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5"/>
  </p:notesMasterIdLst>
  <p:sldIdLst>
    <p:sldId id="256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5CB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50" d="100"/>
          <a:sy n="50" d="100"/>
        </p:scale>
        <p:origin x="2286" y="15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576756-7E21-46C5-AF4E-943AC9303EC2}" type="datetimeFigureOut">
              <a:rPr lang="zh-CN" altLang="en-US" smtClean="0"/>
              <a:t>2020/7/1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4A6301-89AA-4016-884C-3C99CF2929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819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23150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90717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4036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020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521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10486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7639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844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4397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5767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2600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4688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3907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75840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4953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7324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8998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320460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27571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3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082398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616859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616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3547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653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7" Type="http://schemas.openxmlformats.org/officeDocument/2006/relationships/image" Target="../media/image3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30.xml"/><Relationship Id="rId1" Type="http://schemas.openxmlformats.org/officeDocument/2006/relationships/tags" Target="../tags/tag6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30.xml"/><Relationship Id="rId1" Type="http://schemas.openxmlformats.org/officeDocument/2006/relationships/tags" Target="../tags/tag7.xm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30.xml"/><Relationship Id="rId1" Type="http://schemas.openxmlformats.org/officeDocument/2006/relationships/tags" Target="../tags/tag8.xml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7" Type="http://schemas.openxmlformats.org/officeDocument/2006/relationships/image" Target="../media/image3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30.xml"/><Relationship Id="rId1" Type="http://schemas.openxmlformats.org/officeDocument/2006/relationships/tags" Target="../tags/tag3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0.xml"/><Relationship Id="rId1" Type="http://schemas.openxmlformats.org/officeDocument/2006/relationships/tags" Target="../tags/tag4.xml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30.xml"/><Relationship Id="rId1" Type="http://schemas.openxmlformats.org/officeDocument/2006/relationships/tags" Target="../tags/tag5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A_椭圆 1"/>
          <p:cNvSpPr/>
          <p:nvPr>
            <p:custDataLst>
              <p:tags r:id="rId1"/>
            </p:custDataLst>
          </p:nvPr>
        </p:nvSpPr>
        <p:spPr>
          <a:xfrm>
            <a:off x="2731368" y="4567596"/>
            <a:ext cx="466726" cy="466726"/>
          </a:xfrm>
          <a:prstGeom prst="ellipse">
            <a:avLst/>
          </a:prstGeom>
          <a:solidFill>
            <a:srgbClr val="75CB80"/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charset="-122"/>
            </a:endParaRPr>
          </a:p>
        </p:txBody>
      </p:sp>
      <p:cxnSp>
        <p:nvCxnSpPr>
          <p:cNvPr id="34" name="PA_StraightArrowConnector 3"/>
          <p:cNvCxnSpPr/>
          <p:nvPr>
            <p:custDataLst>
              <p:tags r:id="rId2"/>
            </p:custDataLst>
          </p:nvPr>
        </p:nvCxnSpPr>
        <p:spPr>
          <a:xfrm>
            <a:off x="2964731" y="4669813"/>
            <a:ext cx="0" cy="262292"/>
          </a:xfrm>
          <a:prstGeom prst="straightConnector1">
            <a:avLst/>
          </a:prstGeom>
          <a:ln w="28575">
            <a:solidFill>
              <a:srgbClr val="FFFF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474702" y="990809"/>
            <a:ext cx="2521627" cy="4829175"/>
          </a:xfrm>
          <a:prstGeom prst="rect">
            <a:avLst/>
          </a:prstGeom>
          <a:noFill/>
          <a:ln w="57150">
            <a:solidFill>
              <a:srgbClr val="5E7B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292374" y="2151433"/>
            <a:ext cx="7253560" cy="2313946"/>
          </a:xfrm>
          <a:prstGeom prst="rect">
            <a:avLst/>
          </a:prstGeom>
          <a:solidFill>
            <a:srgbClr val="5E7B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637770" y="2522154"/>
            <a:ext cx="60626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+mj-ea"/>
                <a:ea typeface="+mj-ea"/>
              </a:rPr>
              <a:t>小清新通用</a:t>
            </a:r>
            <a:r>
              <a:rPr lang="en-US" altLang="zh-CN" sz="4800" b="1" dirty="0" smtClean="0">
                <a:solidFill>
                  <a:schemeClr val="bg1"/>
                </a:solidFill>
                <a:latin typeface="+mj-ea"/>
                <a:ea typeface="+mj-ea"/>
              </a:rPr>
              <a:t>PPT</a:t>
            </a:r>
            <a:r>
              <a:rPr lang="zh-CN" altLang="en-US" sz="4800" b="1" dirty="0" smtClean="0">
                <a:solidFill>
                  <a:schemeClr val="bg1"/>
                </a:solidFill>
                <a:latin typeface="+mj-ea"/>
                <a:ea typeface="+mj-ea"/>
              </a:rPr>
              <a:t>模板</a:t>
            </a:r>
            <a:endParaRPr lang="zh-CN" altLang="en-US" sz="4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755470" y="3612731"/>
            <a:ext cx="2588566" cy="495752"/>
            <a:chOff x="5885610" y="4438773"/>
            <a:chExt cx="3249344" cy="622301"/>
          </a:xfrm>
        </p:grpSpPr>
        <p:sp>
          <p:nvSpPr>
            <p:cNvPr id="18" name="椭圆 17"/>
            <p:cNvSpPr/>
            <p:nvPr/>
          </p:nvSpPr>
          <p:spPr>
            <a:xfrm>
              <a:off x="8512653" y="4438773"/>
              <a:ext cx="622301" cy="622301"/>
            </a:xfrm>
            <a:prstGeom prst="ellipse">
              <a:avLst/>
            </a:prstGeom>
            <a:solidFill>
              <a:srgbClr val="75CB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rgbClr val="8E6D48"/>
                </a:solidFill>
              </a:endParaRPr>
            </a:p>
          </p:txBody>
        </p:sp>
        <p:sp>
          <p:nvSpPr>
            <p:cNvPr id="19" name="Freeform 90"/>
            <p:cNvSpPr>
              <a:spLocks noEditPoints="1"/>
            </p:cNvSpPr>
            <p:nvPr/>
          </p:nvSpPr>
          <p:spPr bwMode="auto">
            <a:xfrm>
              <a:off x="8741097" y="4587691"/>
              <a:ext cx="203511" cy="325219"/>
            </a:xfrm>
            <a:custGeom>
              <a:avLst/>
              <a:gdLst>
                <a:gd name="T0" fmla="*/ 102 w 102"/>
                <a:gd name="T1" fmla="*/ 92 h 163"/>
                <a:gd name="T2" fmla="*/ 0 w 102"/>
                <a:gd name="T3" fmla="*/ 0 h 163"/>
                <a:gd name="T4" fmla="*/ 0 w 102"/>
                <a:gd name="T5" fmla="*/ 0 h 163"/>
                <a:gd name="T6" fmla="*/ 0 w 102"/>
                <a:gd name="T7" fmla="*/ 137 h 163"/>
                <a:gd name="T8" fmla="*/ 36 w 102"/>
                <a:gd name="T9" fmla="*/ 114 h 163"/>
                <a:gd name="T10" fmla="*/ 57 w 102"/>
                <a:gd name="T11" fmla="*/ 163 h 163"/>
                <a:gd name="T12" fmla="*/ 83 w 102"/>
                <a:gd name="T13" fmla="*/ 152 h 163"/>
                <a:gd name="T14" fmla="*/ 61 w 102"/>
                <a:gd name="T15" fmla="*/ 102 h 163"/>
                <a:gd name="T16" fmla="*/ 102 w 102"/>
                <a:gd name="T17" fmla="*/ 92 h 163"/>
                <a:gd name="T18" fmla="*/ 41 w 102"/>
                <a:gd name="T19" fmla="*/ 93 h 163"/>
                <a:gd name="T20" fmla="*/ 28 w 102"/>
                <a:gd name="T21" fmla="*/ 102 h 163"/>
                <a:gd name="T22" fmla="*/ 14 w 102"/>
                <a:gd name="T23" fmla="*/ 111 h 163"/>
                <a:gd name="T24" fmla="*/ 14 w 102"/>
                <a:gd name="T25" fmla="*/ 30 h 163"/>
                <a:gd name="T26" fmla="*/ 74 w 102"/>
                <a:gd name="T27" fmla="*/ 85 h 163"/>
                <a:gd name="T28" fmla="*/ 57 w 102"/>
                <a:gd name="T29" fmla="*/ 89 h 163"/>
                <a:gd name="T30" fmla="*/ 41 w 102"/>
                <a:gd name="T31" fmla="*/ 9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2" h="163">
                  <a:moveTo>
                    <a:pt x="102" y="9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37"/>
                  </a:lnTo>
                  <a:lnTo>
                    <a:pt x="36" y="114"/>
                  </a:lnTo>
                  <a:lnTo>
                    <a:pt x="57" y="163"/>
                  </a:lnTo>
                  <a:lnTo>
                    <a:pt x="83" y="152"/>
                  </a:lnTo>
                  <a:lnTo>
                    <a:pt x="61" y="102"/>
                  </a:lnTo>
                  <a:lnTo>
                    <a:pt x="102" y="92"/>
                  </a:lnTo>
                  <a:close/>
                  <a:moveTo>
                    <a:pt x="41" y="93"/>
                  </a:moveTo>
                  <a:lnTo>
                    <a:pt x="28" y="102"/>
                  </a:lnTo>
                  <a:lnTo>
                    <a:pt x="14" y="111"/>
                  </a:lnTo>
                  <a:lnTo>
                    <a:pt x="14" y="30"/>
                  </a:lnTo>
                  <a:lnTo>
                    <a:pt x="74" y="85"/>
                  </a:lnTo>
                  <a:lnTo>
                    <a:pt x="57" y="89"/>
                  </a:lnTo>
                  <a:lnTo>
                    <a:pt x="41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14924" tIns="57462" rIns="114924" bIns="57462" numCol="1" anchor="t" anchorCtr="0" compatLnSpc="1"/>
            <a:lstStyle/>
            <a:p>
              <a:endParaRPr lang="zh-CN" altLang="en-US" sz="1100">
                <a:solidFill>
                  <a:srgbClr val="8E6D48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6761291" y="4438773"/>
              <a:ext cx="622301" cy="622301"/>
            </a:xfrm>
            <a:prstGeom prst="ellipse">
              <a:avLst/>
            </a:prstGeom>
            <a:solidFill>
              <a:srgbClr val="75CB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rgbClr val="8E6D48"/>
                </a:solidFill>
              </a:endParaRPr>
            </a:p>
          </p:txBody>
        </p:sp>
        <p:sp>
          <p:nvSpPr>
            <p:cNvPr id="22" name="Freeform 98"/>
            <p:cNvSpPr>
              <a:spLocks noEditPoints="1"/>
            </p:cNvSpPr>
            <p:nvPr/>
          </p:nvSpPr>
          <p:spPr bwMode="auto">
            <a:xfrm>
              <a:off x="6909831" y="4612254"/>
              <a:ext cx="325219" cy="275338"/>
            </a:xfrm>
            <a:custGeom>
              <a:avLst/>
              <a:gdLst>
                <a:gd name="T0" fmla="*/ 262 w 288"/>
                <a:gd name="T1" fmla="*/ 36 h 244"/>
                <a:gd name="T2" fmla="*/ 262 w 288"/>
                <a:gd name="T3" fmla="*/ 0 h 244"/>
                <a:gd name="T4" fmla="*/ 144 w 288"/>
                <a:gd name="T5" fmla="*/ 35 h 244"/>
                <a:gd name="T6" fmla="*/ 26 w 288"/>
                <a:gd name="T7" fmla="*/ 0 h 244"/>
                <a:gd name="T8" fmla="*/ 26 w 288"/>
                <a:gd name="T9" fmla="*/ 36 h 244"/>
                <a:gd name="T10" fmla="*/ 0 w 288"/>
                <a:gd name="T11" fmla="*/ 35 h 244"/>
                <a:gd name="T12" fmla="*/ 0 w 288"/>
                <a:gd name="T13" fmla="*/ 219 h 244"/>
                <a:gd name="T14" fmla="*/ 119 w 288"/>
                <a:gd name="T15" fmla="*/ 231 h 244"/>
                <a:gd name="T16" fmla="*/ 144 w 288"/>
                <a:gd name="T17" fmla="*/ 244 h 244"/>
                <a:gd name="T18" fmla="*/ 169 w 288"/>
                <a:gd name="T19" fmla="*/ 231 h 244"/>
                <a:gd name="T20" fmla="*/ 288 w 288"/>
                <a:gd name="T21" fmla="*/ 219 h 244"/>
                <a:gd name="T22" fmla="*/ 288 w 288"/>
                <a:gd name="T23" fmla="*/ 35 h 244"/>
                <a:gd name="T24" fmla="*/ 262 w 288"/>
                <a:gd name="T25" fmla="*/ 36 h 244"/>
                <a:gd name="T26" fmla="*/ 39 w 288"/>
                <a:gd name="T27" fmla="*/ 13 h 244"/>
                <a:gd name="T28" fmla="*/ 132 w 288"/>
                <a:gd name="T29" fmla="*/ 41 h 244"/>
                <a:gd name="T30" fmla="*/ 135 w 288"/>
                <a:gd name="T31" fmla="*/ 48 h 244"/>
                <a:gd name="T32" fmla="*/ 135 w 288"/>
                <a:gd name="T33" fmla="*/ 207 h 244"/>
                <a:gd name="T34" fmla="*/ 40 w 288"/>
                <a:gd name="T35" fmla="*/ 188 h 244"/>
                <a:gd name="T36" fmla="*/ 39 w 288"/>
                <a:gd name="T37" fmla="*/ 188 h 244"/>
                <a:gd name="T38" fmla="*/ 39 w 288"/>
                <a:gd name="T39" fmla="*/ 13 h 244"/>
                <a:gd name="T40" fmla="*/ 248 w 288"/>
                <a:gd name="T41" fmla="*/ 13 h 244"/>
                <a:gd name="T42" fmla="*/ 248 w 288"/>
                <a:gd name="T43" fmla="*/ 188 h 244"/>
                <a:gd name="T44" fmla="*/ 247 w 288"/>
                <a:gd name="T45" fmla="*/ 188 h 244"/>
                <a:gd name="T46" fmla="*/ 152 w 288"/>
                <a:gd name="T47" fmla="*/ 207 h 244"/>
                <a:gd name="T48" fmla="*/ 152 w 288"/>
                <a:gd name="T49" fmla="*/ 49 h 244"/>
                <a:gd name="T50" fmla="*/ 156 w 288"/>
                <a:gd name="T51" fmla="*/ 41 h 244"/>
                <a:gd name="T52" fmla="*/ 248 w 288"/>
                <a:gd name="T53" fmla="*/ 13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8" h="244">
                  <a:moveTo>
                    <a:pt x="262" y="36"/>
                  </a:moveTo>
                  <a:cubicBezTo>
                    <a:pt x="262" y="0"/>
                    <a:pt x="262" y="0"/>
                    <a:pt x="262" y="0"/>
                  </a:cubicBezTo>
                  <a:cubicBezTo>
                    <a:pt x="160" y="0"/>
                    <a:pt x="145" y="33"/>
                    <a:pt x="144" y="35"/>
                  </a:cubicBezTo>
                  <a:cubicBezTo>
                    <a:pt x="143" y="33"/>
                    <a:pt x="127" y="0"/>
                    <a:pt x="26" y="0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18" y="35"/>
                    <a:pt x="9" y="35"/>
                    <a:pt x="0" y="35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19"/>
                    <a:pt x="79" y="210"/>
                    <a:pt x="119" y="231"/>
                  </a:cubicBezTo>
                  <a:cubicBezTo>
                    <a:pt x="126" y="235"/>
                    <a:pt x="133" y="244"/>
                    <a:pt x="144" y="244"/>
                  </a:cubicBezTo>
                  <a:cubicBezTo>
                    <a:pt x="155" y="244"/>
                    <a:pt x="162" y="235"/>
                    <a:pt x="169" y="231"/>
                  </a:cubicBezTo>
                  <a:cubicBezTo>
                    <a:pt x="208" y="210"/>
                    <a:pt x="288" y="219"/>
                    <a:pt x="288" y="219"/>
                  </a:cubicBezTo>
                  <a:cubicBezTo>
                    <a:pt x="288" y="35"/>
                    <a:pt x="288" y="35"/>
                    <a:pt x="288" y="35"/>
                  </a:cubicBezTo>
                  <a:cubicBezTo>
                    <a:pt x="278" y="35"/>
                    <a:pt x="270" y="35"/>
                    <a:pt x="262" y="36"/>
                  </a:cubicBezTo>
                  <a:close/>
                  <a:moveTo>
                    <a:pt x="39" y="13"/>
                  </a:moveTo>
                  <a:cubicBezTo>
                    <a:pt x="117" y="16"/>
                    <a:pt x="131" y="39"/>
                    <a:pt x="132" y="41"/>
                  </a:cubicBezTo>
                  <a:cubicBezTo>
                    <a:pt x="135" y="48"/>
                    <a:pt x="135" y="48"/>
                    <a:pt x="135" y="48"/>
                  </a:cubicBezTo>
                  <a:cubicBezTo>
                    <a:pt x="135" y="207"/>
                    <a:pt x="135" y="207"/>
                    <a:pt x="135" y="207"/>
                  </a:cubicBezTo>
                  <a:cubicBezTo>
                    <a:pt x="107" y="191"/>
                    <a:pt x="66" y="188"/>
                    <a:pt x="40" y="188"/>
                  </a:cubicBezTo>
                  <a:cubicBezTo>
                    <a:pt x="40" y="188"/>
                    <a:pt x="39" y="188"/>
                    <a:pt x="39" y="188"/>
                  </a:cubicBezTo>
                  <a:lnTo>
                    <a:pt x="39" y="13"/>
                  </a:lnTo>
                  <a:close/>
                  <a:moveTo>
                    <a:pt x="248" y="13"/>
                  </a:moveTo>
                  <a:cubicBezTo>
                    <a:pt x="248" y="188"/>
                    <a:pt x="248" y="188"/>
                    <a:pt x="248" y="188"/>
                  </a:cubicBezTo>
                  <a:cubicBezTo>
                    <a:pt x="248" y="188"/>
                    <a:pt x="248" y="188"/>
                    <a:pt x="247" y="188"/>
                  </a:cubicBezTo>
                  <a:cubicBezTo>
                    <a:pt x="221" y="188"/>
                    <a:pt x="180" y="191"/>
                    <a:pt x="152" y="207"/>
                  </a:cubicBezTo>
                  <a:cubicBezTo>
                    <a:pt x="152" y="49"/>
                    <a:pt x="152" y="49"/>
                    <a:pt x="152" y="49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6" y="39"/>
                    <a:pt x="171" y="16"/>
                    <a:pt x="248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14924" tIns="57462" rIns="114924" bIns="57462" numCol="1" anchor="t" anchorCtr="0" compatLnSpc="1"/>
            <a:lstStyle/>
            <a:p>
              <a:endParaRPr lang="zh-CN" altLang="en-US" sz="1100">
                <a:solidFill>
                  <a:srgbClr val="8E6D48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7636972" y="4438773"/>
              <a:ext cx="622301" cy="622301"/>
            </a:xfrm>
            <a:prstGeom prst="ellipse">
              <a:avLst/>
            </a:prstGeom>
            <a:solidFill>
              <a:srgbClr val="75CB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rgbClr val="8E6D48"/>
                </a:solidFill>
              </a:endParaRPr>
            </a:p>
          </p:txBody>
        </p:sp>
        <p:sp>
          <p:nvSpPr>
            <p:cNvPr id="29" name="Freeform 242"/>
            <p:cNvSpPr>
              <a:spLocks noEditPoints="1"/>
            </p:cNvSpPr>
            <p:nvPr/>
          </p:nvSpPr>
          <p:spPr bwMode="auto">
            <a:xfrm>
              <a:off x="7756323" y="4554856"/>
              <a:ext cx="327213" cy="325219"/>
            </a:xfrm>
            <a:custGeom>
              <a:avLst/>
              <a:gdLst>
                <a:gd name="T0" fmla="*/ 164 w 164"/>
                <a:gd name="T1" fmla="*/ 0 h 163"/>
                <a:gd name="T2" fmla="*/ 164 w 164"/>
                <a:gd name="T3" fmla="*/ 0 h 163"/>
                <a:gd name="T4" fmla="*/ 0 w 164"/>
                <a:gd name="T5" fmla="*/ 163 h 163"/>
                <a:gd name="T6" fmla="*/ 0 w 164"/>
                <a:gd name="T7" fmla="*/ 163 h 163"/>
                <a:gd name="T8" fmla="*/ 164 w 164"/>
                <a:gd name="T9" fmla="*/ 163 h 163"/>
                <a:gd name="T10" fmla="*/ 164 w 164"/>
                <a:gd name="T11" fmla="*/ 0 h 163"/>
                <a:gd name="T12" fmla="*/ 129 w 164"/>
                <a:gd name="T13" fmla="*/ 42 h 163"/>
                <a:gd name="T14" fmla="*/ 137 w 164"/>
                <a:gd name="T15" fmla="*/ 50 h 163"/>
                <a:gd name="T16" fmla="*/ 132 w 164"/>
                <a:gd name="T17" fmla="*/ 55 h 163"/>
                <a:gd name="T18" fmla="*/ 125 w 164"/>
                <a:gd name="T19" fmla="*/ 47 h 163"/>
                <a:gd name="T20" fmla="*/ 129 w 164"/>
                <a:gd name="T21" fmla="*/ 42 h 163"/>
                <a:gd name="T22" fmla="*/ 115 w 164"/>
                <a:gd name="T23" fmla="*/ 56 h 163"/>
                <a:gd name="T24" fmla="*/ 130 w 164"/>
                <a:gd name="T25" fmla="*/ 71 h 163"/>
                <a:gd name="T26" fmla="*/ 125 w 164"/>
                <a:gd name="T27" fmla="*/ 75 h 163"/>
                <a:gd name="T28" fmla="*/ 111 w 164"/>
                <a:gd name="T29" fmla="*/ 60 h 163"/>
                <a:gd name="T30" fmla="*/ 115 w 164"/>
                <a:gd name="T31" fmla="*/ 56 h 163"/>
                <a:gd name="T32" fmla="*/ 102 w 164"/>
                <a:gd name="T33" fmla="*/ 69 h 163"/>
                <a:gd name="T34" fmla="*/ 110 w 164"/>
                <a:gd name="T35" fmla="*/ 77 h 163"/>
                <a:gd name="T36" fmla="*/ 105 w 164"/>
                <a:gd name="T37" fmla="*/ 82 h 163"/>
                <a:gd name="T38" fmla="*/ 97 w 164"/>
                <a:gd name="T39" fmla="*/ 74 h 163"/>
                <a:gd name="T40" fmla="*/ 102 w 164"/>
                <a:gd name="T41" fmla="*/ 69 h 163"/>
                <a:gd name="T42" fmla="*/ 88 w 164"/>
                <a:gd name="T43" fmla="*/ 83 h 163"/>
                <a:gd name="T44" fmla="*/ 102 w 164"/>
                <a:gd name="T45" fmla="*/ 98 h 163"/>
                <a:gd name="T46" fmla="*/ 98 w 164"/>
                <a:gd name="T47" fmla="*/ 102 h 163"/>
                <a:gd name="T48" fmla="*/ 84 w 164"/>
                <a:gd name="T49" fmla="*/ 88 h 163"/>
                <a:gd name="T50" fmla="*/ 88 w 164"/>
                <a:gd name="T51" fmla="*/ 83 h 163"/>
                <a:gd name="T52" fmla="*/ 75 w 164"/>
                <a:gd name="T53" fmla="*/ 97 h 163"/>
                <a:gd name="T54" fmla="*/ 83 w 164"/>
                <a:gd name="T55" fmla="*/ 105 h 163"/>
                <a:gd name="T56" fmla="*/ 78 w 164"/>
                <a:gd name="T57" fmla="*/ 109 h 163"/>
                <a:gd name="T58" fmla="*/ 70 w 164"/>
                <a:gd name="T59" fmla="*/ 101 h 163"/>
                <a:gd name="T60" fmla="*/ 75 w 164"/>
                <a:gd name="T61" fmla="*/ 97 h 163"/>
                <a:gd name="T62" fmla="*/ 61 w 164"/>
                <a:gd name="T63" fmla="*/ 110 h 163"/>
                <a:gd name="T64" fmla="*/ 75 w 164"/>
                <a:gd name="T65" fmla="*/ 125 h 163"/>
                <a:gd name="T66" fmla="*/ 71 w 164"/>
                <a:gd name="T67" fmla="*/ 129 h 163"/>
                <a:gd name="T68" fmla="*/ 56 w 164"/>
                <a:gd name="T69" fmla="*/ 115 h 163"/>
                <a:gd name="T70" fmla="*/ 61 w 164"/>
                <a:gd name="T71" fmla="*/ 110 h 163"/>
                <a:gd name="T72" fmla="*/ 51 w 164"/>
                <a:gd name="T73" fmla="*/ 136 h 163"/>
                <a:gd name="T74" fmla="*/ 43 w 164"/>
                <a:gd name="T75" fmla="*/ 128 h 163"/>
                <a:gd name="T76" fmla="*/ 47 w 164"/>
                <a:gd name="T77" fmla="*/ 124 h 163"/>
                <a:gd name="T78" fmla="*/ 55 w 164"/>
                <a:gd name="T79" fmla="*/ 132 h 163"/>
                <a:gd name="T80" fmla="*/ 51 w 164"/>
                <a:gd name="T81" fmla="*/ 136 h 163"/>
                <a:gd name="T82" fmla="*/ 136 w 164"/>
                <a:gd name="T83" fmla="*/ 136 h 163"/>
                <a:gd name="T84" fmla="*/ 82 w 164"/>
                <a:gd name="T85" fmla="*/ 136 h 163"/>
                <a:gd name="T86" fmla="*/ 136 w 164"/>
                <a:gd name="T87" fmla="*/ 81 h 163"/>
                <a:gd name="T88" fmla="*/ 136 w 164"/>
                <a:gd name="T89" fmla="*/ 136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4" h="163">
                  <a:moveTo>
                    <a:pt x="164" y="0"/>
                  </a:moveTo>
                  <a:lnTo>
                    <a:pt x="164" y="0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164" y="163"/>
                  </a:lnTo>
                  <a:lnTo>
                    <a:pt x="164" y="0"/>
                  </a:lnTo>
                  <a:close/>
                  <a:moveTo>
                    <a:pt x="129" y="42"/>
                  </a:moveTo>
                  <a:lnTo>
                    <a:pt x="137" y="50"/>
                  </a:lnTo>
                  <a:lnTo>
                    <a:pt x="132" y="55"/>
                  </a:lnTo>
                  <a:lnTo>
                    <a:pt x="125" y="47"/>
                  </a:lnTo>
                  <a:lnTo>
                    <a:pt x="129" y="42"/>
                  </a:lnTo>
                  <a:close/>
                  <a:moveTo>
                    <a:pt x="115" y="56"/>
                  </a:moveTo>
                  <a:lnTo>
                    <a:pt x="130" y="71"/>
                  </a:lnTo>
                  <a:lnTo>
                    <a:pt x="125" y="75"/>
                  </a:lnTo>
                  <a:lnTo>
                    <a:pt x="111" y="60"/>
                  </a:lnTo>
                  <a:lnTo>
                    <a:pt x="115" y="56"/>
                  </a:lnTo>
                  <a:close/>
                  <a:moveTo>
                    <a:pt x="102" y="69"/>
                  </a:moveTo>
                  <a:lnTo>
                    <a:pt x="110" y="77"/>
                  </a:lnTo>
                  <a:lnTo>
                    <a:pt x="105" y="82"/>
                  </a:lnTo>
                  <a:lnTo>
                    <a:pt x="97" y="74"/>
                  </a:lnTo>
                  <a:lnTo>
                    <a:pt x="102" y="69"/>
                  </a:lnTo>
                  <a:close/>
                  <a:moveTo>
                    <a:pt x="88" y="83"/>
                  </a:moveTo>
                  <a:lnTo>
                    <a:pt x="102" y="98"/>
                  </a:lnTo>
                  <a:lnTo>
                    <a:pt x="98" y="102"/>
                  </a:lnTo>
                  <a:lnTo>
                    <a:pt x="84" y="88"/>
                  </a:lnTo>
                  <a:lnTo>
                    <a:pt x="88" y="83"/>
                  </a:lnTo>
                  <a:close/>
                  <a:moveTo>
                    <a:pt x="75" y="97"/>
                  </a:moveTo>
                  <a:lnTo>
                    <a:pt x="83" y="105"/>
                  </a:lnTo>
                  <a:lnTo>
                    <a:pt x="78" y="109"/>
                  </a:lnTo>
                  <a:lnTo>
                    <a:pt x="70" y="101"/>
                  </a:lnTo>
                  <a:lnTo>
                    <a:pt x="75" y="97"/>
                  </a:lnTo>
                  <a:close/>
                  <a:moveTo>
                    <a:pt x="61" y="110"/>
                  </a:moveTo>
                  <a:lnTo>
                    <a:pt x="75" y="125"/>
                  </a:lnTo>
                  <a:lnTo>
                    <a:pt x="71" y="129"/>
                  </a:lnTo>
                  <a:lnTo>
                    <a:pt x="56" y="115"/>
                  </a:lnTo>
                  <a:lnTo>
                    <a:pt x="61" y="110"/>
                  </a:lnTo>
                  <a:close/>
                  <a:moveTo>
                    <a:pt x="51" y="136"/>
                  </a:moveTo>
                  <a:lnTo>
                    <a:pt x="43" y="128"/>
                  </a:lnTo>
                  <a:lnTo>
                    <a:pt x="47" y="124"/>
                  </a:lnTo>
                  <a:lnTo>
                    <a:pt x="55" y="132"/>
                  </a:lnTo>
                  <a:lnTo>
                    <a:pt x="51" y="136"/>
                  </a:lnTo>
                  <a:close/>
                  <a:moveTo>
                    <a:pt x="136" y="136"/>
                  </a:moveTo>
                  <a:lnTo>
                    <a:pt x="82" y="136"/>
                  </a:lnTo>
                  <a:lnTo>
                    <a:pt x="136" y="81"/>
                  </a:lnTo>
                  <a:lnTo>
                    <a:pt x="136" y="1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14924" tIns="57462" rIns="114924" bIns="57462" numCol="1" anchor="t" anchorCtr="0" compatLnSpc="1"/>
            <a:lstStyle/>
            <a:p>
              <a:endParaRPr lang="zh-CN" altLang="en-US" sz="1100">
                <a:solidFill>
                  <a:srgbClr val="8E6D48"/>
                </a:solidFill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5885610" y="4438773"/>
              <a:ext cx="622301" cy="622301"/>
              <a:chOff x="2724106" y="3957885"/>
              <a:chExt cx="622301" cy="622301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2724106" y="3957885"/>
                <a:ext cx="622301" cy="622301"/>
              </a:xfrm>
              <a:prstGeom prst="ellipse">
                <a:avLst/>
              </a:prstGeom>
              <a:solidFill>
                <a:srgbClr val="75CB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rgbClr val="8E6D48"/>
                  </a:solidFill>
                </a:endParaRPr>
              </a:p>
            </p:txBody>
          </p:sp>
          <p:grpSp>
            <p:nvGrpSpPr>
              <p:cNvPr id="32" name="组合 31"/>
              <p:cNvGrpSpPr/>
              <p:nvPr/>
            </p:nvGrpSpPr>
            <p:grpSpPr>
              <a:xfrm>
                <a:off x="2872035" y="4106803"/>
                <a:ext cx="326442" cy="324464"/>
                <a:chOff x="4283702" y="1539998"/>
                <a:chExt cx="329209" cy="327214"/>
              </a:xfrm>
              <a:solidFill>
                <a:schemeClr val="bg1"/>
              </a:solidFill>
            </p:grpSpPr>
            <p:sp>
              <p:nvSpPr>
                <p:cNvPr id="36" name="Freeform 81"/>
                <p:cNvSpPr>
                  <a:spLocks noEditPoints="1"/>
                </p:cNvSpPr>
                <p:nvPr/>
              </p:nvSpPr>
              <p:spPr bwMode="auto">
                <a:xfrm>
                  <a:off x="4283702" y="1751490"/>
                  <a:ext cx="115722" cy="115722"/>
                </a:xfrm>
                <a:custGeom>
                  <a:avLst/>
                  <a:gdLst>
                    <a:gd name="T0" fmla="*/ 15 w 102"/>
                    <a:gd name="T1" fmla="*/ 40 h 102"/>
                    <a:gd name="T2" fmla="*/ 0 w 102"/>
                    <a:gd name="T3" fmla="*/ 87 h 102"/>
                    <a:gd name="T4" fmla="*/ 15 w 102"/>
                    <a:gd name="T5" fmla="*/ 102 h 102"/>
                    <a:gd name="T6" fmla="*/ 62 w 102"/>
                    <a:gd name="T7" fmla="*/ 87 h 102"/>
                    <a:gd name="T8" fmla="*/ 102 w 102"/>
                    <a:gd name="T9" fmla="*/ 32 h 102"/>
                    <a:gd name="T10" fmla="*/ 69 w 102"/>
                    <a:gd name="T11" fmla="*/ 0 h 102"/>
                    <a:gd name="T12" fmla="*/ 15 w 102"/>
                    <a:gd name="T13" fmla="*/ 40 h 102"/>
                    <a:gd name="T14" fmla="*/ 47 w 102"/>
                    <a:gd name="T15" fmla="*/ 68 h 102"/>
                    <a:gd name="T16" fmla="*/ 34 w 102"/>
                    <a:gd name="T17" fmla="*/ 68 h 102"/>
                    <a:gd name="T18" fmla="*/ 34 w 102"/>
                    <a:gd name="T19" fmla="*/ 55 h 102"/>
                    <a:gd name="T20" fmla="*/ 47 w 102"/>
                    <a:gd name="T21" fmla="*/ 55 h 102"/>
                    <a:gd name="T22" fmla="*/ 47 w 102"/>
                    <a:gd name="T23" fmla="*/ 68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02" h="102">
                      <a:moveTo>
                        <a:pt x="15" y="40"/>
                      </a:moveTo>
                      <a:cubicBezTo>
                        <a:pt x="22" y="50"/>
                        <a:pt x="16" y="69"/>
                        <a:pt x="0" y="87"/>
                      </a:cubicBezTo>
                      <a:cubicBezTo>
                        <a:pt x="15" y="102"/>
                        <a:pt x="15" y="102"/>
                        <a:pt x="15" y="102"/>
                      </a:cubicBezTo>
                      <a:cubicBezTo>
                        <a:pt x="32" y="87"/>
                        <a:pt x="52" y="80"/>
                        <a:pt x="62" y="87"/>
                      </a:cubicBezTo>
                      <a:cubicBezTo>
                        <a:pt x="102" y="32"/>
                        <a:pt x="102" y="32"/>
                        <a:pt x="102" y="32"/>
                      </a:cubicBezTo>
                      <a:cubicBezTo>
                        <a:pt x="69" y="0"/>
                        <a:pt x="69" y="0"/>
                        <a:pt x="69" y="0"/>
                      </a:cubicBezTo>
                      <a:lnTo>
                        <a:pt x="15" y="40"/>
                      </a:lnTo>
                      <a:close/>
                      <a:moveTo>
                        <a:pt x="47" y="68"/>
                      </a:moveTo>
                      <a:cubicBezTo>
                        <a:pt x="43" y="72"/>
                        <a:pt x="37" y="72"/>
                        <a:pt x="34" y="68"/>
                      </a:cubicBezTo>
                      <a:cubicBezTo>
                        <a:pt x="30" y="65"/>
                        <a:pt x="30" y="59"/>
                        <a:pt x="34" y="55"/>
                      </a:cubicBezTo>
                      <a:cubicBezTo>
                        <a:pt x="37" y="52"/>
                        <a:pt x="43" y="52"/>
                        <a:pt x="47" y="55"/>
                      </a:cubicBezTo>
                      <a:cubicBezTo>
                        <a:pt x="50" y="59"/>
                        <a:pt x="50" y="65"/>
                        <a:pt x="47" y="6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14924" tIns="57462" rIns="114924" bIns="57462" numCol="1" anchor="t" anchorCtr="0" compatLnSpc="1"/>
                <a:lstStyle/>
                <a:p>
                  <a:endParaRPr lang="zh-CN" altLang="en-US" sz="1100">
                    <a:solidFill>
                      <a:srgbClr val="8E6D48"/>
                    </a:solidFill>
                  </a:endParaRPr>
                </a:p>
              </p:txBody>
            </p:sp>
            <p:sp>
              <p:nvSpPr>
                <p:cNvPr id="37" name="Freeform 82"/>
                <p:cNvSpPr/>
                <p:nvPr/>
              </p:nvSpPr>
              <p:spPr bwMode="auto">
                <a:xfrm>
                  <a:off x="4363510" y="1539998"/>
                  <a:ext cx="249401" cy="247405"/>
                </a:xfrm>
                <a:custGeom>
                  <a:avLst/>
                  <a:gdLst>
                    <a:gd name="T0" fmla="*/ 209 w 220"/>
                    <a:gd name="T1" fmla="*/ 10 h 220"/>
                    <a:gd name="T2" fmla="*/ 171 w 220"/>
                    <a:gd name="T3" fmla="*/ 10 h 220"/>
                    <a:gd name="T4" fmla="*/ 53 w 220"/>
                    <a:gd name="T5" fmla="*/ 129 h 220"/>
                    <a:gd name="T6" fmla="*/ 48 w 220"/>
                    <a:gd name="T7" fmla="*/ 124 h 220"/>
                    <a:gd name="T8" fmla="*/ 0 w 220"/>
                    <a:gd name="T9" fmla="*/ 172 h 220"/>
                    <a:gd name="T10" fmla="*/ 48 w 220"/>
                    <a:gd name="T11" fmla="*/ 220 h 220"/>
                    <a:gd name="T12" fmla="*/ 96 w 220"/>
                    <a:gd name="T13" fmla="*/ 172 h 220"/>
                    <a:gd name="T14" fmla="*/ 91 w 220"/>
                    <a:gd name="T15" fmla="*/ 167 h 220"/>
                    <a:gd name="T16" fmla="*/ 209 w 220"/>
                    <a:gd name="T17" fmla="*/ 49 h 220"/>
                    <a:gd name="T18" fmla="*/ 209 w 220"/>
                    <a:gd name="T19" fmla="*/ 10 h 2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0" h="220">
                      <a:moveTo>
                        <a:pt x="209" y="10"/>
                      </a:moveTo>
                      <a:cubicBezTo>
                        <a:pt x="199" y="0"/>
                        <a:pt x="182" y="0"/>
                        <a:pt x="171" y="10"/>
                      </a:cubicBezTo>
                      <a:cubicBezTo>
                        <a:pt x="53" y="129"/>
                        <a:pt x="53" y="129"/>
                        <a:pt x="53" y="129"/>
                      </a:cubicBezTo>
                      <a:cubicBezTo>
                        <a:pt x="48" y="124"/>
                        <a:pt x="48" y="124"/>
                        <a:pt x="48" y="124"/>
                      </a:cubicBezTo>
                      <a:cubicBezTo>
                        <a:pt x="0" y="172"/>
                        <a:pt x="0" y="172"/>
                        <a:pt x="0" y="172"/>
                      </a:cubicBezTo>
                      <a:cubicBezTo>
                        <a:pt x="48" y="220"/>
                        <a:pt x="48" y="220"/>
                        <a:pt x="48" y="220"/>
                      </a:cubicBezTo>
                      <a:cubicBezTo>
                        <a:pt x="96" y="172"/>
                        <a:pt x="96" y="172"/>
                        <a:pt x="96" y="172"/>
                      </a:cubicBezTo>
                      <a:cubicBezTo>
                        <a:pt x="91" y="167"/>
                        <a:pt x="91" y="167"/>
                        <a:pt x="91" y="167"/>
                      </a:cubicBezTo>
                      <a:cubicBezTo>
                        <a:pt x="209" y="49"/>
                        <a:pt x="209" y="49"/>
                        <a:pt x="209" y="49"/>
                      </a:cubicBezTo>
                      <a:cubicBezTo>
                        <a:pt x="220" y="38"/>
                        <a:pt x="220" y="21"/>
                        <a:pt x="209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14924" tIns="57462" rIns="114924" bIns="57462" numCol="1" anchor="t" anchorCtr="0" compatLnSpc="1"/>
                <a:lstStyle/>
                <a:p>
                  <a:endParaRPr lang="zh-CN" altLang="en-US" sz="1100">
                    <a:solidFill>
                      <a:srgbClr val="8E6D48"/>
                    </a:solidFill>
                  </a:endParaRPr>
                </a:p>
              </p:txBody>
            </p:sp>
          </p:grpSp>
        </p:grpSp>
      </p:grpSp>
      <p:sp>
        <p:nvSpPr>
          <p:cNvPr id="38" name="文本框 37"/>
          <p:cNvSpPr txBox="1"/>
          <p:nvPr/>
        </p:nvSpPr>
        <p:spPr>
          <a:xfrm>
            <a:off x="2637770" y="3264016"/>
            <a:ext cx="623222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  <a:latin typeface="+mj-lt"/>
                <a:ea typeface="幼圆" panose="02010509060101010101" pitchFamily="49" charset="-122"/>
              </a:rPr>
              <a:t>LOREM IPSUM DOLOR SIT AMET, CONSECTETUR ADIPISICING ELIT</a:t>
            </a:r>
            <a:endParaRPr lang="zh-CN" altLang="en-US" sz="1100" dirty="0">
              <a:solidFill>
                <a:schemeClr val="bg1"/>
              </a:solidFill>
              <a:latin typeface="+mj-lt"/>
              <a:ea typeface="幼圆" panose="02010509060101010101" pitchFamily="49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2769480" y="3524383"/>
            <a:ext cx="4588898" cy="0"/>
          </a:xfrm>
          <a:prstGeom prst="line">
            <a:avLst/>
          </a:prstGeom>
          <a:ln>
            <a:solidFill>
              <a:srgbClr val="8E6D48">
                <a:alpha val="3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 descr="花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flipH="1">
            <a:off x="8212853" y="1403683"/>
            <a:ext cx="3979147" cy="5549447"/>
          </a:xfrm>
          <a:prstGeom prst="rect">
            <a:avLst/>
          </a:prstGeom>
        </p:spPr>
      </p:pic>
      <p:pic>
        <p:nvPicPr>
          <p:cNvPr id="4" name="图片 3" descr="叶子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flipH="1">
            <a:off x="-184563" y="-118558"/>
            <a:ext cx="1472809" cy="1381832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7" cstate="screen"/>
          <a:srcRect/>
          <a:stretch>
            <a:fillRect/>
          </a:stretch>
        </p:blipFill>
        <p:spPr>
          <a:xfrm rot="2963407">
            <a:off x="-425066" y="4254828"/>
            <a:ext cx="2824113" cy="271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152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351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070102" y="1753154"/>
            <a:ext cx="8051798" cy="3825826"/>
            <a:chOff x="2070102" y="1516087"/>
            <a:chExt cx="8051798" cy="3825826"/>
          </a:xfrm>
        </p:grpSpPr>
        <p:grpSp>
          <p:nvGrpSpPr>
            <p:cNvPr id="25" name="ïsļîḑè"/>
            <p:cNvGrpSpPr/>
            <p:nvPr/>
          </p:nvGrpSpPr>
          <p:grpSpPr>
            <a:xfrm>
              <a:off x="2070102" y="1516087"/>
              <a:ext cx="3667227" cy="3825826"/>
              <a:chOff x="945391" y="1130300"/>
              <a:chExt cx="2315609" cy="2415754"/>
            </a:xfrm>
          </p:grpSpPr>
          <p:sp>
            <p:nvSpPr>
              <p:cNvPr id="33" name="ïŝľídè"/>
              <p:cNvSpPr/>
              <p:nvPr/>
            </p:nvSpPr>
            <p:spPr bwMode="auto">
              <a:xfrm>
                <a:off x="945391" y="1130300"/>
                <a:ext cx="2315609" cy="2415754"/>
              </a:xfrm>
              <a:custGeom>
                <a:avLst/>
                <a:gdLst>
                  <a:gd name="T0" fmla="*/ 538 w 1089"/>
                  <a:gd name="T1" fmla="*/ 1138 h 1138"/>
                  <a:gd name="T2" fmla="*/ 466 w 1089"/>
                  <a:gd name="T3" fmla="*/ 1122 h 1138"/>
                  <a:gd name="T4" fmla="*/ 71 w 1089"/>
                  <a:gd name="T5" fmla="*/ 895 h 1138"/>
                  <a:gd name="T6" fmla="*/ 0 w 1089"/>
                  <a:gd name="T7" fmla="*/ 772 h 1138"/>
                  <a:gd name="T8" fmla="*/ 4 w 1089"/>
                  <a:gd name="T9" fmla="*/ 248 h 1138"/>
                  <a:gd name="T10" fmla="*/ 79 w 1089"/>
                  <a:gd name="T11" fmla="*/ 143 h 1138"/>
                  <a:gd name="T12" fmla="*/ 455 w 1089"/>
                  <a:gd name="T13" fmla="*/ 12 h 1138"/>
                  <a:gd name="T14" fmla="*/ 540 w 1089"/>
                  <a:gd name="T15" fmla="*/ 0 h 1138"/>
                  <a:gd name="T16" fmla="*/ 621 w 1089"/>
                  <a:gd name="T17" fmla="*/ 11 h 1138"/>
                  <a:gd name="T18" fmla="*/ 1015 w 1089"/>
                  <a:gd name="T19" fmla="*/ 144 h 1138"/>
                  <a:gd name="T20" fmla="*/ 1088 w 1089"/>
                  <a:gd name="T21" fmla="*/ 247 h 1138"/>
                  <a:gd name="T22" fmla="*/ 1078 w 1089"/>
                  <a:gd name="T23" fmla="*/ 772 h 1138"/>
                  <a:gd name="T24" fmla="*/ 1005 w 1089"/>
                  <a:gd name="T25" fmla="*/ 895 h 1138"/>
                  <a:gd name="T26" fmla="*/ 609 w 1089"/>
                  <a:gd name="T27" fmla="*/ 1122 h 1138"/>
                  <a:gd name="T28" fmla="*/ 538 w 1089"/>
                  <a:gd name="T29" fmla="*/ 1138 h 1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89" h="1138">
                    <a:moveTo>
                      <a:pt x="538" y="1138"/>
                    </a:moveTo>
                    <a:cubicBezTo>
                      <a:pt x="511" y="1138"/>
                      <a:pt x="485" y="1132"/>
                      <a:pt x="466" y="1122"/>
                    </a:cubicBezTo>
                    <a:cubicBezTo>
                      <a:pt x="71" y="895"/>
                      <a:pt x="71" y="895"/>
                      <a:pt x="71" y="895"/>
                    </a:cubicBezTo>
                    <a:cubicBezTo>
                      <a:pt x="32" y="873"/>
                      <a:pt x="0" y="817"/>
                      <a:pt x="0" y="772"/>
                    </a:cubicBezTo>
                    <a:cubicBezTo>
                      <a:pt x="4" y="248"/>
                      <a:pt x="4" y="248"/>
                      <a:pt x="4" y="248"/>
                    </a:cubicBezTo>
                    <a:cubicBezTo>
                      <a:pt x="4" y="205"/>
                      <a:pt x="38" y="157"/>
                      <a:pt x="79" y="143"/>
                    </a:cubicBezTo>
                    <a:cubicBezTo>
                      <a:pt x="455" y="12"/>
                      <a:pt x="455" y="12"/>
                      <a:pt x="455" y="12"/>
                    </a:cubicBezTo>
                    <a:cubicBezTo>
                      <a:pt x="477" y="4"/>
                      <a:pt x="508" y="0"/>
                      <a:pt x="540" y="0"/>
                    </a:cubicBezTo>
                    <a:cubicBezTo>
                      <a:pt x="570" y="0"/>
                      <a:pt x="600" y="4"/>
                      <a:pt x="621" y="11"/>
                    </a:cubicBezTo>
                    <a:cubicBezTo>
                      <a:pt x="1015" y="144"/>
                      <a:pt x="1015" y="144"/>
                      <a:pt x="1015" y="144"/>
                    </a:cubicBezTo>
                    <a:cubicBezTo>
                      <a:pt x="1056" y="157"/>
                      <a:pt x="1089" y="205"/>
                      <a:pt x="1088" y="247"/>
                    </a:cubicBezTo>
                    <a:cubicBezTo>
                      <a:pt x="1078" y="772"/>
                      <a:pt x="1078" y="772"/>
                      <a:pt x="1078" y="772"/>
                    </a:cubicBezTo>
                    <a:cubicBezTo>
                      <a:pt x="1077" y="816"/>
                      <a:pt x="1044" y="873"/>
                      <a:pt x="1005" y="895"/>
                    </a:cubicBezTo>
                    <a:cubicBezTo>
                      <a:pt x="609" y="1122"/>
                      <a:pt x="609" y="1122"/>
                      <a:pt x="609" y="1122"/>
                    </a:cubicBezTo>
                    <a:cubicBezTo>
                      <a:pt x="591" y="1132"/>
                      <a:pt x="565" y="1138"/>
                      <a:pt x="538" y="1138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íṡ1íḑê"/>
              <p:cNvSpPr/>
              <p:nvPr/>
            </p:nvSpPr>
            <p:spPr bwMode="auto">
              <a:xfrm>
                <a:off x="1096631" y="1289716"/>
                <a:ext cx="2013129" cy="2077508"/>
              </a:xfrm>
              <a:custGeom>
                <a:avLst/>
                <a:gdLst>
                  <a:gd name="T0" fmla="*/ 83 w 947"/>
                  <a:gd name="T1" fmla="*/ 784 h 979"/>
                  <a:gd name="T2" fmla="*/ 0 w 947"/>
                  <a:gd name="T3" fmla="*/ 643 h 979"/>
                  <a:gd name="T4" fmla="*/ 3 w 947"/>
                  <a:gd name="T5" fmla="*/ 243 h 979"/>
                  <a:gd name="T6" fmla="*/ 94 w 947"/>
                  <a:gd name="T7" fmla="*/ 116 h 979"/>
                  <a:gd name="T8" fmla="*/ 378 w 947"/>
                  <a:gd name="T9" fmla="*/ 18 h 979"/>
                  <a:gd name="T10" fmla="*/ 558 w 947"/>
                  <a:gd name="T11" fmla="*/ 17 h 979"/>
                  <a:gd name="T12" fmla="*/ 857 w 947"/>
                  <a:gd name="T13" fmla="*/ 117 h 979"/>
                  <a:gd name="T14" fmla="*/ 946 w 947"/>
                  <a:gd name="T15" fmla="*/ 243 h 979"/>
                  <a:gd name="T16" fmla="*/ 938 w 947"/>
                  <a:gd name="T17" fmla="*/ 642 h 979"/>
                  <a:gd name="T18" fmla="*/ 853 w 947"/>
                  <a:gd name="T19" fmla="*/ 783 h 979"/>
                  <a:gd name="T20" fmla="*/ 550 w 947"/>
                  <a:gd name="T21" fmla="*/ 953 h 979"/>
                  <a:gd name="T22" fmla="*/ 384 w 947"/>
                  <a:gd name="T23" fmla="*/ 953 h 979"/>
                  <a:gd name="T24" fmla="*/ 83 w 947"/>
                  <a:gd name="T25" fmla="*/ 784 h 9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47" h="979">
                    <a:moveTo>
                      <a:pt x="83" y="784"/>
                    </a:moveTo>
                    <a:cubicBezTo>
                      <a:pt x="37" y="759"/>
                      <a:pt x="0" y="695"/>
                      <a:pt x="0" y="643"/>
                    </a:cubicBezTo>
                    <a:cubicBezTo>
                      <a:pt x="3" y="243"/>
                      <a:pt x="3" y="243"/>
                      <a:pt x="3" y="243"/>
                    </a:cubicBezTo>
                    <a:cubicBezTo>
                      <a:pt x="4" y="191"/>
                      <a:pt x="44" y="134"/>
                      <a:pt x="94" y="116"/>
                    </a:cubicBezTo>
                    <a:cubicBezTo>
                      <a:pt x="378" y="18"/>
                      <a:pt x="378" y="18"/>
                      <a:pt x="378" y="18"/>
                    </a:cubicBezTo>
                    <a:cubicBezTo>
                      <a:pt x="427" y="1"/>
                      <a:pt x="508" y="0"/>
                      <a:pt x="558" y="17"/>
                    </a:cubicBezTo>
                    <a:cubicBezTo>
                      <a:pt x="857" y="117"/>
                      <a:pt x="857" y="117"/>
                      <a:pt x="857" y="117"/>
                    </a:cubicBezTo>
                    <a:cubicBezTo>
                      <a:pt x="907" y="134"/>
                      <a:pt x="947" y="191"/>
                      <a:pt x="946" y="243"/>
                    </a:cubicBezTo>
                    <a:cubicBezTo>
                      <a:pt x="938" y="642"/>
                      <a:pt x="938" y="642"/>
                      <a:pt x="938" y="642"/>
                    </a:cubicBezTo>
                    <a:cubicBezTo>
                      <a:pt x="937" y="694"/>
                      <a:pt x="899" y="758"/>
                      <a:pt x="853" y="783"/>
                    </a:cubicBezTo>
                    <a:cubicBezTo>
                      <a:pt x="550" y="953"/>
                      <a:pt x="550" y="953"/>
                      <a:pt x="550" y="953"/>
                    </a:cubicBezTo>
                    <a:cubicBezTo>
                      <a:pt x="505" y="979"/>
                      <a:pt x="430" y="979"/>
                      <a:pt x="384" y="953"/>
                    </a:cubicBezTo>
                    <a:lnTo>
                      <a:pt x="83" y="78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íṥḻîḍê"/>
              <p:cNvSpPr/>
              <p:nvPr/>
            </p:nvSpPr>
            <p:spPr bwMode="auto">
              <a:xfrm>
                <a:off x="1338820" y="1248840"/>
                <a:ext cx="1528752" cy="458830"/>
              </a:xfrm>
              <a:custGeom>
                <a:avLst/>
                <a:gdLst>
                  <a:gd name="T0" fmla="*/ 716 w 719"/>
                  <a:gd name="T1" fmla="*/ 0 h 216"/>
                  <a:gd name="T2" fmla="*/ 362 w 719"/>
                  <a:gd name="T3" fmla="*/ 0 h 216"/>
                  <a:gd name="T4" fmla="*/ 359 w 719"/>
                  <a:gd name="T5" fmla="*/ 0 h 216"/>
                  <a:gd name="T6" fmla="*/ 359 w 719"/>
                  <a:gd name="T7" fmla="*/ 0 h 216"/>
                  <a:gd name="T8" fmla="*/ 356 w 719"/>
                  <a:gd name="T9" fmla="*/ 0 h 216"/>
                  <a:gd name="T10" fmla="*/ 2 w 719"/>
                  <a:gd name="T11" fmla="*/ 0 h 216"/>
                  <a:gd name="T12" fmla="*/ 0 w 719"/>
                  <a:gd name="T13" fmla="*/ 0 h 216"/>
                  <a:gd name="T14" fmla="*/ 39 w 719"/>
                  <a:gd name="T15" fmla="*/ 9 h 216"/>
                  <a:gd name="T16" fmla="*/ 46 w 719"/>
                  <a:gd name="T17" fmla="*/ 13 h 216"/>
                  <a:gd name="T18" fmla="*/ 49 w 719"/>
                  <a:gd name="T19" fmla="*/ 14 h 216"/>
                  <a:gd name="T20" fmla="*/ 53 w 719"/>
                  <a:gd name="T21" fmla="*/ 17 h 216"/>
                  <a:gd name="T22" fmla="*/ 56 w 719"/>
                  <a:gd name="T23" fmla="*/ 19 h 216"/>
                  <a:gd name="T24" fmla="*/ 59 w 719"/>
                  <a:gd name="T25" fmla="*/ 22 h 216"/>
                  <a:gd name="T26" fmla="*/ 63 w 719"/>
                  <a:gd name="T27" fmla="*/ 25 h 216"/>
                  <a:gd name="T28" fmla="*/ 64 w 719"/>
                  <a:gd name="T29" fmla="*/ 27 h 216"/>
                  <a:gd name="T30" fmla="*/ 70 w 719"/>
                  <a:gd name="T31" fmla="*/ 33 h 216"/>
                  <a:gd name="T32" fmla="*/ 71 w 719"/>
                  <a:gd name="T33" fmla="*/ 34 h 216"/>
                  <a:gd name="T34" fmla="*/ 75 w 719"/>
                  <a:gd name="T35" fmla="*/ 38 h 216"/>
                  <a:gd name="T36" fmla="*/ 76 w 719"/>
                  <a:gd name="T37" fmla="*/ 40 h 216"/>
                  <a:gd name="T38" fmla="*/ 77 w 719"/>
                  <a:gd name="T39" fmla="*/ 41 h 216"/>
                  <a:gd name="T40" fmla="*/ 78 w 719"/>
                  <a:gd name="T41" fmla="*/ 43 h 216"/>
                  <a:gd name="T42" fmla="*/ 81 w 719"/>
                  <a:gd name="T43" fmla="*/ 47 h 216"/>
                  <a:gd name="T44" fmla="*/ 81 w 719"/>
                  <a:gd name="T45" fmla="*/ 48 h 216"/>
                  <a:gd name="T46" fmla="*/ 81 w 719"/>
                  <a:gd name="T47" fmla="*/ 48 h 216"/>
                  <a:gd name="T48" fmla="*/ 81 w 719"/>
                  <a:gd name="T49" fmla="*/ 48 h 216"/>
                  <a:gd name="T50" fmla="*/ 86 w 719"/>
                  <a:gd name="T51" fmla="*/ 59 h 216"/>
                  <a:gd name="T52" fmla="*/ 86 w 719"/>
                  <a:gd name="T53" fmla="*/ 59 h 216"/>
                  <a:gd name="T54" fmla="*/ 96 w 719"/>
                  <a:gd name="T55" fmla="*/ 95 h 216"/>
                  <a:gd name="T56" fmla="*/ 96 w 719"/>
                  <a:gd name="T57" fmla="*/ 98 h 216"/>
                  <a:gd name="T58" fmla="*/ 111 w 719"/>
                  <a:gd name="T59" fmla="*/ 166 h 216"/>
                  <a:gd name="T60" fmla="*/ 192 w 719"/>
                  <a:gd name="T61" fmla="*/ 216 h 216"/>
                  <a:gd name="T62" fmla="*/ 356 w 719"/>
                  <a:gd name="T63" fmla="*/ 216 h 216"/>
                  <a:gd name="T64" fmla="*/ 359 w 719"/>
                  <a:gd name="T65" fmla="*/ 216 h 216"/>
                  <a:gd name="T66" fmla="*/ 359 w 719"/>
                  <a:gd name="T67" fmla="*/ 216 h 216"/>
                  <a:gd name="T68" fmla="*/ 362 w 719"/>
                  <a:gd name="T69" fmla="*/ 216 h 216"/>
                  <a:gd name="T70" fmla="*/ 526 w 719"/>
                  <a:gd name="T71" fmla="*/ 216 h 216"/>
                  <a:gd name="T72" fmla="*/ 607 w 719"/>
                  <a:gd name="T73" fmla="*/ 166 h 216"/>
                  <a:gd name="T74" fmla="*/ 622 w 719"/>
                  <a:gd name="T75" fmla="*/ 98 h 216"/>
                  <a:gd name="T76" fmla="*/ 622 w 719"/>
                  <a:gd name="T77" fmla="*/ 96 h 216"/>
                  <a:gd name="T78" fmla="*/ 632 w 719"/>
                  <a:gd name="T79" fmla="*/ 59 h 216"/>
                  <a:gd name="T80" fmla="*/ 637 w 719"/>
                  <a:gd name="T81" fmla="*/ 48 h 216"/>
                  <a:gd name="T82" fmla="*/ 654 w 719"/>
                  <a:gd name="T83" fmla="*/ 27 h 216"/>
                  <a:gd name="T84" fmla="*/ 656 w 719"/>
                  <a:gd name="T85" fmla="*/ 25 h 216"/>
                  <a:gd name="T86" fmla="*/ 659 w 719"/>
                  <a:gd name="T87" fmla="*/ 22 h 216"/>
                  <a:gd name="T88" fmla="*/ 662 w 719"/>
                  <a:gd name="T89" fmla="*/ 19 h 216"/>
                  <a:gd name="T90" fmla="*/ 665 w 719"/>
                  <a:gd name="T91" fmla="*/ 17 h 216"/>
                  <a:gd name="T92" fmla="*/ 669 w 719"/>
                  <a:gd name="T93" fmla="*/ 14 h 216"/>
                  <a:gd name="T94" fmla="*/ 672 w 719"/>
                  <a:gd name="T95" fmla="*/ 13 h 216"/>
                  <a:gd name="T96" fmla="*/ 679 w 719"/>
                  <a:gd name="T97" fmla="*/ 9 h 216"/>
                  <a:gd name="T98" fmla="*/ 719 w 719"/>
                  <a:gd name="T99" fmla="*/ 0 h 216"/>
                  <a:gd name="T100" fmla="*/ 716 w 719"/>
                  <a:gd name="T101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19" h="216">
                    <a:moveTo>
                      <a:pt x="716" y="0"/>
                    </a:moveTo>
                    <a:cubicBezTo>
                      <a:pt x="362" y="0"/>
                      <a:pt x="362" y="0"/>
                      <a:pt x="362" y="0"/>
                    </a:cubicBezTo>
                    <a:cubicBezTo>
                      <a:pt x="359" y="0"/>
                      <a:pt x="359" y="0"/>
                      <a:pt x="359" y="0"/>
                    </a:cubicBezTo>
                    <a:cubicBezTo>
                      <a:pt x="359" y="0"/>
                      <a:pt x="359" y="0"/>
                      <a:pt x="359" y="0"/>
                    </a:cubicBezTo>
                    <a:cubicBezTo>
                      <a:pt x="356" y="0"/>
                      <a:pt x="356" y="0"/>
                      <a:pt x="35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3" y="0"/>
                      <a:pt x="27" y="4"/>
                      <a:pt x="39" y="9"/>
                    </a:cubicBezTo>
                    <a:cubicBezTo>
                      <a:pt x="42" y="10"/>
                      <a:pt x="44" y="12"/>
                      <a:pt x="46" y="13"/>
                    </a:cubicBezTo>
                    <a:cubicBezTo>
                      <a:pt x="47" y="13"/>
                      <a:pt x="48" y="14"/>
                      <a:pt x="49" y="14"/>
                    </a:cubicBezTo>
                    <a:cubicBezTo>
                      <a:pt x="50" y="15"/>
                      <a:pt x="52" y="16"/>
                      <a:pt x="53" y="17"/>
                    </a:cubicBezTo>
                    <a:cubicBezTo>
                      <a:pt x="54" y="18"/>
                      <a:pt x="55" y="19"/>
                      <a:pt x="56" y="19"/>
                    </a:cubicBezTo>
                    <a:cubicBezTo>
                      <a:pt x="57" y="20"/>
                      <a:pt x="58" y="21"/>
                      <a:pt x="59" y="22"/>
                    </a:cubicBezTo>
                    <a:cubicBezTo>
                      <a:pt x="60" y="23"/>
                      <a:pt x="61" y="24"/>
                      <a:pt x="63" y="25"/>
                    </a:cubicBezTo>
                    <a:cubicBezTo>
                      <a:pt x="63" y="25"/>
                      <a:pt x="64" y="26"/>
                      <a:pt x="64" y="27"/>
                    </a:cubicBezTo>
                    <a:cubicBezTo>
                      <a:pt x="67" y="29"/>
                      <a:pt x="69" y="31"/>
                      <a:pt x="70" y="33"/>
                    </a:cubicBezTo>
                    <a:cubicBezTo>
                      <a:pt x="71" y="33"/>
                      <a:pt x="71" y="34"/>
                      <a:pt x="71" y="34"/>
                    </a:cubicBezTo>
                    <a:cubicBezTo>
                      <a:pt x="72" y="35"/>
                      <a:pt x="73" y="37"/>
                      <a:pt x="75" y="38"/>
                    </a:cubicBezTo>
                    <a:cubicBezTo>
                      <a:pt x="75" y="39"/>
                      <a:pt x="75" y="39"/>
                      <a:pt x="76" y="40"/>
                    </a:cubicBezTo>
                    <a:cubicBezTo>
                      <a:pt x="76" y="40"/>
                      <a:pt x="76" y="40"/>
                      <a:pt x="77" y="41"/>
                    </a:cubicBezTo>
                    <a:cubicBezTo>
                      <a:pt x="77" y="41"/>
                      <a:pt x="77" y="42"/>
                      <a:pt x="78" y="43"/>
                    </a:cubicBezTo>
                    <a:cubicBezTo>
                      <a:pt x="79" y="44"/>
                      <a:pt x="80" y="46"/>
                      <a:pt x="81" y="47"/>
                    </a:cubicBezTo>
                    <a:cubicBezTo>
                      <a:pt x="81" y="47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3" y="52"/>
                      <a:pt x="85" y="55"/>
                      <a:pt x="86" y="59"/>
                    </a:cubicBezTo>
                    <a:cubicBezTo>
                      <a:pt x="86" y="59"/>
                      <a:pt x="86" y="59"/>
                      <a:pt x="86" y="59"/>
                    </a:cubicBezTo>
                    <a:cubicBezTo>
                      <a:pt x="91" y="70"/>
                      <a:pt x="94" y="83"/>
                      <a:pt x="96" y="95"/>
                    </a:cubicBezTo>
                    <a:cubicBezTo>
                      <a:pt x="96" y="96"/>
                      <a:pt x="96" y="97"/>
                      <a:pt x="96" y="98"/>
                    </a:cubicBezTo>
                    <a:cubicBezTo>
                      <a:pt x="99" y="121"/>
                      <a:pt x="101" y="145"/>
                      <a:pt x="111" y="166"/>
                    </a:cubicBezTo>
                    <a:cubicBezTo>
                      <a:pt x="127" y="199"/>
                      <a:pt x="155" y="216"/>
                      <a:pt x="192" y="216"/>
                    </a:cubicBezTo>
                    <a:cubicBezTo>
                      <a:pt x="192" y="216"/>
                      <a:pt x="356" y="216"/>
                      <a:pt x="356" y="216"/>
                    </a:cubicBezTo>
                    <a:cubicBezTo>
                      <a:pt x="356" y="216"/>
                      <a:pt x="357" y="216"/>
                      <a:pt x="359" y="216"/>
                    </a:cubicBezTo>
                    <a:cubicBezTo>
                      <a:pt x="359" y="216"/>
                      <a:pt x="359" y="216"/>
                      <a:pt x="359" y="216"/>
                    </a:cubicBezTo>
                    <a:cubicBezTo>
                      <a:pt x="361" y="216"/>
                      <a:pt x="362" y="216"/>
                      <a:pt x="362" y="216"/>
                    </a:cubicBezTo>
                    <a:cubicBezTo>
                      <a:pt x="362" y="216"/>
                      <a:pt x="526" y="216"/>
                      <a:pt x="526" y="216"/>
                    </a:cubicBezTo>
                    <a:cubicBezTo>
                      <a:pt x="563" y="216"/>
                      <a:pt x="591" y="199"/>
                      <a:pt x="607" y="166"/>
                    </a:cubicBezTo>
                    <a:cubicBezTo>
                      <a:pt x="618" y="145"/>
                      <a:pt x="619" y="121"/>
                      <a:pt x="622" y="98"/>
                    </a:cubicBezTo>
                    <a:cubicBezTo>
                      <a:pt x="622" y="98"/>
                      <a:pt x="622" y="97"/>
                      <a:pt x="622" y="96"/>
                    </a:cubicBezTo>
                    <a:cubicBezTo>
                      <a:pt x="624" y="83"/>
                      <a:pt x="627" y="71"/>
                      <a:pt x="632" y="59"/>
                    </a:cubicBezTo>
                    <a:cubicBezTo>
                      <a:pt x="633" y="55"/>
                      <a:pt x="635" y="51"/>
                      <a:pt x="637" y="48"/>
                    </a:cubicBezTo>
                    <a:cubicBezTo>
                      <a:pt x="642" y="40"/>
                      <a:pt x="647" y="33"/>
                      <a:pt x="654" y="27"/>
                    </a:cubicBezTo>
                    <a:cubicBezTo>
                      <a:pt x="654" y="26"/>
                      <a:pt x="655" y="25"/>
                      <a:pt x="656" y="25"/>
                    </a:cubicBezTo>
                    <a:cubicBezTo>
                      <a:pt x="657" y="24"/>
                      <a:pt x="658" y="23"/>
                      <a:pt x="659" y="22"/>
                    </a:cubicBezTo>
                    <a:cubicBezTo>
                      <a:pt x="660" y="21"/>
                      <a:pt x="661" y="20"/>
                      <a:pt x="662" y="19"/>
                    </a:cubicBezTo>
                    <a:cubicBezTo>
                      <a:pt x="663" y="19"/>
                      <a:pt x="664" y="18"/>
                      <a:pt x="665" y="17"/>
                    </a:cubicBezTo>
                    <a:cubicBezTo>
                      <a:pt x="667" y="16"/>
                      <a:pt x="668" y="15"/>
                      <a:pt x="669" y="14"/>
                    </a:cubicBezTo>
                    <a:cubicBezTo>
                      <a:pt x="670" y="14"/>
                      <a:pt x="671" y="13"/>
                      <a:pt x="672" y="13"/>
                    </a:cubicBezTo>
                    <a:cubicBezTo>
                      <a:pt x="674" y="12"/>
                      <a:pt x="676" y="10"/>
                      <a:pt x="679" y="9"/>
                    </a:cubicBezTo>
                    <a:cubicBezTo>
                      <a:pt x="691" y="4"/>
                      <a:pt x="705" y="0"/>
                      <a:pt x="719" y="0"/>
                    </a:cubicBezTo>
                    <a:cubicBezTo>
                      <a:pt x="718" y="0"/>
                      <a:pt x="717" y="0"/>
                      <a:pt x="716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anchor="ctr" anchorCtr="1" compatLnSpc="1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  <p:grpSp>
            <p:nvGrpSpPr>
              <p:cNvPr id="36" name="ïšḻîḍé"/>
              <p:cNvGrpSpPr/>
              <p:nvPr/>
            </p:nvGrpSpPr>
            <p:grpSpPr>
              <a:xfrm>
                <a:off x="1323975" y="1860256"/>
                <a:ext cx="1558441" cy="1259366"/>
                <a:chOff x="1163789" y="2274621"/>
                <a:chExt cx="1436954" cy="1143954"/>
              </a:xfrm>
            </p:grpSpPr>
            <p:sp>
              <p:nvSpPr>
                <p:cNvPr id="37" name="îŝḻîḍê"/>
                <p:cNvSpPr/>
                <p:nvPr/>
              </p:nvSpPr>
              <p:spPr bwMode="auto">
                <a:xfrm>
                  <a:off x="1163789" y="2716427"/>
                  <a:ext cx="1436954" cy="702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38" name="îşľíḓè"/>
                <p:cNvSpPr txBox="1"/>
                <p:nvPr/>
              </p:nvSpPr>
              <p:spPr bwMode="auto">
                <a:xfrm>
                  <a:off x="1163789" y="2274621"/>
                  <a:ext cx="1436954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1600" b="1" dirty="0"/>
                    <a:t>Text here</a:t>
                  </a:r>
                </a:p>
              </p:txBody>
            </p:sp>
          </p:grpSp>
        </p:grpSp>
        <p:grpSp>
          <p:nvGrpSpPr>
            <p:cNvPr id="26" name="ïṧḻïḑe"/>
            <p:cNvGrpSpPr/>
            <p:nvPr/>
          </p:nvGrpSpPr>
          <p:grpSpPr>
            <a:xfrm>
              <a:off x="6454673" y="1516087"/>
              <a:ext cx="3667227" cy="3825826"/>
              <a:chOff x="945391" y="1130300"/>
              <a:chExt cx="2315609" cy="2415754"/>
            </a:xfrm>
          </p:grpSpPr>
          <p:sp>
            <p:nvSpPr>
              <p:cNvPr id="27" name="ïS1îḑè"/>
              <p:cNvSpPr/>
              <p:nvPr/>
            </p:nvSpPr>
            <p:spPr bwMode="auto">
              <a:xfrm>
                <a:off x="945391" y="1130300"/>
                <a:ext cx="2315609" cy="2415754"/>
              </a:xfrm>
              <a:custGeom>
                <a:avLst/>
                <a:gdLst>
                  <a:gd name="T0" fmla="*/ 538 w 1089"/>
                  <a:gd name="T1" fmla="*/ 1138 h 1138"/>
                  <a:gd name="T2" fmla="*/ 466 w 1089"/>
                  <a:gd name="T3" fmla="*/ 1122 h 1138"/>
                  <a:gd name="T4" fmla="*/ 71 w 1089"/>
                  <a:gd name="T5" fmla="*/ 895 h 1138"/>
                  <a:gd name="T6" fmla="*/ 0 w 1089"/>
                  <a:gd name="T7" fmla="*/ 772 h 1138"/>
                  <a:gd name="T8" fmla="*/ 4 w 1089"/>
                  <a:gd name="T9" fmla="*/ 248 h 1138"/>
                  <a:gd name="T10" fmla="*/ 79 w 1089"/>
                  <a:gd name="T11" fmla="*/ 143 h 1138"/>
                  <a:gd name="T12" fmla="*/ 455 w 1089"/>
                  <a:gd name="T13" fmla="*/ 12 h 1138"/>
                  <a:gd name="T14" fmla="*/ 540 w 1089"/>
                  <a:gd name="T15" fmla="*/ 0 h 1138"/>
                  <a:gd name="T16" fmla="*/ 621 w 1089"/>
                  <a:gd name="T17" fmla="*/ 11 h 1138"/>
                  <a:gd name="T18" fmla="*/ 1015 w 1089"/>
                  <a:gd name="T19" fmla="*/ 144 h 1138"/>
                  <a:gd name="T20" fmla="*/ 1088 w 1089"/>
                  <a:gd name="T21" fmla="*/ 247 h 1138"/>
                  <a:gd name="T22" fmla="*/ 1078 w 1089"/>
                  <a:gd name="T23" fmla="*/ 772 h 1138"/>
                  <a:gd name="T24" fmla="*/ 1005 w 1089"/>
                  <a:gd name="T25" fmla="*/ 895 h 1138"/>
                  <a:gd name="T26" fmla="*/ 609 w 1089"/>
                  <a:gd name="T27" fmla="*/ 1122 h 1138"/>
                  <a:gd name="T28" fmla="*/ 538 w 1089"/>
                  <a:gd name="T29" fmla="*/ 1138 h 1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89" h="1138">
                    <a:moveTo>
                      <a:pt x="538" y="1138"/>
                    </a:moveTo>
                    <a:cubicBezTo>
                      <a:pt x="511" y="1138"/>
                      <a:pt x="485" y="1132"/>
                      <a:pt x="466" y="1122"/>
                    </a:cubicBezTo>
                    <a:cubicBezTo>
                      <a:pt x="71" y="895"/>
                      <a:pt x="71" y="895"/>
                      <a:pt x="71" y="895"/>
                    </a:cubicBezTo>
                    <a:cubicBezTo>
                      <a:pt x="32" y="873"/>
                      <a:pt x="0" y="817"/>
                      <a:pt x="0" y="772"/>
                    </a:cubicBezTo>
                    <a:cubicBezTo>
                      <a:pt x="4" y="248"/>
                      <a:pt x="4" y="248"/>
                      <a:pt x="4" y="248"/>
                    </a:cubicBezTo>
                    <a:cubicBezTo>
                      <a:pt x="4" y="205"/>
                      <a:pt x="38" y="157"/>
                      <a:pt x="79" y="143"/>
                    </a:cubicBezTo>
                    <a:cubicBezTo>
                      <a:pt x="455" y="12"/>
                      <a:pt x="455" y="12"/>
                      <a:pt x="455" y="12"/>
                    </a:cubicBezTo>
                    <a:cubicBezTo>
                      <a:pt x="477" y="4"/>
                      <a:pt x="508" y="0"/>
                      <a:pt x="540" y="0"/>
                    </a:cubicBezTo>
                    <a:cubicBezTo>
                      <a:pt x="570" y="0"/>
                      <a:pt x="600" y="4"/>
                      <a:pt x="621" y="11"/>
                    </a:cubicBezTo>
                    <a:cubicBezTo>
                      <a:pt x="1015" y="144"/>
                      <a:pt x="1015" y="144"/>
                      <a:pt x="1015" y="144"/>
                    </a:cubicBezTo>
                    <a:cubicBezTo>
                      <a:pt x="1056" y="157"/>
                      <a:pt x="1089" y="205"/>
                      <a:pt x="1088" y="247"/>
                    </a:cubicBezTo>
                    <a:cubicBezTo>
                      <a:pt x="1078" y="772"/>
                      <a:pt x="1078" y="772"/>
                      <a:pt x="1078" y="772"/>
                    </a:cubicBezTo>
                    <a:cubicBezTo>
                      <a:pt x="1077" y="816"/>
                      <a:pt x="1044" y="873"/>
                      <a:pt x="1005" y="895"/>
                    </a:cubicBezTo>
                    <a:cubicBezTo>
                      <a:pt x="609" y="1122"/>
                      <a:pt x="609" y="1122"/>
                      <a:pt x="609" y="1122"/>
                    </a:cubicBezTo>
                    <a:cubicBezTo>
                      <a:pt x="591" y="1132"/>
                      <a:pt x="565" y="1138"/>
                      <a:pt x="538" y="1138"/>
                    </a:cubicBezTo>
                    <a:close/>
                  </a:path>
                </a:pathLst>
              </a:custGeom>
              <a:solidFill>
                <a:srgbClr val="14907E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išḻîďe"/>
              <p:cNvSpPr/>
              <p:nvPr/>
            </p:nvSpPr>
            <p:spPr bwMode="auto">
              <a:xfrm>
                <a:off x="1096631" y="1289716"/>
                <a:ext cx="2013129" cy="2077508"/>
              </a:xfrm>
              <a:custGeom>
                <a:avLst/>
                <a:gdLst>
                  <a:gd name="T0" fmla="*/ 83 w 947"/>
                  <a:gd name="T1" fmla="*/ 784 h 979"/>
                  <a:gd name="T2" fmla="*/ 0 w 947"/>
                  <a:gd name="T3" fmla="*/ 643 h 979"/>
                  <a:gd name="T4" fmla="*/ 3 w 947"/>
                  <a:gd name="T5" fmla="*/ 243 h 979"/>
                  <a:gd name="T6" fmla="*/ 94 w 947"/>
                  <a:gd name="T7" fmla="*/ 116 h 979"/>
                  <a:gd name="T8" fmla="*/ 378 w 947"/>
                  <a:gd name="T9" fmla="*/ 18 h 979"/>
                  <a:gd name="T10" fmla="*/ 558 w 947"/>
                  <a:gd name="T11" fmla="*/ 17 h 979"/>
                  <a:gd name="T12" fmla="*/ 857 w 947"/>
                  <a:gd name="T13" fmla="*/ 117 h 979"/>
                  <a:gd name="T14" fmla="*/ 946 w 947"/>
                  <a:gd name="T15" fmla="*/ 243 h 979"/>
                  <a:gd name="T16" fmla="*/ 938 w 947"/>
                  <a:gd name="T17" fmla="*/ 642 h 979"/>
                  <a:gd name="T18" fmla="*/ 853 w 947"/>
                  <a:gd name="T19" fmla="*/ 783 h 979"/>
                  <a:gd name="T20" fmla="*/ 550 w 947"/>
                  <a:gd name="T21" fmla="*/ 953 h 979"/>
                  <a:gd name="T22" fmla="*/ 384 w 947"/>
                  <a:gd name="T23" fmla="*/ 953 h 979"/>
                  <a:gd name="T24" fmla="*/ 83 w 947"/>
                  <a:gd name="T25" fmla="*/ 784 h 9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47" h="979">
                    <a:moveTo>
                      <a:pt x="83" y="784"/>
                    </a:moveTo>
                    <a:cubicBezTo>
                      <a:pt x="37" y="759"/>
                      <a:pt x="0" y="695"/>
                      <a:pt x="0" y="643"/>
                    </a:cubicBezTo>
                    <a:cubicBezTo>
                      <a:pt x="3" y="243"/>
                      <a:pt x="3" y="243"/>
                      <a:pt x="3" y="243"/>
                    </a:cubicBezTo>
                    <a:cubicBezTo>
                      <a:pt x="4" y="191"/>
                      <a:pt x="44" y="134"/>
                      <a:pt x="94" y="116"/>
                    </a:cubicBezTo>
                    <a:cubicBezTo>
                      <a:pt x="378" y="18"/>
                      <a:pt x="378" y="18"/>
                      <a:pt x="378" y="18"/>
                    </a:cubicBezTo>
                    <a:cubicBezTo>
                      <a:pt x="427" y="1"/>
                      <a:pt x="508" y="0"/>
                      <a:pt x="558" y="17"/>
                    </a:cubicBezTo>
                    <a:cubicBezTo>
                      <a:pt x="857" y="117"/>
                      <a:pt x="857" y="117"/>
                      <a:pt x="857" y="117"/>
                    </a:cubicBezTo>
                    <a:cubicBezTo>
                      <a:pt x="907" y="134"/>
                      <a:pt x="947" y="191"/>
                      <a:pt x="946" y="243"/>
                    </a:cubicBezTo>
                    <a:cubicBezTo>
                      <a:pt x="938" y="642"/>
                      <a:pt x="938" y="642"/>
                      <a:pt x="938" y="642"/>
                    </a:cubicBezTo>
                    <a:cubicBezTo>
                      <a:pt x="937" y="694"/>
                      <a:pt x="899" y="758"/>
                      <a:pt x="853" y="783"/>
                    </a:cubicBezTo>
                    <a:cubicBezTo>
                      <a:pt x="550" y="953"/>
                      <a:pt x="550" y="953"/>
                      <a:pt x="550" y="953"/>
                    </a:cubicBezTo>
                    <a:cubicBezTo>
                      <a:pt x="505" y="979"/>
                      <a:pt x="430" y="979"/>
                      <a:pt x="384" y="953"/>
                    </a:cubicBezTo>
                    <a:lnTo>
                      <a:pt x="83" y="78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ï$líḋê"/>
              <p:cNvSpPr/>
              <p:nvPr/>
            </p:nvSpPr>
            <p:spPr bwMode="auto">
              <a:xfrm>
                <a:off x="1338820" y="1248840"/>
                <a:ext cx="1528752" cy="458830"/>
              </a:xfrm>
              <a:custGeom>
                <a:avLst/>
                <a:gdLst>
                  <a:gd name="T0" fmla="*/ 716 w 719"/>
                  <a:gd name="T1" fmla="*/ 0 h 216"/>
                  <a:gd name="T2" fmla="*/ 362 w 719"/>
                  <a:gd name="T3" fmla="*/ 0 h 216"/>
                  <a:gd name="T4" fmla="*/ 359 w 719"/>
                  <a:gd name="T5" fmla="*/ 0 h 216"/>
                  <a:gd name="T6" fmla="*/ 359 w 719"/>
                  <a:gd name="T7" fmla="*/ 0 h 216"/>
                  <a:gd name="T8" fmla="*/ 356 w 719"/>
                  <a:gd name="T9" fmla="*/ 0 h 216"/>
                  <a:gd name="T10" fmla="*/ 2 w 719"/>
                  <a:gd name="T11" fmla="*/ 0 h 216"/>
                  <a:gd name="T12" fmla="*/ 0 w 719"/>
                  <a:gd name="T13" fmla="*/ 0 h 216"/>
                  <a:gd name="T14" fmla="*/ 39 w 719"/>
                  <a:gd name="T15" fmla="*/ 9 h 216"/>
                  <a:gd name="T16" fmla="*/ 46 w 719"/>
                  <a:gd name="T17" fmla="*/ 13 h 216"/>
                  <a:gd name="T18" fmla="*/ 49 w 719"/>
                  <a:gd name="T19" fmla="*/ 14 h 216"/>
                  <a:gd name="T20" fmla="*/ 53 w 719"/>
                  <a:gd name="T21" fmla="*/ 17 h 216"/>
                  <a:gd name="T22" fmla="*/ 56 w 719"/>
                  <a:gd name="T23" fmla="*/ 19 h 216"/>
                  <a:gd name="T24" fmla="*/ 59 w 719"/>
                  <a:gd name="T25" fmla="*/ 22 h 216"/>
                  <a:gd name="T26" fmla="*/ 63 w 719"/>
                  <a:gd name="T27" fmla="*/ 25 h 216"/>
                  <a:gd name="T28" fmla="*/ 64 w 719"/>
                  <a:gd name="T29" fmla="*/ 27 h 216"/>
                  <a:gd name="T30" fmla="*/ 70 w 719"/>
                  <a:gd name="T31" fmla="*/ 33 h 216"/>
                  <a:gd name="T32" fmla="*/ 71 w 719"/>
                  <a:gd name="T33" fmla="*/ 34 h 216"/>
                  <a:gd name="T34" fmla="*/ 75 w 719"/>
                  <a:gd name="T35" fmla="*/ 38 h 216"/>
                  <a:gd name="T36" fmla="*/ 76 w 719"/>
                  <a:gd name="T37" fmla="*/ 40 h 216"/>
                  <a:gd name="T38" fmla="*/ 77 w 719"/>
                  <a:gd name="T39" fmla="*/ 41 h 216"/>
                  <a:gd name="T40" fmla="*/ 78 w 719"/>
                  <a:gd name="T41" fmla="*/ 43 h 216"/>
                  <a:gd name="T42" fmla="*/ 81 w 719"/>
                  <a:gd name="T43" fmla="*/ 47 h 216"/>
                  <a:gd name="T44" fmla="*/ 81 w 719"/>
                  <a:gd name="T45" fmla="*/ 48 h 216"/>
                  <a:gd name="T46" fmla="*/ 81 w 719"/>
                  <a:gd name="T47" fmla="*/ 48 h 216"/>
                  <a:gd name="T48" fmla="*/ 81 w 719"/>
                  <a:gd name="T49" fmla="*/ 48 h 216"/>
                  <a:gd name="T50" fmla="*/ 86 w 719"/>
                  <a:gd name="T51" fmla="*/ 59 h 216"/>
                  <a:gd name="T52" fmla="*/ 86 w 719"/>
                  <a:gd name="T53" fmla="*/ 59 h 216"/>
                  <a:gd name="T54" fmla="*/ 96 w 719"/>
                  <a:gd name="T55" fmla="*/ 95 h 216"/>
                  <a:gd name="T56" fmla="*/ 96 w 719"/>
                  <a:gd name="T57" fmla="*/ 98 h 216"/>
                  <a:gd name="T58" fmla="*/ 111 w 719"/>
                  <a:gd name="T59" fmla="*/ 166 h 216"/>
                  <a:gd name="T60" fmla="*/ 192 w 719"/>
                  <a:gd name="T61" fmla="*/ 216 h 216"/>
                  <a:gd name="T62" fmla="*/ 356 w 719"/>
                  <a:gd name="T63" fmla="*/ 216 h 216"/>
                  <a:gd name="T64" fmla="*/ 359 w 719"/>
                  <a:gd name="T65" fmla="*/ 216 h 216"/>
                  <a:gd name="T66" fmla="*/ 359 w 719"/>
                  <a:gd name="T67" fmla="*/ 216 h 216"/>
                  <a:gd name="T68" fmla="*/ 362 w 719"/>
                  <a:gd name="T69" fmla="*/ 216 h 216"/>
                  <a:gd name="T70" fmla="*/ 526 w 719"/>
                  <a:gd name="T71" fmla="*/ 216 h 216"/>
                  <a:gd name="T72" fmla="*/ 607 w 719"/>
                  <a:gd name="T73" fmla="*/ 166 h 216"/>
                  <a:gd name="T74" fmla="*/ 622 w 719"/>
                  <a:gd name="T75" fmla="*/ 98 h 216"/>
                  <a:gd name="T76" fmla="*/ 622 w 719"/>
                  <a:gd name="T77" fmla="*/ 96 h 216"/>
                  <a:gd name="T78" fmla="*/ 632 w 719"/>
                  <a:gd name="T79" fmla="*/ 59 h 216"/>
                  <a:gd name="T80" fmla="*/ 637 w 719"/>
                  <a:gd name="T81" fmla="*/ 48 h 216"/>
                  <a:gd name="T82" fmla="*/ 654 w 719"/>
                  <a:gd name="T83" fmla="*/ 27 h 216"/>
                  <a:gd name="T84" fmla="*/ 656 w 719"/>
                  <a:gd name="T85" fmla="*/ 25 h 216"/>
                  <a:gd name="T86" fmla="*/ 659 w 719"/>
                  <a:gd name="T87" fmla="*/ 22 h 216"/>
                  <a:gd name="T88" fmla="*/ 662 w 719"/>
                  <a:gd name="T89" fmla="*/ 19 h 216"/>
                  <a:gd name="T90" fmla="*/ 665 w 719"/>
                  <a:gd name="T91" fmla="*/ 17 h 216"/>
                  <a:gd name="T92" fmla="*/ 669 w 719"/>
                  <a:gd name="T93" fmla="*/ 14 h 216"/>
                  <a:gd name="T94" fmla="*/ 672 w 719"/>
                  <a:gd name="T95" fmla="*/ 13 h 216"/>
                  <a:gd name="T96" fmla="*/ 679 w 719"/>
                  <a:gd name="T97" fmla="*/ 9 h 216"/>
                  <a:gd name="T98" fmla="*/ 719 w 719"/>
                  <a:gd name="T99" fmla="*/ 0 h 216"/>
                  <a:gd name="T100" fmla="*/ 716 w 719"/>
                  <a:gd name="T101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19" h="216">
                    <a:moveTo>
                      <a:pt x="716" y="0"/>
                    </a:moveTo>
                    <a:cubicBezTo>
                      <a:pt x="362" y="0"/>
                      <a:pt x="362" y="0"/>
                      <a:pt x="362" y="0"/>
                    </a:cubicBezTo>
                    <a:cubicBezTo>
                      <a:pt x="359" y="0"/>
                      <a:pt x="359" y="0"/>
                      <a:pt x="359" y="0"/>
                    </a:cubicBezTo>
                    <a:cubicBezTo>
                      <a:pt x="359" y="0"/>
                      <a:pt x="359" y="0"/>
                      <a:pt x="359" y="0"/>
                    </a:cubicBezTo>
                    <a:cubicBezTo>
                      <a:pt x="356" y="0"/>
                      <a:pt x="356" y="0"/>
                      <a:pt x="35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3" y="0"/>
                      <a:pt x="27" y="4"/>
                      <a:pt x="39" y="9"/>
                    </a:cubicBezTo>
                    <a:cubicBezTo>
                      <a:pt x="42" y="10"/>
                      <a:pt x="44" y="12"/>
                      <a:pt x="46" y="13"/>
                    </a:cubicBezTo>
                    <a:cubicBezTo>
                      <a:pt x="47" y="13"/>
                      <a:pt x="48" y="14"/>
                      <a:pt x="49" y="14"/>
                    </a:cubicBezTo>
                    <a:cubicBezTo>
                      <a:pt x="50" y="15"/>
                      <a:pt x="52" y="16"/>
                      <a:pt x="53" y="17"/>
                    </a:cubicBezTo>
                    <a:cubicBezTo>
                      <a:pt x="54" y="18"/>
                      <a:pt x="55" y="19"/>
                      <a:pt x="56" y="19"/>
                    </a:cubicBezTo>
                    <a:cubicBezTo>
                      <a:pt x="57" y="20"/>
                      <a:pt x="58" y="21"/>
                      <a:pt x="59" y="22"/>
                    </a:cubicBezTo>
                    <a:cubicBezTo>
                      <a:pt x="60" y="23"/>
                      <a:pt x="61" y="24"/>
                      <a:pt x="63" y="25"/>
                    </a:cubicBezTo>
                    <a:cubicBezTo>
                      <a:pt x="63" y="25"/>
                      <a:pt x="64" y="26"/>
                      <a:pt x="64" y="27"/>
                    </a:cubicBezTo>
                    <a:cubicBezTo>
                      <a:pt x="67" y="29"/>
                      <a:pt x="69" y="31"/>
                      <a:pt x="70" y="33"/>
                    </a:cubicBezTo>
                    <a:cubicBezTo>
                      <a:pt x="71" y="33"/>
                      <a:pt x="71" y="34"/>
                      <a:pt x="71" y="34"/>
                    </a:cubicBezTo>
                    <a:cubicBezTo>
                      <a:pt x="72" y="35"/>
                      <a:pt x="73" y="37"/>
                      <a:pt x="75" y="38"/>
                    </a:cubicBezTo>
                    <a:cubicBezTo>
                      <a:pt x="75" y="39"/>
                      <a:pt x="75" y="39"/>
                      <a:pt x="76" y="40"/>
                    </a:cubicBezTo>
                    <a:cubicBezTo>
                      <a:pt x="76" y="40"/>
                      <a:pt x="76" y="40"/>
                      <a:pt x="77" y="41"/>
                    </a:cubicBezTo>
                    <a:cubicBezTo>
                      <a:pt x="77" y="41"/>
                      <a:pt x="77" y="42"/>
                      <a:pt x="78" y="43"/>
                    </a:cubicBezTo>
                    <a:cubicBezTo>
                      <a:pt x="79" y="44"/>
                      <a:pt x="80" y="46"/>
                      <a:pt x="81" y="47"/>
                    </a:cubicBezTo>
                    <a:cubicBezTo>
                      <a:pt x="81" y="47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3" y="52"/>
                      <a:pt x="85" y="55"/>
                      <a:pt x="86" y="59"/>
                    </a:cubicBezTo>
                    <a:cubicBezTo>
                      <a:pt x="86" y="59"/>
                      <a:pt x="86" y="59"/>
                      <a:pt x="86" y="59"/>
                    </a:cubicBezTo>
                    <a:cubicBezTo>
                      <a:pt x="91" y="70"/>
                      <a:pt x="94" y="83"/>
                      <a:pt x="96" y="95"/>
                    </a:cubicBezTo>
                    <a:cubicBezTo>
                      <a:pt x="96" y="96"/>
                      <a:pt x="96" y="97"/>
                      <a:pt x="96" y="98"/>
                    </a:cubicBezTo>
                    <a:cubicBezTo>
                      <a:pt x="99" y="121"/>
                      <a:pt x="101" y="145"/>
                      <a:pt x="111" y="166"/>
                    </a:cubicBezTo>
                    <a:cubicBezTo>
                      <a:pt x="127" y="199"/>
                      <a:pt x="155" y="216"/>
                      <a:pt x="192" y="216"/>
                    </a:cubicBezTo>
                    <a:cubicBezTo>
                      <a:pt x="192" y="216"/>
                      <a:pt x="356" y="216"/>
                      <a:pt x="356" y="216"/>
                    </a:cubicBezTo>
                    <a:cubicBezTo>
                      <a:pt x="356" y="216"/>
                      <a:pt x="357" y="216"/>
                      <a:pt x="359" y="216"/>
                    </a:cubicBezTo>
                    <a:cubicBezTo>
                      <a:pt x="359" y="216"/>
                      <a:pt x="359" y="216"/>
                      <a:pt x="359" y="216"/>
                    </a:cubicBezTo>
                    <a:cubicBezTo>
                      <a:pt x="361" y="216"/>
                      <a:pt x="362" y="216"/>
                      <a:pt x="362" y="216"/>
                    </a:cubicBezTo>
                    <a:cubicBezTo>
                      <a:pt x="362" y="216"/>
                      <a:pt x="526" y="216"/>
                      <a:pt x="526" y="216"/>
                    </a:cubicBezTo>
                    <a:cubicBezTo>
                      <a:pt x="563" y="216"/>
                      <a:pt x="591" y="199"/>
                      <a:pt x="607" y="166"/>
                    </a:cubicBezTo>
                    <a:cubicBezTo>
                      <a:pt x="618" y="145"/>
                      <a:pt x="619" y="121"/>
                      <a:pt x="622" y="98"/>
                    </a:cubicBezTo>
                    <a:cubicBezTo>
                      <a:pt x="622" y="98"/>
                      <a:pt x="622" y="97"/>
                      <a:pt x="622" y="96"/>
                    </a:cubicBezTo>
                    <a:cubicBezTo>
                      <a:pt x="624" y="83"/>
                      <a:pt x="627" y="71"/>
                      <a:pt x="632" y="59"/>
                    </a:cubicBezTo>
                    <a:cubicBezTo>
                      <a:pt x="633" y="55"/>
                      <a:pt x="635" y="51"/>
                      <a:pt x="637" y="48"/>
                    </a:cubicBezTo>
                    <a:cubicBezTo>
                      <a:pt x="642" y="40"/>
                      <a:pt x="647" y="33"/>
                      <a:pt x="654" y="27"/>
                    </a:cubicBezTo>
                    <a:cubicBezTo>
                      <a:pt x="654" y="26"/>
                      <a:pt x="655" y="25"/>
                      <a:pt x="656" y="25"/>
                    </a:cubicBezTo>
                    <a:cubicBezTo>
                      <a:pt x="657" y="24"/>
                      <a:pt x="658" y="23"/>
                      <a:pt x="659" y="22"/>
                    </a:cubicBezTo>
                    <a:cubicBezTo>
                      <a:pt x="660" y="21"/>
                      <a:pt x="661" y="20"/>
                      <a:pt x="662" y="19"/>
                    </a:cubicBezTo>
                    <a:cubicBezTo>
                      <a:pt x="663" y="19"/>
                      <a:pt x="664" y="18"/>
                      <a:pt x="665" y="17"/>
                    </a:cubicBezTo>
                    <a:cubicBezTo>
                      <a:pt x="667" y="16"/>
                      <a:pt x="668" y="15"/>
                      <a:pt x="669" y="14"/>
                    </a:cubicBezTo>
                    <a:cubicBezTo>
                      <a:pt x="670" y="14"/>
                      <a:pt x="671" y="13"/>
                      <a:pt x="672" y="13"/>
                    </a:cubicBezTo>
                    <a:cubicBezTo>
                      <a:pt x="674" y="12"/>
                      <a:pt x="676" y="10"/>
                      <a:pt x="679" y="9"/>
                    </a:cubicBezTo>
                    <a:cubicBezTo>
                      <a:pt x="691" y="4"/>
                      <a:pt x="705" y="0"/>
                      <a:pt x="719" y="0"/>
                    </a:cubicBezTo>
                    <a:cubicBezTo>
                      <a:pt x="718" y="0"/>
                      <a:pt x="717" y="0"/>
                      <a:pt x="716" y="0"/>
                    </a:cubicBezTo>
                    <a:close/>
                  </a:path>
                </a:pathLst>
              </a:custGeom>
              <a:solidFill>
                <a:srgbClr val="14907E"/>
              </a:solidFill>
              <a:ln>
                <a:noFill/>
              </a:ln>
            </p:spPr>
            <p:txBody>
              <a:bodyPr vert="horz" wrap="square" lIns="91440" tIns="45720" rIns="91440" bIns="45720" anchor="ctr" anchorCtr="1" compatLnSpc="1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  <p:grpSp>
            <p:nvGrpSpPr>
              <p:cNvPr id="30" name="îsḷíḑê"/>
              <p:cNvGrpSpPr/>
              <p:nvPr/>
            </p:nvGrpSpPr>
            <p:grpSpPr>
              <a:xfrm>
                <a:off x="1323975" y="1860256"/>
                <a:ext cx="1558441" cy="1259366"/>
                <a:chOff x="1163789" y="2274621"/>
                <a:chExt cx="1436954" cy="1143954"/>
              </a:xfrm>
            </p:grpSpPr>
            <p:sp>
              <p:nvSpPr>
                <p:cNvPr id="31" name="ïşḷiďê"/>
                <p:cNvSpPr/>
                <p:nvPr/>
              </p:nvSpPr>
              <p:spPr bwMode="auto">
                <a:xfrm>
                  <a:off x="1163789" y="2716427"/>
                  <a:ext cx="1436954" cy="702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32" name="ï$ľîďe"/>
                <p:cNvSpPr txBox="1"/>
                <p:nvPr/>
              </p:nvSpPr>
              <p:spPr bwMode="auto">
                <a:xfrm>
                  <a:off x="1163789" y="2274621"/>
                  <a:ext cx="1436954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1600" b="1" dirty="0"/>
                    <a:t>Text here</a:t>
                  </a:r>
                </a:p>
              </p:txBody>
            </p:sp>
          </p:grpSp>
        </p:grpSp>
      </p:grpSp>
      <p:pic>
        <p:nvPicPr>
          <p:cNvPr id="42" name="图片 41" descr="叶子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-1" y="1"/>
            <a:ext cx="653143" cy="669328"/>
          </a:xfrm>
          <a:prstGeom prst="rect">
            <a:avLst/>
          </a:prstGeom>
        </p:spPr>
      </p:pic>
      <p:pic>
        <p:nvPicPr>
          <p:cNvPr id="43" name="图片 42" descr="花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11190117" y="5468503"/>
            <a:ext cx="1001883" cy="1389497"/>
          </a:xfrm>
          <a:prstGeom prst="rect">
            <a:avLst/>
          </a:prstGeom>
        </p:spPr>
      </p:pic>
      <p:sp>
        <p:nvSpPr>
          <p:cNvPr id="44" name="矩形 43"/>
          <p:cNvSpPr/>
          <p:nvPr/>
        </p:nvSpPr>
        <p:spPr>
          <a:xfrm>
            <a:off x="373604" y="452517"/>
            <a:ext cx="24400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en-US" altLang="zh-CN" sz="2400" b="1" dirty="0">
                <a:solidFill>
                  <a:srgbClr val="5E7B5D"/>
                </a:solidFill>
                <a:latin typeface="Arial" panose="020B0604020202020204"/>
              </a:rPr>
              <a:t>LOREM IPSUM </a:t>
            </a:r>
            <a:endParaRPr lang="zh-CN" altLang="en-US" sz="2400" b="1" dirty="0">
              <a:solidFill>
                <a:srgbClr val="5E7B5D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90420" y="793478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5E7B5D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5E7B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2165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18365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44525" y="2676526"/>
            <a:ext cx="10848975" cy="2930579"/>
            <a:chOff x="669935" y="2304001"/>
            <a:chExt cx="10848965" cy="2930576"/>
          </a:xfrm>
        </p:grpSpPr>
        <p:grpSp>
          <p:nvGrpSpPr>
            <p:cNvPr id="76" name="íṣḷîḍè"/>
            <p:cNvGrpSpPr/>
            <p:nvPr/>
          </p:nvGrpSpPr>
          <p:grpSpPr>
            <a:xfrm>
              <a:off x="669935" y="2304001"/>
              <a:ext cx="5963120" cy="2930576"/>
              <a:chOff x="3011298" y="414885"/>
              <a:chExt cx="5646554" cy="2774951"/>
            </a:xfrm>
            <a:solidFill>
              <a:schemeClr val="bg1">
                <a:lumMod val="85000"/>
              </a:schemeClr>
            </a:solidFill>
          </p:grpSpPr>
          <p:sp>
            <p:nvSpPr>
              <p:cNvPr id="103" name="ïśļiḍe"/>
              <p:cNvSpPr/>
              <p:nvPr/>
            </p:nvSpPr>
            <p:spPr bwMode="auto">
              <a:xfrm>
                <a:off x="6523058" y="505936"/>
                <a:ext cx="42023" cy="22413"/>
              </a:xfrm>
              <a:custGeom>
                <a:avLst/>
                <a:gdLst>
                  <a:gd name="T0" fmla="*/ 10 w 20"/>
                  <a:gd name="T1" fmla="*/ 0 h 11"/>
                  <a:gd name="T2" fmla="*/ 12 w 20"/>
                  <a:gd name="T3" fmla="*/ 2 h 11"/>
                  <a:gd name="T4" fmla="*/ 16 w 20"/>
                  <a:gd name="T5" fmla="*/ 9 h 11"/>
                  <a:gd name="T6" fmla="*/ 6 w 20"/>
                  <a:gd name="T7" fmla="*/ 6 h 11"/>
                  <a:gd name="T8" fmla="*/ 10 w 20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1">
                    <a:moveTo>
                      <a:pt x="10" y="0"/>
                    </a:moveTo>
                    <a:cubicBezTo>
                      <a:pt x="12" y="0"/>
                      <a:pt x="12" y="1"/>
                      <a:pt x="12" y="2"/>
                    </a:cubicBezTo>
                    <a:cubicBezTo>
                      <a:pt x="14" y="5"/>
                      <a:pt x="20" y="5"/>
                      <a:pt x="16" y="9"/>
                    </a:cubicBezTo>
                    <a:cubicBezTo>
                      <a:pt x="10" y="11"/>
                      <a:pt x="13" y="3"/>
                      <a:pt x="6" y="6"/>
                    </a:cubicBezTo>
                    <a:cubicBezTo>
                      <a:pt x="0" y="3"/>
                      <a:pt x="14" y="6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04" name="îṩlîďe"/>
              <p:cNvSpPr/>
              <p:nvPr/>
            </p:nvSpPr>
            <p:spPr bwMode="auto">
              <a:xfrm>
                <a:off x="7114188" y="505936"/>
                <a:ext cx="81245" cy="42023"/>
              </a:xfrm>
              <a:custGeom>
                <a:avLst/>
                <a:gdLst>
                  <a:gd name="T0" fmla="*/ 37 w 39"/>
                  <a:gd name="T1" fmla="*/ 15 h 20"/>
                  <a:gd name="T2" fmla="*/ 23 w 39"/>
                  <a:gd name="T3" fmla="*/ 19 h 20"/>
                  <a:gd name="T4" fmla="*/ 4 w 39"/>
                  <a:gd name="T5" fmla="*/ 19 h 20"/>
                  <a:gd name="T6" fmla="*/ 0 w 39"/>
                  <a:gd name="T7" fmla="*/ 15 h 20"/>
                  <a:gd name="T8" fmla="*/ 30 w 39"/>
                  <a:gd name="T9" fmla="*/ 0 h 20"/>
                  <a:gd name="T10" fmla="*/ 36 w 39"/>
                  <a:gd name="T11" fmla="*/ 4 h 20"/>
                  <a:gd name="T12" fmla="*/ 32 w 39"/>
                  <a:gd name="T13" fmla="*/ 6 h 20"/>
                  <a:gd name="T14" fmla="*/ 37 w 39"/>
                  <a:gd name="T15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20">
                    <a:moveTo>
                      <a:pt x="37" y="15"/>
                    </a:moveTo>
                    <a:cubicBezTo>
                      <a:pt x="32" y="16"/>
                      <a:pt x="23" y="13"/>
                      <a:pt x="23" y="19"/>
                    </a:cubicBezTo>
                    <a:cubicBezTo>
                      <a:pt x="19" y="16"/>
                      <a:pt x="12" y="20"/>
                      <a:pt x="4" y="19"/>
                    </a:cubicBezTo>
                    <a:cubicBezTo>
                      <a:pt x="5" y="16"/>
                      <a:pt x="2" y="15"/>
                      <a:pt x="0" y="15"/>
                    </a:cubicBezTo>
                    <a:cubicBezTo>
                      <a:pt x="4" y="4"/>
                      <a:pt x="15" y="0"/>
                      <a:pt x="30" y="0"/>
                    </a:cubicBezTo>
                    <a:cubicBezTo>
                      <a:pt x="28" y="5"/>
                      <a:pt x="34" y="2"/>
                      <a:pt x="36" y="4"/>
                    </a:cubicBezTo>
                    <a:cubicBezTo>
                      <a:pt x="37" y="5"/>
                      <a:pt x="32" y="5"/>
                      <a:pt x="32" y="6"/>
                    </a:cubicBezTo>
                    <a:cubicBezTo>
                      <a:pt x="31" y="8"/>
                      <a:pt x="39" y="7"/>
                      <a:pt x="37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05" name="îṡliďé"/>
              <p:cNvSpPr/>
              <p:nvPr/>
            </p:nvSpPr>
            <p:spPr bwMode="auto">
              <a:xfrm>
                <a:off x="6651930" y="510139"/>
                <a:ext cx="39222" cy="22413"/>
              </a:xfrm>
              <a:custGeom>
                <a:avLst/>
                <a:gdLst>
                  <a:gd name="T0" fmla="*/ 19 w 19"/>
                  <a:gd name="T1" fmla="*/ 2 h 11"/>
                  <a:gd name="T2" fmla="*/ 17 w 19"/>
                  <a:gd name="T3" fmla="*/ 9 h 11"/>
                  <a:gd name="T4" fmla="*/ 10 w 19"/>
                  <a:gd name="T5" fmla="*/ 11 h 11"/>
                  <a:gd name="T6" fmla="*/ 0 w 19"/>
                  <a:gd name="T7" fmla="*/ 6 h 11"/>
                  <a:gd name="T8" fmla="*/ 12 w 19"/>
                  <a:gd name="T9" fmla="*/ 6 h 11"/>
                  <a:gd name="T10" fmla="*/ 19 w 19"/>
                  <a:gd name="T11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1">
                    <a:moveTo>
                      <a:pt x="19" y="2"/>
                    </a:moveTo>
                    <a:cubicBezTo>
                      <a:pt x="18" y="3"/>
                      <a:pt x="17" y="6"/>
                      <a:pt x="17" y="9"/>
                    </a:cubicBezTo>
                    <a:cubicBezTo>
                      <a:pt x="13" y="8"/>
                      <a:pt x="12" y="11"/>
                      <a:pt x="10" y="11"/>
                    </a:cubicBezTo>
                    <a:cubicBezTo>
                      <a:pt x="6" y="9"/>
                      <a:pt x="0" y="11"/>
                      <a:pt x="0" y="6"/>
                    </a:cubicBezTo>
                    <a:cubicBezTo>
                      <a:pt x="6" y="6"/>
                      <a:pt x="8" y="1"/>
                      <a:pt x="12" y="6"/>
                    </a:cubicBezTo>
                    <a:cubicBezTo>
                      <a:pt x="14" y="5"/>
                      <a:pt x="13" y="0"/>
                      <a:pt x="19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06" name="ïṧliḓé"/>
              <p:cNvSpPr/>
              <p:nvPr/>
            </p:nvSpPr>
            <p:spPr bwMode="auto">
              <a:xfrm>
                <a:off x="6402591" y="522746"/>
                <a:ext cx="50428" cy="26615"/>
              </a:xfrm>
              <a:custGeom>
                <a:avLst/>
                <a:gdLst>
                  <a:gd name="T0" fmla="*/ 23 w 24"/>
                  <a:gd name="T1" fmla="*/ 0 h 13"/>
                  <a:gd name="T2" fmla="*/ 20 w 24"/>
                  <a:gd name="T3" fmla="*/ 5 h 13"/>
                  <a:gd name="T4" fmla="*/ 14 w 24"/>
                  <a:gd name="T5" fmla="*/ 11 h 13"/>
                  <a:gd name="T6" fmla="*/ 10 w 24"/>
                  <a:gd name="T7" fmla="*/ 7 h 13"/>
                  <a:gd name="T8" fmla="*/ 5 w 24"/>
                  <a:gd name="T9" fmla="*/ 9 h 13"/>
                  <a:gd name="T10" fmla="*/ 1 w 24"/>
                  <a:gd name="T11" fmla="*/ 5 h 13"/>
                  <a:gd name="T12" fmla="*/ 10 w 24"/>
                  <a:gd name="T13" fmla="*/ 3 h 13"/>
                  <a:gd name="T14" fmla="*/ 10 w 24"/>
                  <a:gd name="T15" fmla="*/ 1 h 13"/>
                  <a:gd name="T16" fmla="*/ 23 w 24"/>
                  <a:gd name="T1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13">
                    <a:moveTo>
                      <a:pt x="23" y="0"/>
                    </a:moveTo>
                    <a:cubicBezTo>
                      <a:pt x="24" y="4"/>
                      <a:pt x="20" y="2"/>
                      <a:pt x="20" y="5"/>
                    </a:cubicBezTo>
                    <a:cubicBezTo>
                      <a:pt x="20" y="6"/>
                      <a:pt x="17" y="10"/>
                      <a:pt x="14" y="11"/>
                    </a:cubicBezTo>
                    <a:cubicBezTo>
                      <a:pt x="10" y="13"/>
                      <a:pt x="11" y="7"/>
                      <a:pt x="10" y="7"/>
                    </a:cubicBezTo>
                    <a:cubicBezTo>
                      <a:pt x="10" y="7"/>
                      <a:pt x="7" y="9"/>
                      <a:pt x="5" y="9"/>
                    </a:cubicBezTo>
                    <a:cubicBezTo>
                      <a:pt x="4" y="9"/>
                      <a:pt x="3" y="5"/>
                      <a:pt x="1" y="5"/>
                    </a:cubicBezTo>
                    <a:cubicBezTo>
                      <a:pt x="0" y="0"/>
                      <a:pt x="8" y="5"/>
                      <a:pt x="10" y="3"/>
                    </a:cubicBezTo>
                    <a:cubicBezTo>
                      <a:pt x="11" y="3"/>
                      <a:pt x="10" y="1"/>
                      <a:pt x="10" y="1"/>
                    </a:cubicBezTo>
                    <a:cubicBezTo>
                      <a:pt x="15" y="0"/>
                      <a:pt x="17" y="1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07" name="iSļiďé"/>
              <p:cNvSpPr/>
              <p:nvPr/>
            </p:nvSpPr>
            <p:spPr bwMode="auto">
              <a:xfrm>
                <a:off x="6604304" y="518544"/>
                <a:ext cx="42023" cy="14008"/>
              </a:xfrm>
              <a:custGeom>
                <a:avLst/>
                <a:gdLst>
                  <a:gd name="T0" fmla="*/ 18 w 20"/>
                  <a:gd name="T1" fmla="*/ 7 h 7"/>
                  <a:gd name="T2" fmla="*/ 3 w 20"/>
                  <a:gd name="T3" fmla="*/ 7 h 7"/>
                  <a:gd name="T4" fmla="*/ 8 w 20"/>
                  <a:gd name="T5" fmla="*/ 2 h 7"/>
                  <a:gd name="T6" fmla="*/ 18 w 20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7">
                    <a:moveTo>
                      <a:pt x="18" y="7"/>
                    </a:moveTo>
                    <a:cubicBezTo>
                      <a:pt x="13" y="7"/>
                      <a:pt x="8" y="7"/>
                      <a:pt x="3" y="7"/>
                    </a:cubicBezTo>
                    <a:cubicBezTo>
                      <a:pt x="0" y="1"/>
                      <a:pt x="9" y="6"/>
                      <a:pt x="8" y="2"/>
                    </a:cubicBezTo>
                    <a:cubicBezTo>
                      <a:pt x="10" y="5"/>
                      <a:pt x="20" y="0"/>
                      <a:pt x="18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08" name="í$ļíḋè"/>
              <p:cNvSpPr/>
              <p:nvPr/>
            </p:nvSpPr>
            <p:spPr bwMode="auto">
              <a:xfrm>
                <a:off x="6544070" y="536753"/>
                <a:ext cx="50428" cy="18211"/>
              </a:xfrm>
              <a:custGeom>
                <a:avLst/>
                <a:gdLst>
                  <a:gd name="T0" fmla="*/ 17 w 24"/>
                  <a:gd name="T1" fmla="*/ 0 h 9"/>
                  <a:gd name="T2" fmla="*/ 17 w 24"/>
                  <a:gd name="T3" fmla="*/ 7 h 9"/>
                  <a:gd name="T4" fmla="*/ 0 w 24"/>
                  <a:gd name="T5" fmla="*/ 6 h 9"/>
                  <a:gd name="T6" fmla="*/ 17 w 24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9">
                    <a:moveTo>
                      <a:pt x="17" y="0"/>
                    </a:moveTo>
                    <a:cubicBezTo>
                      <a:pt x="24" y="3"/>
                      <a:pt x="17" y="2"/>
                      <a:pt x="17" y="7"/>
                    </a:cubicBezTo>
                    <a:cubicBezTo>
                      <a:pt x="11" y="7"/>
                      <a:pt x="3" y="9"/>
                      <a:pt x="0" y="6"/>
                    </a:cubicBezTo>
                    <a:cubicBezTo>
                      <a:pt x="3" y="1"/>
                      <a:pt x="13" y="4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09" name="iṡ1iḑê"/>
              <p:cNvSpPr/>
              <p:nvPr/>
            </p:nvSpPr>
            <p:spPr bwMode="auto">
              <a:xfrm>
                <a:off x="4077293" y="552163"/>
                <a:ext cx="22413" cy="15409"/>
              </a:xfrm>
              <a:custGeom>
                <a:avLst/>
                <a:gdLst>
                  <a:gd name="T0" fmla="*/ 1 w 11"/>
                  <a:gd name="T1" fmla="*/ 0 h 8"/>
                  <a:gd name="T2" fmla="*/ 10 w 11"/>
                  <a:gd name="T3" fmla="*/ 8 h 8"/>
                  <a:gd name="T4" fmla="*/ 1 w 11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8">
                    <a:moveTo>
                      <a:pt x="1" y="0"/>
                    </a:moveTo>
                    <a:cubicBezTo>
                      <a:pt x="6" y="1"/>
                      <a:pt x="11" y="1"/>
                      <a:pt x="10" y="8"/>
                    </a:cubicBezTo>
                    <a:cubicBezTo>
                      <a:pt x="7" y="5"/>
                      <a:pt x="0" y="6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10" name="îṩļïḓé"/>
              <p:cNvSpPr/>
              <p:nvPr/>
            </p:nvSpPr>
            <p:spPr bwMode="auto">
              <a:xfrm>
                <a:off x="7143605" y="549361"/>
                <a:ext cx="89650" cy="46226"/>
              </a:xfrm>
              <a:custGeom>
                <a:avLst/>
                <a:gdLst>
                  <a:gd name="T0" fmla="*/ 38 w 43"/>
                  <a:gd name="T1" fmla="*/ 5 h 22"/>
                  <a:gd name="T2" fmla="*/ 42 w 43"/>
                  <a:gd name="T3" fmla="*/ 15 h 22"/>
                  <a:gd name="T4" fmla="*/ 23 w 43"/>
                  <a:gd name="T5" fmla="*/ 20 h 22"/>
                  <a:gd name="T6" fmla="*/ 20 w 43"/>
                  <a:gd name="T7" fmla="*/ 18 h 22"/>
                  <a:gd name="T8" fmla="*/ 12 w 43"/>
                  <a:gd name="T9" fmla="*/ 18 h 22"/>
                  <a:gd name="T10" fmla="*/ 12 w 43"/>
                  <a:gd name="T11" fmla="*/ 15 h 22"/>
                  <a:gd name="T12" fmla="*/ 7 w 43"/>
                  <a:gd name="T13" fmla="*/ 16 h 22"/>
                  <a:gd name="T14" fmla="*/ 9 w 43"/>
                  <a:gd name="T15" fmla="*/ 13 h 22"/>
                  <a:gd name="T16" fmla="*/ 1 w 43"/>
                  <a:gd name="T17" fmla="*/ 11 h 22"/>
                  <a:gd name="T18" fmla="*/ 5 w 43"/>
                  <a:gd name="T19" fmla="*/ 7 h 22"/>
                  <a:gd name="T20" fmla="*/ 10 w 43"/>
                  <a:gd name="T21" fmla="*/ 3 h 22"/>
                  <a:gd name="T22" fmla="*/ 27 w 43"/>
                  <a:gd name="T23" fmla="*/ 1 h 22"/>
                  <a:gd name="T24" fmla="*/ 27 w 43"/>
                  <a:gd name="T25" fmla="*/ 5 h 22"/>
                  <a:gd name="T26" fmla="*/ 38 w 43"/>
                  <a:gd name="T27" fmla="*/ 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3" h="22">
                    <a:moveTo>
                      <a:pt x="38" y="5"/>
                    </a:moveTo>
                    <a:cubicBezTo>
                      <a:pt x="37" y="11"/>
                      <a:pt x="31" y="15"/>
                      <a:pt x="42" y="15"/>
                    </a:cubicBezTo>
                    <a:cubicBezTo>
                      <a:pt x="43" y="22"/>
                      <a:pt x="31" y="21"/>
                      <a:pt x="23" y="20"/>
                    </a:cubicBezTo>
                    <a:cubicBezTo>
                      <a:pt x="20" y="20"/>
                      <a:pt x="21" y="20"/>
                      <a:pt x="20" y="18"/>
                    </a:cubicBezTo>
                    <a:cubicBezTo>
                      <a:pt x="16" y="15"/>
                      <a:pt x="17" y="21"/>
                      <a:pt x="12" y="18"/>
                    </a:cubicBezTo>
                    <a:cubicBezTo>
                      <a:pt x="12" y="18"/>
                      <a:pt x="13" y="15"/>
                      <a:pt x="12" y="15"/>
                    </a:cubicBezTo>
                    <a:cubicBezTo>
                      <a:pt x="11" y="14"/>
                      <a:pt x="9" y="17"/>
                      <a:pt x="7" y="16"/>
                    </a:cubicBezTo>
                    <a:cubicBezTo>
                      <a:pt x="6" y="16"/>
                      <a:pt x="9" y="13"/>
                      <a:pt x="9" y="13"/>
                    </a:cubicBezTo>
                    <a:cubicBezTo>
                      <a:pt x="7" y="11"/>
                      <a:pt x="0" y="15"/>
                      <a:pt x="1" y="11"/>
                    </a:cubicBezTo>
                    <a:cubicBezTo>
                      <a:pt x="0" y="7"/>
                      <a:pt x="3" y="8"/>
                      <a:pt x="5" y="7"/>
                    </a:cubicBezTo>
                    <a:cubicBezTo>
                      <a:pt x="7" y="5"/>
                      <a:pt x="6" y="4"/>
                      <a:pt x="10" y="3"/>
                    </a:cubicBezTo>
                    <a:cubicBezTo>
                      <a:pt x="12" y="3"/>
                      <a:pt x="20" y="0"/>
                      <a:pt x="27" y="1"/>
                    </a:cubicBezTo>
                    <a:cubicBezTo>
                      <a:pt x="27" y="2"/>
                      <a:pt x="27" y="5"/>
                      <a:pt x="27" y="5"/>
                    </a:cubicBezTo>
                    <a:cubicBezTo>
                      <a:pt x="30" y="7"/>
                      <a:pt x="37" y="3"/>
                      <a:pt x="38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11" name="íşḻïďé"/>
              <p:cNvSpPr/>
              <p:nvPr/>
            </p:nvSpPr>
            <p:spPr bwMode="auto">
              <a:xfrm>
                <a:off x="7105784" y="552163"/>
                <a:ext cx="35020" cy="22413"/>
              </a:xfrm>
              <a:custGeom>
                <a:avLst/>
                <a:gdLst>
                  <a:gd name="T0" fmla="*/ 17 w 17"/>
                  <a:gd name="T1" fmla="*/ 6 h 11"/>
                  <a:gd name="T2" fmla="*/ 12 w 17"/>
                  <a:gd name="T3" fmla="*/ 6 h 11"/>
                  <a:gd name="T4" fmla="*/ 10 w 17"/>
                  <a:gd name="T5" fmla="*/ 10 h 11"/>
                  <a:gd name="T6" fmla="*/ 0 w 17"/>
                  <a:gd name="T7" fmla="*/ 6 h 11"/>
                  <a:gd name="T8" fmla="*/ 17 w 17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1">
                    <a:moveTo>
                      <a:pt x="17" y="6"/>
                    </a:moveTo>
                    <a:cubicBezTo>
                      <a:pt x="16" y="9"/>
                      <a:pt x="14" y="6"/>
                      <a:pt x="12" y="6"/>
                    </a:cubicBezTo>
                    <a:cubicBezTo>
                      <a:pt x="10" y="6"/>
                      <a:pt x="10" y="8"/>
                      <a:pt x="10" y="10"/>
                    </a:cubicBezTo>
                    <a:cubicBezTo>
                      <a:pt x="4" y="11"/>
                      <a:pt x="6" y="5"/>
                      <a:pt x="0" y="6"/>
                    </a:cubicBezTo>
                    <a:cubicBezTo>
                      <a:pt x="4" y="0"/>
                      <a:pt x="12" y="4"/>
                      <a:pt x="17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12" name="íŝļïďè"/>
              <p:cNvSpPr/>
              <p:nvPr/>
            </p:nvSpPr>
            <p:spPr bwMode="auto">
              <a:xfrm>
                <a:off x="3997449" y="578777"/>
                <a:ext cx="91051" cy="49028"/>
              </a:xfrm>
              <a:custGeom>
                <a:avLst/>
                <a:gdLst>
                  <a:gd name="T0" fmla="*/ 31 w 44"/>
                  <a:gd name="T1" fmla="*/ 6 h 24"/>
                  <a:gd name="T2" fmla="*/ 37 w 44"/>
                  <a:gd name="T3" fmla="*/ 14 h 24"/>
                  <a:gd name="T4" fmla="*/ 42 w 44"/>
                  <a:gd name="T5" fmla="*/ 23 h 24"/>
                  <a:gd name="T6" fmla="*/ 37 w 44"/>
                  <a:gd name="T7" fmla="*/ 23 h 24"/>
                  <a:gd name="T8" fmla="*/ 37 w 44"/>
                  <a:gd name="T9" fmla="*/ 19 h 24"/>
                  <a:gd name="T10" fmla="*/ 33 w 44"/>
                  <a:gd name="T11" fmla="*/ 17 h 24"/>
                  <a:gd name="T12" fmla="*/ 9 w 44"/>
                  <a:gd name="T13" fmla="*/ 15 h 24"/>
                  <a:gd name="T14" fmla="*/ 15 w 44"/>
                  <a:gd name="T15" fmla="*/ 12 h 24"/>
                  <a:gd name="T16" fmla="*/ 11 w 44"/>
                  <a:gd name="T17" fmla="*/ 8 h 24"/>
                  <a:gd name="T18" fmla="*/ 0 w 44"/>
                  <a:gd name="T19" fmla="*/ 2 h 24"/>
                  <a:gd name="T20" fmla="*/ 15 w 44"/>
                  <a:gd name="T21" fmla="*/ 2 h 24"/>
                  <a:gd name="T22" fmla="*/ 18 w 44"/>
                  <a:gd name="T23" fmla="*/ 6 h 24"/>
                  <a:gd name="T24" fmla="*/ 26 w 44"/>
                  <a:gd name="T25" fmla="*/ 6 h 24"/>
                  <a:gd name="T26" fmla="*/ 31 w 44"/>
                  <a:gd name="T27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4" h="24">
                    <a:moveTo>
                      <a:pt x="31" y="6"/>
                    </a:moveTo>
                    <a:cubicBezTo>
                      <a:pt x="34" y="8"/>
                      <a:pt x="35" y="11"/>
                      <a:pt x="37" y="14"/>
                    </a:cubicBezTo>
                    <a:cubicBezTo>
                      <a:pt x="39" y="16"/>
                      <a:pt x="44" y="18"/>
                      <a:pt x="42" y="23"/>
                    </a:cubicBezTo>
                    <a:cubicBezTo>
                      <a:pt x="41" y="22"/>
                      <a:pt x="38" y="24"/>
                      <a:pt x="37" y="23"/>
                    </a:cubicBezTo>
                    <a:cubicBezTo>
                      <a:pt x="36" y="22"/>
                      <a:pt x="37" y="20"/>
                      <a:pt x="37" y="19"/>
                    </a:cubicBezTo>
                    <a:cubicBezTo>
                      <a:pt x="36" y="19"/>
                      <a:pt x="32" y="23"/>
                      <a:pt x="33" y="17"/>
                    </a:cubicBezTo>
                    <a:cubicBezTo>
                      <a:pt x="22" y="17"/>
                      <a:pt x="15" y="17"/>
                      <a:pt x="9" y="15"/>
                    </a:cubicBezTo>
                    <a:cubicBezTo>
                      <a:pt x="8" y="11"/>
                      <a:pt x="12" y="12"/>
                      <a:pt x="15" y="12"/>
                    </a:cubicBezTo>
                    <a:cubicBezTo>
                      <a:pt x="14" y="10"/>
                      <a:pt x="11" y="10"/>
                      <a:pt x="11" y="8"/>
                    </a:cubicBezTo>
                    <a:cubicBezTo>
                      <a:pt x="4" y="6"/>
                      <a:pt x="1" y="11"/>
                      <a:pt x="0" y="2"/>
                    </a:cubicBezTo>
                    <a:cubicBezTo>
                      <a:pt x="4" y="0"/>
                      <a:pt x="10" y="1"/>
                      <a:pt x="15" y="2"/>
                    </a:cubicBezTo>
                    <a:cubicBezTo>
                      <a:pt x="17" y="3"/>
                      <a:pt x="18" y="3"/>
                      <a:pt x="18" y="6"/>
                    </a:cubicBezTo>
                    <a:cubicBezTo>
                      <a:pt x="20" y="8"/>
                      <a:pt x="26" y="0"/>
                      <a:pt x="26" y="6"/>
                    </a:cubicBezTo>
                    <a:cubicBezTo>
                      <a:pt x="26" y="8"/>
                      <a:pt x="32" y="9"/>
                      <a:pt x="31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13" name="îṣļïḋé"/>
              <p:cNvSpPr/>
              <p:nvPr/>
            </p:nvSpPr>
            <p:spPr bwMode="auto">
              <a:xfrm>
                <a:off x="7237457" y="578777"/>
                <a:ext cx="88250" cy="44825"/>
              </a:xfrm>
              <a:custGeom>
                <a:avLst/>
                <a:gdLst>
                  <a:gd name="T0" fmla="*/ 18 w 43"/>
                  <a:gd name="T1" fmla="*/ 1 h 22"/>
                  <a:gd name="T2" fmla="*/ 25 w 43"/>
                  <a:gd name="T3" fmla="*/ 6 h 22"/>
                  <a:gd name="T4" fmla="*/ 27 w 43"/>
                  <a:gd name="T5" fmla="*/ 2 h 22"/>
                  <a:gd name="T6" fmla="*/ 31 w 43"/>
                  <a:gd name="T7" fmla="*/ 6 h 22"/>
                  <a:gd name="T8" fmla="*/ 34 w 43"/>
                  <a:gd name="T9" fmla="*/ 6 h 22"/>
                  <a:gd name="T10" fmla="*/ 34 w 43"/>
                  <a:gd name="T11" fmla="*/ 8 h 22"/>
                  <a:gd name="T12" fmla="*/ 42 w 43"/>
                  <a:gd name="T13" fmla="*/ 10 h 22"/>
                  <a:gd name="T14" fmla="*/ 29 w 43"/>
                  <a:gd name="T15" fmla="*/ 14 h 22"/>
                  <a:gd name="T16" fmla="*/ 27 w 43"/>
                  <a:gd name="T17" fmla="*/ 17 h 22"/>
                  <a:gd name="T18" fmla="*/ 10 w 43"/>
                  <a:gd name="T19" fmla="*/ 17 h 22"/>
                  <a:gd name="T20" fmla="*/ 8 w 43"/>
                  <a:gd name="T21" fmla="*/ 21 h 22"/>
                  <a:gd name="T22" fmla="*/ 1 w 43"/>
                  <a:gd name="T23" fmla="*/ 19 h 22"/>
                  <a:gd name="T24" fmla="*/ 1 w 43"/>
                  <a:gd name="T25" fmla="*/ 14 h 22"/>
                  <a:gd name="T26" fmla="*/ 5 w 43"/>
                  <a:gd name="T27" fmla="*/ 14 h 22"/>
                  <a:gd name="T28" fmla="*/ 6 w 43"/>
                  <a:gd name="T29" fmla="*/ 8 h 22"/>
                  <a:gd name="T30" fmla="*/ 10 w 43"/>
                  <a:gd name="T31" fmla="*/ 8 h 22"/>
                  <a:gd name="T32" fmla="*/ 18 w 43"/>
                  <a:gd name="T33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" h="22">
                    <a:moveTo>
                      <a:pt x="18" y="1"/>
                    </a:moveTo>
                    <a:cubicBezTo>
                      <a:pt x="19" y="4"/>
                      <a:pt x="27" y="0"/>
                      <a:pt x="25" y="6"/>
                    </a:cubicBezTo>
                    <a:cubicBezTo>
                      <a:pt x="27" y="7"/>
                      <a:pt x="27" y="2"/>
                      <a:pt x="27" y="2"/>
                    </a:cubicBezTo>
                    <a:cubicBezTo>
                      <a:pt x="29" y="2"/>
                      <a:pt x="29" y="5"/>
                      <a:pt x="31" y="6"/>
                    </a:cubicBezTo>
                    <a:cubicBezTo>
                      <a:pt x="31" y="7"/>
                      <a:pt x="34" y="5"/>
                      <a:pt x="34" y="6"/>
                    </a:cubicBezTo>
                    <a:cubicBezTo>
                      <a:pt x="35" y="6"/>
                      <a:pt x="34" y="8"/>
                      <a:pt x="34" y="8"/>
                    </a:cubicBezTo>
                    <a:cubicBezTo>
                      <a:pt x="37" y="9"/>
                      <a:pt x="42" y="6"/>
                      <a:pt x="42" y="10"/>
                    </a:cubicBezTo>
                    <a:cubicBezTo>
                      <a:pt x="43" y="17"/>
                      <a:pt x="33" y="12"/>
                      <a:pt x="29" y="14"/>
                    </a:cubicBezTo>
                    <a:cubicBezTo>
                      <a:pt x="27" y="13"/>
                      <a:pt x="28" y="17"/>
                      <a:pt x="27" y="17"/>
                    </a:cubicBezTo>
                    <a:cubicBezTo>
                      <a:pt x="23" y="19"/>
                      <a:pt x="12" y="18"/>
                      <a:pt x="10" y="17"/>
                    </a:cubicBezTo>
                    <a:cubicBezTo>
                      <a:pt x="8" y="17"/>
                      <a:pt x="9" y="20"/>
                      <a:pt x="8" y="21"/>
                    </a:cubicBezTo>
                    <a:cubicBezTo>
                      <a:pt x="4" y="18"/>
                      <a:pt x="5" y="22"/>
                      <a:pt x="1" y="19"/>
                    </a:cubicBezTo>
                    <a:cubicBezTo>
                      <a:pt x="2" y="18"/>
                      <a:pt x="0" y="14"/>
                      <a:pt x="1" y="14"/>
                    </a:cubicBezTo>
                    <a:cubicBezTo>
                      <a:pt x="1" y="13"/>
                      <a:pt x="4" y="14"/>
                      <a:pt x="5" y="14"/>
                    </a:cubicBezTo>
                    <a:cubicBezTo>
                      <a:pt x="6" y="12"/>
                      <a:pt x="5" y="9"/>
                      <a:pt x="6" y="8"/>
                    </a:cubicBezTo>
                    <a:cubicBezTo>
                      <a:pt x="7" y="7"/>
                      <a:pt x="10" y="9"/>
                      <a:pt x="10" y="8"/>
                    </a:cubicBezTo>
                    <a:cubicBezTo>
                      <a:pt x="12" y="5"/>
                      <a:pt x="15" y="4"/>
                      <a:pt x="1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14" name="îś1ïḓé"/>
              <p:cNvSpPr/>
              <p:nvPr/>
            </p:nvSpPr>
            <p:spPr bwMode="auto">
              <a:xfrm>
                <a:off x="3837759" y="612396"/>
                <a:ext cx="16809" cy="26615"/>
              </a:xfrm>
              <a:custGeom>
                <a:avLst/>
                <a:gdLst>
                  <a:gd name="T0" fmla="*/ 8 w 8"/>
                  <a:gd name="T1" fmla="*/ 7 h 13"/>
                  <a:gd name="T2" fmla="*/ 8 w 8"/>
                  <a:gd name="T3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" h="13">
                    <a:moveTo>
                      <a:pt x="8" y="7"/>
                    </a:moveTo>
                    <a:cubicBezTo>
                      <a:pt x="3" y="13"/>
                      <a:pt x="0" y="0"/>
                      <a:pt x="8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15" name="îŝ1iḑe"/>
              <p:cNvSpPr/>
              <p:nvPr/>
            </p:nvSpPr>
            <p:spPr bwMode="auto">
              <a:xfrm>
                <a:off x="3872779" y="617999"/>
                <a:ext cx="50428" cy="29417"/>
              </a:xfrm>
              <a:custGeom>
                <a:avLst/>
                <a:gdLst>
                  <a:gd name="T0" fmla="*/ 22 w 24"/>
                  <a:gd name="T1" fmla="*/ 4 h 14"/>
                  <a:gd name="T2" fmla="*/ 6 w 24"/>
                  <a:gd name="T3" fmla="*/ 13 h 14"/>
                  <a:gd name="T4" fmla="*/ 0 w 24"/>
                  <a:gd name="T5" fmla="*/ 8 h 14"/>
                  <a:gd name="T6" fmla="*/ 11 w 24"/>
                  <a:gd name="T7" fmla="*/ 4 h 14"/>
                  <a:gd name="T8" fmla="*/ 22 w 24"/>
                  <a:gd name="T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4">
                    <a:moveTo>
                      <a:pt x="22" y="4"/>
                    </a:moveTo>
                    <a:cubicBezTo>
                      <a:pt x="24" y="14"/>
                      <a:pt x="10" y="9"/>
                      <a:pt x="6" y="13"/>
                    </a:cubicBezTo>
                    <a:cubicBezTo>
                      <a:pt x="2" y="13"/>
                      <a:pt x="4" y="7"/>
                      <a:pt x="0" y="8"/>
                    </a:cubicBezTo>
                    <a:cubicBezTo>
                      <a:pt x="1" y="2"/>
                      <a:pt x="11" y="9"/>
                      <a:pt x="11" y="4"/>
                    </a:cubicBezTo>
                    <a:cubicBezTo>
                      <a:pt x="11" y="0"/>
                      <a:pt x="16" y="6"/>
                      <a:pt x="22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16" name="i$liḑê"/>
              <p:cNvSpPr/>
              <p:nvPr/>
            </p:nvSpPr>
            <p:spPr bwMode="auto">
              <a:xfrm>
                <a:off x="4148733" y="622202"/>
                <a:ext cx="44825" cy="22413"/>
              </a:xfrm>
              <a:custGeom>
                <a:avLst/>
                <a:gdLst>
                  <a:gd name="T0" fmla="*/ 18 w 21"/>
                  <a:gd name="T1" fmla="*/ 4 h 11"/>
                  <a:gd name="T2" fmla="*/ 18 w 21"/>
                  <a:gd name="T3" fmla="*/ 7 h 11"/>
                  <a:gd name="T4" fmla="*/ 12 w 21"/>
                  <a:gd name="T5" fmla="*/ 9 h 11"/>
                  <a:gd name="T6" fmla="*/ 10 w 21"/>
                  <a:gd name="T7" fmla="*/ 11 h 11"/>
                  <a:gd name="T8" fmla="*/ 5 w 21"/>
                  <a:gd name="T9" fmla="*/ 9 h 11"/>
                  <a:gd name="T10" fmla="*/ 3 w 21"/>
                  <a:gd name="T11" fmla="*/ 11 h 11"/>
                  <a:gd name="T12" fmla="*/ 1 w 21"/>
                  <a:gd name="T13" fmla="*/ 9 h 11"/>
                  <a:gd name="T14" fmla="*/ 18 w 21"/>
                  <a:gd name="T15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1">
                    <a:moveTo>
                      <a:pt x="18" y="4"/>
                    </a:moveTo>
                    <a:cubicBezTo>
                      <a:pt x="21" y="5"/>
                      <a:pt x="19" y="7"/>
                      <a:pt x="18" y="7"/>
                    </a:cubicBezTo>
                    <a:cubicBezTo>
                      <a:pt x="16" y="9"/>
                      <a:pt x="15" y="9"/>
                      <a:pt x="12" y="9"/>
                    </a:cubicBezTo>
                    <a:cubicBezTo>
                      <a:pt x="11" y="10"/>
                      <a:pt x="10" y="11"/>
                      <a:pt x="10" y="11"/>
                    </a:cubicBezTo>
                    <a:cubicBezTo>
                      <a:pt x="9" y="11"/>
                      <a:pt x="7" y="9"/>
                      <a:pt x="5" y="9"/>
                    </a:cubicBezTo>
                    <a:cubicBezTo>
                      <a:pt x="5" y="9"/>
                      <a:pt x="4" y="11"/>
                      <a:pt x="3" y="11"/>
                    </a:cubicBezTo>
                    <a:cubicBezTo>
                      <a:pt x="1" y="11"/>
                      <a:pt x="1" y="11"/>
                      <a:pt x="1" y="9"/>
                    </a:cubicBezTo>
                    <a:cubicBezTo>
                      <a:pt x="0" y="0"/>
                      <a:pt x="17" y="10"/>
                      <a:pt x="18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17" name="îṥlïďé"/>
              <p:cNvSpPr/>
              <p:nvPr/>
            </p:nvSpPr>
            <p:spPr bwMode="auto">
              <a:xfrm>
                <a:off x="3984841" y="634808"/>
                <a:ext cx="25214" cy="9806"/>
              </a:xfrm>
              <a:custGeom>
                <a:avLst/>
                <a:gdLst>
                  <a:gd name="T0" fmla="*/ 0 w 12"/>
                  <a:gd name="T1" fmla="*/ 3 h 5"/>
                  <a:gd name="T2" fmla="*/ 9 w 12"/>
                  <a:gd name="T3" fmla="*/ 5 h 5"/>
                  <a:gd name="T4" fmla="*/ 0 w 12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5">
                    <a:moveTo>
                      <a:pt x="0" y="3"/>
                    </a:moveTo>
                    <a:cubicBezTo>
                      <a:pt x="0" y="0"/>
                      <a:pt x="12" y="0"/>
                      <a:pt x="9" y="5"/>
                    </a:cubicBezTo>
                    <a:cubicBezTo>
                      <a:pt x="5" y="3"/>
                      <a:pt x="6" y="5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18" name="ïśľîḍe"/>
              <p:cNvSpPr/>
              <p:nvPr/>
            </p:nvSpPr>
            <p:spPr bwMode="auto">
              <a:xfrm>
                <a:off x="4228577" y="636209"/>
                <a:ext cx="12607" cy="12607"/>
              </a:xfrm>
              <a:custGeom>
                <a:avLst/>
                <a:gdLst>
                  <a:gd name="T0" fmla="*/ 0 w 6"/>
                  <a:gd name="T1" fmla="*/ 0 h 6"/>
                  <a:gd name="T2" fmla="*/ 6 w 6"/>
                  <a:gd name="T3" fmla="*/ 6 h 6"/>
                  <a:gd name="T4" fmla="*/ 0 w 6"/>
                  <a:gd name="T5" fmla="*/ 6 h 6"/>
                  <a:gd name="T6" fmla="*/ 0 w 6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cubicBezTo>
                      <a:pt x="4" y="0"/>
                      <a:pt x="6" y="2"/>
                      <a:pt x="6" y="6"/>
                    </a:cubicBezTo>
                    <a:cubicBezTo>
                      <a:pt x="4" y="6"/>
                      <a:pt x="2" y="6"/>
                      <a:pt x="0" y="6"/>
                    </a:cubicBezTo>
                    <a:cubicBezTo>
                      <a:pt x="0" y="4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19" name="íṧlïḋé"/>
              <p:cNvSpPr/>
              <p:nvPr/>
            </p:nvSpPr>
            <p:spPr bwMode="auto">
              <a:xfrm>
                <a:off x="4124919" y="657221"/>
                <a:ext cx="274553" cy="84047"/>
              </a:xfrm>
              <a:custGeom>
                <a:avLst/>
                <a:gdLst>
                  <a:gd name="T0" fmla="*/ 132 w 132"/>
                  <a:gd name="T1" fmla="*/ 22 h 40"/>
                  <a:gd name="T2" fmla="*/ 132 w 132"/>
                  <a:gd name="T3" fmla="*/ 31 h 40"/>
                  <a:gd name="T4" fmla="*/ 127 w 132"/>
                  <a:gd name="T5" fmla="*/ 35 h 40"/>
                  <a:gd name="T6" fmla="*/ 104 w 132"/>
                  <a:gd name="T7" fmla="*/ 35 h 40"/>
                  <a:gd name="T8" fmla="*/ 97 w 132"/>
                  <a:gd name="T9" fmla="*/ 39 h 40"/>
                  <a:gd name="T10" fmla="*/ 91 w 132"/>
                  <a:gd name="T11" fmla="*/ 37 h 40"/>
                  <a:gd name="T12" fmla="*/ 90 w 132"/>
                  <a:gd name="T13" fmla="*/ 39 h 40"/>
                  <a:gd name="T14" fmla="*/ 82 w 132"/>
                  <a:gd name="T15" fmla="*/ 39 h 40"/>
                  <a:gd name="T16" fmla="*/ 82 w 132"/>
                  <a:gd name="T17" fmla="*/ 37 h 40"/>
                  <a:gd name="T18" fmla="*/ 78 w 132"/>
                  <a:gd name="T19" fmla="*/ 39 h 40"/>
                  <a:gd name="T20" fmla="*/ 71 w 132"/>
                  <a:gd name="T21" fmla="*/ 35 h 40"/>
                  <a:gd name="T22" fmla="*/ 43 w 132"/>
                  <a:gd name="T23" fmla="*/ 35 h 40"/>
                  <a:gd name="T24" fmla="*/ 45 w 132"/>
                  <a:gd name="T25" fmla="*/ 31 h 40"/>
                  <a:gd name="T26" fmla="*/ 41 w 132"/>
                  <a:gd name="T27" fmla="*/ 30 h 40"/>
                  <a:gd name="T28" fmla="*/ 37 w 132"/>
                  <a:gd name="T29" fmla="*/ 22 h 40"/>
                  <a:gd name="T30" fmla="*/ 41 w 132"/>
                  <a:gd name="T31" fmla="*/ 18 h 40"/>
                  <a:gd name="T32" fmla="*/ 37 w 132"/>
                  <a:gd name="T33" fmla="*/ 11 h 40"/>
                  <a:gd name="T34" fmla="*/ 21 w 132"/>
                  <a:gd name="T35" fmla="*/ 13 h 40"/>
                  <a:gd name="T36" fmla="*/ 17 w 132"/>
                  <a:gd name="T37" fmla="*/ 9 h 40"/>
                  <a:gd name="T38" fmla="*/ 13 w 132"/>
                  <a:gd name="T39" fmla="*/ 7 h 40"/>
                  <a:gd name="T40" fmla="*/ 6 w 132"/>
                  <a:gd name="T41" fmla="*/ 9 h 40"/>
                  <a:gd name="T42" fmla="*/ 2 w 132"/>
                  <a:gd name="T43" fmla="*/ 2 h 40"/>
                  <a:gd name="T44" fmla="*/ 22 w 132"/>
                  <a:gd name="T45" fmla="*/ 0 h 40"/>
                  <a:gd name="T46" fmla="*/ 26 w 132"/>
                  <a:gd name="T47" fmla="*/ 2 h 40"/>
                  <a:gd name="T48" fmla="*/ 26 w 132"/>
                  <a:gd name="T49" fmla="*/ 5 h 40"/>
                  <a:gd name="T50" fmla="*/ 32 w 132"/>
                  <a:gd name="T51" fmla="*/ 9 h 40"/>
                  <a:gd name="T52" fmla="*/ 49 w 132"/>
                  <a:gd name="T53" fmla="*/ 9 h 40"/>
                  <a:gd name="T54" fmla="*/ 49 w 132"/>
                  <a:gd name="T55" fmla="*/ 18 h 40"/>
                  <a:gd name="T56" fmla="*/ 62 w 132"/>
                  <a:gd name="T57" fmla="*/ 20 h 40"/>
                  <a:gd name="T58" fmla="*/ 62 w 132"/>
                  <a:gd name="T59" fmla="*/ 24 h 40"/>
                  <a:gd name="T60" fmla="*/ 65 w 132"/>
                  <a:gd name="T61" fmla="*/ 22 h 40"/>
                  <a:gd name="T62" fmla="*/ 88 w 132"/>
                  <a:gd name="T63" fmla="*/ 22 h 40"/>
                  <a:gd name="T64" fmla="*/ 91 w 132"/>
                  <a:gd name="T65" fmla="*/ 24 h 40"/>
                  <a:gd name="T66" fmla="*/ 97 w 132"/>
                  <a:gd name="T67" fmla="*/ 20 h 40"/>
                  <a:gd name="T68" fmla="*/ 103 w 132"/>
                  <a:gd name="T69" fmla="*/ 20 h 40"/>
                  <a:gd name="T70" fmla="*/ 132 w 132"/>
                  <a:gd name="T71" fmla="*/ 2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2" h="40">
                    <a:moveTo>
                      <a:pt x="132" y="22"/>
                    </a:moveTo>
                    <a:cubicBezTo>
                      <a:pt x="132" y="25"/>
                      <a:pt x="132" y="28"/>
                      <a:pt x="132" y="31"/>
                    </a:cubicBezTo>
                    <a:cubicBezTo>
                      <a:pt x="129" y="31"/>
                      <a:pt x="128" y="33"/>
                      <a:pt x="127" y="35"/>
                    </a:cubicBezTo>
                    <a:cubicBezTo>
                      <a:pt x="118" y="36"/>
                      <a:pt x="111" y="35"/>
                      <a:pt x="104" y="35"/>
                    </a:cubicBezTo>
                    <a:cubicBezTo>
                      <a:pt x="102" y="35"/>
                      <a:pt x="99" y="38"/>
                      <a:pt x="97" y="39"/>
                    </a:cubicBezTo>
                    <a:cubicBezTo>
                      <a:pt x="94" y="40"/>
                      <a:pt x="94" y="37"/>
                      <a:pt x="91" y="37"/>
                    </a:cubicBezTo>
                    <a:cubicBezTo>
                      <a:pt x="92" y="37"/>
                      <a:pt x="90" y="39"/>
                      <a:pt x="90" y="39"/>
                    </a:cubicBezTo>
                    <a:cubicBezTo>
                      <a:pt x="89" y="39"/>
                      <a:pt x="82" y="39"/>
                      <a:pt x="82" y="39"/>
                    </a:cubicBezTo>
                    <a:cubicBezTo>
                      <a:pt x="82" y="39"/>
                      <a:pt x="82" y="37"/>
                      <a:pt x="82" y="37"/>
                    </a:cubicBezTo>
                    <a:cubicBezTo>
                      <a:pt x="80" y="37"/>
                      <a:pt x="78" y="39"/>
                      <a:pt x="78" y="39"/>
                    </a:cubicBezTo>
                    <a:cubicBezTo>
                      <a:pt x="74" y="38"/>
                      <a:pt x="74" y="35"/>
                      <a:pt x="71" y="35"/>
                    </a:cubicBezTo>
                    <a:cubicBezTo>
                      <a:pt x="63" y="35"/>
                      <a:pt x="54" y="40"/>
                      <a:pt x="43" y="35"/>
                    </a:cubicBezTo>
                    <a:cubicBezTo>
                      <a:pt x="43" y="34"/>
                      <a:pt x="45" y="33"/>
                      <a:pt x="45" y="31"/>
                    </a:cubicBezTo>
                    <a:cubicBezTo>
                      <a:pt x="44" y="29"/>
                      <a:pt x="42" y="31"/>
                      <a:pt x="41" y="30"/>
                    </a:cubicBezTo>
                    <a:cubicBezTo>
                      <a:pt x="39" y="27"/>
                      <a:pt x="41" y="23"/>
                      <a:pt x="37" y="22"/>
                    </a:cubicBezTo>
                    <a:cubicBezTo>
                      <a:pt x="38" y="20"/>
                      <a:pt x="41" y="21"/>
                      <a:pt x="41" y="18"/>
                    </a:cubicBezTo>
                    <a:cubicBezTo>
                      <a:pt x="41" y="15"/>
                      <a:pt x="36" y="16"/>
                      <a:pt x="37" y="11"/>
                    </a:cubicBezTo>
                    <a:cubicBezTo>
                      <a:pt x="34" y="14"/>
                      <a:pt x="26" y="12"/>
                      <a:pt x="21" y="13"/>
                    </a:cubicBezTo>
                    <a:cubicBezTo>
                      <a:pt x="17" y="14"/>
                      <a:pt x="18" y="10"/>
                      <a:pt x="17" y="9"/>
                    </a:cubicBezTo>
                    <a:cubicBezTo>
                      <a:pt x="16" y="8"/>
                      <a:pt x="13" y="10"/>
                      <a:pt x="13" y="7"/>
                    </a:cubicBezTo>
                    <a:cubicBezTo>
                      <a:pt x="11" y="9"/>
                      <a:pt x="9" y="9"/>
                      <a:pt x="6" y="9"/>
                    </a:cubicBezTo>
                    <a:cubicBezTo>
                      <a:pt x="12" y="3"/>
                      <a:pt x="0" y="8"/>
                      <a:pt x="2" y="2"/>
                    </a:cubicBezTo>
                    <a:cubicBezTo>
                      <a:pt x="10" y="3"/>
                      <a:pt x="16" y="1"/>
                      <a:pt x="22" y="0"/>
                    </a:cubicBezTo>
                    <a:cubicBezTo>
                      <a:pt x="22" y="2"/>
                      <a:pt x="26" y="1"/>
                      <a:pt x="26" y="2"/>
                    </a:cubicBezTo>
                    <a:cubicBezTo>
                      <a:pt x="27" y="2"/>
                      <a:pt x="26" y="5"/>
                      <a:pt x="26" y="5"/>
                    </a:cubicBezTo>
                    <a:cubicBezTo>
                      <a:pt x="28" y="7"/>
                      <a:pt x="33" y="4"/>
                      <a:pt x="32" y="9"/>
                    </a:cubicBezTo>
                    <a:cubicBezTo>
                      <a:pt x="37" y="4"/>
                      <a:pt x="42" y="10"/>
                      <a:pt x="49" y="9"/>
                    </a:cubicBezTo>
                    <a:cubicBezTo>
                      <a:pt x="47" y="15"/>
                      <a:pt x="52" y="15"/>
                      <a:pt x="49" y="18"/>
                    </a:cubicBezTo>
                    <a:cubicBezTo>
                      <a:pt x="52" y="19"/>
                      <a:pt x="57" y="18"/>
                      <a:pt x="62" y="20"/>
                    </a:cubicBezTo>
                    <a:cubicBezTo>
                      <a:pt x="63" y="21"/>
                      <a:pt x="53" y="25"/>
                      <a:pt x="62" y="24"/>
                    </a:cubicBezTo>
                    <a:cubicBezTo>
                      <a:pt x="63" y="24"/>
                      <a:pt x="63" y="22"/>
                      <a:pt x="65" y="22"/>
                    </a:cubicBezTo>
                    <a:cubicBezTo>
                      <a:pt x="71" y="22"/>
                      <a:pt x="80" y="21"/>
                      <a:pt x="88" y="22"/>
                    </a:cubicBezTo>
                    <a:cubicBezTo>
                      <a:pt x="89" y="22"/>
                      <a:pt x="92" y="24"/>
                      <a:pt x="91" y="24"/>
                    </a:cubicBezTo>
                    <a:cubicBezTo>
                      <a:pt x="96" y="24"/>
                      <a:pt x="88" y="21"/>
                      <a:pt x="97" y="20"/>
                    </a:cubicBezTo>
                    <a:cubicBezTo>
                      <a:pt x="99" y="20"/>
                      <a:pt x="101" y="21"/>
                      <a:pt x="103" y="20"/>
                    </a:cubicBezTo>
                    <a:cubicBezTo>
                      <a:pt x="110" y="19"/>
                      <a:pt x="122" y="19"/>
                      <a:pt x="132" y="2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20" name="íṥlíḋe"/>
              <p:cNvSpPr/>
              <p:nvPr/>
            </p:nvSpPr>
            <p:spPr bwMode="auto">
              <a:xfrm>
                <a:off x="6475432" y="655820"/>
                <a:ext cx="278756" cy="198911"/>
              </a:xfrm>
              <a:custGeom>
                <a:avLst/>
                <a:gdLst>
                  <a:gd name="T0" fmla="*/ 110 w 134"/>
                  <a:gd name="T1" fmla="*/ 3 h 96"/>
                  <a:gd name="T2" fmla="*/ 132 w 134"/>
                  <a:gd name="T3" fmla="*/ 1 h 96"/>
                  <a:gd name="T4" fmla="*/ 130 w 134"/>
                  <a:gd name="T5" fmla="*/ 10 h 96"/>
                  <a:gd name="T6" fmla="*/ 106 w 134"/>
                  <a:gd name="T7" fmla="*/ 14 h 96"/>
                  <a:gd name="T8" fmla="*/ 102 w 134"/>
                  <a:gd name="T9" fmla="*/ 18 h 96"/>
                  <a:gd name="T10" fmla="*/ 98 w 134"/>
                  <a:gd name="T11" fmla="*/ 18 h 96"/>
                  <a:gd name="T12" fmla="*/ 95 w 134"/>
                  <a:gd name="T13" fmla="*/ 21 h 96"/>
                  <a:gd name="T14" fmla="*/ 91 w 134"/>
                  <a:gd name="T15" fmla="*/ 19 h 96"/>
                  <a:gd name="T16" fmla="*/ 83 w 134"/>
                  <a:gd name="T17" fmla="*/ 21 h 96"/>
                  <a:gd name="T18" fmla="*/ 76 w 134"/>
                  <a:gd name="T19" fmla="*/ 23 h 96"/>
                  <a:gd name="T20" fmla="*/ 74 w 134"/>
                  <a:gd name="T21" fmla="*/ 27 h 96"/>
                  <a:gd name="T22" fmla="*/ 65 w 134"/>
                  <a:gd name="T23" fmla="*/ 32 h 96"/>
                  <a:gd name="T24" fmla="*/ 59 w 134"/>
                  <a:gd name="T25" fmla="*/ 36 h 96"/>
                  <a:gd name="T26" fmla="*/ 56 w 134"/>
                  <a:gd name="T27" fmla="*/ 40 h 96"/>
                  <a:gd name="T28" fmla="*/ 54 w 134"/>
                  <a:gd name="T29" fmla="*/ 44 h 96"/>
                  <a:gd name="T30" fmla="*/ 44 w 134"/>
                  <a:gd name="T31" fmla="*/ 47 h 96"/>
                  <a:gd name="T32" fmla="*/ 43 w 134"/>
                  <a:gd name="T33" fmla="*/ 49 h 96"/>
                  <a:gd name="T34" fmla="*/ 35 w 134"/>
                  <a:gd name="T35" fmla="*/ 53 h 96"/>
                  <a:gd name="T36" fmla="*/ 31 w 134"/>
                  <a:gd name="T37" fmla="*/ 60 h 96"/>
                  <a:gd name="T38" fmla="*/ 33 w 134"/>
                  <a:gd name="T39" fmla="*/ 72 h 96"/>
                  <a:gd name="T40" fmla="*/ 28 w 134"/>
                  <a:gd name="T41" fmla="*/ 75 h 96"/>
                  <a:gd name="T42" fmla="*/ 31 w 134"/>
                  <a:gd name="T43" fmla="*/ 83 h 96"/>
                  <a:gd name="T44" fmla="*/ 29 w 134"/>
                  <a:gd name="T45" fmla="*/ 85 h 96"/>
                  <a:gd name="T46" fmla="*/ 31 w 134"/>
                  <a:gd name="T47" fmla="*/ 87 h 96"/>
                  <a:gd name="T48" fmla="*/ 33 w 134"/>
                  <a:gd name="T49" fmla="*/ 85 h 96"/>
                  <a:gd name="T50" fmla="*/ 39 w 134"/>
                  <a:gd name="T51" fmla="*/ 88 h 96"/>
                  <a:gd name="T52" fmla="*/ 37 w 134"/>
                  <a:gd name="T53" fmla="*/ 96 h 96"/>
                  <a:gd name="T54" fmla="*/ 20 w 134"/>
                  <a:gd name="T55" fmla="*/ 96 h 96"/>
                  <a:gd name="T56" fmla="*/ 22 w 134"/>
                  <a:gd name="T57" fmla="*/ 92 h 96"/>
                  <a:gd name="T58" fmla="*/ 16 w 134"/>
                  <a:gd name="T59" fmla="*/ 90 h 96"/>
                  <a:gd name="T60" fmla="*/ 13 w 134"/>
                  <a:gd name="T61" fmla="*/ 87 h 96"/>
                  <a:gd name="T62" fmla="*/ 9 w 134"/>
                  <a:gd name="T63" fmla="*/ 87 h 96"/>
                  <a:gd name="T64" fmla="*/ 3 w 134"/>
                  <a:gd name="T65" fmla="*/ 87 h 96"/>
                  <a:gd name="T66" fmla="*/ 2 w 134"/>
                  <a:gd name="T67" fmla="*/ 73 h 96"/>
                  <a:gd name="T68" fmla="*/ 11 w 134"/>
                  <a:gd name="T69" fmla="*/ 70 h 96"/>
                  <a:gd name="T70" fmla="*/ 9 w 134"/>
                  <a:gd name="T71" fmla="*/ 68 h 96"/>
                  <a:gd name="T72" fmla="*/ 11 w 134"/>
                  <a:gd name="T73" fmla="*/ 64 h 96"/>
                  <a:gd name="T74" fmla="*/ 20 w 134"/>
                  <a:gd name="T75" fmla="*/ 60 h 96"/>
                  <a:gd name="T76" fmla="*/ 20 w 134"/>
                  <a:gd name="T77" fmla="*/ 53 h 96"/>
                  <a:gd name="T78" fmla="*/ 26 w 134"/>
                  <a:gd name="T79" fmla="*/ 51 h 96"/>
                  <a:gd name="T80" fmla="*/ 29 w 134"/>
                  <a:gd name="T81" fmla="*/ 46 h 96"/>
                  <a:gd name="T82" fmla="*/ 29 w 134"/>
                  <a:gd name="T83" fmla="*/ 36 h 96"/>
                  <a:gd name="T84" fmla="*/ 44 w 134"/>
                  <a:gd name="T85" fmla="*/ 31 h 96"/>
                  <a:gd name="T86" fmla="*/ 46 w 134"/>
                  <a:gd name="T87" fmla="*/ 27 h 96"/>
                  <a:gd name="T88" fmla="*/ 48 w 134"/>
                  <a:gd name="T89" fmla="*/ 29 h 96"/>
                  <a:gd name="T90" fmla="*/ 52 w 134"/>
                  <a:gd name="T91" fmla="*/ 25 h 96"/>
                  <a:gd name="T92" fmla="*/ 54 w 134"/>
                  <a:gd name="T93" fmla="*/ 21 h 96"/>
                  <a:gd name="T94" fmla="*/ 63 w 134"/>
                  <a:gd name="T95" fmla="*/ 19 h 96"/>
                  <a:gd name="T96" fmla="*/ 74 w 134"/>
                  <a:gd name="T97" fmla="*/ 18 h 96"/>
                  <a:gd name="T98" fmla="*/ 76 w 134"/>
                  <a:gd name="T99" fmla="*/ 16 h 96"/>
                  <a:gd name="T100" fmla="*/ 80 w 134"/>
                  <a:gd name="T101" fmla="*/ 18 h 96"/>
                  <a:gd name="T102" fmla="*/ 82 w 134"/>
                  <a:gd name="T103" fmla="*/ 14 h 96"/>
                  <a:gd name="T104" fmla="*/ 83 w 134"/>
                  <a:gd name="T105" fmla="*/ 14 h 96"/>
                  <a:gd name="T106" fmla="*/ 97 w 134"/>
                  <a:gd name="T107" fmla="*/ 12 h 96"/>
                  <a:gd name="T108" fmla="*/ 100 w 134"/>
                  <a:gd name="T109" fmla="*/ 10 h 96"/>
                  <a:gd name="T110" fmla="*/ 102 w 134"/>
                  <a:gd name="T111" fmla="*/ 8 h 96"/>
                  <a:gd name="T112" fmla="*/ 110 w 134"/>
                  <a:gd name="T113" fmla="*/ 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34" h="96">
                    <a:moveTo>
                      <a:pt x="110" y="3"/>
                    </a:moveTo>
                    <a:cubicBezTo>
                      <a:pt x="116" y="7"/>
                      <a:pt x="124" y="0"/>
                      <a:pt x="132" y="1"/>
                    </a:cubicBezTo>
                    <a:cubicBezTo>
                      <a:pt x="134" y="6"/>
                      <a:pt x="129" y="6"/>
                      <a:pt x="130" y="10"/>
                    </a:cubicBezTo>
                    <a:cubicBezTo>
                      <a:pt x="124" y="7"/>
                      <a:pt x="114" y="13"/>
                      <a:pt x="106" y="14"/>
                    </a:cubicBezTo>
                    <a:cubicBezTo>
                      <a:pt x="104" y="14"/>
                      <a:pt x="103" y="17"/>
                      <a:pt x="102" y="18"/>
                    </a:cubicBezTo>
                    <a:cubicBezTo>
                      <a:pt x="101" y="18"/>
                      <a:pt x="99" y="17"/>
                      <a:pt x="98" y="18"/>
                    </a:cubicBezTo>
                    <a:cubicBezTo>
                      <a:pt x="98" y="18"/>
                      <a:pt x="95" y="21"/>
                      <a:pt x="95" y="21"/>
                    </a:cubicBezTo>
                    <a:cubicBezTo>
                      <a:pt x="93" y="22"/>
                      <a:pt x="93" y="19"/>
                      <a:pt x="91" y="19"/>
                    </a:cubicBezTo>
                    <a:cubicBezTo>
                      <a:pt x="89" y="20"/>
                      <a:pt x="86" y="21"/>
                      <a:pt x="83" y="21"/>
                    </a:cubicBezTo>
                    <a:cubicBezTo>
                      <a:pt x="82" y="22"/>
                      <a:pt x="78" y="22"/>
                      <a:pt x="76" y="23"/>
                    </a:cubicBezTo>
                    <a:cubicBezTo>
                      <a:pt x="74" y="24"/>
                      <a:pt x="76" y="26"/>
                      <a:pt x="74" y="27"/>
                    </a:cubicBezTo>
                    <a:cubicBezTo>
                      <a:pt x="73" y="28"/>
                      <a:pt x="65" y="27"/>
                      <a:pt x="65" y="32"/>
                    </a:cubicBezTo>
                    <a:cubicBezTo>
                      <a:pt x="65" y="34"/>
                      <a:pt x="61" y="35"/>
                      <a:pt x="59" y="36"/>
                    </a:cubicBezTo>
                    <a:cubicBezTo>
                      <a:pt x="58" y="37"/>
                      <a:pt x="56" y="39"/>
                      <a:pt x="56" y="40"/>
                    </a:cubicBezTo>
                    <a:cubicBezTo>
                      <a:pt x="55" y="41"/>
                      <a:pt x="53" y="42"/>
                      <a:pt x="54" y="44"/>
                    </a:cubicBezTo>
                    <a:cubicBezTo>
                      <a:pt x="48" y="46"/>
                      <a:pt x="48" y="42"/>
                      <a:pt x="44" y="47"/>
                    </a:cubicBezTo>
                    <a:cubicBezTo>
                      <a:pt x="44" y="48"/>
                      <a:pt x="43" y="47"/>
                      <a:pt x="43" y="49"/>
                    </a:cubicBezTo>
                    <a:cubicBezTo>
                      <a:pt x="42" y="52"/>
                      <a:pt x="38" y="51"/>
                      <a:pt x="35" y="53"/>
                    </a:cubicBezTo>
                    <a:cubicBezTo>
                      <a:pt x="35" y="56"/>
                      <a:pt x="37" y="62"/>
                      <a:pt x="31" y="60"/>
                    </a:cubicBezTo>
                    <a:cubicBezTo>
                      <a:pt x="32" y="64"/>
                      <a:pt x="29" y="71"/>
                      <a:pt x="33" y="72"/>
                    </a:cubicBezTo>
                    <a:cubicBezTo>
                      <a:pt x="32" y="73"/>
                      <a:pt x="30" y="74"/>
                      <a:pt x="28" y="75"/>
                    </a:cubicBezTo>
                    <a:cubicBezTo>
                      <a:pt x="25" y="80"/>
                      <a:pt x="32" y="79"/>
                      <a:pt x="31" y="83"/>
                    </a:cubicBezTo>
                    <a:cubicBezTo>
                      <a:pt x="31" y="83"/>
                      <a:pt x="28" y="83"/>
                      <a:pt x="29" y="85"/>
                    </a:cubicBezTo>
                    <a:cubicBezTo>
                      <a:pt x="29" y="84"/>
                      <a:pt x="33" y="87"/>
                      <a:pt x="31" y="87"/>
                    </a:cubicBezTo>
                    <a:cubicBezTo>
                      <a:pt x="33" y="87"/>
                      <a:pt x="34" y="85"/>
                      <a:pt x="33" y="85"/>
                    </a:cubicBezTo>
                    <a:cubicBezTo>
                      <a:pt x="35" y="86"/>
                      <a:pt x="35" y="89"/>
                      <a:pt x="39" y="88"/>
                    </a:cubicBezTo>
                    <a:cubicBezTo>
                      <a:pt x="39" y="92"/>
                      <a:pt x="36" y="92"/>
                      <a:pt x="37" y="96"/>
                    </a:cubicBezTo>
                    <a:cubicBezTo>
                      <a:pt x="31" y="96"/>
                      <a:pt x="26" y="96"/>
                      <a:pt x="20" y="96"/>
                    </a:cubicBezTo>
                    <a:cubicBezTo>
                      <a:pt x="20" y="95"/>
                      <a:pt x="23" y="93"/>
                      <a:pt x="22" y="92"/>
                    </a:cubicBezTo>
                    <a:cubicBezTo>
                      <a:pt x="21" y="90"/>
                      <a:pt x="18" y="91"/>
                      <a:pt x="16" y="90"/>
                    </a:cubicBezTo>
                    <a:cubicBezTo>
                      <a:pt x="15" y="90"/>
                      <a:pt x="14" y="87"/>
                      <a:pt x="13" y="87"/>
                    </a:cubicBezTo>
                    <a:cubicBezTo>
                      <a:pt x="12" y="86"/>
                      <a:pt x="9" y="87"/>
                      <a:pt x="9" y="87"/>
                    </a:cubicBezTo>
                    <a:cubicBezTo>
                      <a:pt x="7" y="84"/>
                      <a:pt x="7" y="87"/>
                      <a:pt x="3" y="87"/>
                    </a:cubicBezTo>
                    <a:cubicBezTo>
                      <a:pt x="3" y="82"/>
                      <a:pt x="0" y="80"/>
                      <a:pt x="2" y="73"/>
                    </a:cubicBezTo>
                    <a:cubicBezTo>
                      <a:pt x="7" y="80"/>
                      <a:pt x="2" y="66"/>
                      <a:pt x="11" y="70"/>
                    </a:cubicBezTo>
                    <a:cubicBezTo>
                      <a:pt x="12" y="68"/>
                      <a:pt x="9" y="68"/>
                      <a:pt x="9" y="68"/>
                    </a:cubicBezTo>
                    <a:cubicBezTo>
                      <a:pt x="9" y="66"/>
                      <a:pt x="15" y="65"/>
                      <a:pt x="11" y="64"/>
                    </a:cubicBezTo>
                    <a:cubicBezTo>
                      <a:pt x="12" y="61"/>
                      <a:pt x="17" y="61"/>
                      <a:pt x="20" y="60"/>
                    </a:cubicBezTo>
                    <a:cubicBezTo>
                      <a:pt x="18" y="57"/>
                      <a:pt x="26" y="54"/>
                      <a:pt x="20" y="53"/>
                    </a:cubicBezTo>
                    <a:cubicBezTo>
                      <a:pt x="20" y="51"/>
                      <a:pt x="24" y="51"/>
                      <a:pt x="26" y="51"/>
                    </a:cubicBezTo>
                    <a:cubicBezTo>
                      <a:pt x="26" y="48"/>
                      <a:pt x="27" y="46"/>
                      <a:pt x="29" y="46"/>
                    </a:cubicBezTo>
                    <a:cubicBezTo>
                      <a:pt x="26" y="42"/>
                      <a:pt x="31" y="42"/>
                      <a:pt x="29" y="36"/>
                    </a:cubicBezTo>
                    <a:cubicBezTo>
                      <a:pt x="37" y="37"/>
                      <a:pt x="39" y="32"/>
                      <a:pt x="44" y="31"/>
                    </a:cubicBezTo>
                    <a:cubicBezTo>
                      <a:pt x="47" y="31"/>
                      <a:pt x="45" y="27"/>
                      <a:pt x="46" y="27"/>
                    </a:cubicBezTo>
                    <a:cubicBezTo>
                      <a:pt x="47" y="26"/>
                      <a:pt x="49" y="28"/>
                      <a:pt x="48" y="29"/>
                    </a:cubicBezTo>
                    <a:cubicBezTo>
                      <a:pt x="49" y="28"/>
                      <a:pt x="51" y="26"/>
                      <a:pt x="52" y="25"/>
                    </a:cubicBezTo>
                    <a:cubicBezTo>
                      <a:pt x="53" y="24"/>
                      <a:pt x="54" y="23"/>
                      <a:pt x="54" y="21"/>
                    </a:cubicBezTo>
                    <a:cubicBezTo>
                      <a:pt x="57" y="22"/>
                      <a:pt x="60" y="21"/>
                      <a:pt x="63" y="19"/>
                    </a:cubicBezTo>
                    <a:cubicBezTo>
                      <a:pt x="66" y="18"/>
                      <a:pt x="68" y="19"/>
                      <a:pt x="74" y="18"/>
                    </a:cubicBezTo>
                    <a:cubicBezTo>
                      <a:pt x="76" y="17"/>
                      <a:pt x="75" y="16"/>
                      <a:pt x="76" y="16"/>
                    </a:cubicBezTo>
                    <a:cubicBezTo>
                      <a:pt x="78" y="15"/>
                      <a:pt x="80" y="18"/>
                      <a:pt x="80" y="18"/>
                    </a:cubicBezTo>
                    <a:cubicBezTo>
                      <a:pt x="83" y="17"/>
                      <a:pt x="78" y="14"/>
                      <a:pt x="82" y="14"/>
                    </a:cubicBezTo>
                    <a:cubicBezTo>
                      <a:pt x="82" y="14"/>
                      <a:pt x="83" y="14"/>
                      <a:pt x="83" y="14"/>
                    </a:cubicBezTo>
                    <a:cubicBezTo>
                      <a:pt x="85" y="13"/>
                      <a:pt x="91" y="13"/>
                      <a:pt x="97" y="12"/>
                    </a:cubicBezTo>
                    <a:cubicBezTo>
                      <a:pt x="100" y="11"/>
                      <a:pt x="99" y="12"/>
                      <a:pt x="100" y="10"/>
                    </a:cubicBezTo>
                    <a:cubicBezTo>
                      <a:pt x="100" y="10"/>
                      <a:pt x="102" y="8"/>
                      <a:pt x="102" y="8"/>
                    </a:cubicBezTo>
                    <a:cubicBezTo>
                      <a:pt x="107" y="6"/>
                      <a:pt x="110" y="12"/>
                      <a:pt x="11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21" name="î$1íďé"/>
              <p:cNvSpPr/>
              <p:nvPr/>
            </p:nvSpPr>
            <p:spPr bwMode="auto">
              <a:xfrm>
                <a:off x="4053480" y="668427"/>
                <a:ext cx="29417" cy="12607"/>
              </a:xfrm>
              <a:custGeom>
                <a:avLst/>
                <a:gdLst>
                  <a:gd name="T0" fmla="*/ 10 w 14"/>
                  <a:gd name="T1" fmla="*/ 0 h 6"/>
                  <a:gd name="T2" fmla="*/ 14 w 14"/>
                  <a:gd name="T3" fmla="*/ 0 h 6"/>
                  <a:gd name="T4" fmla="*/ 10 w 14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6">
                    <a:moveTo>
                      <a:pt x="10" y="0"/>
                    </a:moveTo>
                    <a:cubicBezTo>
                      <a:pt x="11" y="0"/>
                      <a:pt x="12" y="0"/>
                      <a:pt x="14" y="0"/>
                    </a:cubicBezTo>
                    <a:cubicBezTo>
                      <a:pt x="14" y="6"/>
                      <a:pt x="0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22" name="iṥḻîḋé"/>
              <p:cNvSpPr/>
              <p:nvPr/>
            </p:nvSpPr>
            <p:spPr bwMode="auto">
              <a:xfrm>
                <a:off x="7827187" y="682435"/>
                <a:ext cx="85448" cy="67238"/>
              </a:xfrm>
              <a:custGeom>
                <a:avLst/>
                <a:gdLst>
                  <a:gd name="T0" fmla="*/ 11 w 41"/>
                  <a:gd name="T1" fmla="*/ 1 h 32"/>
                  <a:gd name="T2" fmla="*/ 13 w 41"/>
                  <a:gd name="T3" fmla="*/ 3 h 32"/>
                  <a:gd name="T4" fmla="*/ 24 w 41"/>
                  <a:gd name="T5" fmla="*/ 8 h 32"/>
                  <a:gd name="T6" fmla="*/ 30 w 41"/>
                  <a:gd name="T7" fmla="*/ 5 h 32"/>
                  <a:gd name="T8" fmla="*/ 41 w 41"/>
                  <a:gd name="T9" fmla="*/ 6 h 32"/>
                  <a:gd name="T10" fmla="*/ 37 w 41"/>
                  <a:gd name="T11" fmla="*/ 16 h 32"/>
                  <a:gd name="T12" fmla="*/ 23 w 41"/>
                  <a:gd name="T13" fmla="*/ 19 h 32"/>
                  <a:gd name="T14" fmla="*/ 23 w 41"/>
                  <a:gd name="T15" fmla="*/ 21 h 32"/>
                  <a:gd name="T16" fmla="*/ 19 w 41"/>
                  <a:gd name="T17" fmla="*/ 25 h 32"/>
                  <a:gd name="T18" fmla="*/ 13 w 41"/>
                  <a:gd name="T19" fmla="*/ 27 h 32"/>
                  <a:gd name="T20" fmla="*/ 6 w 41"/>
                  <a:gd name="T21" fmla="*/ 23 h 32"/>
                  <a:gd name="T22" fmla="*/ 0 w 41"/>
                  <a:gd name="T23" fmla="*/ 8 h 32"/>
                  <a:gd name="T24" fmla="*/ 11 w 41"/>
                  <a:gd name="T25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32">
                    <a:moveTo>
                      <a:pt x="11" y="1"/>
                    </a:moveTo>
                    <a:cubicBezTo>
                      <a:pt x="13" y="0"/>
                      <a:pt x="13" y="2"/>
                      <a:pt x="13" y="3"/>
                    </a:cubicBezTo>
                    <a:cubicBezTo>
                      <a:pt x="15" y="7"/>
                      <a:pt x="21" y="6"/>
                      <a:pt x="24" y="8"/>
                    </a:cubicBezTo>
                    <a:cubicBezTo>
                      <a:pt x="28" y="10"/>
                      <a:pt x="29" y="5"/>
                      <a:pt x="30" y="5"/>
                    </a:cubicBezTo>
                    <a:cubicBezTo>
                      <a:pt x="32" y="4"/>
                      <a:pt x="35" y="8"/>
                      <a:pt x="41" y="6"/>
                    </a:cubicBezTo>
                    <a:cubicBezTo>
                      <a:pt x="40" y="8"/>
                      <a:pt x="31" y="12"/>
                      <a:pt x="37" y="16"/>
                    </a:cubicBezTo>
                    <a:cubicBezTo>
                      <a:pt x="36" y="20"/>
                      <a:pt x="29" y="20"/>
                      <a:pt x="23" y="19"/>
                    </a:cubicBezTo>
                    <a:cubicBezTo>
                      <a:pt x="20" y="20"/>
                      <a:pt x="21" y="21"/>
                      <a:pt x="23" y="21"/>
                    </a:cubicBezTo>
                    <a:cubicBezTo>
                      <a:pt x="24" y="25"/>
                      <a:pt x="12" y="22"/>
                      <a:pt x="19" y="25"/>
                    </a:cubicBezTo>
                    <a:cubicBezTo>
                      <a:pt x="19" y="32"/>
                      <a:pt x="13" y="21"/>
                      <a:pt x="13" y="27"/>
                    </a:cubicBezTo>
                    <a:cubicBezTo>
                      <a:pt x="10" y="26"/>
                      <a:pt x="12" y="21"/>
                      <a:pt x="6" y="23"/>
                    </a:cubicBezTo>
                    <a:cubicBezTo>
                      <a:pt x="4" y="18"/>
                      <a:pt x="5" y="10"/>
                      <a:pt x="0" y="8"/>
                    </a:cubicBezTo>
                    <a:cubicBezTo>
                      <a:pt x="2" y="4"/>
                      <a:pt x="13" y="8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23" name="íŝľîdè"/>
              <p:cNvSpPr/>
              <p:nvPr/>
            </p:nvSpPr>
            <p:spPr bwMode="auto">
              <a:xfrm>
                <a:off x="3770522" y="692241"/>
                <a:ext cx="23814" cy="15409"/>
              </a:xfrm>
              <a:custGeom>
                <a:avLst/>
                <a:gdLst>
                  <a:gd name="T0" fmla="*/ 6 w 11"/>
                  <a:gd name="T1" fmla="*/ 0 h 7"/>
                  <a:gd name="T2" fmla="*/ 8 w 11"/>
                  <a:gd name="T3" fmla="*/ 7 h 7"/>
                  <a:gd name="T4" fmla="*/ 0 w 11"/>
                  <a:gd name="T5" fmla="*/ 5 h 7"/>
                  <a:gd name="T6" fmla="*/ 6 w 11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7">
                    <a:moveTo>
                      <a:pt x="6" y="0"/>
                    </a:moveTo>
                    <a:cubicBezTo>
                      <a:pt x="11" y="1"/>
                      <a:pt x="8" y="2"/>
                      <a:pt x="8" y="7"/>
                    </a:cubicBezTo>
                    <a:cubicBezTo>
                      <a:pt x="6" y="6"/>
                      <a:pt x="4" y="5"/>
                      <a:pt x="0" y="5"/>
                    </a:cubicBezTo>
                    <a:cubicBezTo>
                      <a:pt x="1" y="2"/>
                      <a:pt x="7" y="4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24" name="íṧliďê"/>
              <p:cNvSpPr/>
              <p:nvPr/>
            </p:nvSpPr>
            <p:spPr bwMode="auto">
              <a:xfrm>
                <a:off x="7921039" y="692241"/>
                <a:ext cx="39222" cy="36420"/>
              </a:xfrm>
              <a:custGeom>
                <a:avLst/>
                <a:gdLst>
                  <a:gd name="T0" fmla="*/ 0 w 19"/>
                  <a:gd name="T1" fmla="*/ 5 h 17"/>
                  <a:gd name="T2" fmla="*/ 19 w 19"/>
                  <a:gd name="T3" fmla="*/ 9 h 17"/>
                  <a:gd name="T4" fmla="*/ 11 w 19"/>
                  <a:gd name="T5" fmla="*/ 16 h 17"/>
                  <a:gd name="T6" fmla="*/ 7 w 19"/>
                  <a:gd name="T7" fmla="*/ 13 h 17"/>
                  <a:gd name="T8" fmla="*/ 4 w 19"/>
                  <a:gd name="T9" fmla="*/ 13 h 17"/>
                  <a:gd name="T10" fmla="*/ 0 w 19"/>
                  <a:gd name="T11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7">
                    <a:moveTo>
                      <a:pt x="0" y="5"/>
                    </a:moveTo>
                    <a:cubicBezTo>
                      <a:pt x="6" y="0"/>
                      <a:pt x="16" y="5"/>
                      <a:pt x="19" y="9"/>
                    </a:cubicBezTo>
                    <a:cubicBezTo>
                      <a:pt x="18" y="13"/>
                      <a:pt x="10" y="10"/>
                      <a:pt x="11" y="16"/>
                    </a:cubicBezTo>
                    <a:cubicBezTo>
                      <a:pt x="9" y="17"/>
                      <a:pt x="8" y="13"/>
                      <a:pt x="7" y="13"/>
                    </a:cubicBezTo>
                    <a:cubicBezTo>
                      <a:pt x="7" y="12"/>
                      <a:pt x="4" y="13"/>
                      <a:pt x="4" y="13"/>
                    </a:cubicBezTo>
                    <a:cubicBezTo>
                      <a:pt x="2" y="10"/>
                      <a:pt x="4" y="6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25" name="ï$1îḑe"/>
              <p:cNvSpPr/>
              <p:nvPr/>
            </p:nvSpPr>
            <p:spPr bwMode="auto">
              <a:xfrm>
                <a:off x="7971467" y="703447"/>
                <a:ext cx="60234" cy="30817"/>
              </a:xfrm>
              <a:custGeom>
                <a:avLst/>
                <a:gdLst>
                  <a:gd name="T0" fmla="*/ 2 w 29"/>
                  <a:gd name="T1" fmla="*/ 2 h 15"/>
                  <a:gd name="T2" fmla="*/ 6 w 29"/>
                  <a:gd name="T3" fmla="*/ 2 h 15"/>
                  <a:gd name="T4" fmla="*/ 15 w 29"/>
                  <a:gd name="T5" fmla="*/ 6 h 15"/>
                  <a:gd name="T6" fmla="*/ 24 w 29"/>
                  <a:gd name="T7" fmla="*/ 9 h 15"/>
                  <a:gd name="T8" fmla="*/ 28 w 29"/>
                  <a:gd name="T9" fmla="*/ 13 h 15"/>
                  <a:gd name="T10" fmla="*/ 6 w 29"/>
                  <a:gd name="T11" fmla="*/ 9 h 15"/>
                  <a:gd name="T12" fmla="*/ 2 w 29"/>
                  <a:gd name="T1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15">
                    <a:moveTo>
                      <a:pt x="2" y="2"/>
                    </a:moveTo>
                    <a:cubicBezTo>
                      <a:pt x="3" y="2"/>
                      <a:pt x="4" y="2"/>
                      <a:pt x="6" y="2"/>
                    </a:cubicBezTo>
                    <a:cubicBezTo>
                      <a:pt x="11" y="0"/>
                      <a:pt x="11" y="5"/>
                      <a:pt x="15" y="6"/>
                    </a:cubicBezTo>
                    <a:cubicBezTo>
                      <a:pt x="19" y="7"/>
                      <a:pt x="21" y="8"/>
                      <a:pt x="24" y="9"/>
                    </a:cubicBezTo>
                    <a:cubicBezTo>
                      <a:pt x="26" y="11"/>
                      <a:pt x="29" y="9"/>
                      <a:pt x="28" y="13"/>
                    </a:cubicBezTo>
                    <a:cubicBezTo>
                      <a:pt x="17" y="15"/>
                      <a:pt x="14" y="10"/>
                      <a:pt x="6" y="9"/>
                    </a:cubicBezTo>
                    <a:cubicBezTo>
                      <a:pt x="8" y="3"/>
                      <a:pt x="0" y="8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26" name="î$liḍé"/>
              <p:cNvSpPr/>
              <p:nvPr/>
            </p:nvSpPr>
            <p:spPr bwMode="auto">
              <a:xfrm>
                <a:off x="4035269" y="752474"/>
                <a:ext cx="98055" cy="81245"/>
              </a:xfrm>
              <a:custGeom>
                <a:avLst/>
                <a:gdLst>
                  <a:gd name="T0" fmla="*/ 15 w 47"/>
                  <a:gd name="T1" fmla="*/ 8 h 39"/>
                  <a:gd name="T2" fmla="*/ 15 w 47"/>
                  <a:gd name="T3" fmla="*/ 6 h 39"/>
                  <a:gd name="T4" fmla="*/ 36 w 47"/>
                  <a:gd name="T5" fmla="*/ 0 h 39"/>
                  <a:gd name="T6" fmla="*/ 39 w 47"/>
                  <a:gd name="T7" fmla="*/ 8 h 39"/>
                  <a:gd name="T8" fmla="*/ 36 w 47"/>
                  <a:gd name="T9" fmla="*/ 13 h 39"/>
                  <a:gd name="T10" fmla="*/ 45 w 47"/>
                  <a:gd name="T11" fmla="*/ 15 h 39"/>
                  <a:gd name="T12" fmla="*/ 47 w 47"/>
                  <a:gd name="T13" fmla="*/ 30 h 39"/>
                  <a:gd name="T14" fmla="*/ 41 w 47"/>
                  <a:gd name="T15" fmla="*/ 30 h 39"/>
                  <a:gd name="T16" fmla="*/ 41 w 47"/>
                  <a:gd name="T17" fmla="*/ 34 h 39"/>
                  <a:gd name="T18" fmla="*/ 36 w 47"/>
                  <a:gd name="T19" fmla="*/ 34 h 39"/>
                  <a:gd name="T20" fmla="*/ 30 w 47"/>
                  <a:gd name="T21" fmla="*/ 38 h 39"/>
                  <a:gd name="T22" fmla="*/ 24 w 47"/>
                  <a:gd name="T23" fmla="*/ 32 h 39"/>
                  <a:gd name="T24" fmla="*/ 19 w 47"/>
                  <a:gd name="T25" fmla="*/ 26 h 39"/>
                  <a:gd name="T26" fmla="*/ 15 w 47"/>
                  <a:gd name="T27" fmla="*/ 23 h 39"/>
                  <a:gd name="T28" fmla="*/ 6 w 47"/>
                  <a:gd name="T29" fmla="*/ 21 h 39"/>
                  <a:gd name="T30" fmla="*/ 0 w 47"/>
                  <a:gd name="T31" fmla="*/ 17 h 39"/>
                  <a:gd name="T32" fmla="*/ 19 w 47"/>
                  <a:gd name="T33" fmla="*/ 19 h 39"/>
                  <a:gd name="T34" fmla="*/ 21 w 47"/>
                  <a:gd name="T35" fmla="*/ 12 h 39"/>
                  <a:gd name="T36" fmla="*/ 13 w 47"/>
                  <a:gd name="T37" fmla="*/ 6 h 39"/>
                  <a:gd name="T38" fmla="*/ 15 w 47"/>
                  <a:gd name="T39" fmla="*/ 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39">
                    <a:moveTo>
                      <a:pt x="15" y="8"/>
                    </a:moveTo>
                    <a:cubicBezTo>
                      <a:pt x="17" y="7"/>
                      <a:pt x="16" y="6"/>
                      <a:pt x="15" y="6"/>
                    </a:cubicBezTo>
                    <a:cubicBezTo>
                      <a:pt x="19" y="2"/>
                      <a:pt x="33" y="6"/>
                      <a:pt x="36" y="0"/>
                    </a:cubicBezTo>
                    <a:cubicBezTo>
                      <a:pt x="38" y="2"/>
                      <a:pt x="39" y="4"/>
                      <a:pt x="39" y="8"/>
                    </a:cubicBezTo>
                    <a:cubicBezTo>
                      <a:pt x="40" y="12"/>
                      <a:pt x="36" y="11"/>
                      <a:pt x="36" y="13"/>
                    </a:cubicBezTo>
                    <a:cubicBezTo>
                      <a:pt x="37" y="19"/>
                      <a:pt x="41" y="16"/>
                      <a:pt x="45" y="15"/>
                    </a:cubicBezTo>
                    <a:cubicBezTo>
                      <a:pt x="47" y="23"/>
                      <a:pt x="45" y="22"/>
                      <a:pt x="47" y="30"/>
                    </a:cubicBezTo>
                    <a:cubicBezTo>
                      <a:pt x="46" y="31"/>
                      <a:pt x="42" y="29"/>
                      <a:pt x="41" y="30"/>
                    </a:cubicBezTo>
                    <a:cubicBezTo>
                      <a:pt x="41" y="31"/>
                      <a:pt x="42" y="34"/>
                      <a:pt x="41" y="34"/>
                    </a:cubicBezTo>
                    <a:cubicBezTo>
                      <a:pt x="40" y="35"/>
                      <a:pt x="37" y="34"/>
                      <a:pt x="36" y="34"/>
                    </a:cubicBezTo>
                    <a:cubicBezTo>
                      <a:pt x="33" y="34"/>
                      <a:pt x="33" y="37"/>
                      <a:pt x="30" y="38"/>
                    </a:cubicBezTo>
                    <a:cubicBezTo>
                      <a:pt x="26" y="39"/>
                      <a:pt x="26" y="34"/>
                      <a:pt x="24" y="32"/>
                    </a:cubicBezTo>
                    <a:cubicBezTo>
                      <a:pt x="23" y="31"/>
                      <a:pt x="17" y="31"/>
                      <a:pt x="19" y="26"/>
                    </a:cubicBezTo>
                    <a:cubicBezTo>
                      <a:pt x="16" y="27"/>
                      <a:pt x="15" y="25"/>
                      <a:pt x="15" y="23"/>
                    </a:cubicBezTo>
                    <a:cubicBezTo>
                      <a:pt x="12" y="24"/>
                      <a:pt x="9" y="22"/>
                      <a:pt x="6" y="21"/>
                    </a:cubicBezTo>
                    <a:cubicBezTo>
                      <a:pt x="3" y="20"/>
                      <a:pt x="0" y="22"/>
                      <a:pt x="0" y="17"/>
                    </a:cubicBezTo>
                    <a:cubicBezTo>
                      <a:pt x="8" y="16"/>
                      <a:pt x="11" y="20"/>
                      <a:pt x="19" y="19"/>
                    </a:cubicBezTo>
                    <a:cubicBezTo>
                      <a:pt x="21" y="18"/>
                      <a:pt x="20" y="14"/>
                      <a:pt x="21" y="12"/>
                    </a:cubicBezTo>
                    <a:cubicBezTo>
                      <a:pt x="21" y="7"/>
                      <a:pt x="10" y="13"/>
                      <a:pt x="13" y="6"/>
                    </a:cubicBezTo>
                    <a:cubicBezTo>
                      <a:pt x="15" y="6"/>
                      <a:pt x="15" y="7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27" name="íṡľîḑê"/>
              <p:cNvSpPr/>
              <p:nvPr/>
            </p:nvSpPr>
            <p:spPr bwMode="auto">
              <a:xfrm>
                <a:off x="4384064" y="760879"/>
                <a:ext cx="58833" cy="28016"/>
              </a:xfrm>
              <a:custGeom>
                <a:avLst/>
                <a:gdLst>
                  <a:gd name="T0" fmla="*/ 0 w 28"/>
                  <a:gd name="T1" fmla="*/ 2 h 13"/>
                  <a:gd name="T2" fmla="*/ 7 w 28"/>
                  <a:gd name="T3" fmla="*/ 0 h 13"/>
                  <a:gd name="T4" fmla="*/ 28 w 28"/>
                  <a:gd name="T5" fmla="*/ 6 h 13"/>
                  <a:gd name="T6" fmla="*/ 26 w 28"/>
                  <a:gd name="T7" fmla="*/ 13 h 13"/>
                  <a:gd name="T8" fmla="*/ 6 w 28"/>
                  <a:gd name="T9" fmla="*/ 6 h 13"/>
                  <a:gd name="T10" fmla="*/ 0 w 28"/>
                  <a:gd name="T11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13">
                    <a:moveTo>
                      <a:pt x="0" y="2"/>
                    </a:moveTo>
                    <a:cubicBezTo>
                      <a:pt x="0" y="0"/>
                      <a:pt x="5" y="0"/>
                      <a:pt x="7" y="0"/>
                    </a:cubicBezTo>
                    <a:cubicBezTo>
                      <a:pt x="14" y="1"/>
                      <a:pt x="22" y="5"/>
                      <a:pt x="28" y="6"/>
                    </a:cubicBezTo>
                    <a:cubicBezTo>
                      <a:pt x="28" y="9"/>
                      <a:pt x="26" y="10"/>
                      <a:pt x="26" y="13"/>
                    </a:cubicBezTo>
                    <a:cubicBezTo>
                      <a:pt x="16" y="13"/>
                      <a:pt x="12" y="11"/>
                      <a:pt x="6" y="6"/>
                    </a:cubicBezTo>
                    <a:cubicBezTo>
                      <a:pt x="4" y="4"/>
                      <a:pt x="4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28" name="iŝļîḍé"/>
              <p:cNvSpPr/>
              <p:nvPr/>
            </p:nvSpPr>
            <p:spPr bwMode="auto">
              <a:xfrm>
                <a:off x="7881817" y="760879"/>
                <a:ext cx="39222" cy="15409"/>
              </a:xfrm>
              <a:custGeom>
                <a:avLst/>
                <a:gdLst>
                  <a:gd name="T0" fmla="*/ 19 w 19"/>
                  <a:gd name="T1" fmla="*/ 6 h 7"/>
                  <a:gd name="T2" fmla="*/ 0 w 19"/>
                  <a:gd name="T3" fmla="*/ 4 h 7"/>
                  <a:gd name="T4" fmla="*/ 6 w 19"/>
                  <a:gd name="T5" fmla="*/ 0 h 7"/>
                  <a:gd name="T6" fmla="*/ 19 w 19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7">
                    <a:moveTo>
                      <a:pt x="19" y="6"/>
                    </a:moveTo>
                    <a:cubicBezTo>
                      <a:pt x="16" y="7"/>
                      <a:pt x="5" y="6"/>
                      <a:pt x="0" y="4"/>
                    </a:cubicBezTo>
                    <a:cubicBezTo>
                      <a:pt x="1" y="1"/>
                      <a:pt x="6" y="3"/>
                      <a:pt x="6" y="0"/>
                    </a:cubicBezTo>
                    <a:cubicBezTo>
                      <a:pt x="10" y="2"/>
                      <a:pt x="19" y="0"/>
                      <a:pt x="19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29" name="iṧľîdè"/>
              <p:cNvSpPr/>
              <p:nvPr/>
            </p:nvSpPr>
            <p:spPr bwMode="auto">
              <a:xfrm>
                <a:off x="4811303" y="846327"/>
                <a:ext cx="30817" cy="21012"/>
              </a:xfrm>
              <a:custGeom>
                <a:avLst/>
                <a:gdLst>
                  <a:gd name="T0" fmla="*/ 15 w 15"/>
                  <a:gd name="T1" fmla="*/ 8 h 10"/>
                  <a:gd name="T2" fmla="*/ 0 w 15"/>
                  <a:gd name="T3" fmla="*/ 4 h 10"/>
                  <a:gd name="T4" fmla="*/ 15 w 15"/>
                  <a:gd name="T5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0">
                    <a:moveTo>
                      <a:pt x="15" y="8"/>
                    </a:moveTo>
                    <a:cubicBezTo>
                      <a:pt x="6" y="10"/>
                      <a:pt x="8" y="2"/>
                      <a:pt x="0" y="4"/>
                    </a:cubicBezTo>
                    <a:cubicBezTo>
                      <a:pt x="3" y="0"/>
                      <a:pt x="15" y="2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30" name="ïṡľíḍé"/>
              <p:cNvSpPr/>
              <p:nvPr/>
            </p:nvSpPr>
            <p:spPr bwMode="auto">
              <a:xfrm>
                <a:off x="4790291" y="867338"/>
                <a:ext cx="43425" cy="25214"/>
              </a:xfrm>
              <a:custGeom>
                <a:avLst/>
                <a:gdLst>
                  <a:gd name="T0" fmla="*/ 21 w 21"/>
                  <a:gd name="T1" fmla="*/ 7 h 12"/>
                  <a:gd name="T2" fmla="*/ 3 w 21"/>
                  <a:gd name="T3" fmla="*/ 7 h 12"/>
                  <a:gd name="T4" fmla="*/ 8 w 21"/>
                  <a:gd name="T5" fmla="*/ 1 h 12"/>
                  <a:gd name="T6" fmla="*/ 21 w 21"/>
                  <a:gd name="T7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2">
                    <a:moveTo>
                      <a:pt x="21" y="7"/>
                    </a:moveTo>
                    <a:cubicBezTo>
                      <a:pt x="19" y="12"/>
                      <a:pt x="5" y="12"/>
                      <a:pt x="3" y="7"/>
                    </a:cubicBezTo>
                    <a:cubicBezTo>
                      <a:pt x="0" y="0"/>
                      <a:pt x="9" y="6"/>
                      <a:pt x="8" y="1"/>
                    </a:cubicBezTo>
                    <a:cubicBezTo>
                      <a:pt x="12" y="4"/>
                      <a:pt x="16" y="6"/>
                      <a:pt x="21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31" name="îṩḻïďe"/>
              <p:cNvSpPr/>
              <p:nvPr/>
            </p:nvSpPr>
            <p:spPr bwMode="auto">
              <a:xfrm>
                <a:off x="6419400" y="885549"/>
                <a:ext cx="29417" cy="23814"/>
              </a:xfrm>
              <a:custGeom>
                <a:avLst/>
                <a:gdLst>
                  <a:gd name="T0" fmla="*/ 6 w 14"/>
                  <a:gd name="T1" fmla="*/ 0 h 11"/>
                  <a:gd name="T2" fmla="*/ 14 w 14"/>
                  <a:gd name="T3" fmla="*/ 7 h 11"/>
                  <a:gd name="T4" fmla="*/ 4 w 14"/>
                  <a:gd name="T5" fmla="*/ 11 h 11"/>
                  <a:gd name="T6" fmla="*/ 2 w 14"/>
                  <a:gd name="T7" fmla="*/ 2 h 11"/>
                  <a:gd name="T8" fmla="*/ 6 w 14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1">
                    <a:moveTo>
                      <a:pt x="6" y="0"/>
                    </a:moveTo>
                    <a:cubicBezTo>
                      <a:pt x="11" y="0"/>
                      <a:pt x="13" y="2"/>
                      <a:pt x="14" y="7"/>
                    </a:cubicBezTo>
                    <a:cubicBezTo>
                      <a:pt x="9" y="7"/>
                      <a:pt x="5" y="7"/>
                      <a:pt x="4" y="11"/>
                    </a:cubicBezTo>
                    <a:cubicBezTo>
                      <a:pt x="0" y="11"/>
                      <a:pt x="3" y="4"/>
                      <a:pt x="2" y="2"/>
                    </a:cubicBezTo>
                    <a:cubicBezTo>
                      <a:pt x="5" y="2"/>
                      <a:pt x="6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32" name="íṡlïḋé"/>
              <p:cNvSpPr/>
              <p:nvPr/>
            </p:nvSpPr>
            <p:spPr bwMode="auto">
              <a:xfrm>
                <a:off x="3945619" y="900957"/>
                <a:ext cx="29417" cy="21012"/>
              </a:xfrm>
              <a:custGeom>
                <a:avLst/>
                <a:gdLst>
                  <a:gd name="T0" fmla="*/ 13 w 14"/>
                  <a:gd name="T1" fmla="*/ 8 h 10"/>
                  <a:gd name="T2" fmla="*/ 0 w 14"/>
                  <a:gd name="T3" fmla="*/ 10 h 10"/>
                  <a:gd name="T4" fmla="*/ 13 w 14"/>
                  <a:gd name="T5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0">
                    <a:moveTo>
                      <a:pt x="13" y="8"/>
                    </a:moveTo>
                    <a:cubicBezTo>
                      <a:pt x="7" y="7"/>
                      <a:pt x="5" y="9"/>
                      <a:pt x="0" y="10"/>
                    </a:cubicBezTo>
                    <a:cubicBezTo>
                      <a:pt x="1" y="6"/>
                      <a:pt x="14" y="0"/>
                      <a:pt x="13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33" name="iṣlíde"/>
              <p:cNvSpPr/>
              <p:nvPr/>
            </p:nvSpPr>
            <p:spPr bwMode="auto">
              <a:xfrm>
                <a:off x="4434493" y="917766"/>
                <a:ext cx="47627" cy="29417"/>
              </a:xfrm>
              <a:custGeom>
                <a:avLst/>
                <a:gdLst>
                  <a:gd name="T0" fmla="*/ 19 w 23"/>
                  <a:gd name="T1" fmla="*/ 2 h 14"/>
                  <a:gd name="T2" fmla="*/ 21 w 23"/>
                  <a:gd name="T3" fmla="*/ 13 h 14"/>
                  <a:gd name="T4" fmla="*/ 2 w 23"/>
                  <a:gd name="T5" fmla="*/ 9 h 14"/>
                  <a:gd name="T6" fmla="*/ 6 w 23"/>
                  <a:gd name="T7" fmla="*/ 2 h 14"/>
                  <a:gd name="T8" fmla="*/ 19 w 23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4">
                    <a:moveTo>
                      <a:pt x="19" y="2"/>
                    </a:moveTo>
                    <a:cubicBezTo>
                      <a:pt x="21" y="4"/>
                      <a:pt x="23" y="11"/>
                      <a:pt x="21" y="13"/>
                    </a:cubicBezTo>
                    <a:cubicBezTo>
                      <a:pt x="13" y="12"/>
                      <a:pt x="4" y="14"/>
                      <a:pt x="2" y="9"/>
                    </a:cubicBezTo>
                    <a:cubicBezTo>
                      <a:pt x="0" y="3"/>
                      <a:pt x="8" y="8"/>
                      <a:pt x="6" y="2"/>
                    </a:cubicBezTo>
                    <a:cubicBezTo>
                      <a:pt x="11" y="0"/>
                      <a:pt x="19" y="5"/>
                      <a:pt x="19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34" name="íśḷíḑê"/>
              <p:cNvSpPr/>
              <p:nvPr/>
            </p:nvSpPr>
            <p:spPr bwMode="auto">
              <a:xfrm>
                <a:off x="4416282" y="999012"/>
                <a:ext cx="57433" cy="26615"/>
              </a:xfrm>
              <a:custGeom>
                <a:avLst/>
                <a:gdLst>
                  <a:gd name="T0" fmla="*/ 26 w 28"/>
                  <a:gd name="T1" fmla="*/ 5 h 13"/>
                  <a:gd name="T2" fmla="*/ 19 w 28"/>
                  <a:gd name="T3" fmla="*/ 9 h 13"/>
                  <a:gd name="T4" fmla="*/ 11 w 28"/>
                  <a:gd name="T5" fmla="*/ 11 h 13"/>
                  <a:gd name="T6" fmla="*/ 4 w 28"/>
                  <a:gd name="T7" fmla="*/ 9 h 13"/>
                  <a:gd name="T8" fmla="*/ 5 w 28"/>
                  <a:gd name="T9" fmla="*/ 4 h 13"/>
                  <a:gd name="T10" fmla="*/ 11 w 28"/>
                  <a:gd name="T11" fmla="*/ 0 h 13"/>
                  <a:gd name="T12" fmla="*/ 26 w 28"/>
                  <a:gd name="T13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3">
                    <a:moveTo>
                      <a:pt x="26" y="5"/>
                    </a:moveTo>
                    <a:cubicBezTo>
                      <a:pt x="28" y="11"/>
                      <a:pt x="21" y="9"/>
                      <a:pt x="19" y="9"/>
                    </a:cubicBezTo>
                    <a:cubicBezTo>
                      <a:pt x="18" y="9"/>
                      <a:pt x="13" y="13"/>
                      <a:pt x="11" y="11"/>
                    </a:cubicBezTo>
                    <a:cubicBezTo>
                      <a:pt x="10" y="9"/>
                      <a:pt x="6" y="10"/>
                      <a:pt x="4" y="9"/>
                    </a:cubicBezTo>
                    <a:cubicBezTo>
                      <a:pt x="0" y="4"/>
                      <a:pt x="12" y="6"/>
                      <a:pt x="5" y="4"/>
                    </a:cubicBezTo>
                    <a:cubicBezTo>
                      <a:pt x="6" y="1"/>
                      <a:pt x="11" y="3"/>
                      <a:pt x="11" y="0"/>
                    </a:cubicBezTo>
                    <a:cubicBezTo>
                      <a:pt x="16" y="1"/>
                      <a:pt x="22" y="2"/>
                      <a:pt x="26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35" name="îSlïde"/>
              <p:cNvSpPr/>
              <p:nvPr/>
            </p:nvSpPr>
            <p:spPr bwMode="auto">
              <a:xfrm>
                <a:off x="4417683" y="1039635"/>
                <a:ext cx="26615" cy="12607"/>
              </a:xfrm>
              <a:custGeom>
                <a:avLst/>
                <a:gdLst>
                  <a:gd name="T0" fmla="*/ 10 w 13"/>
                  <a:gd name="T1" fmla="*/ 6 h 6"/>
                  <a:gd name="T2" fmla="*/ 3 w 13"/>
                  <a:gd name="T3" fmla="*/ 6 h 6"/>
                  <a:gd name="T4" fmla="*/ 10 w 13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6">
                    <a:moveTo>
                      <a:pt x="10" y="6"/>
                    </a:moveTo>
                    <a:cubicBezTo>
                      <a:pt x="6" y="3"/>
                      <a:pt x="8" y="6"/>
                      <a:pt x="3" y="6"/>
                    </a:cubicBezTo>
                    <a:cubicBezTo>
                      <a:pt x="0" y="0"/>
                      <a:pt x="13" y="0"/>
                      <a:pt x="10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36" name="isḻïďe"/>
              <p:cNvSpPr/>
              <p:nvPr/>
            </p:nvSpPr>
            <p:spPr bwMode="auto">
              <a:xfrm>
                <a:off x="4330835" y="1059246"/>
                <a:ext cx="30817" cy="18211"/>
              </a:xfrm>
              <a:custGeom>
                <a:avLst/>
                <a:gdLst>
                  <a:gd name="T0" fmla="*/ 13 w 15"/>
                  <a:gd name="T1" fmla="*/ 1 h 9"/>
                  <a:gd name="T2" fmla="*/ 15 w 15"/>
                  <a:gd name="T3" fmla="*/ 4 h 9"/>
                  <a:gd name="T4" fmla="*/ 7 w 15"/>
                  <a:gd name="T5" fmla="*/ 6 h 9"/>
                  <a:gd name="T6" fmla="*/ 0 w 15"/>
                  <a:gd name="T7" fmla="*/ 6 h 9"/>
                  <a:gd name="T8" fmla="*/ 13 w 15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9">
                    <a:moveTo>
                      <a:pt x="13" y="1"/>
                    </a:moveTo>
                    <a:cubicBezTo>
                      <a:pt x="13" y="3"/>
                      <a:pt x="13" y="4"/>
                      <a:pt x="15" y="4"/>
                    </a:cubicBezTo>
                    <a:cubicBezTo>
                      <a:pt x="15" y="8"/>
                      <a:pt x="9" y="5"/>
                      <a:pt x="7" y="6"/>
                    </a:cubicBezTo>
                    <a:cubicBezTo>
                      <a:pt x="5" y="9"/>
                      <a:pt x="7" y="6"/>
                      <a:pt x="0" y="6"/>
                    </a:cubicBezTo>
                    <a:cubicBezTo>
                      <a:pt x="3" y="3"/>
                      <a:pt x="6" y="0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37" name="ï$ḷîḍe"/>
              <p:cNvSpPr/>
              <p:nvPr/>
            </p:nvSpPr>
            <p:spPr bwMode="auto">
              <a:xfrm>
                <a:off x="4388266" y="1076055"/>
                <a:ext cx="12607" cy="18211"/>
              </a:xfrm>
              <a:custGeom>
                <a:avLst/>
                <a:gdLst>
                  <a:gd name="T0" fmla="*/ 2 w 6"/>
                  <a:gd name="T1" fmla="*/ 0 h 9"/>
                  <a:gd name="T2" fmla="*/ 5 w 6"/>
                  <a:gd name="T3" fmla="*/ 8 h 9"/>
                  <a:gd name="T4" fmla="*/ 2 w 6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9">
                    <a:moveTo>
                      <a:pt x="2" y="0"/>
                    </a:moveTo>
                    <a:cubicBezTo>
                      <a:pt x="5" y="1"/>
                      <a:pt x="6" y="3"/>
                      <a:pt x="5" y="8"/>
                    </a:cubicBezTo>
                    <a:cubicBezTo>
                      <a:pt x="0" y="9"/>
                      <a:pt x="2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38" name="iśļïḓè"/>
              <p:cNvSpPr/>
              <p:nvPr/>
            </p:nvSpPr>
            <p:spPr bwMode="auto">
              <a:xfrm>
                <a:off x="5499087" y="1237145"/>
                <a:ext cx="68639" cy="84047"/>
              </a:xfrm>
              <a:custGeom>
                <a:avLst/>
                <a:gdLst>
                  <a:gd name="T0" fmla="*/ 12 w 33"/>
                  <a:gd name="T1" fmla="*/ 0 h 40"/>
                  <a:gd name="T2" fmla="*/ 14 w 33"/>
                  <a:gd name="T3" fmla="*/ 2 h 40"/>
                  <a:gd name="T4" fmla="*/ 27 w 33"/>
                  <a:gd name="T5" fmla="*/ 2 h 40"/>
                  <a:gd name="T6" fmla="*/ 32 w 33"/>
                  <a:gd name="T7" fmla="*/ 6 h 40"/>
                  <a:gd name="T8" fmla="*/ 31 w 33"/>
                  <a:gd name="T9" fmla="*/ 10 h 40"/>
                  <a:gd name="T10" fmla="*/ 27 w 33"/>
                  <a:gd name="T11" fmla="*/ 12 h 40"/>
                  <a:gd name="T12" fmla="*/ 31 w 33"/>
                  <a:gd name="T13" fmla="*/ 21 h 40"/>
                  <a:gd name="T14" fmla="*/ 29 w 33"/>
                  <a:gd name="T15" fmla="*/ 30 h 40"/>
                  <a:gd name="T16" fmla="*/ 19 w 33"/>
                  <a:gd name="T17" fmla="*/ 30 h 40"/>
                  <a:gd name="T18" fmla="*/ 18 w 33"/>
                  <a:gd name="T19" fmla="*/ 36 h 40"/>
                  <a:gd name="T20" fmla="*/ 14 w 33"/>
                  <a:gd name="T21" fmla="*/ 40 h 40"/>
                  <a:gd name="T22" fmla="*/ 3 w 33"/>
                  <a:gd name="T23" fmla="*/ 40 h 40"/>
                  <a:gd name="T24" fmla="*/ 6 w 33"/>
                  <a:gd name="T25" fmla="*/ 28 h 40"/>
                  <a:gd name="T26" fmla="*/ 6 w 33"/>
                  <a:gd name="T27" fmla="*/ 21 h 40"/>
                  <a:gd name="T28" fmla="*/ 3 w 33"/>
                  <a:gd name="T29" fmla="*/ 12 h 40"/>
                  <a:gd name="T30" fmla="*/ 10 w 33"/>
                  <a:gd name="T31" fmla="*/ 13 h 40"/>
                  <a:gd name="T32" fmla="*/ 12 w 33"/>
                  <a:gd name="T3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3" h="40">
                    <a:moveTo>
                      <a:pt x="12" y="0"/>
                    </a:moveTo>
                    <a:cubicBezTo>
                      <a:pt x="14" y="0"/>
                      <a:pt x="14" y="1"/>
                      <a:pt x="14" y="2"/>
                    </a:cubicBezTo>
                    <a:cubicBezTo>
                      <a:pt x="14" y="5"/>
                      <a:pt x="22" y="0"/>
                      <a:pt x="27" y="2"/>
                    </a:cubicBezTo>
                    <a:cubicBezTo>
                      <a:pt x="28" y="5"/>
                      <a:pt x="29" y="6"/>
                      <a:pt x="32" y="6"/>
                    </a:cubicBezTo>
                    <a:cubicBezTo>
                      <a:pt x="33" y="8"/>
                      <a:pt x="32" y="9"/>
                      <a:pt x="31" y="10"/>
                    </a:cubicBezTo>
                    <a:cubicBezTo>
                      <a:pt x="31" y="11"/>
                      <a:pt x="28" y="11"/>
                      <a:pt x="27" y="12"/>
                    </a:cubicBezTo>
                    <a:cubicBezTo>
                      <a:pt x="27" y="16"/>
                      <a:pt x="30" y="17"/>
                      <a:pt x="31" y="21"/>
                    </a:cubicBezTo>
                    <a:cubicBezTo>
                      <a:pt x="31" y="24"/>
                      <a:pt x="28" y="26"/>
                      <a:pt x="29" y="30"/>
                    </a:cubicBezTo>
                    <a:cubicBezTo>
                      <a:pt x="26" y="30"/>
                      <a:pt x="23" y="30"/>
                      <a:pt x="19" y="30"/>
                    </a:cubicBezTo>
                    <a:cubicBezTo>
                      <a:pt x="17" y="30"/>
                      <a:pt x="19" y="34"/>
                      <a:pt x="18" y="36"/>
                    </a:cubicBezTo>
                    <a:cubicBezTo>
                      <a:pt x="17" y="37"/>
                      <a:pt x="12" y="36"/>
                      <a:pt x="14" y="40"/>
                    </a:cubicBezTo>
                    <a:cubicBezTo>
                      <a:pt x="10" y="40"/>
                      <a:pt x="6" y="40"/>
                      <a:pt x="3" y="40"/>
                    </a:cubicBezTo>
                    <a:cubicBezTo>
                      <a:pt x="4" y="36"/>
                      <a:pt x="0" y="27"/>
                      <a:pt x="6" y="28"/>
                    </a:cubicBezTo>
                    <a:cubicBezTo>
                      <a:pt x="7" y="23"/>
                      <a:pt x="3" y="25"/>
                      <a:pt x="6" y="21"/>
                    </a:cubicBezTo>
                    <a:cubicBezTo>
                      <a:pt x="8" y="15"/>
                      <a:pt x="1" y="17"/>
                      <a:pt x="3" y="12"/>
                    </a:cubicBezTo>
                    <a:cubicBezTo>
                      <a:pt x="7" y="11"/>
                      <a:pt x="8" y="13"/>
                      <a:pt x="10" y="13"/>
                    </a:cubicBezTo>
                    <a:cubicBezTo>
                      <a:pt x="14" y="13"/>
                      <a:pt x="11" y="4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39" name="iṥlíďe"/>
              <p:cNvSpPr/>
              <p:nvPr/>
            </p:nvSpPr>
            <p:spPr bwMode="auto">
              <a:xfrm>
                <a:off x="3054722" y="1241347"/>
                <a:ext cx="21012" cy="19611"/>
              </a:xfrm>
              <a:custGeom>
                <a:avLst/>
                <a:gdLst>
                  <a:gd name="T0" fmla="*/ 9 w 10"/>
                  <a:gd name="T1" fmla="*/ 0 h 9"/>
                  <a:gd name="T2" fmla="*/ 7 w 10"/>
                  <a:gd name="T3" fmla="*/ 4 h 9"/>
                  <a:gd name="T4" fmla="*/ 0 w 10"/>
                  <a:gd name="T5" fmla="*/ 6 h 9"/>
                  <a:gd name="T6" fmla="*/ 9 w 10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9">
                    <a:moveTo>
                      <a:pt x="9" y="0"/>
                    </a:moveTo>
                    <a:cubicBezTo>
                      <a:pt x="10" y="3"/>
                      <a:pt x="8" y="3"/>
                      <a:pt x="7" y="4"/>
                    </a:cubicBezTo>
                    <a:cubicBezTo>
                      <a:pt x="5" y="7"/>
                      <a:pt x="4" y="9"/>
                      <a:pt x="0" y="6"/>
                    </a:cubicBezTo>
                    <a:cubicBezTo>
                      <a:pt x="1" y="2"/>
                      <a:pt x="5" y="1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40" name="ï$ḻiḋê"/>
              <p:cNvSpPr/>
              <p:nvPr/>
            </p:nvSpPr>
            <p:spPr bwMode="auto">
              <a:xfrm>
                <a:off x="3560405" y="1258157"/>
                <a:ext cx="25214" cy="37822"/>
              </a:xfrm>
              <a:custGeom>
                <a:avLst/>
                <a:gdLst>
                  <a:gd name="T0" fmla="*/ 3 w 12"/>
                  <a:gd name="T1" fmla="*/ 0 h 18"/>
                  <a:gd name="T2" fmla="*/ 12 w 12"/>
                  <a:gd name="T3" fmla="*/ 13 h 18"/>
                  <a:gd name="T4" fmla="*/ 5 w 12"/>
                  <a:gd name="T5" fmla="*/ 9 h 18"/>
                  <a:gd name="T6" fmla="*/ 3 w 12"/>
                  <a:gd name="T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8">
                    <a:moveTo>
                      <a:pt x="3" y="0"/>
                    </a:moveTo>
                    <a:cubicBezTo>
                      <a:pt x="6" y="4"/>
                      <a:pt x="7" y="11"/>
                      <a:pt x="12" y="13"/>
                    </a:cubicBezTo>
                    <a:cubicBezTo>
                      <a:pt x="10" y="18"/>
                      <a:pt x="5" y="12"/>
                      <a:pt x="5" y="9"/>
                    </a:cubicBezTo>
                    <a:cubicBezTo>
                      <a:pt x="0" y="9"/>
                      <a:pt x="0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41" name="ïṡlíḑe"/>
              <p:cNvSpPr/>
              <p:nvPr/>
            </p:nvSpPr>
            <p:spPr bwMode="auto">
              <a:xfrm>
                <a:off x="7900028" y="1241347"/>
                <a:ext cx="40623" cy="180701"/>
              </a:xfrm>
              <a:custGeom>
                <a:avLst/>
                <a:gdLst>
                  <a:gd name="T0" fmla="*/ 6 w 19"/>
                  <a:gd name="T1" fmla="*/ 10 h 87"/>
                  <a:gd name="T2" fmla="*/ 10 w 19"/>
                  <a:gd name="T3" fmla="*/ 23 h 87"/>
                  <a:gd name="T4" fmla="*/ 12 w 19"/>
                  <a:gd name="T5" fmla="*/ 30 h 87"/>
                  <a:gd name="T6" fmla="*/ 12 w 19"/>
                  <a:gd name="T7" fmla="*/ 36 h 87"/>
                  <a:gd name="T8" fmla="*/ 14 w 19"/>
                  <a:gd name="T9" fmla="*/ 51 h 87"/>
                  <a:gd name="T10" fmla="*/ 19 w 19"/>
                  <a:gd name="T11" fmla="*/ 58 h 87"/>
                  <a:gd name="T12" fmla="*/ 12 w 19"/>
                  <a:gd name="T13" fmla="*/ 60 h 87"/>
                  <a:gd name="T14" fmla="*/ 12 w 19"/>
                  <a:gd name="T15" fmla="*/ 73 h 87"/>
                  <a:gd name="T16" fmla="*/ 8 w 19"/>
                  <a:gd name="T17" fmla="*/ 73 h 87"/>
                  <a:gd name="T18" fmla="*/ 12 w 19"/>
                  <a:gd name="T19" fmla="*/ 86 h 87"/>
                  <a:gd name="T20" fmla="*/ 2 w 19"/>
                  <a:gd name="T21" fmla="*/ 84 h 87"/>
                  <a:gd name="T22" fmla="*/ 4 w 19"/>
                  <a:gd name="T23" fmla="*/ 73 h 87"/>
                  <a:gd name="T24" fmla="*/ 1 w 19"/>
                  <a:gd name="T25" fmla="*/ 67 h 87"/>
                  <a:gd name="T26" fmla="*/ 4 w 19"/>
                  <a:gd name="T27" fmla="*/ 45 h 87"/>
                  <a:gd name="T28" fmla="*/ 1 w 19"/>
                  <a:gd name="T29" fmla="*/ 36 h 87"/>
                  <a:gd name="T30" fmla="*/ 1 w 19"/>
                  <a:gd name="T31" fmla="*/ 23 h 87"/>
                  <a:gd name="T32" fmla="*/ 6 w 19"/>
                  <a:gd name="T33" fmla="*/ 17 h 87"/>
                  <a:gd name="T34" fmla="*/ 8 w 19"/>
                  <a:gd name="T35" fmla="*/ 11 h 87"/>
                  <a:gd name="T36" fmla="*/ 6 w 19"/>
                  <a:gd name="T37" fmla="*/ 1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87">
                    <a:moveTo>
                      <a:pt x="6" y="10"/>
                    </a:moveTo>
                    <a:cubicBezTo>
                      <a:pt x="14" y="0"/>
                      <a:pt x="7" y="20"/>
                      <a:pt x="10" y="23"/>
                    </a:cubicBezTo>
                    <a:cubicBezTo>
                      <a:pt x="13" y="25"/>
                      <a:pt x="8" y="26"/>
                      <a:pt x="12" y="30"/>
                    </a:cubicBezTo>
                    <a:cubicBezTo>
                      <a:pt x="14" y="33"/>
                      <a:pt x="12" y="33"/>
                      <a:pt x="12" y="36"/>
                    </a:cubicBezTo>
                    <a:cubicBezTo>
                      <a:pt x="12" y="38"/>
                      <a:pt x="15" y="43"/>
                      <a:pt x="14" y="51"/>
                    </a:cubicBezTo>
                    <a:cubicBezTo>
                      <a:pt x="13" y="55"/>
                      <a:pt x="16" y="56"/>
                      <a:pt x="19" y="58"/>
                    </a:cubicBezTo>
                    <a:cubicBezTo>
                      <a:pt x="19" y="62"/>
                      <a:pt x="14" y="62"/>
                      <a:pt x="12" y="60"/>
                    </a:cubicBezTo>
                    <a:cubicBezTo>
                      <a:pt x="11" y="65"/>
                      <a:pt x="11" y="73"/>
                      <a:pt x="12" y="73"/>
                    </a:cubicBezTo>
                    <a:cubicBezTo>
                      <a:pt x="12" y="73"/>
                      <a:pt x="8" y="73"/>
                      <a:pt x="8" y="73"/>
                    </a:cubicBezTo>
                    <a:cubicBezTo>
                      <a:pt x="8" y="77"/>
                      <a:pt x="13" y="78"/>
                      <a:pt x="12" y="86"/>
                    </a:cubicBezTo>
                    <a:cubicBezTo>
                      <a:pt x="6" y="84"/>
                      <a:pt x="7" y="87"/>
                      <a:pt x="2" y="84"/>
                    </a:cubicBezTo>
                    <a:cubicBezTo>
                      <a:pt x="6" y="79"/>
                      <a:pt x="2" y="78"/>
                      <a:pt x="4" y="73"/>
                    </a:cubicBezTo>
                    <a:cubicBezTo>
                      <a:pt x="4" y="70"/>
                      <a:pt x="3" y="68"/>
                      <a:pt x="1" y="67"/>
                    </a:cubicBezTo>
                    <a:cubicBezTo>
                      <a:pt x="2" y="63"/>
                      <a:pt x="6" y="55"/>
                      <a:pt x="4" y="45"/>
                    </a:cubicBezTo>
                    <a:cubicBezTo>
                      <a:pt x="4" y="41"/>
                      <a:pt x="1" y="39"/>
                      <a:pt x="1" y="36"/>
                    </a:cubicBezTo>
                    <a:cubicBezTo>
                      <a:pt x="0" y="30"/>
                      <a:pt x="5" y="26"/>
                      <a:pt x="1" y="23"/>
                    </a:cubicBezTo>
                    <a:cubicBezTo>
                      <a:pt x="2" y="20"/>
                      <a:pt x="3" y="18"/>
                      <a:pt x="6" y="17"/>
                    </a:cubicBezTo>
                    <a:cubicBezTo>
                      <a:pt x="6" y="14"/>
                      <a:pt x="6" y="12"/>
                      <a:pt x="8" y="11"/>
                    </a:cubicBezTo>
                    <a:cubicBezTo>
                      <a:pt x="8" y="10"/>
                      <a:pt x="7" y="10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42" name="î$ḷiḍê"/>
              <p:cNvSpPr/>
              <p:nvPr/>
            </p:nvSpPr>
            <p:spPr bwMode="auto">
              <a:xfrm>
                <a:off x="3023905" y="1260958"/>
                <a:ext cx="9806" cy="18211"/>
              </a:xfrm>
              <a:custGeom>
                <a:avLst/>
                <a:gdLst>
                  <a:gd name="T0" fmla="*/ 2 w 5"/>
                  <a:gd name="T1" fmla="*/ 1 h 9"/>
                  <a:gd name="T2" fmla="*/ 0 w 5"/>
                  <a:gd name="T3" fmla="*/ 6 h 9"/>
                  <a:gd name="T4" fmla="*/ 0 w 5"/>
                  <a:gd name="T5" fmla="*/ 2 h 9"/>
                  <a:gd name="T6" fmla="*/ 2 w 5"/>
                  <a:gd name="T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2" y="1"/>
                    </a:moveTo>
                    <a:cubicBezTo>
                      <a:pt x="5" y="0"/>
                      <a:pt x="4" y="9"/>
                      <a:pt x="0" y="6"/>
                    </a:cubicBezTo>
                    <a:cubicBezTo>
                      <a:pt x="0" y="5"/>
                      <a:pt x="0" y="4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43" name="íŝḻïḋè"/>
              <p:cNvSpPr/>
              <p:nvPr/>
            </p:nvSpPr>
            <p:spPr bwMode="auto">
              <a:xfrm>
                <a:off x="4717451" y="1322593"/>
                <a:ext cx="116265" cy="98055"/>
              </a:xfrm>
              <a:custGeom>
                <a:avLst/>
                <a:gdLst>
                  <a:gd name="T0" fmla="*/ 25 w 56"/>
                  <a:gd name="T1" fmla="*/ 0 h 47"/>
                  <a:gd name="T2" fmla="*/ 30 w 56"/>
                  <a:gd name="T3" fmla="*/ 4 h 47"/>
                  <a:gd name="T4" fmla="*/ 28 w 56"/>
                  <a:gd name="T5" fmla="*/ 12 h 47"/>
                  <a:gd name="T6" fmla="*/ 36 w 56"/>
                  <a:gd name="T7" fmla="*/ 15 h 47"/>
                  <a:gd name="T8" fmla="*/ 47 w 56"/>
                  <a:gd name="T9" fmla="*/ 19 h 47"/>
                  <a:gd name="T10" fmla="*/ 45 w 56"/>
                  <a:gd name="T11" fmla="*/ 26 h 47"/>
                  <a:gd name="T12" fmla="*/ 51 w 56"/>
                  <a:gd name="T13" fmla="*/ 28 h 47"/>
                  <a:gd name="T14" fmla="*/ 54 w 56"/>
                  <a:gd name="T15" fmla="*/ 34 h 47"/>
                  <a:gd name="T16" fmla="*/ 51 w 56"/>
                  <a:gd name="T17" fmla="*/ 43 h 47"/>
                  <a:gd name="T18" fmla="*/ 49 w 56"/>
                  <a:gd name="T19" fmla="*/ 40 h 47"/>
                  <a:gd name="T20" fmla="*/ 38 w 56"/>
                  <a:gd name="T21" fmla="*/ 40 h 47"/>
                  <a:gd name="T22" fmla="*/ 30 w 56"/>
                  <a:gd name="T23" fmla="*/ 47 h 47"/>
                  <a:gd name="T24" fmla="*/ 26 w 56"/>
                  <a:gd name="T25" fmla="*/ 41 h 47"/>
                  <a:gd name="T26" fmla="*/ 21 w 56"/>
                  <a:gd name="T27" fmla="*/ 40 h 47"/>
                  <a:gd name="T28" fmla="*/ 13 w 56"/>
                  <a:gd name="T29" fmla="*/ 34 h 47"/>
                  <a:gd name="T30" fmla="*/ 0 w 56"/>
                  <a:gd name="T31" fmla="*/ 36 h 47"/>
                  <a:gd name="T32" fmla="*/ 2 w 56"/>
                  <a:gd name="T33" fmla="*/ 28 h 47"/>
                  <a:gd name="T34" fmla="*/ 10 w 56"/>
                  <a:gd name="T35" fmla="*/ 25 h 47"/>
                  <a:gd name="T36" fmla="*/ 13 w 56"/>
                  <a:gd name="T37" fmla="*/ 17 h 47"/>
                  <a:gd name="T38" fmla="*/ 15 w 56"/>
                  <a:gd name="T39" fmla="*/ 8 h 47"/>
                  <a:gd name="T40" fmla="*/ 19 w 56"/>
                  <a:gd name="T41" fmla="*/ 8 h 47"/>
                  <a:gd name="T42" fmla="*/ 19 w 56"/>
                  <a:gd name="T43" fmla="*/ 4 h 47"/>
                  <a:gd name="T44" fmla="*/ 25 w 56"/>
                  <a:gd name="T4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6" h="47">
                    <a:moveTo>
                      <a:pt x="25" y="0"/>
                    </a:moveTo>
                    <a:cubicBezTo>
                      <a:pt x="27" y="1"/>
                      <a:pt x="27" y="4"/>
                      <a:pt x="30" y="4"/>
                    </a:cubicBezTo>
                    <a:cubicBezTo>
                      <a:pt x="29" y="8"/>
                      <a:pt x="24" y="8"/>
                      <a:pt x="28" y="12"/>
                    </a:cubicBezTo>
                    <a:cubicBezTo>
                      <a:pt x="27" y="16"/>
                      <a:pt x="33" y="14"/>
                      <a:pt x="36" y="15"/>
                    </a:cubicBezTo>
                    <a:cubicBezTo>
                      <a:pt x="37" y="16"/>
                      <a:pt x="40" y="22"/>
                      <a:pt x="47" y="19"/>
                    </a:cubicBezTo>
                    <a:cubicBezTo>
                      <a:pt x="47" y="24"/>
                      <a:pt x="50" y="25"/>
                      <a:pt x="45" y="26"/>
                    </a:cubicBezTo>
                    <a:cubicBezTo>
                      <a:pt x="45" y="29"/>
                      <a:pt x="49" y="27"/>
                      <a:pt x="51" y="28"/>
                    </a:cubicBezTo>
                    <a:cubicBezTo>
                      <a:pt x="52" y="30"/>
                      <a:pt x="49" y="36"/>
                      <a:pt x="54" y="34"/>
                    </a:cubicBezTo>
                    <a:cubicBezTo>
                      <a:pt x="56" y="40"/>
                      <a:pt x="49" y="38"/>
                      <a:pt x="51" y="43"/>
                    </a:cubicBezTo>
                    <a:cubicBezTo>
                      <a:pt x="49" y="43"/>
                      <a:pt x="49" y="41"/>
                      <a:pt x="49" y="40"/>
                    </a:cubicBezTo>
                    <a:cubicBezTo>
                      <a:pt x="42" y="40"/>
                      <a:pt x="43" y="42"/>
                      <a:pt x="38" y="40"/>
                    </a:cubicBezTo>
                    <a:cubicBezTo>
                      <a:pt x="35" y="42"/>
                      <a:pt x="30" y="42"/>
                      <a:pt x="30" y="47"/>
                    </a:cubicBezTo>
                    <a:cubicBezTo>
                      <a:pt x="27" y="47"/>
                      <a:pt x="28" y="43"/>
                      <a:pt x="26" y="41"/>
                    </a:cubicBezTo>
                    <a:cubicBezTo>
                      <a:pt x="25" y="40"/>
                      <a:pt x="22" y="41"/>
                      <a:pt x="21" y="40"/>
                    </a:cubicBezTo>
                    <a:cubicBezTo>
                      <a:pt x="19" y="38"/>
                      <a:pt x="18" y="35"/>
                      <a:pt x="13" y="34"/>
                    </a:cubicBezTo>
                    <a:cubicBezTo>
                      <a:pt x="7" y="33"/>
                      <a:pt x="7" y="37"/>
                      <a:pt x="0" y="36"/>
                    </a:cubicBezTo>
                    <a:cubicBezTo>
                      <a:pt x="2" y="34"/>
                      <a:pt x="2" y="32"/>
                      <a:pt x="2" y="28"/>
                    </a:cubicBezTo>
                    <a:cubicBezTo>
                      <a:pt x="8" y="31"/>
                      <a:pt x="4" y="22"/>
                      <a:pt x="10" y="25"/>
                    </a:cubicBezTo>
                    <a:cubicBezTo>
                      <a:pt x="7" y="20"/>
                      <a:pt x="12" y="19"/>
                      <a:pt x="13" y="17"/>
                    </a:cubicBezTo>
                    <a:cubicBezTo>
                      <a:pt x="14" y="15"/>
                      <a:pt x="13" y="11"/>
                      <a:pt x="15" y="8"/>
                    </a:cubicBezTo>
                    <a:cubicBezTo>
                      <a:pt x="16" y="7"/>
                      <a:pt x="18" y="8"/>
                      <a:pt x="19" y="8"/>
                    </a:cubicBezTo>
                    <a:cubicBezTo>
                      <a:pt x="20" y="7"/>
                      <a:pt x="18" y="5"/>
                      <a:pt x="19" y="4"/>
                    </a:cubicBezTo>
                    <a:cubicBezTo>
                      <a:pt x="21" y="3"/>
                      <a:pt x="25" y="4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44" name="išlïḓé"/>
              <p:cNvSpPr/>
              <p:nvPr/>
            </p:nvSpPr>
            <p:spPr bwMode="auto">
              <a:xfrm>
                <a:off x="4654415" y="1353410"/>
                <a:ext cx="29417" cy="25214"/>
              </a:xfrm>
              <a:custGeom>
                <a:avLst/>
                <a:gdLst>
                  <a:gd name="T0" fmla="*/ 0 w 14"/>
                  <a:gd name="T1" fmla="*/ 0 h 12"/>
                  <a:gd name="T2" fmla="*/ 14 w 14"/>
                  <a:gd name="T3" fmla="*/ 6 h 12"/>
                  <a:gd name="T4" fmla="*/ 0 w 14"/>
                  <a:gd name="T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2">
                    <a:moveTo>
                      <a:pt x="0" y="0"/>
                    </a:moveTo>
                    <a:cubicBezTo>
                      <a:pt x="7" y="0"/>
                      <a:pt x="7" y="6"/>
                      <a:pt x="14" y="6"/>
                    </a:cubicBezTo>
                    <a:cubicBezTo>
                      <a:pt x="12" y="12"/>
                      <a:pt x="1" y="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45" name="îş1ïdé"/>
              <p:cNvSpPr/>
              <p:nvPr/>
            </p:nvSpPr>
            <p:spPr bwMode="auto">
              <a:xfrm>
                <a:off x="7886020" y="1451465"/>
                <a:ext cx="81245" cy="58833"/>
              </a:xfrm>
              <a:custGeom>
                <a:avLst/>
                <a:gdLst>
                  <a:gd name="T0" fmla="*/ 11 w 39"/>
                  <a:gd name="T1" fmla="*/ 0 h 28"/>
                  <a:gd name="T2" fmla="*/ 13 w 39"/>
                  <a:gd name="T3" fmla="*/ 2 h 28"/>
                  <a:gd name="T4" fmla="*/ 21 w 39"/>
                  <a:gd name="T5" fmla="*/ 9 h 28"/>
                  <a:gd name="T6" fmla="*/ 39 w 39"/>
                  <a:gd name="T7" fmla="*/ 7 h 28"/>
                  <a:gd name="T8" fmla="*/ 32 w 39"/>
                  <a:gd name="T9" fmla="*/ 19 h 28"/>
                  <a:gd name="T10" fmla="*/ 26 w 39"/>
                  <a:gd name="T11" fmla="*/ 17 h 28"/>
                  <a:gd name="T12" fmla="*/ 19 w 39"/>
                  <a:gd name="T13" fmla="*/ 20 h 28"/>
                  <a:gd name="T14" fmla="*/ 17 w 39"/>
                  <a:gd name="T15" fmla="*/ 26 h 28"/>
                  <a:gd name="T16" fmla="*/ 8 w 39"/>
                  <a:gd name="T17" fmla="*/ 22 h 28"/>
                  <a:gd name="T18" fmla="*/ 11 w 39"/>
                  <a:gd name="T1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28">
                    <a:moveTo>
                      <a:pt x="11" y="0"/>
                    </a:moveTo>
                    <a:cubicBezTo>
                      <a:pt x="13" y="0"/>
                      <a:pt x="13" y="1"/>
                      <a:pt x="13" y="2"/>
                    </a:cubicBezTo>
                    <a:cubicBezTo>
                      <a:pt x="13" y="7"/>
                      <a:pt x="20" y="4"/>
                      <a:pt x="21" y="9"/>
                    </a:cubicBezTo>
                    <a:cubicBezTo>
                      <a:pt x="27" y="7"/>
                      <a:pt x="32" y="10"/>
                      <a:pt x="39" y="7"/>
                    </a:cubicBezTo>
                    <a:cubicBezTo>
                      <a:pt x="39" y="13"/>
                      <a:pt x="32" y="13"/>
                      <a:pt x="32" y="19"/>
                    </a:cubicBezTo>
                    <a:cubicBezTo>
                      <a:pt x="29" y="19"/>
                      <a:pt x="29" y="17"/>
                      <a:pt x="26" y="17"/>
                    </a:cubicBezTo>
                    <a:cubicBezTo>
                      <a:pt x="22" y="16"/>
                      <a:pt x="20" y="25"/>
                      <a:pt x="19" y="20"/>
                    </a:cubicBezTo>
                    <a:cubicBezTo>
                      <a:pt x="17" y="21"/>
                      <a:pt x="17" y="24"/>
                      <a:pt x="17" y="26"/>
                    </a:cubicBezTo>
                    <a:cubicBezTo>
                      <a:pt x="12" y="28"/>
                      <a:pt x="12" y="15"/>
                      <a:pt x="8" y="22"/>
                    </a:cubicBezTo>
                    <a:cubicBezTo>
                      <a:pt x="0" y="17"/>
                      <a:pt x="6" y="3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46" name="iṧ1ïḓê"/>
              <p:cNvSpPr/>
              <p:nvPr/>
            </p:nvSpPr>
            <p:spPr bwMode="auto">
              <a:xfrm>
                <a:off x="7743140" y="1520103"/>
                <a:ext cx="156888" cy="137277"/>
              </a:xfrm>
              <a:custGeom>
                <a:avLst/>
                <a:gdLst>
                  <a:gd name="T0" fmla="*/ 67 w 76"/>
                  <a:gd name="T1" fmla="*/ 0 h 66"/>
                  <a:gd name="T2" fmla="*/ 73 w 76"/>
                  <a:gd name="T3" fmla="*/ 2 h 66"/>
                  <a:gd name="T4" fmla="*/ 73 w 76"/>
                  <a:gd name="T5" fmla="*/ 30 h 66"/>
                  <a:gd name="T6" fmla="*/ 71 w 76"/>
                  <a:gd name="T7" fmla="*/ 27 h 66"/>
                  <a:gd name="T8" fmla="*/ 71 w 76"/>
                  <a:gd name="T9" fmla="*/ 38 h 66"/>
                  <a:gd name="T10" fmla="*/ 67 w 76"/>
                  <a:gd name="T11" fmla="*/ 36 h 66"/>
                  <a:gd name="T12" fmla="*/ 67 w 76"/>
                  <a:gd name="T13" fmla="*/ 55 h 66"/>
                  <a:gd name="T14" fmla="*/ 64 w 76"/>
                  <a:gd name="T15" fmla="*/ 53 h 66"/>
                  <a:gd name="T16" fmla="*/ 58 w 76"/>
                  <a:gd name="T17" fmla="*/ 56 h 66"/>
                  <a:gd name="T18" fmla="*/ 54 w 76"/>
                  <a:gd name="T19" fmla="*/ 55 h 66"/>
                  <a:gd name="T20" fmla="*/ 47 w 76"/>
                  <a:gd name="T21" fmla="*/ 56 h 66"/>
                  <a:gd name="T22" fmla="*/ 37 w 76"/>
                  <a:gd name="T23" fmla="*/ 58 h 66"/>
                  <a:gd name="T24" fmla="*/ 34 w 76"/>
                  <a:gd name="T25" fmla="*/ 66 h 66"/>
                  <a:gd name="T26" fmla="*/ 26 w 76"/>
                  <a:gd name="T27" fmla="*/ 56 h 66"/>
                  <a:gd name="T28" fmla="*/ 23 w 76"/>
                  <a:gd name="T29" fmla="*/ 60 h 66"/>
                  <a:gd name="T30" fmla="*/ 19 w 76"/>
                  <a:gd name="T31" fmla="*/ 58 h 66"/>
                  <a:gd name="T32" fmla="*/ 0 w 76"/>
                  <a:gd name="T33" fmla="*/ 62 h 66"/>
                  <a:gd name="T34" fmla="*/ 2 w 76"/>
                  <a:gd name="T35" fmla="*/ 55 h 66"/>
                  <a:gd name="T36" fmla="*/ 6 w 76"/>
                  <a:gd name="T37" fmla="*/ 56 h 66"/>
                  <a:gd name="T38" fmla="*/ 8 w 76"/>
                  <a:gd name="T39" fmla="*/ 53 h 66"/>
                  <a:gd name="T40" fmla="*/ 34 w 76"/>
                  <a:gd name="T41" fmla="*/ 51 h 66"/>
                  <a:gd name="T42" fmla="*/ 37 w 76"/>
                  <a:gd name="T43" fmla="*/ 38 h 66"/>
                  <a:gd name="T44" fmla="*/ 41 w 76"/>
                  <a:gd name="T45" fmla="*/ 34 h 66"/>
                  <a:gd name="T46" fmla="*/ 52 w 76"/>
                  <a:gd name="T47" fmla="*/ 36 h 66"/>
                  <a:gd name="T48" fmla="*/ 52 w 76"/>
                  <a:gd name="T49" fmla="*/ 28 h 66"/>
                  <a:gd name="T50" fmla="*/ 54 w 76"/>
                  <a:gd name="T51" fmla="*/ 32 h 66"/>
                  <a:gd name="T52" fmla="*/ 56 w 76"/>
                  <a:gd name="T53" fmla="*/ 23 h 66"/>
                  <a:gd name="T54" fmla="*/ 62 w 76"/>
                  <a:gd name="T55" fmla="*/ 8 h 66"/>
                  <a:gd name="T56" fmla="*/ 67 w 76"/>
                  <a:gd name="T5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6" h="66">
                    <a:moveTo>
                      <a:pt x="67" y="0"/>
                    </a:moveTo>
                    <a:cubicBezTo>
                      <a:pt x="70" y="0"/>
                      <a:pt x="70" y="2"/>
                      <a:pt x="73" y="2"/>
                    </a:cubicBezTo>
                    <a:cubicBezTo>
                      <a:pt x="73" y="16"/>
                      <a:pt x="76" y="22"/>
                      <a:pt x="73" y="30"/>
                    </a:cubicBezTo>
                    <a:cubicBezTo>
                      <a:pt x="71" y="30"/>
                      <a:pt x="71" y="28"/>
                      <a:pt x="71" y="27"/>
                    </a:cubicBezTo>
                    <a:cubicBezTo>
                      <a:pt x="66" y="28"/>
                      <a:pt x="71" y="34"/>
                      <a:pt x="71" y="38"/>
                    </a:cubicBezTo>
                    <a:cubicBezTo>
                      <a:pt x="69" y="37"/>
                      <a:pt x="69" y="36"/>
                      <a:pt x="67" y="36"/>
                    </a:cubicBezTo>
                    <a:cubicBezTo>
                      <a:pt x="67" y="42"/>
                      <a:pt x="67" y="48"/>
                      <a:pt x="67" y="55"/>
                    </a:cubicBezTo>
                    <a:cubicBezTo>
                      <a:pt x="66" y="54"/>
                      <a:pt x="65" y="53"/>
                      <a:pt x="64" y="53"/>
                    </a:cubicBezTo>
                    <a:cubicBezTo>
                      <a:pt x="60" y="51"/>
                      <a:pt x="59" y="56"/>
                      <a:pt x="58" y="56"/>
                    </a:cubicBezTo>
                    <a:cubicBezTo>
                      <a:pt x="57" y="57"/>
                      <a:pt x="56" y="55"/>
                      <a:pt x="54" y="55"/>
                    </a:cubicBezTo>
                    <a:cubicBezTo>
                      <a:pt x="54" y="54"/>
                      <a:pt x="49" y="56"/>
                      <a:pt x="47" y="56"/>
                    </a:cubicBezTo>
                    <a:cubicBezTo>
                      <a:pt x="46" y="57"/>
                      <a:pt x="42" y="59"/>
                      <a:pt x="37" y="58"/>
                    </a:cubicBezTo>
                    <a:cubicBezTo>
                      <a:pt x="34" y="58"/>
                      <a:pt x="36" y="65"/>
                      <a:pt x="34" y="66"/>
                    </a:cubicBezTo>
                    <a:cubicBezTo>
                      <a:pt x="30" y="64"/>
                      <a:pt x="26" y="62"/>
                      <a:pt x="26" y="56"/>
                    </a:cubicBezTo>
                    <a:cubicBezTo>
                      <a:pt x="23" y="54"/>
                      <a:pt x="23" y="60"/>
                      <a:pt x="23" y="60"/>
                    </a:cubicBezTo>
                    <a:cubicBezTo>
                      <a:pt x="20" y="61"/>
                      <a:pt x="19" y="58"/>
                      <a:pt x="19" y="58"/>
                    </a:cubicBezTo>
                    <a:cubicBezTo>
                      <a:pt x="12" y="59"/>
                      <a:pt x="5" y="65"/>
                      <a:pt x="0" y="62"/>
                    </a:cubicBezTo>
                    <a:cubicBezTo>
                      <a:pt x="2" y="60"/>
                      <a:pt x="2" y="58"/>
                      <a:pt x="2" y="55"/>
                    </a:cubicBezTo>
                    <a:cubicBezTo>
                      <a:pt x="4" y="53"/>
                      <a:pt x="6" y="56"/>
                      <a:pt x="6" y="56"/>
                    </a:cubicBezTo>
                    <a:cubicBezTo>
                      <a:pt x="8" y="56"/>
                      <a:pt x="7" y="53"/>
                      <a:pt x="8" y="53"/>
                    </a:cubicBezTo>
                    <a:cubicBezTo>
                      <a:pt x="14" y="52"/>
                      <a:pt x="26" y="54"/>
                      <a:pt x="34" y="51"/>
                    </a:cubicBezTo>
                    <a:cubicBezTo>
                      <a:pt x="31" y="42"/>
                      <a:pt x="39" y="45"/>
                      <a:pt x="37" y="38"/>
                    </a:cubicBezTo>
                    <a:cubicBezTo>
                      <a:pt x="41" y="40"/>
                      <a:pt x="42" y="39"/>
                      <a:pt x="41" y="34"/>
                    </a:cubicBezTo>
                    <a:cubicBezTo>
                      <a:pt x="45" y="38"/>
                      <a:pt x="49" y="31"/>
                      <a:pt x="52" y="36"/>
                    </a:cubicBezTo>
                    <a:cubicBezTo>
                      <a:pt x="53" y="35"/>
                      <a:pt x="51" y="29"/>
                      <a:pt x="52" y="28"/>
                    </a:cubicBezTo>
                    <a:cubicBezTo>
                      <a:pt x="54" y="27"/>
                      <a:pt x="54" y="32"/>
                      <a:pt x="54" y="32"/>
                    </a:cubicBezTo>
                    <a:cubicBezTo>
                      <a:pt x="56" y="33"/>
                      <a:pt x="60" y="31"/>
                      <a:pt x="56" y="23"/>
                    </a:cubicBezTo>
                    <a:cubicBezTo>
                      <a:pt x="63" y="21"/>
                      <a:pt x="59" y="13"/>
                      <a:pt x="62" y="8"/>
                    </a:cubicBezTo>
                    <a:cubicBezTo>
                      <a:pt x="63" y="5"/>
                      <a:pt x="70" y="5"/>
                      <a:pt x="6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47" name="ïšḷîḋé"/>
              <p:cNvSpPr/>
              <p:nvPr/>
            </p:nvSpPr>
            <p:spPr bwMode="auto">
              <a:xfrm>
                <a:off x="5794652" y="1528507"/>
                <a:ext cx="28016" cy="30817"/>
              </a:xfrm>
              <a:custGeom>
                <a:avLst/>
                <a:gdLst>
                  <a:gd name="T0" fmla="*/ 4 w 13"/>
                  <a:gd name="T1" fmla="*/ 0 h 15"/>
                  <a:gd name="T2" fmla="*/ 0 w 13"/>
                  <a:gd name="T3" fmla="*/ 13 h 15"/>
                  <a:gd name="T4" fmla="*/ 4 w 13"/>
                  <a:gd name="T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5">
                    <a:moveTo>
                      <a:pt x="4" y="0"/>
                    </a:moveTo>
                    <a:cubicBezTo>
                      <a:pt x="13" y="0"/>
                      <a:pt x="10" y="15"/>
                      <a:pt x="0" y="13"/>
                    </a:cubicBezTo>
                    <a:cubicBezTo>
                      <a:pt x="4" y="12"/>
                      <a:pt x="0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48" name="îS1íďe"/>
              <p:cNvSpPr/>
              <p:nvPr/>
            </p:nvSpPr>
            <p:spPr bwMode="auto">
              <a:xfrm>
                <a:off x="5861889" y="1571932"/>
                <a:ext cx="39222" cy="29417"/>
              </a:xfrm>
              <a:custGeom>
                <a:avLst/>
                <a:gdLst>
                  <a:gd name="T0" fmla="*/ 15 w 19"/>
                  <a:gd name="T1" fmla="*/ 3 h 14"/>
                  <a:gd name="T2" fmla="*/ 19 w 19"/>
                  <a:gd name="T3" fmla="*/ 13 h 14"/>
                  <a:gd name="T4" fmla="*/ 9 w 19"/>
                  <a:gd name="T5" fmla="*/ 13 h 14"/>
                  <a:gd name="T6" fmla="*/ 9 w 19"/>
                  <a:gd name="T7" fmla="*/ 11 h 14"/>
                  <a:gd name="T8" fmla="*/ 2 w 19"/>
                  <a:gd name="T9" fmla="*/ 9 h 14"/>
                  <a:gd name="T10" fmla="*/ 15 w 19"/>
                  <a:gd name="T11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4">
                    <a:moveTo>
                      <a:pt x="15" y="3"/>
                    </a:moveTo>
                    <a:cubicBezTo>
                      <a:pt x="18" y="5"/>
                      <a:pt x="19" y="8"/>
                      <a:pt x="19" y="13"/>
                    </a:cubicBezTo>
                    <a:cubicBezTo>
                      <a:pt x="17" y="12"/>
                      <a:pt x="11" y="14"/>
                      <a:pt x="9" y="13"/>
                    </a:cubicBezTo>
                    <a:cubicBezTo>
                      <a:pt x="9" y="13"/>
                      <a:pt x="10" y="11"/>
                      <a:pt x="9" y="11"/>
                    </a:cubicBezTo>
                    <a:cubicBezTo>
                      <a:pt x="7" y="10"/>
                      <a:pt x="2" y="12"/>
                      <a:pt x="2" y="9"/>
                    </a:cubicBezTo>
                    <a:cubicBezTo>
                      <a:pt x="0" y="0"/>
                      <a:pt x="15" y="9"/>
                      <a:pt x="15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49" name="iSḻîdè"/>
              <p:cNvSpPr/>
              <p:nvPr/>
            </p:nvSpPr>
            <p:spPr bwMode="auto">
              <a:xfrm>
                <a:off x="6175664" y="1627963"/>
                <a:ext cx="29417" cy="15409"/>
              </a:xfrm>
              <a:custGeom>
                <a:avLst/>
                <a:gdLst>
                  <a:gd name="T0" fmla="*/ 0 w 14"/>
                  <a:gd name="T1" fmla="*/ 6 h 7"/>
                  <a:gd name="T2" fmla="*/ 8 w 14"/>
                  <a:gd name="T3" fmla="*/ 1 h 7"/>
                  <a:gd name="T4" fmla="*/ 6 w 14"/>
                  <a:gd name="T5" fmla="*/ 3 h 7"/>
                  <a:gd name="T6" fmla="*/ 0 w 14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7">
                    <a:moveTo>
                      <a:pt x="0" y="6"/>
                    </a:moveTo>
                    <a:cubicBezTo>
                      <a:pt x="0" y="1"/>
                      <a:pt x="3" y="0"/>
                      <a:pt x="8" y="1"/>
                    </a:cubicBezTo>
                    <a:cubicBezTo>
                      <a:pt x="14" y="0"/>
                      <a:pt x="10" y="4"/>
                      <a:pt x="6" y="3"/>
                    </a:cubicBezTo>
                    <a:cubicBezTo>
                      <a:pt x="4" y="4"/>
                      <a:pt x="4" y="7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50" name="îSḷîḑé"/>
              <p:cNvSpPr/>
              <p:nvPr/>
            </p:nvSpPr>
            <p:spPr bwMode="auto">
              <a:xfrm>
                <a:off x="7757148" y="1651776"/>
                <a:ext cx="29417" cy="18211"/>
              </a:xfrm>
              <a:custGeom>
                <a:avLst/>
                <a:gdLst>
                  <a:gd name="T0" fmla="*/ 12 w 14"/>
                  <a:gd name="T1" fmla="*/ 1 h 9"/>
                  <a:gd name="T2" fmla="*/ 8 w 14"/>
                  <a:gd name="T3" fmla="*/ 8 h 9"/>
                  <a:gd name="T4" fmla="*/ 1 w 14"/>
                  <a:gd name="T5" fmla="*/ 3 h 9"/>
                  <a:gd name="T6" fmla="*/ 12 w 14"/>
                  <a:gd name="T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9">
                    <a:moveTo>
                      <a:pt x="12" y="1"/>
                    </a:moveTo>
                    <a:cubicBezTo>
                      <a:pt x="14" y="7"/>
                      <a:pt x="6" y="2"/>
                      <a:pt x="8" y="8"/>
                    </a:cubicBezTo>
                    <a:cubicBezTo>
                      <a:pt x="3" y="9"/>
                      <a:pt x="0" y="8"/>
                      <a:pt x="1" y="3"/>
                    </a:cubicBezTo>
                    <a:cubicBezTo>
                      <a:pt x="5" y="8"/>
                      <a:pt x="6" y="0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51" name="ïŝ1idé"/>
              <p:cNvSpPr/>
              <p:nvPr/>
            </p:nvSpPr>
            <p:spPr bwMode="auto">
              <a:xfrm>
                <a:off x="7706720" y="1653177"/>
                <a:ext cx="42023" cy="43425"/>
              </a:xfrm>
              <a:custGeom>
                <a:avLst/>
                <a:gdLst>
                  <a:gd name="T0" fmla="*/ 17 w 20"/>
                  <a:gd name="T1" fmla="*/ 4 h 21"/>
                  <a:gd name="T2" fmla="*/ 17 w 20"/>
                  <a:gd name="T3" fmla="*/ 17 h 21"/>
                  <a:gd name="T4" fmla="*/ 6 w 20"/>
                  <a:gd name="T5" fmla="*/ 18 h 21"/>
                  <a:gd name="T6" fmla="*/ 0 w 20"/>
                  <a:gd name="T7" fmla="*/ 11 h 21"/>
                  <a:gd name="T8" fmla="*/ 17 w 20"/>
                  <a:gd name="T9" fmla="*/ 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17" y="4"/>
                    </a:moveTo>
                    <a:cubicBezTo>
                      <a:pt x="20" y="9"/>
                      <a:pt x="12" y="14"/>
                      <a:pt x="17" y="17"/>
                    </a:cubicBezTo>
                    <a:cubicBezTo>
                      <a:pt x="17" y="21"/>
                      <a:pt x="9" y="17"/>
                      <a:pt x="6" y="18"/>
                    </a:cubicBezTo>
                    <a:cubicBezTo>
                      <a:pt x="6" y="11"/>
                      <a:pt x="7" y="8"/>
                      <a:pt x="0" y="11"/>
                    </a:cubicBezTo>
                    <a:cubicBezTo>
                      <a:pt x="0" y="2"/>
                      <a:pt x="10" y="0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52" name="ïṣ1ïďè"/>
              <p:cNvSpPr/>
              <p:nvPr/>
            </p:nvSpPr>
            <p:spPr bwMode="auto">
              <a:xfrm>
                <a:off x="7561038" y="1807263"/>
                <a:ext cx="25214" cy="39222"/>
              </a:xfrm>
              <a:custGeom>
                <a:avLst/>
                <a:gdLst>
                  <a:gd name="T0" fmla="*/ 11 w 12"/>
                  <a:gd name="T1" fmla="*/ 8 h 19"/>
                  <a:gd name="T2" fmla="*/ 7 w 12"/>
                  <a:gd name="T3" fmla="*/ 19 h 19"/>
                  <a:gd name="T4" fmla="*/ 0 w 12"/>
                  <a:gd name="T5" fmla="*/ 19 h 19"/>
                  <a:gd name="T6" fmla="*/ 1 w 12"/>
                  <a:gd name="T7" fmla="*/ 6 h 19"/>
                  <a:gd name="T8" fmla="*/ 11 w 12"/>
                  <a:gd name="T9" fmla="*/ 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9">
                    <a:moveTo>
                      <a:pt x="11" y="8"/>
                    </a:moveTo>
                    <a:cubicBezTo>
                      <a:pt x="11" y="13"/>
                      <a:pt x="4" y="11"/>
                      <a:pt x="7" y="19"/>
                    </a:cubicBezTo>
                    <a:cubicBezTo>
                      <a:pt x="5" y="19"/>
                      <a:pt x="2" y="19"/>
                      <a:pt x="0" y="19"/>
                    </a:cubicBezTo>
                    <a:cubicBezTo>
                      <a:pt x="0" y="16"/>
                      <a:pt x="6" y="9"/>
                      <a:pt x="1" y="6"/>
                    </a:cubicBezTo>
                    <a:cubicBezTo>
                      <a:pt x="3" y="2"/>
                      <a:pt x="12" y="0"/>
                      <a:pt x="11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53" name="îṣļïdé"/>
              <p:cNvSpPr/>
              <p:nvPr/>
            </p:nvSpPr>
            <p:spPr bwMode="auto">
              <a:xfrm>
                <a:off x="3912000" y="1825473"/>
                <a:ext cx="16809" cy="12607"/>
              </a:xfrm>
              <a:custGeom>
                <a:avLst/>
                <a:gdLst>
                  <a:gd name="T0" fmla="*/ 0 w 8"/>
                  <a:gd name="T1" fmla="*/ 3 h 6"/>
                  <a:gd name="T2" fmla="*/ 7 w 8"/>
                  <a:gd name="T3" fmla="*/ 1 h 6"/>
                  <a:gd name="T4" fmla="*/ 5 w 8"/>
                  <a:gd name="T5" fmla="*/ 6 h 6"/>
                  <a:gd name="T6" fmla="*/ 1 w 8"/>
                  <a:gd name="T7" fmla="*/ 6 h 6"/>
                  <a:gd name="T8" fmla="*/ 0 w 8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0" y="3"/>
                    </a:moveTo>
                    <a:cubicBezTo>
                      <a:pt x="0" y="0"/>
                      <a:pt x="4" y="1"/>
                      <a:pt x="7" y="1"/>
                    </a:cubicBezTo>
                    <a:cubicBezTo>
                      <a:pt x="8" y="4"/>
                      <a:pt x="5" y="4"/>
                      <a:pt x="5" y="6"/>
                    </a:cubicBezTo>
                    <a:cubicBezTo>
                      <a:pt x="4" y="6"/>
                      <a:pt x="3" y="6"/>
                      <a:pt x="1" y="6"/>
                    </a:cubicBezTo>
                    <a:cubicBezTo>
                      <a:pt x="2" y="4"/>
                      <a:pt x="1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54" name="íṡ1ïḓê"/>
              <p:cNvSpPr/>
              <p:nvPr/>
            </p:nvSpPr>
            <p:spPr bwMode="auto">
              <a:xfrm>
                <a:off x="4322430" y="1838081"/>
                <a:ext cx="158289" cy="63036"/>
              </a:xfrm>
              <a:custGeom>
                <a:avLst/>
                <a:gdLst>
                  <a:gd name="T0" fmla="*/ 75 w 76"/>
                  <a:gd name="T1" fmla="*/ 21 h 30"/>
                  <a:gd name="T2" fmla="*/ 58 w 76"/>
                  <a:gd name="T3" fmla="*/ 26 h 30"/>
                  <a:gd name="T4" fmla="*/ 54 w 76"/>
                  <a:gd name="T5" fmla="*/ 17 h 30"/>
                  <a:gd name="T6" fmla="*/ 34 w 76"/>
                  <a:gd name="T7" fmla="*/ 13 h 30"/>
                  <a:gd name="T8" fmla="*/ 32 w 76"/>
                  <a:gd name="T9" fmla="*/ 8 h 30"/>
                  <a:gd name="T10" fmla="*/ 13 w 76"/>
                  <a:gd name="T11" fmla="*/ 8 h 30"/>
                  <a:gd name="T12" fmla="*/ 0 w 76"/>
                  <a:gd name="T13" fmla="*/ 11 h 30"/>
                  <a:gd name="T14" fmla="*/ 8 w 76"/>
                  <a:gd name="T15" fmla="*/ 2 h 30"/>
                  <a:gd name="T16" fmla="*/ 24 w 76"/>
                  <a:gd name="T17" fmla="*/ 0 h 30"/>
                  <a:gd name="T18" fmla="*/ 30 w 76"/>
                  <a:gd name="T19" fmla="*/ 4 h 30"/>
                  <a:gd name="T20" fmla="*/ 36 w 76"/>
                  <a:gd name="T21" fmla="*/ 6 h 30"/>
                  <a:gd name="T22" fmla="*/ 50 w 76"/>
                  <a:gd name="T23" fmla="*/ 8 h 30"/>
                  <a:gd name="T24" fmla="*/ 56 w 76"/>
                  <a:gd name="T25" fmla="*/ 17 h 30"/>
                  <a:gd name="T26" fmla="*/ 62 w 76"/>
                  <a:gd name="T27" fmla="*/ 19 h 30"/>
                  <a:gd name="T28" fmla="*/ 75 w 76"/>
                  <a:gd name="T29" fmla="*/ 2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6" h="30">
                    <a:moveTo>
                      <a:pt x="75" y="21"/>
                    </a:moveTo>
                    <a:cubicBezTo>
                      <a:pt x="76" y="30"/>
                      <a:pt x="59" y="20"/>
                      <a:pt x="58" y="26"/>
                    </a:cubicBezTo>
                    <a:cubicBezTo>
                      <a:pt x="54" y="26"/>
                      <a:pt x="57" y="18"/>
                      <a:pt x="54" y="17"/>
                    </a:cubicBezTo>
                    <a:cubicBezTo>
                      <a:pt x="48" y="15"/>
                      <a:pt x="41" y="15"/>
                      <a:pt x="34" y="13"/>
                    </a:cubicBezTo>
                    <a:cubicBezTo>
                      <a:pt x="33" y="12"/>
                      <a:pt x="32" y="10"/>
                      <a:pt x="32" y="8"/>
                    </a:cubicBezTo>
                    <a:cubicBezTo>
                      <a:pt x="24" y="8"/>
                      <a:pt x="19" y="7"/>
                      <a:pt x="13" y="8"/>
                    </a:cubicBezTo>
                    <a:cubicBezTo>
                      <a:pt x="9" y="8"/>
                      <a:pt x="5" y="13"/>
                      <a:pt x="0" y="11"/>
                    </a:cubicBezTo>
                    <a:cubicBezTo>
                      <a:pt x="0" y="6"/>
                      <a:pt x="8" y="8"/>
                      <a:pt x="8" y="2"/>
                    </a:cubicBezTo>
                    <a:cubicBezTo>
                      <a:pt x="13" y="1"/>
                      <a:pt x="22" y="4"/>
                      <a:pt x="24" y="0"/>
                    </a:cubicBezTo>
                    <a:cubicBezTo>
                      <a:pt x="33" y="2"/>
                      <a:pt x="22" y="2"/>
                      <a:pt x="30" y="4"/>
                    </a:cubicBezTo>
                    <a:cubicBezTo>
                      <a:pt x="30" y="4"/>
                      <a:pt x="35" y="6"/>
                      <a:pt x="36" y="6"/>
                    </a:cubicBezTo>
                    <a:cubicBezTo>
                      <a:pt x="37" y="8"/>
                      <a:pt x="43" y="8"/>
                      <a:pt x="50" y="8"/>
                    </a:cubicBezTo>
                    <a:cubicBezTo>
                      <a:pt x="49" y="14"/>
                      <a:pt x="60" y="9"/>
                      <a:pt x="56" y="17"/>
                    </a:cubicBezTo>
                    <a:cubicBezTo>
                      <a:pt x="59" y="15"/>
                      <a:pt x="61" y="15"/>
                      <a:pt x="62" y="19"/>
                    </a:cubicBezTo>
                    <a:cubicBezTo>
                      <a:pt x="66" y="20"/>
                      <a:pt x="74" y="17"/>
                      <a:pt x="75" y="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55" name="ïṩḷîdé"/>
              <p:cNvSpPr/>
              <p:nvPr/>
            </p:nvSpPr>
            <p:spPr bwMode="auto">
              <a:xfrm>
                <a:off x="4508734" y="1892711"/>
                <a:ext cx="64436" cy="35020"/>
              </a:xfrm>
              <a:custGeom>
                <a:avLst/>
                <a:gdLst>
                  <a:gd name="T0" fmla="*/ 1 w 31"/>
                  <a:gd name="T1" fmla="*/ 0 h 17"/>
                  <a:gd name="T2" fmla="*/ 16 w 31"/>
                  <a:gd name="T3" fmla="*/ 2 h 17"/>
                  <a:gd name="T4" fmla="*/ 24 w 31"/>
                  <a:gd name="T5" fmla="*/ 4 h 17"/>
                  <a:gd name="T6" fmla="*/ 31 w 31"/>
                  <a:gd name="T7" fmla="*/ 8 h 17"/>
                  <a:gd name="T8" fmla="*/ 5 w 31"/>
                  <a:gd name="T9" fmla="*/ 12 h 17"/>
                  <a:gd name="T10" fmla="*/ 9 w 31"/>
                  <a:gd name="T11" fmla="*/ 10 h 17"/>
                  <a:gd name="T12" fmla="*/ 1 w 31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17">
                    <a:moveTo>
                      <a:pt x="1" y="0"/>
                    </a:moveTo>
                    <a:cubicBezTo>
                      <a:pt x="5" y="3"/>
                      <a:pt x="12" y="1"/>
                      <a:pt x="16" y="2"/>
                    </a:cubicBezTo>
                    <a:cubicBezTo>
                      <a:pt x="17" y="2"/>
                      <a:pt x="22" y="9"/>
                      <a:pt x="24" y="4"/>
                    </a:cubicBezTo>
                    <a:cubicBezTo>
                      <a:pt x="27" y="5"/>
                      <a:pt x="25" y="10"/>
                      <a:pt x="31" y="8"/>
                    </a:cubicBezTo>
                    <a:cubicBezTo>
                      <a:pt x="31" y="17"/>
                      <a:pt x="11" y="13"/>
                      <a:pt x="5" y="12"/>
                    </a:cubicBezTo>
                    <a:cubicBezTo>
                      <a:pt x="4" y="10"/>
                      <a:pt x="9" y="10"/>
                      <a:pt x="9" y="10"/>
                    </a:cubicBezTo>
                    <a:cubicBezTo>
                      <a:pt x="9" y="7"/>
                      <a:pt x="0" y="7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56" name="ísliḑè"/>
              <p:cNvSpPr/>
              <p:nvPr/>
            </p:nvSpPr>
            <p:spPr bwMode="auto">
              <a:xfrm>
                <a:off x="7378937" y="1896914"/>
                <a:ext cx="30817" cy="22413"/>
              </a:xfrm>
              <a:custGeom>
                <a:avLst/>
                <a:gdLst>
                  <a:gd name="T0" fmla="*/ 13 w 15"/>
                  <a:gd name="T1" fmla="*/ 0 h 11"/>
                  <a:gd name="T2" fmla="*/ 9 w 15"/>
                  <a:gd name="T3" fmla="*/ 11 h 11"/>
                  <a:gd name="T4" fmla="*/ 0 w 15"/>
                  <a:gd name="T5" fmla="*/ 4 h 11"/>
                  <a:gd name="T6" fmla="*/ 4 w 15"/>
                  <a:gd name="T7" fmla="*/ 0 h 11"/>
                  <a:gd name="T8" fmla="*/ 13 w 1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1">
                    <a:moveTo>
                      <a:pt x="13" y="0"/>
                    </a:moveTo>
                    <a:cubicBezTo>
                      <a:pt x="15" y="7"/>
                      <a:pt x="8" y="6"/>
                      <a:pt x="9" y="11"/>
                    </a:cubicBezTo>
                    <a:cubicBezTo>
                      <a:pt x="5" y="10"/>
                      <a:pt x="0" y="10"/>
                      <a:pt x="0" y="4"/>
                    </a:cubicBezTo>
                    <a:cubicBezTo>
                      <a:pt x="3" y="5"/>
                      <a:pt x="3" y="2"/>
                      <a:pt x="4" y="0"/>
                    </a:cubicBezTo>
                    <a:cubicBezTo>
                      <a:pt x="7" y="0"/>
                      <a:pt x="10" y="0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57" name="íṣḻíḑe"/>
              <p:cNvSpPr/>
              <p:nvPr/>
            </p:nvSpPr>
            <p:spPr bwMode="auto">
              <a:xfrm>
                <a:off x="4484921" y="1905318"/>
                <a:ext cx="23814" cy="18211"/>
              </a:xfrm>
              <a:custGeom>
                <a:avLst/>
                <a:gdLst>
                  <a:gd name="T0" fmla="*/ 10 w 12"/>
                  <a:gd name="T1" fmla="*/ 9 h 9"/>
                  <a:gd name="T2" fmla="*/ 0 w 12"/>
                  <a:gd name="T3" fmla="*/ 7 h 9"/>
                  <a:gd name="T4" fmla="*/ 10 w 12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9">
                    <a:moveTo>
                      <a:pt x="10" y="9"/>
                    </a:moveTo>
                    <a:cubicBezTo>
                      <a:pt x="8" y="8"/>
                      <a:pt x="5" y="7"/>
                      <a:pt x="0" y="7"/>
                    </a:cubicBezTo>
                    <a:cubicBezTo>
                      <a:pt x="1" y="4"/>
                      <a:pt x="12" y="0"/>
                      <a:pt x="10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58" name="i$1íḋè"/>
              <p:cNvSpPr/>
              <p:nvPr/>
            </p:nvSpPr>
            <p:spPr bwMode="auto">
              <a:xfrm>
                <a:off x="4420485" y="1910921"/>
                <a:ext cx="30817" cy="19611"/>
              </a:xfrm>
              <a:custGeom>
                <a:avLst/>
                <a:gdLst>
                  <a:gd name="T0" fmla="*/ 2 w 15"/>
                  <a:gd name="T1" fmla="*/ 3 h 9"/>
                  <a:gd name="T2" fmla="*/ 13 w 15"/>
                  <a:gd name="T3" fmla="*/ 6 h 9"/>
                  <a:gd name="T4" fmla="*/ 2 w 15"/>
                  <a:gd name="T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9">
                    <a:moveTo>
                      <a:pt x="2" y="3"/>
                    </a:moveTo>
                    <a:cubicBezTo>
                      <a:pt x="5" y="4"/>
                      <a:pt x="15" y="0"/>
                      <a:pt x="13" y="6"/>
                    </a:cubicBezTo>
                    <a:cubicBezTo>
                      <a:pt x="9" y="5"/>
                      <a:pt x="0" y="9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59" name="îṧḻïḋe"/>
              <p:cNvSpPr/>
              <p:nvPr/>
            </p:nvSpPr>
            <p:spPr bwMode="auto">
              <a:xfrm>
                <a:off x="7551232" y="1919326"/>
                <a:ext cx="43425" cy="77043"/>
              </a:xfrm>
              <a:custGeom>
                <a:avLst/>
                <a:gdLst>
                  <a:gd name="T0" fmla="*/ 10 w 21"/>
                  <a:gd name="T1" fmla="*/ 0 h 37"/>
                  <a:gd name="T2" fmla="*/ 18 w 21"/>
                  <a:gd name="T3" fmla="*/ 0 h 37"/>
                  <a:gd name="T4" fmla="*/ 21 w 21"/>
                  <a:gd name="T5" fmla="*/ 13 h 37"/>
                  <a:gd name="T6" fmla="*/ 16 w 21"/>
                  <a:gd name="T7" fmla="*/ 19 h 37"/>
                  <a:gd name="T8" fmla="*/ 14 w 21"/>
                  <a:gd name="T9" fmla="*/ 25 h 37"/>
                  <a:gd name="T10" fmla="*/ 12 w 21"/>
                  <a:gd name="T11" fmla="*/ 34 h 37"/>
                  <a:gd name="T12" fmla="*/ 6 w 21"/>
                  <a:gd name="T13" fmla="*/ 28 h 37"/>
                  <a:gd name="T14" fmla="*/ 1 w 21"/>
                  <a:gd name="T15" fmla="*/ 21 h 37"/>
                  <a:gd name="T16" fmla="*/ 5 w 21"/>
                  <a:gd name="T17" fmla="*/ 10 h 37"/>
                  <a:gd name="T18" fmla="*/ 10 w 21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37">
                    <a:moveTo>
                      <a:pt x="10" y="0"/>
                    </a:moveTo>
                    <a:cubicBezTo>
                      <a:pt x="13" y="0"/>
                      <a:pt x="15" y="0"/>
                      <a:pt x="18" y="0"/>
                    </a:cubicBezTo>
                    <a:cubicBezTo>
                      <a:pt x="20" y="4"/>
                      <a:pt x="20" y="9"/>
                      <a:pt x="21" y="13"/>
                    </a:cubicBezTo>
                    <a:cubicBezTo>
                      <a:pt x="18" y="14"/>
                      <a:pt x="20" y="20"/>
                      <a:pt x="16" y="19"/>
                    </a:cubicBezTo>
                    <a:cubicBezTo>
                      <a:pt x="16" y="22"/>
                      <a:pt x="16" y="24"/>
                      <a:pt x="14" y="25"/>
                    </a:cubicBezTo>
                    <a:cubicBezTo>
                      <a:pt x="13" y="27"/>
                      <a:pt x="16" y="34"/>
                      <a:pt x="12" y="34"/>
                    </a:cubicBezTo>
                    <a:cubicBezTo>
                      <a:pt x="6" y="37"/>
                      <a:pt x="11" y="29"/>
                      <a:pt x="6" y="28"/>
                    </a:cubicBezTo>
                    <a:cubicBezTo>
                      <a:pt x="4" y="28"/>
                      <a:pt x="3" y="23"/>
                      <a:pt x="1" y="21"/>
                    </a:cubicBezTo>
                    <a:cubicBezTo>
                      <a:pt x="0" y="16"/>
                      <a:pt x="7" y="17"/>
                      <a:pt x="5" y="10"/>
                    </a:cubicBezTo>
                    <a:cubicBezTo>
                      <a:pt x="9" y="14"/>
                      <a:pt x="9" y="5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60" name="íSḻiḋé"/>
              <p:cNvSpPr/>
              <p:nvPr/>
            </p:nvSpPr>
            <p:spPr bwMode="auto">
              <a:xfrm>
                <a:off x="7594657" y="1983762"/>
                <a:ext cx="58833" cy="60234"/>
              </a:xfrm>
              <a:custGeom>
                <a:avLst/>
                <a:gdLst>
                  <a:gd name="T0" fmla="*/ 15 w 28"/>
                  <a:gd name="T1" fmla="*/ 3 h 29"/>
                  <a:gd name="T2" fmla="*/ 21 w 28"/>
                  <a:gd name="T3" fmla="*/ 9 h 29"/>
                  <a:gd name="T4" fmla="*/ 19 w 28"/>
                  <a:gd name="T5" fmla="*/ 10 h 29"/>
                  <a:gd name="T6" fmla="*/ 21 w 28"/>
                  <a:gd name="T7" fmla="*/ 14 h 29"/>
                  <a:gd name="T8" fmla="*/ 28 w 28"/>
                  <a:gd name="T9" fmla="*/ 23 h 29"/>
                  <a:gd name="T10" fmla="*/ 25 w 28"/>
                  <a:gd name="T11" fmla="*/ 29 h 29"/>
                  <a:gd name="T12" fmla="*/ 19 w 28"/>
                  <a:gd name="T13" fmla="*/ 29 h 29"/>
                  <a:gd name="T14" fmla="*/ 10 w 28"/>
                  <a:gd name="T15" fmla="*/ 20 h 29"/>
                  <a:gd name="T16" fmla="*/ 13 w 28"/>
                  <a:gd name="T17" fmla="*/ 16 h 29"/>
                  <a:gd name="T18" fmla="*/ 0 w 28"/>
                  <a:gd name="T19" fmla="*/ 5 h 29"/>
                  <a:gd name="T20" fmla="*/ 15 w 28"/>
                  <a:gd name="T21" fmla="*/ 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29">
                    <a:moveTo>
                      <a:pt x="15" y="3"/>
                    </a:moveTo>
                    <a:cubicBezTo>
                      <a:pt x="10" y="9"/>
                      <a:pt x="20" y="7"/>
                      <a:pt x="21" y="9"/>
                    </a:cubicBezTo>
                    <a:cubicBezTo>
                      <a:pt x="22" y="10"/>
                      <a:pt x="19" y="10"/>
                      <a:pt x="19" y="10"/>
                    </a:cubicBezTo>
                    <a:cubicBezTo>
                      <a:pt x="19" y="11"/>
                      <a:pt x="21" y="14"/>
                      <a:pt x="21" y="14"/>
                    </a:cubicBezTo>
                    <a:cubicBezTo>
                      <a:pt x="23" y="18"/>
                      <a:pt x="28" y="18"/>
                      <a:pt x="28" y="23"/>
                    </a:cubicBezTo>
                    <a:cubicBezTo>
                      <a:pt x="24" y="23"/>
                      <a:pt x="25" y="26"/>
                      <a:pt x="25" y="29"/>
                    </a:cubicBezTo>
                    <a:cubicBezTo>
                      <a:pt x="23" y="28"/>
                      <a:pt x="19" y="26"/>
                      <a:pt x="19" y="29"/>
                    </a:cubicBezTo>
                    <a:cubicBezTo>
                      <a:pt x="14" y="28"/>
                      <a:pt x="15" y="21"/>
                      <a:pt x="10" y="20"/>
                    </a:cubicBezTo>
                    <a:cubicBezTo>
                      <a:pt x="10" y="18"/>
                      <a:pt x="13" y="18"/>
                      <a:pt x="13" y="16"/>
                    </a:cubicBezTo>
                    <a:cubicBezTo>
                      <a:pt x="9" y="13"/>
                      <a:pt x="6" y="7"/>
                      <a:pt x="0" y="5"/>
                    </a:cubicBezTo>
                    <a:cubicBezTo>
                      <a:pt x="5" y="0"/>
                      <a:pt x="9" y="2"/>
                      <a:pt x="15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61" name="ïsļíḑê"/>
              <p:cNvSpPr/>
              <p:nvPr/>
            </p:nvSpPr>
            <p:spPr bwMode="auto">
              <a:xfrm>
                <a:off x="7572245" y="2008976"/>
                <a:ext cx="12607" cy="8405"/>
              </a:xfrm>
              <a:custGeom>
                <a:avLst/>
                <a:gdLst>
                  <a:gd name="T0" fmla="*/ 0 w 6"/>
                  <a:gd name="T1" fmla="*/ 0 h 4"/>
                  <a:gd name="T2" fmla="*/ 6 w 6"/>
                  <a:gd name="T3" fmla="*/ 0 h 4"/>
                  <a:gd name="T4" fmla="*/ 6 w 6"/>
                  <a:gd name="T5" fmla="*/ 4 h 4"/>
                  <a:gd name="T6" fmla="*/ 0 w 6"/>
                  <a:gd name="T7" fmla="*/ 4 h 4"/>
                  <a:gd name="T8" fmla="*/ 0 w 6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cubicBezTo>
                      <a:pt x="2" y="0"/>
                      <a:pt x="4" y="0"/>
                      <a:pt x="6" y="0"/>
                    </a:cubicBezTo>
                    <a:cubicBezTo>
                      <a:pt x="6" y="2"/>
                      <a:pt x="6" y="3"/>
                      <a:pt x="6" y="4"/>
                    </a:cubicBezTo>
                    <a:cubicBezTo>
                      <a:pt x="4" y="4"/>
                      <a:pt x="2" y="4"/>
                      <a:pt x="0" y="4"/>
                    </a:cubicBezTo>
                    <a:cubicBezTo>
                      <a:pt x="0" y="3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62" name="iṡ1iḍè"/>
              <p:cNvSpPr/>
              <p:nvPr/>
            </p:nvSpPr>
            <p:spPr bwMode="auto">
              <a:xfrm>
                <a:off x="7590454" y="2018781"/>
                <a:ext cx="33619" cy="50428"/>
              </a:xfrm>
              <a:custGeom>
                <a:avLst/>
                <a:gdLst>
                  <a:gd name="T0" fmla="*/ 15 w 16"/>
                  <a:gd name="T1" fmla="*/ 20 h 24"/>
                  <a:gd name="T2" fmla="*/ 6 w 16"/>
                  <a:gd name="T3" fmla="*/ 21 h 24"/>
                  <a:gd name="T4" fmla="*/ 0 w 16"/>
                  <a:gd name="T5" fmla="*/ 12 h 24"/>
                  <a:gd name="T6" fmla="*/ 15 w 16"/>
                  <a:gd name="T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24">
                    <a:moveTo>
                      <a:pt x="15" y="20"/>
                    </a:moveTo>
                    <a:cubicBezTo>
                      <a:pt x="16" y="24"/>
                      <a:pt x="9" y="20"/>
                      <a:pt x="6" y="21"/>
                    </a:cubicBezTo>
                    <a:cubicBezTo>
                      <a:pt x="6" y="16"/>
                      <a:pt x="8" y="10"/>
                      <a:pt x="0" y="12"/>
                    </a:cubicBezTo>
                    <a:cubicBezTo>
                      <a:pt x="7" y="0"/>
                      <a:pt x="7" y="21"/>
                      <a:pt x="15" y="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63" name="îSḷïḓé"/>
              <p:cNvSpPr/>
              <p:nvPr/>
            </p:nvSpPr>
            <p:spPr bwMode="auto">
              <a:xfrm>
                <a:off x="6922282" y="2060805"/>
                <a:ext cx="33619" cy="56031"/>
              </a:xfrm>
              <a:custGeom>
                <a:avLst/>
                <a:gdLst>
                  <a:gd name="T0" fmla="*/ 3 w 16"/>
                  <a:gd name="T1" fmla="*/ 1 h 27"/>
                  <a:gd name="T2" fmla="*/ 8 w 16"/>
                  <a:gd name="T3" fmla="*/ 7 h 27"/>
                  <a:gd name="T4" fmla="*/ 10 w 16"/>
                  <a:gd name="T5" fmla="*/ 9 h 27"/>
                  <a:gd name="T6" fmla="*/ 14 w 16"/>
                  <a:gd name="T7" fmla="*/ 13 h 27"/>
                  <a:gd name="T8" fmla="*/ 12 w 16"/>
                  <a:gd name="T9" fmla="*/ 14 h 27"/>
                  <a:gd name="T10" fmla="*/ 14 w 16"/>
                  <a:gd name="T11" fmla="*/ 24 h 27"/>
                  <a:gd name="T12" fmla="*/ 10 w 16"/>
                  <a:gd name="T13" fmla="*/ 27 h 27"/>
                  <a:gd name="T14" fmla="*/ 3 w 16"/>
                  <a:gd name="T15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27">
                    <a:moveTo>
                      <a:pt x="3" y="1"/>
                    </a:moveTo>
                    <a:cubicBezTo>
                      <a:pt x="6" y="0"/>
                      <a:pt x="7" y="5"/>
                      <a:pt x="8" y="7"/>
                    </a:cubicBezTo>
                    <a:cubicBezTo>
                      <a:pt x="9" y="8"/>
                      <a:pt x="10" y="7"/>
                      <a:pt x="10" y="9"/>
                    </a:cubicBezTo>
                    <a:cubicBezTo>
                      <a:pt x="10" y="11"/>
                      <a:pt x="13" y="11"/>
                      <a:pt x="14" y="13"/>
                    </a:cubicBezTo>
                    <a:cubicBezTo>
                      <a:pt x="15" y="15"/>
                      <a:pt x="12" y="14"/>
                      <a:pt x="12" y="14"/>
                    </a:cubicBezTo>
                    <a:cubicBezTo>
                      <a:pt x="12" y="16"/>
                      <a:pt x="16" y="18"/>
                      <a:pt x="14" y="24"/>
                    </a:cubicBezTo>
                    <a:cubicBezTo>
                      <a:pt x="11" y="23"/>
                      <a:pt x="10" y="25"/>
                      <a:pt x="10" y="27"/>
                    </a:cubicBezTo>
                    <a:cubicBezTo>
                      <a:pt x="0" y="24"/>
                      <a:pt x="1" y="13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64" name="ïślídè"/>
              <p:cNvSpPr/>
              <p:nvPr/>
            </p:nvSpPr>
            <p:spPr bwMode="auto">
              <a:xfrm>
                <a:off x="7619871" y="2063606"/>
                <a:ext cx="42023" cy="64436"/>
              </a:xfrm>
              <a:custGeom>
                <a:avLst/>
                <a:gdLst>
                  <a:gd name="T0" fmla="*/ 16 w 20"/>
                  <a:gd name="T1" fmla="*/ 0 h 31"/>
                  <a:gd name="T2" fmla="*/ 20 w 20"/>
                  <a:gd name="T3" fmla="*/ 15 h 31"/>
                  <a:gd name="T4" fmla="*/ 14 w 20"/>
                  <a:gd name="T5" fmla="*/ 17 h 31"/>
                  <a:gd name="T6" fmla="*/ 14 w 20"/>
                  <a:gd name="T7" fmla="*/ 30 h 31"/>
                  <a:gd name="T8" fmla="*/ 5 w 20"/>
                  <a:gd name="T9" fmla="*/ 25 h 31"/>
                  <a:gd name="T10" fmla="*/ 7 w 20"/>
                  <a:gd name="T11" fmla="*/ 17 h 31"/>
                  <a:gd name="T12" fmla="*/ 7 w 20"/>
                  <a:gd name="T13" fmla="*/ 13 h 31"/>
                  <a:gd name="T14" fmla="*/ 5 w 20"/>
                  <a:gd name="T15" fmla="*/ 13 h 31"/>
                  <a:gd name="T16" fmla="*/ 9 w 20"/>
                  <a:gd name="T17" fmla="*/ 8 h 31"/>
                  <a:gd name="T18" fmla="*/ 13 w 20"/>
                  <a:gd name="T19" fmla="*/ 2 h 31"/>
                  <a:gd name="T20" fmla="*/ 16 w 20"/>
                  <a:gd name="T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31">
                    <a:moveTo>
                      <a:pt x="16" y="0"/>
                    </a:moveTo>
                    <a:cubicBezTo>
                      <a:pt x="16" y="7"/>
                      <a:pt x="16" y="13"/>
                      <a:pt x="20" y="15"/>
                    </a:cubicBezTo>
                    <a:cubicBezTo>
                      <a:pt x="20" y="17"/>
                      <a:pt x="17" y="17"/>
                      <a:pt x="14" y="17"/>
                    </a:cubicBezTo>
                    <a:cubicBezTo>
                      <a:pt x="18" y="20"/>
                      <a:pt x="13" y="23"/>
                      <a:pt x="14" y="30"/>
                    </a:cubicBezTo>
                    <a:cubicBezTo>
                      <a:pt x="9" y="31"/>
                      <a:pt x="10" y="25"/>
                      <a:pt x="5" y="25"/>
                    </a:cubicBezTo>
                    <a:cubicBezTo>
                      <a:pt x="4" y="21"/>
                      <a:pt x="7" y="20"/>
                      <a:pt x="7" y="17"/>
                    </a:cubicBezTo>
                    <a:cubicBezTo>
                      <a:pt x="7" y="16"/>
                      <a:pt x="4" y="14"/>
                      <a:pt x="7" y="13"/>
                    </a:cubicBezTo>
                    <a:cubicBezTo>
                      <a:pt x="7" y="11"/>
                      <a:pt x="5" y="12"/>
                      <a:pt x="5" y="13"/>
                    </a:cubicBezTo>
                    <a:cubicBezTo>
                      <a:pt x="0" y="13"/>
                      <a:pt x="5" y="6"/>
                      <a:pt x="9" y="8"/>
                    </a:cubicBezTo>
                    <a:cubicBezTo>
                      <a:pt x="9" y="5"/>
                      <a:pt x="11" y="3"/>
                      <a:pt x="13" y="2"/>
                    </a:cubicBezTo>
                    <a:cubicBezTo>
                      <a:pt x="13" y="2"/>
                      <a:pt x="14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65" name="îśḻiḓè"/>
              <p:cNvSpPr/>
              <p:nvPr/>
            </p:nvSpPr>
            <p:spPr bwMode="auto">
              <a:xfrm>
                <a:off x="7589054" y="2074812"/>
                <a:ext cx="30817" cy="28016"/>
              </a:xfrm>
              <a:custGeom>
                <a:avLst/>
                <a:gdLst>
                  <a:gd name="T0" fmla="*/ 9 w 15"/>
                  <a:gd name="T1" fmla="*/ 0 h 13"/>
                  <a:gd name="T2" fmla="*/ 15 w 15"/>
                  <a:gd name="T3" fmla="*/ 6 h 13"/>
                  <a:gd name="T4" fmla="*/ 13 w 15"/>
                  <a:gd name="T5" fmla="*/ 7 h 13"/>
                  <a:gd name="T6" fmla="*/ 1 w 15"/>
                  <a:gd name="T7" fmla="*/ 13 h 13"/>
                  <a:gd name="T8" fmla="*/ 9 w 15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3">
                    <a:moveTo>
                      <a:pt x="9" y="0"/>
                    </a:moveTo>
                    <a:cubicBezTo>
                      <a:pt x="13" y="0"/>
                      <a:pt x="15" y="2"/>
                      <a:pt x="15" y="6"/>
                    </a:cubicBezTo>
                    <a:cubicBezTo>
                      <a:pt x="11" y="5"/>
                      <a:pt x="11" y="7"/>
                      <a:pt x="13" y="7"/>
                    </a:cubicBezTo>
                    <a:cubicBezTo>
                      <a:pt x="11" y="9"/>
                      <a:pt x="6" y="12"/>
                      <a:pt x="1" y="13"/>
                    </a:cubicBezTo>
                    <a:cubicBezTo>
                      <a:pt x="0" y="5"/>
                      <a:pt x="9" y="7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66" name="î$ľíḍè"/>
              <p:cNvSpPr/>
              <p:nvPr/>
            </p:nvSpPr>
            <p:spPr bwMode="auto">
              <a:xfrm>
                <a:off x="7675902" y="2175669"/>
                <a:ext cx="21012" cy="39222"/>
              </a:xfrm>
              <a:custGeom>
                <a:avLst/>
                <a:gdLst>
                  <a:gd name="T0" fmla="*/ 2 w 10"/>
                  <a:gd name="T1" fmla="*/ 0 h 19"/>
                  <a:gd name="T2" fmla="*/ 10 w 10"/>
                  <a:gd name="T3" fmla="*/ 6 h 19"/>
                  <a:gd name="T4" fmla="*/ 0 w 10"/>
                  <a:gd name="T5" fmla="*/ 17 h 19"/>
                  <a:gd name="T6" fmla="*/ 4 w 10"/>
                  <a:gd name="T7" fmla="*/ 15 h 19"/>
                  <a:gd name="T8" fmla="*/ 2 w 10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9">
                    <a:moveTo>
                      <a:pt x="2" y="0"/>
                    </a:moveTo>
                    <a:cubicBezTo>
                      <a:pt x="7" y="0"/>
                      <a:pt x="4" y="8"/>
                      <a:pt x="10" y="6"/>
                    </a:cubicBezTo>
                    <a:cubicBezTo>
                      <a:pt x="8" y="11"/>
                      <a:pt x="9" y="19"/>
                      <a:pt x="0" y="17"/>
                    </a:cubicBezTo>
                    <a:cubicBezTo>
                      <a:pt x="0" y="15"/>
                      <a:pt x="3" y="16"/>
                      <a:pt x="4" y="15"/>
                    </a:cubicBezTo>
                    <a:cubicBezTo>
                      <a:pt x="1" y="8"/>
                      <a:pt x="1" y="1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67" name="îšļiḍê"/>
              <p:cNvSpPr/>
              <p:nvPr/>
            </p:nvSpPr>
            <p:spPr bwMode="auto">
              <a:xfrm>
                <a:off x="7556835" y="2185475"/>
                <a:ext cx="79845" cy="25214"/>
              </a:xfrm>
              <a:custGeom>
                <a:avLst/>
                <a:gdLst>
                  <a:gd name="T0" fmla="*/ 37 w 38"/>
                  <a:gd name="T1" fmla="*/ 5 h 12"/>
                  <a:gd name="T2" fmla="*/ 26 w 38"/>
                  <a:gd name="T3" fmla="*/ 10 h 12"/>
                  <a:gd name="T4" fmla="*/ 0 w 38"/>
                  <a:gd name="T5" fmla="*/ 12 h 12"/>
                  <a:gd name="T6" fmla="*/ 31 w 38"/>
                  <a:gd name="T7" fmla="*/ 3 h 12"/>
                  <a:gd name="T8" fmla="*/ 37 w 38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2">
                    <a:moveTo>
                      <a:pt x="37" y="5"/>
                    </a:moveTo>
                    <a:cubicBezTo>
                      <a:pt x="38" y="10"/>
                      <a:pt x="30" y="10"/>
                      <a:pt x="26" y="10"/>
                    </a:cubicBezTo>
                    <a:cubicBezTo>
                      <a:pt x="18" y="11"/>
                      <a:pt x="7" y="9"/>
                      <a:pt x="0" y="12"/>
                    </a:cubicBezTo>
                    <a:cubicBezTo>
                      <a:pt x="1" y="0"/>
                      <a:pt x="27" y="12"/>
                      <a:pt x="31" y="3"/>
                    </a:cubicBezTo>
                    <a:cubicBezTo>
                      <a:pt x="33" y="4"/>
                      <a:pt x="34" y="5"/>
                      <a:pt x="37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68" name="íṩľíḋe"/>
              <p:cNvSpPr/>
              <p:nvPr/>
            </p:nvSpPr>
            <p:spPr bwMode="auto">
              <a:xfrm>
                <a:off x="7727731" y="2216292"/>
                <a:ext cx="50428" cy="32218"/>
              </a:xfrm>
              <a:custGeom>
                <a:avLst/>
                <a:gdLst>
                  <a:gd name="T0" fmla="*/ 24 w 24"/>
                  <a:gd name="T1" fmla="*/ 10 h 15"/>
                  <a:gd name="T2" fmla="*/ 20 w 24"/>
                  <a:gd name="T3" fmla="*/ 14 h 15"/>
                  <a:gd name="T4" fmla="*/ 9 w 24"/>
                  <a:gd name="T5" fmla="*/ 14 h 15"/>
                  <a:gd name="T6" fmla="*/ 7 w 24"/>
                  <a:gd name="T7" fmla="*/ 12 h 15"/>
                  <a:gd name="T8" fmla="*/ 0 w 24"/>
                  <a:gd name="T9" fmla="*/ 7 h 15"/>
                  <a:gd name="T10" fmla="*/ 9 w 24"/>
                  <a:gd name="T11" fmla="*/ 3 h 15"/>
                  <a:gd name="T12" fmla="*/ 15 w 24"/>
                  <a:gd name="T13" fmla="*/ 1 h 15"/>
                  <a:gd name="T14" fmla="*/ 15 w 24"/>
                  <a:gd name="T15" fmla="*/ 3 h 15"/>
                  <a:gd name="T16" fmla="*/ 16 w 24"/>
                  <a:gd name="T17" fmla="*/ 1 h 15"/>
                  <a:gd name="T18" fmla="*/ 24 w 24"/>
                  <a:gd name="T19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15">
                    <a:moveTo>
                      <a:pt x="24" y="10"/>
                    </a:moveTo>
                    <a:cubicBezTo>
                      <a:pt x="22" y="11"/>
                      <a:pt x="21" y="12"/>
                      <a:pt x="20" y="14"/>
                    </a:cubicBezTo>
                    <a:cubicBezTo>
                      <a:pt x="16" y="11"/>
                      <a:pt x="13" y="15"/>
                      <a:pt x="9" y="14"/>
                    </a:cubicBezTo>
                    <a:cubicBezTo>
                      <a:pt x="8" y="14"/>
                      <a:pt x="9" y="12"/>
                      <a:pt x="7" y="12"/>
                    </a:cubicBezTo>
                    <a:cubicBezTo>
                      <a:pt x="5" y="12"/>
                      <a:pt x="3" y="8"/>
                      <a:pt x="0" y="7"/>
                    </a:cubicBezTo>
                    <a:cubicBezTo>
                      <a:pt x="0" y="4"/>
                      <a:pt x="6" y="5"/>
                      <a:pt x="9" y="3"/>
                    </a:cubicBezTo>
                    <a:cubicBezTo>
                      <a:pt x="9" y="3"/>
                      <a:pt x="14" y="0"/>
                      <a:pt x="15" y="1"/>
                    </a:cubicBezTo>
                    <a:cubicBezTo>
                      <a:pt x="15" y="1"/>
                      <a:pt x="15" y="3"/>
                      <a:pt x="15" y="3"/>
                    </a:cubicBezTo>
                    <a:cubicBezTo>
                      <a:pt x="16" y="3"/>
                      <a:pt x="17" y="1"/>
                      <a:pt x="16" y="1"/>
                    </a:cubicBezTo>
                    <a:cubicBezTo>
                      <a:pt x="20" y="2"/>
                      <a:pt x="23" y="6"/>
                      <a:pt x="2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69" name="íṥľíḋê"/>
              <p:cNvSpPr/>
              <p:nvPr/>
            </p:nvSpPr>
            <p:spPr bwMode="auto">
              <a:xfrm>
                <a:off x="7754346" y="2233101"/>
                <a:ext cx="282958" cy="149884"/>
              </a:xfrm>
              <a:custGeom>
                <a:avLst/>
                <a:gdLst>
                  <a:gd name="T0" fmla="*/ 44 w 136"/>
                  <a:gd name="T1" fmla="*/ 36 h 72"/>
                  <a:gd name="T2" fmla="*/ 37 w 136"/>
                  <a:gd name="T3" fmla="*/ 32 h 72"/>
                  <a:gd name="T4" fmla="*/ 33 w 136"/>
                  <a:gd name="T5" fmla="*/ 25 h 72"/>
                  <a:gd name="T6" fmla="*/ 13 w 136"/>
                  <a:gd name="T7" fmla="*/ 19 h 72"/>
                  <a:gd name="T8" fmla="*/ 2 w 136"/>
                  <a:gd name="T9" fmla="*/ 19 h 72"/>
                  <a:gd name="T10" fmla="*/ 0 w 136"/>
                  <a:gd name="T11" fmla="*/ 12 h 72"/>
                  <a:gd name="T12" fmla="*/ 5 w 136"/>
                  <a:gd name="T13" fmla="*/ 12 h 72"/>
                  <a:gd name="T14" fmla="*/ 11 w 136"/>
                  <a:gd name="T15" fmla="*/ 10 h 72"/>
                  <a:gd name="T16" fmla="*/ 20 w 136"/>
                  <a:gd name="T17" fmla="*/ 13 h 72"/>
                  <a:gd name="T18" fmla="*/ 28 w 136"/>
                  <a:gd name="T19" fmla="*/ 8 h 72"/>
                  <a:gd name="T20" fmla="*/ 43 w 136"/>
                  <a:gd name="T21" fmla="*/ 2 h 72"/>
                  <a:gd name="T22" fmla="*/ 46 w 136"/>
                  <a:gd name="T23" fmla="*/ 6 h 72"/>
                  <a:gd name="T24" fmla="*/ 61 w 136"/>
                  <a:gd name="T25" fmla="*/ 12 h 72"/>
                  <a:gd name="T26" fmla="*/ 65 w 136"/>
                  <a:gd name="T27" fmla="*/ 10 h 72"/>
                  <a:gd name="T28" fmla="*/ 69 w 136"/>
                  <a:gd name="T29" fmla="*/ 13 h 72"/>
                  <a:gd name="T30" fmla="*/ 78 w 136"/>
                  <a:gd name="T31" fmla="*/ 13 h 72"/>
                  <a:gd name="T32" fmla="*/ 85 w 136"/>
                  <a:gd name="T33" fmla="*/ 17 h 72"/>
                  <a:gd name="T34" fmla="*/ 85 w 136"/>
                  <a:gd name="T35" fmla="*/ 23 h 72"/>
                  <a:gd name="T36" fmla="*/ 89 w 136"/>
                  <a:gd name="T37" fmla="*/ 21 h 72"/>
                  <a:gd name="T38" fmla="*/ 91 w 136"/>
                  <a:gd name="T39" fmla="*/ 27 h 72"/>
                  <a:gd name="T40" fmla="*/ 100 w 136"/>
                  <a:gd name="T41" fmla="*/ 32 h 72"/>
                  <a:gd name="T42" fmla="*/ 115 w 136"/>
                  <a:gd name="T43" fmla="*/ 38 h 72"/>
                  <a:gd name="T44" fmla="*/ 113 w 136"/>
                  <a:gd name="T45" fmla="*/ 43 h 72"/>
                  <a:gd name="T46" fmla="*/ 119 w 136"/>
                  <a:gd name="T47" fmla="*/ 47 h 72"/>
                  <a:gd name="T48" fmla="*/ 119 w 136"/>
                  <a:gd name="T49" fmla="*/ 51 h 72"/>
                  <a:gd name="T50" fmla="*/ 126 w 136"/>
                  <a:gd name="T51" fmla="*/ 58 h 72"/>
                  <a:gd name="T52" fmla="*/ 136 w 136"/>
                  <a:gd name="T53" fmla="*/ 68 h 72"/>
                  <a:gd name="T54" fmla="*/ 123 w 136"/>
                  <a:gd name="T55" fmla="*/ 68 h 72"/>
                  <a:gd name="T56" fmla="*/ 112 w 136"/>
                  <a:gd name="T57" fmla="*/ 60 h 72"/>
                  <a:gd name="T58" fmla="*/ 108 w 136"/>
                  <a:gd name="T59" fmla="*/ 56 h 72"/>
                  <a:gd name="T60" fmla="*/ 106 w 136"/>
                  <a:gd name="T61" fmla="*/ 54 h 72"/>
                  <a:gd name="T62" fmla="*/ 100 w 136"/>
                  <a:gd name="T63" fmla="*/ 49 h 72"/>
                  <a:gd name="T64" fmla="*/ 85 w 136"/>
                  <a:gd name="T65" fmla="*/ 47 h 72"/>
                  <a:gd name="T66" fmla="*/ 78 w 136"/>
                  <a:gd name="T67" fmla="*/ 64 h 72"/>
                  <a:gd name="T68" fmla="*/ 67 w 136"/>
                  <a:gd name="T69" fmla="*/ 60 h 72"/>
                  <a:gd name="T70" fmla="*/ 61 w 136"/>
                  <a:gd name="T71" fmla="*/ 58 h 72"/>
                  <a:gd name="T72" fmla="*/ 54 w 136"/>
                  <a:gd name="T73" fmla="*/ 49 h 72"/>
                  <a:gd name="T74" fmla="*/ 46 w 136"/>
                  <a:gd name="T75" fmla="*/ 56 h 72"/>
                  <a:gd name="T76" fmla="*/ 41 w 136"/>
                  <a:gd name="T77" fmla="*/ 53 h 72"/>
                  <a:gd name="T78" fmla="*/ 46 w 136"/>
                  <a:gd name="T79" fmla="*/ 47 h 72"/>
                  <a:gd name="T80" fmla="*/ 50 w 136"/>
                  <a:gd name="T81" fmla="*/ 40 h 72"/>
                  <a:gd name="T82" fmla="*/ 48 w 136"/>
                  <a:gd name="T83" fmla="*/ 43 h 72"/>
                  <a:gd name="T84" fmla="*/ 44 w 136"/>
                  <a:gd name="T85" fmla="*/ 3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6" h="72">
                    <a:moveTo>
                      <a:pt x="44" y="36"/>
                    </a:moveTo>
                    <a:cubicBezTo>
                      <a:pt x="41" y="36"/>
                      <a:pt x="42" y="31"/>
                      <a:pt x="37" y="32"/>
                    </a:cubicBezTo>
                    <a:cubicBezTo>
                      <a:pt x="36" y="29"/>
                      <a:pt x="34" y="27"/>
                      <a:pt x="33" y="25"/>
                    </a:cubicBezTo>
                    <a:cubicBezTo>
                      <a:pt x="25" y="24"/>
                      <a:pt x="17" y="23"/>
                      <a:pt x="13" y="19"/>
                    </a:cubicBezTo>
                    <a:cubicBezTo>
                      <a:pt x="7" y="21"/>
                      <a:pt x="9" y="19"/>
                      <a:pt x="2" y="19"/>
                    </a:cubicBezTo>
                    <a:cubicBezTo>
                      <a:pt x="1" y="16"/>
                      <a:pt x="3" y="12"/>
                      <a:pt x="0" y="12"/>
                    </a:cubicBezTo>
                    <a:cubicBezTo>
                      <a:pt x="1" y="8"/>
                      <a:pt x="3" y="12"/>
                      <a:pt x="5" y="12"/>
                    </a:cubicBezTo>
                    <a:cubicBezTo>
                      <a:pt x="8" y="11"/>
                      <a:pt x="9" y="9"/>
                      <a:pt x="11" y="10"/>
                    </a:cubicBezTo>
                    <a:cubicBezTo>
                      <a:pt x="15" y="10"/>
                      <a:pt x="17" y="13"/>
                      <a:pt x="20" y="13"/>
                    </a:cubicBezTo>
                    <a:cubicBezTo>
                      <a:pt x="24" y="15"/>
                      <a:pt x="25" y="9"/>
                      <a:pt x="28" y="8"/>
                    </a:cubicBezTo>
                    <a:cubicBezTo>
                      <a:pt x="32" y="5"/>
                      <a:pt x="39" y="6"/>
                      <a:pt x="43" y="2"/>
                    </a:cubicBezTo>
                    <a:cubicBezTo>
                      <a:pt x="46" y="0"/>
                      <a:pt x="45" y="5"/>
                      <a:pt x="46" y="6"/>
                    </a:cubicBezTo>
                    <a:cubicBezTo>
                      <a:pt x="50" y="8"/>
                      <a:pt x="61" y="5"/>
                      <a:pt x="61" y="12"/>
                    </a:cubicBezTo>
                    <a:cubicBezTo>
                      <a:pt x="63" y="13"/>
                      <a:pt x="65" y="10"/>
                      <a:pt x="65" y="10"/>
                    </a:cubicBezTo>
                    <a:cubicBezTo>
                      <a:pt x="67" y="10"/>
                      <a:pt x="67" y="13"/>
                      <a:pt x="69" y="13"/>
                    </a:cubicBezTo>
                    <a:cubicBezTo>
                      <a:pt x="71" y="15"/>
                      <a:pt x="75" y="12"/>
                      <a:pt x="78" y="13"/>
                    </a:cubicBezTo>
                    <a:cubicBezTo>
                      <a:pt x="79" y="14"/>
                      <a:pt x="80" y="19"/>
                      <a:pt x="85" y="17"/>
                    </a:cubicBezTo>
                    <a:cubicBezTo>
                      <a:pt x="88" y="20"/>
                      <a:pt x="86" y="20"/>
                      <a:pt x="85" y="23"/>
                    </a:cubicBezTo>
                    <a:cubicBezTo>
                      <a:pt x="88" y="23"/>
                      <a:pt x="89" y="22"/>
                      <a:pt x="89" y="21"/>
                    </a:cubicBezTo>
                    <a:cubicBezTo>
                      <a:pt x="91" y="21"/>
                      <a:pt x="91" y="24"/>
                      <a:pt x="91" y="27"/>
                    </a:cubicBezTo>
                    <a:cubicBezTo>
                      <a:pt x="93" y="30"/>
                      <a:pt x="97" y="30"/>
                      <a:pt x="100" y="32"/>
                    </a:cubicBezTo>
                    <a:cubicBezTo>
                      <a:pt x="102" y="33"/>
                      <a:pt x="109" y="38"/>
                      <a:pt x="115" y="38"/>
                    </a:cubicBezTo>
                    <a:cubicBezTo>
                      <a:pt x="116" y="41"/>
                      <a:pt x="114" y="41"/>
                      <a:pt x="113" y="43"/>
                    </a:cubicBezTo>
                    <a:cubicBezTo>
                      <a:pt x="114" y="46"/>
                      <a:pt x="118" y="45"/>
                      <a:pt x="119" y="47"/>
                    </a:cubicBezTo>
                    <a:cubicBezTo>
                      <a:pt x="120" y="48"/>
                      <a:pt x="118" y="50"/>
                      <a:pt x="119" y="51"/>
                    </a:cubicBezTo>
                    <a:cubicBezTo>
                      <a:pt x="121" y="53"/>
                      <a:pt x="124" y="55"/>
                      <a:pt x="126" y="58"/>
                    </a:cubicBezTo>
                    <a:cubicBezTo>
                      <a:pt x="129" y="62"/>
                      <a:pt x="131" y="67"/>
                      <a:pt x="136" y="68"/>
                    </a:cubicBezTo>
                    <a:cubicBezTo>
                      <a:pt x="132" y="72"/>
                      <a:pt x="125" y="68"/>
                      <a:pt x="123" y="68"/>
                    </a:cubicBezTo>
                    <a:cubicBezTo>
                      <a:pt x="119" y="67"/>
                      <a:pt x="117" y="65"/>
                      <a:pt x="112" y="60"/>
                    </a:cubicBezTo>
                    <a:cubicBezTo>
                      <a:pt x="110" y="59"/>
                      <a:pt x="109" y="57"/>
                      <a:pt x="108" y="56"/>
                    </a:cubicBezTo>
                    <a:cubicBezTo>
                      <a:pt x="107" y="55"/>
                      <a:pt x="106" y="57"/>
                      <a:pt x="106" y="54"/>
                    </a:cubicBezTo>
                    <a:cubicBezTo>
                      <a:pt x="106" y="54"/>
                      <a:pt x="101" y="49"/>
                      <a:pt x="100" y="49"/>
                    </a:cubicBezTo>
                    <a:cubicBezTo>
                      <a:pt x="96" y="47"/>
                      <a:pt x="90" y="50"/>
                      <a:pt x="85" y="47"/>
                    </a:cubicBezTo>
                    <a:cubicBezTo>
                      <a:pt x="81" y="51"/>
                      <a:pt x="80" y="58"/>
                      <a:pt x="78" y="64"/>
                    </a:cubicBezTo>
                    <a:cubicBezTo>
                      <a:pt x="77" y="61"/>
                      <a:pt x="70" y="62"/>
                      <a:pt x="67" y="60"/>
                    </a:cubicBezTo>
                    <a:cubicBezTo>
                      <a:pt x="65" y="58"/>
                      <a:pt x="68" y="55"/>
                      <a:pt x="61" y="58"/>
                    </a:cubicBezTo>
                    <a:cubicBezTo>
                      <a:pt x="65" y="49"/>
                      <a:pt x="52" y="56"/>
                      <a:pt x="54" y="49"/>
                    </a:cubicBezTo>
                    <a:cubicBezTo>
                      <a:pt x="49" y="50"/>
                      <a:pt x="45" y="50"/>
                      <a:pt x="46" y="56"/>
                    </a:cubicBezTo>
                    <a:cubicBezTo>
                      <a:pt x="44" y="55"/>
                      <a:pt x="44" y="52"/>
                      <a:pt x="41" y="53"/>
                    </a:cubicBezTo>
                    <a:cubicBezTo>
                      <a:pt x="41" y="49"/>
                      <a:pt x="44" y="49"/>
                      <a:pt x="46" y="47"/>
                    </a:cubicBezTo>
                    <a:cubicBezTo>
                      <a:pt x="49" y="45"/>
                      <a:pt x="51" y="45"/>
                      <a:pt x="50" y="40"/>
                    </a:cubicBezTo>
                    <a:cubicBezTo>
                      <a:pt x="49" y="38"/>
                      <a:pt x="48" y="43"/>
                      <a:pt x="48" y="43"/>
                    </a:cubicBezTo>
                    <a:cubicBezTo>
                      <a:pt x="45" y="42"/>
                      <a:pt x="46" y="31"/>
                      <a:pt x="44" y="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70" name="íṣ1iḑè"/>
              <p:cNvSpPr/>
              <p:nvPr/>
            </p:nvSpPr>
            <p:spPr bwMode="auto">
              <a:xfrm>
                <a:off x="7688509" y="2252712"/>
                <a:ext cx="29417" cy="23814"/>
              </a:xfrm>
              <a:custGeom>
                <a:avLst/>
                <a:gdLst>
                  <a:gd name="T0" fmla="*/ 13 w 14"/>
                  <a:gd name="T1" fmla="*/ 4 h 12"/>
                  <a:gd name="T2" fmla="*/ 0 w 14"/>
                  <a:gd name="T3" fmla="*/ 6 h 12"/>
                  <a:gd name="T4" fmla="*/ 13 w 14"/>
                  <a:gd name="T5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2">
                    <a:moveTo>
                      <a:pt x="13" y="4"/>
                    </a:moveTo>
                    <a:cubicBezTo>
                      <a:pt x="14" y="12"/>
                      <a:pt x="3" y="6"/>
                      <a:pt x="0" y="6"/>
                    </a:cubicBezTo>
                    <a:cubicBezTo>
                      <a:pt x="2" y="4"/>
                      <a:pt x="11" y="0"/>
                      <a:pt x="13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71" name="ïSḷîḓe"/>
              <p:cNvSpPr/>
              <p:nvPr/>
            </p:nvSpPr>
            <p:spPr bwMode="auto">
              <a:xfrm>
                <a:off x="7653490" y="2258315"/>
                <a:ext cx="18211" cy="9806"/>
              </a:xfrm>
              <a:custGeom>
                <a:avLst/>
                <a:gdLst>
                  <a:gd name="T0" fmla="*/ 0 w 9"/>
                  <a:gd name="T1" fmla="*/ 3 h 5"/>
                  <a:gd name="T2" fmla="*/ 6 w 9"/>
                  <a:gd name="T3" fmla="*/ 5 h 5"/>
                  <a:gd name="T4" fmla="*/ 2 w 9"/>
                  <a:gd name="T5" fmla="*/ 5 h 5"/>
                  <a:gd name="T6" fmla="*/ 0 w 9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0" y="3"/>
                    </a:moveTo>
                    <a:cubicBezTo>
                      <a:pt x="0" y="0"/>
                      <a:pt x="9" y="1"/>
                      <a:pt x="6" y="5"/>
                    </a:cubicBezTo>
                    <a:cubicBezTo>
                      <a:pt x="5" y="5"/>
                      <a:pt x="3" y="5"/>
                      <a:pt x="2" y="5"/>
                    </a:cubicBezTo>
                    <a:cubicBezTo>
                      <a:pt x="2" y="4"/>
                      <a:pt x="1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72" name="iśļíḋê"/>
              <p:cNvSpPr/>
              <p:nvPr/>
            </p:nvSpPr>
            <p:spPr bwMode="auto">
              <a:xfrm>
                <a:off x="8013490" y="2280728"/>
                <a:ext cx="56031" cy="40623"/>
              </a:xfrm>
              <a:custGeom>
                <a:avLst/>
                <a:gdLst>
                  <a:gd name="T0" fmla="*/ 21 w 27"/>
                  <a:gd name="T1" fmla="*/ 0 h 19"/>
                  <a:gd name="T2" fmla="*/ 27 w 27"/>
                  <a:gd name="T3" fmla="*/ 0 h 19"/>
                  <a:gd name="T4" fmla="*/ 27 w 27"/>
                  <a:gd name="T5" fmla="*/ 5 h 19"/>
                  <a:gd name="T6" fmla="*/ 23 w 27"/>
                  <a:gd name="T7" fmla="*/ 7 h 19"/>
                  <a:gd name="T8" fmla="*/ 23 w 27"/>
                  <a:gd name="T9" fmla="*/ 13 h 19"/>
                  <a:gd name="T10" fmla="*/ 19 w 27"/>
                  <a:gd name="T11" fmla="*/ 15 h 19"/>
                  <a:gd name="T12" fmla="*/ 2 w 27"/>
                  <a:gd name="T13" fmla="*/ 9 h 19"/>
                  <a:gd name="T14" fmla="*/ 21 w 27"/>
                  <a:gd name="T1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9">
                    <a:moveTo>
                      <a:pt x="21" y="0"/>
                    </a:moveTo>
                    <a:cubicBezTo>
                      <a:pt x="23" y="0"/>
                      <a:pt x="25" y="0"/>
                      <a:pt x="27" y="0"/>
                    </a:cubicBezTo>
                    <a:cubicBezTo>
                      <a:pt x="26" y="1"/>
                      <a:pt x="27" y="4"/>
                      <a:pt x="27" y="5"/>
                    </a:cubicBezTo>
                    <a:cubicBezTo>
                      <a:pt x="26" y="7"/>
                      <a:pt x="23" y="6"/>
                      <a:pt x="23" y="7"/>
                    </a:cubicBezTo>
                    <a:cubicBezTo>
                      <a:pt x="22" y="9"/>
                      <a:pt x="26" y="11"/>
                      <a:pt x="23" y="13"/>
                    </a:cubicBezTo>
                    <a:cubicBezTo>
                      <a:pt x="21" y="11"/>
                      <a:pt x="19" y="11"/>
                      <a:pt x="19" y="15"/>
                    </a:cubicBezTo>
                    <a:cubicBezTo>
                      <a:pt x="13" y="13"/>
                      <a:pt x="0" y="19"/>
                      <a:pt x="2" y="9"/>
                    </a:cubicBezTo>
                    <a:cubicBezTo>
                      <a:pt x="12" y="13"/>
                      <a:pt x="18" y="8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73" name="iṧḻídé"/>
              <p:cNvSpPr/>
              <p:nvPr/>
            </p:nvSpPr>
            <p:spPr bwMode="auto">
              <a:xfrm>
                <a:off x="7509209" y="2340961"/>
                <a:ext cx="30817" cy="15409"/>
              </a:xfrm>
              <a:custGeom>
                <a:avLst/>
                <a:gdLst>
                  <a:gd name="T0" fmla="*/ 15 w 15"/>
                  <a:gd name="T1" fmla="*/ 1 h 7"/>
                  <a:gd name="T2" fmla="*/ 0 w 15"/>
                  <a:gd name="T3" fmla="*/ 6 h 7"/>
                  <a:gd name="T4" fmla="*/ 15 w 15"/>
                  <a:gd name="T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7">
                    <a:moveTo>
                      <a:pt x="15" y="1"/>
                    </a:moveTo>
                    <a:cubicBezTo>
                      <a:pt x="12" y="4"/>
                      <a:pt x="8" y="7"/>
                      <a:pt x="0" y="6"/>
                    </a:cubicBezTo>
                    <a:cubicBezTo>
                      <a:pt x="1" y="0"/>
                      <a:pt x="9" y="1"/>
                      <a:pt x="1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74" name="ï$1îḑe"/>
              <p:cNvSpPr/>
              <p:nvPr/>
            </p:nvSpPr>
            <p:spPr bwMode="auto">
              <a:xfrm>
                <a:off x="7556835" y="2340961"/>
                <a:ext cx="32218" cy="11206"/>
              </a:xfrm>
              <a:custGeom>
                <a:avLst/>
                <a:gdLst>
                  <a:gd name="T0" fmla="*/ 15 w 15"/>
                  <a:gd name="T1" fmla="*/ 1 h 5"/>
                  <a:gd name="T2" fmla="*/ 0 w 15"/>
                  <a:gd name="T3" fmla="*/ 4 h 5"/>
                  <a:gd name="T4" fmla="*/ 15 w 15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5">
                    <a:moveTo>
                      <a:pt x="15" y="1"/>
                    </a:moveTo>
                    <a:cubicBezTo>
                      <a:pt x="13" y="5"/>
                      <a:pt x="6" y="4"/>
                      <a:pt x="0" y="4"/>
                    </a:cubicBezTo>
                    <a:cubicBezTo>
                      <a:pt x="2" y="0"/>
                      <a:pt x="8" y="0"/>
                      <a:pt x="1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75" name="isḻídê"/>
              <p:cNvSpPr/>
              <p:nvPr/>
            </p:nvSpPr>
            <p:spPr bwMode="auto">
              <a:xfrm>
                <a:off x="7615668" y="2340961"/>
                <a:ext cx="51829" cy="33619"/>
              </a:xfrm>
              <a:custGeom>
                <a:avLst/>
                <a:gdLst>
                  <a:gd name="T0" fmla="*/ 24 w 25"/>
                  <a:gd name="T1" fmla="*/ 1 h 16"/>
                  <a:gd name="T2" fmla="*/ 22 w 25"/>
                  <a:gd name="T3" fmla="*/ 8 h 16"/>
                  <a:gd name="T4" fmla="*/ 18 w 25"/>
                  <a:gd name="T5" fmla="*/ 8 h 16"/>
                  <a:gd name="T6" fmla="*/ 2 w 25"/>
                  <a:gd name="T7" fmla="*/ 16 h 16"/>
                  <a:gd name="T8" fmla="*/ 7 w 25"/>
                  <a:gd name="T9" fmla="*/ 10 h 16"/>
                  <a:gd name="T10" fmla="*/ 11 w 25"/>
                  <a:gd name="T11" fmla="*/ 6 h 16"/>
                  <a:gd name="T12" fmla="*/ 15 w 25"/>
                  <a:gd name="T13" fmla="*/ 2 h 16"/>
                  <a:gd name="T14" fmla="*/ 24 w 25"/>
                  <a:gd name="T15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16">
                    <a:moveTo>
                      <a:pt x="24" y="1"/>
                    </a:moveTo>
                    <a:cubicBezTo>
                      <a:pt x="25" y="4"/>
                      <a:pt x="23" y="7"/>
                      <a:pt x="22" y="8"/>
                    </a:cubicBezTo>
                    <a:cubicBezTo>
                      <a:pt x="21" y="9"/>
                      <a:pt x="19" y="7"/>
                      <a:pt x="18" y="8"/>
                    </a:cubicBezTo>
                    <a:cubicBezTo>
                      <a:pt x="16" y="11"/>
                      <a:pt x="10" y="16"/>
                      <a:pt x="2" y="16"/>
                    </a:cubicBezTo>
                    <a:cubicBezTo>
                      <a:pt x="0" y="11"/>
                      <a:pt x="5" y="11"/>
                      <a:pt x="7" y="10"/>
                    </a:cubicBezTo>
                    <a:cubicBezTo>
                      <a:pt x="8" y="9"/>
                      <a:pt x="10" y="7"/>
                      <a:pt x="11" y="6"/>
                    </a:cubicBezTo>
                    <a:cubicBezTo>
                      <a:pt x="12" y="5"/>
                      <a:pt x="14" y="5"/>
                      <a:pt x="15" y="2"/>
                    </a:cubicBezTo>
                    <a:cubicBezTo>
                      <a:pt x="20" y="4"/>
                      <a:pt x="19" y="0"/>
                      <a:pt x="2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76" name="íṡlídè"/>
              <p:cNvSpPr/>
              <p:nvPr/>
            </p:nvSpPr>
            <p:spPr bwMode="auto">
              <a:xfrm>
                <a:off x="8401508" y="2785009"/>
                <a:ext cx="28016" cy="39222"/>
              </a:xfrm>
              <a:custGeom>
                <a:avLst/>
                <a:gdLst>
                  <a:gd name="T0" fmla="*/ 2 w 13"/>
                  <a:gd name="T1" fmla="*/ 0 h 19"/>
                  <a:gd name="T2" fmla="*/ 4 w 13"/>
                  <a:gd name="T3" fmla="*/ 4 h 19"/>
                  <a:gd name="T4" fmla="*/ 9 w 13"/>
                  <a:gd name="T5" fmla="*/ 9 h 19"/>
                  <a:gd name="T6" fmla="*/ 11 w 13"/>
                  <a:gd name="T7" fmla="*/ 19 h 19"/>
                  <a:gd name="T8" fmla="*/ 6 w 13"/>
                  <a:gd name="T9" fmla="*/ 19 h 19"/>
                  <a:gd name="T10" fmla="*/ 0 w 13"/>
                  <a:gd name="T11" fmla="*/ 4 h 19"/>
                  <a:gd name="T12" fmla="*/ 2 w 13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9">
                    <a:moveTo>
                      <a:pt x="2" y="0"/>
                    </a:moveTo>
                    <a:cubicBezTo>
                      <a:pt x="4" y="0"/>
                      <a:pt x="3" y="2"/>
                      <a:pt x="4" y="4"/>
                    </a:cubicBezTo>
                    <a:cubicBezTo>
                      <a:pt x="2" y="6"/>
                      <a:pt x="12" y="7"/>
                      <a:pt x="9" y="9"/>
                    </a:cubicBezTo>
                    <a:cubicBezTo>
                      <a:pt x="6" y="13"/>
                      <a:pt x="13" y="10"/>
                      <a:pt x="11" y="19"/>
                    </a:cubicBezTo>
                    <a:cubicBezTo>
                      <a:pt x="8" y="19"/>
                      <a:pt x="6" y="16"/>
                      <a:pt x="6" y="19"/>
                    </a:cubicBezTo>
                    <a:cubicBezTo>
                      <a:pt x="3" y="16"/>
                      <a:pt x="2" y="8"/>
                      <a:pt x="0" y="4"/>
                    </a:cubicBezTo>
                    <a:cubicBezTo>
                      <a:pt x="2" y="4"/>
                      <a:pt x="1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77" name="iṣḷiḍê"/>
              <p:cNvSpPr/>
              <p:nvPr/>
            </p:nvSpPr>
            <p:spPr bwMode="auto">
              <a:xfrm>
                <a:off x="8408511" y="2820029"/>
                <a:ext cx="64436" cy="85448"/>
              </a:xfrm>
              <a:custGeom>
                <a:avLst/>
                <a:gdLst>
                  <a:gd name="T0" fmla="*/ 10 w 31"/>
                  <a:gd name="T1" fmla="*/ 0 h 41"/>
                  <a:gd name="T2" fmla="*/ 12 w 31"/>
                  <a:gd name="T3" fmla="*/ 2 h 41"/>
                  <a:gd name="T4" fmla="*/ 16 w 31"/>
                  <a:gd name="T5" fmla="*/ 2 h 41"/>
                  <a:gd name="T6" fmla="*/ 31 w 31"/>
                  <a:gd name="T7" fmla="*/ 9 h 41"/>
                  <a:gd name="T8" fmla="*/ 31 w 31"/>
                  <a:gd name="T9" fmla="*/ 19 h 41"/>
                  <a:gd name="T10" fmla="*/ 25 w 31"/>
                  <a:gd name="T11" fmla="*/ 19 h 41"/>
                  <a:gd name="T12" fmla="*/ 23 w 31"/>
                  <a:gd name="T13" fmla="*/ 22 h 41"/>
                  <a:gd name="T14" fmla="*/ 21 w 31"/>
                  <a:gd name="T15" fmla="*/ 33 h 41"/>
                  <a:gd name="T16" fmla="*/ 19 w 31"/>
                  <a:gd name="T17" fmla="*/ 37 h 41"/>
                  <a:gd name="T18" fmla="*/ 10 w 31"/>
                  <a:gd name="T19" fmla="*/ 39 h 41"/>
                  <a:gd name="T20" fmla="*/ 8 w 31"/>
                  <a:gd name="T21" fmla="*/ 33 h 41"/>
                  <a:gd name="T22" fmla="*/ 12 w 31"/>
                  <a:gd name="T23" fmla="*/ 30 h 41"/>
                  <a:gd name="T24" fmla="*/ 1 w 31"/>
                  <a:gd name="T25" fmla="*/ 24 h 41"/>
                  <a:gd name="T26" fmla="*/ 8 w 31"/>
                  <a:gd name="T27" fmla="*/ 17 h 41"/>
                  <a:gd name="T28" fmla="*/ 10 w 31"/>
                  <a:gd name="T2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1" h="41">
                    <a:moveTo>
                      <a:pt x="10" y="0"/>
                    </a:moveTo>
                    <a:cubicBezTo>
                      <a:pt x="12" y="0"/>
                      <a:pt x="12" y="1"/>
                      <a:pt x="12" y="2"/>
                    </a:cubicBezTo>
                    <a:cubicBezTo>
                      <a:pt x="12" y="5"/>
                      <a:pt x="16" y="2"/>
                      <a:pt x="16" y="2"/>
                    </a:cubicBezTo>
                    <a:cubicBezTo>
                      <a:pt x="21" y="5"/>
                      <a:pt x="19" y="12"/>
                      <a:pt x="31" y="9"/>
                    </a:cubicBezTo>
                    <a:cubicBezTo>
                      <a:pt x="31" y="12"/>
                      <a:pt x="31" y="15"/>
                      <a:pt x="31" y="19"/>
                    </a:cubicBezTo>
                    <a:cubicBezTo>
                      <a:pt x="29" y="19"/>
                      <a:pt x="27" y="19"/>
                      <a:pt x="25" y="19"/>
                    </a:cubicBezTo>
                    <a:cubicBezTo>
                      <a:pt x="25" y="21"/>
                      <a:pt x="25" y="22"/>
                      <a:pt x="23" y="22"/>
                    </a:cubicBezTo>
                    <a:cubicBezTo>
                      <a:pt x="27" y="27"/>
                      <a:pt x="22" y="28"/>
                      <a:pt x="21" y="33"/>
                    </a:cubicBezTo>
                    <a:cubicBezTo>
                      <a:pt x="21" y="35"/>
                      <a:pt x="15" y="36"/>
                      <a:pt x="19" y="37"/>
                    </a:cubicBezTo>
                    <a:cubicBezTo>
                      <a:pt x="20" y="41"/>
                      <a:pt x="13" y="38"/>
                      <a:pt x="10" y="39"/>
                    </a:cubicBezTo>
                    <a:cubicBezTo>
                      <a:pt x="11" y="36"/>
                      <a:pt x="8" y="36"/>
                      <a:pt x="8" y="33"/>
                    </a:cubicBezTo>
                    <a:cubicBezTo>
                      <a:pt x="8" y="30"/>
                      <a:pt x="10" y="30"/>
                      <a:pt x="12" y="30"/>
                    </a:cubicBezTo>
                    <a:cubicBezTo>
                      <a:pt x="9" y="27"/>
                      <a:pt x="8" y="22"/>
                      <a:pt x="1" y="24"/>
                    </a:cubicBezTo>
                    <a:cubicBezTo>
                      <a:pt x="0" y="19"/>
                      <a:pt x="6" y="19"/>
                      <a:pt x="8" y="17"/>
                    </a:cubicBezTo>
                    <a:cubicBezTo>
                      <a:pt x="9" y="7"/>
                      <a:pt x="8" y="7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78" name="î$lîḍè"/>
              <p:cNvSpPr/>
              <p:nvPr/>
            </p:nvSpPr>
            <p:spPr bwMode="auto">
              <a:xfrm>
                <a:off x="7957459" y="2890068"/>
                <a:ext cx="51829" cy="56031"/>
              </a:xfrm>
              <a:custGeom>
                <a:avLst/>
                <a:gdLst>
                  <a:gd name="T0" fmla="*/ 24 w 25"/>
                  <a:gd name="T1" fmla="*/ 1 h 27"/>
                  <a:gd name="T2" fmla="*/ 24 w 25"/>
                  <a:gd name="T3" fmla="*/ 12 h 27"/>
                  <a:gd name="T4" fmla="*/ 22 w 25"/>
                  <a:gd name="T5" fmla="*/ 9 h 27"/>
                  <a:gd name="T6" fmla="*/ 20 w 25"/>
                  <a:gd name="T7" fmla="*/ 11 h 27"/>
                  <a:gd name="T8" fmla="*/ 20 w 25"/>
                  <a:gd name="T9" fmla="*/ 20 h 27"/>
                  <a:gd name="T10" fmla="*/ 16 w 25"/>
                  <a:gd name="T11" fmla="*/ 20 h 27"/>
                  <a:gd name="T12" fmla="*/ 16 w 25"/>
                  <a:gd name="T13" fmla="*/ 24 h 27"/>
                  <a:gd name="T14" fmla="*/ 11 w 25"/>
                  <a:gd name="T15" fmla="*/ 27 h 27"/>
                  <a:gd name="T16" fmla="*/ 7 w 25"/>
                  <a:gd name="T17" fmla="*/ 22 h 27"/>
                  <a:gd name="T18" fmla="*/ 3 w 25"/>
                  <a:gd name="T19" fmla="*/ 18 h 27"/>
                  <a:gd name="T20" fmla="*/ 0 w 25"/>
                  <a:gd name="T21" fmla="*/ 7 h 27"/>
                  <a:gd name="T22" fmla="*/ 15 w 25"/>
                  <a:gd name="T23" fmla="*/ 3 h 27"/>
                  <a:gd name="T24" fmla="*/ 24 w 25"/>
                  <a:gd name="T25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" h="27">
                    <a:moveTo>
                      <a:pt x="24" y="1"/>
                    </a:moveTo>
                    <a:cubicBezTo>
                      <a:pt x="23" y="5"/>
                      <a:pt x="25" y="8"/>
                      <a:pt x="24" y="12"/>
                    </a:cubicBezTo>
                    <a:cubicBezTo>
                      <a:pt x="24" y="13"/>
                      <a:pt x="22" y="10"/>
                      <a:pt x="22" y="9"/>
                    </a:cubicBezTo>
                    <a:cubicBezTo>
                      <a:pt x="22" y="9"/>
                      <a:pt x="21" y="9"/>
                      <a:pt x="20" y="11"/>
                    </a:cubicBezTo>
                    <a:cubicBezTo>
                      <a:pt x="19" y="13"/>
                      <a:pt x="21" y="17"/>
                      <a:pt x="20" y="20"/>
                    </a:cubicBezTo>
                    <a:cubicBezTo>
                      <a:pt x="20" y="20"/>
                      <a:pt x="17" y="19"/>
                      <a:pt x="16" y="20"/>
                    </a:cubicBezTo>
                    <a:cubicBezTo>
                      <a:pt x="16" y="20"/>
                      <a:pt x="17" y="23"/>
                      <a:pt x="16" y="24"/>
                    </a:cubicBezTo>
                    <a:cubicBezTo>
                      <a:pt x="15" y="25"/>
                      <a:pt x="11" y="24"/>
                      <a:pt x="11" y="27"/>
                    </a:cubicBezTo>
                    <a:cubicBezTo>
                      <a:pt x="9" y="26"/>
                      <a:pt x="8" y="24"/>
                      <a:pt x="7" y="22"/>
                    </a:cubicBezTo>
                    <a:cubicBezTo>
                      <a:pt x="6" y="21"/>
                      <a:pt x="4" y="19"/>
                      <a:pt x="3" y="18"/>
                    </a:cubicBezTo>
                    <a:cubicBezTo>
                      <a:pt x="2" y="14"/>
                      <a:pt x="4" y="9"/>
                      <a:pt x="0" y="7"/>
                    </a:cubicBezTo>
                    <a:cubicBezTo>
                      <a:pt x="2" y="4"/>
                      <a:pt x="9" y="4"/>
                      <a:pt x="15" y="3"/>
                    </a:cubicBezTo>
                    <a:cubicBezTo>
                      <a:pt x="18" y="2"/>
                      <a:pt x="20" y="0"/>
                      <a:pt x="2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79" name="ïṧļîḋè"/>
              <p:cNvSpPr/>
              <p:nvPr/>
            </p:nvSpPr>
            <p:spPr bwMode="auto">
              <a:xfrm>
                <a:off x="4511535" y="414885"/>
                <a:ext cx="952532" cy="710197"/>
              </a:xfrm>
              <a:custGeom>
                <a:avLst/>
                <a:gdLst>
                  <a:gd name="T0" fmla="*/ 325 w 458"/>
                  <a:gd name="T1" fmla="*/ 39 h 342"/>
                  <a:gd name="T2" fmla="*/ 343 w 458"/>
                  <a:gd name="T3" fmla="*/ 40 h 342"/>
                  <a:gd name="T4" fmla="*/ 370 w 458"/>
                  <a:gd name="T5" fmla="*/ 35 h 342"/>
                  <a:gd name="T6" fmla="*/ 384 w 458"/>
                  <a:gd name="T7" fmla="*/ 37 h 342"/>
                  <a:gd name="T8" fmla="*/ 383 w 458"/>
                  <a:gd name="T9" fmla="*/ 42 h 342"/>
                  <a:gd name="T10" fmla="*/ 431 w 458"/>
                  <a:gd name="T11" fmla="*/ 33 h 342"/>
                  <a:gd name="T12" fmla="*/ 457 w 458"/>
                  <a:gd name="T13" fmla="*/ 39 h 342"/>
                  <a:gd name="T14" fmla="*/ 424 w 458"/>
                  <a:gd name="T15" fmla="*/ 55 h 342"/>
                  <a:gd name="T16" fmla="*/ 414 w 458"/>
                  <a:gd name="T17" fmla="*/ 68 h 342"/>
                  <a:gd name="T18" fmla="*/ 397 w 458"/>
                  <a:gd name="T19" fmla="*/ 87 h 342"/>
                  <a:gd name="T20" fmla="*/ 401 w 458"/>
                  <a:gd name="T21" fmla="*/ 104 h 342"/>
                  <a:gd name="T22" fmla="*/ 390 w 458"/>
                  <a:gd name="T23" fmla="*/ 121 h 342"/>
                  <a:gd name="T24" fmla="*/ 403 w 458"/>
                  <a:gd name="T25" fmla="*/ 143 h 342"/>
                  <a:gd name="T26" fmla="*/ 392 w 458"/>
                  <a:gd name="T27" fmla="*/ 160 h 342"/>
                  <a:gd name="T28" fmla="*/ 379 w 458"/>
                  <a:gd name="T29" fmla="*/ 175 h 342"/>
                  <a:gd name="T30" fmla="*/ 397 w 458"/>
                  <a:gd name="T31" fmla="*/ 208 h 342"/>
                  <a:gd name="T32" fmla="*/ 368 w 458"/>
                  <a:gd name="T33" fmla="*/ 204 h 342"/>
                  <a:gd name="T34" fmla="*/ 366 w 458"/>
                  <a:gd name="T35" fmla="*/ 216 h 342"/>
                  <a:gd name="T36" fmla="*/ 353 w 458"/>
                  <a:gd name="T37" fmla="*/ 234 h 342"/>
                  <a:gd name="T38" fmla="*/ 323 w 458"/>
                  <a:gd name="T39" fmla="*/ 242 h 342"/>
                  <a:gd name="T40" fmla="*/ 308 w 458"/>
                  <a:gd name="T41" fmla="*/ 251 h 342"/>
                  <a:gd name="T42" fmla="*/ 299 w 458"/>
                  <a:gd name="T43" fmla="*/ 262 h 342"/>
                  <a:gd name="T44" fmla="*/ 258 w 458"/>
                  <a:gd name="T45" fmla="*/ 273 h 342"/>
                  <a:gd name="T46" fmla="*/ 247 w 458"/>
                  <a:gd name="T47" fmla="*/ 290 h 342"/>
                  <a:gd name="T48" fmla="*/ 235 w 458"/>
                  <a:gd name="T49" fmla="*/ 305 h 342"/>
                  <a:gd name="T50" fmla="*/ 232 w 458"/>
                  <a:gd name="T51" fmla="*/ 320 h 342"/>
                  <a:gd name="T52" fmla="*/ 207 w 458"/>
                  <a:gd name="T53" fmla="*/ 335 h 342"/>
                  <a:gd name="T54" fmla="*/ 181 w 458"/>
                  <a:gd name="T55" fmla="*/ 322 h 342"/>
                  <a:gd name="T56" fmla="*/ 166 w 458"/>
                  <a:gd name="T57" fmla="*/ 303 h 342"/>
                  <a:gd name="T58" fmla="*/ 157 w 458"/>
                  <a:gd name="T59" fmla="*/ 290 h 342"/>
                  <a:gd name="T60" fmla="*/ 150 w 458"/>
                  <a:gd name="T61" fmla="*/ 262 h 342"/>
                  <a:gd name="T62" fmla="*/ 153 w 458"/>
                  <a:gd name="T63" fmla="*/ 253 h 342"/>
                  <a:gd name="T64" fmla="*/ 166 w 458"/>
                  <a:gd name="T65" fmla="*/ 238 h 342"/>
                  <a:gd name="T66" fmla="*/ 159 w 458"/>
                  <a:gd name="T67" fmla="*/ 219 h 342"/>
                  <a:gd name="T68" fmla="*/ 163 w 458"/>
                  <a:gd name="T69" fmla="*/ 204 h 342"/>
                  <a:gd name="T70" fmla="*/ 144 w 458"/>
                  <a:gd name="T71" fmla="*/ 199 h 342"/>
                  <a:gd name="T72" fmla="*/ 131 w 458"/>
                  <a:gd name="T73" fmla="*/ 175 h 342"/>
                  <a:gd name="T74" fmla="*/ 118 w 458"/>
                  <a:gd name="T75" fmla="*/ 148 h 342"/>
                  <a:gd name="T76" fmla="*/ 84 w 458"/>
                  <a:gd name="T77" fmla="*/ 132 h 342"/>
                  <a:gd name="T78" fmla="*/ 38 w 458"/>
                  <a:gd name="T79" fmla="*/ 134 h 342"/>
                  <a:gd name="T80" fmla="*/ 38 w 458"/>
                  <a:gd name="T81" fmla="*/ 122 h 342"/>
                  <a:gd name="T82" fmla="*/ 19 w 458"/>
                  <a:gd name="T83" fmla="*/ 106 h 342"/>
                  <a:gd name="T84" fmla="*/ 28 w 458"/>
                  <a:gd name="T85" fmla="*/ 89 h 342"/>
                  <a:gd name="T86" fmla="*/ 51 w 458"/>
                  <a:gd name="T87" fmla="*/ 80 h 342"/>
                  <a:gd name="T88" fmla="*/ 55 w 458"/>
                  <a:gd name="T89" fmla="*/ 68 h 342"/>
                  <a:gd name="T90" fmla="*/ 49 w 458"/>
                  <a:gd name="T91" fmla="*/ 61 h 342"/>
                  <a:gd name="T92" fmla="*/ 66 w 458"/>
                  <a:gd name="T93" fmla="*/ 55 h 342"/>
                  <a:gd name="T94" fmla="*/ 84 w 458"/>
                  <a:gd name="T95" fmla="*/ 37 h 342"/>
                  <a:gd name="T96" fmla="*/ 140 w 458"/>
                  <a:gd name="T97" fmla="*/ 29 h 342"/>
                  <a:gd name="T98" fmla="*/ 166 w 458"/>
                  <a:gd name="T99" fmla="*/ 37 h 342"/>
                  <a:gd name="T100" fmla="*/ 191 w 458"/>
                  <a:gd name="T101" fmla="*/ 24 h 342"/>
                  <a:gd name="T102" fmla="*/ 213 w 458"/>
                  <a:gd name="T103" fmla="*/ 25 h 342"/>
                  <a:gd name="T104" fmla="*/ 220 w 458"/>
                  <a:gd name="T105" fmla="*/ 12 h 342"/>
                  <a:gd name="T106" fmla="*/ 263 w 458"/>
                  <a:gd name="T107" fmla="*/ 3 h 342"/>
                  <a:gd name="T108" fmla="*/ 323 w 458"/>
                  <a:gd name="T109" fmla="*/ 1 h 342"/>
                  <a:gd name="T110" fmla="*/ 368 w 458"/>
                  <a:gd name="T111" fmla="*/ 16 h 342"/>
                  <a:gd name="T112" fmla="*/ 383 w 458"/>
                  <a:gd name="T113" fmla="*/ 27 h 342"/>
                  <a:gd name="T114" fmla="*/ 319 w 458"/>
                  <a:gd name="T115" fmla="*/ 29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58" h="342">
                    <a:moveTo>
                      <a:pt x="310" y="35"/>
                    </a:moveTo>
                    <a:cubicBezTo>
                      <a:pt x="310" y="37"/>
                      <a:pt x="314" y="36"/>
                      <a:pt x="314" y="39"/>
                    </a:cubicBezTo>
                    <a:cubicBezTo>
                      <a:pt x="316" y="40"/>
                      <a:pt x="319" y="37"/>
                      <a:pt x="319" y="37"/>
                    </a:cubicBezTo>
                    <a:cubicBezTo>
                      <a:pt x="322" y="36"/>
                      <a:pt x="322" y="39"/>
                      <a:pt x="325" y="39"/>
                    </a:cubicBezTo>
                    <a:cubicBezTo>
                      <a:pt x="326" y="38"/>
                      <a:pt x="327" y="37"/>
                      <a:pt x="329" y="37"/>
                    </a:cubicBezTo>
                    <a:cubicBezTo>
                      <a:pt x="330" y="36"/>
                      <a:pt x="332" y="37"/>
                      <a:pt x="334" y="37"/>
                    </a:cubicBezTo>
                    <a:cubicBezTo>
                      <a:pt x="341" y="35"/>
                      <a:pt x="349" y="32"/>
                      <a:pt x="355" y="35"/>
                    </a:cubicBezTo>
                    <a:cubicBezTo>
                      <a:pt x="353" y="39"/>
                      <a:pt x="345" y="36"/>
                      <a:pt x="343" y="40"/>
                    </a:cubicBezTo>
                    <a:cubicBezTo>
                      <a:pt x="344" y="44"/>
                      <a:pt x="347" y="40"/>
                      <a:pt x="347" y="40"/>
                    </a:cubicBezTo>
                    <a:cubicBezTo>
                      <a:pt x="351" y="41"/>
                      <a:pt x="351" y="43"/>
                      <a:pt x="356" y="40"/>
                    </a:cubicBezTo>
                    <a:cubicBezTo>
                      <a:pt x="358" y="40"/>
                      <a:pt x="359" y="39"/>
                      <a:pt x="360" y="39"/>
                    </a:cubicBezTo>
                    <a:cubicBezTo>
                      <a:pt x="361" y="38"/>
                      <a:pt x="369" y="35"/>
                      <a:pt x="370" y="35"/>
                    </a:cubicBezTo>
                    <a:cubicBezTo>
                      <a:pt x="373" y="40"/>
                      <a:pt x="368" y="33"/>
                      <a:pt x="371" y="33"/>
                    </a:cubicBezTo>
                    <a:cubicBezTo>
                      <a:pt x="372" y="33"/>
                      <a:pt x="377" y="33"/>
                      <a:pt x="377" y="33"/>
                    </a:cubicBezTo>
                    <a:cubicBezTo>
                      <a:pt x="378" y="32"/>
                      <a:pt x="381" y="30"/>
                      <a:pt x="386" y="31"/>
                    </a:cubicBezTo>
                    <a:cubicBezTo>
                      <a:pt x="386" y="34"/>
                      <a:pt x="387" y="36"/>
                      <a:pt x="384" y="37"/>
                    </a:cubicBezTo>
                    <a:cubicBezTo>
                      <a:pt x="384" y="38"/>
                      <a:pt x="382" y="39"/>
                      <a:pt x="381" y="40"/>
                    </a:cubicBezTo>
                    <a:cubicBezTo>
                      <a:pt x="379" y="43"/>
                      <a:pt x="378" y="47"/>
                      <a:pt x="373" y="46"/>
                    </a:cubicBezTo>
                    <a:cubicBezTo>
                      <a:pt x="374" y="52"/>
                      <a:pt x="377" y="44"/>
                      <a:pt x="381" y="46"/>
                    </a:cubicBezTo>
                    <a:cubicBezTo>
                      <a:pt x="383" y="47"/>
                      <a:pt x="382" y="43"/>
                      <a:pt x="383" y="42"/>
                    </a:cubicBezTo>
                    <a:cubicBezTo>
                      <a:pt x="385" y="41"/>
                      <a:pt x="392" y="43"/>
                      <a:pt x="392" y="39"/>
                    </a:cubicBezTo>
                    <a:cubicBezTo>
                      <a:pt x="396" y="45"/>
                      <a:pt x="408" y="36"/>
                      <a:pt x="411" y="40"/>
                    </a:cubicBezTo>
                    <a:cubicBezTo>
                      <a:pt x="412" y="39"/>
                      <a:pt x="414" y="37"/>
                      <a:pt x="416" y="35"/>
                    </a:cubicBezTo>
                    <a:cubicBezTo>
                      <a:pt x="422" y="37"/>
                      <a:pt x="426" y="33"/>
                      <a:pt x="431" y="33"/>
                    </a:cubicBezTo>
                    <a:cubicBezTo>
                      <a:pt x="430" y="33"/>
                      <a:pt x="432" y="35"/>
                      <a:pt x="433" y="35"/>
                    </a:cubicBezTo>
                    <a:cubicBezTo>
                      <a:pt x="434" y="35"/>
                      <a:pt x="441" y="34"/>
                      <a:pt x="442" y="35"/>
                    </a:cubicBezTo>
                    <a:cubicBezTo>
                      <a:pt x="444" y="37"/>
                      <a:pt x="443" y="34"/>
                      <a:pt x="446" y="35"/>
                    </a:cubicBezTo>
                    <a:cubicBezTo>
                      <a:pt x="449" y="36"/>
                      <a:pt x="453" y="39"/>
                      <a:pt x="457" y="39"/>
                    </a:cubicBezTo>
                    <a:cubicBezTo>
                      <a:pt x="458" y="42"/>
                      <a:pt x="455" y="41"/>
                      <a:pt x="453" y="42"/>
                    </a:cubicBezTo>
                    <a:cubicBezTo>
                      <a:pt x="452" y="43"/>
                      <a:pt x="451" y="45"/>
                      <a:pt x="450" y="46"/>
                    </a:cubicBezTo>
                    <a:cubicBezTo>
                      <a:pt x="445" y="48"/>
                      <a:pt x="437" y="47"/>
                      <a:pt x="437" y="53"/>
                    </a:cubicBezTo>
                    <a:cubicBezTo>
                      <a:pt x="432" y="53"/>
                      <a:pt x="426" y="53"/>
                      <a:pt x="424" y="55"/>
                    </a:cubicBezTo>
                    <a:cubicBezTo>
                      <a:pt x="426" y="58"/>
                      <a:pt x="430" y="59"/>
                      <a:pt x="422" y="59"/>
                    </a:cubicBezTo>
                    <a:cubicBezTo>
                      <a:pt x="422" y="61"/>
                      <a:pt x="425" y="61"/>
                      <a:pt x="427" y="61"/>
                    </a:cubicBezTo>
                    <a:cubicBezTo>
                      <a:pt x="424" y="66"/>
                      <a:pt x="415" y="65"/>
                      <a:pt x="414" y="72"/>
                    </a:cubicBezTo>
                    <a:cubicBezTo>
                      <a:pt x="411" y="72"/>
                      <a:pt x="415" y="69"/>
                      <a:pt x="414" y="68"/>
                    </a:cubicBezTo>
                    <a:cubicBezTo>
                      <a:pt x="413" y="68"/>
                      <a:pt x="408" y="71"/>
                      <a:pt x="405" y="72"/>
                    </a:cubicBezTo>
                    <a:cubicBezTo>
                      <a:pt x="405" y="74"/>
                      <a:pt x="407" y="73"/>
                      <a:pt x="409" y="74"/>
                    </a:cubicBezTo>
                    <a:cubicBezTo>
                      <a:pt x="404" y="78"/>
                      <a:pt x="407" y="77"/>
                      <a:pt x="405" y="83"/>
                    </a:cubicBezTo>
                    <a:cubicBezTo>
                      <a:pt x="405" y="85"/>
                      <a:pt x="398" y="86"/>
                      <a:pt x="397" y="87"/>
                    </a:cubicBezTo>
                    <a:cubicBezTo>
                      <a:pt x="397" y="88"/>
                      <a:pt x="398" y="92"/>
                      <a:pt x="397" y="93"/>
                    </a:cubicBezTo>
                    <a:cubicBezTo>
                      <a:pt x="396" y="94"/>
                      <a:pt x="392" y="93"/>
                      <a:pt x="390" y="94"/>
                    </a:cubicBezTo>
                    <a:cubicBezTo>
                      <a:pt x="391" y="97"/>
                      <a:pt x="393" y="97"/>
                      <a:pt x="394" y="100"/>
                    </a:cubicBezTo>
                    <a:cubicBezTo>
                      <a:pt x="395" y="104"/>
                      <a:pt x="399" y="102"/>
                      <a:pt x="401" y="104"/>
                    </a:cubicBezTo>
                    <a:cubicBezTo>
                      <a:pt x="402" y="104"/>
                      <a:pt x="401" y="107"/>
                      <a:pt x="401" y="107"/>
                    </a:cubicBezTo>
                    <a:cubicBezTo>
                      <a:pt x="403" y="109"/>
                      <a:pt x="406" y="108"/>
                      <a:pt x="407" y="109"/>
                    </a:cubicBezTo>
                    <a:cubicBezTo>
                      <a:pt x="407" y="113"/>
                      <a:pt x="409" y="113"/>
                      <a:pt x="409" y="117"/>
                    </a:cubicBezTo>
                    <a:cubicBezTo>
                      <a:pt x="403" y="119"/>
                      <a:pt x="397" y="117"/>
                      <a:pt x="390" y="121"/>
                    </a:cubicBezTo>
                    <a:cubicBezTo>
                      <a:pt x="395" y="125"/>
                      <a:pt x="399" y="131"/>
                      <a:pt x="409" y="130"/>
                    </a:cubicBezTo>
                    <a:cubicBezTo>
                      <a:pt x="408" y="133"/>
                      <a:pt x="410" y="133"/>
                      <a:pt x="412" y="134"/>
                    </a:cubicBezTo>
                    <a:cubicBezTo>
                      <a:pt x="413" y="138"/>
                      <a:pt x="409" y="136"/>
                      <a:pt x="409" y="139"/>
                    </a:cubicBezTo>
                    <a:cubicBezTo>
                      <a:pt x="409" y="141"/>
                      <a:pt x="406" y="143"/>
                      <a:pt x="403" y="143"/>
                    </a:cubicBezTo>
                    <a:cubicBezTo>
                      <a:pt x="401" y="150"/>
                      <a:pt x="410" y="146"/>
                      <a:pt x="409" y="152"/>
                    </a:cubicBezTo>
                    <a:cubicBezTo>
                      <a:pt x="405" y="152"/>
                      <a:pt x="405" y="154"/>
                      <a:pt x="407" y="154"/>
                    </a:cubicBezTo>
                    <a:cubicBezTo>
                      <a:pt x="405" y="160"/>
                      <a:pt x="401" y="153"/>
                      <a:pt x="397" y="154"/>
                    </a:cubicBezTo>
                    <a:cubicBezTo>
                      <a:pt x="394" y="154"/>
                      <a:pt x="396" y="160"/>
                      <a:pt x="392" y="160"/>
                    </a:cubicBezTo>
                    <a:cubicBezTo>
                      <a:pt x="392" y="163"/>
                      <a:pt x="393" y="164"/>
                      <a:pt x="396" y="165"/>
                    </a:cubicBezTo>
                    <a:cubicBezTo>
                      <a:pt x="395" y="168"/>
                      <a:pt x="391" y="166"/>
                      <a:pt x="388" y="167"/>
                    </a:cubicBezTo>
                    <a:cubicBezTo>
                      <a:pt x="383" y="168"/>
                      <a:pt x="378" y="172"/>
                      <a:pt x="373" y="173"/>
                    </a:cubicBezTo>
                    <a:cubicBezTo>
                      <a:pt x="373" y="175"/>
                      <a:pt x="377" y="174"/>
                      <a:pt x="379" y="175"/>
                    </a:cubicBezTo>
                    <a:cubicBezTo>
                      <a:pt x="381" y="176"/>
                      <a:pt x="382" y="182"/>
                      <a:pt x="386" y="180"/>
                    </a:cubicBezTo>
                    <a:cubicBezTo>
                      <a:pt x="388" y="184"/>
                      <a:pt x="383" y="184"/>
                      <a:pt x="383" y="186"/>
                    </a:cubicBezTo>
                    <a:cubicBezTo>
                      <a:pt x="382" y="188"/>
                      <a:pt x="385" y="194"/>
                      <a:pt x="381" y="195"/>
                    </a:cubicBezTo>
                    <a:cubicBezTo>
                      <a:pt x="383" y="202"/>
                      <a:pt x="396" y="200"/>
                      <a:pt x="397" y="208"/>
                    </a:cubicBezTo>
                    <a:cubicBezTo>
                      <a:pt x="395" y="208"/>
                      <a:pt x="390" y="209"/>
                      <a:pt x="390" y="206"/>
                    </a:cubicBezTo>
                    <a:cubicBezTo>
                      <a:pt x="388" y="207"/>
                      <a:pt x="389" y="208"/>
                      <a:pt x="390" y="208"/>
                    </a:cubicBezTo>
                    <a:cubicBezTo>
                      <a:pt x="385" y="214"/>
                      <a:pt x="382" y="213"/>
                      <a:pt x="373" y="212"/>
                    </a:cubicBezTo>
                    <a:cubicBezTo>
                      <a:pt x="376" y="205"/>
                      <a:pt x="365" y="211"/>
                      <a:pt x="368" y="204"/>
                    </a:cubicBezTo>
                    <a:cubicBezTo>
                      <a:pt x="362" y="203"/>
                      <a:pt x="362" y="208"/>
                      <a:pt x="356" y="206"/>
                    </a:cubicBezTo>
                    <a:cubicBezTo>
                      <a:pt x="359" y="209"/>
                      <a:pt x="358" y="210"/>
                      <a:pt x="355" y="210"/>
                    </a:cubicBezTo>
                    <a:cubicBezTo>
                      <a:pt x="355" y="213"/>
                      <a:pt x="366" y="213"/>
                      <a:pt x="356" y="214"/>
                    </a:cubicBezTo>
                    <a:cubicBezTo>
                      <a:pt x="358" y="218"/>
                      <a:pt x="363" y="215"/>
                      <a:pt x="366" y="216"/>
                    </a:cubicBezTo>
                    <a:cubicBezTo>
                      <a:pt x="370" y="216"/>
                      <a:pt x="375" y="219"/>
                      <a:pt x="381" y="217"/>
                    </a:cubicBezTo>
                    <a:cubicBezTo>
                      <a:pt x="377" y="223"/>
                      <a:pt x="372" y="228"/>
                      <a:pt x="368" y="232"/>
                    </a:cubicBezTo>
                    <a:cubicBezTo>
                      <a:pt x="363" y="231"/>
                      <a:pt x="360" y="233"/>
                      <a:pt x="356" y="234"/>
                    </a:cubicBezTo>
                    <a:cubicBezTo>
                      <a:pt x="356" y="234"/>
                      <a:pt x="353" y="234"/>
                      <a:pt x="353" y="234"/>
                    </a:cubicBezTo>
                    <a:cubicBezTo>
                      <a:pt x="351" y="236"/>
                      <a:pt x="352" y="234"/>
                      <a:pt x="349" y="234"/>
                    </a:cubicBezTo>
                    <a:cubicBezTo>
                      <a:pt x="344" y="234"/>
                      <a:pt x="339" y="238"/>
                      <a:pt x="332" y="238"/>
                    </a:cubicBezTo>
                    <a:cubicBezTo>
                      <a:pt x="329" y="238"/>
                      <a:pt x="332" y="240"/>
                      <a:pt x="332" y="240"/>
                    </a:cubicBezTo>
                    <a:cubicBezTo>
                      <a:pt x="330" y="244"/>
                      <a:pt x="329" y="241"/>
                      <a:pt x="323" y="242"/>
                    </a:cubicBezTo>
                    <a:cubicBezTo>
                      <a:pt x="323" y="243"/>
                      <a:pt x="325" y="243"/>
                      <a:pt x="327" y="244"/>
                    </a:cubicBezTo>
                    <a:cubicBezTo>
                      <a:pt x="327" y="246"/>
                      <a:pt x="313" y="248"/>
                      <a:pt x="315" y="242"/>
                    </a:cubicBezTo>
                    <a:cubicBezTo>
                      <a:pt x="314" y="243"/>
                      <a:pt x="309" y="242"/>
                      <a:pt x="308" y="244"/>
                    </a:cubicBezTo>
                    <a:cubicBezTo>
                      <a:pt x="307" y="245"/>
                      <a:pt x="309" y="249"/>
                      <a:pt x="308" y="251"/>
                    </a:cubicBezTo>
                    <a:cubicBezTo>
                      <a:pt x="308" y="251"/>
                      <a:pt x="303" y="249"/>
                      <a:pt x="302" y="251"/>
                    </a:cubicBezTo>
                    <a:cubicBezTo>
                      <a:pt x="302" y="252"/>
                      <a:pt x="305" y="254"/>
                      <a:pt x="304" y="257"/>
                    </a:cubicBezTo>
                    <a:cubicBezTo>
                      <a:pt x="302" y="259"/>
                      <a:pt x="301" y="257"/>
                      <a:pt x="299" y="257"/>
                    </a:cubicBezTo>
                    <a:cubicBezTo>
                      <a:pt x="299" y="258"/>
                      <a:pt x="299" y="260"/>
                      <a:pt x="299" y="262"/>
                    </a:cubicBezTo>
                    <a:cubicBezTo>
                      <a:pt x="298" y="262"/>
                      <a:pt x="296" y="262"/>
                      <a:pt x="295" y="262"/>
                    </a:cubicBezTo>
                    <a:cubicBezTo>
                      <a:pt x="293" y="263"/>
                      <a:pt x="295" y="265"/>
                      <a:pt x="293" y="266"/>
                    </a:cubicBezTo>
                    <a:cubicBezTo>
                      <a:pt x="290" y="267"/>
                      <a:pt x="282" y="265"/>
                      <a:pt x="284" y="271"/>
                    </a:cubicBezTo>
                    <a:cubicBezTo>
                      <a:pt x="276" y="273"/>
                      <a:pt x="267" y="274"/>
                      <a:pt x="258" y="273"/>
                    </a:cubicBezTo>
                    <a:cubicBezTo>
                      <a:pt x="254" y="276"/>
                      <a:pt x="252" y="285"/>
                      <a:pt x="247" y="281"/>
                    </a:cubicBezTo>
                    <a:cubicBezTo>
                      <a:pt x="247" y="282"/>
                      <a:pt x="249" y="284"/>
                      <a:pt x="248" y="286"/>
                    </a:cubicBezTo>
                    <a:cubicBezTo>
                      <a:pt x="248" y="287"/>
                      <a:pt x="245" y="286"/>
                      <a:pt x="245" y="286"/>
                    </a:cubicBezTo>
                    <a:cubicBezTo>
                      <a:pt x="244" y="287"/>
                      <a:pt x="247" y="289"/>
                      <a:pt x="247" y="290"/>
                    </a:cubicBezTo>
                    <a:cubicBezTo>
                      <a:pt x="247" y="290"/>
                      <a:pt x="245" y="291"/>
                      <a:pt x="245" y="292"/>
                    </a:cubicBezTo>
                    <a:cubicBezTo>
                      <a:pt x="245" y="294"/>
                      <a:pt x="239" y="298"/>
                      <a:pt x="243" y="299"/>
                    </a:cubicBezTo>
                    <a:cubicBezTo>
                      <a:pt x="243" y="302"/>
                      <a:pt x="240" y="300"/>
                      <a:pt x="239" y="301"/>
                    </a:cubicBezTo>
                    <a:cubicBezTo>
                      <a:pt x="238" y="302"/>
                      <a:pt x="236" y="304"/>
                      <a:pt x="235" y="305"/>
                    </a:cubicBezTo>
                    <a:cubicBezTo>
                      <a:pt x="235" y="306"/>
                      <a:pt x="236" y="308"/>
                      <a:pt x="235" y="309"/>
                    </a:cubicBezTo>
                    <a:cubicBezTo>
                      <a:pt x="233" y="311"/>
                      <a:pt x="235" y="313"/>
                      <a:pt x="233" y="316"/>
                    </a:cubicBezTo>
                    <a:cubicBezTo>
                      <a:pt x="233" y="317"/>
                      <a:pt x="230" y="316"/>
                      <a:pt x="230" y="316"/>
                    </a:cubicBezTo>
                    <a:cubicBezTo>
                      <a:pt x="230" y="317"/>
                      <a:pt x="231" y="319"/>
                      <a:pt x="232" y="320"/>
                    </a:cubicBezTo>
                    <a:cubicBezTo>
                      <a:pt x="232" y="323"/>
                      <a:pt x="230" y="323"/>
                      <a:pt x="230" y="326"/>
                    </a:cubicBezTo>
                    <a:cubicBezTo>
                      <a:pt x="230" y="327"/>
                      <a:pt x="231" y="330"/>
                      <a:pt x="232" y="329"/>
                    </a:cubicBezTo>
                    <a:cubicBezTo>
                      <a:pt x="229" y="336"/>
                      <a:pt x="226" y="338"/>
                      <a:pt x="220" y="342"/>
                    </a:cubicBezTo>
                    <a:cubicBezTo>
                      <a:pt x="214" y="342"/>
                      <a:pt x="211" y="338"/>
                      <a:pt x="207" y="335"/>
                    </a:cubicBezTo>
                    <a:cubicBezTo>
                      <a:pt x="202" y="342"/>
                      <a:pt x="191" y="331"/>
                      <a:pt x="192" y="331"/>
                    </a:cubicBezTo>
                    <a:cubicBezTo>
                      <a:pt x="191" y="331"/>
                      <a:pt x="190" y="335"/>
                      <a:pt x="191" y="335"/>
                    </a:cubicBezTo>
                    <a:cubicBezTo>
                      <a:pt x="188" y="334"/>
                      <a:pt x="188" y="331"/>
                      <a:pt x="187" y="329"/>
                    </a:cubicBezTo>
                    <a:cubicBezTo>
                      <a:pt x="185" y="327"/>
                      <a:pt x="180" y="327"/>
                      <a:pt x="181" y="322"/>
                    </a:cubicBezTo>
                    <a:cubicBezTo>
                      <a:pt x="179" y="319"/>
                      <a:pt x="176" y="318"/>
                      <a:pt x="174" y="316"/>
                    </a:cubicBezTo>
                    <a:cubicBezTo>
                      <a:pt x="174" y="314"/>
                      <a:pt x="176" y="315"/>
                      <a:pt x="178" y="314"/>
                    </a:cubicBezTo>
                    <a:cubicBezTo>
                      <a:pt x="177" y="310"/>
                      <a:pt x="173" y="312"/>
                      <a:pt x="170" y="309"/>
                    </a:cubicBezTo>
                    <a:cubicBezTo>
                      <a:pt x="169" y="307"/>
                      <a:pt x="169" y="304"/>
                      <a:pt x="166" y="303"/>
                    </a:cubicBezTo>
                    <a:cubicBezTo>
                      <a:pt x="163" y="307"/>
                      <a:pt x="166" y="300"/>
                      <a:pt x="166" y="301"/>
                    </a:cubicBezTo>
                    <a:cubicBezTo>
                      <a:pt x="166" y="299"/>
                      <a:pt x="164" y="301"/>
                      <a:pt x="163" y="299"/>
                    </a:cubicBezTo>
                    <a:cubicBezTo>
                      <a:pt x="161" y="297"/>
                      <a:pt x="164" y="294"/>
                      <a:pt x="161" y="294"/>
                    </a:cubicBezTo>
                    <a:cubicBezTo>
                      <a:pt x="157" y="294"/>
                      <a:pt x="160" y="286"/>
                      <a:pt x="157" y="290"/>
                    </a:cubicBezTo>
                    <a:cubicBezTo>
                      <a:pt x="155" y="289"/>
                      <a:pt x="155" y="286"/>
                      <a:pt x="151" y="286"/>
                    </a:cubicBezTo>
                    <a:cubicBezTo>
                      <a:pt x="152" y="284"/>
                      <a:pt x="155" y="283"/>
                      <a:pt x="155" y="281"/>
                    </a:cubicBezTo>
                    <a:cubicBezTo>
                      <a:pt x="155" y="278"/>
                      <a:pt x="151" y="279"/>
                      <a:pt x="148" y="279"/>
                    </a:cubicBezTo>
                    <a:cubicBezTo>
                      <a:pt x="146" y="272"/>
                      <a:pt x="147" y="269"/>
                      <a:pt x="150" y="262"/>
                    </a:cubicBezTo>
                    <a:cubicBezTo>
                      <a:pt x="145" y="259"/>
                      <a:pt x="153" y="256"/>
                      <a:pt x="146" y="257"/>
                    </a:cubicBezTo>
                    <a:cubicBezTo>
                      <a:pt x="145" y="254"/>
                      <a:pt x="149" y="256"/>
                      <a:pt x="150" y="255"/>
                    </a:cubicBezTo>
                    <a:cubicBezTo>
                      <a:pt x="150" y="254"/>
                      <a:pt x="149" y="251"/>
                      <a:pt x="150" y="251"/>
                    </a:cubicBezTo>
                    <a:cubicBezTo>
                      <a:pt x="151" y="251"/>
                      <a:pt x="152" y="253"/>
                      <a:pt x="153" y="253"/>
                    </a:cubicBezTo>
                    <a:cubicBezTo>
                      <a:pt x="153" y="249"/>
                      <a:pt x="153" y="245"/>
                      <a:pt x="153" y="242"/>
                    </a:cubicBezTo>
                    <a:cubicBezTo>
                      <a:pt x="156" y="242"/>
                      <a:pt x="158" y="240"/>
                      <a:pt x="159" y="238"/>
                    </a:cubicBezTo>
                    <a:cubicBezTo>
                      <a:pt x="161" y="238"/>
                      <a:pt x="160" y="240"/>
                      <a:pt x="161" y="242"/>
                    </a:cubicBezTo>
                    <a:cubicBezTo>
                      <a:pt x="163" y="240"/>
                      <a:pt x="163" y="237"/>
                      <a:pt x="166" y="238"/>
                    </a:cubicBezTo>
                    <a:cubicBezTo>
                      <a:pt x="168" y="236"/>
                      <a:pt x="164" y="235"/>
                      <a:pt x="164" y="234"/>
                    </a:cubicBezTo>
                    <a:cubicBezTo>
                      <a:pt x="165" y="232"/>
                      <a:pt x="170" y="232"/>
                      <a:pt x="170" y="230"/>
                    </a:cubicBezTo>
                    <a:cubicBezTo>
                      <a:pt x="171" y="227"/>
                      <a:pt x="164" y="226"/>
                      <a:pt x="168" y="221"/>
                    </a:cubicBezTo>
                    <a:cubicBezTo>
                      <a:pt x="160" y="226"/>
                      <a:pt x="172" y="217"/>
                      <a:pt x="159" y="219"/>
                    </a:cubicBezTo>
                    <a:cubicBezTo>
                      <a:pt x="158" y="213"/>
                      <a:pt x="164" y="214"/>
                      <a:pt x="170" y="214"/>
                    </a:cubicBezTo>
                    <a:cubicBezTo>
                      <a:pt x="170" y="212"/>
                      <a:pt x="166" y="212"/>
                      <a:pt x="166" y="210"/>
                    </a:cubicBezTo>
                    <a:cubicBezTo>
                      <a:pt x="167" y="208"/>
                      <a:pt x="164" y="209"/>
                      <a:pt x="163" y="208"/>
                    </a:cubicBezTo>
                    <a:cubicBezTo>
                      <a:pt x="162" y="208"/>
                      <a:pt x="163" y="205"/>
                      <a:pt x="163" y="204"/>
                    </a:cubicBezTo>
                    <a:cubicBezTo>
                      <a:pt x="162" y="204"/>
                      <a:pt x="158" y="201"/>
                      <a:pt x="157" y="201"/>
                    </a:cubicBezTo>
                    <a:cubicBezTo>
                      <a:pt x="156" y="201"/>
                      <a:pt x="154" y="196"/>
                      <a:pt x="151" y="193"/>
                    </a:cubicBezTo>
                    <a:cubicBezTo>
                      <a:pt x="149" y="196"/>
                      <a:pt x="148" y="199"/>
                      <a:pt x="146" y="193"/>
                    </a:cubicBezTo>
                    <a:cubicBezTo>
                      <a:pt x="144" y="194"/>
                      <a:pt x="144" y="197"/>
                      <a:pt x="144" y="199"/>
                    </a:cubicBezTo>
                    <a:cubicBezTo>
                      <a:pt x="141" y="199"/>
                      <a:pt x="138" y="199"/>
                      <a:pt x="135" y="199"/>
                    </a:cubicBezTo>
                    <a:cubicBezTo>
                      <a:pt x="129" y="191"/>
                      <a:pt x="133" y="185"/>
                      <a:pt x="135" y="176"/>
                    </a:cubicBezTo>
                    <a:cubicBezTo>
                      <a:pt x="134" y="175"/>
                      <a:pt x="133" y="173"/>
                      <a:pt x="133" y="171"/>
                    </a:cubicBezTo>
                    <a:cubicBezTo>
                      <a:pt x="131" y="171"/>
                      <a:pt x="131" y="173"/>
                      <a:pt x="131" y="175"/>
                    </a:cubicBezTo>
                    <a:cubicBezTo>
                      <a:pt x="126" y="175"/>
                      <a:pt x="133" y="164"/>
                      <a:pt x="125" y="167"/>
                    </a:cubicBezTo>
                    <a:cubicBezTo>
                      <a:pt x="128" y="164"/>
                      <a:pt x="128" y="162"/>
                      <a:pt x="125" y="160"/>
                    </a:cubicBezTo>
                    <a:cubicBezTo>
                      <a:pt x="125" y="157"/>
                      <a:pt x="122" y="158"/>
                      <a:pt x="120" y="158"/>
                    </a:cubicBezTo>
                    <a:cubicBezTo>
                      <a:pt x="118" y="155"/>
                      <a:pt x="119" y="151"/>
                      <a:pt x="118" y="148"/>
                    </a:cubicBezTo>
                    <a:cubicBezTo>
                      <a:pt x="117" y="146"/>
                      <a:pt x="112" y="146"/>
                      <a:pt x="114" y="141"/>
                    </a:cubicBezTo>
                    <a:cubicBezTo>
                      <a:pt x="111" y="142"/>
                      <a:pt x="110" y="140"/>
                      <a:pt x="109" y="139"/>
                    </a:cubicBezTo>
                    <a:cubicBezTo>
                      <a:pt x="108" y="139"/>
                      <a:pt x="105" y="140"/>
                      <a:pt x="105" y="139"/>
                    </a:cubicBezTo>
                    <a:cubicBezTo>
                      <a:pt x="103" y="136"/>
                      <a:pt x="88" y="138"/>
                      <a:pt x="84" y="132"/>
                    </a:cubicBezTo>
                    <a:cubicBezTo>
                      <a:pt x="77" y="135"/>
                      <a:pt x="62" y="127"/>
                      <a:pt x="58" y="132"/>
                    </a:cubicBezTo>
                    <a:cubicBezTo>
                      <a:pt x="56" y="135"/>
                      <a:pt x="56" y="131"/>
                      <a:pt x="53" y="132"/>
                    </a:cubicBezTo>
                    <a:cubicBezTo>
                      <a:pt x="48" y="132"/>
                      <a:pt x="44" y="135"/>
                      <a:pt x="40" y="135"/>
                    </a:cubicBezTo>
                    <a:cubicBezTo>
                      <a:pt x="40" y="135"/>
                      <a:pt x="39" y="134"/>
                      <a:pt x="38" y="134"/>
                    </a:cubicBezTo>
                    <a:cubicBezTo>
                      <a:pt x="36" y="133"/>
                      <a:pt x="34" y="134"/>
                      <a:pt x="32" y="134"/>
                    </a:cubicBezTo>
                    <a:cubicBezTo>
                      <a:pt x="32" y="130"/>
                      <a:pt x="31" y="129"/>
                      <a:pt x="28" y="128"/>
                    </a:cubicBezTo>
                    <a:cubicBezTo>
                      <a:pt x="28" y="125"/>
                      <a:pt x="33" y="127"/>
                      <a:pt x="34" y="126"/>
                    </a:cubicBezTo>
                    <a:cubicBezTo>
                      <a:pt x="35" y="125"/>
                      <a:pt x="29" y="121"/>
                      <a:pt x="38" y="122"/>
                    </a:cubicBezTo>
                    <a:cubicBezTo>
                      <a:pt x="35" y="117"/>
                      <a:pt x="21" y="123"/>
                      <a:pt x="17" y="119"/>
                    </a:cubicBezTo>
                    <a:cubicBezTo>
                      <a:pt x="21" y="109"/>
                      <a:pt x="33" y="119"/>
                      <a:pt x="40" y="111"/>
                    </a:cubicBezTo>
                    <a:cubicBezTo>
                      <a:pt x="36" y="107"/>
                      <a:pt x="24" y="110"/>
                      <a:pt x="19" y="111"/>
                    </a:cubicBezTo>
                    <a:cubicBezTo>
                      <a:pt x="17" y="109"/>
                      <a:pt x="18" y="108"/>
                      <a:pt x="19" y="106"/>
                    </a:cubicBezTo>
                    <a:cubicBezTo>
                      <a:pt x="18" y="105"/>
                      <a:pt x="17" y="106"/>
                      <a:pt x="17" y="107"/>
                    </a:cubicBezTo>
                    <a:cubicBezTo>
                      <a:pt x="15" y="107"/>
                      <a:pt x="16" y="105"/>
                      <a:pt x="15" y="104"/>
                    </a:cubicBezTo>
                    <a:cubicBezTo>
                      <a:pt x="8" y="105"/>
                      <a:pt x="5" y="102"/>
                      <a:pt x="0" y="100"/>
                    </a:cubicBezTo>
                    <a:cubicBezTo>
                      <a:pt x="4" y="88"/>
                      <a:pt x="19" y="91"/>
                      <a:pt x="28" y="89"/>
                    </a:cubicBezTo>
                    <a:cubicBezTo>
                      <a:pt x="31" y="88"/>
                      <a:pt x="30" y="89"/>
                      <a:pt x="32" y="87"/>
                    </a:cubicBezTo>
                    <a:cubicBezTo>
                      <a:pt x="32" y="87"/>
                      <a:pt x="35" y="85"/>
                      <a:pt x="34" y="85"/>
                    </a:cubicBezTo>
                    <a:cubicBezTo>
                      <a:pt x="39" y="83"/>
                      <a:pt x="46" y="85"/>
                      <a:pt x="49" y="83"/>
                    </a:cubicBezTo>
                    <a:cubicBezTo>
                      <a:pt x="51" y="82"/>
                      <a:pt x="49" y="81"/>
                      <a:pt x="51" y="80"/>
                    </a:cubicBezTo>
                    <a:cubicBezTo>
                      <a:pt x="52" y="78"/>
                      <a:pt x="55" y="79"/>
                      <a:pt x="56" y="78"/>
                    </a:cubicBezTo>
                    <a:cubicBezTo>
                      <a:pt x="58" y="76"/>
                      <a:pt x="59" y="74"/>
                      <a:pt x="62" y="72"/>
                    </a:cubicBezTo>
                    <a:cubicBezTo>
                      <a:pt x="64" y="66"/>
                      <a:pt x="56" y="71"/>
                      <a:pt x="58" y="65"/>
                    </a:cubicBezTo>
                    <a:cubicBezTo>
                      <a:pt x="55" y="62"/>
                      <a:pt x="55" y="68"/>
                      <a:pt x="55" y="68"/>
                    </a:cubicBezTo>
                    <a:cubicBezTo>
                      <a:pt x="53" y="69"/>
                      <a:pt x="45" y="64"/>
                      <a:pt x="40" y="66"/>
                    </a:cubicBezTo>
                    <a:cubicBezTo>
                      <a:pt x="37" y="61"/>
                      <a:pt x="44" y="64"/>
                      <a:pt x="45" y="63"/>
                    </a:cubicBezTo>
                    <a:cubicBezTo>
                      <a:pt x="45" y="62"/>
                      <a:pt x="45" y="61"/>
                      <a:pt x="45" y="61"/>
                    </a:cubicBezTo>
                    <a:cubicBezTo>
                      <a:pt x="46" y="60"/>
                      <a:pt x="48" y="61"/>
                      <a:pt x="49" y="61"/>
                    </a:cubicBezTo>
                    <a:cubicBezTo>
                      <a:pt x="49" y="60"/>
                      <a:pt x="50" y="57"/>
                      <a:pt x="51" y="57"/>
                    </a:cubicBezTo>
                    <a:cubicBezTo>
                      <a:pt x="53" y="56"/>
                      <a:pt x="52" y="59"/>
                      <a:pt x="53" y="59"/>
                    </a:cubicBezTo>
                    <a:cubicBezTo>
                      <a:pt x="53" y="59"/>
                      <a:pt x="59" y="58"/>
                      <a:pt x="58" y="53"/>
                    </a:cubicBezTo>
                    <a:cubicBezTo>
                      <a:pt x="62" y="53"/>
                      <a:pt x="62" y="56"/>
                      <a:pt x="66" y="55"/>
                    </a:cubicBezTo>
                    <a:cubicBezTo>
                      <a:pt x="69" y="55"/>
                      <a:pt x="66" y="53"/>
                      <a:pt x="66" y="53"/>
                    </a:cubicBezTo>
                    <a:cubicBezTo>
                      <a:pt x="66" y="51"/>
                      <a:pt x="70" y="52"/>
                      <a:pt x="69" y="48"/>
                    </a:cubicBezTo>
                    <a:cubicBezTo>
                      <a:pt x="74" y="48"/>
                      <a:pt x="78" y="48"/>
                      <a:pt x="83" y="48"/>
                    </a:cubicBezTo>
                    <a:cubicBezTo>
                      <a:pt x="87" y="48"/>
                      <a:pt x="83" y="40"/>
                      <a:pt x="84" y="37"/>
                    </a:cubicBezTo>
                    <a:cubicBezTo>
                      <a:pt x="91" y="38"/>
                      <a:pt x="97" y="40"/>
                      <a:pt x="103" y="37"/>
                    </a:cubicBezTo>
                    <a:cubicBezTo>
                      <a:pt x="103" y="35"/>
                      <a:pt x="101" y="35"/>
                      <a:pt x="99" y="35"/>
                    </a:cubicBezTo>
                    <a:cubicBezTo>
                      <a:pt x="101" y="32"/>
                      <a:pt x="107" y="33"/>
                      <a:pt x="110" y="31"/>
                    </a:cubicBezTo>
                    <a:cubicBezTo>
                      <a:pt x="115" y="28"/>
                      <a:pt x="129" y="30"/>
                      <a:pt x="140" y="29"/>
                    </a:cubicBezTo>
                    <a:cubicBezTo>
                      <a:pt x="143" y="29"/>
                      <a:pt x="144" y="27"/>
                      <a:pt x="146" y="27"/>
                    </a:cubicBezTo>
                    <a:cubicBezTo>
                      <a:pt x="151" y="27"/>
                      <a:pt x="155" y="29"/>
                      <a:pt x="159" y="27"/>
                    </a:cubicBezTo>
                    <a:cubicBezTo>
                      <a:pt x="158" y="29"/>
                      <a:pt x="160" y="34"/>
                      <a:pt x="161" y="33"/>
                    </a:cubicBezTo>
                    <a:cubicBezTo>
                      <a:pt x="163" y="30"/>
                      <a:pt x="161" y="32"/>
                      <a:pt x="166" y="37"/>
                    </a:cubicBezTo>
                    <a:cubicBezTo>
                      <a:pt x="170" y="36"/>
                      <a:pt x="163" y="31"/>
                      <a:pt x="172" y="33"/>
                    </a:cubicBezTo>
                    <a:cubicBezTo>
                      <a:pt x="169" y="30"/>
                      <a:pt x="175" y="26"/>
                      <a:pt x="166" y="25"/>
                    </a:cubicBezTo>
                    <a:cubicBezTo>
                      <a:pt x="167" y="22"/>
                      <a:pt x="181" y="16"/>
                      <a:pt x="181" y="24"/>
                    </a:cubicBezTo>
                    <a:cubicBezTo>
                      <a:pt x="187" y="24"/>
                      <a:pt x="186" y="21"/>
                      <a:pt x="191" y="24"/>
                    </a:cubicBezTo>
                    <a:cubicBezTo>
                      <a:pt x="193" y="25"/>
                      <a:pt x="194" y="26"/>
                      <a:pt x="196" y="27"/>
                    </a:cubicBezTo>
                    <a:cubicBezTo>
                      <a:pt x="198" y="29"/>
                      <a:pt x="204" y="29"/>
                      <a:pt x="211" y="31"/>
                    </a:cubicBezTo>
                    <a:cubicBezTo>
                      <a:pt x="211" y="29"/>
                      <a:pt x="209" y="30"/>
                      <a:pt x="207" y="29"/>
                    </a:cubicBezTo>
                    <a:cubicBezTo>
                      <a:pt x="208" y="27"/>
                      <a:pt x="210" y="25"/>
                      <a:pt x="213" y="25"/>
                    </a:cubicBezTo>
                    <a:cubicBezTo>
                      <a:pt x="210" y="21"/>
                      <a:pt x="202" y="21"/>
                      <a:pt x="196" y="20"/>
                    </a:cubicBezTo>
                    <a:cubicBezTo>
                      <a:pt x="196" y="15"/>
                      <a:pt x="204" y="16"/>
                      <a:pt x="209" y="16"/>
                    </a:cubicBezTo>
                    <a:cubicBezTo>
                      <a:pt x="210" y="12"/>
                      <a:pt x="207" y="13"/>
                      <a:pt x="204" y="12"/>
                    </a:cubicBezTo>
                    <a:cubicBezTo>
                      <a:pt x="208" y="5"/>
                      <a:pt x="215" y="12"/>
                      <a:pt x="220" y="12"/>
                    </a:cubicBezTo>
                    <a:cubicBezTo>
                      <a:pt x="224" y="13"/>
                      <a:pt x="224" y="10"/>
                      <a:pt x="228" y="11"/>
                    </a:cubicBezTo>
                    <a:cubicBezTo>
                      <a:pt x="237" y="11"/>
                      <a:pt x="243" y="15"/>
                      <a:pt x="250" y="11"/>
                    </a:cubicBezTo>
                    <a:cubicBezTo>
                      <a:pt x="253" y="9"/>
                      <a:pt x="257" y="10"/>
                      <a:pt x="261" y="9"/>
                    </a:cubicBezTo>
                    <a:cubicBezTo>
                      <a:pt x="264" y="8"/>
                      <a:pt x="263" y="5"/>
                      <a:pt x="263" y="3"/>
                    </a:cubicBezTo>
                    <a:cubicBezTo>
                      <a:pt x="266" y="3"/>
                      <a:pt x="270" y="4"/>
                      <a:pt x="273" y="3"/>
                    </a:cubicBezTo>
                    <a:cubicBezTo>
                      <a:pt x="275" y="3"/>
                      <a:pt x="276" y="1"/>
                      <a:pt x="278" y="1"/>
                    </a:cubicBezTo>
                    <a:cubicBezTo>
                      <a:pt x="282" y="1"/>
                      <a:pt x="287" y="4"/>
                      <a:pt x="295" y="3"/>
                    </a:cubicBezTo>
                    <a:cubicBezTo>
                      <a:pt x="300" y="2"/>
                      <a:pt x="312" y="0"/>
                      <a:pt x="323" y="1"/>
                    </a:cubicBezTo>
                    <a:cubicBezTo>
                      <a:pt x="326" y="1"/>
                      <a:pt x="326" y="3"/>
                      <a:pt x="329" y="3"/>
                    </a:cubicBezTo>
                    <a:cubicBezTo>
                      <a:pt x="339" y="5"/>
                      <a:pt x="349" y="1"/>
                      <a:pt x="349" y="11"/>
                    </a:cubicBezTo>
                    <a:cubicBezTo>
                      <a:pt x="354" y="12"/>
                      <a:pt x="354" y="8"/>
                      <a:pt x="358" y="9"/>
                    </a:cubicBezTo>
                    <a:cubicBezTo>
                      <a:pt x="358" y="15"/>
                      <a:pt x="365" y="13"/>
                      <a:pt x="368" y="16"/>
                    </a:cubicBezTo>
                    <a:cubicBezTo>
                      <a:pt x="373" y="18"/>
                      <a:pt x="373" y="14"/>
                      <a:pt x="377" y="14"/>
                    </a:cubicBezTo>
                    <a:cubicBezTo>
                      <a:pt x="375" y="21"/>
                      <a:pt x="384" y="17"/>
                      <a:pt x="388" y="18"/>
                    </a:cubicBezTo>
                    <a:cubicBezTo>
                      <a:pt x="385" y="22"/>
                      <a:pt x="385" y="19"/>
                      <a:pt x="386" y="25"/>
                    </a:cubicBezTo>
                    <a:cubicBezTo>
                      <a:pt x="384" y="23"/>
                      <a:pt x="382" y="24"/>
                      <a:pt x="383" y="27"/>
                    </a:cubicBezTo>
                    <a:cubicBezTo>
                      <a:pt x="363" y="29"/>
                      <a:pt x="339" y="30"/>
                      <a:pt x="325" y="31"/>
                    </a:cubicBezTo>
                    <a:cubicBezTo>
                      <a:pt x="323" y="31"/>
                      <a:pt x="323" y="32"/>
                      <a:pt x="323" y="33"/>
                    </a:cubicBezTo>
                    <a:cubicBezTo>
                      <a:pt x="321" y="33"/>
                      <a:pt x="322" y="31"/>
                      <a:pt x="323" y="31"/>
                    </a:cubicBezTo>
                    <a:cubicBezTo>
                      <a:pt x="324" y="30"/>
                      <a:pt x="320" y="29"/>
                      <a:pt x="319" y="29"/>
                    </a:cubicBezTo>
                    <a:cubicBezTo>
                      <a:pt x="319" y="30"/>
                      <a:pt x="320" y="33"/>
                      <a:pt x="319" y="33"/>
                    </a:cubicBezTo>
                    <a:cubicBezTo>
                      <a:pt x="316" y="34"/>
                      <a:pt x="312" y="32"/>
                      <a:pt x="310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80" name="íśľîḑé"/>
              <p:cNvSpPr/>
              <p:nvPr/>
            </p:nvSpPr>
            <p:spPr bwMode="auto">
              <a:xfrm>
                <a:off x="4224375" y="434497"/>
                <a:ext cx="466461" cy="253542"/>
              </a:xfrm>
              <a:custGeom>
                <a:avLst/>
                <a:gdLst>
                  <a:gd name="T0" fmla="*/ 209 w 224"/>
                  <a:gd name="T1" fmla="*/ 12 h 122"/>
                  <a:gd name="T2" fmla="*/ 222 w 224"/>
                  <a:gd name="T3" fmla="*/ 19 h 122"/>
                  <a:gd name="T4" fmla="*/ 217 w 224"/>
                  <a:gd name="T5" fmla="*/ 23 h 122"/>
                  <a:gd name="T6" fmla="*/ 207 w 224"/>
                  <a:gd name="T7" fmla="*/ 27 h 122"/>
                  <a:gd name="T8" fmla="*/ 181 w 224"/>
                  <a:gd name="T9" fmla="*/ 32 h 122"/>
                  <a:gd name="T10" fmla="*/ 193 w 224"/>
                  <a:gd name="T11" fmla="*/ 36 h 122"/>
                  <a:gd name="T12" fmla="*/ 170 w 224"/>
                  <a:gd name="T13" fmla="*/ 45 h 122"/>
                  <a:gd name="T14" fmla="*/ 163 w 224"/>
                  <a:gd name="T15" fmla="*/ 49 h 122"/>
                  <a:gd name="T16" fmla="*/ 152 w 224"/>
                  <a:gd name="T17" fmla="*/ 55 h 122"/>
                  <a:gd name="T18" fmla="*/ 133 w 224"/>
                  <a:gd name="T19" fmla="*/ 62 h 122"/>
                  <a:gd name="T20" fmla="*/ 127 w 224"/>
                  <a:gd name="T21" fmla="*/ 68 h 122"/>
                  <a:gd name="T22" fmla="*/ 114 w 224"/>
                  <a:gd name="T23" fmla="*/ 70 h 122"/>
                  <a:gd name="T24" fmla="*/ 122 w 224"/>
                  <a:gd name="T25" fmla="*/ 81 h 122"/>
                  <a:gd name="T26" fmla="*/ 109 w 224"/>
                  <a:gd name="T27" fmla="*/ 90 h 122"/>
                  <a:gd name="T28" fmla="*/ 99 w 224"/>
                  <a:gd name="T29" fmla="*/ 96 h 122"/>
                  <a:gd name="T30" fmla="*/ 83 w 224"/>
                  <a:gd name="T31" fmla="*/ 107 h 122"/>
                  <a:gd name="T32" fmla="*/ 88 w 224"/>
                  <a:gd name="T33" fmla="*/ 116 h 122"/>
                  <a:gd name="T34" fmla="*/ 73 w 224"/>
                  <a:gd name="T35" fmla="*/ 120 h 122"/>
                  <a:gd name="T36" fmla="*/ 45 w 224"/>
                  <a:gd name="T37" fmla="*/ 114 h 122"/>
                  <a:gd name="T38" fmla="*/ 36 w 224"/>
                  <a:gd name="T39" fmla="*/ 116 h 122"/>
                  <a:gd name="T40" fmla="*/ 23 w 224"/>
                  <a:gd name="T41" fmla="*/ 107 h 122"/>
                  <a:gd name="T42" fmla="*/ 36 w 224"/>
                  <a:gd name="T43" fmla="*/ 96 h 122"/>
                  <a:gd name="T44" fmla="*/ 51 w 224"/>
                  <a:gd name="T45" fmla="*/ 96 h 122"/>
                  <a:gd name="T46" fmla="*/ 25 w 224"/>
                  <a:gd name="T47" fmla="*/ 90 h 122"/>
                  <a:gd name="T48" fmla="*/ 40 w 224"/>
                  <a:gd name="T49" fmla="*/ 79 h 122"/>
                  <a:gd name="T50" fmla="*/ 53 w 224"/>
                  <a:gd name="T51" fmla="*/ 79 h 122"/>
                  <a:gd name="T52" fmla="*/ 53 w 224"/>
                  <a:gd name="T53" fmla="*/ 71 h 122"/>
                  <a:gd name="T54" fmla="*/ 49 w 224"/>
                  <a:gd name="T55" fmla="*/ 62 h 122"/>
                  <a:gd name="T56" fmla="*/ 40 w 224"/>
                  <a:gd name="T57" fmla="*/ 58 h 122"/>
                  <a:gd name="T58" fmla="*/ 60 w 224"/>
                  <a:gd name="T59" fmla="*/ 56 h 122"/>
                  <a:gd name="T60" fmla="*/ 68 w 224"/>
                  <a:gd name="T61" fmla="*/ 53 h 122"/>
                  <a:gd name="T62" fmla="*/ 83 w 224"/>
                  <a:gd name="T63" fmla="*/ 42 h 122"/>
                  <a:gd name="T64" fmla="*/ 51 w 224"/>
                  <a:gd name="T65" fmla="*/ 47 h 122"/>
                  <a:gd name="T66" fmla="*/ 29 w 224"/>
                  <a:gd name="T67" fmla="*/ 42 h 122"/>
                  <a:gd name="T68" fmla="*/ 6 w 224"/>
                  <a:gd name="T69" fmla="*/ 36 h 122"/>
                  <a:gd name="T70" fmla="*/ 2 w 224"/>
                  <a:gd name="T71" fmla="*/ 25 h 122"/>
                  <a:gd name="T72" fmla="*/ 40 w 224"/>
                  <a:gd name="T73" fmla="*/ 15 h 122"/>
                  <a:gd name="T74" fmla="*/ 66 w 224"/>
                  <a:gd name="T75" fmla="*/ 10 h 122"/>
                  <a:gd name="T76" fmla="*/ 97 w 224"/>
                  <a:gd name="T77" fmla="*/ 4 h 122"/>
                  <a:gd name="T78" fmla="*/ 129 w 224"/>
                  <a:gd name="T79" fmla="*/ 2 h 122"/>
                  <a:gd name="T80" fmla="*/ 146 w 224"/>
                  <a:gd name="T81" fmla="*/ 2 h 122"/>
                  <a:gd name="T82" fmla="*/ 178 w 224"/>
                  <a:gd name="T83" fmla="*/ 2 h 122"/>
                  <a:gd name="T84" fmla="*/ 209 w 224"/>
                  <a:gd name="T85" fmla="*/ 4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24" h="122">
                    <a:moveTo>
                      <a:pt x="209" y="4"/>
                    </a:moveTo>
                    <a:cubicBezTo>
                      <a:pt x="206" y="8"/>
                      <a:pt x="209" y="7"/>
                      <a:pt x="209" y="12"/>
                    </a:cubicBezTo>
                    <a:cubicBezTo>
                      <a:pt x="214" y="12"/>
                      <a:pt x="219" y="12"/>
                      <a:pt x="224" y="12"/>
                    </a:cubicBezTo>
                    <a:cubicBezTo>
                      <a:pt x="224" y="15"/>
                      <a:pt x="222" y="16"/>
                      <a:pt x="222" y="19"/>
                    </a:cubicBezTo>
                    <a:cubicBezTo>
                      <a:pt x="221" y="20"/>
                      <a:pt x="218" y="18"/>
                      <a:pt x="217" y="19"/>
                    </a:cubicBezTo>
                    <a:cubicBezTo>
                      <a:pt x="216" y="20"/>
                      <a:pt x="217" y="23"/>
                      <a:pt x="217" y="23"/>
                    </a:cubicBezTo>
                    <a:cubicBezTo>
                      <a:pt x="214" y="24"/>
                      <a:pt x="210" y="25"/>
                      <a:pt x="209" y="23"/>
                    </a:cubicBezTo>
                    <a:cubicBezTo>
                      <a:pt x="207" y="22"/>
                      <a:pt x="208" y="26"/>
                      <a:pt x="207" y="27"/>
                    </a:cubicBezTo>
                    <a:cubicBezTo>
                      <a:pt x="205" y="28"/>
                      <a:pt x="200" y="25"/>
                      <a:pt x="200" y="29"/>
                    </a:cubicBezTo>
                    <a:cubicBezTo>
                      <a:pt x="194" y="28"/>
                      <a:pt x="185" y="26"/>
                      <a:pt x="181" y="32"/>
                    </a:cubicBezTo>
                    <a:cubicBezTo>
                      <a:pt x="183" y="37"/>
                      <a:pt x="191" y="32"/>
                      <a:pt x="193" y="30"/>
                    </a:cubicBezTo>
                    <a:cubicBezTo>
                      <a:pt x="195" y="31"/>
                      <a:pt x="192" y="33"/>
                      <a:pt x="193" y="36"/>
                    </a:cubicBezTo>
                    <a:cubicBezTo>
                      <a:pt x="186" y="36"/>
                      <a:pt x="182" y="39"/>
                      <a:pt x="176" y="40"/>
                    </a:cubicBezTo>
                    <a:cubicBezTo>
                      <a:pt x="173" y="41"/>
                      <a:pt x="171" y="43"/>
                      <a:pt x="170" y="45"/>
                    </a:cubicBezTo>
                    <a:cubicBezTo>
                      <a:pt x="169" y="46"/>
                      <a:pt x="166" y="45"/>
                      <a:pt x="165" y="45"/>
                    </a:cubicBezTo>
                    <a:cubicBezTo>
                      <a:pt x="163" y="46"/>
                      <a:pt x="164" y="48"/>
                      <a:pt x="163" y="49"/>
                    </a:cubicBezTo>
                    <a:cubicBezTo>
                      <a:pt x="161" y="50"/>
                      <a:pt x="157" y="47"/>
                      <a:pt x="157" y="51"/>
                    </a:cubicBezTo>
                    <a:cubicBezTo>
                      <a:pt x="157" y="54"/>
                      <a:pt x="152" y="52"/>
                      <a:pt x="152" y="55"/>
                    </a:cubicBezTo>
                    <a:cubicBezTo>
                      <a:pt x="151" y="59"/>
                      <a:pt x="146" y="56"/>
                      <a:pt x="144" y="58"/>
                    </a:cubicBezTo>
                    <a:cubicBezTo>
                      <a:pt x="142" y="61"/>
                      <a:pt x="137" y="60"/>
                      <a:pt x="133" y="62"/>
                    </a:cubicBezTo>
                    <a:cubicBezTo>
                      <a:pt x="132" y="62"/>
                      <a:pt x="133" y="64"/>
                      <a:pt x="131" y="64"/>
                    </a:cubicBezTo>
                    <a:cubicBezTo>
                      <a:pt x="126" y="64"/>
                      <a:pt x="129" y="66"/>
                      <a:pt x="127" y="68"/>
                    </a:cubicBezTo>
                    <a:cubicBezTo>
                      <a:pt x="127" y="68"/>
                      <a:pt x="126" y="68"/>
                      <a:pt x="125" y="68"/>
                    </a:cubicBezTo>
                    <a:cubicBezTo>
                      <a:pt x="124" y="68"/>
                      <a:pt x="120" y="71"/>
                      <a:pt x="114" y="70"/>
                    </a:cubicBezTo>
                    <a:cubicBezTo>
                      <a:pt x="115" y="72"/>
                      <a:pt x="122" y="73"/>
                      <a:pt x="114" y="73"/>
                    </a:cubicBezTo>
                    <a:cubicBezTo>
                      <a:pt x="115" y="77"/>
                      <a:pt x="124" y="74"/>
                      <a:pt x="122" y="81"/>
                    </a:cubicBezTo>
                    <a:cubicBezTo>
                      <a:pt x="118" y="77"/>
                      <a:pt x="118" y="81"/>
                      <a:pt x="118" y="86"/>
                    </a:cubicBezTo>
                    <a:cubicBezTo>
                      <a:pt x="114" y="81"/>
                      <a:pt x="112" y="88"/>
                      <a:pt x="109" y="90"/>
                    </a:cubicBezTo>
                    <a:cubicBezTo>
                      <a:pt x="105" y="92"/>
                      <a:pt x="100" y="90"/>
                      <a:pt x="97" y="94"/>
                    </a:cubicBezTo>
                    <a:cubicBezTo>
                      <a:pt x="96" y="96"/>
                      <a:pt x="99" y="95"/>
                      <a:pt x="99" y="96"/>
                    </a:cubicBezTo>
                    <a:cubicBezTo>
                      <a:pt x="100" y="97"/>
                      <a:pt x="93" y="99"/>
                      <a:pt x="97" y="99"/>
                    </a:cubicBezTo>
                    <a:cubicBezTo>
                      <a:pt x="95" y="105"/>
                      <a:pt x="85" y="101"/>
                      <a:pt x="83" y="107"/>
                    </a:cubicBezTo>
                    <a:cubicBezTo>
                      <a:pt x="86" y="110"/>
                      <a:pt x="91" y="111"/>
                      <a:pt x="97" y="111"/>
                    </a:cubicBezTo>
                    <a:cubicBezTo>
                      <a:pt x="99" y="117"/>
                      <a:pt x="88" y="112"/>
                      <a:pt x="88" y="116"/>
                    </a:cubicBezTo>
                    <a:cubicBezTo>
                      <a:pt x="88" y="119"/>
                      <a:pt x="86" y="116"/>
                      <a:pt x="84" y="116"/>
                    </a:cubicBezTo>
                    <a:cubicBezTo>
                      <a:pt x="80" y="116"/>
                      <a:pt x="78" y="122"/>
                      <a:pt x="73" y="120"/>
                    </a:cubicBezTo>
                    <a:cubicBezTo>
                      <a:pt x="72" y="118"/>
                      <a:pt x="69" y="118"/>
                      <a:pt x="70" y="114"/>
                    </a:cubicBezTo>
                    <a:cubicBezTo>
                      <a:pt x="60" y="113"/>
                      <a:pt x="54" y="116"/>
                      <a:pt x="45" y="114"/>
                    </a:cubicBezTo>
                    <a:cubicBezTo>
                      <a:pt x="45" y="114"/>
                      <a:pt x="43" y="112"/>
                      <a:pt x="43" y="112"/>
                    </a:cubicBezTo>
                    <a:cubicBezTo>
                      <a:pt x="40" y="112"/>
                      <a:pt x="39" y="116"/>
                      <a:pt x="36" y="116"/>
                    </a:cubicBezTo>
                    <a:cubicBezTo>
                      <a:pt x="27" y="117"/>
                      <a:pt x="20" y="114"/>
                      <a:pt x="10" y="112"/>
                    </a:cubicBezTo>
                    <a:cubicBezTo>
                      <a:pt x="13" y="109"/>
                      <a:pt x="17" y="107"/>
                      <a:pt x="23" y="107"/>
                    </a:cubicBezTo>
                    <a:cubicBezTo>
                      <a:pt x="27" y="106"/>
                      <a:pt x="23" y="99"/>
                      <a:pt x="27" y="97"/>
                    </a:cubicBezTo>
                    <a:cubicBezTo>
                      <a:pt x="32" y="99"/>
                      <a:pt x="31" y="95"/>
                      <a:pt x="36" y="96"/>
                    </a:cubicBezTo>
                    <a:cubicBezTo>
                      <a:pt x="36" y="102"/>
                      <a:pt x="43" y="101"/>
                      <a:pt x="49" y="101"/>
                    </a:cubicBezTo>
                    <a:cubicBezTo>
                      <a:pt x="53" y="100"/>
                      <a:pt x="47" y="98"/>
                      <a:pt x="51" y="96"/>
                    </a:cubicBezTo>
                    <a:cubicBezTo>
                      <a:pt x="50" y="91"/>
                      <a:pt x="40" y="97"/>
                      <a:pt x="43" y="88"/>
                    </a:cubicBezTo>
                    <a:cubicBezTo>
                      <a:pt x="36" y="90"/>
                      <a:pt x="33" y="93"/>
                      <a:pt x="25" y="90"/>
                    </a:cubicBezTo>
                    <a:cubicBezTo>
                      <a:pt x="26" y="86"/>
                      <a:pt x="30" y="85"/>
                      <a:pt x="34" y="84"/>
                    </a:cubicBezTo>
                    <a:cubicBezTo>
                      <a:pt x="36" y="83"/>
                      <a:pt x="38" y="81"/>
                      <a:pt x="40" y="79"/>
                    </a:cubicBezTo>
                    <a:cubicBezTo>
                      <a:pt x="42" y="79"/>
                      <a:pt x="43" y="78"/>
                      <a:pt x="43" y="77"/>
                    </a:cubicBezTo>
                    <a:cubicBezTo>
                      <a:pt x="48" y="76"/>
                      <a:pt x="51" y="77"/>
                      <a:pt x="53" y="79"/>
                    </a:cubicBezTo>
                    <a:cubicBezTo>
                      <a:pt x="55" y="78"/>
                      <a:pt x="57" y="76"/>
                      <a:pt x="58" y="73"/>
                    </a:cubicBezTo>
                    <a:cubicBezTo>
                      <a:pt x="59" y="70"/>
                      <a:pt x="54" y="73"/>
                      <a:pt x="53" y="71"/>
                    </a:cubicBezTo>
                    <a:cubicBezTo>
                      <a:pt x="52" y="71"/>
                      <a:pt x="51" y="67"/>
                      <a:pt x="51" y="66"/>
                    </a:cubicBezTo>
                    <a:cubicBezTo>
                      <a:pt x="50" y="65"/>
                      <a:pt x="48" y="64"/>
                      <a:pt x="49" y="62"/>
                    </a:cubicBezTo>
                    <a:cubicBezTo>
                      <a:pt x="48" y="63"/>
                      <a:pt x="46" y="64"/>
                      <a:pt x="43" y="64"/>
                    </a:cubicBezTo>
                    <a:cubicBezTo>
                      <a:pt x="44" y="60"/>
                      <a:pt x="43" y="58"/>
                      <a:pt x="40" y="58"/>
                    </a:cubicBezTo>
                    <a:cubicBezTo>
                      <a:pt x="41" y="55"/>
                      <a:pt x="43" y="52"/>
                      <a:pt x="49" y="53"/>
                    </a:cubicBezTo>
                    <a:cubicBezTo>
                      <a:pt x="54" y="52"/>
                      <a:pt x="53" y="59"/>
                      <a:pt x="60" y="56"/>
                    </a:cubicBezTo>
                    <a:cubicBezTo>
                      <a:pt x="60" y="59"/>
                      <a:pt x="61" y="60"/>
                      <a:pt x="62" y="60"/>
                    </a:cubicBezTo>
                    <a:cubicBezTo>
                      <a:pt x="68" y="62"/>
                      <a:pt x="65" y="54"/>
                      <a:pt x="68" y="53"/>
                    </a:cubicBezTo>
                    <a:cubicBezTo>
                      <a:pt x="77" y="51"/>
                      <a:pt x="85" y="48"/>
                      <a:pt x="90" y="42"/>
                    </a:cubicBezTo>
                    <a:cubicBezTo>
                      <a:pt x="90" y="37"/>
                      <a:pt x="87" y="44"/>
                      <a:pt x="83" y="42"/>
                    </a:cubicBezTo>
                    <a:cubicBezTo>
                      <a:pt x="80" y="44"/>
                      <a:pt x="75" y="44"/>
                      <a:pt x="73" y="47"/>
                    </a:cubicBezTo>
                    <a:cubicBezTo>
                      <a:pt x="68" y="46"/>
                      <a:pt x="59" y="48"/>
                      <a:pt x="51" y="47"/>
                    </a:cubicBezTo>
                    <a:cubicBezTo>
                      <a:pt x="46" y="47"/>
                      <a:pt x="44" y="44"/>
                      <a:pt x="38" y="47"/>
                    </a:cubicBezTo>
                    <a:cubicBezTo>
                      <a:pt x="36" y="40"/>
                      <a:pt x="31" y="48"/>
                      <a:pt x="29" y="42"/>
                    </a:cubicBezTo>
                    <a:cubicBezTo>
                      <a:pt x="26" y="45"/>
                      <a:pt x="21" y="40"/>
                      <a:pt x="14" y="42"/>
                    </a:cubicBezTo>
                    <a:cubicBezTo>
                      <a:pt x="15" y="36"/>
                      <a:pt x="8" y="39"/>
                      <a:pt x="6" y="36"/>
                    </a:cubicBezTo>
                    <a:cubicBezTo>
                      <a:pt x="5" y="31"/>
                      <a:pt x="10" y="32"/>
                      <a:pt x="12" y="30"/>
                    </a:cubicBezTo>
                    <a:cubicBezTo>
                      <a:pt x="12" y="25"/>
                      <a:pt x="0" y="33"/>
                      <a:pt x="2" y="25"/>
                    </a:cubicBezTo>
                    <a:cubicBezTo>
                      <a:pt x="11" y="22"/>
                      <a:pt x="25" y="21"/>
                      <a:pt x="38" y="19"/>
                    </a:cubicBezTo>
                    <a:cubicBezTo>
                      <a:pt x="40" y="19"/>
                      <a:pt x="39" y="17"/>
                      <a:pt x="40" y="15"/>
                    </a:cubicBezTo>
                    <a:cubicBezTo>
                      <a:pt x="49" y="17"/>
                      <a:pt x="57" y="13"/>
                      <a:pt x="62" y="15"/>
                    </a:cubicBezTo>
                    <a:cubicBezTo>
                      <a:pt x="64" y="14"/>
                      <a:pt x="65" y="12"/>
                      <a:pt x="66" y="10"/>
                    </a:cubicBezTo>
                    <a:cubicBezTo>
                      <a:pt x="77" y="9"/>
                      <a:pt x="87" y="6"/>
                      <a:pt x="96" y="8"/>
                    </a:cubicBezTo>
                    <a:cubicBezTo>
                      <a:pt x="97" y="8"/>
                      <a:pt x="97" y="6"/>
                      <a:pt x="97" y="4"/>
                    </a:cubicBezTo>
                    <a:cubicBezTo>
                      <a:pt x="105" y="5"/>
                      <a:pt x="115" y="3"/>
                      <a:pt x="120" y="6"/>
                    </a:cubicBezTo>
                    <a:cubicBezTo>
                      <a:pt x="121" y="3"/>
                      <a:pt x="129" y="6"/>
                      <a:pt x="129" y="2"/>
                    </a:cubicBezTo>
                    <a:cubicBezTo>
                      <a:pt x="134" y="4"/>
                      <a:pt x="141" y="5"/>
                      <a:pt x="148" y="4"/>
                    </a:cubicBezTo>
                    <a:cubicBezTo>
                      <a:pt x="148" y="3"/>
                      <a:pt x="147" y="3"/>
                      <a:pt x="146" y="2"/>
                    </a:cubicBezTo>
                    <a:cubicBezTo>
                      <a:pt x="146" y="0"/>
                      <a:pt x="148" y="1"/>
                      <a:pt x="148" y="2"/>
                    </a:cubicBezTo>
                    <a:cubicBezTo>
                      <a:pt x="156" y="4"/>
                      <a:pt x="169" y="1"/>
                      <a:pt x="178" y="2"/>
                    </a:cubicBezTo>
                    <a:cubicBezTo>
                      <a:pt x="178" y="2"/>
                      <a:pt x="177" y="6"/>
                      <a:pt x="178" y="6"/>
                    </a:cubicBezTo>
                    <a:cubicBezTo>
                      <a:pt x="192" y="6"/>
                      <a:pt x="193" y="3"/>
                      <a:pt x="209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81" name="iṣ1îďê"/>
              <p:cNvSpPr/>
              <p:nvPr/>
            </p:nvSpPr>
            <p:spPr bwMode="auto">
              <a:xfrm>
                <a:off x="5955742" y="531150"/>
                <a:ext cx="133075" cy="49028"/>
              </a:xfrm>
              <a:custGeom>
                <a:avLst/>
                <a:gdLst>
                  <a:gd name="T0" fmla="*/ 17 w 64"/>
                  <a:gd name="T1" fmla="*/ 3 h 24"/>
                  <a:gd name="T2" fmla="*/ 17 w 64"/>
                  <a:gd name="T3" fmla="*/ 5 h 24"/>
                  <a:gd name="T4" fmla="*/ 22 w 64"/>
                  <a:gd name="T5" fmla="*/ 10 h 24"/>
                  <a:gd name="T6" fmla="*/ 28 w 64"/>
                  <a:gd name="T7" fmla="*/ 7 h 24"/>
                  <a:gd name="T8" fmla="*/ 37 w 64"/>
                  <a:gd name="T9" fmla="*/ 10 h 24"/>
                  <a:gd name="T10" fmla="*/ 54 w 64"/>
                  <a:gd name="T11" fmla="*/ 7 h 24"/>
                  <a:gd name="T12" fmla="*/ 61 w 64"/>
                  <a:gd name="T13" fmla="*/ 10 h 24"/>
                  <a:gd name="T14" fmla="*/ 58 w 64"/>
                  <a:gd name="T15" fmla="*/ 18 h 24"/>
                  <a:gd name="T16" fmla="*/ 41 w 64"/>
                  <a:gd name="T17" fmla="*/ 20 h 24"/>
                  <a:gd name="T18" fmla="*/ 30 w 64"/>
                  <a:gd name="T19" fmla="*/ 24 h 24"/>
                  <a:gd name="T20" fmla="*/ 11 w 64"/>
                  <a:gd name="T21" fmla="*/ 10 h 24"/>
                  <a:gd name="T22" fmla="*/ 2 w 64"/>
                  <a:gd name="T23" fmla="*/ 9 h 24"/>
                  <a:gd name="T24" fmla="*/ 17 w 64"/>
                  <a:gd name="T25" fmla="*/ 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24">
                    <a:moveTo>
                      <a:pt x="17" y="3"/>
                    </a:moveTo>
                    <a:cubicBezTo>
                      <a:pt x="19" y="3"/>
                      <a:pt x="18" y="5"/>
                      <a:pt x="17" y="5"/>
                    </a:cubicBezTo>
                    <a:cubicBezTo>
                      <a:pt x="16" y="9"/>
                      <a:pt x="25" y="4"/>
                      <a:pt x="22" y="10"/>
                    </a:cubicBezTo>
                    <a:cubicBezTo>
                      <a:pt x="26" y="11"/>
                      <a:pt x="25" y="7"/>
                      <a:pt x="28" y="7"/>
                    </a:cubicBezTo>
                    <a:cubicBezTo>
                      <a:pt x="32" y="11"/>
                      <a:pt x="36" y="3"/>
                      <a:pt x="37" y="10"/>
                    </a:cubicBezTo>
                    <a:cubicBezTo>
                      <a:pt x="42" y="9"/>
                      <a:pt x="49" y="8"/>
                      <a:pt x="54" y="7"/>
                    </a:cubicBezTo>
                    <a:cubicBezTo>
                      <a:pt x="53" y="12"/>
                      <a:pt x="63" y="5"/>
                      <a:pt x="61" y="10"/>
                    </a:cubicBezTo>
                    <a:cubicBezTo>
                      <a:pt x="64" y="16"/>
                      <a:pt x="50" y="14"/>
                      <a:pt x="58" y="18"/>
                    </a:cubicBezTo>
                    <a:cubicBezTo>
                      <a:pt x="56" y="22"/>
                      <a:pt x="46" y="19"/>
                      <a:pt x="41" y="20"/>
                    </a:cubicBezTo>
                    <a:cubicBezTo>
                      <a:pt x="37" y="20"/>
                      <a:pt x="33" y="22"/>
                      <a:pt x="30" y="24"/>
                    </a:cubicBezTo>
                    <a:cubicBezTo>
                      <a:pt x="22" y="20"/>
                      <a:pt x="15" y="17"/>
                      <a:pt x="11" y="10"/>
                    </a:cubicBezTo>
                    <a:cubicBezTo>
                      <a:pt x="8" y="9"/>
                      <a:pt x="1" y="13"/>
                      <a:pt x="2" y="9"/>
                    </a:cubicBezTo>
                    <a:cubicBezTo>
                      <a:pt x="0" y="0"/>
                      <a:pt x="16" y="9"/>
                      <a:pt x="17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82" name="îŝļîḍè"/>
              <p:cNvSpPr/>
              <p:nvPr/>
            </p:nvSpPr>
            <p:spPr bwMode="auto">
              <a:xfrm>
                <a:off x="3864374" y="596988"/>
                <a:ext cx="63036" cy="19611"/>
              </a:xfrm>
              <a:custGeom>
                <a:avLst/>
                <a:gdLst>
                  <a:gd name="T0" fmla="*/ 28 w 30"/>
                  <a:gd name="T1" fmla="*/ 1 h 9"/>
                  <a:gd name="T2" fmla="*/ 17 w 30"/>
                  <a:gd name="T3" fmla="*/ 6 h 9"/>
                  <a:gd name="T4" fmla="*/ 13 w 30"/>
                  <a:gd name="T5" fmla="*/ 8 h 9"/>
                  <a:gd name="T6" fmla="*/ 6 w 30"/>
                  <a:gd name="T7" fmla="*/ 8 h 9"/>
                  <a:gd name="T8" fmla="*/ 10 w 30"/>
                  <a:gd name="T9" fmla="*/ 3 h 9"/>
                  <a:gd name="T10" fmla="*/ 28 w 30"/>
                  <a:gd name="T11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9">
                    <a:moveTo>
                      <a:pt x="28" y="1"/>
                    </a:moveTo>
                    <a:cubicBezTo>
                      <a:pt x="30" y="7"/>
                      <a:pt x="22" y="6"/>
                      <a:pt x="17" y="6"/>
                    </a:cubicBezTo>
                    <a:cubicBezTo>
                      <a:pt x="15" y="7"/>
                      <a:pt x="15" y="8"/>
                      <a:pt x="13" y="8"/>
                    </a:cubicBezTo>
                    <a:cubicBezTo>
                      <a:pt x="10" y="8"/>
                      <a:pt x="6" y="6"/>
                      <a:pt x="6" y="8"/>
                    </a:cubicBezTo>
                    <a:cubicBezTo>
                      <a:pt x="0" y="9"/>
                      <a:pt x="9" y="2"/>
                      <a:pt x="10" y="3"/>
                    </a:cubicBezTo>
                    <a:cubicBezTo>
                      <a:pt x="13" y="7"/>
                      <a:pt x="22" y="0"/>
                      <a:pt x="2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83" name="ïṧḷidè"/>
              <p:cNvSpPr/>
              <p:nvPr/>
            </p:nvSpPr>
            <p:spPr bwMode="auto">
              <a:xfrm>
                <a:off x="4109511" y="596988"/>
                <a:ext cx="56031" cy="37822"/>
              </a:xfrm>
              <a:custGeom>
                <a:avLst/>
                <a:gdLst>
                  <a:gd name="T0" fmla="*/ 13 w 27"/>
                  <a:gd name="T1" fmla="*/ 1 h 18"/>
                  <a:gd name="T2" fmla="*/ 9 w 27"/>
                  <a:gd name="T3" fmla="*/ 3 h 18"/>
                  <a:gd name="T4" fmla="*/ 18 w 27"/>
                  <a:gd name="T5" fmla="*/ 8 h 18"/>
                  <a:gd name="T6" fmla="*/ 22 w 27"/>
                  <a:gd name="T7" fmla="*/ 6 h 18"/>
                  <a:gd name="T8" fmla="*/ 11 w 27"/>
                  <a:gd name="T9" fmla="*/ 18 h 18"/>
                  <a:gd name="T10" fmla="*/ 0 w 27"/>
                  <a:gd name="T11" fmla="*/ 5 h 18"/>
                  <a:gd name="T12" fmla="*/ 13 w 27"/>
                  <a:gd name="T13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8">
                    <a:moveTo>
                      <a:pt x="13" y="1"/>
                    </a:moveTo>
                    <a:cubicBezTo>
                      <a:pt x="13" y="3"/>
                      <a:pt x="10" y="2"/>
                      <a:pt x="9" y="3"/>
                    </a:cubicBezTo>
                    <a:cubicBezTo>
                      <a:pt x="9" y="8"/>
                      <a:pt x="21" y="0"/>
                      <a:pt x="18" y="8"/>
                    </a:cubicBezTo>
                    <a:cubicBezTo>
                      <a:pt x="20" y="9"/>
                      <a:pt x="22" y="8"/>
                      <a:pt x="22" y="6"/>
                    </a:cubicBezTo>
                    <a:cubicBezTo>
                      <a:pt x="27" y="12"/>
                      <a:pt x="12" y="13"/>
                      <a:pt x="11" y="18"/>
                    </a:cubicBezTo>
                    <a:cubicBezTo>
                      <a:pt x="6" y="14"/>
                      <a:pt x="7" y="5"/>
                      <a:pt x="0" y="5"/>
                    </a:cubicBezTo>
                    <a:cubicBezTo>
                      <a:pt x="2" y="1"/>
                      <a:pt x="9" y="3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84" name="ïṥḷîḍè"/>
              <p:cNvSpPr/>
              <p:nvPr/>
            </p:nvSpPr>
            <p:spPr bwMode="auto">
              <a:xfrm>
                <a:off x="5381422" y="639011"/>
                <a:ext cx="3276430" cy="2147400"/>
              </a:xfrm>
              <a:custGeom>
                <a:avLst/>
                <a:gdLst>
                  <a:gd name="T0" fmla="*/ 936 w 1575"/>
                  <a:gd name="T1" fmla="*/ 72 h 1033"/>
                  <a:gd name="T2" fmla="*/ 1105 w 1575"/>
                  <a:gd name="T3" fmla="*/ 72 h 1033"/>
                  <a:gd name="T4" fmla="*/ 1247 w 1575"/>
                  <a:gd name="T5" fmla="*/ 85 h 1033"/>
                  <a:gd name="T6" fmla="*/ 1432 w 1575"/>
                  <a:gd name="T7" fmla="*/ 115 h 1033"/>
                  <a:gd name="T8" fmla="*/ 1575 w 1575"/>
                  <a:gd name="T9" fmla="*/ 162 h 1033"/>
                  <a:gd name="T10" fmla="*/ 1484 w 1575"/>
                  <a:gd name="T11" fmla="*/ 184 h 1033"/>
                  <a:gd name="T12" fmla="*/ 1366 w 1575"/>
                  <a:gd name="T13" fmla="*/ 273 h 1033"/>
                  <a:gd name="T14" fmla="*/ 1320 w 1575"/>
                  <a:gd name="T15" fmla="*/ 301 h 1033"/>
                  <a:gd name="T16" fmla="*/ 1381 w 1575"/>
                  <a:gd name="T17" fmla="*/ 208 h 1033"/>
                  <a:gd name="T18" fmla="*/ 1247 w 1575"/>
                  <a:gd name="T19" fmla="*/ 247 h 1033"/>
                  <a:gd name="T20" fmla="*/ 1204 w 1575"/>
                  <a:gd name="T21" fmla="*/ 313 h 1033"/>
                  <a:gd name="T22" fmla="*/ 1130 w 1575"/>
                  <a:gd name="T23" fmla="*/ 415 h 1033"/>
                  <a:gd name="T24" fmla="*/ 1081 w 1575"/>
                  <a:gd name="T25" fmla="*/ 439 h 1033"/>
                  <a:gd name="T26" fmla="*/ 1061 w 1575"/>
                  <a:gd name="T27" fmla="*/ 464 h 1033"/>
                  <a:gd name="T28" fmla="*/ 993 w 1575"/>
                  <a:gd name="T29" fmla="*/ 587 h 1033"/>
                  <a:gd name="T30" fmla="*/ 956 w 1575"/>
                  <a:gd name="T31" fmla="*/ 674 h 1033"/>
                  <a:gd name="T32" fmla="*/ 895 w 1575"/>
                  <a:gd name="T33" fmla="*/ 685 h 1033"/>
                  <a:gd name="T34" fmla="*/ 882 w 1575"/>
                  <a:gd name="T35" fmla="*/ 689 h 1033"/>
                  <a:gd name="T36" fmla="*/ 848 w 1575"/>
                  <a:gd name="T37" fmla="*/ 602 h 1033"/>
                  <a:gd name="T38" fmla="*/ 742 w 1575"/>
                  <a:gd name="T39" fmla="*/ 657 h 1033"/>
                  <a:gd name="T40" fmla="*/ 665 w 1575"/>
                  <a:gd name="T41" fmla="*/ 579 h 1033"/>
                  <a:gd name="T42" fmla="*/ 524 w 1575"/>
                  <a:gd name="T43" fmla="*/ 557 h 1033"/>
                  <a:gd name="T44" fmla="*/ 557 w 1575"/>
                  <a:gd name="T45" fmla="*/ 616 h 1033"/>
                  <a:gd name="T46" fmla="*/ 453 w 1575"/>
                  <a:gd name="T47" fmla="*/ 622 h 1033"/>
                  <a:gd name="T48" fmla="*/ 391 w 1575"/>
                  <a:gd name="T49" fmla="*/ 546 h 1033"/>
                  <a:gd name="T50" fmla="*/ 440 w 1575"/>
                  <a:gd name="T51" fmla="*/ 646 h 1033"/>
                  <a:gd name="T52" fmla="*/ 470 w 1575"/>
                  <a:gd name="T53" fmla="*/ 749 h 1033"/>
                  <a:gd name="T54" fmla="*/ 412 w 1575"/>
                  <a:gd name="T55" fmla="*/ 898 h 1033"/>
                  <a:gd name="T56" fmla="*/ 352 w 1575"/>
                  <a:gd name="T57" fmla="*/ 1013 h 1033"/>
                  <a:gd name="T58" fmla="*/ 237 w 1575"/>
                  <a:gd name="T59" fmla="*/ 924 h 1033"/>
                  <a:gd name="T60" fmla="*/ 224 w 1575"/>
                  <a:gd name="T61" fmla="*/ 788 h 1033"/>
                  <a:gd name="T62" fmla="*/ 47 w 1575"/>
                  <a:gd name="T63" fmla="*/ 702 h 1033"/>
                  <a:gd name="T64" fmla="*/ 6 w 1575"/>
                  <a:gd name="T65" fmla="*/ 588 h 1033"/>
                  <a:gd name="T66" fmla="*/ 162 w 1575"/>
                  <a:gd name="T67" fmla="*/ 465 h 1033"/>
                  <a:gd name="T68" fmla="*/ 263 w 1575"/>
                  <a:gd name="T69" fmla="*/ 512 h 1033"/>
                  <a:gd name="T70" fmla="*/ 378 w 1575"/>
                  <a:gd name="T71" fmla="*/ 512 h 1033"/>
                  <a:gd name="T72" fmla="*/ 309 w 1575"/>
                  <a:gd name="T73" fmla="*/ 436 h 1033"/>
                  <a:gd name="T74" fmla="*/ 255 w 1575"/>
                  <a:gd name="T75" fmla="*/ 402 h 1033"/>
                  <a:gd name="T76" fmla="*/ 259 w 1575"/>
                  <a:gd name="T77" fmla="*/ 432 h 1033"/>
                  <a:gd name="T78" fmla="*/ 158 w 1575"/>
                  <a:gd name="T79" fmla="*/ 408 h 1033"/>
                  <a:gd name="T80" fmla="*/ 116 w 1575"/>
                  <a:gd name="T81" fmla="*/ 406 h 1033"/>
                  <a:gd name="T82" fmla="*/ 158 w 1575"/>
                  <a:gd name="T83" fmla="*/ 329 h 1033"/>
                  <a:gd name="T84" fmla="*/ 214 w 1575"/>
                  <a:gd name="T85" fmla="*/ 292 h 1033"/>
                  <a:gd name="T86" fmla="*/ 317 w 1575"/>
                  <a:gd name="T87" fmla="*/ 247 h 1033"/>
                  <a:gd name="T88" fmla="*/ 313 w 1575"/>
                  <a:gd name="T89" fmla="*/ 197 h 1033"/>
                  <a:gd name="T90" fmla="*/ 278 w 1575"/>
                  <a:gd name="T91" fmla="*/ 238 h 1033"/>
                  <a:gd name="T92" fmla="*/ 183 w 1575"/>
                  <a:gd name="T93" fmla="*/ 251 h 1033"/>
                  <a:gd name="T94" fmla="*/ 227 w 1575"/>
                  <a:gd name="T95" fmla="*/ 167 h 1033"/>
                  <a:gd name="T96" fmla="*/ 354 w 1575"/>
                  <a:gd name="T97" fmla="*/ 106 h 1033"/>
                  <a:gd name="T98" fmla="*/ 397 w 1575"/>
                  <a:gd name="T99" fmla="*/ 154 h 1033"/>
                  <a:gd name="T100" fmla="*/ 470 w 1575"/>
                  <a:gd name="T101" fmla="*/ 134 h 1033"/>
                  <a:gd name="T102" fmla="*/ 596 w 1575"/>
                  <a:gd name="T103" fmla="*/ 126 h 1033"/>
                  <a:gd name="T104" fmla="*/ 660 w 1575"/>
                  <a:gd name="T105" fmla="*/ 83 h 1033"/>
                  <a:gd name="T106" fmla="*/ 705 w 1575"/>
                  <a:gd name="T107" fmla="*/ 130 h 1033"/>
                  <a:gd name="T108" fmla="*/ 734 w 1575"/>
                  <a:gd name="T109" fmla="*/ 81 h 1033"/>
                  <a:gd name="T110" fmla="*/ 889 w 1575"/>
                  <a:gd name="T111" fmla="*/ 18 h 1033"/>
                  <a:gd name="T112" fmla="*/ 373 w 1575"/>
                  <a:gd name="T113" fmla="*/ 374 h 1033"/>
                  <a:gd name="T114" fmla="*/ 449 w 1575"/>
                  <a:gd name="T115" fmla="*/ 424 h 1033"/>
                  <a:gd name="T116" fmla="*/ 531 w 1575"/>
                  <a:gd name="T117" fmla="*/ 411 h 1033"/>
                  <a:gd name="T118" fmla="*/ 505 w 1575"/>
                  <a:gd name="T119" fmla="*/ 451 h 1033"/>
                  <a:gd name="T120" fmla="*/ 375 w 1575"/>
                  <a:gd name="T121" fmla="*/ 762 h 10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75" h="1033">
                    <a:moveTo>
                      <a:pt x="949" y="11"/>
                    </a:moveTo>
                    <a:cubicBezTo>
                      <a:pt x="949" y="13"/>
                      <a:pt x="952" y="12"/>
                      <a:pt x="954" y="13"/>
                    </a:cubicBezTo>
                    <a:cubicBezTo>
                      <a:pt x="954" y="15"/>
                      <a:pt x="951" y="14"/>
                      <a:pt x="949" y="14"/>
                    </a:cubicBezTo>
                    <a:cubicBezTo>
                      <a:pt x="957" y="22"/>
                      <a:pt x="965" y="11"/>
                      <a:pt x="979" y="14"/>
                    </a:cubicBezTo>
                    <a:cubicBezTo>
                      <a:pt x="982" y="19"/>
                      <a:pt x="987" y="22"/>
                      <a:pt x="993" y="24"/>
                    </a:cubicBezTo>
                    <a:cubicBezTo>
                      <a:pt x="994" y="26"/>
                      <a:pt x="993" y="29"/>
                      <a:pt x="993" y="31"/>
                    </a:cubicBezTo>
                    <a:cubicBezTo>
                      <a:pt x="994" y="33"/>
                      <a:pt x="998" y="33"/>
                      <a:pt x="997" y="37"/>
                    </a:cubicBezTo>
                    <a:cubicBezTo>
                      <a:pt x="993" y="36"/>
                      <a:pt x="994" y="39"/>
                      <a:pt x="993" y="42"/>
                    </a:cubicBezTo>
                    <a:cubicBezTo>
                      <a:pt x="992" y="41"/>
                      <a:pt x="989" y="40"/>
                      <a:pt x="986" y="40"/>
                    </a:cubicBezTo>
                    <a:cubicBezTo>
                      <a:pt x="983" y="41"/>
                      <a:pt x="986" y="43"/>
                      <a:pt x="984" y="44"/>
                    </a:cubicBezTo>
                    <a:cubicBezTo>
                      <a:pt x="983" y="45"/>
                      <a:pt x="982" y="42"/>
                      <a:pt x="980" y="42"/>
                    </a:cubicBezTo>
                    <a:cubicBezTo>
                      <a:pt x="979" y="43"/>
                      <a:pt x="975" y="46"/>
                      <a:pt x="969" y="44"/>
                    </a:cubicBezTo>
                    <a:cubicBezTo>
                      <a:pt x="967" y="44"/>
                      <a:pt x="968" y="47"/>
                      <a:pt x="967" y="48"/>
                    </a:cubicBezTo>
                    <a:cubicBezTo>
                      <a:pt x="967" y="48"/>
                      <a:pt x="964" y="47"/>
                      <a:pt x="964" y="48"/>
                    </a:cubicBezTo>
                    <a:cubicBezTo>
                      <a:pt x="963" y="50"/>
                      <a:pt x="967" y="51"/>
                      <a:pt x="964" y="55"/>
                    </a:cubicBezTo>
                    <a:cubicBezTo>
                      <a:pt x="963" y="52"/>
                      <a:pt x="954" y="56"/>
                      <a:pt x="958" y="57"/>
                    </a:cubicBezTo>
                    <a:cubicBezTo>
                      <a:pt x="954" y="61"/>
                      <a:pt x="948" y="59"/>
                      <a:pt x="943" y="61"/>
                    </a:cubicBezTo>
                    <a:cubicBezTo>
                      <a:pt x="940" y="62"/>
                      <a:pt x="938" y="67"/>
                      <a:pt x="934" y="67"/>
                    </a:cubicBezTo>
                    <a:cubicBezTo>
                      <a:pt x="934" y="69"/>
                      <a:pt x="934" y="72"/>
                      <a:pt x="932" y="72"/>
                    </a:cubicBezTo>
                    <a:cubicBezTo>
                      <a:pt x="933" y="75"/>
                      <a:pt x="934" y="72"/>
                      <a:pt x="936" y="72"/>
                    </a:cubicBezTo>
                    <a:cubicBezTo>
                      <a:pt x="941" y="72"/>
                      <a:pt x="943" y="68"/>
                      <a:pt x="947" y="67"/>
                    </a:cubicBezTo>
                    <a:cubicBezTo>
                      <a:pt x="950" y="66"/>
                      <a:pt x="950" y="69"/>
                      <a:pt x="952" y="68"/>
                    </a:cubicBezTo>
                    <a:cubicBezTo>
                      <a:pt x="955" y="68"/>
                      <a:pt x="955" y="65"/>
                      <a:pt x="956" y="65"/>
                    </a:cubicBezTo>
                    <a:cubicBezTo>
                      <a:pt x="960" y="63"/>
                      <a:pt x="965" y="65"/>
                      <a:pt x="969" y="63"/>
                    </a:cubicBezTo>
                    <a:cubicBezTo>
                      <a:pt x="972" y="62"/>
                      <a:pt x="968" y="60"/>
                      <a:pt x="971" y="59"/>
                    </a:cubicBezTo>
                    <a:cubicBezTo>
                      <a:pt x="972" y="59"/>
                      <a:pt x="974" y="60"/>
                      <a:pt x="975" y="59"/>
                    </a:cubicBezTo>
                    <a:cubicBezTo>
                      <a:pt x="975" y="59"/>
                      <a:pt x="976" y="55"/>
                      <a:pt x="977" y="55"/>
                    </a:cubicBezTo>
                    <a:cubicBezTo>
                      <a:pt x="977" y="55"/>
                      <a:pt x="982" y="57"/>
                      <a:pt x="984" y="57"/>
                    </a:cubicBezTo>
                    <a:cubicBezTo>
                      <a:pt x="989" y="57"/>
                      <a:pt x="989" y="56"/>
                      <a:pt x="993" y="55"/>
                    </a:cubicBezTo>
                    <a:cubicBezTo>
                      <a:pt x="993" y="57"/>
                      <a:pt x="993" y="59"/>
                      <a:pt x="993" y="61"/>
                    </a:cubicBezTo>
                    <a:cubicBezTo>
                      <a:pt x="996" y="59"/>
                      <a:pt x="997" y="59"/>
                      <a:pt x="997" y="63"/>
                    </a:cubicBezTo>
                    <a:cubicBezTo>
                      <a:pt x="1007" y="62"/>
                      <a:pt x="1023" y="64"/>
                      <a:pt x="1038" y="63"/>
                    </a:cubicBezTo>
                    <a:cubicBezTo>
                      <a:pt x="1037" y="71"/>
                      <a:pt x="1051" y="65"/>
                      <a:pt x="1049" y="74"/>
                    </a:cubicBezTo>
                    <a:cubicBezTo>
                      <a:pt x="1051" y="71"/>
                      <a:pt x="1054" y="74"/>
                      <a:pt x="1057" y="74"/>
                    </a:cubicBezTo>
                    <a:cubicBezTo>
                      <a:pt x="1062" y="74"/>
                      <a:pt x="1069" y="72"/>
                      <a:pt x="1072" y="74"/>
                    </a:cubicBezTo>
                    <a:cubicBezTo>
                      <a:pt x="1076" y="74"/>
                      <a:pt x="1072" y="66"/>
                      <a:pt x="1076" y="65"/>
                    </a:cubicBezTo>
                    <a:cubicBezTo>
                      <a:pt x="1082" y="66"/>
                      <a:pt x="1088" y="65"/>
                      <a:pt x="1094" y="67"/>
                    </a:cubicBezTo>
                    <a:cubicBezTo>
                      <a:pt x="1094" y="67"/>
                      <a:pt x="1094" y="68"/>
                      <a:pt x="1094" y="68"/>
                    </a:cubicBezTo>
                    <a:cubicBezTo>
                      <a:pt x="1097" y="69"/>
                      <a:pt x="1101" y="68"/>
                      <a:pt x="1103" y="68"/>
                    </a:cubicBezTo>
                    <a:cubicBezTo>
                      <a:pt x="1104" y="69"/>
                      <a:pt x="1105" y="72"/>
                      <a:pt x="1105" y="72"/>
                    </a:cubicBezTo>
                    <a:cubicBezTo>
                      <a:pt x="1108" y="74"/>
                      <a:pt x="1113" y="71"/>
                      <a:pt x="1115" y="74"/>
                    </a:cubicBezTo>
                    <a:cubicBezTo>
                      <a:pt x="1114" y="78"/>
                      <a:pt x="1114" y="82"/>
                      <a:pt x="1109" y="81"/>
                    </a:cubicBezTo>
                    <a:cubicBezTo>
                      <a:pt x="1109" y="85"/>
                      <a:pt x="1112" y="86"/>
                      <a:pt x="1117" y="85"/>
                    </a:cubicBezTo>
                    <a:cubicBezTo>
                      <a:pt x="1115" y="96"/>
                      <a:pt x="1124" y="97"/>
                      <a:pt x="1128" y="102"/>
                    </a:cubicBezTo>
                    <a:cubicBezTo>
                      <a:pt x="1131" y="100"/>
                      <a:pt x="1134" y="99"/>
                      <a:pt x="1137" y="96"/>
                    </a:cubicBezTo>
                    <a:cubicBezTo>
                      <a:pt x="1138" y="95"/>
                      <a:pt x="1138" y="92"/>
                      <a:pt x="1139" y="91"/>
                    </a:cubicBezTo>
                    <a:cubicBezTo>
                      <a:pt x="1140" y="90"/>
                      <a:pt x="1143" y="91"/>
                      <a:pt x="1143" y="89"/>
                    </a:cubicBezTo>
                    <a:cubicBezTo>
                      <a:pt x="1148" y="88"/>
                      <a:pt x="1146" y="93"/>
                      <a:pt x="1148" y="95"/>
                    </a:cubicBezTo>
                    <a:cubicBezTo>
                      <a:pt x="1153" y="95"/>
                      <a:pt x="1157" y="95"/>
                      <a:pt x="1161" y="95"/>
                    </a:cubicBezTo>
                    <a:cubicBezTo>
                      <a:pt x="1163" y="93"/>
                      <a:pt x="1168" y="94"/>
                      <a:pt x="1167" y="89"/>
                    </a:cubicBezTo>
                    <a:cubicBezTo>
                      <a:pt x="1173" y="91"/>
                      <a:pt x="1187" y="85"/>
                      <a:pt x="1187" y="93"/>
                    </a:cubicBezTo>
                    <a:cubicBezTo>
                      <a:pt x="1193" y="93"/>
                      <a:pt x="1191" y="86"/>
                      <a:pt x="1199" y="89"/>
                    </a:cubicBezTo>
                    <a:cubicBezTo>
                      <a:pt x="1198" y="87"/>
                      <a:pt x="1196" y="87"/>
                      <a:pt x="1195" y="87"/>
                    </a:cubicBezTo>
                    <a:cubicBezTo>
                      <a:pt x="1196" y="86"/>
                      <a:pt x="1196" y="82"/>
                      <a:pt x="1199" y="81"/>
                    </a:cubicBezTo>
                    <a:cubicBezTo>
                      <a:pt x="1204" y="82"/>
                      <a:pt x="1202" y="75"/>
                      <a:pt x="1210" y="78"/>
                    </a:cubicBezTo>
                    <a:cubicBezTo>
                      <a:pt x="1212" y="78"/>
                      <a:pt x="1210" y="75"/>
                      <a:pt x="1210" y="76"/>
                    </a:cubicBezTo>
                    <a:cubicBezTo>
                      <a:pt x="1213" y="72"/>
                      <a:pt x="1218" y="75"/>
                      <a:pt x="1225" y="74"/>
                    </a:cubicBezTo>
                    <a:cubicBezTo>
                      <a:pt x="1223" y="84"/>
                      <a:pt x="1235" y="71"/>
                      <a:pt x="1232" y="80"/>
                    </a:cubicBezTo>
                    <a:cubicBezTo>
                      <a:pt x="1240" y="81"/>
                      <a:pt x="1246" y="79"/>
                      <a:pt x="1253" y="78"/>
                    </a:cubicBezTo>
                    <a:cubicBezTo>
                      <a:pt x="1253" y="83"/>
                      <a:pt x="1245" y="79"/>
                      <a:pt x="1247" y="85"/>
                    </a:cubicBezTo>
                    <a:cubicBezTo>
                      <a:pt x="1248" y="89"/>
                      <a:pt x="1254" y="87"/>
                      <a:pt x="1258" y="87"/>
                    </a:cubicBezTo>
                    <a:cubicBezTo>
                      <a:pt x="1265" y="87"/>
                      <a:pt x="1271" y="87"/>
                      <a:pt x="1277" y="85"/>
                    </a:cubicBezTo>
                    <a:cubicBezTo>
                      <a:pt x="1278" y="92"/>
                      <a:pt x="1287" y="92"/>
                      <a:pt x="1290" y="98"/>
                    </a:cubicBezTo>
                    <a:cubicBezTo>
                      <a:pt x="1294" y="97"/>
                      <a:pt x="1296" y="100"/>
                      <a:pt x="1299" y="100"/>
                    </a:cubicBezTo>
                    <a:cubicBezTo>
                      <a:pt x="1311" y="101"/>
                      <a:pt x="1324" y="98"/>
                      <a:pt x="1335" y="100"/>
                    </a:cubicBezTo>
                    <a:cubicBezTo>
                      <a:pt x="1339" y="101"/>
                      <a:pt x="1343" y="106"/>
                      <a:pt x="1348" y="104"/>
                    </a:cubicBezTo>
                    <a:cubicBezTo>
                      <a:pt x="1347" y="107"/>
                      <a:pt x="1349" y="107"/>
                      <a:pt x="1351" y="108"/>
                    </a:cubicBezTo>
                    <a:cubicBezTo>
                      <a:pt x="1351" y="110"/>
                      <a:pt x="1351" y="113"/>
                      <a:pt x="1351" y="115"/>
                    </a:cubicBezTo>
                    <a:cubicBezTo>
                      <a:pt x="1351" y="118"/>
                      <a:pt x="1358" y="115"/>
                      <a:pt x="1359" y="117"/>
                    </a:cubicBezTo>
                    <a:cubicBezTo>
                      <a:pt x="1361" y="120"/>
                      <a:pt x="1360" y="116"/>
                      <a:pt x="1363" y="117"/>
                    </a:cubicBezTo>
                    <a:cubicBezTo>
                      <a:pt x="1363" y="117"/>
                      <a:pt x="1363" y="119"/>
                      <a:pt x="1364" y="119"/>
                    </a:cubicBezTo>
                    <a:cubicBezTo>
                      <a:pt x="1367" y="119"/>
                      <a:pt x="1387" y="121"/>
                      <a:pt x="1389" y="119"/>
                    </a:cubicBezTo>
                    <a:cubicBezTo>
                      <a:pt x="1389" y="119"/>
                      <a:pt x="1389" y="117"/>
                      <a:pt x="1389" y="117"/>
                    </a:cubicBezTo>
                    <a:cubicBezTo>
                      <a:pt x="1390" y="117"/>
                      <a:pt x="1394" y="119"/>
                      <a:pt x="1394" y="119"/>
                    </a:cubicBezTo>
                    <a:cubicBezTo>
                      <a:pt x="1396" y="117"/>
                      <a:pt x="1399" y="116"/>
                      <a:pt x="1400" y="119"/>
                    </a:cubicBezTo>
                    <a:cubicBezTo>
                      <a:pt x="1403" y="115"/>
                      <a:pt x="1409" y="115"/>
                      <a:pt x="1415" y="113"/>
                    </a:cubicBezTo>
                    <a:cubicBezTo>
                      <a:pt x="1414" y="119"/>
                      <a:pt x="1416" y="122"/>
                      <a:pt x="1417" y="126"/>
                    </a:cubicBezTo>
                    <a:cubicBezTo>
                      <a:pt x="1424" y="126"/>
                      <a:pt x="1427" y="130"/>
                      <a:pt x="1433" y="126"/>
                    </a:cubicBezTo>
                    <a:cubicBezTo>
                      <a:pt x="1434" y="123"/>
                      <a:pt x="1432" y="123"/>
                      <a:pt x="1430" y="122"/>
                    </a:cubicBezTo>
                    <a:cubicBezTo>
                      <a:pt x="1431" y="121"/>
                      <a:pt x="1432" y="118"/>
                      <a:pt x="1432" y="115"/>
                    </a:cubicBezTo>
                    <a:cubicBezTo>
                      <a:pt x="1436" y="111"/>
                      <a:pt x="1448" y="113"/>
                      <a:pt x="1450" y="117"/>
                    </a:cubicBezTo>
                    <a:cubicBezTo>
                      <a:pt x="1458" y="117"/>
                      <a:pt x="1466" y="116"/>
                      <a:pt x="1474" y="117"/>
                    </a:cubicBezTo>
                    <a:cubicBezTo>
                      <a:pt x="1477" y="117"/>
                      <a:pt x="1483" y="121"/>
                      <a:pt x="1484" y="117"/>
                    </a:cubicBezTo>
                    <a:cubicBezTo>
                      <a:pt x="1488" y="119"/>
                      <a:pt x="1487" y="121"/>
                      <a:pt x="1493" y="122"/>
                    </a:cubicBezTo>
                    <a:cubicBezTo>
                      <a:pt x="1495" y="123"/>
                      <a:pt x="1496" y="126"/>
                      <a:pt x="1497" y="126"/>
                    </a:cubicBezTo>
                    <a:cubicBezTo>
                      <a:pt x="1498" y="126"/>
                      <a:pt x="1499" y="125"/>
                      <a:pt x="1499" y="124"/>
                    </a:cubicBezTo>
                    <a:cubicBezTo>
                      <a:pt x="1501" y="125"/>
                      <a:pt x="1499" y="127"/>
                      <a:pt x="1500" y="128"/>
                    </a:cubicBezTo>
                    <a:cubicBezTo>
                      <a:pt x="1501" y="129"/>
                      <a:pt x="1504" y="127"/>
                      <a:pt x="1504" y="128"/>
                    </a:cubicBezTo>
                    <a:cubicBezTo>
                      <a:pt x="1505" y="129"/>
                      <a:pt x="1509" y="130"/>
                      <a:pt x="1514" y="132"/>
                    </a:cubicBezTo>
                    <a:cubicBezTo>
                      <a:pt x="1516" y="133"/>
                      <a:pt x="1521" y="134"/>
                      <a:pt x="1525" y="136"/>
                    </a:cubicBezTo>
                    <a:cubicBezTo>
                      <a:pt x="1526" y="136"/>
                      <a:pt x="1526" y="139"/>
                      <a:pt x="1527" y="139"/>
                    </a:cubicBezTo>
                    <a:cubicBezTo>
                      <a:pt x="1527" y="140"/>
                      <a:pt x="1530" y="139"/>
                      <a:pt x="1530" y="139"/>
                    </a:cubicBezTo>
                    <a:cubicBezTo>
                      <a:pt x="1531" y="140"/>
                      <a:pt x="1530" y="142"/>
                      <a:pt x="1530" y="143"/>
                    </a:cubicBezTo>
                    <a:cubicBezTo>
                      <a:pt x="1531" y="144"/>
                      <a:pt x="1534" y="142"/>
                      <a:pt x="1534" y="143"/>
                    </a:cubicBezTo>
                    <a:cubicBezTo>
                      <a:pt x="1535" y="145"/>
                      <a:pt x="1532" y="151"/>
                      <a:pt x="1540" y="149"/>
                    </a:cubicBezTo>
                    <a:cubicBezTo>
                      <a:pt x="1540" y="153"/>
                      <a:pt x="1540" y="157"/>
                      <a:pt x="1540" y="162"/>
                    </a:cubicBezTo>
                    <a:cubicBezTo>
                      <a:pt x="1546" y="161"/>
                      <a:pt x="1551" y="160"/>
                      <a:pt x="1553" y="154"/>
                    </a:cubicBezTo>
                    <a:cubicBezTo>
                      <a:pt x="1558" y="157"/>
                      <a:pt x="1565" y="156"/>
                      <a:pt x="1569" y="158"/>
                    </a:cubicBezTo>
                    <a:cubicBezTo>
                      <a:pt x="1570" y="158"/>
                      <a:pt x="1569" y="161"/>
                      <a:pt x="1569" y="162"/>
                    </a:cubicBezTo>
                    <a:cubicBezTo>
                      <a:pt x="1570" y="163"/>
                      <a:pt x="1574" y="161"/>
                      <a:pt x="1575" y="162"/>
                    </a:cubicBezTo>
                    <a:cubicBezTo>
                      <a:pt x="1574" y="164"/>
                      <a:pt x="1571" y="164"/>
                      <a:pt x="1571" y="167"/>
                    </a:cubicBezTo>
                    <a:cubicBezTo>
                      <a:pt x="1568" y="168"/>
                      <a:pt x="1568" y="165"/>
                      <a:pt x="1566" y="165"/>
                    </a:cubicBezTo>
                    <a:cubicBezTo>
                      <a:pt x="1564" y="167"/>
                      <a:pt x="1564" y="170"/>
                      <a:pt x="1560" y="169"/>
                    </a:cubicBezTo>
                    <a:cubicBezTo>
                      <a:pt x="1561" y="172"/>
                      <a:pt x="1566" y="171"/>
                      <a:pt x="1564" y="177"/>
                    </a:cubicBezTo>
                    <a:cubicBezTo>
                      <a:pt x="1557" y="171"/>
                      <a:pt x="1563" y="179"/>
                      <a:pt x="1558" y="180"/>
                    </a:cubicBezTo>
                    <a:cubicBezTo>
                      <a:pt x="1557" y="181"/>
                      <a:pt x="1555" y="182"/>
                      <a:pt x="1554" y="184"/>
                    </a:cubicBezTo>
                    <a:cubicBezTo>
                      <a:pt x="1552" y="184"/>
                      <a:pt x="1551" y="183"/>
                      <a:pt x="1549" y="182"/>
                    </a:cubicBezTo>
                    <a:cubicBezTo>
                      <a:pt x="1548" y="181"/>
                      <a:pt x="1546" y="179"/>
                      <a:pt x="1545" y="178"/>
                    </a:cubicBezTo>
                    <a:cubicBezTo>
                      <a:pt x="1542" y="177"/>
                      <a:pt x="1540" y="178"/>
                      <a:pt x="1538" y="177"/>
                    </a:cubicBezTo>
                    <a:cubicBezTo>
                      <a:pt x="1536" y="176"/>
                      <a:pt x="1535" y="173"/>
                      <a:pt x="1534" y="173"/>
                    </a:cubicBezTo>
                    <a:cubicBezTo>
                      <a:pt x="1532" y="172"/>
                      <a:pt x="1529" y="173"/>
                      <a:pt x="1527" y="173"/>
                    </a:cubicBezTo>
                    <a:cubicBezTo>
                      <a:pt x="1526" y="173"/>
                      <a:pt x="1526" y="171"/>
                      <a:pt x="1525" y="171"/>
                    </a:cubicBezTo>
                    <a:cubicBezTo>
                      <a:pt x="1522" y="171"/>
                      <a:pt x="1520" y="164"/>
                      <a:pt x="1517" y="169"/>
                    </a:cubicBezTo>
                    <a:cubicBezTo>
                      <a:pt x="1515" y="169"/>
                      <a:pt x="1516" y="166"/>
                      <a:pt x="1515" y="163"/>
                    </a:cubicBezTo>
                    <a:cubicBezTo>
                      <a:pt x="1512" y="163"/>
                      <a:pt x="1508" y="163"/>
                      <a:pt x="1504" y="163"/>
                    </a:cubicBezTo>
                    <a:cubicBezTo>
                      <a:pt x="1500" y="164"/>
                      <a:pt x="1504" y="168"/>
                      <a:pt x="1504" y="167"/>
                    </a:cubicBezTo>
                    <a:cubicBezTo>
                      <a:pt x="1504" y="170"/>
                      <a:pt x="1500" y="170"/>
                      <a:pt x="1500" y="175"/>
                    </a:cubicBezTo>
                    <a:cubicBezTo>
                      <a:pt x="1492" y="174"/>
                      <a:pt x="1491" y="180"/>
                      <a:pt x="1482" y="178"/>
                    </a:cubicBezTo>
                    <a:cubicBezTo>
                      <a:pt x="1480" y="180"/>
                      <a:pt x="1480" y="183"/>
                      <a:pt x="1476" y="182"/>
                    </a:cubicBezTo>
                    <a:cubicBezTo>
                      <a:pt x="1477" y="185"/>
                      <a:pt x="1481" y="184"/>
                      <a:pt x="1484" y="184"/>
                    </a:cubicBezTo>
                    <a:cubicBezTo>
                      <a:pt x="1486" y="185"/>
                      <a:pt x="1487" y="187"/>
                      <a:pt x="1489" y="188"/>
                    </a:cubicBezTo>
                    <a:cubicBezTo>
                      <a:pt x="1488" y="194"/>
                      <a:pt x="1488" y="192"/>
                      <a:pt x="1491" y="195"/>
                    </a:cubicBezTo>
                    <a:cubicBezTo>
                      <a:pt x="1493" y="199"/>
                      <a:pt x="1498" y="200"/>
                      <a:pt x="1500" y="203"/>
                    </a:cubicBezTo>
                    <a:cubicBezTo>
                      <a:pt x="1500" y="203"/>
                      <a:pt x="1495" y="208"/>
                      <a:pt x="1495" y="208"/>
                    </a:cubicBezTo>
                    <a:cubicBezTo>
                      <a:pt x="1490" y="209"/>
                      <a:pt x="1490" y="204"/>
                      <a:pt x="1487" y="204"/>
                    </a:cubicBezTo>
                    <a:cubicBezTo>
                      <a:pt x="1488" y="204"/>
                      <a:pt x="1490" y="208"/>
                      <a:pt x="1487" y="208"/>
                    </a:cubicBezTo>
                    <a:cubicBezTo>
                      <a:pt x="1482" y="209"/>
                      <a:pt x="1473" y="208"/>
                      <a:pt x="1467" y="210"/>
                    </a:cubicBezTo>
                    <a:cubicBezTo>
                      <a:pt x="1464" y="211"/>
                      <a:pt x="1457" y="213"/>
                      <a:pt x="1458" y="218"/>
                    </a:cubicBezTo>
                    <a:cubicBezTo>
                      <a:pt x="1449" y="216"/>
                      <a:pt x="1448" y="222"/>
                      <a:pt x="1443" y="223"/>
                    </a:cubicBezTo>
                    <a:cubicBezTo>
                      <a:pt x="1441" y="225"/>
                      <a:pt x="1441" y="226"/>
                      <a:pt x="1439" y="227"/>
                    </a:cubicBezTo>
                    <a:cubicBezTo>
                      <a:pt x="1438" y="228"/>
                      <a:pt x="1435" y="231"/>
                      <a:pt x="1433" y="231"/>
                    </a:cubicBezTo>
                    <a:cubicBezTo>
                      <a:pt x="1432" y="231"/>
                      <a:pt x="1430" y="233"/>
                      <a:pt x="1430" y="234"/>
                    </a:cubicBezTo>
                    <a:cubicBezTo>
                      <a:pt x="1424" y="233"/>
                      <a:pt x="1414" y="237"/>
                      <a:pt x="1411" y="232"/>
                    </a:cubicBezTo>
                    <a:cubicBezTo>
                      <a:pt x="1409" y="234"/>
                      <a:pt x="1404" y="233"/>
                      <a:pt x="1405" y="238"/>
                    </a:cubicBezTo>
                    <a:cubicBezTo>
                      <a:pt x="1395" y="239"/>
                      <a:pt x="1394" y="239"/>
                      <a:pt x="1383" y="238"/>
                    </a:cubicBezTo>
                    <a:cubicBezTo>
                      <a:pt x="1382" y="238"/>
                      <a:pt x="1381" y="240"/>
                      <a:pt x="1379" y="240"/>
                    </a:cubicBezTo>
                    <a:cubicBezTo>
                      <a:pt x="1378" y="241"/>
                      <a:pt x="1374" y="242"/>
                      <a:pt x="1374" y="246"/>
                    </a:cubicBezTo>
                    <a:cubicBezTo>
                      <a:pt x="1373" y="251"/>
                      <a:pt x="1365" y="248"/>
                      <a:pt x="1366" y="257"/>
                    </a:cubicBezTo>
                    <a:cubicBezTo>
                      <a:pt x="1365" y="263"/>
                      <a:pt x="1371" y="262"/>
                      <a:pt x="1374" y="264"/>
                    </a:cubicBezTo>
                    <a:cubicBezTo>
                      <a:pt x="1373" y="269"/>
                      <a:pt x="1372" y="274"/>
                      <a:pt x="1366" y="273"/>
                    </a:cubicBezTo>
                    <a:cubicBezTo>
                      <a:pt x="1367" y="277"/>
                      <a:pt x="1366" y="279"/>
                      <a:pt x="1363" y="279"/>
                    </a:cubicBezTo>
                    <a:cubicBezTo>
                      <a:pt x="1363" y="282"/>
                      <a:pt x="1363" y="284"/>
                      <a:pt x="1363" y="287"/>
                    </a:cubicBezTo>
                    <a:cubicBezTo>
                      <a:pt x="1363" y="289"/>
                      <a:pt x="1366" y="285"/>
                      <a:pt x="1366" y="288"/>
                    </a:cubicBezTo>
                    <a:cubicBezTo>
                      <a:pt x="1368" y="292"/>
                      <a:pt x="1364" y="291"/>
                      <a:pt x="1363" y="292"/>
                    </a:cubicBezTo>
                    <a:cubicBezTo>
                      <a:pt x="1362" y="293"/>
                      <a:pt x="1361" y="297"/>
                      <a:pt x="1361" y="298"/>
                    </a:cubicBezTo>
                    <a:cubicBezTo>
                      <a:pt x="1359" y="299"/>
                      <a:pt x="1353" y="298"/>
                      <a:pt x="1351" y="300"/>
                    </a:cubicBezTo>
                    <a:cubicBezTo>
                      <a:pt x="1350" y="301"/>
                      <a:pt x="1353" y="306"/>
                      <a:pt x="1351" y="307"/>
                    </a:cubicBezTo>
                    <a:cubicBezTo>
                      <a:pt x="1350" y="308"/>
                      <a:pt x="1350" y="303"/>
                      <a:pt x="1350" y="303"/>
                    </a:cubicBezTo>
                    <a:cubicBezTo>
                      <a:pt x="1348" y="303"/>
                      <a:pt x="1344" y="304"/>
                      <a:pt x="1348" y="313"/>
                    </a:cubicBezTo>
                    <a:cubicBezTo>
                      <a:pt x="1344" y="311"/>
                      <a:pt x="1345" y="315"/>
                      <a:pt x="1344" y="316"/>
                    </a:cubicBezTo>
                    <a:cubicBezTo>
                      <a:pt x="1343" y="317"/>
                      <a:pt x="1341" y="316"/>
                      <a:pt x="1340" y="316"/>
                    </a:cubicBezTo>
                    <a:cubicBezTo>
                      <a:pt x="1339" y="317"/>
                      <a:pt x="1340" y="322"/>
                      <a:pt x="1336" y="320"/>
                    </a:cubicBezTo>
                    <a:cubicBezTo>
                      <a:pt x="1337" y="323"/>
                      <a:pt x="1334" y="324"/>
                      <a:pt x="1335" y="328"/>
                    </a:cubicBezTo>
                    <a:cubicBezTo>
                      <a:pt x="1332" y="328"/>
                      <a:pt x="1327" y="327"/>
                      <a:pt x="1327" y="329"/>
                    </a:cubicBezTo>
                    <a:cubicBezTo>
                      <a:pt x="1325" y="329"/>
                      <a:pt x="1328" y="327"/>
                      <a:pt x="1327" y="324"/>
                    </a:cubicBezTo>
                    <a:cubicBezTo>
                      <a:pt x="1327" y="324"/>
                      <a:pt x="1325" y="323"/>
                      <a:pt x="1325" y="322"/>
                    </a:cubicBezTo>
                    <a:cubicBezTo>
                      <a:pt x="1325" y="321"/>
                      <a:pt x="1325" y="319"/>
                      <a:pt x="1325" y="318"/>
                    </a:cubicBezTo>
                    <a:cubicBezTo>
                      <a:pt x="1324" y="317"/>
                      <a:pt x="1323" y="315"/>
                      <a:pt x="1322" y="314"/>
                    </a:cubicBezTo>
                    <a:cubicBezTo>
                      <a:pt x="1321" y="314"/>
                      <a:pt x="1320" y="312"/>
                      <a:pt x="1318" y="313"/>
                    </a:cubicBezTo>
                    <a:cubicBezTo>
                      <a:pt x="1320" y="310"/>
                      <a:pt x="1320" y="305"/>
                      <a:pt x="1320" y="301"/>
                    </a:cubicBezTo>
                    <a:cubicBezTo>
                      <a:pt x="1320" y="298"/>
                      <a:pt x="1318" y="298"/>
                      <a:pt x="1318" y="296"/>
                    </a:cubicBezTo>
                    <a:cubicBezTo>
                      <a:pt x="1317" y="289"/>
                      <a:pt x="1320" y="281"/>
                      <a:pt x="1318" y="275"/>
                    </a:cubicBezTo>
                    <a:cubicBezTo>
                      <a:pt x="1325" y="281"/>
                      <a:pt x="1319" y="272"/>
                      <a:pt x="1322" y="268"/>
                    </a:cubicBezTo>
                    <a:cubicBezTo>
                      <a:pt x="1322" y="267"/>
                      <a:pt x="1324" y="274"/>
                      <a:pt x="1325" y="270"/>
                    </a:cubicBezTo>
                    <a:cubicBezTo>
                      <a:pt x="1325" y="269"/>
                      <a:pt x="1325" y="267"/>
                      <a:pt x="1325" y="266"/>
                    </a:cubicBezTo>
                    <a:cubicBezTo>
                      <a:pt x="1327" y="263"/>
                      <a:pt x="1335" y="258"/>
                      <a:pt x="1336" y="257"/>
                    </a:cubicBezTo>
                    <a:cubicBezTo>
                      <a:pt x="1336" y="257"/>
                      <a:pt x="1340" y="256"/>
                      <a:pt x="1338" y="255"/>
                    </a:cubicBezTo>
                    <a:cubicBezTo>
                      <a:pt x="1336" y="253"/>
                      <a:pt x="1339" y="253"/>
                      <a:pt x="1342" y="253"/>
                    </a:cubicBezTo>
                    <a:cubicBezTo>
                      <a:pt x="1345" y="251"/>
                      <a:pt x="1346" y="248"/>
                      <a:pt x="1346" y="244"/>
                    </a:cubicBezTo>
                    <a:cubicBezTo>
                      <a:pt x="1346" y="243"/>
                      <a:pt x="1352" y="241"/>
                      <a:pt x="1351" y="240"/>
                    </a:cubicBezTo>
                    <a:cubicBezTo>
                      <a:pt x="1351" y="240"/>
                      <a:pt x="1350" y="240"/>
                      <a:pt x="1350" y="240"/>
                    </a:cubicBezTo>
                    <a:cubicBezTo>
                      <a:pt x="1350" y="240"/>
                      <a:pt x="1351" y="236"/>
                      <a:pt x="1351" y="236"/>
                    </a:cubicBezTo>
                    <a:cubicBezTo>
                      <a:pt x="1353" y="236"/>
                      <a:pt x="1356" y="241"/>
                      <a:pt x="1355" y="232"/>
                    </a:cubicBezTo>
                    <a:cubicBezTo>
                      <a:pt x="1358" y="232"/>
                      <a:pt x="1362" y="232"/>
                      <a:pt x="1364" y="231"/>
                    </a:cubicBezTo>
                    <a:cubicBezTo>
                      <a:pt x="1365" y="230"/>
                      <a:pt x="1366" y="227"/>
                      <a:pt x="1366" y="227"/>
                    </a:cubicBezTo>
                    <a:cubicBezTo>
                      <a:pt x="1367" y="226"/>
                      <a:pt x="1369" y="227"/>
                      <a:pt x="1370" y="227"/>
                    </a:cubicBezTo>
                    <a:cubicBezTo>
                      <a:pt x="1371" y="226"/>
                      <a:pt x="1373" y="224"/>
                      <a:pt x="1374" y="223"/>
                    </a:cubicBezTo>
                    <a:cubicBezTo>
                      <a:pt x="1375" y="222"/>
                      <a:pt x="1375" y="223"/>
                      <a:pt x="1376" y="221"/>
                    </a:cubicBezTo>
                    <a:cubicBezTo>
                      <a:pt x="1376" y="219"/>
                      <a:pt x="1378" y="214"/>
                      <a:pt x="1381" y="218"/>
                    </a:cubicBezTo>
                    <a:cubicBezTo>
                      <a:pt x="1381" y="214"/>
                      <a:pt x="1381" y="211"/>
                      <a:pt x="1381" y="208"/>
                    </a:cubicBezTo>
                    <a:cubicBezTo>
                      <a:pt x="1377" y="208"/>
                      <a:pt x="1374" y="209"/>
                      <a:pt x="1372" y="210"/>
                    </a:cubicBezTo>
                    <a:cubicBezTo>
                      <a:pt x="1371" y="211"/>
                      <a:pt x="1369" y="213"/>
                      <a:pt x="1368" y="214"/>
                    </a:cubicBezTo>
                    <a:cubicBezTo>
                      <a:pt x="1367" y="215"/>
                      <a:pt x="1366" y="214"/>
                      <a:pt x="1366" y="216"/>
                    </a:cubicBezTo>
                    <a:cubicBezTo>
                      <a:pt x="1366" y="219"/>
                      <a:pt x="1359" y="218"/>
                      <a:pt x="1359" y="223"/>
                    </a:cubicBezTo>
                    <a:cubicBezTo>
                      <a:pt x="1355" y="223"/>
                      <a:pt x="1353" y="224"/>
                      <a:pt x="1353" y="227"/>
                    </a:cubicBezTo>
                    <a:cubicBezTo>
                      <a:pt x="1351" y="227"/>
                      <a:pt x="1352" y="224"/>
                      <a:pt x="1351" y="223"/>
                    </a:cubicBezTo>
                    <a:cubicBezTo>
                      <a:pt x="1351" y="223"/>
                      <a:pt x="1348" y="224"/>
                      <a:pt x="1348" y="223"/>
                    </a:cubicBezTo>
                    <a:cubicBezTo>
                      <a:pt x="1347" y="222"/>
                      <a:pt x="1348" y="219"/>
                      <a:pt x="1348" y="218"/>
                    </a:cubicBezTo>
                    <a:cubicBezTo>
                      <a:pt x="1340" y="219"/>
                      <a:pt x="1335" y="216"/>
                      <a:pt x="1329" y="218"/>
                    </a:cubicBezTo>
                    <a:cubicBezTo>
                      <a:pt x="1327" y="218"/>
                      <a:pt x="1329" y="220"/>
                      <a:pt x="1327" y="221"/>
                    </a:cubicBezTo>
                    <a:cubicBezTo>
                      <a:pt x="1325" y="223"/>
                      <a:pt x="1322" y="222"/>
                      <a:pt x="1320" y="223"/>
                    </a:cubicBezTo>
                    <a:cubicBezTo>
                      <a:pt x="1316" y="225"/>
                      <a:pt x="1316" y="226"/>
                      <a:pt x="1314" y="229"/>
                    </a:cubicBezTo>
                    <a:cubicBezTo>
                      <a:pt x="1313" y="230"/>
                      <a:pt x="1312" y="233"/>
                      <a:pt x="1308" y="232"/>
                    </a:cubicBezTo>
                    <a:cubicBezTo>
                      <a:pt x="1307" y="238"/>
                      <a:pt x="1311" y="237"/>
                      <a:pt x="1310" y="242"/>
                    </a:cubicBezTo>
                    <a:cubicBezTo>
                      <a:pt x="1308" y="243"/>
                      <a:pt x="1307" y="244"/>
                      <a:pt x="1307" y="247"/>
                    </a:cubicBezTo>
                    <a:cubicBezTo>
                      <a:pt x="1299" y="246"/>
                      <a:pt x="1297" y="250"/>
                      <a:pt x="1290" y="249"/>
                    </a:cubicBezTo>
                    <a:cubicBezTo>
                      <a:pt x="1288" y="247"/>
                      <a:pt x="1289" y="246"/>
                      <a:pt x="1290" y="244"/>
                    </a:cubicBezTo>
                    <a:cubicBezTo>
                      <a:pt x="1287" y="244"/>
                      <a:pt x="1286" y="242"/>
                      <a:pt x="1286" y="240"/>
                    </a:cubicBezTo>
                    <a:cubicBezTo>
                      <a:pt x="1283" y="240"/>
                      <a:pt x="1279" y="241"/>
                      <a:pt x="1279" y="238"/>
                    </a:cubicBezTo>
                    <a:cubicBezTo>
                      <a:pt x="1270" y="243"/>
                      <a:pt x="1259" y="246"/>
                      <a:pt x="1247" y="247"/>
                    </a:cubicBezTo>
                    <a:cubicBezTo>
                      <a:pt x="1246" y="244"/>
                      <a:pt x="1241" y="246"/>
                      <a:pt x="1243" y="240"/>
                    </a:cubicBezTo>
                    <a:cubicBezTo>
                      <a:pt x="1241" y="240"/>
                      <a:pt x="1238" y="240"/>
                      <a:pt x="1236" y="240"/>
                    </a:cubicBezTo>
                    <a:cubicBezTo>
                      <a:pt x="1228" y="242"/>
                      <a:pt x="1222" y="244"/>
                      <a:pt x="1215" y="247"/>
                    </a:cubicBezTo>
                    <a:cubicBezTo>
                      <a:pt x="1210" y="250"/>
                      <a:pt x="1206" y="255"/>
                      <a:pt x="1200" y="257"/>
                    </a:cubicBezTo>
                    <a:cubicBezTo>
                      <a:pt x="1201" y="260"/>
                      <a:pt x="1200" y="263"/>
                      <a:pt x="1197" y="262"/>
                    </a:cubicBezTo>
                    <a:cubicBezTo>
                      <a:pt x="1198" y="268"/>
                      <a:pt x="1194" y="267"/>
                      <a:pt x="1195" y="272"/>
                    </a:cubicBezTo>
                    <a:cubicBezTo>
                      <a:pt x="1191" y="268"/>
                      <a:pt x="1187" y="279"/>
                      <a:pt x="1185" y="277"/>
                    </a:cubicBezTo>
                    <a:cubicBezTo>
                      <a:pt x="1182" y="274"/>
                      <a:pt x="1185" y="279"/>
                      <a:pt x="1180" y="279"/>
                    </a:cubicBezTo>
                    <a:cubicBezTo>
                      <a:pt x="1177" y="279"/>
                      <a:pt x="1176" y="280"/>
                      <a:pt x="1176" y="283"/>
                    </a:cubicBezTo>
                    <a:cubicBezTo>
                      <a:pt x="1167" y="280"/>
                      <a:pt x="1170" y="289"/>
                      <a:pt x="1163" y="288"/>
                    </a:cubicBezTo>
                    <a:cubicBezTo>
                      <a:pt x="1164" y="290"/>
                      <a:pt x="1169" y="298"/>
                      <a:pt x="1171" y="294"/>
                    </a:cubicBezTo>
                    <a:cubicBezTo>
                      <a:pt x="1173" y="295"/>
                      <a:pt x="1172" y="299"/>
                      <a:pt x="1172" y="301"/>
                    </a:cubicBezTo>
                    <a:cubicBezTo>
                      <a:pt x="1175" y="300"/>
                      <a:pt x="1178" y="303"/>
                      <a:pt x="1178" y="303"/>
                    </a:cubicBezTo>
                    <a:cubicBezTo>
                      <a:pt x="1180" y="303"/>
                      <a:pt x="1182" y="301"/>
                      <a:pt x="1185" y="301"/>
                    </a:cubicBezTo>
                    <a:cubicBezTo>
                      <a:pt x="1186" y="302"/>
                      <a:pt x="1188" y="303"/>
                      <a:pt x="1187" y="303"/>
                    </a:cubicBezTo>
                    <a:cubicBezTo>
                      <a:pt x="1190" y="303"/>
                      <a:pt x="1192" y="298"/>
                      <a:pt x="1193" y="301"/>
                    </a:cubicBezTo>
                    <a:cubicBezTo>
                      <a:pt x="1195" y="301"/>
                      <a:pt x="1194" y="299"/>
                      <a:pt x="1195" y="298"/>
                    </a:cubicBezTo>
                    <a:cubicBezTo>
                      <a:pt x="1198" y="299"/>
                      <a:pt x="1198" y="312"/>
                      <a:pt x="1202" y="305"/>
                    </a:cubicBezTo>
                    <a:cubicBezTo>
                      <a:pt x="1207" y="304"/>
                      <a:pt x="1201" y="314"/>
                      <a:pt x="1208" y="311"/>
                    </a:cubicBezTo>
                    <a:cubicBezTo>
                      <a:pt x="1208" y="313"/>
                      <a:pt x="1205" y="312"/>
                      <a:pt x="1204" y="313"/>
                    </a:cubicBezTo>
                    <a:cubicBezTo>
                      <a:pt x="1204" y="313"/>
                      <a:pt x="1207" y="318"/>
                      <a:pt x="1206" y="320"/>
                    </a:cubicBezTo>
                    <a:cubicBezTo>
                      <a:pt x="1206" y="321"/>
                      <a:pt x="1204" y="320"/>
                      <a:pt x="1204" y="322"/>
                    </a:cubicBezTo>
                    <a:cubicBezTo>
                      <a:pt x="1204" y="323"/>
                      <a:pt x="1202" y="324"/>
                      <a:pt x="1202" y="326"/>
                    </a:cubicBezTo>
                    <a:cubicBezTo>
                      <a:pt x="1201" y="332"/>
                      <a:pt x="1205" y="342"/>
                      <a:pt x="1199" y="337"/>
                    </a:cubicBezTo>
                    <a:cubicBezTo>
                      <a:pt x="1200" y="353"/>
                      <a:pt x="1193" y="361"/>
                      <a:pt x="1189" y="372"/>
                    </a:cubicBezTo>
                    <a:cubicBezTo>
                      <a:pt x="1187" y="374"/>
                      <a:pt x="1186" y="373"/>
                      <a:pt x="1184" y="372"/>
                    </a:cubicBezTo>
                    <a:cubicBezTo>
                      <a:pt x="1183" y="374"/>
                      <a:pt x="1184" y="376"/>
                      <a:pt x="1184" y="378"/>
                    </a:cubicBezTo>
                    <a:cubicBezTo>
                      <a:pt x="1183" y="380"/>
                      <a:pt x="1180" y="378"/>
                      <a:pt x="1178" y="380"/>
                    </a:cubicBezTo>
                    <a:cubicBezTo>
                      <a:pt x="1177" y="380"/>
                      <a:pt x="1179" y="383"/>
                      <a:pt x="1178" y="383"/>
                    </a:cubicBezTo>
                    <a:cubicBezTo>
                      <a:pt x="1177" y="384"/>
                      <a:pt x="1175" y="383"/>
                      <a:pt x="1174" y="383"/>
                    </a:cubicBezTo>
                    <a:cubicBezTo>
                      <a:pt x="1173" y="385"/>
                      <a:pt x="1176" y="386"/>
                      <a:pt x="1176" y="385"/>
                    </a:cubicBezTo>
                    <a:cubicBezTo>
                      <a:pt x="1175" y="387"/>
                      <a:pt x="1172" y="387"/>
                      <a:pt x="1171" y="389"/>
                    </a:cubicBezTo>
                    <a:cubicBezTo>
                      <a:pt x="1170" y="390"/>
                      <a:pt x="1170" y="393"/>
                      <a:pt x="1169" y="395"/>
                    </a:cubicBezTo>
                    <a:cubicBezTo>
                      <a:pt x="1167" y="396"/>
                      <a:pt x="1165" y="395"/>
                      <a:pt x="1163" y="396"/>
                    </a:cubicBezTo>
                    <a:cubicBezTo>
                      <a:pt x="1161" y="398"/>
                      <a:pt x="1163" y="400"/>
                      <a:pt x="1161" y="402"/>
                    </a:cubicBezTo>
                    <a:cubicBezTo>
                      <a:pt x="1161" y="403"/>
                      <a:pt x="1158" y="401"/>
                      <a:pt x="1158" y="402"/>
                    </a:cubicBezTo>
                    <a:cubicBezTo>
                      <a:pt x="1157" y="402"/>
                      <a:pt x="1157" y="407"/>
                      <a:pt x="1156" y="406"/>
                    </a:cubicBezTo>
                    <a:cubicBezTo>
                      <a:pt x="1154" y="404"/>
                      <a:pt x="1152" y="404"/>
                      <a:pt x="1152" y="410"/>
                    </a:cubicBezTo>
                    <a:cubicBezTo>
                      <a:pt x="1143" y="411"/>
                      <a:pt x="1143" y="410"/>
                      <a:pt x="1133" y="410"/>
                    </a:cubicBezTo>
                    <a:cubicBezTo>
                      <a:pt x="1133" y="411"/>
                      <a:pt x="1126" y="414"/>
                      <a:pt x="1130" y="415"/>
                    </a:cubicBezTo>
                    <a:cubicBezTo>
                      <a:pt x="1131" y="419"/>
                      <a:pt x="1117" y="416"/>
                      <a:pt x="1124" y="419"/>
                    </a:cubicBezTo>
                    <a:cubicBezTo>
                      <a:pt x="1123" y="421"/>
                      <a:pt x="1120" y="421"/>
                      <a:pt x="1120" y="419"/>
                    </a:cubicBezTo>
                    <a:cubicBezTo>
                      <a:pt x="1115" y="423"/>
                      <a:pt x="1118" y="427"/>
                      <a:pt x="1118" y="434"/>
                    </a:cubicBezTo>
                    <a:cubicBezTo>
                      <a:pt x="1113" y="435"/>
                      <a:pt x="1115" y="435"/>
                      <a:pt x="1109" y="434"/>
                    </a:cubicBezTo>
                    <a:cubicBezTo>
                      <a:pt x="1111" y="436"/>
                      <a:pt x="1111" y="438"/>
                      <a:pt x="1107" y="438"/>
                    </a:cubicBezTo>
                    <a:cubicBezTo>
                      <a:pt x="1107" y="441"/>
                      <a:pt x="1109" y="457"/>
                      <a:pt x="1111" y="452"/>
                    </a:cubicBezTo>
                    <a:cubicBezTo>
                      <a:pt x="1115" y="452"/>
                      <a:pt x="1111" y="467"/>
                      <a:pt x="1117" y="467"/>
                    </a:cubicBezTo>
                    <a:cubicBezTo>
                      <a:pt x="1121" y="468"/>
                      <a:pt x="1115" y="473"/>
                      <a:pt x="1120" y="475"/>
                    </a:cubicBezTo>
                    <a:cubicBezTo>
                      <a:pt x="1119" y="475"/>
                      <a:pt x="1119" y="478"/>
                      <a:pt x="1118" y="479"/>
                    </a:cubicBezTo>
                    <a:cubicBezTo>
                      <a:pt x="1116" y="479"/>
                      <a:pt x="1114" y="477"/>
                      <a:pt x="1115" y="477"/>
                    </a:cubicBezTo>
                    <a:cubicBezTo>
                      <a:pt x="1113" y="478"/>
                      <a:pt x="1114" y="479"/>
                      <a:pt x="1113" y="480"/>
                    </a:cubicBezTo>
                    <a:cubicBezTo>
                      <a:pt x="1112" y="481"/>
                      <a:pt x="1109" y="480"/>
                      <a:pt x="1107" y="480"/>
                    </a:cubicBezTo>
                    <a:cubicBezTo>
                      <a:pt x="1103" y="482"/>
                      <a:pt x="1098" y="486"/>
                      <a:pt x="1094" y="482"/>
                    </a:cubicBezTo>
                    <a:cubicBezTo>
                      <a:pt x="1093" y="478"/>
                      <a:pt x="1096" y="477"/>
                      <a:pt x="1096" y="475"/>
                    </a:cubicBezTo>
                    <a:cubicBezTo>
                      <a:pt x="1097" y="471"/>
                      <a:pt x="1094" y="465"/>
                      <a:pt x="1098" y="464"/>
                    </a:cubicBezTo>
                    <a:cubicBezTo>
                      <a:pt x="1097" y="461"/>
                      <a:pt x="1092" y="462"/>
                      <a:pt x="1094" y="456"/>
                    </a:cubicBezTo>
                    <a:cubicBezTo>
                      <a:pt x="1090" y="454"/>
                      <a:pt x="1087" y="457"/>
                      <a:pt x="1083" y="452"/>
                    </a:cubicBezTo>
                    <a:cubicBezTo>
                      <a:pt x="1082" y="447"/>
                      <a:pt x="1089" y="450"/>
                      <a:pt x="1087" y="443"/>
                    </a:cubicBezTo>
                    <a:cubicBezTo>
                      <a:pt x="1086" y="441"/>
                      <a:pt x="1085" y="442"/>
                      <a:pt x="1085" y="443"/>
                    </a:cubicBezTo>
                    <a:cubicBezTo>
                      <a:pt x="1082" y="443"/>
                      <a:pt x="1082" y="441"/>
                      <a:pt x="1081" y="439"/>
                    </a:cubicBezTo>
                    <a:cubicBezTo>
                      <a:pt x="1080" y="438"/>
                      <a:pt x="1078" y="438"/>
                      <a:pt x="1077" y="436"/>
                    </a:cubicBezTo>
                    <a:cubicBezTo>
                      <a:pt x="1076" y="437"/>
                      <a:pt x="1074" y="438"/>
                      <a:pt x="1072" y="438"/>
                    </a:cubicBezTo>
                    <a:cubicBezTo>
                      <a:pt x="1070" y="438"/>
                      <a:pt x="1071" y="439"/>
                      <a:pt x="1072" y="439"/>
                    </a:cubicBezTo>
                    <a:cubicBezTo>
                      <a:pt x="1072" y="445"/>
                      <a:pt x="1067" y="435"/>
                      <a:pt x="1068" y="443"/>
                    </a:cubicBezTo>
                    <a:cubicBezTo>
                      <a:pt x="1063" y="439"/>
                      <a:pt x="1063" y="447"/>
                      <a:pt x="1057" y="443"/>
                    </a:cubicBezTo>
                    <a:cubicBezTo>
                      <a:pt x="1062" y="439"/>
                      <a:pt x="1057" y="436"/>
                      <a:pt x="1062" y="432"/>
                    </a:cubicBezTo>
                    <a:cubicBezTo>
                      <a:pt x="1066" y="430"/>
                      <a:pt x="1053" y="431"/>
                      <a:pt x="1053" y="434"/>
                    </a:cubicBezTo>
                    <a:cubicBezTo>
                      <a:pt x="1053" y="438"/>
                      <a:pt x="1050" y="432"/>
                      <a:pt x="1051" y="432"/>
                    </a:cubicBezTo>
                    <a:cubicBezTo>
                      <a:pt x="1048" y="433"/>
                      <a:pt x="1049" y="437"/>
                      <a:pt x="1046" y="438"/>
                    </a:cubicBezTo>
                    <a:cubicBezTo>
                      <a:pt x="1045" y="438"/>
                      <a:pt x="1041" y="440"/>
                      <a:pt x="1040" y="441"/>
                    </a:cubicBezTo>
                    <a:cubicBezTo>
                      <a:pt x="1039" y="442"/>
                      <a:pt x="1038" y="443"/>
                      <a:pt x="1038" y="445"/>
                    </a:cubicBezTo>
                    <a:cubicBezTo>
                      <a:pt x="1031" y="444"/>
                      <a:pt x="1033" y="444"/>
                      <a:pt x="1025" y="445"/>
                    </a:cubicBezTo>
                    <a:cubicBezTo>
                      <a:pt x="1027" y="445"/>
                      <a:pt x="1026" y="450"/>
                      <a:pt x="1027" y="451"/>
                    </a:cubicBezTo>
                    <a:cubicBezTo>
                      <a:pt x="1028" y="451"/>
                      <a:pt x="1031" y="450"/>
                      <a:pt x="1033" y="451"/>
                    </a:cubicBezTo>
                    <a:cubicBezTo>
                      <a:pt x="1033" y="451"/>
                      <a:pt x="1032" y="454"/>
                      <a:pt x="1033" y="454"/>
                    </a:cubicBezTo>
                    <a:cubicBezTo>
                      <a:pt x="1033" y="455"/>
                      <a:pt x="1037" y="454"/>
                      <a:pt x="1038" y="454"/>
                    </a:cubicBezTo>
                    <a:cubicBezTo>
                      <a:pt x="1039" y="455"/>
                      <a:pt x="1038" y="458"/>
                      <a:pt x="1038" y="458"/>
                    </a:cubicBezTo>
                    <a:cubicBezTo>
                      <a:pt x="1040" y="459"/>
                      <a:pt x="1043" y="458"/>
                      <a:pt x="1044" y="460"/>
                    </a:cubicBezTo>
                    <a:cubicBezTo>
                      <a:pt x="1046" y="459"/>
                      <a:pt x="1045" y="456"/>
                      <a:pt x="1048" y="456"/>
                    </a:cubicBezTo>
                    <a:cubicBezTo>
                      <a:pt x="1055" y="455"/>
                      <a:pt x="1061" y="457"/>
                      <a:pt x="1061" y="464"/>
                    </a:cubicBezTo>
                    <a:cubicBezTo>
                      <a:pt x="1058" y="466"/>
                      <a:pt x="1054" y="466"/>
                      <a:pt x="1051" y="464"/>
                    </a:cubicBezTo>
                    <a:cubicBezTo>
                      <a:pt x="1050" y="466"/>
                      <a:pt x="1049" y="469"/>
                      <a:pt x="1049" y="473"/>
                    </a:cubicBezTo>
                    <a:cubicBezTo>
                      <a:pt x="1046" y="472"/>
                      <a:pt x="1046" y="475"/>
                      <a:pt x="1048" y="475"/>
                    </a:cubicBezTo>
                    <a:cubicBezTo>
                      <a:pt x="1047" y="477"/>
                      <a:pt x="1043" y="476"/>
                      <a:pt x="1040" y="477"/>
                    </a:cubicBezTo>
                    <a:cubicBezTo>
                      <a:pt x="1043" y="483"/>
                      <a:pt x="1049" y="486"/>
                      <a:pt x="1049" y="495"/>
                    </a:cubicBezTo>
                    <a:cubicBezTo>
                      <a:pt x="1054" y="490"/>
                      <a:pt x="1051" y="494"/>
                      <a:pt x="1055" y="497"/>
                    </a:cubicBezTo>
                    <a:cubicBezTo>
                      <a:pt x="1054" y="504"/>
                      <a:pt x="1057" y="514"/>
                      <a:pt x="1053" y="518"/>
                    </a:cubicBezTo>
                    <a:cubicBezTo>
                      <a:pt x="1056" y="522"/>
                      <a:pt x="1058" y="528"/>
                      <a:pt x="1057" y="536"/>
                    </a:cubicBezTo>
                    <a:cubicBezTo>
                      <a:pt x="1051" y="532"/>
                      <a:pt x="1054" y="545"/>
                      <a:pt x="1051" y="542"/>
                    </a:cubicBezTo>
                    <a:cubicBezTo>
                      <a:pt x="1049" y="539"/>
                      <a:pt x="1051" y="542"/>
                      <a:pt x="1049" y="544"/>
                    </a:cubicBezTo>
                    <a:cubicBezTo>
                      <a:pt x="1048" y="545"/>
                      <a:pt x="1044" y="545"/>
                      <a:pt x="1046" y="551"/>
                    </a:cubicBezTo>
                    <a:cubicBezTo>
                      <a:pt x="1040" y="549"/>
                      <a:pt x="1044" y="557"/>
                      <a:pt x="1038" y="555"/>
                    </a:cubicBezTo>
                    <a:cubicBezTo>
                      <a:pt x="1043" y="559"/>
                      <a:pt x="1030" y="562"/>
                      <a:pt x="1033" y="564"/>
                    </a:cubicBezTo>
                    <a:cubicBezTo>
                      <a:pt x="1036" y="567"/>
                      <a:pt x="1032" y="565"/>
                      <a:pt x="1029" y="568"/>
                    </a:cubicBezTo>
                    <a:cubicBezTo>
                      <a:pt x="1028" y="569"/>
                      <a:pt x="1028" y="572"/>
                      <a:pt x="1027" y="574"/>
                    </a:cubicBezTo>
                    <a:cubicBezTo>
                      <a:pt x="1027" y="574"/>
                      <a:pt x="1024" y="573"/>
                      <a:pt x="1023" y="574"/>
                    </a:cubicBezTo>
                    <a:cubicBezTo>
                      <a:pt x="1023" y="574"/>
                      <a:pt x="1024" y="577"/>
                      <a:pt x="1023" y="577"/>
                    </a:cubicBezTo>
                    <a:cubicBezTo>
                      <a:pt x="1022" y="579"/>
                      <a:pt x="1016" y="576"/>
                      <a:pt x="1018" y="581"/>
                    </a:cubicBezTo>
                    <a:cubicBezTo>
                      <a:pt x="1006" y="582"/>
                      <a:pt x="1008" y="583"/>
                      <a:pt x="995" y="581"/>
                    </a:cubicBezTo>
                    <a:cubicBezTo>
                      <a:pt x="993" y="581"/>
                      <a:pt x="994" y="584"/>
                      <a:pt x="993" y="587"/>
                    </a:cubicBezTo>
                    <a:cubicBezTo>
                      <a:pt x="989" y="583"/>
                      <a:pt x="983" y="591"/>
                      <a:pt x="982" y="590"/>
                    </a:cubicBezTo>
                    <a:cubicBezTo>
                      <a:pt x="979" y="587"/>
                      <a:pt x="982" y="592"/>
                      <a:pt x="975" y="592"/>
                    </a:cubicBezTo>
                    <a:cubicBezTo>
                      <a:pt x="972" y="593"/>
                      <a:pt x="976" y="595"/>
                      <a:pt x="973" y="596"/>
                    </a:cubicBezTo>
                    <a:cubicBezTo>
                      <a:pt x="969" y="600"/>
                      <a:pt x="967" y="593"/>
                      <a:pt x="962" y="592"/>
                    </a:cubicBezTo>
                    <a:cubicBezTo>
                      <a:pt x="956" y="591"/>
                      <a:pt x="955" y="594"/>
                      <a:pt x="951" y="594"/>
                    </a:cubicBezTo>
                    <a:cubicBezTo>
                      <a:pt x="948" y="595"/>
                      <a:pt x="947" y="598"/>
                      <a:pt x="947" y="602"/>
                    </a:cubicBezTo>
                    <a:cubicBezTo>
                      <a:pt x="941" y="600"/>
                      <a:pt x="941" y="604"/>
                      <a:pt x="938" y="605"/>
                    </a:cubicBezTo>
                    <a:cubicBezTo>
                      <a:pt x="936" y="610"/>
                      <a:pt x="941" y="609"/>
                      <a:pt x="941" y="613"/>
                    </a:cubicBezTo>
                    <a:cubicBezTo>
                      <a:pt x="941" y="615"/>
                      <a:pt x="941" y="616"/>
                      <a:pt x="943" y="616"/>
                    </a:cubicBezTo>
                    <a:cubicBezTo>
                      <a:pt x="946" y="617"/>
                      <a:pt x="944" y="619"/>
                      <a:pt x="945" y="620"/>
                    </a:cubicBezTo>
                    <a:cubicBezTo>
                      <a:pt x="946" y="622"/>
                      <a:pt x="949" y="621"/>
                      <a:pt x="951" y="622"/>
                    </a:cubicBezTo>
                    <a:cubicBezTo>
                      <a:pt x="951" y="622"/>
                      <a:pt x="950" y="625"/>
                      <a:pt x="951" y="626"/>
                    </a:cubicBezTo>
                    <a:cubicBezTo>
                      <a:pt x="951" y="626"/>
                      <a:pt x="954" y="625"/>
                      <a:pt x="954" y="626"/>
                    </a:cubicBezTo>
                    <a:cubicBezTo>
                      <a:pt x="956" y="627"/>
                      <a:pt x="956" y="632"/>
                      <a:pt x="958" y="635"/>
                    </a:cubicBezTo>
                    <a:cubicBezTo>
                      <a:pt x="959" y="637"/>
                      <a:pt x="964" y="641"/>
                      <a:pt x="964" y="641"/>
                    </a:cubicBezTo>
                    <a:cubicBezTo>
                      <a:pt x="964" y="643"/>
                      <a:pt x="963" y="646"/>
                      <a:pt x="964" y="648"/>
                    </a:cubicBezTo>
                    <a:cubicBezTo>
                      <a:pt x="964" y="651"/>
                      <a:pt x="966" y="652"/>
                      <a:pt x="965" y="656"/>
                    </a:cubicBezTo>
                    <a:cubicBezTo>
                      <a:pt x="965" y="659"/>
                      <a:pt x="964" y="659"/>
                      <a:pt x="964" y="661"/>
                    </a:cubicBezTo>
                    <a:cubicBezTo>
                      <a:pt x="963" y="665"/>
                      <a:pt x="965" y="668"/>
                      <a:pt x="960" y="665"/>
                    </a:cubicBezTo>
                    <a:cubicBezTo>
                      <a:pt x="963" y="672"/>
                      <a:pt x="955" y="668"/>
                      <a:pt x="956" y="674"/>
                    </a:cubicBezTo>
                    <a:cubicBezTo>
                      <a:pt x="949" y="672"/>
                      <a:pt x="950" y="678"/>
                      <a:pt x="945" y="678"/>
                    </a:cubicBezTo>
                    <a:cubicBezTo>
                      <a:pt x="943" y="677"/>
                      <a:pt x="944" y="681"/>
                      <a:pt x="943" y="682"/>
                    </a:cubicBezTo>
                    <a:cubicBezTo>
                      <a:pt x="943" y="682"/>
                      <a:pt x="938" y="682"/>
                      <a:pt x="939" y="684"/>
                    </a:cubicBezTo>
                    <a:cubicBezTo>
                      <a:pt x="941" y="685"/>
                      <a:pt x="941" y="684"/>
                      <a:pt x="939" y="685"/>
                    </a:cubicBezTo>
                    <a:cubicBezTo>
                      <a:pt x="938" y="687"/>
                      <a:pt x="937" y="689"/>
                      <a:pt x="934" y="689"/>
                    </a:cubicBezTo>
                    <a:cubicBezTo>
                      <a:pt x="936" y="680"/>
                      <a:pt x="930" y="688"/>
                      <a:pt x="930" y="684"/>
                    </a:cubicBezTo>
                    <a:cubicBezTo>
                      <a:pt x="930" y="682"/>
                      <a:pt x="929" y="678"/>
                      <a:pt x="926" y="676"/>
                    </a:cubicBezTo>
                    <a:cubicBezTo>
                      <a:pt x="926" y="675"/>
                      <a:pt x="923" y="677"/>
                      <a:pt x="923" y="676"/>
                    </a:cubicBezTo>
                    <a:cubicBezTo>
                      <a:pt x="922" y="675"/>
                      <a:pt x="923" y="673"/>
                      <a:pt x="923" y="672"/>
                    </a:cubicBezTo>
                    <a:cubicBezTo>
                      <a:pt x="921" y="671"/>
                      <a:pt x="916" y="672"/>
                      <a:pt x="915" y="670"/>
                    </a:cubicBezTo>
                    <a:cubicBezTo>
                      <a:pt x="915" y="670"/>
                      <a:pt x="916" y="667"/>
                      <a:pt x="915" y="667"/>
                    </a:cubicBezTo>
                    <a:cubicBezTo>
                      <a:pt x="914" y="666"/>
                      <a:pt x="911" y="667"/>
                      <a:pt x="910" y="667"/>
                    </a:cubicBezTo>
                    <a:cubicBezTo>
                      <a:pt x="908" y="667"/>
                      <a:pt x="909" y="662"/>
                      <a:pt x="908" y="661"/>
                    </a:cubicBezTo>
                    <a:cubicBezTo>
                      <a:pt x="907" y="661"/>
                      <a:pt x="905" y="662"/>
                      <a:pt x="906" y="663"/>
                    </a:cubicBezTo>
                    <a:cubicBezTo>
                      <a:pt x="902" y="659"/>
                      <a:pt x="904" y="659"/>
                      <a:pt x="900" y="656"/>
                    </a:cubicBezTo>
                    <a:cubicBezTo>
                      <a:pt x="895" y="653"/>
                      <a:pt x="896" y="662"/>
                      <a:pt x="895" y="665"/>
                    </a:cubicBezTo>
                    <a:cubicBezTo>
                      <a:pt x="894" y="666"/>
                      <a:pt x="891" y="666"/>
                      <a:pt x="891" y="667"/>
                    </a:cubicBezTo>
                    <a:cubicBezTo>
                      <a:pt x="890" y="670"/>
                      <a:pt x="892" y="675"/>
                      <a:pt x="889" y="678"/>
                    </a:cubicBezTo>
                    <a:cubicBezTo>
                      <a:pt x="890" y="679"/>
                      <a:pt x="891" y="681"/>
                      <a:pt x="891" y="684"/>
                    </a:cubicBezTo>
                    <a:cubicBezTo>
                      <a:pt x="892" y="686"/>
                      <a:pt x="894" y="688"/>
                      <a:pt x="895" y="685"/>
                    </a:cubicBezTo>
                    <a:cubicBezTo>
                      <a:pt x="899" y="690"/>
                      <a:pt x="897" y="692"/>
                      <a:pt x="897" y="698"/>
                    </a:cubicBezTo>
                    <a:cubicBezTo>
                      <a:pt x="897" y="700"/>
                      <a:pt x="898" y="700"/>
                      <a:pt x="898" y="702"/>
                    </a:cubicBezTo>
                    <a:cubicBezTo>
                      <a:pt x="900" y="703"/>
                      <a:pt x="901" y="705"/>
                      <a:pt x="902" y="706"/>
                    </a:cubicBezTo>
                    <a:cubicBezTo>
                      <a:pt x="905" y="708"/>
                      <a:pt x="908" y="709"/>
                      <a:pt x="911" y="711"/>
                    </a:cubicBezTo>
                    <a:cubicBezTo>
                      <a:pt x="913" y="712"/>
                      <a:pt x="911" y="713"/>
                      <a:pt x="913" y="713"/>
                    </a:cubicBezTo>
                    <a:cubicBezTo>
                      <a:pt x="915" y="713"/>
                      <a:pt x="915" y="716"/>
                      <a:pt x="915" y="717"/>
                    </a:cubicBezTo>
                    <a:cubicBezTo>
                      <a:pt x="916" y="719"/>
                      <a:pt x="918" y="717"/>
                      <a:pt x="919" y="719"/>
                    </a:cubicBezTo>
                    <a:cubicBezTo>
                      <a:pt x="920" y="721"/>
                      <a:pt x="918" y="724"/>
                      <a:pt x="919" y="726"/>
                    </a:cubicBezTo>
                    <a:cubicBezTo>
                      <a:pt x="919" y="727"/>
                      <a:pt x="923" y="730"/>
                      <a:pt x="923" y="730"/>
                    </a:cubicBezTo>
                    <a:cubicBezTo>
                      <a:pt x="923" y="732"/>
                      <a:pt x="918" y="737"/>
                      <a:pt x="925" y="738"/>
                    </a:cubicBezTo>
                    <a:cubicBezTo>
                      <a:pt x="924" y="742"/>
                      <a:pt x="920" y="740"/>
                      <a:pt x="917" y="739"/>
                    </a:cubicBezTo>
                    <a:cubicBezTo>
                      <a:pt x="914" y="739"/>
                      <a:pt x="909" y="739"/>
                      <a:pt x="908" y="738"/>
                    </a:cubicBezTo>
                    <a:cubicBezTo>
                      <a:pt x="908" y="738"/>
                      <a:pt x="910" y="729"/>
                      <a:pt x="906" y="736"/>
                    </a:cubicBezTo>
                    <a:cubicBezTo>
                      <a:pt x="902" y="734"/>
                      <a:pt x="904" y="729"/>
                      <a:pt x="902" y="726"/>
                    </a:cubicBezTo>
                    <a:cubicBezTo>
                      <a:pt x="901" y="724"/>
                      <a:pt x="899" y="724"/>
                      <a:pt x="897" y="721"/>
                    </a:cubicBezTo>
                    <a:cubicBezTo>
                      <a:pt x="896" y="718"/>
                      <a:pt x="896" y="716"/>
                      <a:pt x="898" y="715"/>
                    </a:cubicBezTo>
                    <a:cubicBezTo>
                      <a:pt x="895" y="712"/>
                      <a:pt x="894" y="706"/>
                      <a:pt x="889" y="704"/>
                    </a:cubicBezTo>
                    <a:cubicBezTo>
                      <a:pt x="889" y="701"/>
                      <a:pt x="886" y="699"/>
                      <a:pt x="889" y="698"/>
                    </a:cubicBezTo>
                    <a:cubicBezTo>
                      <a:pt x="888" y="697"/>
                      <a:pt x="886" y="696"/>
                      <a:pt x="883" y="695"/>
                    </a:cubicBezTo>
                    <a:cubicBezTo>
                      <a:pt x="884" y="692"/>
                      <a:pt x="884" y="689"/>
                      <a:pt x="882" y="689"/>
                    </a:cubicBezTo>
                    <a:cubicBezTo>
                      <a:pt x="881" y="685"/>
                      <a:pt x="883" y="684"/>
                      <a:pt x="883" y="682"/>
                    </a:cubicBezTo>
                    <a:cubicBezTo>
                      <a:pt x="884" y="678"/>
                      <a:pt x="882" y="677"/>
                      <a:pt x="880" y="676"/>
                    </a:cubicBezTo>
                    <a:cubicBezTo>
                      <a:pt x="881" y="674"/>
                      <a:pt x="882" y="673"/>
                      <a:pt x="880" y="672"/>
                    </a:cubicBezTo>
                    <a:cubicBezTo>
                      <a:pt x="880" y="670"/>
                      <a:pt x="884" y="671"/>
                      <a:pt x="887" y="670"/>
                    </a:cubicBezTo>
                    <a:cubicBezTo>
                      <a:pt x="887" y="669"/>
                      <a:pt x="885" y="669"/>
                      <a:pt x="885" y="667"/>
                    </a:cubicBezTo>
                    <a:cubicBezTo>
                      <a:pt x="885" y="665"/>
                      <a:pt x="888" y="665"/>
                      <a:pt x="887" y="663"/>
                    </a:cubicBezTo>
                    <a:cubicBezTo>
                      <a:pt x="887" y="660"/>
                      <a:pt x="884" y="657"/>
                      <a:pt x="883" y="654"/>
                    </a:cubicBezTo>
                    <a:cubicBezTo>
                      <a:pt x="883" y="650"/>
                      <a:pt x="884" y="645"/>
                      <a:pt x="883" y="643"/>
                    </a:cubicBezTo>
                    <a:cubicBezTo>
                      <a:pt x="883" y="640"/>
                      <a:pt x="881" y="640"/>
                      <a:pt x="880" y="639"/>
                    </a:cubicBezTo>
                    <a:cubicBezTo>
                      <a:pt x="879" y="637"/>
                      <a:pt x="879" y="635"/>
                      <a:pt x="878" y="633"/>
                    </a:cubicBezTo>
                    <a:cubicBezTo>
                      <a:pt x="876" y="630"/>
                      <a:pt x="875" y="627"/>
                      <a:pt x="872" y="626"/>
                    </a:cubicBezTo>
                    <a:cubicBezTo>
                      <a:pt x="866" y="625"/>
                      <a:pt x="870" y="632"/>
                      <a:pt x="865" y="628"/>
                    </a:cubicBezTo>
                    <a:cubicBezTo>
                      <a:pt x="862" y="628"/>
                      <a:pt x="864" y="632"/>
                      <a:pt x="863" y="633"/>
                    </a:cubicBezTo>
                    <a:cubicBezTo>
                      <a:pt x="863" y="634"/>
                      <a:pt x="860" y="633"/>
                      <a:pt x="859" y="633"/>
                    </a:cubicBezTo>
                    <a:cubicBezTo>
                      <a:pt x="858" y="634"/>
                      <a:pt x="860" y="637"/>
                      <a:pt x="857" y="637"/>
                    </a:cubicBezTo>
                    <a:cubicBezTo>
                      <a:pt x="853" y="637"/>
                      <a:pt x="853" y="636"/>
                      <a:pt x="852" y="631"/>
                    </a:cubicBezTo>
                    <a:cubicBezTo>
                      <a:pt x="851" y="630"/>
                      <a:pt x="850" y="630"/>
                      <a:pt x="850" y="629"/>
                    </a:cubicBezTo>
                    <a:cubicBezTo>
                      <a:pt x="849" y="627"/>
                      <a:pt x="852" y="627"/>
                      <a:pt x="852" y="626"/>
                    </a:cubicBezTo>
                    <a:cubicBezTo>
                      <a:pt x="852" y="624"/>
                      <a:pt x="847" y="616"/>
                      <a:pt x="852" y="613"/>
                    </a:cubicBezTo>
                    <a:cubicBezTo>
                      <a:pt x="850" y="611"/>
                      <a:pt x="847" y="609"/>
                      <a:pt x="848" y="602"/>
                    </a:cubicBezTo>
                    <a:cubicBezTo>
                      <a:pt x="846" y="602"/>
                      <a:pt x="847" y="604"/>
                      <a:pt x="846" y="605"/>
                    </a:cubicBezTo>
                    <a:cubicBezTo>
                      <a:pt x="843" y="604"/>
                      <a:pt x="845" y="597"/>
                      <a:pt x="843" y="594"/>
                    </a:cubicBezTo>
                    <a:cubicBezTo>
                      <a:pt x="841" y="593"/>
                      <a:pt x="840" y="592"/>
                      <a:pt x="839" y="590"/>
                    </a:cubicBezTo>
                    <a:cubicBezTo>
                      <a:pt x="838" y="589"/>
                      <a:pt x="838" y="587"/>
                      <a:pt x="837" y="587"/>
                    </a:cubicBezTo>
                    <a:cubicBezTo>
                      <a:pt x="835" y="585"/>
                      <a:pt x="830" y="585"/>
                      <a:pt x="831" y="581"/>
                    </a:cubicBezTo>
                    <a:cubicBezTo>
                      <a:pt x="825" y="580"/>
                      <a:pt x="823" y="584"/>
                      <a:pt x="820" y="587"/>
                    </a:cubicBezTo>
                    <a:cubicBezTo>
                      <a:pt x="817" y="586"/>
                      <a:pt x="815" y="586"/>
                      <a:pt x="815" y="588"/>
                    </a:cubicBezTo>
                    <a:cubicBezTo>
                      <a:pt x="810" y="588"/>
                      <a:pt x="806" y="588"/>
                      <a:pt x="801" y="588"/>
                    </a:cubicBezTo>
                    <a:cubicBezTo>
                      <a:pt x="801" y="590"/>
                      <a:pt x="799" y="591"/>
                      <a:pt x="798" y="592"/>
                    </a:cubicBezTo>
                    <a:cubicBezTo>
                      <a:pt x="797" y="593"/>
                      <a:pt x="796" y="592"/>
                      <a:pt x="796" y="594"/>
                    </a:cubicBezTo>
                    <a:cubicBezTo>
                      <a:pt x="796" y="596"/>
                      <a:pt x="791" y="597"/>
                      <a:pt x="790" y="598"/>
                    </a:cubicBezTo>
                    <a:cubicBezTo>
                      <a:pt x="786" y="601"/>
                      <a:pt x="783" y="608"/>
                      <a:pt x="775" y="611"/>
                    </a:cubicBezTo>
                    <a:cubicBezTo>
                      <a:pt x="771" y="614"/>
                      <a:pt x="770" y="621"/>
                      <a:pt x="762" y="622"/>
                    </a:cubicBezTo>
                    <a:cubicBezTo>
                      <a:pt x="765" y="625"/>
                      <a:pt x="764" y="626"/>
                      <a:pt x="759" y="626"/>
                    </a:cubicBezTo>
                    <a:cubicBezTo>
                      <a:pt x="758" y="628"/>
                      <a:pt x="759" y="629"/>
                      <a:pt x="760" y="629"/>
                    </a:cubicBezTo>
                    <a:cubicBezTo>
                      <a:pt x="760" y="632"/>
                      <a:pt x="757" y="631"/>
                      <a:pt x="757" y="629"/>
                    </a:cubicBezTo>
                    <a:cubicBezTo>
                      <a:pt x="754" y="630"/>
                      <a:pt x="755" y="635"/>
                      <a:pt x="749" y="633"/>
                    </a:cubicBezTo>
                    <a:cubicBezTo>
                      <a:pt x="747" y="634"/>
                      <a:pt x="747" y="637"/>
                      <a:pt x="744" y="637"/>
                    </a:cubicBezTo>
                    <a:cubicBezTo>
                      <a:pt x="743" y="640"/>
                      <a:pt x="746" y="640"/>
                      <a:pt x="746" y="643"/>
                    </a:cubicBezTo>
                    <a:cubicBezTo>
                      <a:pt x="745" y="646"/>
                      <a:pt x="743" y="651"/>
                      <a:pt x="742" y="657"/>
                    </a:cubicBezTo>
                    <a:cubicBezTo>
                      <a:pt x="741" y="666"/>
                      <a:pt x="742" y="675"/>
                      <a:pt x="740" y="678"/>
                    </a:cubicBezTo>
                    <a:cubicBezTo>
                      <a:pt x="740" y="678"/>
                      <a:pt x="737" y="677"/>
                      <a:pt x="736" y="678"/>
                    </a:cubicBezTo>
                    <a:cubicBezTo>
                      <a:pt x="735" y="679"/>
                      <a:pt x="736" y="684"/>
                      <a:pt x="734" y="685"/>
                    </a:cubicBezTo>
                    <a:cubicBezTo>
                      <a:pt x="733" y="687"/>
                      <a:pt x="729" y="686"/>
                      <a:pt x="727" y="687"/>
                    </a:cubicBezTo>
                    <a:cubicBezTo>
                      <a:pt x="725" y="688"/>
                      <a:pt x="725" y="692"/>
                      <a:pt x="721" y="691"/>
                    </a:cubicBezTo>
                    <a:cubicBezTo>
                      <a:pt x="717" y="686"/>
                      <a:pt x="714" y="680"/>
                      <a:pt x="712" y="672"/>
                    </a:cubicBezTo>
                    <a:cubicBezTo>
                      <a:pt x="711" y="672"/>
                      <a:pt x="710" y="670"/>
                      <a:pt x="708" y="669"/>
                    </a:cubicBezTo>
                    <a:cubicBezTo>
                      <a:pt x="707" y="668"/>
                      <a:pt x="707" y="666"/>
                      <a:pt x="705" y="667"/>
                    </a:cubicBezTo>
                    <a:cubicBezTo>
                      <a:pt x="703" y="661"/>
                      <a:pt x="707" y="661"/>
                      <a:pt x="708" y="657"/>
                    </a:cubicBezTo>
                    <a:cubicBezTo>
                      <a:pt x="708" y="654"/>
                      <a:pt x="705" y="652"/>
                      <a:pt x="703" y="650"/>
                    </a:cubicBezTo>
                    <a:cubicBezTo>
                      <a:pt x="701" y="648"/>
                      <a:pt x="700" y="645"/>
                      <a:pt x="697" y="644"/>
                    </a:cubicBezTo>
                    <a:cubicBezTo>
                      <a:pt x="696" y="641"/>
                      <a:pt x="696" y="637"/>
                      <a:pt x="693" y="633"/>
                    </a:cubicBezTo>
                    <a:cubicBezTo>
                      <a:pt x="691" y="630"/>
                      <a:pt x="691" y="617"/>
                      <a:pt x="690" y="607"/>
                    </a:cubicBezTo>
                    <a:cubicBezTo>
                      <a:pt x="689" y="603"/>
                      <a:pt x="688" y="592"/>
                      <a:pt x="686" y="585"/>
                    </a:cubicBezTo>
                    <a:cubicBezTo>
                      <a:pt x="683" y="585"/>
                      <a:pt x="678" y="593"/>
                      <a:pt x="682" y="594"/>
                    </a:cubicBezTo>
                    <a:cubicBezTo>
                      <a:pt x="682" y="599"/>
                      <a:pt x="675" y="595"/>
                      <a:pt x="673" y="594"/>
                    </a:cubicBezTo>
                    <a:cubicBezTo>
                      <a:pt x="672" y="594"/>
                      <a:pt x="670" y="595"/>
                      <a:pt x="669" y="594"/>
                    </a:cubicBezTo>
                    <a:cubicBezTo>
                      <a:pt x="667" y="593"/>
                      <a:pt x="665" y="586"/>
                      <a:pt x="662" y="588"/>
                    </a:cubicBezTo>
                    <a:cubicBezTo>
                      <a:pt x="661" y="585"/>
                      <a:pt x="663" y="585"/>
                      <a:pt x="665" y="585"/>
                    </a:cubicBezTo>
                    <a:cubicBezTo>
                      <a:pt x="663" y="582"/>
                      <a:pt x="665" y="582"/>
                      <a:pt x="665" y="579"/>
                    </a:cubicBezTo>
                    <a:cubicBezTo>
                      <a:pt x="665" y="576"/>
                      <a:pt x="660" y="578"/>
                      <a:pt x="658" y="577"/>
                    </a:cubicBezTo>
                    <a:cubicBezTo>
                      <a:pt x="656" y="576"/>
                      <a:pt x="653" y="568"/>
                      <a:pt x="652" y="574"/>
                    </a:cubicBezTo>
                    <a:cubicBezTo>
                      <a:pt x="648" y="573"/>
                      <a:pt x="650" y="567"/>
                      <a:pt x="651" y="568"/>
                    </a:cubicBezTo>
                    <a:cubicBezTo>
                      <a:pt x="650" y="566"/>
                      <a:pt x="646" y="566"/>
                      <a:pt x="647" y="562"/>
                    </a:cubicBezTo>
                    <a:cubicBezTo>
                      <a:pt x="645" y="561"/>
                      <a:pt x="640" y="564"/>
                      <a:pt x="639" y="562"/>
                    </a:cubicBezTo>
                    <a:cubicBezTo>
                      <a:pt x="639" y="562"/>
                      <a:pt x="640" y="559"/>
                      <a:pt x="639" y="559"/>
                    </a:cubicBezTo>
                    <a:cubicBezTo>
                      <a:pt x="635" y="558"/>
                      <a:pt x="632" y="560"/>
                      <a:pt x="628" y="560"/>
                    </a:cubicBezTo>
                    <a:cubicBezTo>
                      <a:pt x="627" y="561"/>
                      <a:pt x="625" y="561"/>
                      <a:pt x="624" y="560"/>
                    </a:cubicBezTo>
                    <a:cubicBezTo>
                      <a:pt x="622" y="560"/>
                      <a:pt x="621" y="558"/>
                      <a:pt x="621" y="562"/>
                    </a:cubicBezTo>
                    <a:cubicBezTo>
                      <a:pt x="603" y="564"/>
                      <a:pt x="589" y="561"/>
                      <a:pt x="576" y="559"/>
                    </a:cubicBezTo>
                    <a:cubicBezTo>
                      <a:pt x="577" y="555"/>
                      <a:pt x="572" y="556"/>
                      <a:pt x="572" y="553"/>
                    </a:cubicBezTo>
                    <a:cubicBezTo>
                      <a:pt x="572" y="549"/>
                      <a:pt x="564" y="557"/>
                      <a:pt x="569" y="549"/>
                    </a:cubicBezTo>
                    <a:cubicBezTo>
                      <a:pt x="566" y="550"/>
                      <a:pt x="565" y="549"/>
                      <a:pt x="565" y="547"/>
                    </a:cubicBezTo>
                    <a:cubicBezTo>
                      <a:pt x="560" y="550"/>
                      <a:pt x="546" y="547"/>
                      <a:pt x="541" y="546"/>
                    </a:cubicBezTo>
                    <a:cubicBezTo>
                      <a:pt x="538" y="545"/>
                      <a:pt x="537" y="545"/>
                      <a:pt x="537" y="542"/>
                    </a:cubicBezTo>
                    <a:cubicBezTo>
                      <a:pt x="529" y="544"/>
                      <a:pt x="531" y="536"/>
                      <a:pt x="524" y="536"/>
                    </a:cubicBezTo>
                    <a:cubicBezTo>
                      <a:pt x="523" y="529"/>
                      <a:pt x="519" y="525"/>
                      <a:pt x="516" y="520"/>
                    </a:cubicBezTo>
                    <a:cubicBezTo>
                      <a:pt x="500" y="517"/>
                      <a:pt x="500" y="525"/>
                      <a:pt x="501" y="534"/>
                    </a:cubicBezTo>
                    <a:cubicBezTo>
                      <a:pt x="502" y="537"/>
                      <a:pt x="509" y="541"/>
                      <a:pt x="514" y="547"/>
                    </a:cubicBezTo>
                    <a:cubicBezTo>
                      <a:pt x="516" y="549"/>
                      <a:pt x="519" y="559"/>
                      <a:pt x="524" y="557"/>
                    </a:cubicBezTo>
                    <a:cubicBezTo>
                      <a:pt x="523" y="561"/>
                      <a:pt x="527" y="561"/>
                      <a:pt x="526" y="566"/>
                    </a:cubicBezTo>
                    <a:cubicBezTo>
                      <a:pt x="530" y="566"/>
                      <a:pt x="540" y="564"/>
                      <a:pt x="535" y="570"/>
                    </a:cubicBezTo>
                    <a:cubicBezTo>
                      <a:pt x="539" y="572"/>
                      <a:pt x="537" y="567"/>
                      <a:pt x="539" y="566"/>
                    </a:cubicBezTo>
                    <a:cubicBezTo>
                      <a:pt x="540" y="565"/>
                      <a:pt x="546" y="566"/>
                      <a:pt x="546" y="562"/>
                    </a:cubicBezTo>
                    <a:cubicBezTo>
                      <a:pt x="546" y="561"/>
                      <a:pt x="548" y="561"/>
                      <a:pt x="550" y="560"/>
                    </a:cubicBezTo>
                    <a:cubicBezTo>
                      <a:pt x="552" y="560"/>
                      <a:pt x="550" y="558"/>
                      <a:pt x="552" y="557"/>
                    </a:cubicBezTo>
                    <a:cubicBezTo>
                      <a:pt x="555" y="555"/>
                      <a:pt x="559" y="556"/>
                      <a:pt x="563" y="555"/>
                    </a:cubicBezTo>
                    <a:cubicBezTo>
                      <a:pt x="563" y="556"/>
                      <a:pt x="560" y="558"/>
                      <a:pt x="561" y="559"/>
                    </a:cubicBezTo>
                    <a:cubicBezTo>
                      <a:pt x="561" y="559"/>
                      <a:pt x="565" y="558"/>
                      <a:pt x="565" y="559"/>
                    </a:cubicBezTo>
                    <a:cubicBezTo>
                      <a:pt x="566" y="562"/>
                      <a:pt x="564" y="564"/>
                      <a:pt x="567" y="566"/>
                    </a:cubicBezTo>
                    <a:cubicBezTo>
                      <a:pt x="566" y="570"/>
                      <a:pt x="572" y="568"/>
                      <a:pt x="572" y="572"/>
                    </a:cubicBezTo>
                    <a:cubicBezTo>
                      <a:pt x="572" y="576"/>
                      <a:pt x="576" y="573"/>
                      <a:pt x="580" y="575"/>
                    </a:cubicBezTo>
                    <a:cubicBezTo>
                      <a:pt x="582" y="577"/>
                      <a:pt x="581" y="580"/>
                      <a:pt x="585" y="581"/>
                    </a:cubicBezTo>
                    <a:cubicBezTo>
                      <a:pt x="581" y="585"/>
                      <a:pt x="586" y="590"/>
                      <a:pt x="585" y="596"/>
                    </a:cubicBezTo>
                    <a:cubicBezTo>
                      <a:pt x="583" y="596"/>
                      <a:pt x="582" y="596"/>
                      <a:pt x="580" y="596"/>
                    </a:cubicBezTo>
                    <a:cubicBezTo>
                      <a:pt x="582" y="603"/>
                      <a:pt x="575" y="601"/>
                      <a:pt x="576" y="607"/>
                    </a:cubicBezTo>
                    <a:cubicBezTo>
                      <a:pt x="572" y="606"/>
                      <a:pt x="570" y="607"/>
                      <a:pt x="570" y="611"/>
                    </a:cubicBezTo>
                    <a:cubicBezTo>
                      <a:pt x="568" y="611"/>
                      <a:pt x="565" y="611"/>
                      <a:pt x="563" y="611"/>
                    </a:cubicBezTo>
                    <a:cubicBezTo>
                      <a:pt x="560" y="611"/>
                      <a:pt x="562" y="615"/>
                      <a:pt x="561" y="616"/>
                    </a:cubicBezTo>
                    <a:cubicBezTo>
                      <a:pt x="561" y="617"/>
                      <a:pt x="558" y="616"/>
                      <a:pt x="557" y="616"/>
                    </a:cubicBezTo>
                    <a:cubicBezTo>
                      <a:pt x="556" y="617"/>
                      <a:pt x="558" y="621"/>
                      <a:pt x="557" y="622"/>
                    </a:cubicBezTo>
                    <a:cubicBezTo>
                      <a:pt x="554" y="621"/>
                      <a:pt x="552" y="622"/>
                      <a:pt x="552" y="626"/>
                    </a:cubicBezTo>
                    <a:cubicBezTo>
                      <a:pt x="548" y="625"/>
                      <a:pt x="546" y="626"/>
                      <a:pt x="544" y="628"/>
                    </a:cubicBezTo>
                    <a:cubicBezTo>
                      <a:pt x="541" y="629"/>
                      <a:pt x="542" y="630"/>
                      <a:pt x="537" y="631"/>
                    </a:cubicBezTo>
                    <a:cubicBezTo>
                      <a:pt x="535" y="632"/>
                      <a:pt x="526" y="635"/>
                      <a:pt x="526" y="641"/>
                    </a:cubicBezTo>
                    <a:cubicBezTo>
                      <a:pt x="523" y="641"/>
                      <a:pt x="520" y="640"/>
                      <a:pt x="518" y="641"/>
                    </a:cubicBezTo>
                    <a:cubicBezTo>
                      <a:pt x="516" y="642"/>
                      <a:pt x="518" y="643"/>
                      <a:pt x="516" y="644"/>
                    </a:cubicBezTo>
                    <a:cubicBezTo>
                      <a:pt x="516" y="645"/>
                      <a:pt x="513" y="644"/>
                      <a:pt x="513" y="644"/>
                    </a:cubicBezTo>
                    <a:cubicBezTo>
                      <a:pt x="513" y="644"/>
                      <a:pt x="507" y="646"/>
                      <a:pt x="507" y="646"/>
                    </a:cubicBezTo>
                    <a:cubicBezTo>
                      <a:pt x="504" y="650"/>
                      <a:pt x="489" y="648"/>
                      <a:pt x="483" y="652"/>
                    </a:cubicBezTo>
                    <a:cubicBezTo>
                      <a:pt x="477" y="653"/>
                      <a:pt x="488" y="655"/>
                      <a:pt x="479" y="656"/>
                    </a:cubicBezTo>
                    <a:cubicBezTo>
                      <a:pt x="478" y="656"/>
                      <a:pt x="476" y="655"/>
                      <a:pt x="475" y="656"/>
                    </a:cubicBezTo>
                    <a:cubicBezTo>
                      <a:pt x="473" y="656"/>
                      <a:pt x="474" y="660"/>
                      <a:pt x="470" y="659"/>
                    </a:cubicBezTo>
                    <a:cubicBezTo>
                      <a:pt x="472" y="655"/>
                      <a:pt x="467" y="657"/>
                      <a:pt x="466" y="656"/>
                    </a:cubicBezTo>
                    <a:cubicBezTo>
                      <a:pt x="465" y="653"/>
                      <a:pt x="467" y="648"/>
                      <a:pt x="462" y="648"/>
                    </a:cubicBezTo>
                    <a:cubicBezTo>
                      <a:pt x="462" y="645"/>
                      <a:pt x="464" y="645"/>
                      <a:pt x="464" y="643"/>
                    </a:cubicBezTo>
                    <a:cubicBezTo>
                      <a:pt x="463" y="641"/>
                      <a:pt x="459" y="640"/>
                      <a:pt x="462" y="639"/>
                    </a:cubicBezTo>
                    <a:cubicBezTo>
                      <a:pt x="461" y="637"/>
                      <a:pt x="460" y="635"/>
                      <a:pt x="457" y="635"/>
                    </a:cubicBezTo>
                    <a:cubicBezTo>
                      <a:pt x="459" y="630"/>
                      <a:pt x="453" y="624"/>
                      <a:pt x="457" y="624"/>
                    </a:cubicBezTo>
                    <a:cubicBezTo>
                      <a:pt x="457" y="622"/>
                      <a:pt x="454" y="623"/>
                      <a:pt x="453" y="622"/>
                    </a:cubicBezTo>
                    <a:cubicBezTo>
                      <a:pt x="451" y="620"/>
                      <a:pt x="452" y="615"/>
                      <a:pt x="453" y="616"/>
                    </a:cubicBezTo>
                    <a:cubicBezTo>
                      <a:pt x="452" y="615"/>
                      <a:pt x="450" y="613"/>
                      <a:pt x="449" y="613"/>
                    </a:cubicBezTo>
                    <a:cubicBezTo>
                      <a:pt x="448" y="612"/>
                      <a:pt x="449" y="611"/>
                      <a:pt x="447" y="611"/>
                    </a:cubicBezTo>
                    <a:cubicBezTo>
                      <a:pt x="446" y="611"/>
                      <a:pt x="444" y="604"/>
                      <a:pt x="444" y="605"/>
                    </a:cubicBezTo>
                    <a:cubicBezTo>
                      <a:pt x="444" y="605"/>
                      <a:pt x="444" y="607"/>
                      <a:pt x="444" y="607"/>
                    </a:cubicBezTo>
                    <a:cubicBezTo>
                      <a:pt x="440" y="604"/>
                      <a:pt x="440" y="598"/>
                      <a:pt x="434" y="598"/>
                    </a:cubicBezTo>
                    <a:cubicBezTo>
                      <a:pt x="439" y="590"/>
                      <a:pt x="430" y="588"/>
                      <a:pt x="431" y="579"/>
                    </a:cubicBezTo>
                    <a:cubicBezTo>
                      <a:pt x="430" y="577"/>
                      <a:pt x="427" y="578"/>
                      <a:pt x="427" y="575"/>
                    </a:cubicBezTo>
                    <a:cubicBezTo>
                      <a:pt x="427" y="572"/>
                      <a:pt x="421" y="574"/>
                      <a:pt x="419" y="572"/>
                    </a:cubicBezTo>
                    <a:cubicBezTo>
                      <a:pt x="421" y="569"/>
                      <a:pt x="421" y="568"/>
                      <a:pt x="418" y="568"/>
                    </a:cubicBezTo>
                    <a:cubicBezTo>
                      <a:pt x="420" y="565"/>
                      <a:pt x="419" y="564"/>
                      <a:pt x="418" y="559"/>
                    </a:cubicBezTo>
                    <a:cubicBezTo>
                      <a:pt x="417" y="558"/>
                      <a:pt x="418" y="555"/>
                      <a:pt x="418" y="555"/>
                    </a:cubicBezTo>
                    <a:cubicBezTo>
                      <a:pt x="417" y="555"/>
                      <a:pt x="416" y="555"/>
                      <a:pt x="416" y="555"/>
                    </a:cubicBezTo>
                    <a:cubicBezTo>
                      <a:pt x="415" y="550"/>
                      <a:pt x="419" y="552"/>
                      <a:pt x="416" y="547"/>
                    </a:cubicBezTo>
                    <a:cubicBezTo>
                      <a:pt x="414" y="545"/>
                      <a:pt x="412" y="557"/>
                      <a:pt x="412" y="547"/>
                    </a:cubicBezTo>
                    <a:cubicBezTo>
                      <a:pt x="412" y="540"/>
                      <a:pt x="406" y="536"/>
                      <a:pt x="399" y="529"/>
                    </a:cubicBezTo>
                    <a:cubicBezTo>
                      <a:pt x="394" y="533"/>
                      <a:pt x="398" y="534"/>
                      <a:pt x="395" y="540"/>
                    </a:cubicBezTo>
                    <a:cubicBezTo>
                      <a:pt x="391" y="541"/>
                      <a:pt x="392" y="536"/>
                      <a:pt x="390" y="536"/>
                    </a:cubicBezTo>
                    <a:cubicBezTo>
                      <a:pt x="387" y="537"/>
                      <a:pt x="386" y="535"/>
                      <a:pt x="384" y="534"/>
                    </a:cubicBezTo>
                    <a:cubicBezTo>
                      <a:pt x="388" y="537"/>
                      <a:pt x="385" y="546"/>
                      <a:pt x="391" y="546"/>
                    </a:cubicBezTo>
                    <a:cubicBezTo>
                      <a:pt x="389" y="550"/>
                      <a:pt x="392" y="555"/>
                      <a:pt x="395" y="562"/>
                    </a:cubicBezTo>
                    <a:cubicBezTo>
                      <a:pt x="395" y="563"/>
                      <a:pt x="395" y="566"/>
                      <a:pt x="395" y="566"/>
                    </a:cubicBezTo>
                    <a:cubicBezTo>
                      <a:pt x="398" y="568"/>
                      <a:pt x="399" y="577"/>
                      <a:pt x="401" y="581"/>
                    </a:cubicBezTo>
                    <a:cubicBezTo>
                      <a:pt x="403" y="581"/>
                      <a:pt x="406" y="581"/>
                      <a:pt x="408" y="581"/>
                    </a:cubicBezTo>
                    <a:cubicBezTo>
                      <a:pt x="407" y="583"/>
                      <a:pt x="406" y="584"/>
                      <a:pt x="406" y="587"/>
                    </a:cubicBezTo>
                    <a:cubicBezTo>
                      <a:pt x="409" y="587"/>
                      <a:pt x="410" y="586"/>
                      <a:pt x="410" y="585"/>
                    </a:cubicBezTo>
                    <a:cubicBezTo>
                      <a:pt x="414" y="587"/>
                      <a:pt x="412" y="590"/>
                      <a:pt x="414" y="594"/>
                    </a:cubicBezTo>
                    <a:cubicBezTo>
                      <a:pt x="414" y="595"/>
                      <a:pt x="417" y="595"/>
                      <a:pt x="418" y="596"/>
                    </a:cubicBezTo>
                    <a:cubicBezTo>
                      <a:pt x="418" y="597"/>
                      <a:pt x="417" y="599"/>
                      <a:pt x="418" y="600"/>
                    </a:cubicBezTo>
                    <a:cubicBezTo>
                      <a:pt x="418" y="600"/>
                      <a:pt x="419" y="599"/>
                      <a:pt x="419" y="600"/>
                    </a:cubicBezTo>
                    <a:cubicBezTo>
                      <a:pt x="420" y="602"/>
                      <a:pt x="418" y="603"/>
                      <a:pt x="418" y="603"/>
                    </a:cubicBezTo>
                    <a:cubicBezTo>
                      <a:pt x="418" y="606"/>
                      <a:pt x="420" y="606"/>
                      <a:pt x="421" y="607"/>
                    </a:cubicBezTo>
                    <a:cubicBezTo>
                      <a:pt x="422" y="608"/>
                      <a:pt x="421" y="610"/>
                      <a:pt x="421" y="611"/>
                    </a:cubicBezTo>
                    <a:cubicBezTo>
                      <a:pt x="421" y="611"/>
                      <a:pt x="423" y="611"/>
                      <a:pt x="423" y="611"/>
                    </a:cubicBezTo>
                    <a:cubicBezTo>
                      <a:pt x="424" y="613"/>
                      <a:pt x="421" y="620"/>
                      <a:pt x="427" y="618"/>
                    </a:cubicBezTo>
                    <a:cubicBezTo>
                      <a:pt x="427" y="622"/>
                      <a:pt x="427" y="626"/>
                      <a:pt x="429" y="629"/>
                    </a:cubicBezTo>
                    <a:cubicBezTo>
                      <a:pt x="429" y="631"/>
                      <a:pt x="432" y="632"/>
                      <a:pt x="432" y="633"/>
                    </a:cubicBezTo>
                    <a:cubicBezTo>
                      <a:pt x="433" y="635"/>
                      <a:pt x="433" y="637"/>
                      <a:pt x="434" y="639"/>
                    </a:cubicBezTo>
                    <a:cubicBezTo>
                      <a:pt x="435" y="640"/>
                      <a:pt x="437" y="640"/>
                      <a:pt x="438" y="641"/>
                    </a:cubicBezTo>
                    <a:cubicBezTo>
                      <a:pt x="440" y="643"/>
                      <a:pt x="436" y="646"/>
                      <a:pt x="440" y="646"/>
                    </a:cubicBezTo>
                    <a:cubicBezTo>
                      <a:pt x="442" y="646"/>
                      <a:pt x="441" y="651"/>
                      <a:pt x="442" y="654"/>
                    </a:cubicBezTo>
                    <a:cubicBezTo>
                      <a:pt x="449" y="650"/>
                      <a:pt x="447" y="657"/>
                      <a:pt x="457" y="656"/>
                    </a:cubicBezTo>
                    <a:cubicBezTo>
                      <a:pt x="457" y="661"/>
                      <a:pt x="460" y="663"/>
                      <a:pt x="460" y="669"/>
                    </a:cubicBezTo>
                    <a:cubicBezTo>
                      <a:pt x="467" y="679"/>
                      <a:pt x="489" y="676"/>
                      <a:pt x="503" y="674"/>
                    </a:cubicBezTo>
                    <a:cubicBezTo>
                      <a:pt x="505" y="675"/>
                      <a:pt x="504" y="671"/>
                      <a:pt x="505" y="670"/>
                    </a:cubicBezTo>
                    <a:cubicBezTo>
                      <a:pt x="509" y="669"/>
                      <a:pt x="518" y="674"/>
                      <a:pt x="516" y="667"/>
                    </a:cubicBezTo>
                    <a:cubicBezTo>
                      <a:pt x="520" y="669"/>
                      <a:pt x="520" y="672"/>
                      <a:pt x="518" y="676"/>
                    </a:cubicBezTo>
                    <a:cubicBezTo>
                      <a:pt x="518" y="677"/>
                      <a:pt x="516" y="678"/>
                      <a:pt x="516" y="678"/>
                    </a:cubicBezTo>
                    <a:cubicBezTo>
                      <a:pt x="516" y="681"/>
                      <a:pt x="517" y="686"/>
                      <a:pt x="516" y="689"/>
                    </a:cubicBezTo>
                    <a:cubicBezTo>
                      <a:pt x="516" y="690"/>
                      <a:pt x="513" y="689"/>
                      <a:pt x="513" y="689"/>
                    </a:cubicBezTo>
                    <a:cubicBezTo>
                      <a:pt x="512" y="690"/>
                      <a:pt x="512" y="698"/>
                      <a:pt x="511" y="700"/>
                    </a:cubicBezTo>
                    <a:cubicBezTo>
                      <a:pt x="510" y="702"/>
                      <a:pt x="505" y="703"/>
                      <a:pt x="507" y="710"/>
                    </a:cubicBezTo>
                    <a:cubicBezTo>
                      <a:pt x="501" y="710"/>
                      <a:pt x="505" y="720"/>
                      <a:pt x="498" y="719"/>
                    </a:cubicBezTo>
                    <a:cubicBezTo>
                      <a:pt x="499" y="725"/>
                      <a:pt x="496" y="726"/>
                      <a:pt x="496" y="730"/>
                    </a:cubicBezTo>
                    <a:cubicBezTo>
                      <a:pt x="489" y="728"/>
                      <a:pt x="493" y="737"/>
                      <a:pt x="486" y="736"/>
                    </a:cubicBezTo>
                    <a:cubicBezTo>
                      <a:pt x="486" y="738"/>
                      <a:pt x="486" y="739"/>
                      <a:pt x="486" y="741"/>
                    </a:cubicBezTo>
                    <a:cubicBezTo>
                      <a:pt x="485" y="741"/>
                      <a:pt x="484" y="739"/>
                      <a:pt x="483" y="739"/>
                    </a:cubicBezTo>
                    <a:cubicBezTo>
                      <a:pt x="479" y="741"/>
                      <a:pt x="481" y="743"/>
                      <a:pt x="475" y="745"/>
                    </a:cubicBezTo>
                    <a:cubicBezTo>
                      <a:pt x="475" y="745"/>
                      <a:pt x="470" y="747"/>
                      <a:pt x="470" y="747"/>
                    </a:cubicBezTo>
                    <a:cubicBezTo>
                      <a:pt x="470" y="747"/>
                      <a:pt x="470" y="749"/>
                      <a:pt x="470" y="749"/>
                    </a:cubicBezTo>
                    <a:cubicBezTo>
                      <a:pt x="468" y="750"/>
                      <a:pt x="464" y="751"/>
                      <a:pt x="462" y="753"/>
                    </a:cubicBezTo>
                    <a:cubicBezTo>
                      <a:pt x="458" y="756"/>
                      <a:pt x="456" y="762"/>
                      <a:pt x="449" y="762"/>
                    </a:cubicBezTo>
                    <a:cubicBezTo>
                      <a:pt x="451" y="767"/>
                      <a:pt x="447" y="767"/>
                      <a:pt x="447" y="771"/>
                    </a:cubicBezTo>
                    <a:cubicBezTo>
                      <a:pt x="445" y="773"/>
                      <a:pt x="444" y="772"/>
                      <a:pt x="442" y="771"/>
                    </a:cubicBezTo>
                    <a:cubicBezTo>
                      <a:pt x="443" y="773"/>
                      <a:pt x="439" y="776"/>
                      <a:pt x="440" y="777"/>
                    </a:cubicBezTo>
                    <a:cubicBezTo>
                      <a:pt x="444" y="780"/>
                      <a:pt x="438" y="777"/>
                      <a:pt x="438" y="782"/>
                    </a:cubicBezTo>
                    <a:cubicBezTo>
                      <a:pt x="438" y="785"/>
                      <a:pt x="435" y="783"/>
                      <a:pt x="434" y="784"/>
                    </a:cubicBezTo>
                    <a:cubicBezTo>
                      <a:pt x="434" y="785"/>
                      <a:pt x="435" y="787"/>
                      <a:pt x="434" y="788"/>
                    </a:cubicBezTo>
                    <a:cubicBezTo>
                      <a:pt x="434" y="790"/>
                      <a:pt x="430" y="804"/>
                      <a:pt x="431" y="808"/>
                    </a:cubicBezTo>
                    <a:cubicBezTo>
                      <a:pt x="431" y="812"/>
                      <a:pt x="432" y="813"/>
                      <a:pt x="434" y="816"/>
                    </a:cubicBezTo>
                    <a:cubicBezTo>
                      <a:pt x="435" y="821"/>
                      <a:pt x="434" y="823"/>
                      <a:pt x="434" y="827"/>
                    </a:cubicBezTo>
                    <a:cubicBezTo>
                      <a:pt x="434" y="828"/>
                      <a:pt x="436" y="834"/>
                      <a:pt x="438" y="835"/>
                    </a:cubicBezTo>
                    <a:cubicBezTo>
                      <a:pt x="443" y="835"/>
                      <a:pt x="432" y="843"/>
                      <a:pt x="442" y="844"/>
                    </a:cubicBezTo>
                    <a:cubicBezTo>
                      <a:pt x="441" y="853"/>
                      <a:pt x="443" y="860"/>
                      <a:pt x="442" y="868"/>
                    </a:cubicBezTo>
                    <a:cubicBezTo>
                      <a:pt x="441" y="873"/>
                      <a:pt x="436" y="878"/>
                      <a:pt x="436" y="883"/>
                    </a:cubicBezTo>
                    <a:cubicBezTo>
                      <a:pt x="432" y="883"/>
                      <a:pt x="425" y="888"/>
                      <a:pt x="423" y="890"/>
                    </a:cubicBezTo>
                    <a:cubicBezTo>
                      <a:pt x="422" y="892"/>
                      <a:pt x="421" y="892"/>
                      <a:pt x="423" y="892"/>
                    </a:cubicBezTo>
                    <a:cubicBezTo>
                      <a:pt x="423" y="895"/>
                      <a:pt x="419" y="893"/>
                      <a:pt x="418" y="894"/>
                    </a:cubicBezTo>
                    <a:cubicBezTo>
                      <a:pt x="416" y="895"/>
                      <a:pt x="417" y="897"/>
                      <a:pt x="416" y="898"/>
                    </a:cubicBezTo>
                    <a:cubicBezTo>
                      <a:pt x="415" y="898"/>
                      <a:pt x="412" y="894"/>
                      <a:pt x="412" y="898"/>
                    </a:cubicBezTo>
                    <a:cubicBezTo>
                      <a:pt x="412" y="900"/>
                      <a:pt x="410" y="899"/>
                      <a:pt x="408" y="900"/>
                    </a:cubicBezTo>
                    <a:cubicBezTo>
                      <a:pt x="406" y="901"/>
                      <a:pt x="406" y="906"/>
                      <a:pt x="401" y="905"/>
                    </a:cubicBezTo>
                    <a:cubicBezTo>
                      <a:pt x="398" y="916"/>
                      <a:pt x="401" y="931"/>
                      <a:pt x="403" y="946"/>
                    </a:cubicBezTo>
                    <a:cubicBezTo>
                      <a:pt x="401" y="948"/>
                      <a:pt x="399" y="949"/>
                      <a:pt x="399" y="946"/>
                    </a:cubicBezTo>
                    <a:cubicBezTo>
                      <a:pt x="397" y="946"/>
                      <a:pt x="398" y="949"/>
                      <a:pt x="397" y="950"/>
                    </a:cubicBezTo>
                    <a:cubicBezTo>
                      <a:pt x="395" y="952"/>
                      <a:pt x="392" y="949"/>
                      <a:pt x="391" y="952"/>
                    </a:cubicBezTo>
                    <a:cubicBezTo>
                      <a:pt x="391" y="955"/>
                      <a:pt x="384" y="954"/>
                      <a:pt x="382" y="958"/>
                    </a:cubicBezTo>
                    <a:cubicBezTo>
                      <a:pt x="382" y="961"/>
                      <a:pt x="382" y="965"/>
                      <a:pt x="382" y="969"/>
                    </a:cubicBezTo>
                    <a:cubicBezTo>
                      <a:pt x="378" y="969"/>
                      <a:pt x="380" y="975"/>
                      <a:pt x="378" y="978"/>
                    </a:cubicBezTo>
                    <a:cubicBezTo>
                      <a:pt x="378" y="979"/>
                      <a:pt x="375" y="979"/>
                      <a:pt x="375" y="980"/>
                    </a:cubicBezTo>
                    <a:cubicBezTo>
                      <a:pt x="373" y="983"/>
                      <a:pt x="374" y="987"/>
                      <a:pt x="371" y="989"/>
                    </a:cubicBezTo>
                    <a:cubicBezTo>
                      <a:pt x="370" y="990"/>
                      <a:pt x="371" y="992"/>
                      <a:pt x="371" y="993"/>
                    </a:cubicBezTo>
                    <a:cubicBezTo>
                      <a:pt x="371" y="993"/>
                      <a:pt x="368" y="992"/>
                      <a:pt x="367" y="993"/>
                    </a:cubicBezTo>
                    <a:cubicBezTo>
                      <a:pt x="367" y="994"/>
                      <a:pt x="368" y="997"/>
                      <a:pt x="367" y="999"/>
                    </a:cubicBezTo>
                    <a:cubicBezTo>
                      <a:pt x="367" y="999"/>
                      <a:pt x="364" y="998"/>
                      <a:pt x="363" y="999"/>
                    </a:cubicBezTo>
                    <a:cubicBezTo>
                      <a:pt x="363" y="999"/>
                      <a:pt x="364" y="1002"/>
                      <a:pt x="363" y="1002"/>
                    </a:cubicBezTo>
                    <a:cubicBezTo>
                      <a:pt x="363" y="1003"/>
                      <a:pt x="360" y="1002"/>
                      <a:pt x="360" y="1002"/>
                    </a:cubicBezTo>
                    <a:cubicBezTo>
                      <a:pt x="359" y="1003"/>
                      <a:pt x="356" y="1006"/>
                      <a:pt x="356" y="1008"/>
                    </a:cubicBezTo>
                    <a:cubicBezTo>
                      <a:pt x="356" y="1010"/>
                      <a:pt x="354" y="1009"/>
                      <a:pt x="352" y="1010"/>
                    </a:cubicBezTo>
                    <a:cubicBezTo>
                      <a:pt x="352" y="1010"/>
                      <a:pt x="353" y="1013"/>
                      <a:pt x="352" y="1013"/>
                    </a:cubicBezTo>
                    <a:cubicBezTo>
                      <a:pt x="352" y="1014"/>
                      <a:pt x="349" y="1013"/>
                      <a:pt x="349" y="1013"/>
                    </a:cubicBezTo>
                    <a:cubicBezTo>
                      <a:pt x="347" y="1015"/>
                      <a:pt x="346" y="1016"/>
                      <a:pt x="345" y="1017"/>
                    </a:cubicBezTo>
                    <a:cubicBezTo>
                      <a:pt x="344" y="1018"/>
                      <a:pt x="342" y="1021"/>
                      <a:pt x="341" y="1021"/>
                    </a:cubicBezTo>
                    <a:cubicBezTo>
                      <a:pt x="340" y="1021"/>
                      <a:pt x="335" y="1023"/>
                      <a:pt x="335" y="1023"/>
                    </a:cubicBezTo>
                    <a:cubicBezTo>
                      <a:pt x="334" y="1022"/>
                      <a:pt x="334" y="1021"/>
                      <a:pt x="332" y="1023"/>
                    </a:cubicBezTo>
                    <a:cubicBezTo>
                      <a:pt x="329" y="1024"/>
                      <a:pt x="328" y="1024"/>
                      <a:pt x="324" y="1025"/>
                    </a:cubicBezTo>
                    <a:cubicBezTo>
                      <a:pt x="323" y="1025"/>
                      <a:pt x="311" y="1030"/>
                      <a:pt x="308" y="1025"/>
                    </a:cubicBezTo>
                    <a:cubicBezTo>
                      <a:pt x="305" y="1025"/>
                      <a:pt x="307" y="1027"/>
                      <a:pt x="308" y="1027"/>
                    </a:cubicBezTo>
                    <a:cubicBezTo>
                      <a:pt x="305" y="1031"/>
                      <a:pt x="301" y="1027"/>
                      <a:pt x="295" y="1028"/>
                    </a:cubicBezTo>
                    <a:cubicBezTo>
                      <a:pt x="292" y="1029"/>
                      <a:pt x="293" y="1030"/>
                      <a:pt x="295" y="1030"/>
                    </a:cubicBezTo>
                    <a:cubicBezTo>
                      <a:pt x="293" y="1033"/>
                      <a:pt x="283" y="1028"/>
                      <a:pt x="278" y="1028"/>
                    </a:cubicBezTo>
                    <a:cubicBezTo>
                      <a:pt x="278" y="1019"/>
                      <a:pt x="269" y="1014"/>
                      <a:pt x="274" y="1006"/>
                    </a:cubicBezTo>
                    <a:cubicBezTo>
                      <a:pt x="270" y="1003"/>
                      <a:pt x="265" y="1000"/>
                      <a:pt x="267" y="991"/>
                    </a:cubicBezTo>
                    <a:cubicBezTo>
                      <a:pt x="261" y="997"/>
                      <a:pt x="265" y="994"/>
                      <a:pt x="263" y="985"/>
                    </a:cubicBezTo>
                    <a:cubicBezTo>
                      <a:pt x="260" y="977"/>
                      <a:pt x="249" y="970"/>
                      <a:pt x="252" y="959"/>
                    </a:cubicBezTo>
                    <a:cubicBezTo>
                      <a:pt x="250" y="958"/>
                      <a:pt x="250" y="963"/>
                      <a:pt x="250" y="963"/>
                    </a:cubicBezTo>
                    <a:cubicBezTo>
                      <a:pt x="246" y="962"/>
                      <a:pt x="250" y="950"/>
                      <a:pt x="246" y="956"/>
                    </a:cubicBezTo>
                    <a:cubicBezTo>
                      <a:pt x="243" y="953"/>
                      <a:pt x="244" y="947"/>
                      <a:pt x="244" y="943"/>
                    </a:cubicBezTo>
                    <a:cubicBezTo>
                      <a:pt x="245" y="937"/>
                      <a:pt x="245" y="933"/>
                      <a:pt x="242" y="926"/>
                    </a:cubicBezTo>
                    <a:cubicBezTo>
                      <a:pt x="243" y="923"/>
                      <a:pt x="238" y="925"/>
                      <a:pt x="237" y="924"/>
                    </a:cubicBezTo>
                    <a:cubicBezTo>
                      <a:pt x="236" y="923"/>
                      <a:pt x="242" y="919"/>
                      <a:pt x="233" y="920"/>
                    </a:cubicBezTo>
                    <a:cubicBezTo>
                      <a:pt x="232" y="919"/>
                      <a:pt x="234" y="915"/>
                      <a:pt x="233" y="915"/>
                    </a:cubicBezTo>
                    <a:cubicBezTo>
                      <a:pt x="233" y="914"/>
                      <a:pt x="229" y="915"/>
                      <a:pt x="229" y="915"/>
                    </a:cubicBezTo>
                    <a:cubicBezTo>
                      <a:pt x="229" y="914"/>
                      <a:pt x="235" y="907"/>
                      <a:pt x="227" y="909"/>
                    </a:cubicBezTo>
                    <a:cubicBezTo>
                      <a:pt x="227" y="906"/>
                      <a:pt x="230" y="905"/>
                      <a:pt x="229" y="902"/>
                    </a:cubicBezTo>
                    <a:cubicBezTo>
                      <a:pt x="226" y="900"/>
                      <a:pt x="230" y="892"/>
                      <a:pt x="224" y="894"/>
                    </a:cubicBezTo>
                    <a:cubicBezTo>
                      <a:pt x="223" y="877"/>
                      <a:pt x="225" y="871"/>
                      <a:pt x="233" y="861"/>
                    </a:cubicBezTo>
                    <a:cubicBezTo>
                      <a:pt x="232" y="858"/>
                      <a:pt x="235" y="851"/>
                      <a:pt x="231" y="851"/>
                    </a:cubicBezTo>
                    <a:cubicBezTo>
                      <a:pt x="231" y="848"/>
                      <a:pt x="235" y="851"/>
                      <a:pt x="237" y="849"/>
                    </a:cubicBezTo>
                    <a:cubicBezTo>
                      <a:pt x="238" y="849"/>
                      <a:pt x="236" y="845"/>
                      <a:pt x="239" y="846"/>
                    </a:cubicBezTo>
                    <a:cubicBezTo>
                      <a:pt x="238" y="843"/>
                      <a:pt x="237" y="826"/>
                      <a:pt x="235" y="831"/>
                    </a:cubicBezTo>
                    <a:cubicBezTo>
                      <a:pt x="231" y="827"/>
                      <a:pt x="233" y="823"/>
                      <a:pt x="233" y="820"/>
                    </a:cubicBezTo>
                    <a:cubicBezTo>
                      <a:pt x="233" y="815"/>
                      <a:pt x="234" y="810"/>
                      <a:pt x="233" y="807"/>
                    </a:cubicBezTo>
                    <a:cubicBezTo>
                      <a:pt x="233" y="804"/>
                      <a:pt x="230" y="806"/>
                      <a:pt x="229" y="805"/>
                    </a:cubicBezTo>
                    <a:cubicBezTo>
                      <a:pt x="229" y="804"/>
                      <a:pt x="231" y="802"/>
                      <a:pt x="231" y="801"/>
                    </a:cubicBezTo>
                    <a:cubicBezTo>
                      <a:pt x="231" y="801"/>
                      <a:pt x="229" y="800"/>
                      <a:pt x="229" y="799"/>
                    </a:cubicBezTo>
                    <a:cubicBezTo>
                      <a:pt x="229" y="795"/>
                      <a:pt x="227" y="796"/>
                      <a:pt x="226" y="794"/>
                    </a:cubicBezTo>
                    <a:cubicBezTo>
                      <a:pt x="225" y="793"/>
                      <a:pt x="226" y="790"/>
                      <a:pt x="226" y="790"/>
                    </a:cubicBezTo>
                    <a:cubicBezTo>
                      <a:pt x="225" y="790"/>
                      <a:pt x="220" y="789"/>
                      <a:pt x="222" y="788"/>
                    </a:cubicBezTo>
                    <a:cubicBezTo>
                      <a:pt x="222" y="788"/>
                      <a:pt x="224" y="788"/>
                      <a:pt x="224" y="788"/>
                    </a:cubicBezTo>
                    <a:cubicBezTo>
                      <a:pt x="221" y="784"/>
                      <a:pt x="219" y="783"/>
                      <a:pt x="214" y="780"/>
                    </a:cubicBezTo>
                    <a:cubicBezTo>
                      <a:pt x="213" y="780"/>
                      <a:pt x="215" y="779"/>
                      <a:pt x="213" y="779"/>
                    </a:cubicBezTo>
                    <a:cubicBezTo>
                      <a:pt x="211" y="779"/>
                      <a:pt x="211" y="773"/>
                      <a:pt x="207" y="775"/>
                    </a:cubicBezTo>
                    <a:cubicBezTo>
                      <a:pt x="203" y="759"/>
                      <a:pt x="207" y="746"/>
                      <a:pt x="207" y="728"/>
                    </a:cubicBezTo>
                    <a:cubicBezTo>
                      <a:pt x="206" y="725"/>
                      <a:pt x="202" y="731"/>
                      <a:pt x="203" y="723"/>
                    </a:cubicBezTo>
                    <a:cubicBezTo>
                      <a:pt x="192" y="724"/>
                      <a:pt x="184" y="722"/>
                      <a:pt x="177" y="719"/>
                    </a:cubicBezTo>
                    <a:cubicBezTo>
                      <a:pt x="179" y="709"/>
                      <a:pt x="172" y="720"/>
                      <a:pt x="173" y="710"/>
                    </a:cubicBezTo>
                    <a:cubicBezTo>
                      <a:pt x="165" y="707"/>
                      <a:pt x="163" y="705"/>
                      <a:pt x="153" y="708"/>
                    </a:cubicBezTo>
                    <a:cubicBezTo>
                      <a:pt x="151" y="708"/>
                      <a:pt x="148" y="709"/>
                      <a:pt x="145" y="710"/>
                    </a:cubicBezTo>
                    <a:cubicBezTo>
                      <a:pt x="144" y="710"/>
                      <a:pt x="140" y="713"/>
                      <a:pt x="134" y="711"/>
                    </a:cubicBezTo>
                    <a:cubicBezTo>
                      <a:pt x="137" y="716"/>
                      <a:pt x="140" y="713"/>
                      <a:pt x="130" y="715"/>
                    </a:cubicBezTo>
                    <a:cubicBezTo>
                      <a:pt x="124" y="717"/>
                      <a:pt x="120" y="718"/>
                      <a:pt x="110" y="719"/>
                    </a:cubicBezTo>
                    <a:cubicBezTo>
                      <a:pt x="107" y="719"/>
                      <a:pt x="107" y="717"/>
                      <a:pt x="104" y="717"/>
                    </a:cubicBezTo>
                    <a:cubicBezTo>
                      <a:pt x="92" y="716"/>
                      <a:pt x="79" y="723"/>
                      <a:pt x="69" y="721"/>
                    </a:cubicBezTo>
                    <a:cubicBezTo>
                      <a:pt x="70" y="714"/>
                      <a:pt x="62" y="716"/>
                      <a:pt x="60" y="715"/>
                    </a:cubicBezTo>
                    <a:cubicBezTo>
                      <a:pt x="59" y="715"/>
                      <a:pt x="60" y="712"/>
                      <a:pt x="60" y="711"/>
                    </a:cubicBezTo>
                    <a:cubicBezTo>
                      <a:pt x="59" y="711"/>
                      <a:pt x="55" y="712"/>
                      <a:pt x="54" y="711"/>
                    </a:cubicBezTo>
                    <a:cubicBezTo>
                      <a:pt x="53" y="711"/>
                      <a:pt x="55" y="708"/>
                      <a:pt x="54" y="708"/>
                    </a:cubicBezTo>
                    <a:cubicBezTo>
                      <a:pt x="53" y="707"/>
                      <a:pt x="50" y="709"/>
                      <a:pt x="50" y="706"/>
                    </a:cubicBezTo>
                    <a:cubicBezTo>
                      <a:pt x="50" y="705"/>
                      <a:pt x="47" y="702"/>
                      <a:pt x="47" y="702"/>
                    </a:cubicBezTo>
                    <a:cubicBezTo>
                      <a:pt x="46" y="701"/>
                      <a:pt x="47" y="700"/>
                      <a:pt x="45" y="700"/>
                    </a:cubicBezTo>
                    <a:cubicBezTo>
                      <a:pt x="43" y="700"/>
                      <a:pt x="43" y="698"/>
                      <a:pt x="43" y="697"/>
                    </a:cubicBezTo>
                    <a:cubicBezTo>
                      <a:pt x="42" y="694"/>
                      <a:pt x="40" y="696"/>
                      <a:pt x="39" y="695"/>
                    </a:cubicBezTo>
                    <a:cubicBezTo>
                      <a:pt x="39" y="694"/>
                      <a:pt x="40" y="692"/>
                      <a:pt x="39" y="691"/>
                    </a:cubicBezTo>
                    <a:cubicBezTo>
                      <a:pt x="38" y="689"/>
                      <a:pt x="35" y="692"/>
                      <a:pt x="35" y="689"/>
                    </a:cubicBezTo>
                    <a:cubicBezTo>
                      <a:pt x="35" y="688"/>
                      <a:pt x="37" y="686"/>
                      <a:pt x="37" y="687"/>
                    </a:cubicBezTo>
                    <a:cubicBezTo>
                      <a:pt x="35" y="681"/>
                      <a:pt x="26" y="682"/>
                      <a:pt x="28" y="676"/>
                    </a:cubicBezTo>
                    <a:cubicBezTo>
                      <a:pt x="19" y="679"/>
                      <a:pt x="23" y="668"/>
                      <a:pt x="15" y="670"/>
                    </a:cubicBezTo>
                    <a:cubicBezTo>
                      <a:pt x="16" y="669"/>
                      <a:pt x="17" y="667"/>
                      <a:pt x="17" y="665"/>
                    </a:cubicBezTo>
                    <a:cubicBezTo>
                      <a:pt x="16" y="662"/>
                      <a:pt x="12" y="663"/>
                      <a:pt x="9" y="663"/>
                    </a:cubicBezTo>
                    <a:cubicBezTo>
                      <a:pt x="11" y="660"/>
                      <a:pt x="6" y="659"/>
                      <a:pt x="6" y="657"/>
                    </a:cubicBezTo>
                    <a:cubicBezTo>
                      <a:pt x="5" y="654"/>
                      <a:pt x="9" y="655"/>
                      <a:pt x="6" y="650"/>
                    </a:cubicBezTo>
                    <a:cubicBezTo>
                      <a:pt x="5" y="649"/>
                      <a:pt x="4" y="650"/>
                      <a:pt x="4" y="648"/>
                    </a:cubicBezTo>
                    <a:cubicBezTo>
                      <a:pt x="4" y="647"/>
                      <a:pt x="2" y="642"/>
                      <a:pt x="0" y="641"/>
                    </a:cubicBezTo>
                    <a:cubicBezTo>
                      <a:pt x="0" y="638"/>
                      <a:pt x="4" y="640"/>
                      <a:pt x="6" y="639"/>
                    </a:cubicBezTo>
                    <a:cubicBezTo>
                      <a:pt x="7" y="638"/>
                      <a:pt x="6" y="632"/>
                      <a:pt x="9" y="633"/>
                    </a:cubicBezTo>
                    <a:cubicBezTo>
                      <a:pt x="9" y="623"/>
                      <a:pt x="9" y="612"/>
                      <a:pt x="9" y="602"/>
                    </a:cubicBezTo>
                    <a:cubicBezTo>
                      <a:pt x="10" y="599"/>
                      <a:pt x="6" y="601"/>
                      <a:pt x="6" y="600"/>
                    </a:cubicBezTo>
                    <a:cubicBezTo>
                      <a:pt x="5" y="599"/>
                      <a:pt x="7" y="597"/>
                      <a:pt x="7" y="596"/>
                    </a:cubicBezTo>
                    <a:cubicBezTo>
                      <a:pt x="8" y="593"/>
                      <a:pt x="5" y="592"/>
                      <a:pt x="6" y="588"/>
                    </a:cubicBezTo>
                    <a:cubicBezTo>
                      <a:pt x="13" y="596"/>
                      <a:pt x="6" y="575"/>
                      <a:pt x="13" y="583"/>
                    </a:cubicBezTo>
                    <a:cubicBezTo>
                      <a:pt x="14" y="581"/>
                      <a:pt x="13" y="574"/>
                      <a:pt x="15" y="572"/>
                    </a:cubicBezTo>
                    <a:cubicBezTo>
                      <a:pt x="15" y="571"/>
                      <a:pt x="19" y="572"/>
                      <a:pt x="19" y="572"/>
                    </a:cubicBezTo>
                    <a:cubicBezTo>
                      <a:pt x="19" y="571"/>
                      <a:pt x="16" y="568"/>
                      <a:pt x="17" y="566"/>
                    </a:cubicBezTo>
                    <a:cubicBezTo>
                      <a:pt x="24" y="564"/>
                      <a:pt x="23" y="554"/>
                      <a:pt x="30" y="553"/>
                    </a:cubicBezTo>
                    <a:cubicBezTo>
                      <a:pt x="30" y="547"/>
                      <a:pt x="36" y="547"/>
                      <a:pt x="35" y="540"/>
                    </a:cubicBezTo>
                    <a:cubicBezTo>
                      <a:pt x="39" y="541"/>
                      <a:pt x="39" y="539"/>
                      <a:pt x="39" y="536"/>
                    </a:cubicBezTo>
                    <a:cubicBezTo>
                      <a:pt x="50" y="535"/>
                      <a:pt x="59" y="531"/>
                      <a:pt x="58" y="518"/>
                    </a:cubicBezTo>
                    <a:cubicBezTo>
                      <a:pt x="65" y="519"/>
                      <a:pt x="59" y="507"/>
                      <a:pt x="65" y="508"/>
                    </a:cubicBezTo>
                    <a:cubicBezTo>
                      <a:pt x="65" y="505"/>
                      <a:pt x="65" y="501"/>
                      <a:pt x="65" y="497"/>
                    </a:cubicBezTo>
                    <a:cubicBezTo>
                      <a:pt x="69" y="497"/>
                      <a:pt x="69" y="495"/>
                      <a:pt x="73" y="495"/>
                    </a:cubicBezTo>
                    <a:cubicBezTo>
                      <a:pt x="76" y="492"/>
                      <a:pt x="79" y="489"/>
                      <a:pt x="82" y="484"/>
                    </a:cubicBezTo>
                    <a:cubicBezTo>
                      <a:pt x="83" y="483"/>
                      <a:pt x="84" y="484"/>
                      <a:pt x="84" y="482"/>
                    </a:cubicBezTo>
                    <a:cubicBezTo>
                      <a:pt x="84" y="480"/>
                      <a:pt x="89" y="480"/>
                      <a:pt x="88" y="477"/>
                    </a:cubicBezTo>
                    <a:cubicBezTo>
                      <a:pt x="96" y="478"/>
                      <a:pt x="97" y="472"/>
                      <a:pt x="104" y="473"/>
                    </a:cubicBezTo>
                    <a:cubicBezTo>
                      <a:pt x="102" y="480"/>
                      <a:pt x="113" y="473"/>
                      <a:pt x="110" y="480"/>
                    </a:cubicBezTo>
                    <a:cubicBezTo>
                      <a:pt x="114" y="476"/>
                      <a:pt x="129" y="483"/>
                      <a:pt x="129" y="475"/>
                    </a:cubicBezTo>
                    <a:cubicBezTo>
                      <a:pt x="137" y="474"/>
                      <a:pt x="145" y="471"/>
                      <a:pt x="149" y="465"/>
                    </a:cubicBezTo>
                    <a:cubicBezTo>
                      <a:pt x="152" y="466"/>
                      <a:pt x="154" y="466"/>
                      <a:pt x="155" y="464"/>
                    </a:cubicBezTo>
                    <a:cubicBezTo>
                      <a:pt x="158" y="464"/>
                      <a:pt x="159" y="465"/>
                      <a:pt x="162" y="465"/>
                    </a:cubicBezTo>
                    <a:cubicBezTo>
                      <a:pt x="166" y="466"/>
                      <a:pt x="170" y="463"/>
                      <a:pt x="173" y="464"/>
                    </a:cubicBezTo>
                    <a:cubicBezTo>
                      <a:pt x="173" y="464"/>
                      <a:pt x="174" y="465"/>
                      <a:pt x="175" y="465"/>
                    </a:cubicBezTo>
                    <a:cubicBezTo>
                      <a:pt x="179" y="466"/>
                      <a:pt x="187" y="469"/>
                      <a:pt x="196" y="467"/>
                    </a:cubicBezTo>
                    <a:cubicBezTo>
                      <a:pt x="199" y="467"/>
                      <a:pt x="205" y="461"/>
                      <a:pt x="209" y="465"/>
                    </a:cubicBezTo>
                    <a:cubicBezTo>
                      <a:pt x="212" y="468"/>
                      <a:pt x="211" y="466"/>
                      <a:pt x="216" y="465"/>
                    </a:cubicBezTo>
                    <a:cubicBezTo>
                      <a:pt x="216" y="467"/>
                      <a:pt x="219" y="467"/>
                      <a:pt x="218" y="469"/>
                    </a:cubicBezTo>
                    <a:cubicBezTo>
                      <a:pt x="218" y="470"/>
                      <a:pt x="214" y="471"/>
                      <a:pt x="214" y="471"/>
                    </a:cubicBezTo>
                    <a:cubicBezTo>
                      <a:pt x="214" y="473"/>
                      <a:pt x="216" y="472"/>
                      <a:pt x="216" y="473"/>
                    </a:cubicBezTo>
                    <a:cubicBezTo>
                      <a:pt x="217" y="475"/>
                      <a:pt x="214" y="475"/>
                      <a:pt x="214" y="475"/>
                    </a:cubicBezTo>
                    <a:cubicBezTo>
                      <a:pt x="215" y="476"/>
                      <a:pt x="216" y="477"/>
                      <a:pt x="216" y="479"/>
                    </a:cubicBezTo>
                    <a:cubicBezTo>
                      <a:pt x="216" y="484"/>
                      <a:pt x="213" y="486"/>
                      <a:pt x="218" y="493"/>
                    </a:cubicBezTo>
                    <a:cubicBezTo>
                      <a:pt x="219" y="498"/>
                      <a:pt x="221" y="491"/>
                      <a:pt x="224" y="495"/>
                    </a:cubicBezTo>
                    <a:cubicBezTo>
                      <a:pt x="223" y="498"/>
                      <a:pt x="227" y="496"/>
                      <a:pt x="227" y="497"/>
                    </a:cubicBezTo>
                    <a:cubicBezTo>
                      <a:pt x="228" y="498"/>
                      <a:pt x="227" y="500"/>
                      <a:pt x="227" y="501"/>
                    </a:cubicBezTo>
                    <a:cubicBezTo>
                      <a:pt x="229" y="502"/>
                      <a:pt x="233" y="500"/>
                      <a:pt x="233" y="503"/>
                    </a:cubicBezTo>
                    <a:cubicBezTo>
                      <a:pt x="239" y="500"/>
                      <a:pt x="243" y="508"/>
                      <a:pt x="246" y="503"/>
                    </a:cubicBezTo>
                    <a:cubicBezTo>
                      <a:pt x="248" y="502"/>
                      <a:pt x="247" y="506"/>
                      <a:pt x="248" y="506"/>
                    </a:cubicBezTo>
                    <a:cubicBezTo>
                      <a:pt x="251" y="508"/>
                      <a:pt x="253" y="506"/>
                      <a:pt x="257" y="508"/>
                    </a:cubicBezTo>
                    <a:cubicBezTo>
                      <a:pt x="258" y="509"/>
                      <a:pt x="258" y="511"/>
                      <a:pt x="259" y="512"/>
                    </a:cubicBezTo>
                    <a:cubicBezTo>
                      <a:pt x="260" y="513"/>
                      <a:pt x="262" y="511"/>
                      <a:pt x="263" y="512"/>
                    </a:cubicBezTo>
                    <a:cubicBezTo>
                      <a:pt x="265" y="514"/>
                      <a:pt x="266" y="513"/>
                      <a:pt x="268" y="514"/>
                    </a:cubicBezTo>
                    <a:cubicBezTo>
                      <a:pt x="269" y="514"/>
                      <a:pt x="270" y="518"/>
                      <a:pt x="270" y="518"/>
                    </a:cubicBezTo>
                    <a:cubicBezTo>
                      <a:pt x="271" y="518"/>
                      <a:pt x="274" y="516"/>
                      <a:pt x="276" y="516"/>
                    </a:cubicBezTo>
                    <a:cubicBezTo>
                      <a:pt x="275" y="516"/>
                      <a:pt x="277" y="517"/>
                      <a:pt x="278" y="518"/>
                    </a:cubicBezTo>
                    <a:cubicBezTo>
                      <a:pt x="279" y="518"/>
                      <a:pt x="280" y="517"/>
                      <a:pt x="281" y="518"/>
                    </a:cubicBezTo>
                    <a:cubicBezTo>
                      <a:pt x="282" y="516"/>
                      <a:pt x="284" y="515"/>
                      <a:pt x="285" y="514"/>
                    </a:cubicBezTo>
                    <a:cubicBezTo>
                      <a:pt x="285" y="514"/>
                      <a:pt x="288" y="513"/>
                      <a:pt x="287" y="512"/>
                    </a:cubicBezTo>
                    <a:cubicBezTo>
                      <a:pt x="282" y="508"/>
                      <a:pt x="292" y="509"/>
                      <a:pt x="293" y="503"/>
                    </a:cubicBezTo>
                    <a:cubicBezTo>
                      <a:pt x="298" y="504"/>
                      <a:pt x="298" y="499"/>
                      <a:pt x="304" y="501"/>
                    </a:cubicBezTo>
                    <a:cubicBezTo>
                      <a:pt x="305" y="501"/>
                      <a:pt x="305" y="503"/>
                      <a:pt x="306" y="503"/>
                    </a:cubicBezTo>
                    <a:cubicBezTo>
                      <a:pt x="308" y="503"/>
                      <a:pt x="311" y="502"/>
                      <a:pt x="313" y="503"/>
                    </a:cubicBezTo>
                    <a:cubicBezTo>
                      <a:pt x="314" y="503"/>
                      <a:pt x="317" y="506"/>
                      <a:pt x="317" y="506"/>
                    </a:cubicBezTo>
                    <a:cubicBezTo>
                      <a:pt x="318" y="507"/>
                      <a:pt x="320" y="504"/>
                      <a:pt x="322" y="505"/>
                    </a:cubicBezTo>
                    <a:cubicBezTo>
                      <a:pt x="323" y="505"/>
                      <a:pt x="322" y="508"/>
                      <a:pt x="322" y="508"/>
                    </a:cubicBezTo>
                    <a:cubicBezTo>
                      <a:pt x="324" y="509"/>
                      <a:pt x="327" y="505"/>
                      <a:pt x="330" y="506"/>
                    </a:cubicBezTo>
                    <a:cubicBezTo>
                      <a:pt x="331" y="508"/>
                      <a:pt x="326" y="508"/>
                      <a:pt x="326" y="508"/>
                    </a:cubicBezTo>
                    <a:cubicBezTo>
                      <a:pt x="327" y="512"/>
                      <a:pt x="339" y="512"/>
                      <a:pt x="345" y="512"/>
                    </a:cubicBezTo>
                    <a:cubicBezTo>
                      <a:pt x="344" y="519"/>
                      <a:pt x="360" y="517"/>
                      <a:pt x="363" y="512"/>
                    </a:cubicBezTo>
                    <a:cubicBezTo>
                      <a:pt x="365" y="514"/>
                      <a:pt x="373" y="510"/>
                      <a:pt x="375" y="512"/>
                    </a:cubicBezTo>
                    <a:cubicBezTo>
                      <a:pt x="377" y="514"/>
                      <a:pt x="375" y="512"/>
                      <a:pt x="378" y="512"/>
                    </a:cubicBezTo>
                    <a:cubicBezTo>
                      <a:pt x="382" y="512"/>
                      <a:pt x="384" y="514"/>
                      <a:pt x="388" y="514"/>
                    </a:cubicBezTo>
                    <a:cubicBezTo>
                      <a:pt x="391" y="513"/>
                      <a:pt x="393" y="511"/>
                      <a:pt x="397" y="510"/>
                    </a:cubicBezTo>
                    <a:cubicBezTo>
                      <a:pt x="398" y="506"/>
                      <a:pt x="398" y="500"/>
                      <a:pt x="403" y="499"/>
                    </a:cubicBezTo>
                    <a:cubicBezTo>
                      <a:pt x="403" y="496"/>
                      <a:pt x="400" y="495"/>
                      <a:pt x="401" y="492"/>
                    </a:cubicBezTo>
                    <a:cubicBezTo>
                      <a:pt x="407" y="492"/>
                      <a:pt x="406" y="480"/>
                      <a:pt x="412" y="486"/>
                    </a:cubicBezTo>
                    <a:cubicBezTo>
                      <a:pt x="413" y="479"/>
                      <a:pt x="410" y="477"/>
                      <a:pt x="404" y="477"/>
                    </a:cubicBezTo>
                    <a:cubicBezTo>
                      <a:pt x="406" y="475"/>
                      <a:pt x="406" y="472"/>
                      <a:pt x="406" y="469"/>
                    </a:cubicBezTo>
                    <a:cubicBezTo>
                      <a:pt x="404" y="464"/>
                      <a:pt x="393" y="467"/>
                      <a:pt x="391" y="462"/>
                    </a:cubicBezTo>
                    <a:cubicBezTo>
                      <a:pt x="388" y="464"/>
                      <a:pt x="382" y="463"/>
                      <a:pt x="380" y="467"/>
                    </a:cubicBezTo>
                    <a:cubicBezTo>
                      <a:pt x="378" y="468"/>
                      <a:pt x="379" y="464"/>
                      <a:pt x="378" y="464"/>
                    </a:cubicBezTo>
                    <a:cubicBezTo>
                      <a:pt x="375" y="462"/>
                      <a:pt x="369" y="465"/>
                      <a:pt x="365" y="464"/>
                    </a:cubicBezTo>
                    <a:cubicBezTo>
                      <a:pt x="363" y="465"/>
                      <a:pt x="363" y="468"/>
                      <a:pt x="360" y="467"/>
                    </a:cubicBezTo>
                    <a:cubicBezTo>
                      <a:pt x="354" y="468"/>
                      <a:pt x="356" y="460"/>
                      <a:pt x="347" y="462"/>
                    </a:cubicBezTo>
                    <a:cubicBezTo>
                      <a:pt x="347" y="458"/>
                      <a:pt x="344" y="458"/>
                      <a:pt x="345" y="454"/>
                    </a:cubicBezTo>
                    <a:cubicBezTo>
                      <a:pt x="343" y="455"/>
                      <a:pt x="342" y="454"/>
                      <a:pt x="341" y="452"/>
                    </a:cubicBezTo>
                    <a:cubicBezTo>
                      <a:pt x="340" y="450"/>
                      <a:pt x="337" y="449"/>
                      <a:pt x="334" y="449"/>
                    </a:cubicBezTo>
                    <a:cubicBezTo>
                      <a:pt x="337" y="444"/>
                      <a:pt x="335" y="433"/>
                      <a:pt x="334" y="428"/>
                    </a:cubicBezTo>
                    <a:cubicBezTo>
                      <a:pt x="329" y="431"/>
                      <a:pt x="323" y="425"/>
                      <a:pt x="322" y="434"/>
                    </a:cubicBezTo>
                    <a:cubicBezTo>
                      <a:pt x="317" y="431"/>
                      <a:pt x="316" y="435"/>
                      <a:pt x="311" y="432"/>
                    </a:cubicBezTo>
                    <a:cubicBezTo>
                      <a:pt x="312" y="434"/>
                      <a:pt x="311" y="435"/>
                      <a:pt x="309" y="436"/>
                    </a:cubicBezTo>
                    <a:cubicBezTo>
                      <a:pt x="311" y="437"/>
                      <a:pt x="312" y="438"/>
                      <a:pt x="313" y="439"/>
                    </a:cubicBezTo>
                    <a:cubicBezTo>
                      <a:pt x="314" y="441"/>
                      <a:pt x="313" y="444"/>
                      <a:pt x="317" y="443"/>
                    </a:cubicBezTo>
                    <a:cubicBezTo>
                      <a:pt x="315" y="449"/>
                      <a:pt x="315" y="447"/>
                      <a:pt x="319" y="451"/>
                    </a:cubicBezTo>
                    <a:cubicBezTo>
                      <a:pt x="320" y="455"/>
                      <a:pt x="316" y="453"/>
                      <a:pt x="315" y="454"/>
                    </a:cubicBezTo>
                    <a:cubicBezTo>
                      <a:pt x="315" y="455"/>
                      <a:pt x="312" y="461"/>
                      <a:pt x="311" y="460"/>
                    </a:cubicBezTo>
                    <a:cubicBezTo>
                      <a:pt x="307" y="456"/>
                      <a:pt x="311" y="465"/>
                      <a:pt x="304" y="464"/>
                    </a:cubicBezTo>
                    <a:cubicBezTo>
                      <a:pt x="303" y="462"/>
                      <a:pt x="302" y="460"/>
                      <a:pt x="300" y="460"/>
                    </a:cubicBezTo>
                    <a:cubicBezTo>
                      <a:pt x="299" y="457"/>
                      <a:pt x="302" y="456"/>
                      <a:pt x="304" y="456"/>
                    </a:cubicBezTo>
                    <a:cubicBezTo>
                      <a:pt x="301" y="453"/>
                      <a:pt x="295" y="451"/>
                      <a:pt x="300" y="447"/>
                    </a:cubicBezTo>
                    <a:cubicBezTo>
                      <a:pt x="298" y="446"/>
                      <a:pt x="294" y="448"/>
                      <a:pt x="293" y="447"/>
                    </a:cubicBezTo>
                    <a:cubicBezTo>
                      <a:pt x="291" y="446"/>
                      <a:pt x="296" y="445"/>
                      <a:pt x="296" y="445"/>
                    </a:cubicBezTo>
                    <a:cubicBezTo>
                      <a:pt x="296" y="445"/>
                      <a:pt x="292" y="440"/>
                      <a:pt x="287" y="438"/>
                    </a:cubicBezTo>
                    <a:cubicBezTo>
                      <a:pt x="288" y="429"/>
                      <a:pt x="283" y="427"/>
                      <a:pt x="283" y="419"/>
                    </a:cubicBezTo>
                    <a:cubicBezTo>
                      <a:pt x="284" y="416"/>
                      <a:pt x="279" y="418"/>
                      <a:pt x="278" y="417"/>
                    </a:cubicBezTo>
                    <a:cubicBezTo>
                      <a:pt x="277" y="416"/>
                      <a:pt x="281" y="414"/>
                      <a:pt x="280" y="413"/>
                    </a:cubicBezTo>
                    <a:cubicBezTo>
                      <a:pt x="276" y="410"/>
                      <a:pt x="275" y="414"/>
                      <a:pt x="272" y="411"/>
                    </a:cubicBezTo>
                    <a:cubicBezTo>
                      <a:pt x="272" y="411"/>
                      <a:pt x="274" y="409"/>
                      <a:pt x="274" y="408"/>
                    </a:cubicBezTo>
                    <a:cubicBezTo>
                      <a:pt x="273" y="406"/>
                      <a:pt x="272" y="410"/>
                      <a:pt x="272" y="410"/>
                    </a:cubicBezTo>
                    <a:cubicBezTo>
                      <a:pt x="270" y="410"/>
                      <a:pt x="271" y="407"/>
                      <a:pt x="270" y="406"/>
                    </a:cubicBezTo>
                    <a:cubicBezTo>
                      <a:pt x="263" y="407"/>
                      <a:pt x="263" y="401"/>
                      <a:pt x="255" y="402"/>
                    </a:cubicBezTo>
                    <a:cubicBezTo>
                      <a:pt x="255" y="400"/>
                      <a:pt x="253" y="400"/>
                      <a:pt x="252" y="398"/>
                    </a:cubicBezTo>
                    <a:cubicBezTo>
                      <a:pt x="251" y="398"/>
                      <a:pt x="252" y="395"/>
                      <a:pt x="252" y="395"/>
                    </a:cubicBezTo>
                    <a:cubicBezTo>
                      <a:pt x="251" y="394"/>
                      <a:pt x="248" y="395"/>
                      <a:pt x="248" y="395"/>
                    </a:cubicBezTo>
                    <a:cubicBezTo>
                      <a:pt x="248" y="394"/>
                      <a:pt x="248" y="387"/>
                      <a:pt x="246" y="389"/>
                    </a:cubicBezTo>
                    <a:cubicBezTo>
                      <a:pt x="245" y="391"/>
                      <a:pt x="244" y="389"/>
                      <a:pt x="242" y="387"/>
                    </a:cubicBezTo>
                    <a:cubicBezTo>
                      <a:pt x="242" y="386"/>
                      <a:pt x="240" y="386"/>
                      <a:pt x="240" y="383"/>
                    </a:cubicBezTo>
                    <a:cubicBezTo>
                      <a:pt x="234" y="384"/>
                      <a:pt x="235" y="386"/>
                      <a:pt x="229" y="383"/>
                    </a:cubicBezTo>
                    <a:cubicBezTo>
                      <a:pt x="227" y="384"/>
                      <a:pt x="228" y="387"/>
                      <a:pt x="226" y="387"/>
                    </a:cubicBezTo>
                    <a:cubicBezTo>
                      <a:pt x="224" y="392"/>
                      <a:pt x="229" y="391"/>
                      <a:pt x="229" y="395"/>
                    </a:cubicBezTo>
                    <a:cubicBezTo>
                      <a:pt x="229" y="396"/>
                      <a:pt x="232" y="399"/>
                      <a:pt x="233" y="400"/>
                    </a:cubicBezTo>
                    <a:cubicBezTo>
                      <a:pt x="234" y="401"/>
                      <a:pt x="235" y="402"/>
                      <a:pt x="237" y="402"/>
                    </a:cubicBezTo>
                    <a:cubicBezTo>
                      <a:pt x="234" y="408"/>
                      <a:pt x="240" y="407"/>
                      <a:pt x="242" y="410"/>
                    </a:cubicBezTo>
                    <a:cubicBezTo>
                      <a:pt x="243" y="410"/>
                      <a:pt x="244" y="417"/>
                      <a:pt x="246" y="415"/>
                    </a:cubicBezTo>
                    <a:cubicBezTo>
                      <a:pt x="249" y="412"/>
                      <a:pt x="246" y="416"/>
                      <a:pt x="248" y="417"/>
                    </a:cubicBezTo>
                    <a:cubicBezTo>
                      <a:pt x="250" y="419"/>
                      <a:pt x="254" y="418"/>
                      <a:pt x="255" y="423"/>
                    </a:cubicBezTo>
                    <a:cubicBezTo>
                      <a:pt x="258" y="421"/>
                      <a:pt x="259" y="424"/>
                      <a:pt x="259" y="424"/>
                    </a:cubicBezTo>
                    <a:cubicBezTo>
                      <a:pt x="260" y="425"/>
                      <a:pt x="262" y="423"/>
                      <a:pt x="261" y="423"/>
                    </a:cubicBezTo>
                    <a:cubicBezTo>
                      <a:pt x="263" y="423"/>
                      <a:pt x="264" y="428"/>
                      <a:pt x="265" y="424"/>
                    </a:cubicBezTo>
                    <a:cubicBezTo>
                      <a:pt x="269" y="424"/>
                      <a:pt x="264" y="433"/>
                      <a:pt x="270" y="430"/>
                    </a:cubicBezTo>
                    <a:cubicBezTo>
                      <a:pt x="270" y="434"/>
                      <a:pt x="262" y="431"/>
                      <a:pt x="259" y="432"/>
                    </a:cubicBezTo>
                    <a:cubicBezTo>
                      <a:pt x="260" y="434"/>
                      <a:pt x="262" y="433"/>
                      <a:pt x="263" y="436"/>
                    </a:cubicBezTo>
                    <a:cubicBezTo>
                      <a:pt x="264" y="439"/>
                      <a:pt x="260" y="445"/>
                      <a:pt x="263" y="445"/>
                    </a:cubicBezTo>
                    <a:cubicBezTo>
                      <a:pt x="261" y="448"/>
                      <a:pt x="257" y="448"/>
                      <a:pt x="253" y="449"/>
                    </a:cubicBezTo>
                    <a:cubicBezTo>
                      <a:pt x="256" y="448"/>
                      <a:pt x="254" y="441"/>
                      <a:pt x="257" y="441"/>
                    </a:cubicBezTo>
                    <a:cubicBezTo>
                      <a:pt x="256" y="440"/>
                      <a:pt x="256" y="436"/>
                      <a:pt x="253" y="436"/>
                    </a:cubicBezTo>
                    <a:cubicBezTo>
                      <a:pt x="251" y="435"/>
                      <a:pt x="255" y="433"/>
                      <a:pt x="250" y="430"/>
                    </a:cubicBezTo>
                    <a:cubicBezTo>
                      <a:pt x="248" y="429"/>
                      <a:pt x="244" y="429"/>
                      <a:pt x="244" y="424"/>
                    </a:cubicBezTo>
                    <a:cubicBezTo>
                      <a:pt x="236" y="426"/>
                      <a:pt x="235" y="421"/>
                      <a:pt x="229" y="421"/>
                    </a:cubicBezTo>
                    <a:cubicBezTo>
                      <a:pt x="228" y="416"/>
                      <a:pt x="225" y="414"/>
                      <a:pt x="222" y="410"/>
                    </a:cubicBezTo>
                    <a:cubicBezTo>
                      <a:pt x="221" y="408"/>
                      <a:pt x="220" y="410"/>
                      <a:pt x="220" y="408"/>
                    </a:cubicBezTo>
                    <a:cubicBezTo>
                      <a:pt x="220" y="405"/>
                      <a:pt x="217" y="407"/>
                      <a:pt x="216" y="406"/>
                    </a:cubicBezTo>
                    <a:cubicBezTo>
                      <a:pt x="216" y="405"/>
                      <a:pt x="217" y="402"/>
                      <a:pt x="216" y="402"/>
                    </a:cubicBezTo>
                    <a:cubicBezTo>
                      <a:pt x="214" y="401"/>
                      <a:pt x="211" y="403"/>
                      <a:pt x="209" y="402"/>
                    </a:cubicBezTo>
                    <a:cubicBezTo>
                      <a:pt x="208" y="401"/>
                      <a:pt x="212" y="400"/>
                      <a:pt x="213" y="400"/>
                    </a:cubicBezTo>
                    <a:cubicBezTo>
                      <a:pt x="210" y="396"/>
                      <a:pt x="199" y="396"/>
                      <a:pt x="194" y="398"/>
                    </a:cubicBezTo>
                    <a:cubicBezTo>
                      <a:pt x="193" y="400"/>
                      <a:pt x="197" y="401"/>
                      <a:pt x="198" y="400"/>
                    </a:cubicBezTo>
                    <a:cubicBezTo>
                      <a:pt x="196" y="403"/>
                      <a:pt x="195" y="401"/>
                      <a:pt x="192" y="402"/>
                    </a:cubicBezTo>
                    <a:cubicBezTo>
                      <a:pt x="188" y="404"/>
                      <a:pt x="188" y="410"/>
                      <a:pt x="185" y="410"/>
                    </a:cubicBezTo>
                    <a:cubicBezTo>
                      <a:pt x="177" y="409"/>
                      <a:pt x="175" y="403"/>
                      <a:pt x="166" y="404"/>
                    </a:cubicBezTo>
                    <a:cubicBezTo>
                      <a:pt x="163" y="405"/>
                      <a:pt x="164" y="410"/>
                      <a:pt x="158" y="408"/>
                    </a:cubicBezTo>
                    <a:cubicBezTo>
                      <a:pt x="158" y="412"/>
                      <a:pt x="158" y="416"/>
                      <a:pt x="158" y="421"/>
                    </a:cubicBezTo>
                    <a:cubicBezTo>
                      <a:pt x="153" y="423"/>
                      <a:pt x="141" y="421"/>
                      <a:pt x="144" y="432"/>
                    </a:cubicBezTo>
                    <a:cubicBezTo>
                      <a:pt x="131" y="429"/>
                      <a:pt x="141" y="439"/>
                      <a:pt x="130" y="439"/>
                    </a:cubicBezTo>
                    <a:cubicBezTo>
                      <a:pt x="130" y="442"/>
                      <a:pt x="137" y="446"/>
                      <a:pt x="132" y="447"/>
                    </a:cubicBezTo>
                    <a:cubicBezTo>
                      <a:pt x="132" y="453"/>
                      <a:pt x="129" y="447"/>
                      <a:pt x="125" y="452"/>
                    </a:cubicBezTo>
                    <a:cubicBezTo>
                      <a:pt x="125" y="455"/>
                      <a:pt x="125" y="456"/>
                      <a:pt x="127" y="456"/>
                    </a:cubicBezTo>
                    <a:cubicBezTo>
                      <a:pt x="127" y="460"/>
                      <a:pt x="120" y="457"/>
                      <a:pt x="117" y="458"/>
                    </a:cubicBezTo>
                    <a:cubicBezTo>
                      <a:pt x="115" y="458"/>
                      <a:pt x="115" y="463"/>
                      <a:pt x="114" y="464"/>
                    </a:cubicBezTo>
                    <a:cubicBezTo>
                      <a:pt x="108" y="466"/>
                      <a:pt x="98" y="462"/>
                      <a:pt x="93" y="469"/>
                    </a:cubicBezTo>
                    <a:cubicBezTo>
                      <a:pt x="91" y="467"/>
                      <a:pt x="89" y="464"/>
                      <a:pt x="88" y="462"/>
                    </a:cubicBezTo>
                    <a:cubicBezTo>
                      <a:pt x="79" y="460"/>
                      <a:pt x="70" y="464"/>
                      <a:pt x="67" y="462"/>
                    </a:cubicBezTo>
                    <a:cubicBezTo>
                      <a:pt x="68" y="455"/>
                      <a:pt x="71" y="447"/>
                      <a:pt x="65" y="443"/>
                    </a:cubicBezTo>
                    <a:cubicBezTo>
                      <a:pt x="64" y="440"/>
                      <a:pt x="68" y="439"/>
                      <a:pt x="69" y="436"/>
                    </a:cubicBezTo>
                    <a:cubicBezTo>
                      <a:pt x="70" y="430"/>
                      <a:pt x="67" y="425"/>
                      <a:pt x="71" y="421"/>
                    </a:cubicBezTo>
                    <a:cubicBezTo>
                      <a:pt x="69" y="417"/>
                      <a:pt x="70" y="411"/>
                      <a:pt x="65" y="410"/>
                    </a:cubicBezTo>
                    <a:cubicBezTo>
                      <a:pt x="66" y="408"/>
                      <a:pt x="70" y="408"/>
                      <a:pt x="69" y="404"/>
                    </a:cubicBezTo>
                    <a:cubicBezTo>
                      <a:pt x="74" y="405"/>
                      <a:pt x="85" y="400"/>
                      <a:pt x="84" y="408"/>
                    </a:cubicBezTo>
                    <a:cubicBezTo>
                      <a:pt x="88" y="404"/>
                      <a:pt x="106" y="412"/>
                      <a:pt x="110" y="408"/>
                    </a:cubicBezTo>
                    <a:cubicBezTo>
                      <a:pt x="112" y="406"/>
                      <a:pt x="111" y="407"/>
                      <a:pt x="114" y="408"/>
                    </a:cubicBezTo>
                    <a:cubicBezTo>
                      <a:pt x="113" y="408"/>
                      <a:pt x="115" y="405"/>
                      <a:pt x="116" y="406"/>
                    </a:cubicBezTo>
                    <a:cubicBezTo>
                      <a:pt x="116" y="406"/>
                      <a:pt x="116" y="408"/>
                      <a:pt x="116" y="408"/>
                    </a:cubicBezTo>
                    <a:cubicBezTo>
                      <a:pt x="121" y="406"/>
                      <a:pt x="124" y="404"/>
                      <a:pt x="125" y="398"/>
                    </a:cubicBezTo>
                    <a:cubicBezTo>
                      <a:pt x="125" y="396"/>
                      <a:pt x="130" y="386"/>
                      <a:pt x="125" y="382"/>
                    </a:cubicBezTo>
                    <a:cubicBezTo>
                      <a:pt x="122" y="379"/>
                      <a:pt x="126" y="379"/>
                      <a:pt x="123" y="374"/>
                    </a:cubicBezTo>
                    <a:cubicBezTo>
                      <a:pt x="123" y="372"/>
                      <a:pt x="120" y="373"/>
                      <a:pt x="117" y="372"/>
                    </a:cubicBezTo>
                    <a:cubicBezTo>
                      <a:pt x="118" y="371"/>
                      <a:pt x="119" y="369"/>
                      <a:pt x="119" y="367"/>
                    </a:cubicBezTo>
                    <a:cubicBezTo>
                      <a:pt x="117" y="365"/>
                      <a:pt x="116" y="369"/>
                      <a:pt x="116" y="369"/>
                    </a:cubicBezTo>
                    <a:cubicBezTo>
                      <a:pt x="113" y="368"/>
                      <a:pt x="115" y="366"/>
                      <a:pt x="114" y="365"/>
                    </a:cubicBezTo>
                    <a:cubicBezTo>
                      <a:pt x="112" y="364"/>
                      <a:pt x="107" y="364"/>
                      <a:pt x="104" y="363"/>
                    </a:cubicBezTo>
                    <a:cubicBezTo>
                      <a:pt x="104" y="363"/>
                      <a:pt x="104" y="361"/>
                      <a:pt x="102" y="361"/>
                    </a:cubicBezTo>
                    <a:cubicBezTo>
                      <a:pt x="100" y="361"/>
                      <a:pt x="99" y="361"/>
                      <a:pt x="99" y="359"/>
                    </a:cubicBezTo>
                    <a:cubicBezTo>
                      <a:pt x="97" y="354"/>
                      <a:pt x="103" y="357"/>
                      <a:pt x="102" y="357"/>
                    </a:cubicBezTo>
                    <a:cubicBezTo>
                      <a:pt x="108" y="356"/>
                      <a:pt x="112" y="352"/>
                      <a:pt x="123" y="354"/>
                    </a:cubicBezTo>
                    <a:cubicBezTo>
                      <a:pt x="124" y="350"/>
                      <a:pt x="122" y="350"/>
                      <a:pt x="119" y="350"/>
                    </a:cubicBezTo>
                    <a:cubicBezTo>
                      <a:pt x="121" y="345"/>
                      <a:pt x="127" y="350"/>
                      <a:pt x="130" y="350"/>
                    </a:cubicBezTo>
                    <a:cubicBezTo>
                      <a:pt x="132" y="350"/>
                      <a:pt x="136" y="346"/>
                      <a:pt x="136" y="350"/>
                    </a:cubicBezTo>
                    <a:cubicBezTo>
                      <a:pt x="140" y="347"/>
                      <a:pt x="140" y="341"/>
                      <a:pt x="147" y="341"/>
                    </a:cubicBezTo>
                    <a:cubicBezTo>
                      <a:pt x="145" y="334"/>
                      <a:pt x="152" y="337"/>
                      <a:pt x="151" y="331"/>
                    </a:cubicBezTo>
                    <a:cubicBezTo>
                      <a:pt x="155" y="331"/>
                      <a:pt x="158" y="331"/>
                      <a:pt x="162" y="331"/>
                    </a:cubicBezTo>
                    <a:cubicBezTo>
                      <a:pt x="162" y="329"/>
                      <a:pt x="160" y="330"/>
                      <a:pt x="158" y="329"/>
                    </a:cubicBezTo>
                    <a:cubicBezTo>
                      <a:pt x="159" y="326"/>
                      <a:pt x="164" y="328"/>
                      <a:pt x="162" y="322"/>
                    </a:cubicBezTo>
                    <a:cubicBezTo>
                      <a:pt x="167" y="322"/>
                      <a:pt x="166" y="325"/>
                      <a:pt x="170" y="322"/>
                    </a:cubicBezTo>
                    <a:cubicBezTo>
                      <a:pt x="165" y="312"/>
                      <a:pt x="173" y="316"/>
                      <a:pt x="173" y="307"/>
                    </a:cubicBezTo>
                    <a:cubicBezTo>
                      <a:pt x="176" y="307"/>
                      <a:pt x="178" y="308"/>
                      <a:pt x="181" y="307"/>
                    </a:cubicBezTo>
                    <a:cubicBezTo>
                      <a:pt x="183" y="306"/>
                      <a:pt x="183" y="304"/>
                      <a:pt x="185" y="303"/>
                    </a:cubicBezTo>
                    <a:cubicBezTo>
                      <a:pt x="187" y="302"/>
                      <a:pt x="186" y="305"/>
                      <a:pt x="186" y="305"/>
                    </a:cubicBezTo>
                    <a:cubicBezTo>
                      <a:pt x="189" y="306"/>
                      <a:pt x="188" y="303"/>
                      <a:pt x="188" y="303"/>
                    </a:cubicBezTo>
                    <a:cubicBezTo>
                      <a:pt x="190" y="303"/>
                      <a:pt x="194" y="304"/>
                      <a:pt x="196" y="303"/>
                    </a:cubicBezTo>
                    <a:cubicBezTo>
                      <a:pt x="198" y="303"/>
                      <a:pt x="199" y="297"/>
                      <a:pt x="203" y="300"/>
                    </a:cubicBezTo>
                    <a:cubicBezTo>
                      <a:pt x="203" y="295"/>
                      <a:pt x="197" y="296"/>
                      <a:pt x="198" y="290"/>
                    </a:cubicBezTo>
                    <a:cubicBezTo>
                      <a:pt x="203" y="289"/>
                      <a:pt x="200" y="288"/>
                      <a:pt x="199" y="281"/>
                    </a:cubicBezTo>
                    <a:cubicBezTo>
                      <a:pt x="199" y="276"/>
                      <a:pt x="202" y="273"/>
                      <a:pt x="201" y="268"/>
                    </a:cubicBezTo>
                    <a:cubicBezTo>
                      <a:pt x="204" y="268"/>
                      <a:pt x="206" y="268"/>
                      <a:pt x="209" y="268"/>
                    </a:cubicBezTo>
                    <a:cubicBezTo>
                      <a:pt x="214" y="268"/>
                      <a:pt x="204" y="263"/>
                      <a:pt x="213" y="264"/>
                    </a:cubicBezTo>
                    <a:cubicBezTo>
                      <a:pt x="213" y="266"/>
                      <a:pt x="215" y="266"/>
                      <a:pt x="216" y="266"/>
                    </a:cubicBezTo>
                    <a:cubicBezTo>
                      <a:pt x="213" y="270"/>
                      <a:pt x="213" y="266"/>
                      <a:pt x="214" y="272"/>
                    </a:cubicBezTo>
                    <a:cubicBezTo>
                      <a:pt x="215" y="275"/>
                      <a:pt x="214" y="278"/>
                      <a:pt x="218" y="277"/>
                    </a:cubicBezTo>
                    <a:cubicBezTo>
                      <a:pt x="218" y="280"/>
                      <a:pt x="218" y="282"/>
                      <a:pt x="216" y="283"/>
                    </a:cubicBezTo>
                    <a:cubicBezTo>
                      <a:pt x="216" y="286"/>
                      <a:pt x="224" y="280"/>
                      <a:pt x="227" y="285"/>
                    </a:cubicBezTo>
                    <a:cubicBezTo>
                      <a:pt x="226" y="290"/>
                      <a:pt x="215" y="286"/>
                      <a:pt x="214" y="292"/>
                    </a:cubicBezTo>
                    <a:cubicBezTo>
                      <a:pt x="213" y="296"/>
                      <a:pt x="219" y="297"/>
                      <a:pt x="220" y="298"/>
                    </a:cubicBezTo>
                    <a:cubicBezTo>
                      <a:pt x="222" y="299"/>
                      <a:pt x="222" y="302"/>
                      <a:pt x="226" y="301"/>
                    </a:cubicBezTo>
                    <a:cubicBezTo>
                      <a:pt x="224" y="298"/>
                      <a:pt x="219" y="298"/>
                      <a:pt x="227" y="298"/>
                    </a:cubicBezTo>
                    <a:cubicBezTo>
                      <a:pt x="230" y="298"/>
                      <a:pt x="233" y="297"/>
                      <a:pt x="235" y="298"/>
                    </a:cubicBezTo>
                    <a:cubicBezTo>
                      <a:pt x="238" y="298"/>
                      <a:pt x="239" y="300"/>
                      <a:pt x="242" y="300"/>
                    </a:cubicBezTo>
                    <a:cubicBezTo>
                      <a:pt x="247" y="300"/>
                      <a:pt x="248" y="296"/>
                      <a:pt x="253" y="298"/>
                    </a:cubicBezTo>
                    <a:cubicBezTo>
                      <a:pt x="254" y="298"/>
                      <a:pt x="260" y="301"/>
                      <a:pt x="263" y="298"/>
                    </a:cubicBezTo>
                    <a:cubicBezTo>
                      <a:pt x="263" y="298"/>
                      <a:pt x="263" y="296"/>
                      <a:pt x="263" y="296"/>
                    </a:cubicBezTo>
                    <a:cubicBezTo>
                      <a:pt x="268" y="294"/>
                      <a:pt x="274" y="296"/>
                      <a:pt x="276" y="292"/>
                    </a:cubicBezTo>
                    <a:cubicBezTo>
                      <a:pt x="283" y="300"/>
                      <a:pt x="288" y="286"/>
                      <a:pt x="293" y="290"/>
                    </a:cubicBezTo>
                    <a:cubicBezTo>
                      <a:pt x="293" y="288"/>
                      <a:pt x="293" y="285"/>
                      <a:pt x="293" y="283"/>
                    </a:cubicBezTo>
                    <a:cubicBezTo>
                      <a:pt x="296" y="284"/>
                      <a:pt x="296" y="281"/>
                      <a:pt x="296" y="279"/>
                    </a:cubicBezTo>
                    <a:cubicBezTo>
                      <a:pt x="296" y="279"/>
                      <a:pt x="298" y="274"/>
                      <a:pt x="298" y="273"/>
                    </a:cubicBezTo>
                    <a:cubicBezTo>
                      <a:pt x="300" y="272"/>
                      <a:pt x="298" y="272"/>
                      <a:pt x="298" y="268"/>
                    </a:cubicBezTo>
                    <a:cubicBezTo>
                      <a:pt x="302" y="268"/>
                      <a:pt x="305" y="267"/>
                      <a:pt x="306" y="264"/>
                    </a:cubicBezTo>
                    <a:cubicBezTo>
                      <a:pt x="308" y="264"/>
                      <a:pt x="307" y="266"/>
                      <a:pt x="308" y="268"/>
                    </a:cubicBezTo>
                    <a:cubicBezTo>
                      <a:pt x="309" y="266"/>
                      <a:pt x="312" y="266"/>
                      <a:pt x="315" y="266"/>
                    </a:cubicBezTo>
                    <a:cubicBezTo>
                      <a:pt x="317" y="266"/>
                      <a:pt x="316" y="262"/>
                      <a:pt x="319" y="262"/>
                    </a:cubicBezTo>
                    <a:cubicBezTo>
                      <a:pt x="319" y="258"/>
                      <a:pt x="318" y="255"/>
                      <a:pt x="315" y="255"/>
                    </a:cubicBezTo>
                    <a:cubicBezTo>
                      <a:pt x="316" y="253"/>
                      <a:pt x="317" y="251"/>
                      <a:pt x="317" y="247"/>
                    </a:cubicBezTo>
                    <a:cubicBezTo>
                      <a:pt x="321" y="248"/>
                      <a:pt x="323" y="247"/>
                      <a:pt x="322" y="244"/>
                    </a:cubicBezTo>
                    <a:cubicBezTo>
                      <a:pt x="327" y="248"/>
                      <a:pt x="328" y="241"/>
                      <a:pt x="335" y="244"/>
                    </a:cubicBezTo>
                    <a:cubicBezTo>
                      <a:pt x="336" y="244"/>
                      <a:pt x="338" y="246"/>
                      <a:pt x="337" y="246"/>
                    </a:cubicBezTo>
                    <a:cubicBezTo>
                      <a:pt x="339" y="246"/>
                      <a:pt x="339" y="244"/>
                      <a:pt x="341" y="244"/>
                    </a:cubicBezTo>
                    <a:cubicBezTo>
                      <a:pt x="343" y="243"/>
                      <a:pt x="345" y="245"/>
                      <a:pt x="345" y="246"/>
                    </a:cubicBezTo>
                    <a:cubicBezTo>
                      <a:pt x="347" y="245"/>
                      <a:pt x="345" y="243"/>
                      <a:pt x="347" y="242"/>
                    </a:cubicBezTo>
                    <a:cubicBezTo>
                      <a:pt x="348" y="241"/>
                      <a:pt x="350" y="242"/>
                      <a:pt x="350" y="242"/>
                    </a:cubicBezTo>
                    <a:cubicBezTo>
                      <a:pt x="353" y="240"/>
                      <a:pt x="353" y="236"/>
                      <a:pt x="358" y="238"/>
                    </a:cubicBezTo>
                    <a:cubicBezTo>
                      <a:pt x="355" y="236"/>
                      <a:pt x="357" y="229"/>
                      <a:pt x="352" y="229"/>
                    </a:cubicBezTo>
                    <a:cubicBezTo>
                      <a:pt x="349" y="226"/>
                      <a:pt x="349" y="232"/>
                      <a:pt x="349" y="232"/>
                    </a:cubicBezTo>
                    <a:cubicBezTo>
                      <a:pt x="347" y="233"/>
                      <a:pt x="346" y="230"/>
                      <a:pt x="345" y="231"/>
                    </a:cubicBezTo>
                    <a:cubicBezTo>
                      <a:pt x="344" y="231"/>
                      <a:pt x="342" y="232"/>
                      <a:pt x="343" y="232"/>
                    </a:cubicBezTo>
                    <a:cubicBezTo>
                      <a:pt x="341" y="232"/>
                      <a:pt x="341" y="230"/>
                      <a:pt x="339" y="231"/>
                    </a:cubicBezTo>
                    <a:cubicBezTo>
                      <a:pt x="336" y="231"/>
                      <a:pt x="334" y="234"/>
                      <a:pt x="330" y="232"/>
                    </a:cubicBezTo>
                    <a:cubicBezTo>
                      <a:pt x="328" y="232"/>
                      <a:pt x="328" y="235"/>
                      <a:pt x="328" y="236"/>
                    </a:cubicBezTo>
                    <a:cubicBezTo>
                      <a:pt x="320" y="235"/>
                      <a:pt x="312" y="237"/>
                      <a:pt x="306" y="234"/>
                    </a:cubicBezTo>
                    <a:cubicBezTo>
                      <a:pt x="305" y="234"/>
                      <a:pt x="306" y="231"/>
                      <a:pt x="306" y="231"/>
                    </a:cubicBezTo>
                    <a:cubicBezTo>
                      <a:pt x="304" y="229"/>
                      <a:pt x="299" y="231"/>
                      <a:pt x="298" y="229"/>
                    </a:cubicBezTo>
                    <a:cubicBezTo>
                      <a:pt x="303" y="218"/>
                      <a:pt x="300" y="213"/>
                      <a:pt x="298" y="201"/>
                    </a:cubicBezTo>
                    <a:cubicBezTo>
                      <a:pt x="303" y="200"/>
                      <a:pt x="311" y="193"/>
                      <a:pt x="313" y="197"/>
                    </a:cubicBezTo>
                    <a:cubicBezTo>
                      <a:pt x="316" y="195"/>
                      <a:pt x="313" y="194"/>
                      <a:pt x="315" y="190"/>
                    </a:cubicBezTo>
                    <a:cubicBezTo>
                      <a:pt x="321" y="190"/>
                      <a:pt x="321" y="179"/>
                      <a:pt x="322" y="177"/>
                    </a:cubicBezTo>
                    <a:cubicBezTo>
                      <a:pt x="323" y="176"/>
                      <a:pt x="326" y="177"/>
                      <a:pt x="326" y="177"/>
                    </a:cubicBezTo>
                    <a:cubicBezTo>
                      <a:pt x="326" y="173"/>
                      <a:pt x="319" y="171"/>
                      <a:pt x="322" y="167"/>
                    </a:cubicBezTo>
                    <a:cubicBezTo>
                      <a:pt x="320" y="169"/>
                      <a:pt x="315" y="167"/>
                      <a:pt x="311" y="167"/>
                    </a:cubicBezTo>
                    <a:cubicBezTo>
                      <a:pt x="307" y="168"/>
                      <a:pt x="303" y="172"/>
                      <a:pt x="298" y="171"/>
                    </a:cubicBezTo>
                    <a:cubicBezTo>
                      <a:pt x="295" y="168"/>
                      <a:pt x="295" y="182"/>
                      <a:pt x="296" y="178"/>
                    </a:cubicBezTo>
                    <a:cubicBezTo>
                      <a:pt x="295" y="182"/>
                      <a:pt x="294" y="177"/>
                      <a:pt x="293" y="178"/>
                    </a:cubicBezTo>
                    <a:cubicBezTo>
                      <a:pt x="291" y="180"/>
                      <a:pt x="294" y="184"/>
                      <a:pt x="293" y="186"/>
                    </a:cubicBezTo>
                    <a:cubicBezTo>
                      <a:pt x="292" y="187"/>
                      <a:pt x="288" y="191"/>
                      <a:pt x="285" y="193"/>
                    </a:cubicBezTo>
                    <a:cubicBezTo>
                      <a:pt x="280" y="199"/>
                      <a:pt x="280" y="203"/>
                      <a:pt x="272" y="203"/>
                    </a:cubicBezTo>
                    <a:cubicBezTo>
                      <a:pt x="272" y="205"/>
                      <a:pt x="275" y="208"/>
                      <a:pt x="272" y="208"/>
                    </a:cubicBezTo>
                    <a:cubicBezTo>
                      <a:pt x="270" y="208"/>
                      <a:pt x="272" y="211"/>
                      <a:pt x="270" y="212"/>
                    </a:cubicBezTo>
                    <a:cubicBezTo>
                      <a:pt x="270" y="212"/>
                      <a:pt x="267" y="211"/>
                      <a:pt x="267" y="212"/>
                    </a:cubicBezTo>
                    <a:cubicBezTo>
                      <a:pt x="266" y="213"/>
                      <a:pt x="267" y="215"/>
                      <a:pt x="267" y="216"/>
                    </a:cubicBezTo>
                    <a:cubicBezTo>
                      <a:pt x="266" y="216"/>
                      <a:pt x="265" y="215"/>
                      <a:pt x="265" y="216"/>
                    </a:cubicBezTo>
                    <a:cubicBezTo>
                      <a:pt x="264" y="218"/>
                      <a:pt x="266" y="223"/>
                      <a:pt x="263" y="223"/>
                    </a:cubicBezTo>
                    <a:cubicBezTo>
                      <a:pt x="264" y="225"/>
                      <a:pt x="268" y="226"/>
                      <a:pt x="265" y="227"/>
                    </a:cubicBezTo>
                    <a:cubicBezTo>
                      <a:pt x="267" y="229"/>
                      <a:pt x="269" y="232"/>
                      <a:pt x="274" y="232"/>
                    </a:cubicBezTo>
                    <a:cubicBezTo>
                      <a:pt x="274" y="236"/>
                      <a:pt x="275" y="237"/>
                      <a:pt x="278" y="238"/>
                    </a:cubicBezTo>
                    <a:cubicBezTo>
                      <a:pt x="276" y="240"/>
                      <a:pt x="275" y="240"/>
                      <a:pt x="274" y="242"/>
                    </a:cubicBezTo>
                    <a:cubicBezTo>
                      <a:pt x="273" y="244"/>
                      <a:pt x="274" y="246"/>
                      <a:pt x="272" y="247"/>
                    </a:cubicBezTo>
                    <a:cubicBezTo>
                      <a:pt x="270" y="249"/>
                      <a:pt x="268" y="249"/>
                      <a:pt x="265" y="249"/>
                    </a:cubicBezTo>
                    <a:cubicBezTo>
                      <a:pt x="264" y="257"/>
                      <a:pt x="257" y="259"/>
                      <a:pt x="259" y="270"/>
                    </a:cubicBezTo>
                    <a:cubicBezTo>
                      <a:pt x="252" y="267"/>
                      <a:pt x="253" y="279"/>
                      <a:pt x="248" y="279"/>
                    </a:cubicBezTo>
                    <a:cubicBezTo>
                      <a:pt x="247" y="279"/>
                      <a:pt x="247" y="279"/>
                      <a:pt x="246" y="279"/>
                    </a:cubicBezTo>
                    <a:cubicBezTo>
                      <a:pt x="244" y="280"/>
                      <a:pt x="245" y="282"/>
                      <a:pt x="244" y="283"/>
                    </a:cubicBezTo>
                    <a:cubicBezTo>
                      <a:pt x="241" y="284"/>
                      <a:pt x="237" y="280"/>
                      <a:pt x="235" y="285"/>
                    </a:cubicBezTo>
                    <a:cubicBezTo>
                      <a:pt x="231" y="284"/>
                      <a:pt x="234" y="277"/>
                      <a:pt x="233" y="273"/>
                    </a:cubicBezTo>
                    <a:cubicBezTo>
                      <a:pt x="231" y="272"/>
                      <a:pt x="232" y="268"/>
                      <a:pt x="229" y="268"/>
                    </a:cubicBezTo>
                    <a:cubicBezTo>
                      <a:pt x="224" y="268"/>
                      <a:pt x="231" y="262"/>
                      <a:pt x="224" y="262"/>
                    </a:cubicBezTo>
                    <a:cubicBezTo>
                      <a:pt x="227" y="258"/>
                      <a:pt x="220" y="257"/>
                      <a:pt x="220" y="255"/>
                    </a:cubicBezTo>
                    <a:cubicBezTo>
                      <a:pt x="220" y="254"/>
                      <a:pt x="222" y="253"/>
                      <a:pt x="222" y="251"/>
                    </a:cubicBezTo>
                    <a:cubicBezTo>
                      <a:pt x="221" y="246"/>
                      <a:pt x="217" y="243"/>
                      <a:pt x="213" y="240"/>
                    </a:cubicBezTo>
                    <a:cubicBezTo>
                      <a:pt x="207" y="242"/>
                      <a:pt x="209" y="251"/>
                      <a:pt x="199" y="249"/>
                    </a:cubicBezTo>
                    <a:cubicBezTo>
                      <a:pt x="200" y="251"/>
                      <a:pt x="202" y="251"/>
                      <a:pt x="203" y="251"/>
                    </a:cubicBezTo>
                    <a:cubicBezTo>
                      <a:pt x="203" y="253"/>
                      <a:pt x="201" y="253"/>
                      <a:pt x="199" y="253"/>
                    </a:cubicBezTo>
                    <a:cubicBezTo>
                      <a:pt x="196" y="253"/>
                      <a:pt x="198" y="259"/>
                      <a:pt x="194" y="259"/>
                    </a:cubicBezTo>
                    <a:cubicBezTo>
                      <a:pt x="185" y="260"/>
                      <a:pt x="188" y="251"/>
                      <a:pt x="179" y="253"/>
                    </a:cubicBezTo>
                    <a:cubicBezTo>
                      <a:pt x="179" y="251"/>
                      <a:pt x="181" y="252"/>
                      <a:pt x="183" y="251"/>
                    </a:cubicBezTo>
                    <a:cubicBezTo>
                      <a:pt x="185" y="246"/>
                      <a:pt x="178" y="242"/>
                      <a:pt x="183" y="240"/>
                    </a:cubicBezTo>
                    <a:cubicBezTo>
                      <a:pt x="181" y="238"/>
                      <a:pt x="179" y="237"/>
                      <a:pt x="177" y="236"/>
                    </a:cubicBezTo>
                    <a:cubicBezTo>
                      <a:pt x="176" y="234"/>
                      <a:pt x="179" y="233"/>
                      <a:pt x="179" y="232"/>
                    </a:cubicBezTo>
                    <a:cubicBezTo>
                      <a:pt x="179" y="231"/>
                      <a:pt x="175" y="229"/>
                      <a:pt x="175" y="229"/>
                    </a:cubicBezTo>
                    <a:cubicBezTo>
                      <a:pt x="175" y="227"/>
                      <a:pt x="178" y="216"/>
                      <a:pt x="175" y="223"/>
                    </a:cubicBezTo>
                    <a:cubicBezTo>
                      <a:pt x="172" y="222"/>
                      <a:pt x="174" y="219"/>
                      <a:pt x="177" y="219"/>
                    </a:cubicBezTo>
                    <a:cubicBezTo>
                      <a:pt x="173" y="213"/>
                      <a:pt x="183" y="211"/>
                      <a:pt x="179" y="210"/>
                    </a:cubicBezTo>
                    <a:cubicBezTo>
                      <a:pt x="179" y="207"/>
                      <a:pt x="184" y="209"/>
                      <a:pt x="185" y="206"/>
                    </a:cubicBezTo>
                    <a:cubicBezTo>
                      <a:pt x="185" y="204"/>
                      <a:pt x="187" y="206"/>
                      <a:pt x="186" y="206"/>
                    </a:cubicBezTo>
                    <a:cubicBezTo>
                      <a:pt x="188" y="205"/>
                      <a:pt x="188" y="203"/>
                      <a:pt x="190" y="203"/>
                    </a:cubicBezTo>
                    <a:cubicBezTo>
                      <a:pt x="192" y="202"/>
                      <a:pt x="192" y="199"/>
                      <a:pt x="192" y="197"/>
                    </a:cubicBezTo>
                    <a:cubicBezTo>
                      <a:pt x="196" y="198"/>
                      <a:pt x="198" y="197"/>
                      <a:pt x="198" y="193"/>
                    </a:cubicBezTo>
                    <a:cubicBezTo>
                      <a:pt x="203" y="192"/>
                      <a:pt x="200" y="200"/>
                      <a:pt x="207" y="197"/>
                    </a:cubicBezTo>
                    <a:cubicBezTo>
                      <a:pt x="207" y="195"/>
                      <a:pt x="205" y="196"/>
                      <a:pt x="203" y="195"/>
                    </a:cubicBezTo>
                    <a:cubicBezTo>
                      <a:pt x="208" y="191"/>
                      <a:pt x="214" y="193"/>
                      <a:pt x="218" y="188"/>
                    </a:cubicBezTo>
                    <a:cubicBezTo>
                      <a:pt x="219" y="187"/>
                      <a:pt x="217" y="185"/>
                      <a:pt x="218" y="184"/>
                    </a:cubicBezTo>
                    <a:cubicBezTo>
                      <a:pt x="219" y="183"/>
                      <a:pt x="221" y="185"/>
                      <a:pt x="222" y="184"/>
                    </a:cubicBezTo>
                    <a:cubicBezTo>
                      <a:pt x="223" y="183"/>
                      <a:pt x="221" y="180"/>
                      <a:pt x="222" y="178"/>
                    </a:cubicBezTo>
                    <a:cubicBezTo>
                      <a:pt x="222" y="177"/>
                      <a:pt x="227" y="176"/>
                      <a:pt x="227" y="175"/>
                    </a:cubicBezTo>
                    <a:cubicBezTo>
                      <a:pt x="228" y="173"/>
                      <a:pt x="226" y="169"/>
                      <a:pt x="227" y="167"/>
                    </a:cubicBezTo>
                    <a:cubicBezTo>
                      <a:pt x="228" y="167"/>
                      <a:pt x="230" y="170"/>
                      <a:pt x="231" y="169"/>
                    </a:cubicBezTo>
                    <a:cubicBezTo>
                      <a:pt x="229" y="170"/>
                      <a:pt x="234" y="160"/>
                      <a:pt x="233" y="160"/>
                    </a:cubicBezTo>
                    <a:cubicBezTo>
                      <a:pt x="237" y="164"/>
                      <a:pt x="238" y="157"/>
                      <a:pt x="242" y="156"/>
                    </a:cubicBezTo>
                    <a:cubicBezTo>
                      <a:pt x="242" y="153"/>
                      <a:pt x="245" y="151"/>
                      <a:pt x="242" y="150"/>
                    </a:cubicBezTo>
                    <a:cubicBezTo>
                      <a:pt x="243" y="147"/>
                      <a:pt x="248" y="150"/>
                      <a:pt x="248" y="145"/>
                    </a:cubicBezTo>
                    <a:cubicBezTo>
                      <a:pt x="248" y="143"/>
                      <a:pt x="251" y="143"/>
                      <a:pt x="253" y="143"/>
                    </a:cubicBezTo>
                    <a:cubicBezTo>
                      <a:pt x="254" y="141"/>
                      <a:pt x="253" y="140"/>
                      <a:pt x="252" y="139"/>
                    </a:cubicBezTo>
                    <a:cubicBezTo>
                      <a:pt x="257" y="135"/>
                      <a:pt x="260" y="135"/>
                      <a:pt x="265" y="134"/>
                    </a:cubicBezTo>
                    <a:cubicBezTo>
                      <a:pt x="267" y="132"/>
                      <a:pt x="264" y="131"/>
                      <a:pt x="267" y="126"/>
                    </a:cubicBezTo>
                    <a:cubicBezTo>
                      <a:pt x="268" y="125"/>
                      <a:pt x="272" y="124"/>
                      <a:pt x="272" y="121"/>
                    </a:cubicBezTo>
                    <a:cubicBezTo>
                      <a:pt x="272" y="116"/>
                      <a:pt x="278" y="123"/>
                      <a:pt x="278" y="115"/>
                    </a:cubicBezTo>
                    <a:cubicBezTo>
                      <a:pt x="285" y="112"/>
                      <a:pt x="292" y="119"/>
                      <a:pt x="293" y="108"/>
                    </a:cubicBezTo>
                    <a:cubicBezTo>
                      <a:pt x="296" y="110"/>
                      <a:pt x="304" y="106"/>
                      <a:pt x="309" y="109"/>
                    </a:cubicBezTo>
                    <a:cubicBezTo>
                      <a:pt x="311" y="108"/>
                      <a:pt x="312" y="106"/>
                      <a:pt x="313" y="104"/>
                    </a:cubicBezTo>
                    <a:cubicBezTo>
                      <a:pt x="318" y="101"/>
                      <a:pt x="323" y="110"/>
                      <a:pt x="322" y="102"/>
                    </a:cubicBezTo>
                    <a:cubicBezTo>
                      <a:pt x="326" y="103"/>
                      <a:pt x="326" y="107"/>
                      <a:pt x="330" y="108"/>
                    </a:cubicBezTo>
                    <a:cubicBezTo>
                      <a:pt x="333" y="107"/>
                      <a:pt x="332" y="102"/>
                      <a:pt x="337" y="104"/>
                    </a:cubicBezTo>
                    <a:cubicBezTo>
                      <a:pt x="338" y="107"/>
                      <a:pt x="336" y="107"/>
                      <a:pt x="335" y="109"/>
                    </a:cubicBezTo>
                    <a:cubicBezTo>
                      <a:pt x="337" y="110"/>
                      <a:pt x="346" y="101"/>
                      <a:pt x="350" y="106"/>
                    </a:cubicBezTo>
                    <a:cubicBezTo>
                      <a:pt x="353" y="108"/>
                      <a:pt x="351" y="105"/>
                      <a:pt x="354" y="106"/>
                    </a:cubicBezTo>
                    <a:cubicBezTo>
                      <a:pt x="358" y="106"/>
                      <a:pt x="362" y="109"/>
                      <a:pt x="367" y="108"/>
                    </a:cubicBezTo>
                    <a:cubicBezTo>
                      <a:pt x="366" y="109"/>
                      <a:pt x="368" y="112"/>
                      <a:pt x="367" y="113"/>
                    </a:cubicBezTo>
                    <a:cubicBezTo>
                      <a:pt x="367" y="114"/>
                      <a:pt x="364" y="113"/>
                      <a:pt x="363" y="113"/>
                    </a:cubicBezTo>
                    <a:cubicBezTo>
                      <a:pt x="362" y="115"/>
                      <a:pt x="364" y="118"/>
                      <a:pt x="360" y="117"/>
                    </a:cubicBezTo>
                    <a:cubicBezTo>
                      <a:pt x="363" y="121"/>
                      <a:pt x="374" y="118"/>
                      <a:pt x="378" y="117"/>
                    </a:cubicBezTo>
                    <a:cubicBezTo>
                      <a:pt x="382" y="115"/>
                      <a:pt x="381" y="120"/>
                      <a:pt x="382" y="121"/>
                    </a:cubicBezTo>
                    <a:cubicBezTo>
                      <a:pt x="384" y="122"/>
                      <a:pt x="388" y="119"/>
                      <a:pt x="388" y="122"/>
                    </a:cubicBezTo>
                    <a:cubicBezTo>
                      <a:pt x="401" y="119"/>
                      <a:pt x="404" y="130"/>
                      <a:pt x="412" y="126"/>
                    </a:cubicBezTo>
                    <a:cubicBezTo>
                      <a:pt x="410" y="132"/>
                      <a:pt x="418" y="129"/>
                      <a:pt x="418" y="134"/>
                    </a:cubicBezTo>
                    <a:cubicBezTo>
                      <a:pt x="422" y="134"/>
                      <a:pt x="430" y="133"/>
                      <a:pt x="425" y="137"/>
                    </a:cubicBezTo>
                    <a:cubicBezTo>
                      <a:pt x="429" y="139"/>
                      <a:pt x="433" y="138"/>
                      <a:pt x="436" y="139"/>
                    </a:cubicBezTo>
                    <a:cubicBezTo>
                      <a:pt x="437" y="139"/>
                      <a:pt x="436" y="143"/>
                      <a:pt x="436" y="143"/>
                    </a:cubicBezTo>
                    <a:cubicBezTo>
                      <a:pt x="437" y="144"/>
                      <a:pt x="441" y="142"/>
                      <a:pt x="442" y="143"/>
                    </a:cubicBezTo>
                    <a:cubicBezTo>
                      <a:pt x="443" y="150"/>
                      <a:pt x="443" y="152"/>
                      <a:pt x="442" y="160"/>
                    </a:cubicBezTo>
                    <a:cubicBezTo>
                      <a:pt x="439" y="155"/>
                      <a:pt x="435" y="161"/>
                      <a:pt x="431" y="162"/>
                    </a:cubicBezTo>
                    <a:cubicBezTo>
                      <a:pt x="425" y="162"/>
                      <a:pt x="419" y="156"/>
                      <a:pt x="414" y="162"/>
                    </a:cubicBezTo>
                    <a:cubicBezTo>
                      <a:pt x="412" y="162"/>
                      <a:pt x="413" y="158"/>
                      <a:pt x="412" y="158"/>
                    </a:cubicBezTo>
                    <a:cubicBezTo>
                      <a:pt x="409" y="157"/>
                      <a:pt x="409" y="160"/>
                      <a:pt x="408" y="160"/>
                    </a:cubicBezTo>
                    <a:cubicBezTo>
                      <a:pt x="406" y="160"/>
                      <a:pt x="405" y="156"/>
                      <a:pt x="404" y="156"/>
                    </a:cubicBezTo>
                    <a:cubicBezTo>
                      <a:pt x="401" y="156"/>
                      <a:pt x="396" y="161"/>
                      <a:pt x="397" y="154"/>
                    </a:cubicBezTo>
                    <a:cubicBezTo>
                      <a:pt x="391" y="156"/>
                      <a:pt x="393" y="154"/>
                      <a:pt x="386" y="154"/>
                    </a:cubicBezTo>
                    <a:cubicBezTo>
                      <a:pt x="385" y="157"/>
                      <a:pt x="387" y="158"/>
                      <a:pt x="390" y="158"/>
                    </a:cubicBezTo>
                    <a:cubicBezTo>
                      <a:pt x="393" y="157"/>
                      <a:pt x="393" y="160"/>
                      <a:pt x="395" y="160"/>
                    </a:cubicBezTo>
                    <a:cubicBezTo>
                      <a:pt x="392" y="163"/>
                      <a:pt x="395" y="162"/>
                      <a:pt x="397" y="163"/>
                    </a:cubicBezTo>
                    <a:cubicBezTo>
                      <a:pt x="398" y="164"/>
                      <a:pt x="397" y="166"/>
                      <a:pt x="397" y="167"/>
                    </a:cubicBezTo>
                    <a:cubicBezTo>
                      <a:pt x="398" y="169"/>
                      <a:pt x="401" y="169"/>
                      <a:pt x="401" y="171"/>
                    </a:cubicBezTo>
                    <a:cubicBezTo>
                      <a:pt x="401" y="173"/>
                      <a:pt x="405" y="178"/>
                      <a:pt x="404" y="184"/>
                    </a:cubicBezTo>
                    <a:cubicBezTo>
                      <a:pt x="405" y="190"/>
                      <a:pt x="416" y="186"/>
                      <a:pt x="418" y="191"/>
                    </a:cubicBezTo>
                    <a:cubicBezTo>
                      <a:pt x="419" y="190"/>
                      <a:pt x="419" y="187"/>
                      <a:pt x="423" y="188"/>
                    </a:cubicBezTo>
                    <a:cubicBezTo>
                      <a:pt x="422" y="182"/>
                      <a:pt x="414" y="184"/>
                      <a:pt x="412" y="180"/>
                    </a:cubicBezTo>
                    <a:cubicBezTo>
                      <a:pt x="411" y="173"/>
                      <a:pt x="422" y="178"/>
                      <a:pt x="427" y="177"/>
                    </a:cubicBezTo>
                    <a:cubicBezTo>
                      <a:pt x="426" y="181"/>
                      <a:pt x="435" y="176"/>
                      <a:pt x="432" y="182"/>
                    </a:cubicBezTo>
                    <a:cubicBezTo>
                      <a:pt x="437" y="184"/>
                      <a:pt x="440" y="176"/>
                      <a:pt x="440" y="184"/>
                    </a:cubicBezTo>
                    <a:cubicBezTo>
                      <a:pt x="445" y="181"/>
                      <a:pt x="440" y="174"/>
                      <a:pt x="436" y="175"/>
                    </a:cubicBezTo>
                    <a:cubicBezTo>
                      <a:pt x="437" y="171"/>
                      <a:pt x="441" y="170"/>
                      <a:pt x="445" y="169"/>
                    </a:cubicBezTo>
                    <a:cubicBezTo>
                      <a:pt x="448" y="167"/>
                      <a:pt x="448" y="162"/>
                      <a:pt x="451" y="160"/>
                    </a:cubicBezTo>
                    <a:cubicBezTo>
                      <a:pt x="459" y="159"/>
                      <a:pt x="463" y="162"/>
                      <a:pt x="468" y="163"/>
                    </a:cubicBezTo>
                    <a:cubicBezTo>
                      <a:pt x="470" y="163"/>
                      <a:pt x="469" y="160"/>
                      <a:pt x="472" y="160"/>
                    </a:cubicBezTo>
                    <a:cubicBezTo>
                      <a:pt x="472" y="157"/>
                      <a:pt x="470" y="155"/>
                      <a:pt x="468" y="154"/>
                    </a:cubicBezTo>
                    <a:cubicBezTo>
                      <a:pt x="471" y="147"/>
                      <a:pt x="471" y="140"/>
                      <a:pt x="470" y="134"/>
                    </a:cubicBezTo>
                    <a:cubicBezTo>
                      <a:pt x="476" y="134"/>
                      <a:pt x="481" y="133"/>
                      <a:pt x="485" y="136"/>
                    </a:cubicBezTo>
                    <a:cubicBezTo>
                      <a:pt x="486" y="136"/>
                      <a:pt x="491" y="136"/>
                      <a:pt x="490" y="141"/>
                    </a:cubicBezTo>
                    <a:cubicBezTo>
                      <a:pt x="486" y="141"/>
                      <a:pt x="483" y="141"/>
                      <a:pt x="479" y="141"/>
                    </a:cubicBezTo>
                    <a:cubicBezTo>
                      <a:pt x="479" y="143"/>
                      <a:pt x="479" y="145"/>
                      <a:pt x="479" y="147"/>
                    </a:cubicBezTo>
                    <a:cubicBezTo>
                      <a:pt x="483" y="152"/>
                      <a:pt x="485" y="146"/>
                      <a:pt x="488" y="149"/>
                    </a:cubicBezTo>
                    <a:cubicBezTo>
                      <a:pt x="490" y="150"/>
                      <a:pt x="483" y="151"/>
                      <a:pt x="483" y="150"/>
                    </a:cubicBezTo>
                    <a:cubicBezTo>
                      <a:pt x="481" y="154"/>
                      <a:pt x="488" y="150"/>
                      <a:pt x="490" y="154"/>
                    </a:cubicBezTo>
                    <a:cubicBezTo>
                      <a:pt x="493" y="152"/>
                      <a:pt x="497" y="150"/>
                      <a:pt x="500" y="147"/>
                    </a:cubicBezTo>
                    <a:cubicBezTo>
                      <a:pt x="500" y="146"/>
                      <a:pt x="502" y="145"/>
                      <a:pt x="501" y="143"/>
                    </a:cubicBezTo>
                    <a:cubicBezTo>
                      <a:pt x="510" y="145"/>
                      <a:pt x="509" y="138"/>
                      <a:pt x="516" y="139"/>
                    </a:cubicBezTo>
                    <a:cubicBezTo>
                      <a:pt x="519" y="138"/>
                      <a:pt x="520" y="137"/>
                      <a:pt x="520" y="134"/>
                    </a:cubicBezTo>
                    <a:cubicBezTo>
                      <a:pt x="523" y="134"/>
                      <a:pt x="525" y="132"/>
                      <a:pt x="526" y="130"/>
                    </a:cubicBezTo>
                    <a:cubicBezTo>
                      <a:pt x="533" y="136"/>
                      <a:pt x="539" y="127"/>
                      <a:pt x="546" y="126"/>
                    </a:cubicBezTo>
                    <a:cubicBezTo>
                      <a:pt x="546" y="129"/>
                      <a:pt x="546" y="131"/>
                      <a:pt x="546" y="134"/>
                    </a:cubicBezTo>
                    <a:cubicBezTo>
                      <a:pt x="553" y="134"/>
                      <a:pt x="559" y="134"/>
                      <a:pt x="563" y="132"/>
                    </a:cubicBezTo>
                    <a:cubicBezTo>
                      <a:pt x="564" y="132"/>
                      <a:pt x="566" y="132"/>
                      <a:pt x="567" y="132"/>
                    </a:cubicBezTo>
                    <a:cubicBezTo>
                      <a:pt x="567" y="132"/>
                      <a:pt x="566" y="130"/>
                      <a:pt x="567" y="130"/>
                    </a:cubicBezTo>
                    <a:cubicBezTo>
                      <a:pt x="570" y="129"/>
                      <a:pt x="576" y="130"/>
                      <a:pt x="576" y="124"/>
                    </a:cubicBezTo>
                    <a:cubicBezTo>
                      <a:pt x="581" y="127"/>
                      <a:pt x="588" y="127"/>
                      <a:pt x="591" y="132"/>
                    </a:cubicBezTo>
                    <a:cubicBezTo>
                      <a:pt x="594" y="131"/>
                      <a:pt x="595" y="129"/>
                      <a:pt x="596" y="126"/>
                    </a:cubicBezTo>
                    <a:cubicBezTo>
                      <a:pt x="597" y="124"/>
                      <a:pt x="588" y="122"/>
                      <a:pt x="595" y="121"/>
                    </a:cubicBezTo>
                    <a:cubicBezTo>
                      <a:pt x="592" y="116"/>
                      <a:pt x="583" y="118"/>
                      <a:pt x="585" y="108"/>
                    </a:cubicBezTo>
                    <a:cubicBezTo>
                      <a:pt x="588" y="109"/>
                      <a:pt x="589" y="112"/>
                      <a:pt x="595" y="113"/>
                    </a:cubicBezTo>
                    <a:cubicBezTo>
                      <a:pt x="597" y="114"/>
                      <a:pt x="600" y="118"/>
                      <a:pt x="606" y="117"/>
                    </a:cubicBezTo>
                    <a:cubicBezTo>
                      <a:pt x="607" y="117"/>
                      <a:pt x="608" y="115"/>
                      <a:pt x="608" y="115"/>
                    </a:cubicBezTo>
                    <a:cubicBezTo>
                      <a:pt x="609" y="115"/>
                      <a:pt x="611" y="118"/>
                      <a:pt x="611" y="115"/>
                    </a:cubicBezTo>
                    <a:cubicBezTo>
                      <a:pt x="614" y="115"/>
                      <a:pt x="614" y="118"/>
                      <a:pt x="615" y="119"/>
                    </a:cubicBezTo>
                    <a:cubicBezTo>
                      <a:pt x="618" y="120"/>
                      <a:pt x="621" y="118"/>
                      <a:pt x="621" y="122"/>
                    </a:cubicBezTo>
                    <a:cubicBezTo>
                      <a:pt x="627" y="120"/>
                      <a:pt x="629" y="124"/>
                      <a:pt x="636" y="121"/>
                    </a:cubicBezTo>
                    <a:cubicBezTo>
                      <a:pt x="633" y="127"/>
                      <a:pt x="642" y="122"/>
                      <a:pt x="639" y="128"/>
                    </a:cubicBezTo>
                    <a:cubicBezTo>
                      <a:pt x="643" y="128"/>
                      <a:pt x="644" y="129"/>
                      <a:pt x="645" y="132"/>
                    </a:cubicBezTo>
                    <a:cubicBezTo>
                      <a:pt x="651" y="131"/>
                      <a:pt x="652" y="135"/>
                      <a:pt x="658" y="134"/>
                    </a:cubicBezTo>
                    <a:cubicBezTo>
                      <a:pt x="661" y="122"/>
                      <a:pt x="647" y="128"/>
                      <a:pt x="651" y="117"/>
                    </a:cubicBezTo>
                    <a:cubicBezTo>
                      <a:pt x="650" y="114"/>
                      <a:pt x="648" y="118"/>
                      <a:pt x="645" y="117"/>
                    </a:cubicBezTo>
                    <a:cubicBezTo>
                      <a:pt x="645" y="113"/>
                      <a:pt x="648" y="111"/>
                      <a:pt x="647" y="106"/>
                    </a:cubicBezTo>
                    <a:cubicBezTo>
                      <a:pt x="647" y="103"/>
                      <a:pt x="644" y="105"/>
                      <a:pt x="643" y="104"/>
                    </a:cubicBezTo>
                    <a:cubicBezTo>
                      <a:pt x="643" y="103"/>
                      <a:pt x="647" y="100"/>
                      <a:pt x="643" y="100"/>
                    </a:cubicBezTo>
                    <a:cubicBezTo>
                      <a:pt x="643" y="96"/>
                      <a:pt x="648" y="98"/>
                      <a:pt x="647" y="93"/>
                    </a:cubicBezTo>
                    <a:cubicBezTo>
                      <a:pt x="651" y="93"/>
                      <a:pt x="649" y="88"/>
                      <a:pt x="654" y="89"/>
                    </a:cubicBezTo>
                    <a:cubicBezTo>
                      <a:pt x="654" y="85"/>
                      <a:pt x="656" y="83"/>
                      <a:pt x="660" y="83"/>
                    </a:cubicBezTo>
                    <a:cubicBezTo>
                      <a:pt x="658" y="75"/>
                      <a:pt x="666" y="77"/>
                      <a:pt x="665" y="70"/>
                    </a:cubicBezTo>
                    <a:cubicBezTo>
                      <a:pt x="674" y="69"/>
                      <a:pt x="678" y="73"/>
                      <a:pt x="684" y="74"/>
                    </a:cubicBezTo>
                    <a:cubicBezTo>
                      <a:pt x="684" y="77"/>
                      <a:pt x="684" y="79"/>
                      <a:pt x="686" y="80"/>
                    </a:cubicBezTo>
                    <a:cubicBezTo>
                      <a:pt x="686" y="82"/>
                      <a:pt x="682" y="81"/>
                      <a:pt x="680" y="81"/>
                    </a:cubicBezTo>
                    <a:cubicBezTo>
                      <a:pt x="680" y="89"/>
                      <a:pt x="684" y="92"/>
                      <a:pt x="680" y="98"/>
                    </a:cubicBezTo>
                    <a:cubicBezTo>
                      <a:pt x="682" y="99"/>
                      <a:pt x="683" y="101"/>
                      <a:pt x="684" y="102"/>
                    </a:cubicBezTo>
                    <a:cubicBezTo>
                      <a:pt x="685" y="103"/>
                      <a:pt x="686" y="104"/>
                      <a:pt x="688" y="104"/>
                    </a:cubicBezTo>
                    <a:cubicBezTo>
                      <a:pt x="685" y="108"/>
                      <a:pt x="687" y="118"/>
                      <a:pt x="684" y="122"/>
                    </a:cubicBezTo>
                    <a:cubicBezTo>
                      <a:pt x="682" y="128"/>
                      <a:pt x="689" y="126"/>
                      <a:pt x="690" y="130"/>
                    </a:cubicBezTo>
                    <a:cubicBezTo>
                      <a:pt x="688" y="145"/>
                      <a:pt x="682" y="154"/>
                      <a:pt x="669" y="158"/>
                    </a:cubicBezTo>
                    <a:cubicBezTo>
                      <a:pt x="670" y="162"/>
                      <a:pt x="677" y="158"/>
                      <a:pt x="678" y="162"/>
                    </a:cubicBezTo>
                    <a:cubicBezTo>
                      <a:pt x="683" y="161"/>
                      <a:pt x="682" y="155"/>
                      <a:pt x="688" y="156"/>
                    </a:cubicBezTo>
                    <a:cubicBezTo>
                      <a:pt x="687" y="158"/>
                      <a:pt x="686" y="159"/>
                      <a:pt x="686" y="162"/>
                    </a:cubicBezTo>
                    <a:cubicBezTo>
                      <a:pt x="688" y="161"/>
                      <a:pt x="687" y="158"/>
                      <a:pt x="690" y="158"/>
                    </a:cubicBezTo>
                    <a:cubicBezTo>
                      <a:pt x="692" y="158"/>
                      <a:pt x="691" y="155"/>
                      <a:pt x="692" y="154"/>
                    </a:cubicBezTo>
                    <a:cubicBezTo>
                      <a:pt x="692" y="154"/>
                      <a:pt x="695" y="155"/>
                      <a:pt x="695" y="154"/>
                    </a:cubicBezTo>
                    <a:cubicBezTo>
                      <a:pt x="696" y="153"/>
                      <a:pt x="695" y="150"/>
                      <a:pt x="695" y="149"/>
                    </a:cubicBezTo>
                    <a:cubicBezTo>
                      <a:pt x="697" y="149"/>
                      <a:pt x="699" y="149"/>
                      <a:pt x="701" y="149"/>
                    </a:cubicBezTo>
                    <a:cubicBezTo>
                      <a:pt x="699" y="143"/>
                      <a:pt x="707" y="137"/>
                      <a:pt x="701" y="134"/>
                    </a:cubicBezTo>
                    <a:cubicBezTo>
                      <a:pt x="701" y="132"/>
                      <a:pt x="705" y="132"/>
                      <a:pt x="705" y="130"/>
                    </a:cubicBezTo>
                    <a:cubicBezTo>
                      <a:pt x="705" y="128"/>
                      <a:pt x="702" y="128"/>
                      <a:pt x="701" y="128"/>
                    </a:cubicBezTo>
                    <a:cubicBezTo>
                      <a:pt x="701" y="124"/>
                      <a:pt x="707" y="127"/>
                      <a:pt x="710" y="126"/>
                    </a:cubicBezTo>
                    <a:cubicBezTo>
                      <a:pt x="708" y="124"/>
                      <a:pt x="710" y="119"/>
                      <a:pt x="705" y="121"/>
                    </a:cubicBezTo>
                    <a:cubicBezTo>
                      <a:pt x="700" y="123"/>
                      <a:pt x="698" y="116"/>
                      <a:pt x="697" y="121"/>
                    </a:cubicBezTo>
                    <a:cubicBezTo>
                      <a:pt x="694" y="117"/>
                      <a:pt x="694" y="113"/>
                      <a:pt x="695" y="109"/>
                    </a:cubicBezTo>
                    <a:cubicBezTo>
                      <a:pt x="695" y="109"/>
                      <a:pt x="699" y="110"/>
                      <a:pt x="699" y="109"/>
                    </a:cubicBezTo>
                    <a:cubicBezTo>
                      <a:pt x="701" y="108"/>
                      <a:pt x="698" y="102"/>
                      <a:pt x="699" y="100"/>
                    </a:cubicBezTo>
                    <a:cubicBezTo>
                      <a:pt x="699" y="97"/>
                      <a:pt x="697" y="100"/>
                      <a:pt x="697" y="100"/>
                    </a:cubicBezTo>
                    <a:cubicBezTo>
                      <a:pt x="693" y="97"/>
                      <a:pt x="696" y="93"/>
                      <a:pt x="693" y="89"/>
                    </a:cubicBezTo>
                    <a:cubicBezTo>
                      <a:pt x="701" y="91"/>
                      <a:pt x="698" y="84"/>
                      <a:pt x="703" y="83"/>
                    </a:cubicBezTo>
                    <a:cubicBezTo>
                      <a:pt x="703" y="80"/>
                      <a:pt x="703" y="77"/>
                      <a:pt x="703" y="74"/>
                    </a:cubicBezTo>
                    <a:cubicBezTo>
                      <a:pt x="709" y="72"/>
                      <a:pt x="706" y="80"/>
                      <a:pt x="706" y="83"/>
                    </a:cubicBezTo>
                    <a:cubicBezTo>
                      <a:pt x="707" y="86"/>
                      <a:pt x="710" y="82"/>
                      <a:pt x="710" y="85"/>
                    </a:cubicBezTo>
                    <a:cubicBezTo>
                      <a:pt x="710" y="86"/>
                      <a:pt x="708" y="88"/>
                      <a:pt x="708" y="87"/>
                    </a:cubicBezTo>
                    <a:cubicBezTo>
                      <a:pt x="710" y="92"/>
                      <a:pt x="714" y="93"/>
                      <a:pt x="719" y="96"/>
                    </a:cubicBezTo>
                    <a:cubicBezTo>
                      <a:pt x="723" y="97"/>
                      <a:pt x="719" y="91"/>
                      <a:pt x="718" y="91"/>
                    </a:cubicBezTo>
                    <a:cubicBezTo>
                      <a:pt x="720" y="88"/>
                      <a:pt x="726" y="88"/>
                      <a:pt x="731" y="87"/>
                    </a:cubicBezTo>
                    <a:cubicBezTo>
                      <a:pt x="730" y="85"/>
                      <a:pt x="727" y="85"/>
                      <a:pt x="725" y="85"/>
                    </a:cubicBezTo>
                    <a:cubicBezTo>
                      <a:pt x="727" y="80"/>
                      <a:pt x="722" y="80"/>
                      <a:pt x="723" y="76"/>
                    </a:cubicBezTo>
                    <a:cubicBezTo>
                      <a:pt x="725" y="80"/>
                      <a:pt x="736" y="74"/>
                      <a:pt x="734" y="81"/>
                    </a:cubicBezTo>
                    <a:cubicBezTo>
                      <a:pt x="736" y="83"/>
                      <a:pt x="738" y="80"/>
                      <a:pt x="738" y="80"/>
                    </a:cubicBezTo>
                    <a:cubicBezTo>
                      <a:pt x="741" y="80"/>
                      <a:pt x="739" y="82"/>
                      <a:pt x="740" y="83"/>
                    </a:cubicBezTo>
                    <a:cubicBezTo>
                      <a:pt x="741" y="84"/>
                      <a:pt x="743" y="83"/>
                      <a:pt x="744" y="83"/>
                    </a:cubicBezTo>
                    <a:cubicBezTo>
                      <a:pt x="747" y="87"/>
                      <a:pt x="754" y="83"/>
                      <a:pt x="749" y="89"/>
                    </a:cubicBezTo>
                    <a:cubicBezTo>
                      <a:pt x="752" y="89"/>
                      <a:pt x="756" y="89"/>
                      <a:pt x="759" y="89"/>
                    </a:cubicBezTo>
                    <a:cubicBezTo>
                      <a:pt x="759" y="87"/>
                      <a:pt x="751" y="85"/>
                      <a:pt x="757" y="83"/>
                    </a:cubicBezTo>
                    <a:cubicBezTo>
                      <a:pt x="755" y="82"/>
                      <a:pt x="753" y="81"/>
                      <a:pt x="751" y="80"/>
                    </a:cubicBezTo>
                    <a:cubicBezTo>
                      <a:pt x="750" y="70"/>
                      <a:pt x="751" y="70"/>
                      <a:pt x="751" y="59"/>
                    </a:cubicBezTo>
                    <a:cubicBezTo>
                      <a:pt x="761" y="58"/>
                      <a:pt x="775" y="61"/>
                      <a:pt x="783" y="59"/>
                    </a:cubicBezTo>
                    <a:cubicBezTo>
                      <a:pt x="786" y="58"/>
                      <a:pt x="784" y="53"/>
                      <a:pt x="788" y="57"/>
                    </a:cubicBezTo>
                    <a:cubicBezTo>
                      <a:pt x="794" y="53"/>
                      <a:pt x="790" y="50"/>
                      <a:pt x="792" y="44"/>
                    </a:cubicBezTo>
                    <a:cubicBezTo>
                      <a:pt x="797" y="45"/>
                      <a:pt x="799" y="44"/>
                      <a:pt x="801" y="42"/>
                    </a:cubicBezTo>
                    <a:cubicBezTo>
                      <a:pt x="804" y="38"/>
                      <a:pt x="809" y="37"/>
                      <a:pt x="813" y="33"/>
                    </a:cubicBezTo>
                    <a:cubicBezTo>
                      <a:pt x="832" y="30"/>
                      <a:pt x="851" y="28"/>
                      <a:pt x="867" y="22"/>
                    </a:cubicBezTo>
                    <a:cubicBezTo>
                      <a:pt x="870" y="19"/>
                      <a:pt x="870" y="26"/>
                      <a:pt x="870" y="26"/>
                    </a:cubicBezTo>
                    <a:cubicBezTo>
                      <a:pt x="871" y="25"/>
                      <a:pt x="874" y="21"/>
                      <a:pt x="872" y="20"/>
                    </a:cubicBezTo>
                    <a:cubicBezTo>
                      <a:pt x="875" y="21"/>
                      <a:pt x="872" y="23"/>
                      <a:pt x="874" y="26"/>
                    </a:cubicBezTo>
                    <a:cubicBezTo>
                      <a:pt x="875" y="26"/>
                      <a:pt x="879" y="25"/>
                      <a:pt x="878" y="27"/>
                    </a:cubicBezTo>
                    <a:cubicBezTo>
                      <a:pt x="881" y="26"/>
                      <a:pt x="876" y="25"/>
                      <a:pt x="880" y="24"/>
                    </a:cubicBezTo>
                    <a:cubicBezTo>
                      <a:pt x="883" y="23"/>
                      <a:pt x="889" y="24"/>
                      <a:pt x="889" y="18"/>
                    </a:cubicBezTo>
                    <a:cubicBezTo>
                      <a:pt x="893" y="19"/>
                      <a:pt x="895" y="18"/>
                      <a:pt x="895" y="14"/>
                    </a:cubicBezTo>
                    <a:cubicBezTo>
                      <a:pt x="897" y="15"/>
                      <a:pt x="898" y="18"/>
                      <a:pt x="900" y="18"/>
                    </a:cubicBezTo>
                    <a:cubicBezTo>
                      <a:pt x="905" y="18"/>
                      <a:pt x="904" y="12"/>
                      <a:pt x="904" y="7"/>
                    </a:cubicBezTo>
                    <a:cubicBezTo>
                      <a:pt x="913" y="4"/>
                      <a:pt x="922" y="0"/>
                      <a:pt x="936" y="1"/>
                    </a:cubicBezTo>
                    <a:cubicBezTo>
                      <a:pt x="934" y="3"/>
                      <a:pt x="934" y="6"/>
                      <a:pt x="934" y="9"/>
                    </a:cubicBezTo>
                    <a:cubicBezTo>
                      <a:pt x="937" y="13"/>
                      <a:pt x="945" y="13"/>
                      <a:pt x="949" y="9"/>
                    </a:cubicBezTo>
                    <a:cubicBezTo>
                      <a:pt x="951" y="9"/>
                      <a:pt x="950" y="11"/>
                      <a:pt x="949" y="11"/>
                    </a:cubicBezTo>
                    <a:close/>
                    <a:moveTo>
                      <a:pt x="1396" y="238"/>
                    </a:moveTo>
                    <a:cubicBezTo>
                      <a:pt x="1396" y="236"/>
                      <a:pt x="1393" y="236"/>
                      <a:pt x="1392" y="234"/>
                    </a:cubicBezTo>
                    <a:cubicBezTo>
                      <a:pt x="1386" y="233"/>
                      <a:pt x="1386" y="238"/>
                      <a:pt x="1392" y="236"/>
                    </a:cubicBezTo>
                    <a:cubicBezTo>
                      <a:pt x="1393" y="238"/>
                      <a:pt x="1394" y="238"/>
                      <a:pt x="1396" y="238"/>
                    </a:cubicBezTo>
                    <a:close/>
                    <a:moveTo>
                      <a:pt x="403" y="378"/>
                    </a:moveTo>
                    <a:cubicBezTo>
                      <a:pt x="401" y="384"/>
                      <a:pt x="409" y="380"/>
                      <a:pt x="406" y="387"/>
                    </a:cubicBezTo>
                    <a:cubicBezTo>
                      <a:pt x="410" y="388"/>
                      <a:pt x="411" y="384"/>
                      <a:pt x="412" y="387"/>
                    </a:cubicBezTo>
                    <a:cubicBezTo>
                      <a:pt x="412" y="389"/>
                      <a:pt x="411" y="389"/>
                      <a:pt x="410" y="389"/>
                    </a:cubicBezTo>
                    <a:cubicBezTo>
                      <a:pt x="407" y="390"/>
                      <a:pt x="399" y="393"/>
                      <a:pt x="397" y="393"/>
                    </a:cubicBezTo>
                    <a:cubicBezTo>
                      <a:pt x="392" y="392"/>
                      <a:pt x="391" y="388"/>
                      <a:pt x="388" y="385"/>
                    </a:cubicBezTo>
                    <a:cubicBezTo>
                      <a:pt x="388" y="382"/>
                      <a:pt x="393" y="384"/>
                      <a:pt x="393" y="382"/>
                    </a:cubicBezTo>
                    <a:cubicBezTo>
                      <a:pt x="389" y="378"/>
                      <a:pt x="388" y="377"/>
                      <a:pt x="382" y="380"/>
                    </a:cubicBezTo>
                    <a:cubicBezTo>
                      <a:pt x="380" y="376"/>
                      <a:pt x="379" y="373"/>
                      <a:pt x="373" y="374"/>
                    </a:cubicBezTo>
                    <a:cubicBezTo>
                      <a:pt x="370" y="374"/>
                      <a:pt x="372" y="377"/>
                      <a:pt x="371" y="378"/>
                    </a:cubicBezTo>
                    <a:cubicBezTo>
                      <a:pt x="370" y="379"/>
                      <a:pt x="367" y="379"/>
                      <a:pt x="365" y="380"/>
                    </a:cubicBezTo>
                    <a:cubicBezTo>
                      <a:pt x="363" y="381"/>
                      <a:pt x="362" y="387"/>
                      <a:pt x="358" y="385"/>
                    </a:cubicBezTo>
                    <a:cubicBezTo>
                      <a:pt x="360" y="392"/>
                      <a:pt x="354" y="394"/>
                      <a:pt x="354" y="395"/>
                    </a:cubicBezTo>
                    <a:cubicBezTo>
                      <a:pt x="353" y="399"/>
                      <a:pt x="354" y="403"/>
                      <a:pt x="352" y="408"/>
                    </a:cubicBezTo>
                    <a:cubicBezTo>
                      <a:pt x="350" y="408"/>
                      <a:pt x="350" y="406"/>
                      <a:pt x="349" y="406"/>
                    </a:cubicBezTo>
                    <a:cubicBezTo>
                      <a:pt x="347" y="412"/>
                      <a:pt x="353" y="415"/>
                      <a:pt x="349" y="419"/>
                    </a:cubicBezTo>
                    <a:cubicBezTo>
                      <a:pt x="352" y="417"/>
                      <a:pt x="351" y="422"/>
                      <a:pt x="352" y="423"/>
                    </a:cubicBezTo>
                    <a:cubicBezTo>
                      <a:pt x="353" y="423"/>
                      <a:pt x="355" y="422"/>
                      <a:pt x="356" y="423"/>
                    </a:cubicBezTo>
                    <a:cubicBezTo>
                      <a:pt x="360" y="424"/>
                      <a:pt x="361" y="427"/>
                      <a:pt x="363" y="424"/>
                    </a:cubicBezTo>
                    <a:cubicBezTo>
                      <a:pt x="364" y="424"/>
                      <a:pt x="367" y="425"/>
                      <a:pt x="367" y="424"/>
                    </a:cubicBezTo>
                    <a:cubicBezTo>
                      <a:pt x="374" y="424"/>
                      <a:pt x="372" y="423"/>
                      <a:pt x="375" y="421"/>
                    </a:cubicBezTo>
                    <a:cubicBezTo>
                      <a:pt x="378" y="420"/>
                      <a:pt x="379" y="423"/>
                      <a:pt x="382" y="423"/>
                    </a:cubicBezTo>
                    <a:cubicBezTo>
                      <a:pt x="382" y="421"/>
                      <a:pt x="382" y="419"/>
                      <a:pt x="384" y="419"/>
                    </a:cubicBezTo>
                    <a:cubicBezTo>
                      <a:pt x="388" y="418"/>
                      <a:pt x="397" y="418"/>
                      <a:pt x="401" y="419"/>
                    </a:cubicBezTo>
                    <a:cubicBezTo>
                      <a:pt x="404" y="420"/>
                      <a:pt x="405" y="422"/>
                      <a:pt x="408" y="423"/>
                    </a:cubicBezTo>
                    <a:cubicBezTo>
                      <a:pt x="410" y="423"/>
                      <a:pt x="410" y="421"/>
                      <a:pt x="412" y="421"/>
                    </a:cubicBezTo>
                    <a:cubicBezTo>
                      <a:pt x="411" y="421"/>
                      <a:pt x="413" y="422"/>
                      <a:pt x="414" y="423"/>
                    </a:cubicBezTo>
                    <a:cubicBezTo>
                      <a:pt x="419" y="424"/>
                      <a:pt x="419" y="424"/>
                      <a:pt x="423" y="424"/>
                    </a:cubicBezTo>
                    <a:cubicBezTo>
                      <a:pt x="431" y="425"/>
                      <a:pt x="441" y="423"/>
                      <a:pt x="449" y="424"/>
                    </a:cubicBezTo>
                    <a:cubicBezTo>
                      <a:pt x="449" y="420"/>
                      <a:pt x="449" y="417"/>
                      <a:pt x="451" y="415"/>
                    </a:cubicBezTo>
                    <a:cubicBezTo>
                      <a:pt x="445" y="407"/>
                      <a:pt x="439" y="398"/>
                      <a:pt x="427" y="396"/>
                    </a:cubicBezTo>
                    <a:cubicBezTo>
                      <a:pt x="427" y="393"/>
                      <a:pt x="424" y="393"/>
                      <a:pt x="423" y="391"/>
                    </a:cubicBezTo>
                    <a:cubicBezTo>
                      <a:pt x="423" y="388"/>
                      <a:pt x="422" y="387"/>
                      <a:pt x="421" y="385"/>
                    </a:cubicBezTo>
                    <a:cubicBezTo>
                      <a:pt x="422" y="380"/>
                      <a:pt x="428" y="379"/>
                      <a:pt x="427" y="372"/>
                    </a:cubicBezTo>
                    <a:cubicBezTo>
                      <a:pt x="416" y="371"/>
                      <a:pt x="411" y="376"/>
                      <a:pt x="403" y="378"/>
                    </a:cubicBezTo>
                    <a:close/>
                    <a:moveTo>
                      <a:pt x="531" y="464"/>
                    </a:moveTo>
                    <a:cubicBezTo>
                      <a:pt x="529" y="464"/>
                      <a:pt x="526" y="464"/>
                      <a:pt x="529" y="465"/>
                    </a:cubicBezTo>
                    <a:cubicBezTo>
                      <a:pt x="532" y="463"/>
                      <a:pt x="539" y="463"/>
                      <a:pt x="542" y="462"/>
                    </a:cubicBezTo>
                    <a:cubicBezTo>
                      <a:pt x="543" y="462"/>
                      <a:pt x="542" y="458"/>
                      <a:pt x="542" y="458"/>
                    </a:cubicBezTo>
                    <a:cubicBezTo>
                      <a:pt x="543" y="457"/>
                      <a:pt x="545" y="460"/>
                      <a:pt x="546" y="460"/>
                    </a:cubicBezTo>
                    <a:cubicBezTo>
                      <a:pt x="546" y="456"/>
                      <a:pt x="546" y="451"/>
                      <a:pt x="546" y="447"/>
                    </a:cubicBezTo>
                    <a:cubicBezTo>
                      <a:pt x="544" y="444"/>
                      <a:pt x="542" y="443"/>
                      <a:pt x="541" y="441"/>
                    </a:cubicBezTo>
                    <a:cubicBezTo>
                      <a:pt x="540" y="440"/>
                      <a:pt x="541" y="438"/>
                      <a:pt x="541" y="438"/>
                    </a:cubicBezTo>
                    <a:cubicBezTo>
                      <a:pt x="540" y="435"/>
                      <a:pt x="534" y="433"/>
                      <a:pt x="539" y="432"/>
                    </a:cubicBezTo>
                    <a:cubicBezTo>
                      <a:pt x="542" y="432"/>
                      <a:pt x="546" y="432"/>
                      <a:pt x="550" y="432"/>
                    </a:cubicBezTo>
                    <a:cubicBezTo>
                      <a:pt x="551" y="425"/>
                      <a:pt x="546" y="425"/>
                      <a:pt x="546" y="423"/>
                    </a:cubicBezTo>
                    <a:cubicBezTo>
                      <a:pt x="546" y="419"/>
                      <a:pt x="542" y="419"/>
                      <a:pt x="541" y="417"/>
                    </a:cubicBezTo>
                    <a:cubicBezTo>
                      <a:pt x="541" y="417"/>
                      <a:pt x="544" y="415"/>
                      <a:pt x="542" y="413"/>
                    </a:cubicBezTo>
                    <a:cubicBezTo>
                      <a:pt x="537" y="415"/>
                      <a:pt x="536" y="411"/>
                      <a:pt x="531" y="411"/>
                    </a:cubicBezTo>
                    <a:cubicBezTo>
                      <a:pt x="533" y="401"/>
                      <a:pt x="520" y="404"/>
                      <a:pt x="520" y="395"/>
                    </a:cubicBezTo>
                    <a:cubicBezTo>
                      <a:pt x="525" y="391"/>
                      <a:pt x="528" y="385"/>
                      <a:pt x="539" y="387"/>
                    </a:cubicBezTo>
                    <a:cubicBezTo>
                      <a:pt x="539" y="386"/>
                      <a:pt x="539" y="384"/>
                      <a:pt x="541" y="383"/>
                    </a:cubicBezTo>
                    <a:cubicBezTo>
                      <a:pt x="541" y="378"/>
                      <a:pt x="535" y="379"/>
                      <a:pt x="535" y="374"/>
                    </a:cubicBezTo>
                    <a:cubicBezTo>
                      <a:pt x="526" y="373"/>
                      <a:pt x="522" y="377"/>
                      <a:pt x="516" y="374"/>
                    </a:cubicBezTo>
                    <a:cubicBezTo>
                      <a:pt x="516" y="377"/>
                      <a:pt x="516" y="378"/>
                      <a:pt x="514" y="376"/>
                    </a:cubicBezTo>
                    <a:cubicBezTo>
                      <a:pt x="513" y="375"/>
                      <a:pt x="512" y="378"/>
                      <a:pt x="513" y="378"/>
                    </a:cubicBezTo>
                    <a:cubicBezTo>
                      <a:pt x="508" y="380"/>
                      <a:pt x="502" y="383"/>
                      <a:pt x="500" y="383"/>
                    </a:cubicBezTo>
                    <a:cubicBezTo>
                      <a:pt x="494" y="385"/>
                      <a:pt x="496" y="386"/>
                      <a:pt x="494" y="389"/>
                    </a:cubicBezTo>
                    <a:cubicBezTo>
                      <a:pt x="493" y="390"/>
                      <a:pt x="491" y="388"/>
                      <a:pt x="490" y="389"/>
                    </a:cubicBezTo>
                    <a:cubicBezTo>
                      <a:pt x="489" y="390"/>
                      <a:pt x="491" y="394"/>
                      <a:pt x="490" y="395"/>
                    </a:cubicBezTo>
                    <a:cubicBezTo>
                      <a:pt x="491" y="399"/>
                      <a:pt x="495" y="392"/>
                      <a:pt x="496" y="398"/>
                    </a:cubicBezTo>
                    <a:cubicBezTo>
                      <a:pt x="496" y="400"/>
                      <a:pt x="497" y="401"/>
                      <a:pt x="498" y="402"/>
                    </a:cubicBezTo>
                    <a:cubicBezTo>
                      <a:pt x="496" y="408"/>
                      <a:pt x="499" y="412"/>
                      <a:pt x="500" y="413"/>
                    </a:cubicBezTo>
                    <a:cubicBezTo>
                      <a:pt x="500" y="416"/>
                      <a:pt x="500" y="416"/>
                      <a:pt x="501" y="417"/>
                    </a:cubicBezTo>
                    <a:cubicBezTo>
                      <a:pt x="502" y="417"/>
                      <a:pt x="503" y="423"/>
                      <a:pt x="503" y="423"/>
                    </a:cubicBezTo>
                    <a:cubicBezTo>
                      <a:pt x="505" y="428"/>
                      <a:pt x="505" y="427"/>
                      <a:pt x="507" y="430"/>
                    </a:cubicBezTo>
                    <a:cubicBezTo>
                      <a:pt x="508" y="432"/>
                      <a:pt x="506" y="434"/>
                      <a:pt x="507" y="436"/>
                    </a:cubicBezTo>
                    <a:cubicBezTo>
                      <a:pt x="508" y="437"/>
                      <a:pt x="512" y="438"/>
                      <a:pt x="511" y="441"/>
                    </a:cubicBezTo>
                    <a:cubicBezTo>
                      <a:pt x="504" y="439"/>
                      <a:pt x="509" y="449"/>
                      <a:pt x="505" y="451"/>
                    </a:cubicBezTo>
                    <a:cubicBezTo>
                      <a:pt x="513" y="452"/>
                      <a:pt x="513" y="463"/>
                      <a:pt x="522" y="458"/>
                    </a:cubicBezTo>
                    <a:cubicBezTo>
                      <a:pt x="515" y="465"/>
                      <a:pt x="531" y="459"/>
                      <a:pt x="531" y="464"/>
                    </a:cubicBezTo>
                    <a:close/>
                    <a:moveTo>
                      <a:pt x="587" y="378"/>
                    </a:moveTo>
                    <a:cubicBezTo>
                      <a:pt x="586" y="379"/>
                      <a:pt x="587" y="382"/>
                      <a:pt x="585" y="383"/>
                    </a:cubicBezTo>
                    <a:cubicBezTo>
                      <a:pt x="584" y="385"/>
                      <a:pt x="580" y="385"/>
                      <a:pt x="580" y="387"/>
                    </a:cubicBezTo>
                    <a:cubicBezTo>
                      <a:pt x="581" y="389"/>
                      <a:pt x="585" y="392"/>
                      <a:pt x="585" y="395"/>
                    </a:cubicBezTo>
                    <a:cubicBezTo>
                      <a:pt x="585" y="395"/>
                      <a:pt x="582" y="395"/>
                      <a:pt x="583" y="396"/>
                    </a:cubicBezTo>
                    <a:cubicBezTo>
                      <a:pt x="585" y="398"/>
                      <a:pt x="589" y="397"/>
                      <a:pt x="591" y="400"/>
                    </a:cubicBezTo>
                    <a:cubicBezTo>
                      <a:pt x="591" y="398"/>
                      <a:pt x="593" y="397"/>
                      <a:pt x="595" y="396"/>
                    </a:cubicBezTo>
                    <a:cubicBezTo>
                      <a:pt x="596" y="391"/>
                      <a:pt x="592" y="391"/>
                      <a:pt x="591" y="387"/>
                    </a:cubicBezTo>
                    <a:cubicBezTo>
                      <a:pt x="594" y="386"/>
                      <a:pt x="597" y="384"/>
                      <a:pt x="596" y="380"/>
                    </a:cubicBezTo>
                    <a:cubicBezTo>
                      <a:pt x="593" y="380"/>
                      <a:pt x="592" y="378"/>
                      <a:pt x="595" y="376"/>
                    </a:cubicBezTo>
                    <a:cubicBezTo>
                      <a:pt x="592" y="377"/>
                      <a:pt x="589" y="376"/>
                      <a:pt x="587" y="378"/>
                    </a:cubicBezTo>
                    <a:close/>
                    <a:moveTo>
                      <a:pt x="343" y="428"/>
                    </a:moveTo>
                    <a:cubicBezTo>
                      <a:pt x="342" y="436"/>
                      <a:pt x="356" y="431"/>
                      <a:pt x="356" y="428"/>
                    </a:cubicBezTo>
                    <a:cubicBezTo>
                      <a:pt x="351" y="426"/>
                      <a:pt x="348" y="426"/>
                      <a:pt x="343" y="428"/>
                    </a:cubicBezTo>
                    <a:close/>
                    <a:moveTo>
                      <a:pt x="386" y="775"/>
                    </a:moveTo>
                    <a:cubicBezTo>
                      <a:pt x="388" y="768"/>
                      <a:pt x="399" y="768"/>
                      <a:pt x="397" y="756"/>
                    </a:cubicBezTo>
                    <a:cubicBezTo>
                      <a:pt x="392" y="761"/>
                      <a:pt x="382" y="752"/>
                      <a:pt x="377" y="758"/>
                    </a:cubicBezTo>
                    <a:cubicBezTo>
                      <a:pt x="385" y="759"/>
                      <a:pt x="375" y="760"/>
                      <a:pt x="375" y="762"/>
                    </a:cubicBezTo>
                    <a:cubicBezTo>
                      <a:pt x="375" y="760"/>
                      <a:pt x="377" y="766"/>
                      <a:pt x="377" y="767"/>
                    </a:cubicBezTo>
                    <a:cubicBezTo>
                      <a:pt x="377" y="770"/>
                      <a:pt x="377" y="773"/>
                      <a:pt x="375" y="773"/>
                    </a:cubicBezTo>
                    <a:cubicBezTo>
                      <a:pt x="375" y="772"/>
                      <a:pt x="373" y="771"/>
                      <a:pt x="373" y="773"/>
                    </a:cubicBezTo>
                    <a:cubicBezTo>
                      <a:pt x="375" y="776"/>
                      <a:pt x="381" y="775"/>
                      <a:pt x="386" y="77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85" name="iš1ïďê"/>
              <p:cNvSpPr/>
              <p:nvPr/>
            </p:nvSpPr>
            <p:spPr bwMode="auto">
              <a:xfrm>
                <a:off x="4137527" y="707649"/>
                <a:ext cx="47627" cy="25214"/>
              </a:xfrm>
              <a:custGeom>
                <a:avLst/>
                <a:gdLst>
                  <a:gd name="T0" fmla="*/ 16 w 23"/>
                  <a:gd name="T1" fmla="*/ 0 h 12"/>
                  <a:gd name="T2" fmla="*/ 20 w 23"/>
                  <a:gd name="T3" fmla="*/ 11 h 12"/>
                  <a:gd name="T4" fmla="*/ 0 w 23"/>
                  <a:gd name="T5" fmla="*/ 6 h 12"/>
                  <a:gd name="T6" fmla="*/ 16 w 23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2">
                    <a:moveTo>
                      <a:pt x="16" y="0"/>
                    </a:moveTo>
                    <a:cubicBezTo>
                      <a:pt x="16" y="5"/>
                      <a:pt x="23" y="4"/>
                      <a:pt x="20" y="11"/>
                    </a:cubicBezTo>
                    <a:cubicBezTo>
                      <a:pt x="10" y="12"/>
                      <a:pt x="4" y="10"/>
                      <a:pt x="0" y="6"/>
                    </a:cubicBezTo>
                    <a:cubicBezTo>
                      <a:pt x="3" y="1"/>
                      <a:pt x="10" y="1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86" name="ïṥ1iďê"/>
              <p:cNvSpPr/>
              <p:nvPr/>
            </p:nvSpPr>
            <p:spPr bwMode="auto">
              <a:xfrm>
                <a:off x="4234180" y="755276"/>
                <a:ext cx="466461" cy="326383"/>
              </a:xfrm>
              <a:custGeom>
                <a:avLst/>
                <a:gdLst>
                  <a:gd name="T0" fmla="*/ 22 w 224"/>
                  <a:gd name="T1" fmla="*/ 9 h 157"/>
                  <a:gd name="T2" fmla="*/ 29 w 224"/>
                  <a:gd name="T3" fmla="*/ 7 h 157"/>
                  <a:gd name="T4" fmla="*/ 29 w 224"/>
                  <a:gd name="T5" fmla="*/ 11 h 157"/>
                  <a:gd name="T6" fmla="*/ 29 w 224"/>
                  <a:gd name="T7" fmla="*/ 18 h 157"/>
                  <a:gd name="T8" fmla="*/ 35 w 224"/>
                  <a:gd name="T9" fmla="*/ 33 h 157"/>
                  <a:gd name="T10" fmla="*/ 48 w 224"/>
                  <a:gd name="T11" fmla="*/ 9 h 157"/>
                  <a:gd name="T12" fmla="*/ 65 w 224"/>
                  <a:gd name="T13" fmla="*/ 7 h 157"/>
                  <a:gd name="T14" fmla="*/ 76 w 224"/>
                  <a:gd name="T15" fmla="*/ 25 h 157"/>
                  <a:gd name="T16" fmla="*/ 89 w 224"/>
                  <a:gd name="T17" fmla="*/ 22 h 157"/>
                  <a:gd name="T18" fmla="*/ 107 w 224"/>
                  <a:gd name="T19" fmla="*/ 20 h 157"/>
                  <a:gd name="T20" fmla="*/ 115 w 224"/>
                  <a:gd name="T21" fmla="*/ 27 h 157"/>
                  <a:gd name="T22" fmla="*/ 122 w 224"/>
                  <a:gd name="T23" fmla="*/ 31 h 157"/>
                  <a:gd name="T24" fmla="*/ 126 w 224"/>
                  <a:gd name="T25" fmla="*/ 33 h 157"/>
                  <a:gd name="T26" fmla="*/ 143 w 224"/>
                  <a:gd name="T27" fmla="*/ 37 h 157"/>
                  <a:gd name="T28" fmla="*/ 158 w 224"/>
                  <a:gd name="T29" fmla="*/ 44 h 157"/>
                  <a:gd name="T30" fmla="*/ 163 w 224"/>
                  <a:gd name="T31" fmla="*/ 50 h 157"/>
                  <a:gd name="T32" fmla="*/ 174 w 224"/>
                  <a:gd name="T33" fmla="*/ 59 h 157"/>
                  <a:gd name="T34" fmla="*/ 167 w 224"/>
                  <a:gd name="T35" fmla="*/ 74 h 157"/>
                  <a:gd name="T36" fmla="*/ 184 w 224"/>
                  <a:gd name="T37" fmla="*/ 76 h 157"/>
                  <a:gd name="T38" fmla="*/ 188 w 224"/>
                  <a:gd name="T39" fmla="*/ 85 h 157"/>
                  <a:gd name="T40" fmla="*/ 202 w 224"/>
                  <a:gd name="T41" fmla="*/ 87 h 157"/>
                  <a:gd name="T42" fmla="*/ 212 w 224"/>
                  <a:gd name="T43" fmla="*/ 96 h 157"/>
                  <a:gd name="T44" fmla="*/ 216 w 224"/>
                  <a:gd name="T45" fmla="*/ 104 h 157"/>
                  <a:gd name="T46" fmla="*/ 206 w 224"/>
                  <a:gd name="T47" fmla="*/ 117 h 157"/>
                  <a:gd name="T48" fmla="*/ 193 w 224"/>
                  <a:gd name="T49" fmla="*/ 115 h 157"/>
                  <a:gd name="T50" fmla="*/ 182 w 224"/>
                  <a:gd name="T51" fmla="*/ 104 h 157"/>
                  <a:gd name="T52" fmla="*/ 173 w 224"/>
                  <a:gd name="T53" fmla="*/ 113 h 157"/>
                  <a:gd name="T54" fmla="*/ 186 w 224"/>
                  <a:gd name="T55" fmla="*/ 121 h 157"/>
                  <a:gd name="T56" fmla="*/ 193 w 224"/>
                  <a:gd name="T57" fmla="*/ 134 h 157"/>
                  <a:gd name="T58" fmla="*/ 188 w 224"/>
                  <a:gd name="T59" fmla="*/ 147 h 157"/>
                  <a:gd name="T60" fmla="*/ 163 w 224"/>
                  <a:gd name="T61" fmla="*/ 137 h 157"/>
                  <a:gd name="T62" fmla="*/ 171 w 224"/>
                  <a:gd name="T63" fmla="*/ 147 h 157"/>
                  <a:gd name="T64" fmla="*/ 180 w 224"/>
                  <a:gd name="T65" fmla="*/ 152 h 157"/>
                  <a:gd name="T66" fmla="*/ 171 w 224"/>
                  <a:gd name="T67" fmla="*/ 152 h 157"/>
                  <a:gd name="T68" fmla="*/ 150 w 224"/>
                  <a:gd name="T69" fmla="*/ 145 h 157"/>
                  <a:gd name="T70" fmla="*/ 139 w 224"/>
                  <a:gd name="T71" fmla="*/ 139 h 157"/>
                  <a:gd name="T72" fmla="*/ 133 w 224"/>
                  <a:gd name="T73" fmla="*/ 130 h 157"/>
                  <a:gd name="T74" fmla="*/ 122 w 224"/>
                  <a:gd name="T75" fmla="*/ 109 h 157"/>
                  <a:gd name="T76" fmla="*/ 124 w 224"/>
                  <a:gd name="T77" fmla="*/ 104 h 157"/>
                  <a:gd name="T78" fmla="*/ 128 w 224"/>
                  <a:gd name="T79" fmla="*/ 96 h 157"/>
                  <a:gd name="T80" fmla="*/ 133 w 224"/>
                  <a:gd name="T81" fmla="*/ 87 h 157"/>
                  <a:gd name="T82" fmla="*/ 128 w 224"/>
                  <a:gd name="T83" fmla="*/ 76 h 157"/>
                  <a:gd name="T84" fmla="*/ 120 w 224"/>
                  <a:gd name="T85" fmla="*/ 70 h 157"/>
                  <a:gd name="T86" fmla="*/ 115 w 224"/>
                  <a:gd name="T87" fmla="*/ 70 h 157"/>
                  <a:gd name="T88" fmla="*/ 107 w 224"/>
                  <a:gd name="T89" fmla="*/ 68 h 157"/>
                  <a:gd name="T90" fmla="*/ 92 w 224"/>
                  <a:gd name="T91" fmla="*/ 52 h 157"/>
                  <a:gd name="T92" fmla="*/ 78 w 224"/>
                  <a:gd name="T93" fmla="*/ 55 h 157"/>
                  <a:gd name="T94" fmla="*/ 65 w 224"/>
                  <a:gd name="T95" fmla="*/ 55 h 157"/>
                  <a:gd name="T96" fmla="*/ 50 w 224"/>
                  <a:gd name="T97" fmla="*/ 55 h 157"/>
                  <a:gd name="T98" fmla="*/ 22 w 224"/>
                  <a:gd name="T99" fmla="*/ 50 h 157"/>
                  <a:gd name="T100" fmla="*/ 9 w 224"/>
                  <a:gd name="T101" fmla="*/ 42 h 157"/>
                  <a:gd name="T102" fmla="*/ 5 w 224"/>
                  <a:gd name="T103" fmla="*/ 33 h 157"/>
                  <a:gd name="T104" fmla="*/ 7 w 224"/>
                  <a:gd name="T105" fmla="*/ 25 h 157"/>
                  <a:gd name="T106" fmla="*/ 145 w 224"/>
                  <a:gd name="T107" fmla="*/ 107 h 157"/>
                  <a:gd name="T108" fmla="*/ 154 w 224"/>
                  <a:gd name="T109" fmla="*/ 100 h 157"/>
                  <a:gd name="T110" fmla="*/ 145 w 224"/>
                  <a:gd name="T111" fmla="*/ 10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24" h="157">
                    <a:moveTo>
                      <a:pt x="9" y="11"/>
                    </a:moveTo>
                    <a:cubicBezTo>
                      <a:pt x="12" y="16"/>
                      <a:pt x="19" y="4"/>
                      <a:pt x="22" y="9"/>
                    </a:cubicBezTo>
                    <a:cubicBezTo>
                      <a:pt x="24" y="9"/>
                      <a:pt x="23" y="5"/>
                      <a:pt x="24" y="5"/>
                    </a:cubicBezTo>
                    <a:cubicBezTo>
                      <a:pt x="26" y="4"/>
                      <a:pt x="27" y="7"/>
                      <a:pt x="29" y="7"/>
                    </a:cubicBezTo>
                    <a:cubicBezTo>
                      <a:pt x="32" y="7"/>
                      <a:pt x="32" y="0"/>
                      <a:pt x="37" y="5"/>
                    </a:cubicBezTo>
                    <a:cubicBezTo>
                      <a:pt x="36" y="13"/>
                      <a:pt x="32" y="7"/>
                      <a:pt x="29" y="11"/>
                    </a:cubicBezTo>
                    <a:cubicBezTo>
                      <a:pt x="28" y="12"/>
                      <a:pt x="33" y="12"/>
                      <a:pt x="33" y="12"/>
                    </a:cubicBezTo>
                    <a:cubicBezTo>
                      <a:pt x="32" y="15"/>
                      <a:pt x="30" y="15"/>
                      <a:pt x="29" y="18"/>
                    </a:cubicBezTo>
                    <a:cubicBezTo>
                      <a:pt x="29" y="21"/>
                      <a:pt x="31" y="22"/>
                      <a:pt x="31" y="24"/>
                    </a:cubicBezTo>
                    <a:cubicBezTo>
                      <a:pt x="32" y="27"/>
                      <a:pt x="30" y="33"/>
                      <a:pt x="35" y="33"/>
                    </a:cubicBezTo>
                    <a:cubicBezTo>
                      <a:pt x="39" y="32"/>
                      <a:pt x="35" y="22"/>
                      <a:pt x="37" y="18"/>
                    </a:cubicBezTo>
                    <a:cubicBezTo>
                      <a:pt x="46" y="20"/>
                      <a:pt x="45" y="13"/>
                      <a:pt x="48" y="9"/>
                    </a:cubicBezTo>
                    <a:cubicBezTo>
                      <a:pt x="50" y="13"/>
                      <a:pt x="55" y="5"/>
                      <a:pt x="57" y="11"/>
                    </a:cubicBezTo>
                    <a:cubicBezTo>
                      <a:pt x="61" y="11"/>
                      <a:pt x="59" y="5"/>
                      <a:pt x="65" y="7"/>
                    </a:cubicBezTo>
                    <a:cubicBezTo>
                      <a:pt x="64" y="14"/>
                      <a:pt x="69" y="15"/>
                      <a:pt x="74" y="16"/>
                    </a:cubicBezTo>
                    <a:cubicBezTo>
                      <a:pt x="72" y="22"/>
                      <a:pt x="73" y="21"/>
                      <a:pt x="76" y="25"/>
                    </a:cubicBezTo>
                    <a:cubicBezTo>
                      <a:pt x="78" y="23"/>
                      <a:pt x="80" y="23"/>
                      <a:pt x="83" y="25"/>
                    </a:cubicBezTo>
                    <a:cubicBezTo>
                      <a:pt x="87" y="27"/>
                      <a:pt x="87" y="23"/>
                      <a:pt x="89" y="22"/>
                    </a:cubicBezTo>
                    <a:cubicBezTo>
                      <a:pt x="91" y="21"/>
                      <a:pt x="94" y="23"/>
                      <a:pt x="94" y="20"/>
                    </a:cubicBezTo>
                    <a:cubicBezTo>
                      <a:pt x="100" y="22"/>
                      <a:pt x="102" y="22"/>
                      <a:pt x="107" y="20"/>
                    </a:cubicBezTo>
                    <a:cubicBezTo>
                      <a:pt x="107" y="24"/>
                      <a:pt x="112" y="22"/>
                      <a:pt x="111" y="22"/>
                    </a:cubicBezTo>
                    <a:cubicBezTo>
                      <a:pt x="113" y="23"/>
                      <a:pt x="113" y="26"/>
                      <a:pt x="115" y="27"/>
                    </a:cubicBezTo>
                    <a:cubicBezTo>
                      <a:pt x="116" y="28"/>
                      <a:pt x="119" y="29"/>
                      <a:pt x="120" y="29"/>
                    </a:cubicBezTo>
                    <a:cubicBezTo>
                      <a:pt x="121" y="30"/>
                      <a:pt x="120" y="31"/>
                      <a:pt x="122" y="31"/>
                    </a:cubicBezTo>
                    <a:cubicBezTo>
                      <a:pt x="126" y="31"/>
                      <a:pt x="121" y="34"/>
                      <a:pt x="124" y="37"/>
                    </a:cubicBezTo>
                    <a:cubicBezTo>
                      <a:pt x="125" y="38"/>
                      <a:pt x="126" y="34"/>
                      <a:pt x="126" y="33"/>
                    </a:cubicBezTo>
                    <a:cubicBezTo>
                      <a:pt x="129" y="35"/>
                      <a:pt x="129" y="38"/>
                      <a:pt x="133" y="39"/>
                    </a:cubicBezTo>
                    <a:cubicBezTo>
                      <a:pt x="137" y="39"/>
                      <a:pt x="139" y="37"/>
                      <a:pt x="143" y="37"/>
                    </a:cubicBezTo>
                    <a:cubicBezTo>
                      <a:pt x="142" y="44"/>
                      <a:pt x="154" y="40"/>
                      <a:pt x="154" y="46"/>
                    </a:cubicBezTo>
                    <a:cubicBezTo>
                      <a:pt x="156" y="46"/>
                      <a:pt x="157" y="46"/>
                      <a:pt x="158" y="44"/>
                    </a:cubicBezTo>
                    <a:cubicBezTo>
                      <a:pt x="160" y="45"/>
                      <a:pt x="161" y="48"/>
                      <a:pt x="161" y="52"/>
                    </a:cubicBezTo>
                    <a:cubicBezTo>
                      <a:pt x="163" y="52"/>
                      <a:pt x="163" y="51"/>
                      <a:pt x="163" y="50"/>
                    </a:cubicBezTo>
                    <a:cubicBezTo>
                      <a:pt x="166" y="52"/>
                      <a:pt x="168" y="56"/>
                      <a:pt x="174" y="55"/>
                    </a:cubicBezTo>
                    <a:cubicBezTo>
                      <a:pt x="173" y="57"/>
                      <a:pt x="172" y="59"/>
                      <a:pt x="174" y="59"/>
                    </a:cubicBezTo>
                    <a:cubicBezTo>
                      <a:pt x="176" y="62"/>
                      <a:pt x="169" y="65"/>
                      <a:pt x="174" y="66"/>
                    </a:cubicBezTo>
                    <a:cubicBezTo>
                      <a:pt x="172" y="69"/>
                      <a:pt x="167" y="69"/>
                      <a:pt x="167" y="74"/>
                    </a:cubicBezTo>
                    <a:cubicBezTo>
                      <a:pt x="171" y="81"/>
                      <a:pt x="180" y="72"/>
                      <a:pt x="182" y="80"/>
                    </a:cubicBezTo>
                    <a:cubicBezTo>
                      <a:pt x="184" y="79"/>
                      <a:pt x="183" y="77"/>
                      <a:pt x="184" y="76"/>
                    </a:cubicBezTo>
                    <a:cubicBezTo>
                      <a:pt x="186" y="76"/>
                      <a:pt x="185" y="80"/>
                      <a:pt x="186" y="81"/>
                    </a:cubicBezTo>
                    <a:cubicBezTo>
                      <a:pt x="186" y="81"/>
                      <a:pt x="188" y="85"/>
                      <a:pt x="188" y="85"/>
                    </a:cubicBezTo>
                    <a:cubicBezTo>
                      <a:pt x="190" y="85"/>
                      <a:pt x="192" y="81"/>
                      <a:pt x="191" y="89"/>
                    </a:cubicBezTo>
                    <a:cubicBezTo>
                      <a:pt x="196" y="89"/>
                      <a:pt x="197" y="86"/>
                      <a:pt x="202" y="87"/>
                    </a:cubicBezTo>
                    <a:cubicBezTo>
                      <a:pt x="203" y="88"/>
                      <a:pt x="204" y="90"/>
                      <a:pt x="204" y="93"/>
                    </a:cubicBezTo>
                    <a:cubicBezTo>
                      <a:pt x="208" y="93"/>
                      <a:pt x="214" y="91"/>
                      <a:pt x="212" y="96"/>
                    </a:cubicBezTo>
                    <a:cubicBezTo>
                      <a:pt x="219" y="93"/>
                      <a:pt x="215" y="97"/>
                      <a:pt x="221" y="98"/>
                    </a:cubicBezTo>
                    <a:cubicBezTo>
                      <a:pt x="224" y="102"/>
                      <a:pt x="215" y="104"/>
                      <a:pt x="216" y="104"/>
                    </a:cubicBezTo>
                    <a:cubicBezTo>
                      <a:pt x="214" y="105"/>
                      <a:pt x="217" y="106"/>
                      <a:pt x="217" y="106"/>
                    </a:cubicBezTo>
                    <a:cubicBezTo>
                      <a:pt x="213" y="111"/>
                      <a:pt x="209" y="110"/>
                      <a:pt x="206" y="117"/>
                    </a:cubicBezTo>
                    <a:cubicBezTo>
                      <a:pt x="204" y="117"/>
                      <a:pt x="203" y="117"/>
                      <a:pt x="202" y="119"/>
                    </a:cubicBezTo>
                    <a:cubicBezTo>
                      <a:pt x="201" y="118"/>
                      <a:pt x="193" y="118"/>
                      <a:pt x="193" y="115"/>
                    </a:cubicBezTo>
                    <a:cubicBezTo>
                      <a:pt x="193" y="111"/>
                      <a:pt x="184" y="115"/>
                      <a:pt x="186" y="107"/>
                    </a:cubicBezTo>
                    <a:cubicBezTo>
                      <a:pt x="182" y="108"/>
                      <a:pt x="182" y="106"/>
                      <a:pt x="182" y="104"/>
                    </a:cubicBezTo>
                    <a:cubicBezTo>
                      <a:pt x="179" y="104"/>
                      <a:pt x="177" y="104"/>
                      <a:pt x="174" y="104"/>
                    </a:cubicBezTo>
                    <a:cubicBezTo>
                      <a:pt x="170" y="103"/>
                      <a:pt x="174" y="110"/>
                      <a:pt x="173" y="113"/>
                    </a:cubicBezTo>
                    <a:cubicBezTo>
                      <a:pt x="173" y="117"/>
                      <a:pt x="178" y="117"/>
                      <a:pt x="178" y="121"/>
                    </a:cubicBezTo>
                    <a:cubicBezTo>
                      <a:pt x="182" y="118"/>
                      <a:pt x="185" y="125"/>
                      <a:pt x="186" y="121"/>
                    </a:cubicBezTo>
                    <a:cubicBezTo>
                      <a:pt x="188" y="123"/>
                      <a:pt x="189" y="127"/>
                      <a:pt x="189" y="132"/>
                    </a:cubicBezTo>
                    <a:cubicBezTo>
                      <a:pt x="189" y="134"/>
                      <a:pt x="193" y="133"/>
                      <a:pt x="193" y="134"/>
                    </a:cubicBezTo>
                    <a:cubicBezTo>
                      <a:pt x="196" y="138"/>
                      <a:pt x="191" y="147"/>
                      <a:pt x="191" y="150"/>
                    </a:cubicBezTo>
                    <a:cubicBezTo>
                      <a:pt x="187" y="152"/>
                      <a:pt x="189" y="148"/>
                      <a:pt x="188" y="147"/>
                    </a:cubicBezTo>
                    <a:cubicBezTo>
                      <a:pt x="185" y="145"/>
                      <a:pt x="179" y="146"/>
                      <a:pt x="178" y="141"/>
                    </a:cubicBezTo>
                    <a:cubicBezTo>
                      <a:pt x="171" y="142"/>
                      <a:pt x="172" y="135"/>
                      <a:pt x="163" y="137"/>
                    </a:cubicBezTo>
                    <a:cubicBezTo>
                      <a:pt x="164" y="141"/>
                      <a:pt x="170" y="138"/>
                      <a:pt x="171" y="141"/>
                    </a:cubicBezTo>
                    <a:cubicBezTo>
                      <a:pt x="164" y="147"/>
                      <a:pt x="177" y="144"/>
                      <a:pt x="171" y="147"/>
                    </a:cubicBezTo>
                    <a:cubicBezTo>
                      <a:pt x="171" y="149"/>
                      <a:pt x="176" y="149"/>
                      <a:pt x="178" y="150"/>
                    </a:cubicBezTo>
                    <a:cubicBezTo>
                      <a:pt x="179" y="151"/>
                      <a:pt x="178" y="152"/>
                      <a:pt x="180" y="152"/>
                    </a:cubicBezTo>
                    <a:cubicBezTo>
                      <a:pt x="183" y="152"/>
                      <a:pt x="184" y="153"/>
                      <a:pt x="184" y="156"/>
                    </a:cubicBezTo>
                    <a:cubicBezTo>
                      <a:pt x="178" y="157"/>
                      <a:pt x="175" y="155"/>
                      <a:pt x="171" y="152"/>
                    </a:cubicBezTo>
                    <a:cubicBezTo>
                      <a:pt x="168" y="151"/>
                      <a:pt x="163" y="151"/>
                      <a:pt x="160" y="148"/>
                    </a:cubicBezTo>
                    <a:cubicBezTo>
                      <a:pt x="157" y="147"/>
                      <a:pt x="153" y="145"/>
                      <a:pt x="150" y="145"/>
                    </a:cubicBezTo>
                    <a:cubicBezTo>
                      <a:pt x="148" y="145"/>
                      <a:pt x="148" y="142"/>
                      <a:pt x="147" y="141"/>
                    </a:cubicBezTo>
                    <a:cubicBezTo>
                      <a:pt x="144" y="140"/>
                      <a:pt x="141" y="141"/>
                      <a:pt x="139" y="139"/>
                    </a:cubicBezTo>
                    <a:cubicBezTo>
                      <a:pt x="137" y="138"/>
                      <a:pt x="139" y="135"/>
                      <a:pt x="137" y="134"/>
                    </a:cubicBezTo>
                    <a:cubicBezTo>
                      <a:pt x="136" y="132"/>
                      <a:pt x="132" y="134"/>
                      <a:pt x="133" y="130"/>
                    </a:cubicBezTo>
                    <a:cubicBezTo>
                      <a:pt x="125" y="130"/>
                      <a:pt x="125" y="122"/>
                      <a:pt x="120" y="119"/>
                    </a:cubicBezTo>
                    <a:cubicBezTo>
                      <a:pt x="122" y="118"/>
                      <a:pt x="120" y="112"/>
                      <a:pt x="122" y="109"/>
                    </a:cubicBezTo>
                    <a:cubicBezTo>
                      <a:pt x="123" y="109"/>
                      <a:pt x="126" y="110"/>
                      <a:pt x="126" y="109"/>
                    </a:cubicBezTo>
                    <a:cubicBezTo>
                      <a:pt x="126" y="108"/>
                      <a:pt x="123" y="106"/>
                      <a:pt x="124" y="104"/>
                    </a:cubicBezTo>
                    <a:cubicBezTo>
                      <a:pt x="124" y="103"/>
                      <a:pt x="128" y="104"/>
                      <a:pt x="128" y="104"/>
                    </a:cubicBezTo>
                    <a:cubicBezTo>
                      <a:pt x="129" y="103"/>
                      <a:pt x="127" y="98"/>
                      <a:pt x="128" y="96"/>
                    </a:cubicBezTo>
                    <a:cubicBezTo>
                      <a:pt x="128" y="96"/>
                      <a:pt x="131" y="97"/>
                      <a:pt x="132" y="96"/>
                    </a:cubicBezTo>
                    <a:cubicBezTo>
                      <a:pt x="134" y="94"/>
                      <a:pt x="131" y="89"/>
                      <a:pt x="133" y="87"/>
                    </a:cubicBezTo>
                    <a:cubicBezTo>
                      <a:pt x="133" y="85"/>
                      <a:pt x="130" y="85"/>
                      <a:pt x="128" y="85"/>
                    </a:cubicBezTo>
                    <a:cubicBezTo>
                      <a:pt x="128" y="82"/>
                      <a:pt x="128" y="79"/>
                      <a:pt x="128" y="76"/>
                    </a:cubicBezTo>
                    <a:cubicBezTo>
                      <a:pt x="126" y="76"/>
                      <a:pt x="125" y="76"/>
                      <a:pt x="124" y="78"/>
                    </a:cubicBezTo>
                    <a:cubicBezTo>
                      <a:pt x="121" y="76"/>
                      <a:pt x="123" y="72"/>
                      <a:pt x="120" y="70"/>
                    </a:cubicBezTo>
                    <a:cubicBezTo>
                      <a:pt x="120" y="70"/>
                      <a:pt x="118" y="72"/>
                      <a:pt x="117" y="72"/>
                    </a:cubicBezTo>
                    <a:cubicBezTo>
                      <a:pt x="117" y="72"/>
                      <a:pt x="115" y="70"/>
                      <a:pt x="115" y="70"/>
                    </a:cubicBezTo>
                    <a:cubicBezTo>
                      <a:pt x="114" y="70"/>
                      <a:pt x="112" y="67"/>
                      <a:pt x="111" y="66"/>
                    </a:cubicBezTo>
                    <a:cubicBezTo>
                      <a:pt x="110" y="66"/>
                      <a:pt x="109" y="69"/>
                      <a:pt x="107" y="68"/>
                    </a:cubicBezTo>
                    <a:cubicBezTo>
                      <a:pt x="107" y="68"/>
                      <a:pt x="104" y="64"/>
                      <a:pt x="100" y="65"/>
                    </a:cubicBezTo>
                    <a:cubicBezTo>
                      <a:pt x="108" y="56"/>
                      <a:pt x="90" y="61"/>
                      <a:pt x="92" y="52"/>
                    </a:cubicBezTo>
                    <a:cubicBezTo>
                      <a:pt x="88" y="52"/>
                      <a:pt x="83" y="52"/>
                      <a:pt x="83" y="57"/>
                    </a:cubicBezTo>
                    <a:cubicBezTo>
                      <a:pt x="80" y="59"/>
                      <a:pt x="78" y="55"/>
                      <a:pt x="78" y="55"/>
                    </a:cubicBezTo>
                    <a:cubicBezTo>
                      <a:pt x="76" y="55"/>
                      <a:pt x="75" y="57"/>
                      <a:pt x="72" y="57"/>
                    </a:cubicBezTo>
                    <a:cubicBezTo>
                      <a:pt x="69" y="57"/>
                      <a:pt x="68" y="55"/>
                      <a:pt x="65" y="55"/>
                    </a:cubicBezTo>
                    <a:cubicBezTo>
                      <a:pt x="61" y="55"/>
                      <a:pt x="61" y="57"/>
                      <a:pt x="57" y="57"/>
                    </a:cubicBezTo>
                    <a:cubicBezTo>
                      <a:pt x="53" y="57"/>
                      <a:pt x="52" y="56"/>
                      <a:pt x="50" y="55"/>
                    </a:cubicBezTo>
                    <a:cubicBezTo>
                      <a:pt x="41" y="55"/>
                      <a:pt x="34" y="56"/>
                      <a:pt x="25" y="53"/>
                    </a:cubicBezTo>
                    <a:cubicBezTo>
                      <a:pt x="24" y="53"/>
                      <a:pt x="22" y="50"/>
                      <a:pt x="22" y="50"/>
                    </a:cubicBezTo>
                    <a:cubicBezTo>
                      <a:pt x="18" y="49"/>
                      <a:pt x="15" y="51"/>
                      <a:pt x="16" y="46"/>
                    </a:cubicBezTo>
                    <a:cubicBezTo>
                      <a:pt x="13" y="46"/>
                      <a:pt x="7" y="48"/>
                      <a:pt x="9" y="42"/>
                    </a:cubicBezTo>
                    <a:cubicBezTo>
                      <a:pt x="15" y="44"/>
                      <a:pt x="16" y="40"/>
                      <a:pt x="20" y="39"/>
                    </a:cubicBezTo>
                    <a:cubicBezTo>
                      <a:pt x="17" y="35"/>
                      <a:pt x="7" y="38"/>
                      <a:pt x="5" y="33"/>
                    </a:cubicBezTo>
                    <a:cubicBezTo>
                      <a:pt x="3" y="33"/>
                      <a:pt x="3" y="34"/>
                      <a:pt x="3" y="35"/>
                    </a:cubicBezTo>
                    <a:cubicBezTo>
                      <a:pt x="0" y="34"/>
                      <a:pt x="5" y="27"/>
                      <a:pt x="7" y="25"/>
                    </a:cubicBezTo>
                    <a:cubicBezTo>
                      <a:pt x="5" y="19"/>
                      <a:pt x="10" y="17"/>
                      <a:pt x="9" y="11"/>
                    </a:cubicBezTo>
                    <a:close/>
                    <a:moveTo>
                      <a:pt x="145" y="107"/>
                    </a:moveTo>
                    <a:cubicBezTo>
                      <a:pt x="145" y="103"/>
                      <a:pt x="154" y="107"/>
                      <a:pt x="158" y="106"/>
                    </a:cubicBezTo>
                    <a:cubicBezTo>
                      <a:pt x="158" y="102"/>
                      <a:pt x="155" y="102"/>
                      <a:pt x="154" y="100"/>
                    </a:cubicBezTo>
                    <a:cubicBezTo>
                      <a:pt x="152" y="97"/>
                      <a:pt x="147" y="99"/>
                      <a:pt x="143" y="96"/>
                    </a:cubicBezTo>
                    <a:cubicBezTo>
                      <a:pt x="144" y="100"/>
                      <a:pt x="141" y="107"/>
                      <a:pt x="145" y="10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87" name="ïşlíďé"/>
              <p:cNvSpPr/>
              <p:nvPr/>
            </p:nvSpPr>
            <p:spPr bwMode="auto">
              <a:xfrm>
                <a:off x="3778927" y="772085"/>
                <a:ext cx="287161" cy="145681"/>
              </a:xfrm>
              <a:custGeom>
                <a:avLst/>
                <a:gdLst>
                  <a:gd name="T0" fmla="*/ 15 w 138"/>
                  <a:gd name="T1" fmla="*/ 53 h 70"/>
                  <a:gd name="T2" fmla="*/ 17 w 138"/>
                  <a:gd name="T3" fmla="*/ 47 h 70"/>
                  <a:gd name="T4" fmla="*/ 24 w 138"/>
                  <a:gd name="T5" fmla="*/ 45 h 70"/>
                  <a:gd name="T6" fmla="*/ 28 w 138"/>
                  <a:gd name="T7" fmla="*/ 44 h 70"/>
                  <a:gd name="T8" fmla="*/ 49 w 138"/>
                  <a:gd name="T9" fmla="*/ 42 h 70"/>
                  <a:gd name="T10" fmla="*/ 28 w 138"/>
                  <a:gd name="T11" fmla="*/ 40 h 70"/>
                  <a:gd name="T12" fmla="*/ 26 w 138"/>
                  <a:gd name="T13" fmla="*/ 38 h 70"/>
                  <a:gd name="T14" fmla="*/ 21 w 138"/>
                  <a:gd name="T15" fmla="*/ 40 h 70"/>
                  <a:gd name="T16" fmla="*/ 10 w 138"/>
                  <a:gd name="T17" fmla="*/ 38 h 70"/>
                  <a:gd name="T18" fmla="*/ 19 w 138"/>
                  <a:gd name="T19" fmla="*/ 31 h 70"/>
                  <a:gd name="T20" fmla="*/ 24 w 138"/>
                  <a:gd name="T21" fmla="*/ 31 h 70"/>
                  <a:gd name="T22" fmla="*/ 4 w 138"/>
                  <a:gd name="T23" fmla="*/ 27 h 70"/>
                  <a:gd name="T24" fmla="*/ 0 w 138"/>
                  <a:gd name="T25" fmla="*/ 21 h 70"/>
                  <a:gd name="T26" fmla="*/ 10 w 138"/>
                  <a:gd name="T27" fmla="*/ 14 h 70"/>
                  <a:gd name="T28" fmla="*/ 10 w 138"/>
                  <a:gd name="T29" fmla="*/ 12 h 70"/>
                  <a:gd name="T30" fmla="*/ 28 w 138"/>
                  <a:gd name="T31" fmla="*/ 4 h 70"/>
                  <a:gd name="T32" fmla="*/ 34 w 138"/>
                  <a:gd name="T33" fmla="*/ 1 h 70"/>
                  <a:gd name="T34" fmla="*/ 37 w 138"/>
                  <a:gd name="T35" fmla="*/ 3 h 70"/>
                  <a:gd name="T36" fmla="*/ 41 w 138"/>
                  <a:gd name="T37" fmla="*/ 10 h 70"/>
                  <a:gd name="T38" fmla="*/ 37 w 138"/>
                  <a:gd name="T39" fmla="*/ 12 h 70"/>
                  <a:gd name="T40" fmla="*/ 41 w 138"/>
                  <a:gd name="T41" fmla="*/ 14 h 70"/>
                  <a:gd name="T42" fmla="*/ 43 w 138"/>
                  <a:gd name="T43" fmla="*/ 10 h 70"/>
                  <a:gd name="T44" fmla="*/ 54 w 138"/>
                  <a:gd name="T45" fmla="*/ 8 h 70"/>
                  <a:gd name="T46" fmla="*/ 60 w 138"/>
                  <a:gd name="T47" fmla="*/ 17 h 70"/>
                  <a:gd name="T48" fmla="*/ 67 w 138"/>
                  <a:gd name="T49" fmla="*/ 14 h 70"/>
                  <a:gd name="T50" fmla="*/ 73 w 138"/>
                  <a:gd name="T51" fmla="*/ 8 h 70"/>
                  <a:gd name="T52" fmla="*/ 79 w 138"/>
                  <a:gd name="T53" fmla="*/ 10 h 70"/>
                  <a:gd name="T54" fmla="*/ 80 w 138"/>
                  <a:gd name="T55" fmla="*/ 17 h 70"/>
                  <a:gd name="T56" fmla="*/ 84 w 138"/>
                  <a:gd name="T57" fmla="*/ 25 h 70"/>
                  <a:gd name="T58" fmla="*/ 92 w 138"/>
                  <a:gd name="T59" fmla="*/ 19 h 70"/>
                  <a:gd name="T60" fmla="*/ 86 w 138"/>
                  <a:gd name="T61" fmla="*/ 16 h 70"/>
                  <a:gd name="T62" fmla="*/ 86 w 138"/>
                  <a:gd name="T63" fmla="*/ 4 h 70"/>
                  <a:gd name="T64" fmla="*/ 93 w 138"/>
                  <a:gd name="T65" fmla="*/ 3 h 70"/>
                  <a:gd name="T66" fmla="*/ 101 w 138"/>
                  <a:gd name="T67" fmla="*/ 16 h 70"/>
                  <a:gd name="T68" fmla="*/ 106 w 138"/>
                  <a:gd name="T69" fmla="*/ 19 h 70"/>
                  <a:gd name="T70" fmla="*/ 110 w 138"/>
                  <a:gd name="T71" fmla="*/ 25 h 70"/>
                  <a:gd name="T72" fmla="*/ 108 w 138"/>
                  <a:gd name="T73" fmla="*/ 31 h 70"/>
                  <a:gd name="T74" fmla="*/ 114 w 138"/>
                  <a:gd name="T75" fmla="*/ 38 h 70"/>
                  <a:gd name="T76" fmla="*/ 131 w 138"/>
                  <a:gd name="T77" fmla="*/ 40 h 70"/>
                  <a:gd name="T78" fmla="*/ 136 w 138"/>
                  <a:gd name="T79" fmla="*/ 45 h 70"/>
                  <a:gd name="T80" fmla="*/ 138 w 138"/>
                  <a:gd name="T81" fmla="*/ 49 h 70"/>
                  <a:gd name="T82" fmla="*/ 123 w 138"/>
                  <a:gd name="T83" fmla="*/ 49 h 70"/>
                  <a:gd name="T84" fmla="*/ 127 w 138"/>
                  <a:gd name="T85" fmla="*/ 62 h 70"/>
                  <a:gd name="T86" fmla="*/ 106 w 138"/>
                  <a:gd name="T87" fmla="*/ 62 h 70"/>
                  <a:gd name="T88" fmla="*/ 80 w 138"/>
                  <a:gd name="T89" fmla="*/ 62 h 70"/>
                  <a:gd name="T90" fmla="*/ 71 w 138"/>
                  <a:gd name="T91" fmla="*/ 64 h 70"/>
                  <a:gd name="T92" fmla="*/ 69 w 138"/>
                  <a:gd name="T93" fmla="*/ 68 h 70"/>
                  <a:gd name="T94" fmla="*/ 45 w 138"/>
                  <a:gd name="T95" fmla="*/ 68 h 70"/>
                  <a:gd name="T96" fmla="*/ 37 w 138"/>
                  <a:gd name="T97" fmla="*/ 57 h 70"/>
                  <a:gd name="T98" fmla="*/ 23 w 138"/>
                  <a:gd name="T99" fmla="*/ 53 h 70"/>
                  <a:gd name="T100" fmla="*/ 21 w 138"/>
                  <a:gd name="T101" fmla="*/ 55 h 70"/>
                  <a:gd name="T102" fmla="*/ 21 w 138"/>
                  <a:gd name="T103" fmla="*/ 51 h 70"/>
                  <a:gd name="T104" fmla="*/ 15 w 138"/>
                  <a:gd name="T105" fmla="*/ 53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8" h="70">
                    <a:moveTo>
                      <a:pt x="15" y="53"/>
                    </a:moveTo>
                    <a:cubicBezTo>
                      <a:pt x="11" y="53"/>
                      <a:pt x="16" y="48"/>
                      <a:pt x="17" y="47"/>
                    </a:cubicBezTo>
                    <a:cubicBezTo>
                      <a:pt x="17" y="45"/>
                      <a:pt x="22" y="46"/>
                      <a:pt x="24" y="45"/>
                    </a:cubicBezTo>
                    <a:cubicBezTo>
                      <a:pt x="26" y="45"/>
                      <a:pt x="26" y="44"/>
                      <a:pt x="28" y="44"/>
                    </a:cubicBezTo>
                    <a:cubicBezTo>
                      <a:pt x="35" y="43"/>
                      <a:pt x="44" y="46"/>
                      <a:pt x="49" y="42"/>
                    </a:cubicBezTo>
                    <a:cubicBezTo>
                      <a:pt x="47" y="37"/>
                      <a:pt x="35" y="42"/>
                      <a:pt x="28" y="40"/>
                    </a:cubicBezTo>
                    <a:cubicBezTo>
                      <a:pt x="27" y="40"/>
                      <a:pt x="26" y="38"/>
                      <a:pt x="26" y="38"/>
                    </a:cubicBezTo>
                    <a:cubicBezTo>
                      <a:pt x="25" y="38"/>
                      <a:pt x="23" y="40"/>
                      <a:pt x="21" y="40"/>
                    </a:cubicBezTo>
                    <a:cubicBezTo>
                      <a:pt x="17" y="40"/>
                      <a:pt x="13" y="37"/>
                      <a:pt x="10" y="38"/>
                    </a:cubicBezTo>
                    <a:cubicBezTo>
                      <a:pt x="5" y="32"/>
                      <a:pt x="19" y="34"/>
                      <a:pt x="19" y="31"/>
                    </a:cubicBezTo>
                    <a:cubicBezTo>
                      <a:pt x="19" y="27"/>
                      <a:pt x="23" y="30"/>
                      <a:pt x="24" y="31"/>
                    </a:cubicBezTo>
                    <a:cubicBezTo>
                      <a:pt x="24" y="20"/>
                      <a:pt x="13" y="30"/>
                      <a:pt x="4" y="27"/>
                    </a:cubicBezTo>
                    <a:cubicBezTo>
                      <a:pt x="0" y="24"/>
                      <a:pt x="8" y="21"/>
                      <a:pt x="0" y="21"/>
                    </a:cubicBezTo>
                    <a:cubicBezTo>
                      <a:pt x="2" y="18"/>
                      <a:pt x="2" y="12"/>
                      <a:pt x="10" y="14"/>
                    </a:cubicBezTo>
                    <a:cubicBezTo>
                      <a:pt x="12" y="14"/>
                      <a:pt x="10" y="11"/>
                      <a:pt x="10" y="12"/>
                    </a:cubicBezTo>
                    <a:cubicBezTo>
                      <a:pt x="13" y="7"/>
                      <a:pt x="21" y="6"/>
                      <a:pt x="28" y="4"/>
                    </a:cubicBezTo>
                    <a:cubicBezTo>
                      <a:pt x="30" y="3"/>
                      <a:pt x="30" y="0"/>
                      <a:pt x="34" y="1"/>
                    </a:cubicBezTo>
                    <a:cubicBezTo>
                      <a:pt x="34" y="3"/>
                      <a:pt x="36" y="2"/>
                      <a:pt x="37" y="3"/>
                    </a:cubicBezTo>
                    <a:cubicBezTo>
                      <a:pt x="37" y="7"/>
                      <a:pt x="34" y="10"/>
                      <a:pt x="41" y="10"/>
                    </a:cubicBezTo>
                    <a:cubicBezTo>
                      <a:pt x="41" y="12"/>
                      <a:pt x="39" y="11"/>
                      <a:pt x="37" y="12"/>
                    </a:cubicBezTo>
                    <a:cubicBezTo>
                      <a:pt x="37" y="13"/>
                      <a:pt x="40" y="14"/>
                      <a:pt x="41" y="14"/>
                    </a:cubicBezTo>
                    <a:cubicBezTo>
                      <a:pt x="43" y="13"/>
                      <a:pt x="42" y="10"/>
                      <a:pt x="43" y="10"/>
                    </a:cubicBezTo>
                    <a:cubicBezTo>
                      <a:pt x="47" y="8"/>
                      <a:pt x="50" y="9"/>
                      <a:pt x="54" y="8"/>
                    </a:cubicBezTo>
                    <a:cubicBezTo>
                      <a:pt x="56" y="11"/>
                      <a:pt x="60" y="12"/>
                      <a:pt x="60" y="17"/>
                    </a:cubicBezTo>
                    <a:cubicBezTo>
                      <a:pt x="64" y="17"/>
                      <a:pt x="62" y="12"/>
                      <a:pt x="67" y="14"/>
                    </a:cubicBezTo>
                    <a:cubicBezTo>
                      <a:pt x="69" y="12"/>
                      <a:pt x="71" y="10"/>
                      <a:pt x="73" y="8"/>
                    </a:cubicBezTo>
                    <a:cubicBezTo>
                      <a:pt x="74" y="9"/>
                      <a:pt x="76" y="10"/>
                      <a:pt x="79" y="10"/>
                    </a:cubicBezTo>
                    <a:cubicBezTo>
                      <a:pt x="80" y="13"/>
                      <a:pt x="79" y="15"/>
                      <a:pt x="80" y="17"/>
                    </a:cubicBezTo>
                    <a:cubicBezTo>
                      <a:pt x="81" y="20"/>
                      <a:pt x="86" y="20"/>
                      <a:pt x="84" y="25"/>
                    </a:cubicBezTo>
                    <a:cubicBezTo>
                      <a:pt x="88" y="24"/>
                      <a:pt x="88" y="20"/>
                      <a:pt x="92" y="19"/>
                    </a:cubicBezTo>
                    <a:cubicBezTo>
                      <a:pt x="91" y="17"/>
                      <a:pt x="87" y="17"/>
                      <a:pt x="86" y="16"/>
                    </a:cubicBezTo>
                    <a:cubicBezTo>
                      <a:pt x="84" y="12"/>
                      <a:pt x="87" y="9"/>
                      <a:pt x="86" y="4"/>
                    </a:cubicBezTo>
                    <a:cubicBezTo>
                      <a:pt x="89" y="5"/>
                      <a:pt x="90" y="2"/>
                      <a:pt x="93" y="3"/>
                    </a:cubicBezTo>
                    <a:cubicBezTo>
                      <a:pt x="94" y="6"/>
                      <a:pt x="98" y="11"/>
                      <a:pt x="101" y="16"/>
                    </a:cubicBezTo>
                    <a:cubicBezTo>
                      <a:pt x="101" y="16"/>
                      <a:pt x="105" y="24"/>
                      <a:pt x="106" y="19"/>
                    </a:cubicBezTo>
                    <a:cubicBezTo>
                      <a:pt x="109" y="20"/>
                      <a:pt x="107" y="25"/>
                      <a:pt x="110" y="25"/>
                    </a:cubicBezTo>
                    <a:cubicBezTo>
                      <a:pt x="110" y="28"/>
                      <a:pt x="110" y="30"/>
                      <a:pt x="108" y="31"/>
                    </a:cubicBezTo>
                    <a:cubicBezTo>
                      <a:pt x="109" y="34"/>
                      <a:pt x="116" y="32"/>
                      <a:pt x="114" y="38"/>
                    </a:cubicBezTo>
                    <a:cubicBezTo>
                      <a:pt x="121" y="34"/>
                      <a:pt x="121" y="41"/>
                      <a:pt x="131" y="40"/>
                    </a:cubicBezTo>
                    <a:cubicBezTo>
                      <a:pt x="127" y="47"/>
                      <a:pt x="135" y="44"/>
                      <a:pt x="136" y="45"/>
                    </a:cubicBezTo>
                    <a:cubicBezTo>
                      <a:pt x="137" y="46"/>
                      <a:pt x="133" y="51"/>
                      <a:pt x="138" y="49"/>
                    </a:cubicBezTo>
                    <a:cubicBezTo>
                      <a:pt x="135" y="58"/>
                      <a:pt x="131" y="47"/>
                      <a:pt x="123" y="49"/>
                    </a:cubicBezTo>
                    <a:cubicBezTo>
                      <a:pt x="121" y="56"/>
                      <a:pt x="130" y="54"/>
                      <a:pt x="127" y="62"/>
                    </a:cubicBezTo>
                    <a:cubicBezTo>
                      <a:pt x="120" y="64"/>
                      <a:pt x="112" y="66"/>
                      <a:pt x="106" y="62"/>
                    </a:cubicBezTo>
                    <a:cubicBezTo>
                      <a:pt x="100" y="58"/>
                      <a:pt x="88" y="57"/>
                      <a:pt x="80" y="62"/>
                    </a:cubicBezTo>
                    <a:cubicBezTo>
                      <a:pt x="78" y="63"/>
                      <a:pt x="76" y="62"/>
                      <a:pt x="71" y="64"/>
                    </a:cubicBezTo>
                    <a:cubicBezTo>
                      <a:pt x="69" y="65"/>
                      <a:pt x="69" y="66"/>
                      <a:pt x="69" y="68"/>
                    </a:cubicBezTo>
                    <a:cubicBezTo>
                      <a:pt x="64" y="65"/>
                      <a:pt x="54" y="70"/>
                      <a:pt x="45" y="68"/>
                    </a:cubicBezTo>
                    <a:cubicBezTo>
                      <a:pt x="43" y="64"/>
                      <a:pt x="40" y="61"/>
                      <a:pt x="37" y="57"/>
                    </a:cubicBezTo>
                    <a:cubicBezTo>
                      <a:pt x="32" y="56"/>
                      <a:pt x="23" y="59"/>
                      <a:pt x="23" y="53"/>
                    </a:cubicBezTo>
                    <a:cubicBezTo>
                      <a:pt x="21" y="53"/>
                      <a:pt x="21" y="54"/>
                      <a:pt x="21" y="55"/>
                    </a:cubicBezTo>
                    <a:cubicBezTo>
                      <a:pt x="18" y="54"/>
                      <a:pt x="19" y="51"/>
                      <a:pt x="21" y="51"/>
                    </a:cubicBezTo>
                    <a:cubicBezTo>
                      <a:pt x="21" y="47"/>
                      <a:pt x="15" y="51"/>
                      <a:pt x="15" y="5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88" name="ïṡľiḓé"/>
              <p:cNvSpPr/>
              <p:nvPr/>
            </p:nvSpPr>
            <p:spPr bwMode="auto">
              <a:xfrm>
                <a:off x="3011298" y="807105"/>
                <a:ext cx="2054948" cy="2382731"/>
              </a:xfrm>
              <a:custGeom>
                <a:avLst/>
                <a:gdLst>
                  <a:gd name="T0" fmla="*/ 647 w 988"/>
                  <a:gd name="T1" fmla="*/ 75 h 1146"/>
                  <a:gd name="T2" fmla="*/ 582 w 988"/>
                  <a:gd name="T3" fmla="*/ 120 h 1146"/>
                  <a:gd name="T4" fmla="*/ 574 w 988"/>
                  <a:gd name="T5" fmla="*/ 187 h 1146"/>
                  <a:gd name="T6" fmla="*/ 654 w 988"/>
                  <a:gd name="T7" fmla="*/ 241 h 1146"/>
                  <a:gd name="T8" fmla="*/ 680 w 988"/>
                  <a:gd name="T9" fmla="*/ 168 h 1146"/>
                  <a:gd name="T10" fmla="*/ 748 w 988"/>
                  <a:gd name="T11" fmla="*/ 166 h 1146"/>
                  <a:gd name="T12" fmla="*/ 809 w 988"/>
                  <a:gd name="T13" fmla="*/ 183 h 1146"/>
                  <a:gd name="T14" fmla="*/ 833 w 988"/>
                  <a:gd name="T15" fmla="*/ 247 h 1146"/>
                  <a:gd name="T16" fmla="*/ 757 w 988"/>
                  <a:gd name="T17" fmla="*/ 274 h 1146"/>
                  <a:gd name="T18" fmla="*/ 804 w 988"/>
                  <a:gd name="T19" fmla="*/ 302 h 1146"/>
                  <a:gd name="T20" fmla="*/ 785 w 988"/>
                  <a:gd name="T21" fmla="*/ 312 h 1146"/>
                  <a:gd name="T22" fmla="*/ 701 w 988"/>
                  <a:gd name="T23" fmla="*/ 373 h 1146"/>
                  <a:gd name="T24" fmla="*/ 666 w 988"/>
                  <a:gd name="T25" fmla="*/ 478 h 1146"/>
                  <a:gd name="T26" fmla="*/ 593 w 988"/>
                  <a:gd name="T27" fmla="*/ 437 h 1146"/>
                  <a:gd name="T28" fmla="*/ 535 w 988"/>
                  <a:gd name="T29" fmla="*/ 515 h 1146"/>
                  <a:gd name="T30" fmla="*/ 600 w 988"/>
                  <a:gd name="T31" fmla="*/ 547 h 1146"/>
                  <a:gd name="T32" fmla="*/ 692 w 988"/>
                  <a:gd name="T33" fmla="*/ 608 h 1146"/>
                  <a:gd name="T34" fmla="*/ 766 w 988"/>
                  <a:gd name="T35" fmla="*/ 597 h 1146"/>
                  <a:gd name="T36" fmla="*/ 884 w 988"/>
                  <a:gd name="T37" fmla="*/ 647 h 1146"/>
                  <a:gd name="T38" fmla="*/ 988 w 988"/>
                  <a:gd name="T39" fmla="*/ 711 h 1146"/>
                  <a:gd name="T40" fmla="*/ 943 w 988"/>
                  <a:gd name="T41" fmla="*/ 854 h 1146"/>
                  <a:gd name="T42" fmla="*/ 885 w 988"/>
                  <a:gd name="T43" fmla="*/ 918 h 1146"/>
                  <a:gd name="T44" fmla="*/ 830 w 988"/>
                  <a:gd name="T45" fmla="*/ 979 h 1146"/>
                  <a:gd name="T46" fmla="*/ 779 w 988"/>
                  <a:gd name="T47" fmla="*/ 1037 h 1146"/>
                  <a:gd name="T48" fmla="*/ 757 w 988"/>
                  <a:gd name="T49" fmla="*/ 1082 h 1146"/>
                  <a:gd name="T50" fmla="*/ 716 w 988"/>
                  <a:gd name="T51" fmla="*/ 1126 h 1146"/>
                  <a:gd name="T52" fmla="*/ 703 w 988"/>
                  <a:gd name="T53" fmla="*/ 1065 h 1146"/>
                  <a:gd name="T54" fmla="*/ 735 w 988"/>
                  <a:gd name="T55" fmla="*/ 936 h 1146"/>
                  <a:gd name="T56" fmla="*/ 731 w 988"/>
                  <a:gd name="T57" fmla="*/ 813 h 1146"/>
                  <a:gd name="T58" fmla="*/ 666 w 988"/>
                  <a:gd name="T59" fmla="*/ 729 h 1146"/>
                  <a:gd name="T60" fmla="*/ 679 w 988"/>
                  <a:gd name="T61" fmla="*/ 660 h 1146"/>
                  <a:gd name="T62" fmla="*/ 621 w 988"/>
                  <a:gd name="T63" fmla="*/ 588 h 1146"/>
                  <a:gd name="T64" fmla="*/ 559 w 988"/>
                  <a:gd name="T65" fmla="*/ 550 h 1146"/>
                  <a:gd name="T66" fmla="*/ 464 w 988"/>
                  <a:gd name="T67" fmla="*/ 496 h 1146"/>
                  <a:gd name="T68" fmla="*/ 410 w 988"/>
                  <a:gd name="T69" fmla="*/ 440 h 1146"/>
                  <a:gd name="T70" fmla="*/ 410 w 988"/>
                  <a:gd name="T71" fmla="*/ 463 h 1146"/>
                  <a:gd name="T72" fmla="*/ 354 w 988"/>
                  <a:gd name="T73" fmla="*/ 392 h 1146"/>
                  <a:gd name="T74" fmla="*/ 319 w 988"/>
                  <a:gd name="T75" fmla="*/ 267 h 1146"/>
                  <a:gd name="T76" fmla="*/ 298 w 988"/>
                  <a:gd name="T77" fmla="*/ 233 h 1146"/>
                  <a:gd name="T78" fmla="*/ 244 w 988"/>
                  <a:gd name="T79" fmla="*/ 174 h 1146"/>
                  <a:gd name="T80" fmla="*/ 151 w 988"/>
                  <a:gd name="T81" fmla="*/ 144 h 1146"/>
                  <a:gd name="T82" fmla="*/ 105 w 988"/>
                  <a:gd name="T83" fmla="*/ 168 h 1146"/>
                  <a:gd name="T84" fmla="*/ 58 w 988"/>
                  <a:gd name="T85" fmla="*/ 198 h 1146"/>
                  <a:gd name="T86" fmla="*/ 24 w 988"/>
                  <a:gd name="T87" fmla="*/ 153 h 1146"/>
                  <a:gd name="T88" fmla="*/ 9 w 988"/>
                  <a:gd name="T89" fmla="*/ 97 h 1146"/>
                  <a:gd name="T90" fmla="*/ 28 w 988"/>
                  <a:gd name="T91" fmla="*/ 62 h 1146"/>
                  <a:gd name="T92" fmla="*/ 95 w 988"/>
                  <a:gd name="T93" fmla="*/ 21 h 1146"/>
                  <a:gd name="T94" fmla="*/ 255 w 988"/>
                  <a:gd name="T95" fmla="*/ 38 h 1146"/>
                  <a:gd name="T96" fmla="*/ 332 w 988"/>
                  <a:gd name="T97" fmla="*/ 41 h 1146"/>
                  <a:gd name="T98" fmla="*/ 451 w 988"/>
                  <a:gd name="T99" fmla="*/ 73 h 1146"/>
                  <a:gd name="T100" fmla="*/ 537 w 988"/>
                  <a:gd name="T101" fmla="*/ 53 h 1146"/>
                  <a:gd name="T102" fmla="*/ 561 w 988"/>
                  <a:gd name="T103" fmla="*/ 12 h 1146"/>
                  <a:gd name="T104" fmla="*/ 606 w 988"/>
                  <a:gd name="T105" fmla="*/ 51 h 1146"/>
                  <a:gd name="T106" fmla="*/ 324 w 988"/>
                  <a:gd name="T107" fmla="*/ 86 h 1146"/>
                  <a:gd name="T108" fmla="*/ 418 w 988"/>
                  <a:gd name="T109" fmla="*/ 135 h 1146"/>
                  <a:gd name="T110" fmla="*/ 403 w 988"/>
                  <a:gd name="T111" fmla="*/ 133 h 1146"/>
                  <a:gd name="T112" fmla="*/ 533 w 988"/>
                  <a:gd name="T113" fmla="*/ 250 h 1146"/>
                  <a:gd name="T114" fmla="*/ 576 w 988"/>
                  <a:gd name="T115" fmla="*/ 295 h 1146"/>
                  <a:gd name="T116" fmla="*/ 613 w 988"/>
                  <a:gd name="T117" fmla="*/ 271 h 1146"/>
                  <a:gd name="T118" fmla="*/ 606 w 988"/>
                  <a:gd name="T119" fmla="*/ 340 h 1146"/>
                  <a:gd name="T120" fmla="*/ 671 w 988"/>
                  <a:gd name="T121" fmla="*/ 317 h 1146"/>
                  <a:gd name="T122" fmla="*/ 653 w 988"/>
                  <a:gd name="T123" fmla="*/ 338 h 1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88" h="1146">
                    <a:moveTo>
                      <a:pt x="602" y="62"/>
                    </a:moveTo>
                    <a:cubicBezTo>
                      <a:pt x="603" y="66"/>
                      <a:pt x="608" y="59"/>
                      <a:pt x="606" y="68"/>
                    </a:cubicBezTo>
                    <a:cubicBezTo>
                      <a:pt x="608" y="68"/>
                      <a:pt x="610" y="68"/>
                      <a:pt x="612" y="68"/>
                    </a:cubicBezTo>
                    <a:cubicBezTo>
                      <a:pt x="614" y="66"/>
                      <a:pt x="616" y="63"/>
                      <a:pt x="615" y="58"/>
                    </a:cubicBezTo>
                    <a:cubicBezTo>
                      <a:pt x="618" y="57"/>
                      <a:pt x="619" y="56"/>
                      <a:pt x="619" y="53"/>
                    </a:cubicBezTo>
                    <a:cubicBezTo>
                      <a:pt x="625" y="55"/>
                      <a:pt x="620" y="47"/>
                      <a:pt x="626" y="49"/>
                    </a:cubicBezTo>
                    <a:cubicBezTo>
                      <a:pt x="626" y="45"/>
                      <a:pt x="626" y="40"/>
                      <a:pt x="626" y="36"/>
                    </a:cubicBezTo>
                    <a:cubicBezTo>
                      <a:pt x="633" y="35"/>
                      <a:pt x="636" y="34"/>
                      <a:pt x="641" y="36"/>
                    </a:cubicBezTo>
                    <a:cubicBezTo>
                      <a:pt x="643" y="37"/>
                      <a:pt x="642" y="40"/>
                      <a:pt x="643" y="41"/>
                    </a:cubicBezTo>
                    <a:cubicBezTo>
                      <a:pt x="644" y="42"/>
                      <a:pt x="646" y="41"/>
                      <a:pt x="647" y="41"/>
                    </a:cubicBezTo>
                    <a:cubicBezTo>
                      <a:pt x="649" y="42"/>
                      <a:pt x="650" y="45"/>
                      <a:pt x="653" y="45"/>
                    </a:cubicBezTo>
                    <a:cubicBezTo>
                      <a:pt x="653" y="51"/>
                      <a:pt x="650" y="53"/>
                      <a:pt x="647" y="55"/>
                    </a:cubicBezTo>
                    <a:cubicBezTo>
                      <a:pt x="651" y="57"/>
                      <a:pt x="649" y="64"/>
                      <a:pt x="654" y="66"/>
                    </a:cubicBezTo>
                    <a:cubicBezTo>
                      <a:pt x="653" y="70"/>
                      <a:pt x="648" y="71"/>
                      <a:pt x="647" y="75"/>
                    </a:cubicBezTo>
                    <a:cubicBezTo>
                      <a:pt x="644" y="75"/>
                      <a:pt x="642" y="78"/>
                      <a:pt x="641" y="75"/>
                    </a:cubicBezTo>
                    <a:cubicBezTo>
                      <a:pt x="638" y="77"/>
                      <a:pt x="638" y="82"/>
                      <a:pt x="636" y="84"/>
                    </a:cubicBezTo>
                    <a:cubicBezTo>
                      <a:pt x="634" y="83"/>
                      <a:pt x="637" y="79"/>
                      <a:pt x="628" y="81"/>
                    </a:cubicBezTo>
                    <a:cubicBezTo>
                      <a:pt x="628" y="79"/>
                      <a:pt x="631" y="79"/>
                      <a:pt x="632" y="79"/>
                    </a:cubicBezTo>
                    <a:cubicBezTo>
                      <a:pt x="628" y="73"/>
                      <a:pt x="621" y="81"/>
                      <a:pt x="615" y="79"/>
                    </a:cubicBezTo>
                    <a:cubicBezTo>
                      <a:pt x="617" y="85"/>
                      <a:pt x="615" y="83"/>
                      <a:pt x="615" y="90"/>
                    </a:cubicBezTo>
                    <a:cubicBezTo>
                      <a:pt x="613" y="90"/>
                      <a:pt x="614" y="88"/>
                      <a:pt x="613" y="86"/>
                    </a:cubicBezTo>
                    <a:cubicBezTo>
                      <a:pt x="609" y="87"/>
                      <a:pt x="610" y="93"/>
                      <a:pt x="604" y="92"/>
                    </a:cubicBezTo>
                    <a:cubicBezTo>
                      <a:pt x="605" y="94"/>
                      <a:pt x="608" y="93"/>
                      <a:pt x="608" y="96"/>
                    </a:cubicBezTo>
                    <a:cubicBezTo>
                      <a:pt x="608" y="99"/>
                      <a:pt x="606" y="100"/>
                      <a:pt x="606" y="103"/>
                    </a:cubicBezTo>
                    <a:cubicBezTo>
                      <a:pt x="602" y="99"/>
                      <a:pt x="596" y="110"/>
                      <a:pt x="595" y="109"/>
                    </a:cubicBezTo>
                    <a:cubicBezTo>
                      <a:pt x="594" y="108"/>
                      <a:pt x="591" y="106"/>
                      <a:pt x="591" y="112"/>
                    </a:cubicBezTo>
                    <a:cubicBezTo>
                      <a:pt x="589" y="112"/>
                      <a:pt x="586" y="112"/>
                      <a:pt x="584" y="112"/>
                    </a:cubicBezTo>
                    <a:cubicBezTo>
                      <a:pt x="581" y="113"/>
                      <a:pt x="582" y="117"/>
                      <a:pt x="582" y="120"/>
                    </a:cubicBezTo>
                    <a:cubicBezTo>
                      <a:pt x="579" y="118"/>
                      <a:pt x="578" y="118"/>
                      <a:pt x="578" y="122"/>
                    </a:cubicBezTo>
                    <a:cubicBezTo>
                      <a:pt x="574" y="118"/>
                      <a:pt x="573" y="121"/>
                      <a:pt x="569" y="122"/>
                    </a:cubicBezTo>
                    <a:cubicBezTo>
                      <a:pt x="570" y="123"/>
                      <a:pt x="571" y="126"/>
                      <a:pt x="571" y="129"/>
                    </a:cubicBezTo>
                    <a:cubicBezTo>
                      <a:pt x="566" y="125"/>
                      <a:pt x="568" y="130"/>
                      <a:pt x="565" y="135"/>
                    </a:cubicBezTo>
                    <a:cubicBezTo>
                      <a:pt x="563" y="139"/>
                      <a:pt x="558" y="143"/>
                      <a:pt x="557" y="151"/>
                    </a:cubicBezTo>
                    <a:cubicBezTo>
                      <a:pt x="553" y="154"/>
                      <a:pt x="551" y="159"/>
                      <a:pt x="548" y="163"/>
                    </a:cubicBezTo>
                    <a:cubicBezTo>
                      <a:pt x="548" y="166"/>
                      <a:pt x="550" y="163"/>
                      <a:pt x="550" y="163"/>
                    </a:cubicBezTo>
                    <a:cubicBezTo>
                      <a:pt x="552" y="163"/>
                      <a:pt x="551" y="164"/>
                      <a:pt x="552" y="165"/>
                    </a:cubicBezTo>
                    <a:cubicBezTo>
                      <a:pt x="553" y="165"/>
                      <a:pt x="555" y="168"/>
                      <a:pt x="556" y="168"/>
                    </a:cubicBezTo>
                    <a:cubicBezTo>
                      <a:pt x="557" y="169"/>
                      <a:pt x="559" y="164"/>
                      <a:pt x="563" y="168"/>
                    </a:cubicBezTo>
                    <a:cubicBezTo>
                      <a:pt x="564" y="169"/>
                      <a:pt x="565" y="170"/>
                      <a:pt x="567" y="170"/>
                    </a:cubicBezTo>
                    <a:cubicBezTo>
                      <a:pt x="567" y="173"/>
                      <a:pt x="567" y="175"/>
                      <a:pt x="567" y="178"/>
                    </a:cubicBezTo>
                    <a:cubicBezTo>
                      <a:pt x="567" y="180"/>
                      <a:pt x="570" y="179"/>
                      <a:pt x="571" y="181"/>
                    </a:cubicBezTo>
                    <a:cubicBezTo>
                      <a:pt x="572" y="183"/>
                      <a:pt x="575" y="183"/>
                      <a:pt x="574" y="187"/>
                    </a:cubicBezTo>
                    <a:cubicBezTo>
                      <a:pt x="584" y="186"/>
                      <a:pt x="591" y="189"/>
                      <a:pt x="597" y="187"/>
                    </a:cubicBezTo>
                    <a:cubicBezTo>
                      <a:pt x="598" y="194"/>
                      <a:pt x="606" y="192"/>
                      <a:pt x="610" y="196"/>
                    </a:cubicBezTo>
                    <a:cubicBezTo>
                      <a:pt x="611" y="197"/>
                      <a:pt x="611" y="196"/>
                      <a:pt x="612" y="198"/>
                    </a:cubicBezTo>
                    <a:cubicBezTo>
                      <a:pt x="612" y="201"/>
                      <a:pt x="614" y="198"/>
                      <a:pt x="613" y="198"/>
                    </a:cubicBezTo>
                    <a:cubicBezTo>
                      <a:pt x="616" y="198"/>
                      <a:pt x="616" y="201"/>
                      <a:pt x="617" y="202"/>
                    </a:cubicBezTo>
                    <a:cubicBezTo>
                      <a:pt x="620" y="203"/>
                      <a:pt x="624" y="201"/>
                      <a:pt x="623" y="206"/>
                    </a:cubicBezTo>
                    <a:cubicBezTo>
                      <a:pt x="633" y="205"/>
                      <a:pt x="638" y="209"/>
                      <a:pt x="647" y="209"/>
                    </a:cubicBezTo>
                    <a:cubicBezTo>
                      <a:pt x="647" y="215"/>
                      <a:pt x="646" y="221"/>
                      <a:pt x="649" y="224"/>
                    </a:cubicBezTo>
                    <a:cubicBezTo>
                      <a:pt x="649" y="224"/>
                      <a:pt x="651" y="227"/>
                      <a:pt x="651" y="226"/>
                    </a:cubicBezTo>
                    <a:cubicBezTo>
                      <a:pt x="651" y="228"/>
                      <a:pt x="649" y="230"/>
                      <a:pt x="649" y="230"/>
                    </a:cubicBezTo>
                    <a:cubicBezTo>
                      <a:pt x="650" y="232"/>
                      <a:pt x="651" y="230"/>
                      <a:pt x="653" y="232"/>
                    </a:cubicBezTo>
                    <a:cubicBezTo>
                      <a:pt x="653" y="232"/>
                      <a:pt x="649" y="237"/>
                      <a:pt x="654" y="235"/>
                    </a:cubicBezTo>
                    <a:cubicBezTo>
                      <a:pt x="653" y="237"/>
                      <a:pt x="652" y="238"/>
                      <a:pt x="653" y="241"/>
                    </a:cubicBezTo>
                    <a:cubicBezTo>
                      <a:pt x="653" y="243"/>
                      <a:pt x="654" y="242"/>
                      <a:pt x="654" y="241"/>
                    </a:cubicBezTo>
                    <a:cubicBezTo>
                      <a:pt x="657" y="241"/>
                      <a:pt x="655" y="244"/>
                      <a:pt x="656" y="245"/>
                    </a:cubicBezTo>
                    <a:cubicBezTo>
                      <a:pt x="657" y="245"/>
                      <a:pt x="659" y="244"/>
                      <a:pt x="660" y="245"/>
                    </a:cubicBezTo>
                    <a:cubicBezTo>
                      <a:pt x="662" y="247"/>
                      <a:pt x="669" y="247"/>
                      <a:pt x="675" y="245"/>
                    </a:cubicBezTo>
                    <a:cubicBezTo>
                      <a:pt x="677" y="237"/>
                      <a:pt x="677" y="233"/>
                      <a:pt x="675" y="226"/>
                    </a:cubicBezTo>
                    <a:cubicBezTo>
                      <a:pt x="676" y="224"/>
                      <a:pt x="672" y="225"/>
                      <a:pt x="671" y="224"/>
                    </a:cubicBezTo>
                    <a:cubicBezTo>
                      <a:pt x="669" y="221"/>
                      <a:pt x="674" y="215"/>
                      <a:pt x="667" y="217"/>
                    </a:cubicBezTo>
                    <a:cubicBezTo>
                      <a:pt x="669" y="215"/>
                      <a:pt x="672" y="215"/>
                      <a:pt x="671" y="211"/>
                    </a:cubicBezTo>
                    <a:cubicBezTo>
                      <a:pt x="679" y="213"/>
                      <a:pt x="678" y="207"/>
                      <a:pt x="684" y="207"/>
                    </a:cubicBezTo>
                    <a:cubicBezTo>
                      <a:pt x="687" y="208"/>
                      <a:pt x="685" y="203"/>
                      <a:pt x="686" y="202"/>
                    </a:cubicBezTo>
                    <a:cubicBezTo>
                      <a:pt x="686" y="202"/>
                      <a:pt x="691" y="204"/>
                      <a:pt x="692" y="202"/>
                    </a:cubicBezTo>
                    <a:cubicBezTo>
                      <a:pt x="687" y="194"/>
                      <a:pt x="694" y="186"/>
                      <a:pt x="690" y="181"/>
                    </a:cubicBezTo>
                    <a:cubicBezTo>
                      <a:pt x="690" y="179"/>
                      <a:pt x="687" y="181"/>
                      <a:pt x="688" y="181"/>
                    </a:cubicBezTo>
                    <a:cubicBezTo>
                      <a:pt x="685" y="179"/>
                      <a:pt x="688" y="175"/>
                      <a:pt x="682" y="176"/>
                    </a:cubicBezTo>
                    <a:cubicBezTo>
                      <a:pt x="683" y="172"/>
                      <a:pt x="680" y="172"/>
                      <a:pt x="680" y="168"/>
                    </a:cubicBezTo>
                    <a:cubicBezTo>
                      <a:pt x="680" y="164"/>
                      <a:pt x="682" y="162"/>
                      <a:pt x="686" y="163"/>
                    </a:cubicBezTo>
                    <a:cubicBezTo>
                      <a:pt x="683" y="161"/>
                      <a:pt x="688" y="150"/>
                      <a:pt x="680" y="150"/>
                    </a:cubicBezTo>
                    <a:cubicBezTo>
                      <a:pt x="682" y="148"/>
                      <a:pt x="682" y="147"/>
                      <a:pt x="682" y="144"/>
                    </a:cubicBezTo>
                    <a:cubicBezTo>
                      <a:pt x="682" y="144"/>
                      <a:pt x="680" y="143"/>
                      <a:pt x="680" y="142"/>
                    </a:cubicBezTo>
                    <a:cubicBezTo>
                      <a:pt x="681" y="142"/>
                      <a:pt x="683" y="142"/>
                      <a:pt x="682" y="140"/>
                    </a:cubicBezTo>
                    <a:cubicBezTo>
                      <a:pt x="682" y="139"/>
                      <a:pt x="680" y="138"/>
                      <a:pt x="680" y="137"/>
                    </a:cubicBezTo>
                    <a:cubicBezTo>
                      <a:pt x="680" y="134"/>
                      <a:pt x="684" y="130"/>
                      <a:pt x="680" y="129"/>
                    </a:cubicBezTo>
                    <a:cubicBezTo>
                      <a:pt x="681" y="126"/>
                      <a:pt x="696" y="125"/>
                      <a:pt x="694" y="131"/>
                    </a:cubicBezTo>
                    <a:cubicBezTo>
                      <a:pt x="701" y="131"/>
                      <a:pt x="711" y="133"/>
                      <a:pt x="714" y="127"/>
                    </a:cubicBezTo>
                    <a:cubicBezTo>
                      <a:pt x="718" y="132"/>
                      <a:pt x="728" y="132"/>
                      <a:pt x="727" y="142"/>
                    </a:cubicBezTo>
                    <a:cubicBezTo>
                      <a:pt x="732" y="142"/>
                      <a:pt x="737" y="142"/>
                      <a:pt x="742" y="142"/>
                    </a:cubicBezTo>
                    <a:cubicBezTo>
                      <a:pt x="741" y="145"/>
                      <a:pt x="743" y="146"/>
                      <a:pt x="746" y="146"/>
                    </a:cubicBezTo>
                    <a:cubicBezTo>
                      <a:pt x="746" y="150"/>
                      <a:pt x="745" y="153"/>
                      <a:pt x="746" y="157"/>
                    </a:cubicBezTo>
                    <a:cubicBezTo>
                      <a:pt x="746" y="161"/>
                      <a:pt x="751" y="165"/>
                      <a:pt x="748" y="166"/>
                    </a:cubicBezTo>
                    <a:cubicBezTo>
                      <a:pt x="748" y="169"/>
                      <a:pt x="751" y="168"/>
                      <a:pt x="753" y="168"/>
                    </a:cubicBezTo>
                    <a:cubicBezTo>
                      <a:pt x="752" y="174"/>
                      <a:pt x="760" y="171"/>
                      <a:pt x="755" y="176"/>
                    </a:cubicBezTo>
                    <a:cubicBezTo>
                      <a:pt x="763" y="177"/>
                      <a:pt x="765" y="173"/>
                      <a:pt x="772" y="174"/>
                    </a:cubicBezTo>
                    <a:cubicBezTo>
                      <a:pt x="772" y="172"/>
                      <a:pt x="771" y="171"/>
                      <a:pt x="770" y="170"/>
                    </a:cubicBezTo>
                    <a:cubicBezTo>
                      <a:pt x="771" y="166"/>
                      <a:pt x="773" y="166"/>
                      <a:pt x="776" y="168"/>
                    </a:cubicBezTo>
                    <a:cubicBezTo>
                      <a:pt x="773" y="162"/>
                      <a:pt x="780" y="163"/>
                      <a:pt x="781" y="161"/>
                    </a:cubicBezTo>
                    <a:cubicBezTo>
                      <a:pt x="782" y="159"/>
                      <a:pt x="779" y="159"/>
                      <a:pt x="779" y="159"/>
                    </a:cubicBezTo>
                    <a:cubicBezTo>
                      <a:pt x="779" y="157"/>
                      <a:pt x="783" y="156"/>
                      <a:pt x="787" y="155"/>
                    </a:cubicBezTo>
                    <a:cubicBezTo>
                      <a:pt x="783" y="159"/>
                      <a:pt x="786" y="159"/>
                      <a:pt x="790" y="165"/>
                    </a:cubicBezTo>
                    <a:cubicBezTo>
                      <a:pt x="793" y="167"/>
                      <a:pt x="795" y="172"/>
                      <a:pt x="802" y="172"/>
                    </a:cubicBezTo>
                    <a:cubicBezTo>
                      <a:pt x="801" y="174"/>
                      <a:pt x="798" y="173"/>
                      <a:pt x="798" y="176"/>
                    </a:cubicBezTo>
                    <a:cubicBezTo>
                      <a:pt x="799" y="178"/>
                      <a:pt x="802" y="178"/>
                      <a:pt x="802" y="181"/>
                    </a:cubicBezTo>
                    <a:cubicBezTo>
                      <a:pt x="804" y="182"/>
                      <a:pt x="803" y="178"/>
                      <a:pt x="804" y="178"/>
                    </a:cubicBezTo>
                    <a:cubicBezTo>
                      <a:pt x="808" y="176"/>
                      <a:pt x="802" y="185"/>
                      <a:pt x="809" y="183"/>
                    </a:cubicBezTo>
                    <a:cubicBezTo>
                      <a:pt x="806" y="188"/>
                      <a:pt x="810" y="190"/>
                      <a:pt x="805" y="194"/>
                    </a:cubicBezTo>
                    <a:cubicBezTo>
                      <a:pt x="806" y="198"/>
                      <a:pt x="811" y="196"/>
                      <a:pt x="813" y="198"/>
                    </a:cubicBezTo>
                    <a:cubicBezTo>
                      <a:pt x="813" y="199"/>
                      <a:pt x="810" y="201"/>
                      <a:pt x="811" y="202"/>
                    </a:cubicBezTo>
                    <a:cubicBezTo>
                      <a:pt x="812" y="203"/>
                      <a:pt x="815" y="203"/>
                      <a:pt x="817" y="204"/>
                    </a:cubicBezTo>
                    <a:cubicBezTo>
                      <a:pt x="818" y="204"/>
                      <a:pt x="819" y="207"/>
                      <a:pt x="820" y="207"/>
                    </a:cubicBezTo>
                    <a:cubicBezTo>
                      <a:pt x="823" y="209"/>
                      <a:pt x="827" y="210"/>
                      <a:pt x="830" y="213"/>
                    </a:cubicBezTo>
                    <a:cubicBezTo>
                      <a:pt x="832" y="214"/>
                      <a:pt x="834" y="206"/>
                      <a:pt x="835" y="211"/>
                    </a:cubicBezTo>
                    <a:cubicBezTo>
                      <a:pt x="835" y="216"/>
                      <a:pt x="831" y="216"/>
                      <a:pt x="826" y="217"/>
                    </a:cubicBezTo>
                    <a:cubicBezTo>
                      <a:pt x="829" y="220"/>
                      <a:pt x="835" y="222"/>
                      <a:pt x="841" y="222"/>
                    </a:cubicBezTo>
                    <a:cubicBezTo>
                      <a:pt x="840" y="225"/>
                      <a:pt x="842" y="226"/>
                      <a:pt x="845" y="226"/>
                    </a:cubicBezTo>
                    <a:cubicBezTo>
                      <a:pt x="844" y="230"/>
                      <a:pt x="845" y="232"/>
                      <a:pt x="848" y="232"/>
                    </a:cubicBezTo>
                    <a:cubicBezTo>
                      <a:pt x="847" y="234"/>
                      <a:pt x="846" y="237"/>
                      <a:pt x="846" y="241"/>
                    </a:cubicBezTo>
                    <a:cubicBezTo>
                      <a:pt x="843" y="242"/>
                      <a:pt x="839" y="242"/>
                      <a:pt x="835" y="245"/>
                    </a:cubicBezTo>
                    <a:cubicBezTo>
                      <a:pt x="834" y="245"/>
                      <a:pt x="835" y="246"/>
                      <a:pt x="833" y="247"/>
                    </a:cubicBezTo>
                    <a:cubicBezTo>
                      <a:pt x="831" y="247"/>
                      <a:pt x="830" y="247"/>
                      <a:pt x="830" y="248"/>
                    </a:cubicBezTo>
                    <a:cubicBezTo>
                      <a:pt x="829" y="252"/>
                      <a:pt x="825" y="249"/>
                      <a:pt x="826" y="248"/>
                    </a:cubicBezTo>
                    <a:cubicBezTo>
                      <a:pt x="825" y="249"/>
                      <a:pt x="823" y="251"/>
                      <a:pt x="822" y="252"/>
                    </a:cubicBezTo>
                    <a:cubicBezTo>
                      <a:pt x="822" y="253"/>
                      <a:pt x="821" y="257"/>
                      <a:pt x="820" y="258"/>
                    </a:cubicBezTo>
                    <a:cubicBezTo>
                      <a:pt x="819" y="259"/>
                      <a:pt x="812" y="257"/>
                      <a:pt x="817" y="260"/>
                    </a:cubicBezTo>
                    <a:cubicBezTo>
                      <a:pt x="814" y="263"/>
                      <a:pt x="808" y="261"/>
                      <a:pt x="805" y="261"/>
                    </a:cubicBezTo>
                    <a:cubicBezTo>
                      <a:pt x="801" y="262"/>
                      <a:pt x="798" y="262"/>
                      <a:pt x="794" y="261"/>
                    </a:cubicBezTo>
                    <a:cubicBezTo>
                      <a:pt x="791" y="261"/>
                      <a:pt x="791" y="260"/>
                      <a:pt x="789" y="260"/>
                    </a:cubicBezTo>
                    <a:cubicBezTo>
                      <a:pt x="780" y="258"/>
                      <a:pt x="772" y="260"/>
                      <a:pt x="764" y="261"/>
                    </a:cubicBezTo>
                    <a:cubicBezTo>
                      <a:pt x="758" y="264"/>
                      <a:pt x="756" y="271"/>
                      <a:pt x="748" y="273"/>
                    </a:cubicBezTo>
                    <a:cubicBezTo>
                      <a:pt x="752" y="277"/>
                      <a:pt x="744" y="277"/>
                      <a:pt x="742" y="280"/>
                    </a:cubicBezTo>
                    <a:cubicBezTo>
                      <a:pt x="743" y="282"/>
                      <a:pt x="744" y="283"/>
                      <a:pt x="744" y="286"/>
                    </a:cubicBezTo>
                    <a:cubicBezTo>
                      <a:pt x="747" y="284"/>
                      <a:pt x="747" y="280"/>
                      <a:pt x="749" y="278"/>
                    </a:cubicBezTo>
                    <a:cubicBezTo>
                      <a:pt x="751" y="277"/>
                      <a:pt x="757" y="278"/>
                      <a:pt x="757" y="274"/>
                    </a:cubicBezTo>
                    <a:cubicBezTo>
                      <a:pt x="757" y="268"/>
                      <a:pt x="760" y="279"/>
                      <a:pt x="761" y="271"/>
                    </a:cubicBezTo>
                    <a:cubicBezTo>
                      <a:pt x="763" y="269"/>
                      <a:pt x="764" y="273"/>
                      <a:pt x="764" y="273"/>
                    </a:cubicBezTo>
                    <a:cubicBezTo>
                      <a:pt x="766" y="272"/>
                      <a:pt x="765" y="269"/>
                      <a:pt x="766" y="269"/>
                    </a:cubicBezTo>
                    <a:cubicBezTo>
                      <a:pt x="770" y="268"/>
                      <a:pt x="773" y="269"/>
                      <a:pt x="779" y="269"/>
                    </a:cubicBezTo>
                    <a:cubicBezTo>
                      <a:pt x="780" y="271"/>
                      <a:pt x="781" y="270"/>
                      <a:pt x="781" y="269"/>
                    </a:cubicBezTo>
                    <a:cubicBezTo>
                      <a:pt x="784" y="268"/>
                      <a:pt x="784" y="279"/>
                      <a:pt x="779" y="276"/>
                    </a:cubicBezTo>
                    <a:cubicBezTo>
                      <a:pt x="784" y="281"/>
                      <a:pt x="776" y="282"/>
                      <a:pt x="777" y="289"/>
                    </a:cubicBezTo>
                    <a:cubicBezTo>
                      <a:pt x="778" y="291"/>
                      <a:pt x="779" y="292"/>
                      <a:pt x="779" y="295"/>
                    </a:cubicBezTo>
                    <a:cubicBezTo>
                      <a:pt x="781" y="294"/>
                      <a:pt x="783" y="293"/>
                      <a:pt x="783" y="295"/>
                    </a:cubicBezTo>
                    <a:cubicBezTo>
                      <a:pt x="783" y="297"/>
                      <a:pt x="785" y="296"/>
                      <a:pt x="787" y="297"/>
                    </a:cubicBezTo>
                    <a:cubicBezTo>
                      <a:pt x="788" y="297"/>
                      <a:pt x="790" y="300"/>
                      <a:pt x="790" y="301"/>
                    </a:cubicBezTo>
                    <a:cubicBezTo>
                      <a:pt x="791" y="301"/>
                      <a:pt x="793" y="300"/>
                      <a:pt x="794" y="301"/>
                    </a:cubicBezTo>
                    <a:cubicBezTo>
                      <a:pt x="795" y="301"/>
                      <a:pt x="796" y="302"/>
                      <a:pt x="796" y="302"/>
                    </a:cubicBezTo>
                    <a:cubicBezTo>
                      <a:pt x="799" y="303"/>
                      <a:pt x="801" y="298"/>
                      <a:pt x="804" y="302"/>
                    </a:cubicBezTo>
                    <a:cubicBezTo>
                      <a:pt x="806" y="303"/>
                      <a:pt x="804" y="299"/>
                      <a:pt x="805" y="299"/>
                    </a:cubicBezTo>
                    <a:cubicBezTo>
                      <a:pt x="806" y="298"/>
                      <a:pt x="809" y="299"/>
                      <a:pt x="809" y="299"/>
                    </a:cubicBezTo>
                    <a:cubicBezTo>
                      <a:pt x="810" y="297"/>
                      <a:pt x="808" y="295"/>
                      <a:pt x="809" y="293"/>
                    </a:cubicBezTo>
                    <a:cubicBezTo>
                      <a:pt x="812" y="292"/>
                      <a:pt x="813" y="295"/>
                      <a:pt x="813" y="297"/>
                    </a:cubicBezTo>
                    <a:cubicBezTo>
                      <a:pt x="814" y="300"/>
                      <a:pt x="819" y="298"/>
                      <a:pt x="817" y="304"/>
                    </a:cubicBezTo>
                    <a:cubicBezTo>
                      <a:pt x="814" y="305"/>
                      <a:pt x="813" y="302"/>
                      <a:pt x="811" y="302"/>
                    </a:cubicBezTo>
                    <a:cubicBezTo>
                      <a:pt x="808" y="303"/>
                      <a:pt x="808" y="307"/>
                      <a:pt x="805" y="308"/>
                    </a:cubicBezTo>
                    <a:cubicBezTo>
                      <a:pt x="804" y="309"/>
                      <a:pt x="801" y="308"/>
                      <a:pt x="800" y="308"/>
                    </a:cubicBezTo>
                    <a:cubicBezTo>
                      <a:pt x="796" y="309"/>
                      <a:pt x="797" y="313"/>
                      <a:pt x="790" y="312"/>
                    </a:cubicBezTo>
                    <a:cubicBezTo>
                      <a:pt x="787" y="311"/>
                      <a:pt x="788" y="316"/>
                      <a:pt x="787" y="317"/>
                    </a:cubicBezTo>
                    <a:cubicBezTo>
                      <a:pt x="786" y="318"/>
                      <a:pt x="784" y="316"/>
                      <a:pt x="785" y="315"/>
                    </a:cubicBezTo>
                    <a:cubicBezTo>
                      <a:pt x="781" y="318"/>
                      <a:pt x="782" y="322"/>
                      <a:pt x="776" y="321"/>
                    </a:cubicBezTo>
                    <a:cubicBezTo>
                      <a:pt x="779" y="317"/>
                      <a:pt x="775" y="319"/>
                      <a:pt x="776" y="314"/>
                    </a:cubicBezTo>
                    <a:cubicBezTo>
                      <a:pt x="779" y="312"/>
                      <a:pt x="781" y="308"/>
                      <a:pt x="785" y="312"/>
                    </a:cubicBezTo>
                    <a:cubicBezTo>
                      <a:pt x="786" y="306"/>
                      <a:pt x="782" y="306"/>
                      <a:pt x="779" y="304"/>
                    </a:cubicBezTo>
                    <a:cubicBezTo>
                      <a:pt x="775" y="303"/>
                      <a:pt x="772" y="310"/>
                      <a:pt x="768" y="310"/>
                    </a:cubicBezTo>
                    <a:cubicBezTo>
                      <a:pt x="768" y="310"/>
                      <a:pt x="763" y="311"/>
                      <a:pt x="762" y="312"/>
                    </a:cubicBezTo>
                    <a:cubicBezTo>
                      <a:pt x="761" y="313"/>
                      <a:pt x="761" y="313"/>
                      <a:pt x="761" y="315"/>
                    </a:cubicBezTo>
                    <a:cubicBezTo>
                      <a:pt x="750" y="314"/>
                      <a:pt x="751" y="321"/>
                      <a:pt x="742" y="317"/>
                    </a:cubicBezTo>
                    <a:cubicBezTo>
                      <a:pt x="745" y="320"/>
                      <a:pt x="747" y="321"/>
                      <a:pt x="738" y="321"/>
                    </a:cubicBezTo>
                    <a:cubicBezTo>
                      <a:pt x="734" y="324"/>
                      <a:pt x="733" y="334"/>
                      <a:pt x="738" y="336"/>
                    </a:cubicBezTo>
                    <a:cubicBezTo>
                      <a:pt x="738" y="340"/>
                      <a:pt x="733" y="338"/>
                      <a:pt x="735" y="343"/>
                    </a:cubicBezTo>
                    <a:cubicBezTo>
                      <a:pt x="733" y="344"/>
                      <a:pt x="731" y="343"/>
                      <a:pt x="729" y="343"/>
                    </a:cubicBezTo>
                    <a:cubicBezTo>
                      <a:pt x="727" y="344"/>
                      <a:pt x="727" y="346"/>
                      <a:pt x="725" y="347"/>
                    </a:cubicBezTo>
                    <a:cubicBezTo>
                      <a:pt x="722" y="349"/>
                      <a:pt x="717" y="348"/>
                      <a:pt x="714" y="351"/>
                    </a:cubicBezTo>
                    <a:cubicBezTo>
                      <a:pt x="713" y="352"/>
                      <a:pt x="711" y="353"/>
                      <a:pt x="710" y="355"/>
                    </a:cubicBezTo>
                    <a:cubicBezTo>
                      <a:pt x="708" y="357"/>
                      <a:pt x="708" y="361"/>
                      <a:pt x="705" y="364"/>
                    </a:cubicBezTo>
                    <a:cubicBezTo>
                      <a:pt x="703" y="366"/>
                      <a:pt x="699" y="366"/>
                      <a:pt x="701" y="373"/>
                    </a:cubicBezTo>
                    <a:cubicBezTo>
                      <a:pt x="697" y="373"/>
                      <a:pt x="697" y="368"/>
                      <a:pt x="694" y="368"/>
                    </a:cubicBezTo>
                    <a:cubicBezTo>
                      <a:pt x="692" y="368"/>
                      <a:pt x="692" y="371"/>
                      <a:pt x="690" y="371"/>
                    </a:cubicBezTo>
                    <a:cubicBezTo>
                      <a:pt x="697" y="379"/>
                      <a:pt x="696" y="385"/>
                      <a:pt x="697" y="396"/>
                    </a:cubicBezTo>
                    <a:cubicBezTo>
                      <a:pt x="693" y="394"/>
                      <a:pt x="695" y="398"/>
                      <a:pt x="694" y="399"/>
                    </a:cubicBezTo>
                    <a:cubicBezTo>
                      <a:pt x="693" y="400"/>
                      <a:pt x="690" y="399"/>
                      <a:pt x="690" y="399"/>
                    </a:cubicBezTo>
                    <a:cubicBezTo>
                      <a:pt x="688" y="401"/>
                      <a:pt x="688" y="402"/>
                      <a:pt x="686" y="403"/>
                    </a:cubicBezTo>
                    <a:cubicBezTo>
                      <a:pt x="684" y="405"/>
                      <a:pt x="682" y="408"/>
                      <a:pt x="680" y="409"/>
                    </a:cubicBezTo>
                    <a:cubicBezTo>
                      <a:pt x="678" y="410"/>
                      <a:pt x="675" y="408"/>
                      <a:pt x="673" y="411"/>
                    </a:cubicBezTo>
                    <a:cubicBezTo>
                      <a:pt x="669" y="412"/>
                      <a:pt x="667" y="416"/>
                      <a:pt x="666" y="420"/>
                    </a:cubicBezTo>
                    <a:cubicBezTo>
                      <a:pt x="661" y="420"/>
                      <a:pt x="662" y="426"/>
                      <a:pt x="656" y="425"/>
                    </a:cubicBezTo>
                    <a:cubicBezTo>
                      <a:pt x="658" y="432"/>
                      <a:pt x="652" y="446"/>
                      <a:pt x="660" y="446"/>
                    </a:cubicBezTo>
                    <a:cubicBezTo>
                      <a:pt x="656" y="453"/>
                      <a:pt x="663" y="453"/>
                      <a:pt x="662" y="463"/>
                    </a:cubicBezTo>
                    <a:cubicBezTo>
                      <a:pt x="662" y="465"/>
                      <a:pt x="664" y="464"/>
                      <a:pt x="666" y="465"/>
                    </a:cubicBezTo>
                    <a:cubicBezTo>
                      <a:pt x="663" y="470"/>
                      <a:pt x="666" y="470"/>
                      <a:pt x="666" y="478"/>
                    </a:cubicBezTo>
                    <a:cubicBezTo>
                      <a:pt x="662" y="478"/>
                      <a:pt x="659" y="479"/>
                      <a:pt x="658" y="481"/>
                    </a:cubicBezTo>
                    <a:cubicBezTo>
                      <a:pt x="655" y="481"/>
                      <a:pt x="657" y="478"/>
                      <a:pt x="656" y="476"/>
                    </a:cubicBezTo>
                    <a:cubicBezTo>
                      <a:pt x="655" y="474"/>
                      <a:pt x="652" y="475"/>
                      <a:pt x="651" y="474"/>
                    </a:cubicBezTo>
                    <a:cubicBezTo>
                      <a:pt x="650" y="473"/>
                      <a:pt x="651" y="469"/>
                      <a:pt x="647" y="470"/>
                    </a:cubicBezTo>
                    <a:cubicBezTo>
                      <a:pt x="648" y="466"/>
                      <a:pt x="650" y="462"/>
                      <a:pt x="643" y="461"/>
                    </a:cubicBezTo>
                    <a:cubicBezTo>
                      <a:pt x="646" y="452"/>
                      <a:pt x="642" y="453"/>
                      <a:pt x="641" y="444"/>
                    </a:cubicBezTo>
                    <a:cubicBezTo>
                      <a:pt x="640" y="444"/>
                      <a:pt x="639" y="446"/>
                      <a:pt x="638" y="446"/>
                    </a:cubicBezTo>
                    <a:cubicBezTo>
                      <a:pt x="638" y="445"/>
                      <a:pt x="638" y="443"/>
                      <a:pt x="638" y="442"/>
                    </a:cubicBezTo>
                    <a:cubicBezTo>
                      <a:pt x="635" y="443"/>
                      <a:pt x="625" y="445"/>
                      <a:pt x="623" y="442"/>
                    </a:cubicBezTo>
                    <a:cubicBezTo>
                      <a:pt x="621" y="441"/>
                      <a:pt x="621" y="439"/>
                      <a:pt x="619" y="439"/>
                    </a:cubicBezTo>
                    <a:cubicBezTo>
                      <a:pt x="618" y="438"/>
                      <a:pt x="615" y="441"/>
                      <a:pt x="612" y="440"/>
                    </a:cubicBezTo>
                    <a:cubicBezTo>
                      <a:pt x="612" y="440"/>
                      <a:pt x="619" y="434"/>
                      <a:pt x="612" y="437"/>
                    </a:cubicBezTo>
                    <a:cubicBezTo>
                      <a:pt x="611" y="437"/>
                      <a:pt x="612" y="438"/>
                      <a:pt x="610" y="439"/>
                    </a:cubicBezTo>
                    <a:cubicBezTo>
                      <a:pt x="605" y="439"/>
                      <a:pt x="597" y="439"/>
                      <a:pt x="593" y="437"/>
                    </a:cubicBezTo>
                    <a:cubicBezTo>
                      <a:pt x="589" y="436"/>
                      <a:pt x="592" y="443"/>
                      <a:pt x="591" y="446"/>
                    </a:cubicBezTo>
                    <a:cubicBezTo>
                      <a:pt x="581" y="444"/>
                      <a:pt x="569" y="444"/>
                      <a:pt x="557" y="442"/>
                    </a:cubicBezTo>
                    <a:cubicBezTo>
                      <a:pt x="556" y="443"/>
                      <a:pt x="556" y="444"/>
                      <a:pt x="554" y="444"/>
                    </a:cubicBezTo>
                    <a:cubicBezTo>
                      <a:pt x="552" y="445"/>
                      <a:pt x="552" y="448"/>
                      <a:pt x="550" y="448"/>
                    </a:cubicBezTo>
                    <a:cubicBezTo>
                      <a:pt x="548" y="448"/>
                      <a:pt x="549" y="450"/>
                      <a:pt x="548" y="452"/>
                    </a:cubicBezTo>
                    <a:cubicBezTo>
                      <a:pt x="546" y="452"/>
                      <a:pt x="543" y="451"/>
                      <a:pt x="541" y="452"/>
                    </a:cubicBezTo>
                    <a:cubicBezTo>
                      <a:pt x="539" y="452"/>
                      <a:pt x="539" y="456"/>
                      <a:pt x="535" y="455"/>
                    </a:cubicBezTo>
                    <a:cubicBezTo>
                      <a:pt x="536" y="459"/>
                      <a:pt x="533" y="468"/>
                      <a:pt x="537" y="468"/>
                    </a:cubicBezTo>
                    <a:cubicBezTo>
                      <a:pt x="535" y="471"/>
                      <a:pt x="534" y="474"/>
                      <a:pt x="531" y="476"/>
                    </a:cubicBezTo>
                    <a:cubicBezTo>
                      <a:pt x="532" y="481"/>
                      <a:pt x="531" y="486"/>
                      <a:pt x="531" y="491"/>
                    </a:cubicBezTo>
                    <a:cubicBezTo>
                      <a:pt x="532" y="493"/>
                      <a:pt x="533" y="494"/>
                      <a:pt x="533" y="496"/>
                    </a:cubicBezTo>
                    <a:cubicBezTo>
                      <a:pt x="533" y="501"/>
                      <a:pt x="535" y="506"/>
                      <a:pt x="531" y="509"/>
                    </a:cubicBezTo>
                    <a:cubicBezTo>
                      <a:pt x="531" y="512"/>
                      <a:pt x="536" y="510"/>
                      <a:pt x="537" y="511"/>
                    </a:cubicBezTo>
                    <a:cubicBezTo>
                      <a:pt x="537" y="512"/>
                      <a:pt x="535" y="514"/>
                      <a:pt x="535" y="515"/>
                    </a:cubicBezTo>
                    <a:cubicBezTo>
                      <a:pt x="535" y="514"/>
                      <a:pt x="537" y="517"/>
                      <a:pt x="537" y="517"/>
                    </a:cubicBezTo>
                    <a:cubicBezTo>
                      <a:pt x="538" y="519"/>
                      <a:pt x="540" y="517"/>
                      <a:pt x="541" y="519"/>
                    </a:cubicBezTo>
                    <a:cubicBezTo>
                      <a:pt x="541" y="519"/>
                      <a:pt x="540" y="522"/>
                      <a:pt x="541" y="522"/>
                    </a:cubicBezTo>
                    <a:cubicBezTo>
                      <a:pt x="541" y="523"/>
                      <a:pt x="542" y="522"/>
                      <a:pt x="543" y="522"/>
                    </a:cubicBezTo>
                    <a:cubicBezTo>
                      <a:pt x="543" y="523"/>
                      <a:pt x="542" y="526"/>
                      <a:pt x="543" y="526"/>
                    </a:cubicBezTo>
                    <a:cubicBezTo>
                      <a:pt x="544" y="527"/>
                      <a:pt x="548" y="530"/>
                      <a:pt x="548" y="534"/>
                    </a:cubicBezTo>
                    <a:cubicBezTo>
                      <a:pt x="563" y="535"/>
                      <a:pt x="571" y="531"/>
                      <a:pt x="578" y="534"/>
                    </a:cubicBezTo>
                    <a:cubicBezTo>
                      <a:pt x="580" y="533"/>
                      <a:pt x="580" y="531"/>
                      <a:pt x="582" y="530"/>
                    </a:cubicBezTo>
                    <a:cubicBezTo>
                      <a:pt x="583" y="528"/>
                      <a:pt x="586" y="525"/>
                      <a:pt x="587" y="521"/>
                    </a:cubicBezTo>
                    <a:cubicBezTo>
                      <a:pt x="588" y="519"/>
                      <a:pt x="590" y="517"/>
                      <a:pt x="587" y="517"/>
                    </a:cubicBezTo>
                    <a:cubicBezTo>
                      <a:pt x="592" y="511"/>
                      <a:pt x="605" y="507"/>
                      <a:pt x="615" y="511"/>
                    </a:cubicBezTo>
                    <a:cubicBezTo>
                      <a:pt x="611" y="516"/>
                      <a:pt x="610" y="523"/>
                      <a:pt x="606" y="528"/>
                    </a:cubicBezTo>
                    <a:cubicBezTo>
                      <a:pt x="604" y="533"/>
                      <a:pt x="609" y="533"/>
                      <a:pt x="608" y="537"/>
                    </a:cubicBezTo>
                    <a:cubicBezTo>
                      <a:pt x="604" y="538"/>
                      <a:pt x="602" y="542"/>
                      <a:pt x="600" y="547"/>
                    </a:cubicBezTo>
                    <a:cubicBezTo>
                      <a:pt x="600" y="548"/>
                      <a:pt x="600" y="549"/>
                      <a:pt x="598" y="548"/>
                    </a:cubicBezTo>
                    <a:cubicBezTo>
                      <a:pt x="598" y="553"/>
                      <a:pt x="607" y="547"/>
                      <a:pt x="604" y="554"/>
                    </a:cubicBezTo>
                    <a:cubicBezTo>
                      <a:pt x="608" y="554"/>
                      <a:pt x="610" y="551"/>
                      <a:pt x="615" y="552"/>
                    </a:cubicBezTo>
                    <a:cubicBezTo>
                      <a:pt x="614" y="556"/>
                      <a:pt x="619" y="555"/>
                      <a:pt x="619" y="558"/>
                    </a:cubicBezTo>
                    <a:cubicBezTo>
                      <a:pt x="629" y="554"/>
                      <a:pt x="630" y="561"/>
                      <a:pt x="641" y="560"/>
                    </a:cubicBezTo>
                    <a:cubicBezTo>
                      <a:pt x="637" y="564"/>
                      <a:pt x="644" y="570"/>
                      <a:pt x="638" y="573"/>
                    </a:cubicBezTo>
                    <a:cubicBezTo>
                      <a:pt x="641" y="577"/>
                      <a:pt x="639" y="588"/>
                      <a:pt x="638" y="593"/>
                    </a:cubicBezTo>
                    <a:cubicBezTo>
                      <a:pt x="638" y="596"/>
                      <a:pt x="641" y="597"/>
                      <a:pt x="645" y="597"/>
                    </a:cubicBezTo>
                    <a:cubicBezTo>
                      <a:pt x="644" y="601"/>
                      <a:pt x="649" y="600"/>
                      <a:pt x="649" y="603"/>
                    </a:cubicBezTo>
                    <a:cubicBezTo>
                      <a:pt x="649" y="605"/>
                      <a:pt x="655" y="603"/>
                      <a:pt x="654" y="606"/>
                    </a:cubicBezTo>
                    <a:cubicBezTo>
                      <a:pt x="661" y="601"/>
                      <a:pt x="672" y="607"/>
                      <a:pt x="677" y="604"/>
                    </a:cubicBezTo>
                    <a:cubicBezTo>
                      <a:pt x="677" y="606"/>
                      <a:pt x="677" y="607"/>
                      <a:pt x="677" y="608"/>
                    </a:cubicBezTo>
                    <a:cubicBezTo>
                      <a:pt x="680" y="608"/>
                      <a:pt x="686" y="604"/>
                      <a:pt x="686" y="610"/>
                    </a:cubicBezTo>
                    <a:cubicBezTo>
                      <a:pt x="688" y="609"/>
                      <a:pt x="689" y="608"/>
                      <a:pt x="692" y="608"/>
                    </a:cubicBezTo>
                    <a:cubicBezTo>
                      <a:pt x="693" y="607"/>
                      <a:pt x="694" y="606"/>
                      <a:pt x="695" y="604"/>
                    </a:cubicBezTo>
                    <a:cubicBezTo>
                      <a:pt x="696" y="603"/>
                      <a:pt x="697" y="605"/>
                      <a:pt x="697" y="603"/>
                    </a:cubicBezTo>
                    <a:cubicBezTo>
                      <a:pt x="697" y="600"/>
                      <a:pt x="700" y="604"/>
                      <a:pt x="701" y="601"/>
                    </a:cubicBezTo>
                    <a:cubicBezTo>
                      <a:pt x="701" y="600"/>
                      <a:pt x="701" y="597"/>
                      <a:pt x="701" y="597"/>
                    </a:cubicBezTo>
                    <a:cubicBezTo>
                      <a:pt x="702" y="596"/>
                      <a:pt x="703" y="599"/>
                      <a:pt x="703" y="599"/>
                    </a:cubicBezTo>
                    <a:cubicBezTo>
                      <a:pt x="704" y="598"/>
                      <a:pt x="705" y="596"/>
                      <a:pt x="707" y="595"/>
                    </a:cubicBezTo>
                    <a:cubicBezTo>
                      <a:pt x="708" y="594"/>
                      <a:pt x="711" y="592"/>
                      <a:pt x="714" y="589"/>
                    </a:cubicBezTo>
                    <a:cubicBezTo>
                      <a:pt x="715" y="589"/>
                      <a:pt x="716" y="588"/>
                      <a:pt x="716" y="586"/>
                    </a:cubicBezTo>
                    <a:cubicBezTo>
                      <a:pt x="718" y="588"/>
                      <a:pt x="737" y="589"/>
                      <a:pt x="727" y="591"/>
                    </a:cubicBezTo>
                    <a:cubicBezTo>
                      <a:pt x="728" y="594"/>
                      <a:pt x="732" y="593"/>
                      <a:pt x="735" y="593"/>
                    </a:cubicBezTo>
                    <a:cubicBezTo>
                      <a:pt x="736" y="593"/>
                      <a:pt x="736" y="591"/>
                      <a:pt x="736" y="589"/>
                    </a:cubicBezTo>
                    <a:cubicBezTo>
                      <a:pt x="741" y="589"/>
                      <a:pt x="746" y="589"/>
                      <a:pt x="751" y="589"/>
                    </a:cubicBezTo>
                    <a:cubicBezTo>
                      <a:pt x="749" y="595"/>
                      <a:pt x="759" y="593"/>
                      <a:pt x="764" y="595"/>
                    </a:cubicBezTo>
                    <a:cubicBezTo>
                      <a:pt x="765" y="595"/>
                      <a:pt x="764" y="597"/>
                      <a:pt x="766" y="597"/>
                    </a:cubicBezTo>
                    <a:cubicBezTo>
                      <a:pt x="768" y="597"/>
                      <a:pt x="768" y="599"/>
                      <a:pt x="770" y="599"/>
                    </a:cubicBezTo>
                    <a:cubicBezTo>
                      <a:pt x="774" y="599"/>
                      <a:pt x="775" y="597"/>
                      <a:pt x="777" y="597"/>
                    </a:cubicBezTo>
                    <a:cubicBezTo>
                      <a:pt x="787" y="596"/>
                      <a:pt x="796" y="598"/>
                      <a:pt x="805" y="599"/>
                    </a:cubicBezTo>
                    <a:cubicBezTo>
                      <a:pt x="805" y="602"/>
                      <a:pt x="807" y="606"/>
                      <a:pt x="807" y="603"/>
                    </a:cubicBezTo>
                    <a:cubicBezTo>
                      <a:pt x="809" y="603"/>
                      <a:pt x="808" y="604"/>
                      <a:pt x="807" y="604"/>
                    </a:cubicBezTo>
                    <a:cubicBezTo>
                      <a:pt x="807" y="609"/>
                      <a:pt x="812" y="605"/>
                      <a:pt x="815" y="608"/>
                    </a:cubicBezTo>
                    <a:cubicBezTo>
                      <a:pt x="815" y="609"/>
                      <a:pt x="814" y="612"/>
                      <a:pt x="815" y="612"/>
                    </a:cubicBezTo>
                    <a:cubicBezTo>
                      <a:pt x="817" y="613"/>
                      <a:pt x="820" y="611"/>
                      <a:pt x="822" y="612"/>
                    </a:cubicBezTo>
                    <a:cubicBezTo>
                      <a:pt x="821" y="616"/>
                      <a:pt x="823" y="617"/>
                      <a:pt x="826" y="619"/>
                    </a:cubicBezTo>
                    <a:cubicBezTo>
                      <a:pt x="829" y="622"/>
                      <a:pt x="832" y="624"/>
                      <a:pt x="833" y="629"/>
                    </a:cubicBezTo>
                    <a:cubicBezTo>
                      <a:pt x="845" y="628"/>
                      <a:pt x="850" y="634"/>
                      <a:pt x="859" y="630"/>
                    </a:cubicBezTo>
                    <a:cubicBezTo>
                      <a:pt x="857" y="638"/>
                      <a:pt x="870" y="630"/>
                      <a:pt x="867" y="638"/>
                    </a:cubicBezTo>
                    <a:cubicBezTo>
                      <a:pt x="873" y="635"/>
                      <a:pt x="873" y="643"/>
                      <a:pt x="878" y="644"/>
                    </a:cubicBezTo>
                    <a:cubicBezTo>
                      <a:pt x="880" y="644"/>
                      <a:pt x="880" y="649"/>
                      <a:pt x="884" y="647"/>
                    </a:cubicBezTo>
                    <a:cubicBezTo>
                      <a:pt x="878" y="652"/>
                      <a:pt x="886" y="651"/>
                      <a:pt x="885" y="657"/>
                    </a:cubicBezTo>
                    <a:cubicBezTo>
                      <a:pt x="885" y="660"/>
                      <a:pt x="889" y="659"/>
                      <a:pt x="891" y="660"/>
                    </a:cubicBezTo>
                    <a:cubicBezTo>
                      <a:pt x="892" y="661"/>
                      <a:pt x="891" y="666"/>
                      <a:pt x="895" y="664"/>
                    </a:cubicBezTo>
                    <a:cubicBezTo>
                      <a:pt x="888" y="671"/>
                      <a:pt x="904" y="673"/>
                      <a:pt x="899" y="679"/>
                    </a:cubicBezTo>
                    <a:cubicBezTo>
                      <a:pt x="902" y="678"/>
                      <a:pt x="904" y="679"/>
                      <a:pt x="904" y="683"/>
                    </a:cubicBezTo>
                    <a:cubicBezTo>
                      <a:pt x="914" y="681"/>
                      <a:pt x="926" y="684"/>
                      <a:pt x="930" y="692"/>
                    </a:cubicBezTo>
                    <a:cubicBezTo>
                      <a:pt x="939" y="692"/>
                      <a:pt x="944" y="695"/>
                      <a:pt x="954" y="694"/>
                    </a:cubicBezTo>
                    <a:cubicBezTo>
                      <a:pt x="955" y="695"/>
                      <a:pt x="951" y="696"/>
                      <a:pt x="951" y="696"/>
                    </a:cubicBezTo>
                    <a:cubicBezTo>
                      <a:pt x="953" y="699"/>
                      <a:pt x="965" y="697"/>
                      <a:pt x="971" y="698"/>
                    </a:cubicBezTo>
                    <a:cubicBezTo>
                      <a:pt x="971" y="699"/>
                      <a:pt x="974" y="699"/>
                      <a:pt x="975" y="699"/>
                    </a:cubicBezTo>
                    <a:cubicBezTo>
                      <a:pt x="975" y="703"/>
                      <a:pt x="979" y="702"/>
                      <a:pt x="981" y="703"/>
                    </a:cubicBezTo>
                    <a:cubicBezTo>
                      <a:pt x="981" y="704"/>
                      <a:pt x="980" y="706"/>
                      <a:pt x="981" y="707"/>
                    </a:cubicBezTo>
                    <a:cubicBezTo>
                      <a:pt x="981" y="708"/>
                      <a:pt x="984" y="706"/>
                      <a:pt x="984" y="707"/>
                    </a:cubicBezTo>
                    <a:cubicBezTo>
                      <a:pt x="986" y="708"/>
                      <a:pt x="984" y="712"/>
                      <a:pt x="988" y="711"/>
                    </a:cubicBezTo>
                    <a:cubicBezTo>
                      <a:pt x="988" y="730"/>
                      <a:pt x="988" y="749"/>
                      <a:pt x="988" y="768"/>
                    </a:cubicBezTo>
                    <a:cubicBezTo>
                      <a:pt x="980" y="766"/>
                      <a:pt x="988" y="779"/>
                      <a:pt x="981" y="776"/>
                    </a:cubicBezTo>
                    <a:cubicBezTo>
                      <a:pt x="980" y="782"/>
                      <a:pt x="979" y="788"/>
                      <a:pt x="979" y="795"/>
                    </a:cubicBezTo>
                    <a:cubicBezTo>
                      <a:pt x="979" y="798"/>
                      <a:pt x="982" y="805"/>
                      <a:pt x="981" y="813"/>
                    </a:cubicBezTo>
                    <a:cubicBezTo>
                      <a:pt x="981" y="813"/>
                      <a:pt x="979" y="814"/>
                      <a:pt x="979" y="815"/>
                    </a:cubicBezTo>
                    <a:cubicBezTo>
                      <a:pt x="978" y="816"/>
                      <a:pt x="979" y="818"/>
                      <a:pt x="979" y="819"/>
                    </a:cubicBezTo>
                    <a:cubicBezTo>
                      <a:pt x="978" y="820"/>
                      <a:pt x="973" y="821"/>
                      <a:pt x="975" y="828"/>
                    </a:cubicBezTo>
                    <a:cubicBezTo>
                      <a:pt x="971" y="829"/>
                      <a:pt x="969" y="832"/>
                      <a:pt x="966" y="834"/>
                    </a:cubicBezTo>
                    <a:cubicBezTo>
                      <a:pt x="965" y="835"/>
                      <a:pt x="967" y="838"/>
                      <a:pt x="966" y="839"/>
                    </a:cubicBezTo>
                    <a:cubicBezTo>
                      <a:pt x="965" y="840"/>
                      <a:pt x="962" y="839"/>
                      <a:pt x="962" y="839"/>
                    </a:cubicBezTo>
                    <a:cubicBezTo>
                      <a:pt x="961" y="840"/>
                      <a:pt x="963" y="843"/>
                      <a:pt x="962" y="843"/>
                    </a:cubicBezTo>
                    <a:cubicBezTo>
                      <a:pt x="960" y="844"/>
                      <a:pt x="955" y="843"/>
                      <a:pt x="954" y="847"/>
                    </a:cubicBezTo>
                    <a:cubicBezTo>
                      <a:pt x="954" y="849"/>
                      <a:pt x="951" y="848"/>
                      <a:pt x="947" y="850"/>
                    </a:cubicBezTo>
                    <a:cubicBezTo>
                      <a:pt x="946" y="851"/>
                      <a:pt x="944" y="854"/>
                      <a:pt x="943" y="854"/>
                    </a:cubicBezTo>
                    <a:cubicBezTo>
                      <a:pt x="942" y="854"/>
                      <a:pt x="941" y="852"/>
                      <a:pt x="940" y="852"/>
                    </a:cubicBezTo>
                    <a:cubicBezTo>
                      <a:pt x="940" y="852"/>
                      <a:pt x="939" y="854"/>
                      <a:pt x="938" y="854"/>
                    </a:cubicBezTo>
                    <a:cubicBezTo>
                      <a:pt x="935" y="854"/>
                      <a:pt x="934" y="855"/>
                      <a:pt x="934" y="858"/>
                    </a:cubicBezTo>
                    <a:cubicBezTo>
                      <a:pt x="927" y="855"/>
                      <a:pt x="923" y="863"/>
                      <a:pt x="919" y="865"/>
                    </a:cubicBezTo>
                    <a:cubicBezTo>
                      <a:pt x="918" y="866"/>
                      <a:pt x="916" y="865"/>
                      <a:pt x="915" y="865"/>
                    </a:cubicBezTo>
                    <a:cubicBezTo>
                      <a:pt x="914" y="866"/>
                      <a:pt x="912" y="868"/>
                      <a:pt x="912" y="869"/>
                    </a:cubicBezTo>
                    <a:cubicBezTo>
                      <a:pt x="911" y="870"/>
                      <a:pt x="908" y="872"/>
                      <a:pt x="908" y="873"/>
                    </a:cubicBezTo>
                    <a:cubicBezTo>
                      <a:pt x="907" y="874"/>
                      <a:pt x="911" y="878"/>
                      <a:pt x="906" y="877"/>
                    </a:cubicBezTo>
                    <a:cubicBezTo>
                      <a:pt x="907" y="885"/>
                      <a:pt x="903" y="889"/>
                      <a:pt x="904" y="897"/>
                    </a:cubicBezTo>
                    <a:cubicBezTo>
                      <a:pt x="899" y="895"/>
                      <a:pt x="902" y="901"/>
                      <a:pt x="900" y="903"/>
                    </a:cubicBezTo>
                    <a:cubicBezTo>
                      <a:pt x="900" y="903"/>
                      <a:pt x="897" y="902"/>
                      <a:pt x="897" y="903"/>
                    </a:cubicBezTo>
                    <a:cubicBezTo>
                      <a:pt x="896" y="904"/>
                      <a:pt x="900" y="906"/>
                      <a:pt x="897" y="906"/>
                    </a:cubicBezTo>
                    <a:cubicBezTo>
                      <a:pt x="894" y="906"/>
                      <a:pt x="894" y="914"/>
                      <a:pt x="889" y="914"/>
                    </a:cubicBezTo>
                    <a:cubicBezTo>
                      <a:pt x="889" y="914"/>
                      <a:pt x="886" y="917"/>
                      <a:pt x="885" y="918"/>
                    </a:cubicBezTo>
                    <a:cubicBezTo>
                      <a:pt x="883" y="920"/>
                      <a:pt x="881" y="926"/>
                      <a:pt x="876" y="929"/>
                    </a:cubicBezTo>
                    <a:cubicBezTo>
                      <a:pt x="876" y="931"/>
                      <a:pt x="876" y="934"/>
                      <a:pt x="876" y="936"/>
                    </a:cubicBezTo>
                    <a:cubicBezTo>
                      <a:pt x="873" y="938"/>
                      <a:pt x="870" y="939"/>
                      <a:pt x="871" y="944"/>
                    </a:cubicBezTo>
                    <a:cubicBezTo>
                      <a:pt x="867" y="944"/>
                      <a:pt x="864" y="944"/>
                      <a:pt x="861" y="944"/>
                    </a:cubicBezTo>
                    <a:cubicBezTo>
                      <a:pt x="861" y="945"/>
                      <a:pt x="864" y="945"/>
                      <a:pt x="865" y="946"/>
                    </a:cubicBezTo>
                    <a:cubicBezTo>
                      <a:pt x="865" y="948"/>
                      <a:pt x="862" y="947"/>
                      <a:pt x="859" y="947"/>
                    </a:cubicBezTo>
                    <a:cubicBezTo>
                      <a:pt x="857" y="949"/>
                      <a:pt x="856" y="951"/>
                      <a:pt x="856" y="955"/>
                    </a:cubicBezTo>
                    <a:cubicBezTo>
                      <a:pt x="853" y="953"/>
                      <a:pt x="852" y="953"/>
                      <a:pt x="852" y="957"/>
                    </a:cubicBezTo>
                    <a:cubicBezTo>
                      <a:pt x="850" y="957"/>
                      <a:pt x="851" y="954"/>
                      <a:pt x="850" y="953"/>
                    </a:cubicBezTo>
                    <a:cubicBezTo>
                      <a:pt x="847" y="953"/>
                      <a:pt x="845" y="953"/>
                      <a:pt x="845" y="951"/>
                    </a:cubicBezTo>
                    <a:cubicBezTo>
                      <a:pt x="843" y="952"/>
                      <a:pt x="843" y="955"/>
                      <a:pt x="839" y="955"/>
                    </a:cubicBezTo>
                    <a:cubicBezTo>
                      <a:pt x="838" y="959"/>
                      <a:pt x="842" y="960"/>
                      <a:pt x="843" y="964"/>
                    </a:cubicBezTo>
                    <a:cubicBezTo>
                      <a:pt x="843" y="969"/>
                      <a:pt x="836" y="972"/>
                      <a:pt x="841" y="975"/>
                    </a:cubicBezTo>
                    <a:cubicBezTo>
                      <a:pt x="840" y="980"/>
                      <a:pt x="831" y="975"/>
                      <a:pt x="830" y="979"/>
                    </a:cubicBezTo>
                    <a:cubicBezTo>
                      <a:pt x="827" y="979"/>
                      <a:pt x="829" y="982"/>
                      <a:pt x="828" y="983"/>
                    </a:cubicBezTo>
                    <a:cubicBezTo>
                      <a:pt x="826" y="984"/>
                      <a:pt x="819" y="983"/>
                      <a:pt x="820" y="988"/>
                    </a:cubicBezTo>
                    <a:cubicBezTo>
                      <a:pt x="816" y="985"/>
                      <a:pt x="803" y="985"/>
                      <a:pt x="802" y="990"/>
                    </a:cubicBezTo>
                    <a:cubicBezTo>
                      <a:pt x="802" y="992"/>
                      <a:pt x="804" y="991"/>
                      <a:pt x="804" y="990"/>
                    </a:cubicBezTo>
                    <a:cubicBezTo>
                      <a:pt x="808" y="990"/>
                      <a:pt x="803" y="995"/>
                      <a:pt x="800" y="994"/>
                    </a:cubicBezTo>
                    <a:cubicBezTo>
                      <a:pt x="801" y="998"/>
                      <a:pt x="794" y="1004"/>
                      <a:pt x="798" y="1005"/>
                    </a:cubicBezTo>
                    <a:cubicBezTo>
                      <a:pt x="798" y="1006"/>
                      <a:pt x="795" y="1007"/>
                      <a:pt x="794" y="1007"/>
                    </a:cubicBezTo>
                    <a:cubicBezTo>
                      <a:pt x="794" y="1007"/>
                      <a:pt x="792" y="1005"/>
                      <a:pt x="792" y="1005"/>
                    </a:cubicBezTo>
                    <a:cubicBezTo>
                      <a:pt x="791" y="1005"/>
                      <a:pt x="786" y="1010"/>
                      <a:pt x="787" y="1003"/>
                    </a:cubicBezTo>
                    <a:cubicBezTo>
                      <a:pt x="785" y="1004"/>
                      <a:pt x="784" y="1008"/>
                      <a:pt x="783" y="1005"/>
                    </a:cubicBezTo>
                    <a:cubicBezTo>
                      <a:pt x="780" y="1006"/>
                      <a:pt x="784" y="1016"/>
                      <a:pt x="785" y="1020"/>
                    </a:cubicBezTo>
                    <a:cubicBezTo>
                      <a:pt x="786" y="1025"/>
                      <a:pt x="782" y="1023"/>
                      <a:pt x="781" y="1028"/>
                    </a:cubicBezTo>
                    <a:cubicBezTo>
                      <a:pt x="781" y="1030"/>
                      <a:pt x="781" y="1034"/>
                      <a:pt x="776" y="1033"/>
                    </a:cubicBezTo>
                    <a:cubicBezTo>
                      <a:pt x="775" y="1035"/>
                      <a:pt x="779" y="1036"/>
                      <a:pt x="779" y="1037"/>
                    </a:cubicBezTo>
                    <a:cubicBezTo>
                      <a:pt x="780" y="1040"/>
                      <a:pt x="776" y="1036"/>
                      <a:pt x="776" y="1037"/>
                    </a:cubicBezTo>
                    <a:cubicBezTo>
                      <a:pt x="774" y="1038"/>
                      <a:pt x="774" y="1043"/>
                      <a:pt x="776" y="1042"/>
                    </a:cubicBezTo>
                    <a:cubicBezTo>
                      <a:pt x="775" y="1045"/>
                      <a:pt x="774" y="1043"/>
                      <a:pt x="772" y="1042"/>
                    </a:cubicBezTo>
                    <a:cubicBezTo>
                      <a:pt x="772" y="1042"/>
                      <a:pt x="771" y="1045"/>
                      <a:pt x="770" y="1044"/>
                    </a:cubicBezTo>
                    <a:cubicBezTo>
                      <a:pt x="767" y="1040"/>
                      <a:pt x="771" y="1045"/>
                      <a:pt x="768" y="1048"/>
                    </a:cubicBezTo>
                    <a:cubicBezTo>
                      <a:pt x="765" y="1051"/>
                      <a:pt x="764" y="1047"/>
                      <a:pt x="761" y="1050"/>
                    </a:cubicBezTo>
                    <a:cubicBezTo>
                      <a:pt x="758" y="1055"/>
                      <a:pt x="769" y="1054"/>
                      <a:pt x="762" y="1057"/>
                    </a:cubicBezTo>
                    <a:cubicBezTo>
                      <a:pt x="763" y="1059"/>
                      <a:pt x="766" y="1059"/>
                      <a:pt x="768" y="1059"/>
                    </a:cubicBezTo>
                    <a:cubicBezTo>
                      <a:pt x="767" y="1063"/>
                      <a:pt x="768" y="1065"/>
                      <a:pt x="772" y="1065"/>
                    </a:cubicBezTo>
                    <a:cubicBezTo>
                      <a:pt x="775" y="1069"/>
                      <a:pt x="768" y="1071"/>
                      <a:pt x="768" y="1072"/>
                    </a:cubicBezTo>
                    <a:cubicBezTo>
                      <a:pt x="768" y="1073"/>
                      <a:pt x="769" y="1075"/>
                      <a:pt x="770" y="1074"/>
                    </a:cubicBezTo>
                    <a:cubicBezTo>
                      <a:pt x="768" y="1077"/>
                      <a:pt x="769" y="1074"/>
                      <a:pt x="768" y="1074"/>
                    </a:cubicBezTo>
                    <a:cubicBezTo>
                      <a:pt x="765" y="1074"/>
                      <a:pt x="766" y="1078"/>
                      <a:pt x="761" y="1078"/>
                    </a:cubicBezTo>
                    <a:cubicBezTo>
                      <a:pt x="763" y="1081"/>
                      <a:pt x="762" y="1082"/>
                      <a:pt x="757" y="1082"/>
                    </a:cubicBezTo>
                    <a:cubicBezTo>
                      <a:pt x="758" y="1087"/>
                      <a:pt x="754" y="1086"/>
                      <a:pt x="755" y="1091"/>
                    </a:cubicBezTo>
                    <a:cubicBezTo>
                      <a:pt x="748" y="1092"/>
                      <a:pt x="756" y="1099"/>
                      <a:pt x="749" y="1095"/>
                    </a:cubicBezTo>
                    <a:cubicBezTo>
                      <a:pt x="750" y="1099"/>
                      <a:pt x="748" y="1103"/>
                      <a:pt x="749" y="1108"/>
                    </a:cubicBezTo>
                    <a:cubicBezTo>
                      <a:pt x="750" y="1109"/>
                      <a:pt x="751" y="1110"/>
                      <a:pt x="751" y="1110"/>
                    </a:cubicBezTo>
                    <a:cubicBezTo>
                      <a:pt x="751" y="1112"/>
                      <a:pt x="748" y="1113"/>
                      <a:pt x="751" y="1117"/>
                    </a:cubicBezTo>
                    <a:cubicBezTo>
                      <a:pt x="754" y="1119"/>
                      <a:pt x="751" y="1121"/>
                      <a:pt x="753" y="1126"/>
                    </a:cubicBezTo>
                    <a:cubicBezTo>
                      <a:pt x="755" y="1130"/>
                      <a:pt x="759" y="1132"/>
                      <a:pt x="761" y="1136"/>
                    </a:cubicBezTo>
                    <a:cubicBezTo>
                      <a:pt x="765" y="1139"/>
                      <a:pt x="768" y="1133"/>
                      <a:pt x="772" y="1137"/>
                    </a:cubicBezTo>
                    <a:cubicBezTo>
                      <a:pt x="773" y="1144"/>
                      <a:pt x="766" y="1140"/>
                      <a:pt x="762" y="1141"/>
                    </a:cubicBezTo>
                    <a:cubicBezTo>
                      <a:pt x="755" y="1143"/>
                      <a:pt x="746" y="1146"/>
                      <a:pt x="740" y="1145"/>
                    </a:cubicBezTo>
                    <a:cubicBezTo>
                      <a:pt x="740" y="1145"/>
                      <a:pt x="740" y="1142"/>
                      <a:pt x="740" y="1141"/>
                    </a:cubicBezTo>
                    <a:cubicBezTo>
                      <a:pt x="732" y="1143"/>
                      <a:pt x="730" y="1138"/>
                      <a:pt x="723" y="1137"/>
                    </a:cubicBezTo>
                    <a:cubicBezTo>
                      <a:pt x="723" y="1136"/>
                      <a:pt x="723" y="1134"/>
                      <a:pt x="723" y="1132"/>
                    </a:cubicBezTo>
                    <a:cubicBezTo>
                      <a:pt x="722" y="1127"/>
                      <a:pt x="716" y="1131"/>
                      <a:pt x="716" y="1126"/>
                    </a:cubicBezTo>
                    <a:cubicBezTo>
                      <a:pt x="716" y="1125"/>
                      <a:pt x="714" y="1124"/>
                      <a:pt x="714" y="1123"/>
                    </a:cubicBezTo>
                    <a:cubicBezTo>
                      <a:pt x="714" y="1121"/>
                      <a:pt x="712" y="1121"/>
                      <a:pt x="712" y="1121"/>
                    </a:cubicBezTo>
                    <a:cubicBezTo>
                      <a:pt x="712" y="1119"/>
                      <a:pt x="716" y="1115"/>
                      <a:pt x="712" y="1115"/>
                    </a:cubicBezTo>
                    <a:cubicBezTo>
                      <a:pt x="709" y="1115"/>
                      <a:pt x="712" y="1113"/>
                      <a:pt x="712" y="1111"/>
                    </a:cubicBezTo>
                    <a:cubicBezTo>
                      <a:pt x="712" y="1109"/>
                      <a:pt x="709" y="1109"/>
                      <a:pt x="708" y="1108"/>
                    </a:cubicBezTo>
                    <a:cubicBezTo>
                      <a:pt x="708" y="1106"/>
                      <a:pt x="711" y="1106"/>
                      <a:pt x="710" y="1104"/>
                    </a:cubicBezTo>
                    <a:cubicBezTo>
                      <a:pt x="710" y="1104"/>
                      <a:pt x="709" y="1103"/>
                      <a:pt x="708" y="1102"/>
                    </a:cubicBezTo>
                    <a:cubicBezTo>
                      <a:pt x="708" y="1100"/>
                      <a:pt x="707" y="1097"/>
                      <a:pt x="705" y="1096"/>
                    </a:cubicBezTo>
                    <a:cubicBezTo>
                      <a:pt x="704" y="1094"/>
                      <a:pt x="707" y="1093"/>
                      <a:pt x="707" y="1091"/>
                    </a:cubicBezTo>
                    <a:cubicBezTo>
                      <a:pt x="706" y="1090"/>
                      <a:pt x="703" y="1088"/>
                      <a:pt x="703" y="1089"/>
                    </a:cubicBezTo>
                    <a:cubicBezTo>
                      <a:pt x="703" y="1088"/>
                      <a:pt x="710" y="1085"/>
                      <a:pt x="705" y="1083"/>
                    </a:cubicBezTo>
                    <a:cubicBezTo>
                      <a:pt x="705" y="1082"/>
                      <a:pt x="707" y="1082"/>
                      <a:pt x="708" y="1082"/>
                    </a:cubicBezTo>
                    <a:cubicBezTo>
                      <a:pt x="708" y="1077"/>
                      <a:pt x="708" y="1073"/>
                      <a:pt x="708" y="1068"/>
                    </a:cubicBezTo>
                    <a:cubicBezTo>
                      <a:pt x="707" y="1067"/>
                      <a:pt x="705" y="1066"/>
                      <a:pt x="703" y="1065"/>
                    </a:cubicBezTo>
                    <a:cubicBezTo>
                      <a:pt x="705" y="1059"/>
                      <a:pt x="709" y="1054"/>
                      <a:pt x="707" y="1048"/>
                    </a:cubicBezTo>
                    <a:cubicBezTo>
                      <a:pt x="712" y="1050"/>
                      <a:pt x="711" y="1045"/>
                      <a:pt x="716" y="1046"/>
                    </a:cubicBezTo>
                    <a:cubicBezTo>
                      <a:pt x="716" y="1041"/>
                      <a:pt x="716" y="1035"/>
                      <a:pt x="716" y="1029"/>
                    </a:cubicBezTo>
                    <a:cubicBezTo>
                      <a:pt x="725" y="1030"/>
                      <a:pt x="721" y="1017"/>
                      <a:pt x="725" y="1013"/>
                    </a:cubicBezTo>
                    <a:cubicBezTo>
                      <a:pt x="724" y="1014"/>
                      <a:pt x="722" y="1015"/>
                      <a:pt x="721" y="1013"/>
                    </a:cubicBezTo>
                    <a:cubicBezTo>
                      <a:pt x="718" y="1014"/>
                      <a:pt x="716" y="1018"/>
                      <a:pt x="716" y="1024"/>
                    </a:cubicBezTo>
                    <a:cubicBezTo>
                      <a:pt x="713" y="1022"/>
                      <a:pt x="710" y="1021"/>
                      <a:pt x="710" y="1016"/>
                    </a:cubicBezTo>
                    <a:cubicBezTo>
                      <a:pt x="707" y="1014"/>
                      <a:pt x="716" y="1010"/>
                      <a:pt x="714" y="1009"/>
                    </a:cubicBezTo>
                    <a:cubicBezTo>
                      <a:pt x="710" y="1006"/>
                      <a:pt x="715" y="1010"/>
                      <a:pt x="718" y="1007"/>
                    </a:cubicBezTo>
                    <a:cubicBezTo>
                      <a:pt x="719" y="997"/>
                      <a:pt x="715" y="989"/>
                      <a:pt x="716" y="981"/>
                    </a:cubicBezTo>
                    <a:cubicBezTo>
                      <a:pt x="716" y="981"/>
                      <a:pt x="719" y="981"/>
                      <a:pt x="720" y="981"/>
                    </a:cubicBezTo>
                    <a:cubicBezTo>
                      <a:pt x="718" y="972"/>
                      <a:pt x="720" y="971"/>
                      <a:pt x="720" y="960"/>
                    </a:cubicBezTo>
                    <a:cubicBezTo>
                      <a:pt x="724" y="955"/>
                      <a:pt x="730" y="949"/>
                      <a:pt x="727" y="942"/>
                    </a:cubicBezTo>
                    <a:cubicBezTo>
                      <a:pt x="734" y="950"/>
                      <a:pt x="728" y="928"/>
                      <a:pt x="735" y="936"/>
                    </a:cubicBezTo>
                    <a:cubicBezTo>
                      <a:pt x="734" y="932"/>
                      <a:pt x="734" y="928"/>
                      <a:pt x="733" y="923"/>
                    </a:cubicBezTo>
                    <a:cubicBezTo>
                      <a:pt x="732" y="921"/>
                      <a:pt x="729" y="918"/>
                      <a:pt x="729" y="916"/>
                    </a:cubicBezTo>
                    <a:cubicBezTo>
                      <a:pt x="729" y="913"/>
                      <a:pt x="730" y="912"/>
                      <a:pt x="731" y="910"/>
                    </a:cubicBezTo>
                    <a:cubicBezTo>
                      <a:pt x="731" y="906"/>
                      <a:pt x="729" y="900"/>
                      <a:pt x="735" y="904"/>
                    </a:cubicBezTo>
                    <a:cubicBezTo>
                      <a:pt x="734" y="899"/>
                      <a:pt x="735" y="894"/>
                      <a:pt x="736" y="890"/>
                    </a:cubicBezTo>
                    <a:cubicBezTo>
                      <a:pt x="738" y="886"/>
                      <a:pt x="737" y="888"/>
                      <a:pt x="736" y="884"/>
                    </a:cubicBezTo>
                    <a:cubicBezTo>
                      <a:pt x="736" y="882"/>
                      <a:pt x="741" y="877"/>
                      <a:pt x="738" y="875"/>
                    </a:cubicBezTo>
                    <a:cubicBezTo>
                      <a:pt x="737" y="873"/>
                      <a:pt x="738" y="873"/>
                      <a:pt x="738" y="869"/>
                    </a:cubicBezTo>
                    <a:cubicBezTo>
                      <a:pt x="739" y="867"/>
                      <a:pt x="738" y="864"/>
                      <a:pt x="738" y="862"/>
                    </a:cubicBezTo>
                    <a:cubicBezTo>
                      <a:pt x="739" y="859"/>
                      <a:pt x="740" y="858"/>
                      <a:pt x="740" y="856"/>
                    </a:cubicBezTo>
                    <a:cubicBezTo>
                      <a:pt x="741" y="849"/>
                      <a:pt x="739" y="842"/>
                      <a:pt x="740" y="836"/>
                    </a:cubicBezTo>
                    <a:cubicBezTo>
                      <a:pt x="740" y="833"/>
                      <a:pt x="742" y="832"/>
                      <a:pt x="742" y="830"/>
                    </a:cubicBezTo>
                    <a:cubicBezTo>
                      <a:pt x="741" y="824"/>
                      <a:pt x="736" y="819"/>
                      <a:pt x="736" y="813"/>
                    </a:cubicBezTo>
                    <a:cubicBezTo>
                      <a:pt x="736" y="810"/>
                      <a:pt x="734" y="814"/>
                      <a:pt x="731" y="813"/>
                    </a:cubicBezTo>
                    <a:cubicBezTo>
                      <a:pt x="728" y="809"/>
                      <a:pt x="723" y="804"/>
                      <a:pt x="718" y="804"/>
                    </a:cubicBezTo>
                    <a:cubicBezTo>
                      <a:pt x="717" y="804"/>
                      <a:pt x="715" y="799"/>
                      <a:pt x="714" y="800"/>
                    </a:cubicBezTo>
                    <a:cubicBezTo>
                      <a:pt x="711" y="803"/>
                      <a:pt x="714" y="799"/>
                      <a:pt x="712" y="798"/>
                    </a:cubicBezTo>
                    <a:cubicBezTo>
                      <a:pt x="709" y="796"/>
                      <a:pt x="704" y="800"/>
                      <a:pt x="708" y="795"/>
                    </a:cubicBezTo>
                    <a:cubicBezTo>
                      <a:pt x="708" y="791"/>
                      <a:pt x="703" y="794"/>
                      <a:pt x="701" y="793"/>
                    </a:cubicBezTo>
                    <a:cubicBezTo>
                      <a:pt x="700" y="792"/>
                      <a:pt x="702" y="789"/>
                      <a:pt x="701" y="789"/>
                    </a:cubicBezTo>
                    <a:cubicBezTo>
                      <a:pt x="700" y="788"/>
                      <a:pt x="698" y="788"/>
                      <a:pt x="697" y="787"/>
                    </a:cubicBezTo>
                    <a:cubicBezTo>
                      <a:pt x="695" y="785"/>
                      <a:pt x="692" y="780"/>
                      <a:pt x="692" y="774"/>
                    </a:cubicBezTo>
                    <a:cubicBezTo>
                      <a:pt x="692" y="772"/>
                      <a:pt x="689" y="773"/>
                      <a:pt x="688" y="772"/>
                    </a:cubicBezTo>
                    <a:cubicBezTo>
                      <a:pt x="686" y="771"/>
                      <a:pt x="688" y="763"/>
                      <a:pt x="684" y="763"/>
                    </a:cubicBezTo>
                    <a:cubicBezTo>
                      <a:pt x="681" y="763"/>
                      <a:pt x="679" y="752"/>
                      <a:pt x="677" y="748"/>
                    </a:cubicBezTo>
                    <a:cubicBezTo>
                      <a:pt x="675" y="745"/>
                      <a:pt x="672" y="741"/>
                      <a:pt x="669" y="737"/>
                    </a:cubicBezTo>
                    <a:cubicBezTo>
                      <a:pt x="668" y="735"/>
                      <a:pt x="666" y="734"/>
                      <a:pt x="666" y="733"/>
                    </a:cubicBezTo>
                    <a:cubicBezTo>
                      <a:pt x="665" y="732"/>
                      <a:pt x="666" y="730"/>
                      <a:pt x="666" y="729"/>
                    </a:cubicBezTo>
                    <a:cubicBezTo>
                      <a:pt x="665" y="727"/>
                      <a:pt x="663" y="729"/>
                      <a:pt x="662" y="727"/>
                    </a:cubicBezTo>
                    <a:cubicBezTo>
                      <a:pt x="662" y="727"/>
                      <a:pt x="659" y="713"/>
                      <a:pt x="658" y="724"/>
                    </a:cubicBezTo>
                    <a:cubicBezTo>
                      <a:pt x="654" y="722"/>
                      <a:pt x="657" y="712"/>
                      <a:pt x="656" y="707"/>
                    </a:cubicBezTo>
                    <a:cubicBezTo>
                      <a:pt x="661" y="707"/>
                      <a:pt x="661" y="702"/>
                      <a:pt x="664" y="699"/>
                    </a:cubicBezTo>
                    <a:cubicBezTo>
                      <a:pt x="665" y="694"/>
                      <a:pt x="660" y="696"/>
                      <a:pt x="658" y="694"/>
                    </a:cubicBezTo>
                    <a:cubicBezTo>
                      <a:pt x="658" y="688"/>
                      <a:pt x="661" y="686"/>
                      <a:pt x="660" y="679"/>
                    </a:cubicBezTo>
                    <a:cubicBezTo>
                      <a:pt x="661" y="678"/>
                      <a:pt x="663" y="677"/>
                      <a:pt x="666" y="677"/>
                    </a:cubicBezTo>
                    <a:cubicBezTo>
                      <a:pt x="666" y="676"/>
                      <a:pt x="665" y="673"/>
                      <a:pt x="666" y="672"/>
                    </a:cubicBezTo>
                    <a:cubicBezTo>
                      <a:pt x="666" y="671"/>
                      <a:pt x="669" y="672"/>
                      <a:pt x="669" y="672"/>
                    </a:cubicBezTo>
                    <a:cubicBezTo>
                      <a:pt x="670" y="671"/>
                      <a:pt x="669" y="670"/>
                      <a:pt x="669" y="670"/>
                    </a:cubicBezTo>
                    <a:cubicBezTo>
                      <a:pt x="670" y="669"/>
                      <a:pt x="674" y="666"/>
                      <a:pt x="673" y="666"/>
                    </a:cubicBezTo>
                    <a:cubicBezTo>
                      <a:pt x="673" y="666"/>
                      <a:pt x="671" y="666"/>
                      <a:pt x="671" y="666"/>
                    </a:cubicBezTo>
                    <a:cubicBezTo>
                      <a:pt x="671" y="666"/>
                      <a:pt x="672" y="663"/>
                      <a:pt x="673" y="664"/>
                    </a:cubicBezTo>
                    <a:cubicBezTo>
                      <a:pt x="677" y="669"/>
                      <a:pt x="674" y="661"/>
                      <a:pt x="679" y="660"/>
                    </a:cubicBezTo>
                    <a:cubicBezTo>
                      <a:pt x="682" y="660"/>
                      <a:pt x="680" y="656"/>
                      <a:pt x="682" y="653"/>
                    </a:cubicBezTo>
                    <a:cubicBezTo>
                      <a:pt x="682" y="653"/>
                      <a:pt x="691" y="646"/>
                      <a:pt x="686" y="642"/>
                    </a:cubicBezTo>
                    <a:cubicBezTo>
                      <a:pt x="684" y="639"/>
                      <a:pt x="686" y="641"/>
                      <a:pt x="686" y="638"/>
                    </a:cubicBezTo>
                    <a:cubicBezTo>
                      <a:pt x="686" y="634"/>
                      <a:pt x="682" y="620"/>
                      <a:pt x="684" y="616"/>
                    </a:cubicBezTo>
                    <a:cubicBezTo>
                      <a:pt x="675" y="617"/>
                      <a:pt x="675" y="609"/>
                      <a:pt x="666" y="612"/>
                    </a:cubicBezTo>
                    <a:cubicBezTo>
                      <a:pt x="663" y="613"/>
                      <a:pt x="666" y="615"/>
                      <a:pt x="664" y="619"/>
                    </a:cubicBezTo>
                    <a:cubicBezTo>
                      <a:pt x="654" y="620"/>
                      <a:pt x="650" y="614"/>
                      <a:pt x="641" y="614"/>
                    </a:cubicBezTo>
                    <a:cubicBezTo>
                      <a:pt x="641" y="610"/>
                      <a:pt x="636" y="611"/>
                      <a:pt x="638" y="606"/>
                    </a:cubicBezTo>
                    <a:cubicBezTo>
                      <a:pt x="635" y="605"/>
                      <a:pt x="632" y="606"/>
                      <a:pt x="630" y="604"/>
                    </a:cubicBezTo>
                    <a:cubicBezTo>
                      <a:pt x="630" y="604"/>
                      <a:pt x="631" y="601"/>
                      <a:pt x="630" y="601"/>
                    </a:cubicBezTo>
                    <a:cubicBezTo>
                      <a:pt x="630" y="600"/>
                      <a:pt x="627" y="601"/>
                      <a:pt x="626" y="601"/>
                    </a:cubicBezTo>
                    <a:cubicBezTo>
                      <a:pt x="625" y="599"/>
                      <a:pt x="626" y="595"/>
                      <a:pt x="623" y="595"/>
                    </a:cubicBezTo>
                    <a:cubicBezTo>
                      <a:pt x="623" y="590"/>
                      <a:pt x="626" y="591"/>
                      <a:pt x="623" y="588"/>
                    </a:cubicBezTo>
                    <a:cubicBezTo>
                      <a:pt x="622" y="586"/>
                      <a:pt x="621" y="587"/>
                      <a:pt x="621" y="588"/>
                    </a:cubicBezTo>
                    <a:cubicBezTo>
                      <a:pt x="618" y="586"/>
                      <a:pt x="617" y="582"/>
                      <a:pt x="612" y="582"/>
                    </a:cubicBezTo>
                    <a:cubicBezTo>
                      <a:pt x="614" y="576"/>
                      <a:pt x="605" y="581"/>
                      <a:pt x="608" y="575"/>
                    </a:cubicBezTo>
                    <a:cubicBezTo>
                      <a:pt x="606" y="574"/>
                      <a:pt x="596" y="574"/>
                      <a:pt x="598" y="575"/>
                    </a:cubicBezTo>
                    <a:cubicBezTo>
                      <a:pt x="596" y="574"/>
                      <a:pt x="598" y="572"/>
                      <a:pt x="597" y="571"/>
                    </a:cubicBezTo>
                    <a:cubicBezTo>
                      <a:pt x="596" y="570"/>
                      <a:pt x="594" y="571"/>
                      <a:pt x="593" y="571"/>
                    </a:cubicBezTo>
                    <a:cubicBezTo>
                      <a:pt x="591" y="570"/>
                      <a:pt x="587" y="568"/>
                      <a:pt x="582" y="569"/>
                    </a:cubicBezTo>
                    <a:cubicBezTo>
                      <a:pt x="584" y="562"/>
                      <a:pt x="578" y="566"/>
                      <a:pt x="574" y="563"/>
                    </a:cubicBezTo>
                    <a:cubicBezTo>
                      <a:pt x="574" y="563"/>
                      <a:pt x="575" y="560"/>
                      <a:pt x="574" y="560"/>
                    </a:cubicBezTo>
                    <a:cubicBezTo>
                      <a:pt x="574" y="559"/>
                      <a:pt x="571" y="560"/>
                      <a:pt x="571" y="560"/>
                    </a:cubicBezTo>
                    <a:cubicBezTo>
                      <a:pt x="570" y="559"/>
                      <a:pt x="571" y="557"/>
                      <a:pt x="571" y="556"/>
                    </a:cubicBezTo>
                    <a:cubicBezTo>
                      <a:pt x="570" y="555"/>
                      <a:pt x="567" y="556"/>
                      <a:pt x="567" y="556"/>
                    </a:cubicBezTo>
                    <a:cubicBezTo>
                      <a:pt x="566" y="555"/>
                      <a:pt x="567" y="553"/>
                      <a:pt x="567" y="552"/>
                    </a:cubicBezTo>
                    <a:cubicBezTo>
                      <a:pt x="565" y="551"/>
                      <a:pt x="565" y="554"/>
                      <a:pt x="565" y="554"/>
                    </a:cubicBezTo>
                    <a:cubicBezTo>
                      <a:pt x="564" y="554"/>
                      <a:pt x="560" y="552"/>
                      <a:pt x="559" y="550"/>
                    </a:cubicBezTo>
                    <a:cubicBezTo>
                      <a:pt x="557" y="553"/>
                      <a:pt x="556" y="550"/>
                      <a:pt x="554" y="550"/>
                    </a:cubicBezTo>
                    <a:cubicBezTo>
                      <a:pt x="551" y="551"/>
                      <a:pt x="548" y="554"/>
                      <a:pt x="544" y="554"/>
                    </a:cubicBezTo>
                    <a:cubicBezTo>
                      <a:pt x="540" y="554"/>
                      <a:pt x="540" y="552"/>
                      <a:pt x="537" y="552"/>
                    </a:cubicBezTo>
                    <a:cubicBezTo>
                      <a:pt x="532" y="552"/>
                      <a:pt x="534" y="555"/>
                      <a:pt x="530" y="552"/>
                    </a:cubicBezTo>
                    <a:cubicBezTo>
                      <a:pt x="527" y="551"/>
                      <a:pt x="525" y="552"/>
                      <a:pt x="520" y="550"/>
                    </a:cubicBezTo>
                    <a:cubicBezTo>
                      <a:pt x="519" y="550"/>
                      <a:pt x="519" y="547"/>
                      <a:pt x="518" y="547"/>
                    </a:cubicBezTo>
                    <a:cubicBezTo>
                      <a:pt x="517" y="546"/>
                      <a:pt x="516" y="547"/>
                      <a:pt x="515" y="547"/>
                    </a:cubicBezTo>
                    <a:cubicBezTo>
                      <a:pt x="512" y="546"/>
                      <a:pt x="504" y="545"/>
                      <a:pt x="509" y="541"/>
                    </a:cubicBezTo>
                    <a:cubicBezTo>
                      <a:pt x="504" y="541"/>
                      <a:pt x="503" y="537"/>
                      <a:pt x="498" y="537"/>
                    </a:cubicBezTo>
                    <a:cubicBezTo>
                      <a:pt x="497" y="536"/>
                      <a:pt x="496" y="534"/>
                      <a:pt x="496" y="532"/>
                    </a:cubicBezTo>
                    <a:cubicBezTo>
                      <a:pt x="488" y="531"/>
                      <a:pt x="486" y="525"/>
                      <a:pt x="477" y="524"/>
                    </a:cubicBezTo>
                    <a:cubicBezTo>
                      <a:pt x="476" y="518"/>
                      <a:pt x="472" y="515"/>
                      <a:pt x="474" y="506"/>
                    </a:cubicBezTo>
                    <a:cubicBezTo>
                      <a:pt x="473" y="498"/>
                      <a:pt x="463" y="502"/>
                      <a:pt x="468" y="494"/>
                    </a:cubicBezTo>
                    <a:cubicBezTo>
                      <a:pt x="466" y="494"/>
                      <a:pt x="465" y="495"/>
                      <a:pt x="464" y="496"/>
                    </a:cubicBezTo>
                    <a:cubicBezTo>
                      <a:pt x="462" y="496"/>
                      <a:pt x="463" y="494"/>
                      <a:pt x="462" y="493"/>
                    </a:cubicBezTo>
                    <a:cubicBezTo>
                      <a:pt x="461" y="491"/>
                      <a:pt x="457" y="491"/>
                      <a:pt x="457" y="487"/>
                    </a:cubicBezTo>
                    <a:cubicBezTo>
                      <a:pt x="457" y="485"/>
                      <a:pt x="453" y="485"/>
                      <a:pt x="451" y="485"/>
                    </a:cubicBezTo>
                    <a:cubicBezTo>
                      <a:pt x="451" y="484"/>
                      <a:pt x="454" y="483"/>
                      <a:pt x="453" y="481"/>
                    </a:cubicBezTo>
                    <a:cubicBezTo>
                      <a:pt x="453" y="481"/>
                      <a:pt x="451" y="478"/>
                      <a:pt x="451" y="478"/>
                    </a:cubicBezTo>
                    <a:cubicBezTo>
                      <a:pt x="450" y="477"/>
                      <a:pt x="448" y="478"/>
                      <a:pt x="448" y="478"/>
                    </a:cubicBezTo>
                    <a:cubicBezTo>
                      <a:pt x="446" y="476"/>
                      <a:pt x="447" y="473"/>
                      <a:pt x="446" y="472"/>
                    </a:cubicBezTo>
                    <a:cubicBezTo>
                      <a:pt x="441" y="468"/>
                      <a:pt x="436" y="467"/>
                      <a:pt x="434" y="459"/>
                    </a:cubicBezTo>
                    <a:cubicBezTo>
                      <a:pt x="431" y="456"/>
                      <a:pt x="431" y="460"/>
                      <a:pt x="427" y="457"/>
                    </a:cubicBezTo>
                    <a:cubicBezTo>
                      <a:pt x="428" y="453"/>
                      <a:pt x="424" y="453"/>
                      <a:pt x="423" y="452"/>
                    </a:cubicBezTo>
                    <a:cubicBezTo>
                      <a:pt x="422" y="449"/>
                      <a:pt x="424" y="442"/>
                      <a:pt x="418" y="442"/>
                    </a:cubicBezTo>
                    <a:cubicBezTo>
                      <a:pt x="419" y="433"/>
                      <a:pt x="414" y="429"/>
                      <a:pt x="408" y="427"/>
                    </a:cubicBezTo>
                    <a:cubicBezTo>
                      <a:pt x="407" y="429"/>
                      <a:pt x="406" y="431"/>
                      <a:pt x="405" y="433"/>
                    </a:cubicBezTo>
                    <a:cubicBezTo>
                      <a:pt x="403" y="437"/>
                      <a:pt x="409" y="438"/>
                      <a:pt x="410" y="440"/>
                    </a:cubicBezTo>
                    <a:cubicBezTo>
                      <a:pt x="411" y="441"/>
                      <a:pt x="410" y="444"/>
                      <a:pt x="410" y="444"/>
                    </a:cubicBezTo>
                    <a:cubicBezTo>
                      <a:pt x="410" y="444"/>
                      <a:pt x="412" y="444"/>
                      <a:pt x="412" y="444"/>
                    </a:cubicBezTo>
                    <a:cubicBezTo>
                      <a:pt x="413" y="447"/>
                      <a:pt x="410" y="451"/>
                      <a:pt x="414" y="452"/>
                    </a:cubicBezTo>
                    <a:cubicBezTo>
                      <a:pt x="417" y="452"/>
                      <a:pt x="415" y="457"/>
                      <a:pt x="418" y="461"/>
                    </a:cubicBezTo>
                    <a:cubicBezTo>
                      <a:pt x="418" y="462"/>
                      <a:pt x="419" y="461"/>
                      <a:pt x="420" y="463"/>
                    </a:cubicBezTo>
                    <a:cubicBezTo>
                      <a:pt x="420" y="466"/>
                      <a:pt x="425" y="465"/>
                      <a:pt x="423" y="472"/>
                    </a:cubicBezTo>
                    <a:cubicBezTo>
                      <a:pt x="424" y="474"/>
                      <a:pt x="427" y="474"/>
                      <a:pt x="429" y="474"/>
                    </a:cubicBezTo>
                    <a:cubicBezTo>
                      <a:pt x="427" y="476"/>
                      <a:pt x="431" y="477"/>
                      <a:pt x="431" y="478"/>
                    </a:cubicBezTo>
                    <a:cubicBezTo>
                      <a:pt x="431" y="479"/>
                      <a:pt x="429" y="482"/>
                      <a:pt x="429" y="481"/>
                    </a:cubicBezTo>
                    <a:cubicBezTo>
                      <a:pt x="430" y="484"/>
                      <a:pt x="435" y="483"/>
                      <a:pt x="433" y="489"/>
                    </a:cubicBezTo>
                    <a:cubicBezTo>
                      <a:pt x="430" y="487"/>
                      <a:pt x="429" y="484"/>
                      <a:pt x="423" y="485"/>
                    </a:cubicBezTo>
                    <a:cubicBezTo>
                      <a:pt x="426" y="478"/>
                      <a:pt x="419" y="479"/>
                      <a:pt x="420" y="474"/>
                    </a:cubicBezTo>
                    <a:cubicBezTo>
                      <a:pt x="419" y="471"/>
                      <a:pt x="416" y="470"/>
                      <a:pt x="414" y="468"/>
                    </a:cubicBezTo>
                    <a:cubicBezTo>
                      <a:pt x="412" y="467"/>
                      <a:pt x="411" y="465"/>
                      <a:pt x="410" y="463"/>
                    </a:cubicBezTo>
                    <a:cubicBezTo>
                      <a:pt x="407" y="462"/>
                      <a:pt x="404" y="462"/>
                      <a:pt x="403" y="459"/>
                    </a:cubicBezTo>
                    <a:cubicBezTo>
                      <a:pt x="403" y="454"/>
                      <a:pt x="404" y="457"/>
                      <a:pt x="406" y="457"/>
                    </a:cubicBezTo>
                    <a:cubicBezTo>
                      <a:pt x="408" y="449"/>
                      <a:pt x="400" y="451"/>
                      <a:pt x="401" y="444"/>
                    </a:cubicBezTo>
                    <a:cubicBezTo>
                      <a:pt x="397" y="443"/>
                      <a:pt x="396" y="440"/>
                      <a:pt x="392" y="440"/>
                    </a:cubicBezTo>
                    <a:cubicBezTo>
                      <a:pt x="392" y="436"/>
                      <a:pt x="395" y="436"/>
                      <a:pt x="392" y="431"/>
                    </a:cubicBezTo>
                    <a:cubicBezTo>
                      <a:pt x="391" y="430"/>
                      <a:pt x="390" y="429"/>
                      <a:pt x="390" y="429"/>
                    </a:cubicBezTo>
                    <a:cubicBezTo>
                      <a:pt x="388" y="425"/>
                      <a:pt x="389" y="419"/>
                      <a:pt x="380" y="420"/>
                    </a:cubicBezTo>
                    <a:cubicBezTo>
                      <a:pt x="382" y="418"/>
                      <a:pt x="382" y="417"/>
                      <a:pt x="380" y="414"/>
                    </a:cubicBezTo>
                    <a:cubicBezTo>
                      <a:pt x="380" y="414"/>
                      <a:pt x="379" y="411"/>
                      <a:pt x="379" y="411"/>
                    </a:cubicBezTo>
                    <a:cubicBezTo>
                      <a:pt x="378" y="410"/>
                      <a:pt x="374" y="411"/>
                      <a:pt x="373" y="411"/>
                    </a:cubicBezTo>
                    <a:cubicBezTo>
                      <a:pt x="372" y="409"/>
                      <a:pt x="377" y="409"/>
                      <a:pt x="377" y="409"/>
                    </a:cubicBezTo>
                    <a:cubicBezTo>
                      <a:pt x="376" y="405"/>
                      <a:pt x="365" y="403"/>
                      <a:pt x="360" y="401"/>
                    </a:cubicBezTo>
                    <a:cubicBezTo>
                      <a:pt x="359" y="400"/>
                      <a:pt x="359" y="399"/>
                      <a:pt x="358" y="398"/>
                    </a:cubicBezTo>
                    <a:cubicBezTo>
                      <a:pt x="357" y="395"/>
                      <a:pt x="356" y="394"/>
                      <a:pt x="354" y="392"/>
                    </a:cubicBezTo>
                    <a:cubicBezTo>
                      <a:pt x="353" y="390"/>
                      <a:pt x="353" y="385"/>
                      <a:pt x="351" y="381"/>
                    </a:cubicBezTo>
                    <a:cubicBezTo>
                      <a:pt x="350" y="380"/>
                      <a:pt x="347" y="380"/>
                      <a:pt x="347" y="379"/>
                    </a:cubicBezTo>
                    <a:cubicBezTo>
                      <a:pt x="346" y="376"/>
                      <a:pt x="348" y="372"/>
                      <a:pt x="343" y="373"/>
                    </a:cubicBezTo>
                    <a:cubicBezTo>
                      <a:pt x="344" y="366"/>
                      <a:pt x="340" y="362"/>
                      <a:pt x="336" y="357"/>
                    </a:cubicBezTo>
                    <a:cubicBezTo>
                      <a:pt x="334" y="354"/>
                      <a:pt x="334" y="349"/>
                      <a:pt x="330" y="351"/>
                    </a:cubicBezTo>
                    <a:cubicBezTo>
                      <a:pt x="333" y="329"/>
                      <a:pt x="329" y="316"/>
                      <a:pt x="330" y="289"/>
                    </a:cubicBezTo>
                    <a:cubicBezTo>
                      <a:pt x="330" y="288"/>
                      <a:pt x="328" y="288"/>
                      <a:pt x="328" y="286"/>
                    </a:cubicBezTo>
                    <a:cubicBezTo>
                      <a:pt x="327" y="285"/>
                      <a:pt x="326" y="283"/>
                      <a:pt x="324" y="282"/>
                    </a:cubicBezTo>
                    <a:cubicBezTo>
                      <a:pt x="324" y="281"/>
                      <a:pt x="323" y="280"/>
                      <a:pt x="321" y="280"/>
                    </a:cubicBezTo>
                    <a:cubicBezTo>
                      <a:pt x="320" y="271"/>
                      <a:pt x="312" y="266"/>
                      <a:pt x="306" y="260"/>
                    </a:cubicBezTo>
                    <a:cubicBezTo>
                      <a:pt x="305" y="259"/>
                      <a:pt x="304" y="258"/>
                      <a:pt x="304" y="256"/>
                    </a:cubicBezTo>
                    <a:cubicBezTo>
                      <a:pt x="305" y="257"/>
                      <a:pt x="309" y="259"/>
                      <a:pt x="310" y="256"/>
                    </a:cubicBezTo>
                    <a:cubicBezTo>
                      <a:pt x="313" y="256"/>
                      <a:pt x="312" y="261"/>
                      <a:pt x="317" y="260"/>
                    </a:cubicBezTo>
                    <a:cubicBezTo>
                      <a:pt x="318" y="261"/>
                      <a:pt x="319" y="264"/>
                      <a:pt x="319" y="267"/>
                    </a:cubicBezTo>
                    <a:cubicBezTo>
                      <a:pt x="328" y="266"/>
                      <a:pt x="330" y="272"/>
                      <a:pt x="336" y="274"/>
                    </a:cubicBezTo>
                    <a:cubicBezTo>
                      <a:pt x="335" y="281"/>
                      <a:pt x="339" y="283"/>
                      <a:pt x="341" y="286"/>
                    </a:cubicBezTo>
                    <a:cubicBezTo>
                      <a:pt x="343" y="285"/>
                      <a:pt x="344" y="282"/>
                      <a:pt x="343" y="280"/>
                    </a:cubicBezTo>
                    <a:cubicBezTo>
                      <a:pt x="343" y="278"/>
                      <a:pt x="340" y="278"/>
                      <a:pt x="339" y="276"/>
                    </a:cubicBezTo>
                    <a:cubicBezTo>
                      <a:pt x="338" y="273"/>
                      <a:pt x="338" y="271"/>
                      <a:pt x="338" y="269"/>
                    </a:cubicBezTo>
                    <a:cubicBezTo>
                      <a:pt x="337" y="268"/>
                      <a:pt x="336" y="267"/>
                      <a:pt x="336" y="267"/>
                    </a:cubicBezTo>
                    <a:cubicBezTo>
                      <a:pt x="335" y="266"/>
                      <a:pt x="337" y="264"/>
                      <a:pt x="338" y="265"/>
                    </a:cubicBezTo>
                    <a:cubicBezTo>
                      <a:pt x="335" y="261"/>
                      <a:pt x="331" y="262"/>
                      <a:pt x="332" y="258"/>
                    </a:cubicBezTo>
                    <a:cubicBezTo>
                      <a:pt x="323" y="259"/>
                      <a:pt x="322" y="252"/>
                      <a:pt x="313" y="252"/>
                    </a:cubicBezTo>
                    <a:cubicBezTo>
                      <a:pt x="316" y="246"/>
                      <a:pt x="307" y="251"/>
                      <a:pt x="310" y="245"/>
                    </a:cubicBezTo>
                    <a:cubicBezTo>
                      <a:pt x="308" y="243"/>
                      <a:pt x="305" y="245"/>
                      <a:pt x="302" y="241"/>
                    </a:cubicBezTo>
                    <a:cubicBezTo>
                      <a:pt x="302" y="239"/>
                      <a:pt x="304" y="239"/>
                      <a:pt x="306" y="239"/>
                    </a:cubicBezTo>
                    <a:cubicBezTo>
                      <a:pt x="308" y="234"/>
                      <a:pt x="299" y="237"/>
                      <a:pt x="300" y="237"/>
                    </a:cubicBezTo>
                    <a:cubicBezTo>
                      <a:pt x="298" y="236"/>
                      <a:pt x="300" y="234"/>
                      <a:pt x="298" y="233"/>
                    </a:cubicBezTo>
                    <a:cubicBezTo>
                      <a:pt x="298" y="233"/>
                      <a:pt x="295" y="234"/>
                      <a:pt x="295" y="233"/>
                    </a:cubicBezTo>
                    <a:cubicBezTo>
                      <a:pt x="294" y="232"/>
                      <a:pt x="297" y="231"/>
                      <a:pt x="297" y="230"/>
                    </a:cubicBezTo>
                    <a:cubicBezTo>
                      <a:pt x="296" y="227"/>
                      <a:pt x="294" y="230"/>
                      <a:pt x="291" y="230"/>
                    </a:cubicBezTo>
                    <a:cubicBezTo>
                      <a:pt x="287" y="227"/>
                      <a:pt x="289" y="223"/>
                      <a:pt x="287" y="220"/>
                    </a:cubicBezTo>
                    <a:cubicBezTo>
                      <a:pt x="286" y="219"/>
                      <a:pt x="284" y="218"/>
                      <a:pt x="282" y="219"/>
                    </a:cubicBezTo>
                    <a:cubicBezTo>
                      <a:pt x="288" y="208"/>
                      <a:pt x="267" y="215"/>
                      <a:pt x="269" y="204"/>
                    </a:cubicBezTo>
                    <a:cubicBezTo>
                      <a:pt x="270" y="204"/>
                      <a:pt x="272" y="204"/>
                      <a:pt x="274" y="204"/>
                    </a:cubicBezTo>
                    <a:cubicBezTo>
                      <a:pt x="275" y="199"/>
                      <a:pt x="266" y="205"/>
                      <a:pt x="269" y="198"/>
                    </a:cubicBezTo>
                    <a:cubicBezTo>
                      <a:pt x="265" y="198"/>
                      <a:pt x="261" y="198"/>
                      <a:pt x="257" y="198"/>
                    </a:cubicBezTo>
                    <a:cubicBezTo>
                      <a:pt x="262" y="195"/>
                      <a:pt x="255" y="194"/>
                      <a:pt x="259" y="192"/>
                    </a:cubicBezTo>
                    <a:cubicBezTo>
                      <a:pt x="260" y="189"/>
                      <a:pt x="254" y="189"/>
                      <a:pt x="255" y="191"/>
                    </a:cubicBezTo>
                    <a:cubicBezTo>
                      <a:pt x="252" y="187"/>
                      <a:pt x="255" y="186"/>
                      <a:pt x="252" y="181"/>
                    </a:cubicBezTo>
                    <a:cubicBezTo>
                      <a:pt x="248" y="181"/>
                      <a:pt x="244" y="181"/>
                      <a:pt x="241" y="181"/>
                    </a:cubicBezTo>
                    <a:cubicBezTo>
                      <a:pt x="242" y="179"/>
                      <a:pt x="243" y="177"/>
                      <a:pt x="244" y="174"/>
                    </a:cubicBezTo>
                    <a:cubicBezTo>
                      <a:pt x="243" y="170"/>
                      <a:pt x="239" y="173"/>
                      <a:pt x="242" y="168"/>
                    </a:cubicBezTo>
                    <a:cubicBezTo>
                      <a:pt x="236" y="169"/>
                      <a:pt x="232" y="171"/>
                      <a:pt x="224" y="170"/>
                    </a:cubicBezTo>
                    <a:cubicBezTo>
                      <a:pt x="224" y="165"/>
                      <a:pt x="219" y="163"/>
                      <a:pt x="214" y="161"/>
                    </a:cubicBezTo>
                    <a:cubicBezTo>
                      <a:pt x="213" y="160"/>
                      <a:pt x="210" y="160"/>
                      <a:pt x="209" y="159"/>
                    </a:cubicBezTo>
                    <a:cubicBezTo>
                      <a:pt x="208" y="159"/>
                      <a:pt x="209" y="156"/>
                      <a:pt x="209" y="155"/>
                    </a:cubicBezTo>
                    <a:cubicBezTo>
                      <a:pt x="208" y="154"/>
                      <a:pt x="204" y="156"/>
                      <a:pt x="205" y="153"/>
                    </a:cubicBezTo>
                    <a:cubicBezTo>
                      <a:pt x="199" y="151"/>
                      <a:pt x="186" y="157"/>
                      <a:pt x="183" y="153"/>
                    </a:cubicBezTo>
                    <a:cubicBezTo>
                      <a:pt x="183" y="153"/>
                      <a:pt x="183" y="151"/>
                      <a:pt x="183" y="151"/>
                    </a:cubicBezTo>
                    <a:cubicBezTo>
                      <a:pt x="181" y="151"/>
                      <a:pt x="179" y="153"/>
                      <a:pt x="179" y="153"/>
                    </a:cubicBezTo>
                    <a:cubicBezTo>
                      <a:pt x="177" y="153"/>
                      <a:pt x="177" y="147"/>
                      <a:pt x="170" y="150"/>
                    </a:cubicBezTo>
                    <a:cubicBezTo>
                      <a:pt x="170" y="145"/>
                      <a:pt x="161" y="147"/>
                      <a:pt x="166" y="142"/>
                    </a:cubicBezTo>
                    <a:cubicBezTo>
                      <a:pt x="165" y="142"/>
                      <a:pt x="164" y="144"/>
                      <a:pt x="162" y="144"/>
                    </a:cubicBezTo>
                    <a:cubicBezTo>
                      <a:pt x="161" y="144"/>
                      <a:pt x="160" y="142"/>
                      <a:pt x="160" y="142"/>
                    </a:cubicBezTo>
                    <a:cubicBezTo>
                      <a:pt x="157" y="143"/>
                      <a:pt x="154" y="147"/>
                      <a:pt x="151" y="144"/>
                    </a:cubicBezTo>
                    <a:cubicBezTo>
                      <a:pt x="147" y="144"/>
                      <a:pt x="150" y="151"/>
                      <a:pt x="149" y="153"/>
                    </a:cubicBezTo>
                    <a:cubicBezTo>
                      <a:pt x="148" y="153"/>
                      <a:pt x="146" y="151"/>
                      <a:pt x="144" y="151"/>
                    </a:cubicBezTo>
                    <a:cubicBezTo>
                      <a:pt x="141" y="152"/>
                      <a:pt x="143" y="155"/>
                      <a:pt x="142" y="155"/>
                    </a:cubicBezTo>
                    <a:cubicBezTo>
                      <a:pt x="140" y="156"/>
                      <a:pt x="133" y="155"/>
                      <a:pt x="131" y="157"/>
                    </a:cubicBezTo>
                    <a:cubicBezTo>
                      <a:pt x="129" y="158"/>
                      <a:pt x="129" y="160"/>
                      <a:pt x="127" y="161"/>
                    </a:cubicBezTo>
                    <a:cubicBezTo>
                      <a:pt x="124" y="161"/>
                      <a:pt x="123" y="159"/>
                      <a:pt x="119" y="159"/>
                    </a:cubicBezTo>
                    <a:cubicBezTo>
                      <a:pt x="122" y="156"/>
                      <a:pt x="127" y="155"/>
                      <a:pt x="125" y="148"/>
                    </a:cubicBezTo>
                    <a:cubicBezTo>
                      <a:pt x="128" y="148"/>
                      <a:pt x="129" y="146"/>
                      <a:pt x="129" y="144"/>
                    </a:cubicBezTo>
                    <a:cubicBezTo>
                      <a:pt x="128" y="142"/>
                      <a:pt x="125" y="142"/>
                      <a:pt x="123" y="142"/>
                    </a:cubicBezTo>
                    <a:cubicBezTo>
                      <a:pt x="121" y="144"/>
                      <a:pt x="121" y="147"/>
                      <a:pt x="118" y="150"/>
                    </a:cubicBezTo>
                    <a:cubicBezTo>
                      <a:pt x="116" y="151"/>
                      <a:pt x="116" y="153"/>
                      <a:pt x="114" y="153"/>
                    </a:cubicBezTo>
                    <a:cubicBezTo>
                      <a:pt x="112" y="153"/>
                      <a:pt x="112" y="158"/>
                      <a:pt x="108" y="157"/>
                    </a:cubicBezTo>
                    <a:cubicBezTo>
                      <a:pt x="109" y="160"/>
                      <a:pt x="107" y="161"/>
                      <a:pt x="105" y="161"/>
                    </a:cubicBezTo>
                    <a:cubicBezTo>
                      <a:pt x="105" y="163"/>
                      <a:pt x="105" y="166"/>
                      <a:pt x="105" y="168"/>
                    </a:cubicBezTo>
                    <a:cubicBezTo>
                      <a:pt x="99" y="170"/>
                      <a:pt x="98" y="176"/>
                      <a:pt x="93" y="179"/>
                    </a:cubicBezTo>
                    <a:cubicBezTo>
                      <a:pt x="93" y="180"/>
                      <a:pt x="90" y="179"/>
                      <a:pt x="90" y="179"/>
                    </a:cubicBezTo>
                    <a:cubicBezTo>
                      <a:pt x="89" y="180"/>
                      <a:pt x="90" y="183"/>
                      <a:pt x="90" y="183"/>
                    </a:cubicBezTo>
                    <a:cubicBezTo>
                      <a:pt x="89" y="183"/>
                      <a:pt x="82" y="183"/>
                      <a:pt x="84" y="185"/>
                    </a:cubicBezTo>
                    <a:cubicBezTo>
                      <a:pt x="88" y="188"/>
                      <a:pt x="79" y="187"/>
                      <a:pt x="77" y="191"/>
                    </a:cubicBezTo>
                    <a:cubicBezTo>
                      <a:pt x="76" y="191"/>
                      <a:pt x="74" y="197"/>
                      <a:pt x="73" y="196"/>
                    </a:cubicBezTo>
                    <a:cubicBezTo>
                      <a:pt x="71" y="194"/>
                      <a:pt x="72" y="195"/>
                      <a:pt x="71" y="198"/>
                    </a:cubicBezTo>
                    <a:cubicBezTo>
                      <a:pt x="68" y="198"/>
                      <a:pt x="66" y="198"/>
                      <a:pt x="64" y="198"/>
                    </a:cubicBezTo>
                    <a:cubicBezTo>
                      <a:pt x="60" y="200"/>
                      <a:pt x="67" y="201"/>
                      <a:pt x="58" y="202"/>
                    </a:cubicBezTo>
                    <a:cubicBezTo>
                      <a:pt x="54" y="202"/>
                      <a:pt x="51" y="202"/>
                      <a:pt x="47" y="204"/>
                    </a:cubicBezTo>
                    <a:cubicBezTo>
                      <a:pt x="44" y="205"/>
                      <a:pt x="44" y="210"/>
                      <a:pt x="39" y="207"/>
                    </a:cubicBezTo>
                    <a:cubicBezTo>
                      <a:pt x="39" y="202"/>
                      <a:pt x="45" y="204"/>
                      <a:pt x="49" y="202"/>
                    </a:cubicBezTo>
                    <a:cubicBezTo>
                      <a:pt x="50" y="201"/>
                      <a:pt x="50" y="202"/>
                      <a:pt x="50" y="200"/>
                    </a:cubicBezTo>
                    <a:cubicBezTo>
                      <a:pt x="51" y="197"/>
                      <a:pt x="55" y="198"/>
                      <a:pt x="58" y="198"/>
                    </a:cubicBezTo>
                    <a:cubicBezTo>
                      <a:pt x="61" y="198"/>
                      <a:pt x="59" y="194"/>
                      <a:pt x="60" y="192"/>
                    </a:cubicBezTo>
                    <a:cubicBezTo>
                      <a:pt x="61" y="191"/>
                      <a:pt x="62" y="196"/>
                      <a:pt x="65" y="191"/>
                    </a:cubicBezTo>
                    <a:cubicBezTo>
                      <a:pt x="66" y="190"/>
                      <a:pt x="67" y="191"/>
                      <a:pt x="67" y="189"/>
                    </a:cubicBezTo>
                    <a:cubicBezTo>
                      <a:pt x="67" y="186"/>
                      <a:pt x="72" y="187"/>
                      <a:pt x="75" y="185"/>
                    </a:cubicBezTo>
                    <a:cubicBezTo>
                      <a:pt x="75" y="182"/>
                      <a:pt x="75" y="179"/>
                      <a:pt x="75" y="176"/>
                    </a:cubicBezTo>
                    <a:cubicBezTo>
                      <a:pt x="81" y="182"/>
                      <a:pt x="75" y="170"/>
                      <a:pt x="82" y="172"/>
                    </a:cubicBezTo>
                    <a:cubicBezTo>
                      <a:pt x="83" y="167"/>
                      <a:pt x="74" y="173"/>
                      <a:pt x="77" y="166"/>
                    </a:cubicBezTo>
                    <a:cubicBezTo>
                      <a:pt x="75" y="171"/>
                      <a:pt x="63" y="165"/>
                      <a:pt x="62" y="170"/>
                    </a:cubicBezTo>
                    <a:cubicBezTo>
                      <a:pt x="59" y="171"/>
                      <a:pt x="61" y="167"/>
                      <a:pt x="60" y="166"/>
                    </a:cubicBezTo>
                    <a:cubicBezTo>
                      <a:pt x="57" y="165"/>
                      <a:pt x="52" y="168"/>
                      <a:pt x="49" y="166"/>
                    </a:cubicBezTo>
                    <a:cubicBezTo>
                      <a:pt x="51" y="162"/>
                      <a:pt x="46" y="164"/>
                      <a:pt x="45" y="163"/>
                    </a:cubicBezTo>
                    <a:cubicBezTo>
                      <a:pt x="44" y="161"/>
                      <a:pt x="46" y="160"/>
                      <a:pt x="47" y="161"/>
                    </a:cubicBezTo>
                    <a:cubicBezTo>
                      <a:pt x="43" y="156"/>
                      <a:pt x="40" y="157"/>
                      <a:pt x="37" y="151"/>
                    </a:cubicBezTo>
                    <a:cubicBezTo>
                      <a:pt x="35" y="154"/>
                      <a:pt x="29" y="153"/>
                      <a:pt x="24" y="153"/>
                    </a:cubicBezTo>
                    <a:cubicBezTo>
                      <a:pt x="24" y="151"/>
                      <a:pt x="25" y="150"/>
                      <a:pt x="26" y="150"/>
                    </a:cubicBezTo>
                    <a:cubicBezTo>
                      <a:pt x="25" y="146"/>
                      <a:pt x="19" y="147"/>
                      <a:pt x="21" y="140"/>
                    </a:cubicBezTo>
                    <a:cubicBezTo>
                      <a:pt x="20" y="138"/>
                      <a:pt x="17" y="136"/>
                      <a:pt x="17" y="138"/>
                    </a:cubicBezTo>
                    <a:cubicBezTo>
                      <a:pt x="12" y="138"/>
                      <a:pt x="16" y="133"/>
                      <a:pt x="17" y="131"/>
                    </a:cubicBezTo>
                    <a:cubicBezTo>
                      <a:pt x="17" y="130"/>
                      <a:pt x="16" y="128"/>
                      <a:pt x="17" y="127"/>
                    </a:cubicBezTo>
                    <a:cubicBezTo>
                      <a:pt x="17" y="127"/>
                      <a:pt x="20" y="128"/>
                      <a:pt x="21" y="127"/>
                    </a:cubicBezTo>
                    <a:cubicBezTo>
                      <a:pt x="22" y="126"/>
                      <a:pt x="21" y="123"/>
                      <a:pt x="22" y="122"/>
                    </a:cubicBezTo>
                    <a:cubicBezTo>
                      <a:pt x="27" y="121"/>
                      <a:pt x="34" y="120"/>
                      <a:pt x="37" y="118"/>
                    </a:cubicBezTo>
                    <a:cubicBezTo>
                      <a:pt x="40" y="116"/>
                      <a:pt x="42" y="117"/>
                      <a:pt x="45" y="116"/>
                    </a:cubicBezTo>
                    <a:cubicBezTo>
                      <a:pt x="48" y="115"/>
                      <a:pt x="42" y="111"/>
                      <a:pt x="52" y="112"/>
                    </a:cubicBezTo>
                    <a:cubicBezTo>
                      <a:pt x="51" y="108"/>
                      <a:pt x="51" y="104"/>
                      <a:pt x="49" y="97"/>
                    </a:cubicBezTo>
                    <a:cubicBezTo>
                      <a:pt x="45" y="93"/>
                      <a:pt x="34" y="104"/>
                      <a:pt x="30" y="99"/>
                    </a:cubicBezTo>
                    <a:cubicBezTo>
                      <a:pt x="27" y="96"/>
                      <a:pt x="29" y="101"/>
                      <a:pt x="22" y="101"/>
                    </a:cubicBezTo>
                    <a:cubicBezTo>
                      <a:pt x="21" y="98"/>
                      <a:pt x="14" y="100"/>
                      <a:pt x="9" y="97"/>
                    </a:cubicBezTo>
                    <a:cubicBezTo>
                      <a:pt x="9" y="97"/>
                      <a:pt x="13" y="94"/>
                      <a:pt x="9" y="94"/>
                    </a:cubicBezTo>
                    <a:cubicBezTo>
                      <a:pt x="6" y="93"/>
                      <a:pt x="3" y="92"/>
                      <a:pt x="2" y="86"/>
                    </a:cubicBezTo>
                    <a:cubicBezTo>
                      <a:pt x="13" y="87"/>
                      <a:pt x="0" y="81"/>
                      <a:pt x="13" y="82"/>
                    </a:cubicBezTo>
                    <a:cubicBezTo>
                      <a:pt x="15" y="82"/>
                      <a:pt x="14" y="81"/>
                      <a:pt x="13" y="81"/>
                    </a:cubicBezTo>
                    <a:cubicBezTo>
                      <a:pt x="14" y="77"/>
                      <a:pt x="17" y="81"/>
                      <a:pt x="17" y="81"/>
                    </a:cubicBezTo>
                    <a:cubicBezTo>
                      <a:pt x="20" y="81"/>
                      <a:pt x="21" y="78"/>
                      <a:pt x="24" y="79"/>
                    </a:cubicBezTo>
                    <a:cubicBezTo>
                      <a:pt x="25" y="79"/>
                      <a:pt x="26" y="82"/>
                      <a:pt x="28" y="82"/>
                    </a:cubicBezTo>
                    <a:cubicBezTo>
                      <a:pt x="32" y="83"/>
                      <a:pt x="36" y="81"/>
                      <a:pt x="41" y="82"/>
                    </a:cubicBezTo>
                    <a:cubicBezTo>
                      <a:pt x="44" y="83"/>
                      <a:pt x="44" y="84"/>
                      <a:pt x="47" y="82"/>
                    </a:cubicBezTo>
                    <a:cubicBezTo>
                      <a:pt x="49" y="82"/>
                      <a:pt x="47" y="81"/>
                      <a:pt x="47" y="79"/>
                    </a:cubicBezTo>
                    <a:cubicBezTo>
                      <a:pt x="49" y="79"/>
                      <a:pt x="50" y="78"/>
                      <a:pt x="50" y="77"/>
                    </a:cubicBezTo>
                    <a:cubicBezTo>
                      <a:pt x="51" y="72"/>
                      <a:pt x="42" y="78"/>
                      <a:pt x="45" y="71"/>
                    </a:cubicBezTo>
                    <a:cubicBezTo>
                      <a:pt x="40" y="70"/>
                      <a:pt x="35" y="69"/>
                      <a:pt x="30" y="68"/>
                    </a:cubicBezTo>
                    <a:cubicBezTo>
                      <a:pt x="32" y="64"/>
                      <a:pt x="32" y="65"/>
                      <a:pt x="28" y="62"/>
                    </a:cubicBezTo>
                    <a:cubicBezTo>
                      <a:pt x="27" y="62"/>
                      <a:pt x="27" y="60"/>
                      <a:pt x="26" y="60"/>
                    </a:cubicBezTo>
                    <a:cubicBezTo>
                      <a:pt x="25" y="59"/>
                      <a:pt x="21" y="60"/>
                      <a:pt x="19" y="58"/>
                    </a:cubicBezTo>
                    <a:cubicBezTo>
                      <a:pt x="19" y="58"/>
                      <a:pt x="22" y="52"/>
                      <a:pt x="19" y="53"/>
                    </a:cubicBezTo>
                    <a:cubicBezTo>
                      <a:pt x="18" y="53"/>
                      <a:pt x="19" y="55"/>
                      <a:pt x="17" y="55"/>
                    </a:cubicBezTo>
                    <a:cubicBezTo>
                      <a:pt x="15" y="54"/>
                      <a:pt x="14" y="52"/>
                      <a:pt x="11" y="53"/>
                    </a:cubicBezTo>
                    <a:cubicBezTo>
                      <a:pt x="15" y="47"/>
                      <a:pt x="23" y="46"/>
                      <a:pt x="30" y="43"/>
                    </a:cubicBezTo>
                    <a:cubicBezTo>
                      <a:pt x="28" y="37"/>
                      <a:pt x="35" y="37"/>
                      <a:pt x="37" y="34"/>
                    </a:cubicBezTo>
                    <a:cubicBezTo>
                      <a:pt x="39" y="32"/>
                      <a:pt x="37" y="28"/>
                      <a:pt x="39" y="27"/>
                    </a:cubicBezTo>
                    <a:cubicBezTo>
                      <a:pt x="44" y="31"/>
                      <a:pt x="44" y="28"/>
                      <a:pt x="52" y="28"/>
                    </a:cubicBezTo>
                    <a:cubicBezTo>
                      <a:pt x="56" y="23"/>
                      <a:pt x="62" y="19"/>
                      <a:pt x="73" y="21"/>
                    </a:cubicBezTo>
                    <a:cubicBezTo>
                      <a:pt x="75" y="22"/>
                      <a:pt x="74" y="18"/>
                      <a:pt x="75" y="17"/>
                    </a:cubicBezTo>
                    <a:cubicBezTo>
                      <a:pt x="78" y="15"/>
                      <a:pt x="85" y="19"/>
                      <a:pt x="86" y="14"/>
                    </a:cubicBezTo>
                    <a:cubicBezTo>
                      <a:pt x="88" y="13"/>
                      <a:pt x="89" y="17"/>
                      <a:pt x="90" y="17"/>
                    </a:cubicBezTo>
                    <a:cubicBezTo>
                      <a:pt x="93" y="18"/>
                      <a:pt x="96" y="16"/>
                      <a:pt x="95" y="21"/>
                    </a:cubicBezTo>
                    <a:cubicBezTo>
                      <a:pt x="103" y="21"/>
                      <a:pt x="111" y="21"/>
                      <a:pt x="119" y="21"/>
                    </a:cubicBezTo>
                    <a:cubicBezTo>
                      <a:pt x="111" y="29"/>
                      <a:pt x="132" y="18"/>
                      <a:pt x="125" y="27"/>
                    </a:cubicBezTo>
                    <a:cubicBezTo>
                      <a:pt x="129" y="27"/>
                      <a:pt x="132" y="26"/>
                      <a:pt x="132" y="23"/>
                    </a:cubicBezTo>
                    <a:cubicBezTo>
                      <a:pt x="136" y="27"/>
                      <a:pt x="144" y="25"/>
                      <a:pt x="149" y="27"/>
                    </a:cubicBezTo>
                    <a:cubicBezTo>
                      <a:pt x="150" y="27"/>
                      <a:pt x="149" y="28"/>
                      <a:pt x="151" y="28"/>
                    </a:cubicBezTo>
                    <a:cubicBezTo>
                      <a:pt x="153" y="28"/>
                      <a:pt x="153" y="30"/>
                      <a:pt x="155" y="30"/>
                    </a:cubicBezTo>
                    <a:cubicBezTo>
                      <a:pt x="160" y="31"/>
                      <a:pt x="161" y="27"/>
                      <a:pt x="164" y="30"/>
                    </a:cubicBezTo>
                    <a:cubicBezTo>
                      <a:pt x="165" y="31"/>
                      <a:pt x="186" y="31"/>
                      <a:pt x="188" y="32"/>
                    </a:cubicBezTo>
                    <a:cubicBezTo>
                      <a:pt x="191" y="34"/>
                      <a:pt x="202" y="35"/>
                      <a:pt x="209" y="36"/>
                    </a:cubicBezTo>
                    <a:cubicBezTo>
                      <a:pt x="211" y="38"/>
                      <a:pt x="214" y="40"/>
                      <a:pt x="214" y="43"/>
                    </a:cubicBezTo>
                    <a:cubicBezTo>
                      <a:pt x="221" y="44"/>
                      <a:pt x="224" y="48"/>
                      <a:pt x="229" y="45"/>
                    </a:cubicBezTo>
                    <a:cubicBezTo>
                      <a:pt x="230" y="51"/>
                      <a:pt x="239" y="48"/>
                      <a:pt x="244" y="49"/>
                    </a:cubicBezTo>
                    <a:cubicBezTo>
                      <a:pt x="244" y="47"/>
                      <a:pt x="242" y="47"/>
                      <a:pt x="241" y="47"/>
                    </a:cubicBezTo>
                    <a:cubicBezTo>
                      <a:pt x="244" y="43"/>
                      <a:pt x="249" y="39"/>
                      <a:pt x="255" y="38"/>
                    </a:cubicBezTo>
                    <a:cubicBezTo>
                      <a:pt x="255" y="41"/>
                      <a:pt x="257" y="42"/>
                      <a:pt x="257" y="40"/>
                    </a:cubicBezTo>
                    <a:cubicBezTo>
                      <a:pt x="259" y="40"/>
                      <a:pt x="259" y="43"/>
                      <a:pt x="261" y="43"/>
                    </a:cubicBezTo>
                    <a:cubicBezTo>
                      <a:pt x="265" y="44"/>
                      <a:pt x="265" y="41"/>
                      <a:pt x="265" y="38"/>
                    </a:cubicBezTo>
                    <a:cubicBezTo>
                      <a:pt x="269" y="37"/>
                      <a:pt x="270" y="39"/>
                      <a:pt x="272" y="40"/>
                    </a:cubicBezTo>
                    <a:cubicBezTo>
                      <a:pt x="274" y="38"/>
                      <a:pt x="272" y="35"/>
                      <a:pt x="276" y="32"/>
                    </a:cubicBezTo>
                    <a:cubicBezTo>
                      <a:pt x="279" y="32"/>
                      <a:pt x="281" y="35"/>
                      <a:pt x="282" y="32"/>
                    </a:cubicBezTo>
                    <a:cubicBezTo>
                      <a:pt x="285" y="33"/>
                      <a:pt x="283" y="36"/>
                      <a:pt x="280" y="36"/>
                    </a:cubicBezTo>
                    <a:cubicBezTo>
                      <a:pt x="282" y="41"/>
                      <a:pt x="295" y="31"/>
                      <a:pt x="298" y="38"/>
                    </a:cubicBezTo>
                    <a:cubicBezTo>
                      <a:pt x="304" y="38"/>
                      <a:pt x="294" y="32"/>
                      <a:pt x="300" y="32"/>
                    </a:cubicBezTo>
                    <a:cubicBezTo>
                      <a:pt x="301" y="30"/>
                      <a:pt x="303" y="28"/>
                      <a:pt x="306" y="28"/>
                    </a:cubicBezTo>
                    <a:cubicBezTo>
                      <a:pt x="306" y="30"/>
                      <a:pt x="306" y="32"/>
                      <a:pt x="306" y="34"/>
                    </a:cubicBezTo>
                    <a:cubicBezTo>
                      <a:pt x="310" y="30"/>
                      <a:pt x="311" y="37"/>
                      <a:pt x="315" y="38"/>
                    </a:cubicBezTo>
                    <a:cubicBezTo>
                      <a:pt x="321" y="38"/>
                      <a:pt x="325" y="37"/>
                      <a:pt x="326" y="34"/>
                    </a:cubicBezTo>
                    <a:cubicBezTo>
                      <a:pt x="329" y="36"/>
                      <a:pt x="334" y="36"/>
                      <a:pt x="332" y="41"/>
                    </a:cubicBezTo>
                    <a:cubicBezTo>
                      <a:pt x="336" y="40"/>
                      <a:pt x="341" y="39"/>
                      <a:pt x="341" y="34"/>
                    </a:cubicBezTo>
                    <a:cubicBezTo>
                      <a:pt x="346" y="37"/>
                      <a:pt x="348" y="33"/>
                      <a:pt x="352" y="38"/>
                    </a:cubicBezTo>
                    <a:cubicBezTo>
                      <a:pt x="357" y="38"/>
                      <a:pt x="361" y="38"/>
                      <a:pt x="365" y="38"/>
                    </a:cubicBezTo>
                    <a:cubicBezTo>
                      <a:pt x="366" y="38"/>
                      <a:pt x="363" y="41"/>
                      <a:pt x="364" y="41"/>
                    </a:cubicBezTo>
                    <a:cubicBezTo>
                      <a:pt x="363" y="41"/>
                      <a:pt x="369" y="43"/>
                      <a:pt x="367" y="43"/>
                    </a:cubicBezTo>
                    <a:cubicBezTo>
                      <a:pt x="369" y="44"/>
                      <a:pt x="370" y="41"/>
                      <a:pt x="373" y="41"/>
                    </a:cubicBezTo>
                    <a:cubicBezTo>
                      <a:pt x="373" y="42"/>
                      <a:pt x="373" y="45"/>
                      <a:pt x="373" y="45"/>
                    </a:cubicBezTo>
                    <a:cubicBezTo>
                      <a:pt x="378" y="48"/>
                      <a:pt x="386" y="44"/>
                      <a:pt x="392" y="45"/>
                    </a:cubicBezTo>
                    <a:cubicBezTo>
                      <a:pt x="392" y="47"/>
                      <a:pt x="395" y="47"/>
                      <a:pt x="397" y="47"/>
                    </a:cubicBezTo>
                    <a:cubicBezTo>
                      <a:pt x="394" y="54"/>
                      <a:pt x="404" y="48"/>
                      <a:pt x="403" y="53"/>
                    </a:cubicBezTo>
                    <a:cubicBezTo>
                      <a:pt x="404" y="57"/>
                      <a:pt x="399" y="55"/>
                      <a:pt x="399" y="58"/>
                    </a:cubicBezTo>
                    <a:cubicBezTo>
                      <a:pt x="398" y="61"/>
                      <a:pt x="401" y="62"/>
                      <a:pt x="401" y="64"/>
                    </a:cubicBezTo>
                    <a:cubicBezTo>
                      <a:pt x="421" y="62"/>
                      <a:pt x="438" y="61"/>
                      <a:pt x="453" y="68"/>
                    </a:cubicBezTo>
                    <a:cubicBezTo>
                      <a:pt x="452" y="69"/>
                      <a:pt x="451" y="71"/>
                      <a:pt x="451" y="73"/>
                    </a:cubicBezTo>
                    <a:cubicBezTo>
                      <a:pt x="455" y="73"/>
                      <a:pt x="455" y="71"/>
                      <a:pt x="459" y="71"/>
                    </a:cubicBezTo>
                    <a:cubicBezTo>
                      <a:pt x="457" y="65"/>
                      <a:pt x="458" y="67"/>
                      <a:pt x="457" y="60"/>
                    </a:cubicBezTo>
                    <a:cubicBezTo>
                      <a:pt x="458" y="57"/>
                      <a:pt x="472" y="57"/>
                      <a:pt x="468" y="55"/>
                    </a:cubicBezTo>
                    <a:cubicBezTo>
                      <a:pt x="469" y="51"/>
                      <a:pt x="471" y="54"/>
                      <a:pt x="474" y="55"/>
                    </a:cubicBezTo>
                    <a:cubicBezTo>
                      <a:pt x="474" y="57"/>
                      <a:pt x="477" y="56"/>
                      <a:pt x="477" y="58"/>
                    </a:cubicBezTo>
                    <a:cubicBezTo>
                      <a:pt x="485" y="60"/>
                      <a:pt x="490" y="57"/>
                      <a:pt x="496" y="58"/>
                    </a:cubicBezTo>
                    <a:cubicBezTo>
                      <a:pt x="496" y="58"/>
                      <a:pt x="496" y="60"/>
                      <a:pt x="498" y="60"/>
                    </a:cubicBezTo>
                    <a:cubicBezTo>
                      <a:pt x="499" y="60"/>
                      <a:pt x="500" y="62"/>
                      <a:pt x="502" y="62"/>
                    </a:cubicBezTo>
                    <a:cubicBezTo>
                      <a:pt x="508" y="62"/>
                      <a:pt x="514" y="58"/>
                      <a:pt x="524" y="60"/>
                    </a:cubicBezTo>
                    <a:cubicBezTo>
                      <a:pt x="529" y="56"/>
                      <a:pt x="528" y="53"/>
                      <a:pt x="530" y="49"/>
                    </a:cubicBezTo>
                    <a:cubicBezTo>
                      <a:pt x="528" y="43"/>
                      <a:pt x="523" y="45"/>
                      <a:pt x="522" y="43"/>
                    </a:cubicBezTo>
                    <a:cubicBezTo>
                      <a:pt x="523" y="34"/>
                      <a:pt x="540" y="39"/>
                      <a:pt x="544" y="41"/>
                    </a:cubicBezTo>
                    <a:cubicBezTo>
                      <a:pt x="544" y="44"/>
                      <a:pt x="542" y="45"/>
                      <a:pt x="539" y="45"/>
                    </a:cubicBezTo>
                    <a:cubicBezTo>
                      <a:pt x="543" y="49"/>
                      <a:pt x="539" y="50"/>
                      <a:pt x="537" y="53"/>
                    </a:cubicBezTo>
                    <a:cubicBezTo>
                      <a:pt x="536" y="57"/>
                      <a:pt x="540" y="56"/>
                      <a:pt x="543" y="56"/>
                    </a:cubicBezTo>
                    <a:cubicBezTo>
                      <a:pt x="540" y="62"/>
                      <a:pt x="544" y="63"/>
                      <a:pt x="541" y="68"/>
                    </a:cubicBezTo>
                    <a:cubicBezTo>
                      <a:pt x="546" y="71"/>
                      <a:pt x="550" y="59"/>
                      <a:pt x="548" y="60"/>
                    </a:cubicBezTo>
                    <a:cubicBezTo>
                      <a:pt x="549" y="59"/>
                      <a:pt x="554" y="65"/>
                      <a:pt x="552" y="56"/>
                    </a:cubicBezTo>
                    <a:cubicBezTo>
                      <a:pt x="560" y="58"/>
                      <a:pt x="558" y="49"/>
                      <a:pt x="563" y="47"/>
                    </a:cubicBezTo>
                    <a:cubicBezTo>
                      <a:pt x="561" y="42"/>
                      <a:pt x="558" y="38"/>
                      <a:pt x="550" y="38"/>
                    </a:cubicBezTo>
                    <a:cubicBezTo>
                      <a:pt x="554" y="35"/>
                      <a:pt x="546" y="30"/>
                      <a:pt x="541" y="28"/>
                    </a:cubicBezTo>
                    <a:cubicBezTo>
                      <a:pt x="541" y="26"/>
                      <a:pt x="541" y="23"/>
                      <a:pt x="539" y="23"/>
                    </a:cubicBezTo>
                    <a:cubicBezTo>
                      <a:pt x="539" y="19"/>
                      <a:pt x="544" y="17"/>
                      <a:pt x="544" y="14"/>
                    </a:cubicBezTo>
                    <a:cubicBezTo>
                      <a:pt x="544" y="13"/>
                      <a:pt x="549" y="11"/>
                      <a:pt x="548" y="10"/>
                    </a:cubicBezTo>
                    <a:cubicBezTo>
                      <a:pt x="543" y="5"/>
                      <a:pt x="555" y="11"/>
                      <a:pt x="550" y="6"/>
                    </a:cubicBezTo>
                    <a:cubicBezTo>
                      <a:pt x="550" y="0"/>
                      <a:pt x="555" y="8"/>
                      <a:pt x="556" y="8"/>
                    </a:cubicBezTo>
                    <a:cubicBezTo>
                      <a:pt x="558" y="9"/>
                      <a:pt x="561" y="7"/>
                      <a:pt x="563" y="8"/>
                    </a:cubicBezTo>
                    <a:cubicBezTo>
                      <a:pt x="564" y="8"/>
                      <a:pt x="560" y="11"/>
                      <a:pt x="561" y="12"/>
                    </a:cubicBezTo>
                    <a:cubicBezTo>
                      <a:pt x="562" y="12"/>
                      <a:pt x="566" y="11"/>
                      <a:pt x="567" y="12"/>
                    </a:cubicBezTo>
                    <a:cubicBezTo>
                      <a:pt x="568" y="13"/>
                      <a:pt x="566" y="16"/>
                      <a:pt x="567" y="17"/>
                    </a:cubicBezTo>
                    <a:cubicBezTo>
                      <a:pt x="567" y="18"/>
                      <a:pt x="570" y="17"/>
                      <a:pt x="571" y="17"/>
                    </a:cubicBezTo>
                    <a:cubicBezTo>
                      <a:pt x="572" y="22"/>
                      <a:pt x="567" y="20"/>
                      <a:pt x="571" y="25"/>
                    </a:cubicBezTo>
                    <a:cubicBezTo>
                      <a:pt x="571" y="26"/>
                      <a:pt x="573" y="26"/>
                      <a:pt x="572" y="28"/>
                    </a:cubicBezTo>
                    <a:cubicBezTo>
                      <a:pt x="572" y="28"/>
                      <a:pt x="571" y="29"/>
                      <a:pt x="571" y="30"/>
                    </a:cubicBezTo>
                    <a:cubicBezTo>
                      <a:pt x="570" y="33"/>
                      <a:pt x="569" y="34"/>
                      <a:pt x="569" y="36"/>
                    </a:cubicBezTo>
                    <a:cubicBezTo>
                      <a:pt x="568" y="39"/>
                      <a:pt x="581" y="40"/>
                      <a:pt x="578" y="34"/>
                    </a:cubicBezTo>
                    <a:cubicBezTo>
                      <a:pt x="582" y="34"/>
                      <a:pt x="580" y="39"/>
                      <a:pt x="585" y="38"/>
                    </a:cubicBezTo>
                    <a:cubicBezTo>
                      <a:pt x="582" y="41"/>
                      <a:pt x="587" y="41"/>
                      <a:pt x="585" y="47"/>
                    </a:cubicBezTo>
                    <a:cubicBezTo>
                      <a:pt x="594" y="48"/>
                      <a:pt x="592" y="41"/>
                      <a:pt x="598" y="45"/>
                    </a:cubicBezTo>
                    <a:cubicBezTo>
                      <a:pt x="600" y="46"/>
                      <a:pt x="600" y="44"/>
                      <a:pt x="600" y="43"/>
                    </a:cubicBezTo>
                    <a:cubicBezTo>
                      <a:pt x="605" y="45"/>
                      <a:pt x="598" y="45"/>
                      <a:pt x="602" y="49"/>
                    </a:cubicBezTo>
                    <a:cubicBezTo>
                      <a:pt x="602" y="49"/>
                      <a:pt x="606" y="51"/>
                      <a:pt x="606" y="51"/>
                    </a:cubicBezTo>
                    <a:cubicBezTo>
                      <a:pt x="606" y="54"/>
                      <a:pt x="599" y="56"/>
                      <a:pt x="602" y="62"/>
                    </a:cubicBezTo>
                    <a:close/>
                    <a:moveTo>
                      <a:pt x="380" y="82"/>
                    </a:moveTo>
                    <a:cubicBezTo>
                      <a:pt x="380" y="79"/>
                      <a:pt x="383" y="78"/>
                      <a:pt x="380" y="77"/>
                    </a:cubicBezTo>
                    <a:cubicBezTo>
                      <a:pt x="380" y="78"/>
                      <a:pt x="380" y="79"/>
                      <a:pt x="379" y="79"/>
                    </a:cubicBezTo>
                    <a:cubicBezTo>
                      <a:pt x="378" y="77"/>
                      <a:pt x="379" y="73"/>
                      <a:pt x="377" y="73"/>
                    </a:cubicBezTo>
                    <a:cubicBezTo>
                      <a:pt x="374" y="76"/>
                      <a:pt x="366" y="82"/>
                      <a:pt x="362" y="77"/>
                    </a:cubicBezTo>
                    <a:cubicBezTo>
                      <a:pt x="361" y="72"/>
                      <a:pt x="370" y="78"/>
                      <a:pt x="367" y="71"/>
                    </a:cubicBezTo>
                    <a:cubicBezTo>
                      <a:pt x="366" y="71"/>
                      <a:pt x="364" y="71"/>
                      <a:pt x="364" y="69"/>
                    </a:cubicBezTo>
                    <a:cubicBezTo>
                      <a:pt x="360" y="68"/>
                      <a:pt x="359" y="72"/>
                      <a:pt x="356" y="73"/>
                    </a:cubicBezTo>
                    <a:cubicBezTo>
                      <a:pt x="352" y="74"/>
                      <a:pt x="348" y="74"/>
                      <a:pt x="343" y="75"/>
                    </a:cubicBezTo>
                    <a:cubicBezTo>
                      <a:pt x="343" y="75"/>
                      <a:pt x="343" y="77"/>
                      <a:pt x="341" y="77"/>
                    </a:cubicBezTo>
                    <a:cubicBezTo>
                      <a:pt x="335" y="79"/>
                      <a:pt x="329" y="79"/>
                      <a:pt x="323" y="79"/>
                    </a:cubicBezTo>
                    <a:cubicBezTo>
                      <a:pt x="323" y="82"/>
                      <a:pt x="320" y="84"/>
                      <a:pt x="323" y="84"/>
                    </a:cubicBezTo>
                    <a:cubicBezTo>
                      <a:pt x="323" y="82"/>
                      <a:pt x="325" y="83"/>
                      <a:pt x="324" y="86"/>
                    </a:cubicBezTo>
                    <a:cubicBezTo>
                      <a:pt x="333" y="87"/>
                      <a:pt x="344" y="79"/>
                      <a:pt x="347" y="86"/>
                    </a:cubicBezTo>
                    <a:cubicBezTo>
                      <a:pt x="343" y="82"/>
                      <a:pt x="345" y="87"/>
                      <a:pt x="341" y="88"/>
                    </a:cubicBezTo>
                    <a:cubicBezTo>
                      <a:pt x="338" y="88"/>
                      <a:pt x="335" y="89"/>
                      <a:pt x="334" y="92"/>
                    </a:cubicBezTo>
                    <a:cubicBezTo>
                      <a:pt x="344" y="93"/>
                      <a:pt x="349" y="90"/>
                      <a:pt x="358" y="90"/>
                    </a:cubicBezTo>
                    <a:cubicBezTo>
                      <a:pt x="358" y="92"/>
                      <a:pt x="358" y="95"/>
                      <a:pt x="360" y="96"/>
                    </a:cubicBezTo>
                    <a:cubicBezTo>
                      <a:pt x="360" y="93"/>
                      <a:pt x="363" y="94"/>
                      <a:pt x="365" y="94"/>
                    </a:cubicBezTo>
                    <a:cubicBezTo>
                      <a:pt x="366" y="90"/>
                      <a:pt x="367" y="87"/>
                      <a:pt x="369" y="86"/>
                    </a:cubicBezTo>
                    <a:cubicBezTo>
                      <a:pt x="373" y="83"/>
                      <a:pt x="372" y="86"/>
                      <a:pt x="377" y="86"/>
                    </a:cubicBezTo>
                    <a:cubicBezTo>
                      <a:pt x="377" y="84"/>
                      <a:pt x="377" y="82"/>
                      <a:pt x="380" y="82"/>
                    </a:cubicBezTo>
                    <a:close/>
                    <a:moveTo>
                      <a:pt x="393" y="146"/>
                    </a:moveTo>
                    <a:cubicBezTo>
                      <a:pt x="395" y="141"/>
                      <a:pt x="401" y="143"/>
                      <a:pt x="403" y="140"/>
                    </a:cubicBezTo>
                    <a:cubicBezTo>
                      <a:pt x="403" y="140"/>
                      <a:pt x="406" y="141"/>
                      <a:pt x="406" y="140"/>
                    </a:cubicBezTo>
                    <a:cubicBezTo>
                      <a:pt x="409" y="139"/>
                      <a:pt x="413" y="140"/>
                      <a:pt x="416" y="138"/>
                    </a:cubicBezTo>
                    <a:cubicBezTo>
                      <a:pt x="416" y="138"/>
                      <a:pt x="417" y="135"/>
                      <a:pt x="418" y="135"/>
                    </a:cubicBezTo>
                    <a:cubicBezTo>
                      <a:pt x="422" y="131"/>
                      <a:pt x="426" y="136"/>
                      <a:pt x="427" y="133"/>
                    </a:cubicBezTo>
                    <a:cubicBezTo>
                      <a:pt x="426" y="133"/>
                      <a:pt x="425" y="131"/>
                      <a:pt x="427" y="131"/>
                    </a:cubicBezTo>
                    <a:cubicBezTo>
                      <a:pt x="431" y="131"/>
                      <a:pt x="431" y="129"/>
                      <a:pt x="433" y="131"/>
                    </a:cubicBezTo>
                    <a:cubicBezTo>
                      <a:pt x="434" y="132"/>
                      <a:pt x="435" y="129"/>
                      <a:pt x="434" y="129"/>
                    </a:cubicBezTo>
                    <a:cubicBezTo>
                      <a:pt x="431" y="130"/>
                      <a:pt x="435" y="125"/>
                      <a:pt x="438" y="129"/>
                    </a:cubicBezTo>
                    <a:cubicBezTo>
                      <a:pt x="439" y="126"/>
                      <a:pt x="442" y="124"/>
                      <a:pt x="442" y="120"/>
                    </a:cubicBezTo>
                    <a:cubicBezTo>
                      <a:pt x="435" y="118"/>
                      <a:pt x="434" y="123"/>
                      <a:pt x="427" y="122"/>
                    </a:cubicBezTo>
                    <a:cubicBezTo>
                      <a:pt x="427" y="125"/>
                      <a:pt x="425" y="126"/>
                      <a:pt x="423" y="127"/>
                    </a:cubicBezTo>
                    <a:cubicBezTo>
                      <a:pt x="417" y="130"/>
                      <a:pt x="419" y="126"/>
                      <a:pt x="414" y="127"/>
                    </a:cubicBezTo>
                    <a:cubicBezTo>
                      <a:pt x="413" y="127"/>
                      <a:pt x="413" y="129"/>
                      <a:pt x="410" y="129"/>
                    </a:cubicBezTo>
                    <a:cubicBezTo>
                      <a:pt x="408" y="129"/>
                      <a:pt x="407" y="126"/>
                      <a:pt x="403" y="127"/>
                    </a:cubicBezTo>
                    <a:cubicBezTo>
                      <a:pt x="402" y="126"/>
                      <a:pt x="403" y="124"/>
                      <a:pt x="401" y="123"/>
                    </a:cubicBezTo>
                    <a:cubicBezTo>
                      <a:pt x="401" y="126"/>
                      <a:pt x="400" y="128"/>
                      <a:pt x="399" y="129"/>
                    </a:cubicBezTo>
                    <a:cubicBezTo>
                      <a:pt x="399" y="132"/>
                      <a:pt x="402" y="131"/>
                      <a:pt x="403" y="133"/>
                    </a:cubicBezTo>
                    <a:cubicBezTo>
                      <a:pt x="397" y="131"/>
                      <a:pt x="397" y="135"/>
                      <a:pt x="395" y="137"/>
                    </a:cubicBezTo>
                    <a:cubicBezTo>
                      <a:pt x="393" y="139"/>
                      <a:pt x="388" y="137"/>
                      <a:pt x="388" y="140"/>
                    </a:cubicBezTo>
                    <a:cubicBezTo>
                      <a:pt x="388" y="145"/>
                      <a:pt x="379" y="139"/>
                      <a:pt x="382" y="146"/>
                    </a:cubicBezTo>
                    <a:cubicBezTo>
                      <a:pt x="386" y="146"/>
                      <a:pt x="390" y="146"/>
                      <a:pt x="393" y="146"/>
                    </a:cubicBezTo>
                    <a:close/>
                    <a:moveTo>
                      <a:pt x="530" y="219"/>
                    </a:moveTo>
                    <a:cubicBezTo>
                      <a:pt x="528" y="219"/>
                      <a:pt x="528" y="220"/>
                      <a:pt x="528" y="220"/>
                    </a:cubicBezTo>
                    <a:cubicBezTo>
                      <a:pt x="527" y="221"/>
                      <a:pt x="522" y="222"/>
                      <a:pt x="522" y="222"/>
                    </a:cubicBezTo>
                    <a:cubicBezTo>
                      <a:pt x="521" y="224"/>
                      <a:pt x="524" y="230"/>
                      <a:pt x="520" y="230"/>
                    </a:cubicBezTo>
                    <a:cubicBezTo>
                      <a:pt x="520" y="228"/>
                      <a:pt x="521" y="224"/>
                      <a:pt x="518" y="224"/>
                    </a:cubicBezTo>
                    <a:cubicBezTo>
                      <a:pt x="518" y="227"/>
                      <a:pt x="518" y="229"/>
                      <a:pt x="518" y="232"/>
                    </a:cubicBezTo>
                    <a:cubicBezTo>
                      <a:pt x="521" y="232"/>
                      <a:pt x="525" y="232"/>
                      <a:pt x="528" y="232"/>
                    </a:cubicBezTo>
                    <a:cubicBezTo>
                      <a:pt x="526" y="234"/>
                      <a:pt x="531" y="237"/>
                      <a:pt x="531" y="239"/>
                    </a:cubicBezTo>
                    <a:cubicBezTo>
                      <a:pt x="533" y="245"/>
                      <a:pt x="534" y="243"/>
                      <a:pt x="537" y="247"/>
                    </a:cubicBezTo>
                    <a:cubicBezTo>
                      <a:pt x="535" y="247"/>
                      <a:pt x="533" y="247"/>
                      <a:pt x="533" y="250"/>
                    </a:cubicBezTo>
                    <a:cubicBezTo>
                      <a:pt x="533" y="253"/>
                      <a:pt x="536" y="253"/>
                      <a:pt x="535" y="256"/>
                    </a:cubicBezTo>
                    <a:cubicBezTo>
                      <a:pt x="538" y="256"/>
                      <a:pt x="540" y="256"/>
                      <a:pt x="543" y="256"/>
                    </a:cubicBezTo>
                    <a:cubicBezTo>
                      <a:pt x="545" y="254"/>
                      <a:pt x="545" y="249"/>
                      <a:pt x="544" y="245"/>
                    </a:cubicBezTo>
                    <a:cubicBezTo>
                      <a:pt x="542" y="244"/>
                      <a:pt x="540" y="243"/>
                      <a:pt x="539" y="241"/>
                    </a:cubicBezTo>
                    <a:cubicBezTo>
                      <a:pt x="542" y="231"/>
                      <a:pt x="539" y="236"/>
                      <a:pt x="537" y="233"/>
                    </a:cubicBezTo>
                    <a:cubicBezTo>
                      <a:pt x="534" y="230"/>
                      <a:pt x="535" y="223"/>
                      <a:pt x="533" y="219"/>
                    </a:cubicBezTo>
                    <a:cubicBezTo>
                      <a:pt x="532" y="219"/>
                      <a:pt x="531" y="218"/>
                      <a:pt x="530" y="219"/>
                    </a:cubicBezTo>
                    <a:close/>
                    <a:moveTo>
                      <a:pt x="602" y="276"/>
                    </a:moveTo>
                    <a:cubicBezTo>
                      <a:pt x="596" y="274"/>
                      <a:pt x="598" y="279"/>
                      <a:pt x="595" y="280"/>
                    </a:cubicBezTo>
                    <a:cubicBezTo>
                      <a:pt x="594" y="279"/>
                      <a:pt x="593" y="278"/>
                      <a:pt x="591" y="278"/>
                    </a:cubicBezTo>
                    <a:cubicBezTo>
                      <a:pt x="591" y="285"/>
                      <a:pt x="584" y="281"/>
                      <a:pt x="582" y="284"/>
                    </a:cubicBezTo>
                    <a:cubicBezTo>
                      <a:pt x="580" y="285"/>
                      <a:pt x="582" y="286"/>
                      <a:pt x="580" y="288"/>
                    </a:cubicBezTo>
                    <a:cubicBezTo>
                      <a:pt x="579" y="288"/>
                      <a:pt x="576" y="287"/>
                      <a:pt x="576" y="289"/>
                    </a:cubicBezTo>
                    <a:cubicBezTo>
                      <a:pt x="579" y="290"/>
                      <a:pt x="576" y="292"/>
                      <a:pt x="576" y="295"/>
                    </a:cubicBezTo>
                    <a:cubicBezTo>
                      <a:pt x="580" y="298"/>
                      <a:pt x="581" y="292"/>
                      <a:pt x="584" y="291"/>
                    </a:cubicBezTo>
                    <a:cubicBezTo>
                      <a:pt x="587" y="290"/>
                      <a:pt x="591" y="292"/>
                      <a:pt x="595" y="291"/>
                    </a:cubicBezTo>
                    <a:cubicBezTo>
                      <a:pt x="597" y="291"/>
                      <a:pt x="597" y="290"/>
                      <a:pt x="600" y="289"/>
                    </a:cubicBezTo>
                    <a:cubicBezTo>
                      <a:pt x="605" y="289"/>
                      <a:pt x="610" y="291"/>
                      <a:pt x="612" y="293"/>
                    </a:cubicBezTo>
                    <a:cubicBezTo>
                      <a:pt x="610" y="294"/>
                      <a:pt x="608" y="293"/>
                      <a:pt x="608" y="295"/>
                    </a:cubicBezTo>
                    <a:cubicBezTo>
                      <a:pt x="609" y="294"/>
                      <a:pt x="610" y="297"/>
                      <a:pt x="610" y="297"/>
                    </a:cubicBezTo>
                    <a:cubicBezTo>
                      <a:pt x="611" y="297"/>
                      <a:pt x="612" y="295"/>
                      <a:pt x="612" y="295"/>
                    </a:cubicBezTo>
                    <a:cubicBezTo>
                      <a:pt x="619" y="296"/>
                      <a:pt x="616" y="296"/>
                      <a:pt x="621" y="293"/>
                    </a:cubicBezTo>
                    <a:cubicBezTo>
                      <a:pt x="627" y="290"/>
                      <a:pt x="630" y="295"/>
                      <a:pt x="634" y="291"/>
                    </a:cubicBezTo>
                    <a:cubicBezTo>
                      <a:pt x="629" y="290"/>
                      <a:pt x="635" y="283"/>
                      <a:pt x="630" y="288"/>
                    </a:cubicBezTo>
                    <a:cubicBezTo>
                      <a:pt x="627" y="291"/>
                      <a:pt x="626" y="280"/>
                      <a:pt x="626" y="280"/>
                    </a:cubicBezTo>
                    <a:cubicBezTo>
                      <a:pt x="626" y="279"/>
                      <a:pt x="621" y="280"/>
                      <a:pt x="623" y="276"/>
                    </a:cubicBezTo>
                    <a:cubicBezTo>
                      <a:pt x="620" y="276"/>
                      <a:pt x="616" y="276"/>
                      <a:pt x="613" y="276"/>
                    </a:cubicBezTo>
                    <a:cubicBezTo>
                      <a:pt x="614" y="274"/>
                      <a:pt x="616" y="273"/>
                      <a:pt x="613" y="271"/>
                    </a:cubicBezTo>
                    <a:cubicBezTo>
                      <a:pt x="607" y="273"/>
                      <a:pt x="609" y="271"/>
                      <a:pt x="602" y="271"/>
                    </a:cubicBezTo>
                    <a:cubicBezTo>
                      <a:pt x="601" y="273"/>
                      <a:pt x="600" y="274"/>
                      <a:pt x="602" y="276"/>
                    </a:cubicBezTo>
                    <a:close/>
                    <a:moveTo>
                      <a:pt x="653" y="323"/>
                    </a:moveTo>
                    <a:cubicBezTo>
                      <a:pt x="651" y="323"/>
                      <a:pt x="650" y="323"/>
                      <a:pt x="651" y="321"/>
                    </a:cubicBezTo>
                    <a:cubicBezTo>
                      <a:pt x="659" y="323"/>
                      <a:pt x="651" y="309"/>
                      <a:pt x="658" y="310"/>
                    </a:cubicBezTo>
                    <a:cubicBezTo>
                      <a:pt x="662" y="314"/>
                      <a:pt x="663" y="309"/>
                      <a:pt x="669" y="310"/>
                    </a:cubicBezTo>
                    <a:cubicBezTo>
                      <a:pt x="666" y="299"/>
                      <a:pt x="653" y="297"/>
                      <a:pt x="641" y="299"/>
                    </a:cubicBezTo>
                    <a:cubicBezTo>
                      <a:pt x="640" y="298"/>
                      <a:pt x="639" y="297"/>
                      <a:pt x="639" y="295"/>
                    </a:cubicBezTo>
                    <a:cubicBezTo>
                      <a:pt x="635" y="294"/>
                      <a:pt x="634" y="299"/>
                      <a:pt x="630" y="299"/>
                    </a:cubicBezTo>
                    <a:cubicBezTo>
                      <a:pt x="628" y="299"/>
                      <a:pt x="627" y="296"/>
                      <a:pt x="625" y="297"/>
                    </a:cubicBezTo>
                    <a:cubicBezTo>
                      <a:pt x="622" y="298"/>
                      <a:pt x="621" y="300"/>
                      <a:pt x="619" y="301"/>
                    </a:cubicBezTo>
                    <a:cubicBezTo>
                      <a:pt x="616" y="302"/>
                      <a:pt x="614" y="301"/>
                      <a:pt x="612" y="302"/>
                    </a:cubicBezTo>
                    <a:cubicBezTo>
                      <a:pt x="612" y="306"/>
                      <a:pt x="610" y="307"/>
                      <a:pt x="608" y="308"/>
                    </a:cubicBezTo>
                    <a:cubicBezTo>
                      <a:pt x="608" y="323"/>
                      <a:pt x="605" y="324"/>
                      <a:pt x="606" y="340"/>
                    </a:cubicBezTo>
                    <a:cubicBezTo>
                      <a:pt x="613" y="342"/>
                      <a:pt x="609" y="335"/>
                      <a:pt x="615" y="336"/>
                    </a:cubicBezTo>
                    <a:cubicBezTo>
                      <a:pt x="615" y="333"/>
                      <a:pt x="616" y="330"/>
                      <a:pt x="617" y="329"/>
                    </a:cubicBezTo>
                    <a:cubicBezTo>
                      <a:pt x="620" y="324"/>
                      <a:pt x="618" y="319"/>
                      <a:pt x="619" y="314"/>
                    </a:cubicBezTo>
                    <a:cubicBezTo>
                      <a:pt x="619" y="313"/>
                      <a:pt x="622" y="311"/>
                      <a:pt x="623" y="310"/>
                    </a:cubicBezTo>
                    <a:cubicBezTo>
                      <a:pt x="624" y="308"/>
                      <a:pt x="622" y="304"/>
                      <a:pt x="625" y="304"/>
                    </a:cubicBezTo>
                    <a:cubicBezTo>
                      <a:pt x="628" y="304"/>
                      <a:pt x="630" y="304"/>
                      <a:pt x="632" y="302"/>
                    </a:cubicBezTo>
                    <a:cubicBezTo>
                      <a:pt x="629" y="309"/>
                      <a:pt x="638" y="304"/>
                      <a:pt x="638" y="308"/>
                    </a:cubicBezTo>
                    <a:cubicBezTo>
                      <a:pt x="639" y="314"/>
                      <a:pt x="639" y="312"/>
                      <a:pt x="638" y="317"/>
                    </a:cubicBezTo>
                    <a:cubicBezTo>
                      <a:pt x="639" y="318"/>
                      <a:pt x="641" y="317"/>
                      <a:pt x="641" y="319"/>
                    </a:cubicBezTo>
                    <a:cubicBezTo>
                      <a:pt x="640" y="320"/>
                      <a:pt x="638" y="319"/>
                      <a:pt x="638" y="321"/>
                    </a:cubicBezTo>
                    <a:cubicBezTo>
                      <a:pt x="644" y="319"/>
                      <a:pt x="650" y="327"/>
                      <a:pt x="653" y="323"/>
                    </a:cubicBezTo>
                    <a:close/>
                    <a:moveTo>
                      <a:pt x="686" y="315"/>
                    </a:moveTo>
                    <a:cubicBezTo>
                      <a:pt x="686" y="315"/>
                      <a:pt x="686" y="319"/>
                      <a:pt x="686" y="319"/>
                    </a:cubicBezTo>
                    <a:cubicBezTo>
                      <a:pt x="683" y="322"/>
                      <a:pt x="675" y="314"/>
                      <a:pt x="671" y="317"/>
                    </a:cubicBezTo>
                    <a:cubicBezTo>
                      <a:pt x="672" y="321"/>
                      <a:pt x="669" y="321"/>
                      <a:pt x="667" y="323"/>
                    </a:cubicBezTo>
                    <a:cubicBezTo>
                      <a:pt x="672" y="328"/>
                      <a:pt x="673" y="325"/>
                      <a:pt x="679" y="325"/>
                    </a:cubicBezTo>
                    <a:cubicBezTo>
                      <a:pt x="683" y="325"/>
                      <a:pt x="689" y="326"/>
                      <a:pt x="692" y="323"/>
                    </a:cubicBezTo>
                    <a:cubicBezTo>
                      <a:pt x="691" y="323"/>
                      <a:pt x="690" y="321"/>
                      <a:pt x="692" y="321"/>
                    </a:cubicBezTo>
                    <a:cubicBezTo>
                      <a:pt x="693" y="321"/>
                      <a:pt x="695" y="321"/>
                      <a:pt x="695" y="319"/>
                    </a:cubicBezTo>
                    <a:cubicBezTo>
                      <a:pt x="691" y="319"/>
                      <a:pt x="689" y="316"/>
                      <a:pt x="686" y="315"/>
                    </a:cubicBezTo>
                    <a:close/>
                    <a:moveTo>
                      <a:pt x="660" y="330"/>
                    </a:moveTo>
                    <a:cubicBezTo>
                      <a:pt x="659" y="330"/>
                      <a:pt x="659" y="327"/>
                      <a:pt x="656" y="329"/>
                    </a:cubicBezTo>
                    <a:cubicBezTo>
                      <a:pt x="656" y="329"/>
                      <a:pt x="657" y="332"/>
                      <a:pt x="656" y="332"/>
                    </a:cubicBezTo>
                    <a:cubicBezTo>
                      <a:pt x="653" y="332"/>
                      <a:pt x="650" y="332"/>
                      <a:pt x="647" y="332"/>
                    </a:cubicBezTo>
                    <a:cubicBezTo>
                      <a:pt x="650" y="339"/>
                      <a:pt x="641" y="333"/>
                      <a:pt x="641" y="338"/>
                    </a:cubicBezTo>
                    <a:cubicBezTo>
                      <a:pt x="643" y="338"/>
                      <a:pt x="645" y="338"/>
                      <a:pt x="647" y="338"/>
                    </a:cubicBezTo>
                    <a:cubicBezTo>
                      <a:pt x="647" y="340"/>
                      <a:pt x="645" y="340"/>
                      <a:pt x="645" y="342"/>
                    </a:cubicBezTo>
                    <a:cubicBezTo>
                      <a:pt x="650" y="343"/>
                      <a:pt x="649" y="338"/>
                      <a:pt x="653" y="338"/>
                    </a:cubicBezTo>
                    <a:cubicBezTo>
                      <a:pt x="655" y="339"/>
                      <a:pt x="658" y="340"/>
                      <a:pt x="662" y="340"/>
                    </a:cubicBezTo>
                    <a:cubicBezTo>
                      <a:pt x="661" y="332"/>
                      <a:pt x="674" y="338"/>
                      <a:pt x="671" y="329"/>
                    </a:cubicBezTo>
                    <a:cubicBezTo>
                      <a:pt x="665" y="327"/>
                      <a:pt x="662" y="331"/>
                      <a:pt x="660" y="3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89" name="îślïḓe"/>
              <p:cNvSpPr/>
              <p:nvPr/>
            </p:nvSpPr>
            <p:spPr bwMode="auto">
              <a:xfrm>
                <a:off x="5559320" y="1164304"/>
                <a:ext cx="126070" cy="191908"/>
              </a:xfrm>
              <a:custGeom>
                <a:avLst/>
                <a:gdLst>
                  <a:gd name="T0" fmla="*/ 16 w 60"/>
                  <a:gd name="T1" fmla="*/ 9 h 92"/>
                  <a:gd name="T2" fmla="*/ 30 w 60"/>
                  <a:gd name="T3" fmla="*/ 7 h 92"/>
                  <a:gd name="T4" fmla="*/ 31 w 60"/>
                  <a:gd name="T5" fmla="*/ 19 h 92"/>
                  <a:gd name="T6" fmla="*/ 22 w 60"/>
                  <a:gd name="T7" fmla="*/ 24 h 92"/>
                  <a:gd name="T8" fmla="*/ 33 w 60"/>
                  <a:gd name="T9" fmla="*/ 30 h 92"/>
                  <a:gd name="T10" fmla="*/ 39 w 60"/>
                  <a:gd name="T11" fmla="*/ 43 h 92"/>
                  <a:gd name="T12" fmla="*/ 43 w 60"/>
                  <a:gd name="T13" fmla="*/ 47 h 92"/>
                  <a:gd name="T14" fmla="*/ 50 w 60"/>
                  <a:gd name="T15" fmla="*/ 50 h 92"/>
                  <a:gd name="T16" fmla="*/ 46 w 60"/>
                  <a:gd name="T17" fmla="*/ 58 h 92"/>
                  <a:gd name="T18" fmla="*/ 58 w 60"/>
                  <a:gd name="T19" fmla="*/ 60 h 92"/>
                  <a:gd name="T20" fmla="*/ 58 w 60"/>
                  <a:gd name="T21" fmla="*/ 71 h 92"/>
                  <a:gd name="T22" fmla="*/ 54 w 60"/>
                  <a:gd name="T23" fmla="*/ 71 h 92"/>
                  <a:gd name="T24" fmla="*/ 58 w 60"/>
                  <a:gd name="T25" fmla="*/ 73 h 92"/>
                  <a:gd name="T26" fmla="*/ 54 w 60"/>
                  <a:gd name="T27" fmla="*/ 78 h 92"/>
                  <a:gd name="T28" fmla="*/ 48 w 60"/>
                  <a:gd name="T29" fmla="*/ 82 h 92"/>
                  <a:gd name="T30" fmla="*/ 30 w 60"/>
                  <a:gd name="T31" fmla="*/ 80 h 92"/>
                  <a:gd name="T32" fmla="*/ 22 w 60"/>
                  <a:gd name="T33" fmla="*/ 82 h 92"/>
                  <a:gd name="T34" fmla="*/ 9 w 60"/>
                  <a:gd name="T35" fmla="*/ 82 h 92"/>
                  <a:gd name="T36" fmla="*/ 13 w 60"/>
                  <a:gd name="T37" fmla="*/ 80 h 92"/>
                  <a:gd name="T38" fmla="*/ 15 w 60"/>
                  <a:gd name="T39" fmla="*/ 82 h 92"/>
                  <a:gd name="T40" fmla="*/ 16 w 60"/>
                  <a:gd name="T41" fmla="*/ 78 h 92"/>
                  <a:gd name="T42" fmla="*/ 28 w 60"/>
                  <a:gd name="T43" fmla="*/ 76 h 92"/>
                  <a:gd name="T44" fmla="*/ 13 w 60"/>
                  <a:gd name="T45" fmla="*/ 71 h 92"/>
                  <a:gd name="T46" fmla="*/ 13 w 60"/>
                  <a:gd name="T47" fmla="*/ 60 h 92"/>
                  <a:gd name="T48" fmla="*/ 16 w 60"/>
                  <a:gd name="T49" fmla="*/ 58 h 92"/>
                  <a:gd name="T50" fmla="*/ 24 w 60"/>
                  <a:gd name="T51" fmla="*/ 58 h 92"/>
                  <a:gd name="T52" fmla="*/ 26 w 60"/>
                  <a:gd name="T53" fmla="*/ 47 h 92"/>
                  <a:gd name="T54" fmla="*/ 20 w 60"/>
                  <a:gd name="T55" fmla="*/ 39 h 92"/>
                  <a:gd name="T56" fmla="*/ 13 w 60"/>
                  <a:gd name="T57" fmla="*/ 41 h 92"/>
                  <a:gd name="T58" fmla="*/ 13 w 60"/>
                  <a:gd name="T59" fmla="*/ 32 h 92"/>
                  <a:gd name="T60" fmla="*/ 5 w 60"/>
                  <a:gd name="T61" fmla="*/ 28 h 92"/>
                  <a:gd name="T62" fmla="*/ 0 w 60"/>
                  <a:gd name="T63" fmla="*/ 9 h 92"/>
                  <a:gd name="T64" fmla="*/ 9 w 60"/>
                  <a:gd name="T65" fmla="*/ 0 h 92"/>
                  <a:gd name="T66" fmla="*/ 26 w 60"/>
                  <a:gd name="T67" fmla="*/ 0 h 92"/>
                  <a:gd name="T68" fmla="*/ 16 w 60"/>
                  <a:gd name="T69" fmla="*/ 9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0" h="92">
                    <a:moveTo>
                      <a:pt x="16" y="9"/>
                    </a:moveTo>
                    <a:cubicBezTo>
                      <a:pt x="18" y="13"/>
                      <a:pt x="26" y="7"/>
                      <a:pt x="30" y="7"/>
                    </a:cubicBezTo>
                    <a:cubicBezTo>
                      <a:pt x="32" y="10"/>
                      <a:pt x="32" y="14"/>
                      <a:pt x="31" y="19"/>
                    </a:cubicBezTo>
                    <a:cubicBezTo>
                      <a:pt x="27" y="19"/>
                      <a:pt x="23" y="21"/>
                      <a:pt x="22" y="24"/>
                    </a:cubicBezTo>
                    <a:cubicBezTo>
                      <a:pt x="24" y="28"/>
                      <a:pt x="28" y="30"/>
                      <a:pt x="33" y="30"/>
                    </a:cubicBezTo>
                    <a:cubicBezTo>
                      <a:pt x="33" y="37"/>
                      <a:pt x="41" y="35"/>
                      <a:pt x="39" y="43"/>
                    </a:cubicBezTo>
                    <a:cubicBezTo>
                      <a:pt x="39" y="45"/>
                      <a:pt x="43" y="44"/>
                      <a:pt x="43" y="47"/>
                    </a:cubicBezTo>
                    <a:cubicBezTo>
                      <a:pt x="43" y="50"/>
                      <a:pt x="49" y="48"/>
                      <a:pt x="50" y="50"/>
                    </a:cubicBezTo>
                    <a:cubicBezTo>
                      <a:pt x="49" y="53"/>
                      <a:pt x="47" y="55"/>
                      <a:pt x="46" y="58"/>
                    </a:cubicBezTo>
                    <a:cubicBezTo>
                      <a:pt x="51" y="57"/>
                      <a:pt x="55" y="57"/>
                      <a:pt x="58" y="60"/>
                    </a:cubicBezTo>
                    <a:cubicBezTo>
                      <a:pt x="55" y="62"/>
                      <a:pt x="60" y="68"/>
                      <a:pt x="58" y="71"/>
                    </a:cubicBezTo>
                    <a:cubicBezTo>
                      <a:pt x="57" y="71"/>
                      <a:pt x="54" y="70"/>
                      <a:pt x="54" y="71"/>
                    </a:cubicBezTo>
                    <a:cubicBezTo>
                      <a:pt x="53" y="73"/>
                      <a:pt x="56" y="72"/>
                      <a:pt x="58" y="73"/>
                    </a:cubicBezTo>
                    <a:cubicBezTo>
                      <a:pt x="56" y="75"/>
                      <a:pt x="53" y="75"/>
                      <a:pt x="54" y="78"/>
                    </a:cubicBezTo>
                    <a:cubicBezTo>
                      <a:pt x="51" y="79"/>
                      <a:pt x="51" y="82"/>
                      <a:pt x="48" y="82"/>
                    </a:cubicBezTo>
                    <a:cubicBezTo>
                      <a:pt x="42" y="81"/>
                      <a:pt x="38" y="79"/>
                      <a:pt x="30" y="80"/>
                    </a:cubicBezTo>
                    <a:cubicBezTo>
                      <a:pt x="26" y="84"/>
                      <a:pt x="28" y="84"/>
                      <a:pt x="22" y="82"/>
                    </a:cubicBezTo>
                    <a:cubicBezTo>
                      <a:pt x="20" y="86"/>
                      <a:pt x="9" y="92"/>
                      <a:pt x="9" y="82"/>
                    </a:cubicBezTo>
                    <a:cubicBezTo>
                      <a:pt x="11" y="83"/>
                      <a:pt x="12" y="80"/>
                      <a:pt x="13" y="80"/>
                    </a:cubicBezTo>
                    <a:cubicBezTo>
                      <a:pt x="14" y="80"/>
                      <a:pt x="15" y="82"/>
                      <a:pt x="15" y="82"/>
                    </a:cubicBezTo>
                    <a:cubicBezTo>
                      <a:pt x="17" y="81"/>
                      <a:pt x="15" y="79"/>
                      <a:pt x="16" y="78"/>
                    </a:cubicBezTo>
                    <a:cubicBezTo>
                      <a:pt x="19" y="76"/>
                      <a:pt x="23" y="78"/>
                      <a:pt x="28" y="76"/>
                    </a:cubicBezTo>
                    <a:cubicBezTo>
                      <a:pt x="26" y="67"/>
                      <a:pt x="18" y="74"/>
                      <a:pt x="13" y="71"/>
                    </a:cubicBezTo>
                    <a:cubicBezTo>
                      <a:pt x="13" y="67"/>
                      <a:pt x="13" y="63"/>
                      <a:pt x="13" y="60"/>
                    </a:cubicBezTo>
                    <a:cubicBezTo>
                      <a:pt x="16" y="60"/>
                      <a:pt x="20" y="58"/>
                      <a:pt x="16" y="58"/>
                    </a:cubicBezTo>
                    <a:cubicBezTo>
                      <a:pt x="18" y="52"/>
                      <a:pt x="21" y="60"/>
                      <a:pt x="24" y="58"/>
                    </a:cubicBezTo>
                    <a:cubicBezTo>
                      <a:pt x="28" y="58"/>
                      <a:pt x="21" y="50"/>
                      <a:pt x="26" y="47"/>
                    </a:cubicBezTo>
                    <a:cubicBezTo>
                      <a:pt x="25" y="43"/>
                      <a:pt x="19" y="45"/>
                      <a:pt x="20" y="39"/>
                    </a:cubicBezTo>
                    <a:cubicBezTo>
                      <a:pt x="19" y="41"/>
                      <a:pt x="16" y="41"/>
                      <a:pt x="13" y="41"/>
                    </a:cubicBezTo>
                    <a:cubicBezTo>
                      <a:pt x="13" y="38"/>
                      <a:pt x="13" y="35"/>
                      <a:pt x="13" y="32"/>
                    </a:cubicBezTo>
                    <a:cubicBezTo>
                      <a:pt x="13" y="28"/>
                      <a:pt x="6" y="31"/>
                      <a:pt x="5" y="28"/>
                    </a:cubicBezTo>
                    <a:cubicBezTo>
                      <a:pt x="9" y="21"/>
                      <a:pt x="8" y="10"/>
                      <a:pt x="0" y="9"/>
                    </a:cubicBezTo>
                    <a:cubicBezTo>
                      <a:pt x="3" y="6"/>
                      <a:pt x="8" y="5"/>
                      <a:pt x="9" y="0"/>
                    </a:cubicBezTo>
                    <a:cubicBezTo>
                      <a:pt x="15" y="0"/>
                      <a:pt x="20" y="0"/>
                      <a:pt x="26" y="0"/>
                    </a:cubicBezTo>
                    <a:cubicBezTo>
                      <a:pt x="22" y="3"/>
                      <a:pt x="19" y="6"/>
                      <a:pt x="16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90" name="ïṣlïḑe"/>
              <p:cNvSpPr/>
              <p:nvPr/>
            </p:nvSpPr>
            <p:spPr bwMode="auto">
              <a:xfrm>
                <a:off x="3213011" y="1172709"/>
                <a:ext cx="35020" cy="28016"/>
              </a:xfrm>
              <a:custGeom>
                <a:avLst/>
                <a:gdLst>
                  <a:gd name="T0" fmla="*/ 15 w 17"/>
                  <a:gd name="T1" fmla="*/ 2 h 13"/>
                  <a:gd name="T2" fmla="*/ 17 w 17"/>
                  <a:gd name="T3" fmla="*/ 9 h 13"/>
                  <a:gd name="T4" fmla="*/ 8 w 17"/>
                  <a:gd name="T5" fmla="*/ 13 h 13"/>
                  <a:gd name="T6" fmla="*/ 8 w 17"/>
                  <a:gd name="T7" fmla="*/ 9 h 13"/>
                  <a:gd name="T8" fmla="*/ 4 w 17"/>
                  <a:gd name="T9" fmla="*/ 11 h 13"/>
                  <a:gd name="T10" fmla="*/ 6 w 17"/>
                  <a:gd name="T11" fmla="*/ 9 h 13"/>
                  <a:gd name="T12" fmla="*/ 15 w 17"/>
                  <a:gd name="T13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3">
                    <a:moveTo>
                      <a:pt x="15" y="2"/>
                    </a:moveTo>
                    <a:cubicBezTo>
                      <a:pt x="13" y="4"/>
                      <a:pt x="14" y="7"/>
                      <a:pt x="17" y="9"/>
                    </a:cubicBezTo>
                    <a:cubicBezTo>
                      <a:pt x="15" y="12"/>
                      <a:pt x="11" y="12"/>
                      <a:pt x="8" y="13"/>
                    </a:cubicBezTo>
                    <a:cubicBezTo>
                      <a:pt x="8" y="12"/>
                      <a:pt x="8" y="10"/>
                      <a:pt x="8" y="9"/>
                    </a:cubicBezTo>
                    <a:cubicBezTo>
                      <a:pt x="6" y="9"/>
                      <a:pt x="6" y="11"/>
                      <a:pt x="4" y="11"/>
                    </a:cubicBezTo>
                    <a:cubicBezTo>
                      <a:pt x="0" y="9"/>
                      <a:pt x="5" y="10"/>
                      <a:pt x="6" y="9"/>
                    </a:cubicBezTo>
                    <a:cubicBezTo>
                      <a:pt x="7" y="8"/>
                      <a:pt x="11" y="0"/>
                      <a:pt x="15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91" name="ïṧḷïḑê"/>
              <p:cNvSpPr/>
              <p:nvPr/>
            </p:nvSpPr>
            <p:spPr bwMode="auto">
              <a:xfrm>
                <a:off x="7869210" y="1485084"/>
                <a:ext cx="21012" cy="22413"/>
              </a:xfrm>
              <a:custGeom>
                <a:avLst/>
                <a:gdLst>
                  <a:gd name="T0" fmla="*/ 3 w 10"/>
                  <a:gd name="T1" fmla="*/ 3 h 11"/>
                  <a:gd name="T2" fmla="*/ 10 w 10"/>
                  <a:gd name="T3" fmla="*/ 1 h 11"/>
                  <a:gd name="T4" fmla="*/ 1 w 10"/>
                  <a:gd name="T5" fmla="*/ 10 h 11"/>
                  <a:gd name="T6" fmla="*/ 3 w 10"/>
                  <a:gd name="T7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1">
                    <a:moveTo>
                      <a:pt x="3" y="3"/>
                    </a:moveTo>
                    <a:cubicBezTo>
                      <a:pt x="4" y="0"/>
                      <a:pt x="5" y="3"/>
                      <a:pt x="10" y="1"/>
                    </a:cubicBezTo>
                    <a:cubicBezTo>
                      <a:pt x="8" y="5"/>
                      <a:pt x="8" y="11"/>
                      <a:pt x="1" y="10"/>
                    </a:cubicBezTo>
                    <a:cubicBezTo>
                      <a:pt x="0" y="8"/>
                      <a:pt x="8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92" name="íṣḻiḋe"/>
              <p:cNvSpPr/>
              <p:nvPr/>
            </p:nvSpPr>
            <p:spPr bwMode="auto">
              <a:xfrm>
                <a:off x="7380337" y="2095825"/>
                <a:ext cx="155487" cy="180701"/>
              </a:xfrm>
              <a:custGeom>
                <a:avLst/>
                <a:gdLst>
                  <a:gd name="T0" fmla="*/ 60 w 75"/>
                  <a:gd name="T1" fmla="*/ 5 h 87"/>
                  <a:gd name="T2" fmla="*/ 68 w 75"/>
                  <a:gd name="T3" fmla="*/ 9 h 87"/>
                  <a:gd name="T4" fmla="*/ 75 w 75"/>
                  <a:gd name="T5" fmla="*/ 14 h 87"/>
                  <a:gd name="T6" fmla="*/ 68 w 75"/>
                  <a:gd name="T7" fmla="*/ 24 h 87"/>
                  <a:gd name="T8" fmla="*/ 66 w 75"/>
                  <a:gd name="T9" fmla="*/ 35 h 87"/>
                  <a:gd name="T10" fmla="*/ 70 w 75"/>
                  <a:gd name="T11" fmla="*/ 38 h 87"/>
                  <a:gd name="T12" fmla="*/ 70 w 75"/>
                  <a:gd name="T13" fmla="*/ 44 h 87"/>
                  <a:gd name="T14" fmla="*/ 73 w 75"/>
                  <a:gd name="T15" fmla="*/ 48 h 87"/>
                  <a:gd name="T16" fmla="*/ 64 w 75"/>
                  <a:gd name="T17" fmla="*/ 53 h 87"/>
                  <a:gd name="T18" fmla="*/ 62 w 75"/>
                  <a:gd name="T19" fmla="*/ 63 h 87"/>
                  <a:gd name="T20" fmla="*/ 62 w 75"/>
                  <a:gd name="T21" fmla="*/ 66 h 87"/>
                  <a:gd name="T22" fmla="*/ 59 w 75"/>
                  <a:gd name="T23" fmla="*/ 66 h 87"/>
                  <a:gd name="T24" fmla="*/ 53 w 75"/>
                  <a:gd name="T25" fmla="*/ 74 h 87"/>
                  <a:gd name="T26" fmla="*/ 53 w 75"/>
                  <a:gd name="T27" fmla="*/ 85 h 87"/>
                  <a:gd name="T28" fmla="*/ 34 w 75"/>
                  <a:gd name="T29" fmla="*/ 79 h 87"/>
                  <a:gd name="T30" fmla="*/ 32 w 75"/>
                  <a:gd name="T31" fmla="*/ 83 h 87"/>
                  <a:gd name="T32" fmla="*/ 27 w 75"/>
                  <a:gd name="T33" fmla="*/ 79 h 87"/>
                  <a:gd name="T34" fmla="*/ 18 w 75"/>
                  <a:gd name="T35" fmla="*/ 79 h 87"/>
                  <a:gd name="T36" fmla="*/ 12 w 75"/>
                  <a:gd name="T37" fmla="*/ 78 h 87"/>
                  <a:gd name="T38" fmla="*/ 4 w 75"/>
                  <a:gd name="T39" fmla="*/ 66 h 87"/>
                  <a:gd name="T40" fmla="*/ 6 w 75"/>
                  <a:gd name="T41" fmla="*/ 59 h 87"/>
                  <a:gd name="T42" fmla="*/ 4 w 75"/>
                  <a:gd name="T43" fmla="*/ 59 h 87"/>
                  <a:gd name="T44" fmla="*/ 3 w 75"/>
                  <a:gd name="T45" fmla="*/ 44 h 87"/>
                  <a:gd name="T46" fmla="*/ 21 w 75"/>
                  <a:gd name="T47" fmla="*/ 42 h 87"/>
                  <a:gd name="T48" fmla="*/ 21 w 75"/>
                  <a:gd name="T49" fmla="*/ 37 h 87"/>
                  <a:gd name="T50" fmla="*/ 34 w 75"/>
                  <a:gd name="T51" fmla="*/ 27 h 87"/>
                  <a:gd name="T52" fmla="*/ 46 w 75"/>
                  <a:gd name="T53" fmla="*/ 24 h 87"/>
                  <a:gd name="T54" fmla="*/ 47 w 75"/>
                  <a:gd name="T55" fmla="*/ 18 h 87"/>
                  <a:gd name="T56" fmla="*/ 51 w 75"/>
                  <a:gd name="T57" fmla="*/ 18 h 87"/>
                  <a:gd name="T58" fmla="*/ 55 w 75"/>
                  <a:gd name="T59" fmla="*/ 14 h 87"/>
                  <a:gd name="T60" fmla="*/ 62 w 75"/>
                  <a:gd name="T61" fmla="*/ 5 h 87"/>
                  <a:gd name="T62" fmla="*/ 60 w 75"/>
                  <a:gd name="T63" fmla="*/ 5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5" h="87">
                    <a:moveTo>
                      <a:pt x="60" y="5"/>
                    </a:moveTo>
                    <a:cubicBezTo>
                      <a:pt x="62" y="0"/>
                      <a:pt x="65" y="9"/>
                      <a:pt x="68" y="9"/>
                    </a:cubicBezTo>
                    <a:cubicBezTo>
                      <a:pt x="70" y="10"/>
                      <a:pt x="72" y="14"/>
                      <a:pt x="75" y="14"/>
                    </a:cubicBezTo>
                    <a:cubicBezTo>
                      <a:pt x="74" y="19"/>
                      <a:pt x="74" y="24"/>
                      <a:pt x="68" y="24"/>
                    </a:cubicBezTo>
                    <a:cubicBezTo>
                      <a:pt x="67" y="27"/>
                      <a:pt x="70" y="35"/>
                      <a:pt x="66" y="35"/>
                    </a:cubicBezTo>
                    <a:cubicBezTo>
                      <a:pt x="66" y="37"/>
                      <a:pt x="69" y="37"/>
                      <a:pt x="70" y="38"/>
                    </a:cubicBezTo>
                    <a:cubicBezTo>
                      <a:pt x="70" y="40"/>
                      <a:pt x="69" y="43"/>
                      <a:pt x="70" y="44"/>
                    </a:cubicBezTo>
                    <a:cubicBezTo>
                      <a:pt x="71" y="46"/>
                      <a:pt x="73" y="46"/>
                      <a:pt x="73" y="48"/>
                    </a:cubicBezTo>
                    <a:cubicBezTo>
                      <a:pt x="73" y="52"/>
                      <a:pt x="67" y="56"/>
                      <a:pt x="64" y="53"/>
                    </a:cubicBezTo>
                    <a:cubicBezTo>
                      <a:pt x="65" y="58"/>
                      <a:pt x="67" y="59"/>
                      <a:pt x="62" y="63"/>
                    </a:cubicBezTo>
                    <a:cubicBezTo>
                      <a:pt x="62" y="63"/>
                      <a:pt x="63" y="66"/>
                      <a:pt x="62" y="66"/>
                    </a:cubicBezTo>
                    <a:cubicBezTo>
                      <a:pt x="62" y="67"/>
                      <a:pt x="59" y="66"/>
                      <a:pt x="59" y="66"/>
                    </a:cubicBezTo>
                    <a:cubicBezTo>
                      <a:pt x="57" y="69"/>
                      <a:pt x="58" y="76"/>
                      <a:pt x="53" y="74"/>
                    </a:cubicBezTo>
                    <a:cubicBezTo>
                      <a:pt x="56" y="77"/>
                      <a:pt x="51" y="79"/>
                      <a:pt x="53" y="85"/>
                    </a:cubicBezTo>
                    <a:cubicBezTo>
                      <a:pt x="43" y="87"/>
                      <a:pt x="41" y="81"/>
                      <a:pt x="34" y="79"/>
                    </a:cubicBezTo>
                    <a:cubicBezTo>
                      <a:pt x="33" y="79"/>
                      <a:pt x="33" y="82"/>
                      <a:pt x="32" y="83"/>
                    </a:cubicBezTo>
                    <a:cubicBezTo>
                      <a:pt x="29" y="85"/>
                      <a:pt x="28" y="80"/>
                      <a:pt x="27" y="79"/>
                    </a:cubicBezTo>
                    <a:cubicBezTo>
                      <a:pt x="24" y="79"/>
                      <a:pt x="20" y="81"/>
                      <a:pt x="18" y="79"/>
                    </a:cubicBezTo>
                    <a:cubicBezTo>
                      <a:pt x="16" y="79"/>
                      <a:pt x="18" y="74"/>
                      <a:pt x="12" y="78"/>
                    </a:cubicBezTo>
                    <a:cubicBezTo>
                      <a:pt x="10" y="73"/>
                      <a:pt x="10" y="67"/>
                      <a:pt x="4" y="66"/>
                    </a:cubicBezTo>
                    <a:cubicBezTo>
                      <a:pt x="4" y="63"/>
                      <a:pt x="7" y="62"/>
                      <a:pt x="6" y="59"/>
                    </a:cubicBezTo>
                    <a:cubicBezTo>
                      <a:pt x="6" y="56"/>
                      <a:pt x="4" y="59"/>
                      <a:pt x="4" y="59"/>
                    </a:cubicBezTo>
                    <a:cubicBezTo>
                      <a:pt x="0" y="56"/>
                      <a:pt x="4" y="51"/>
                      <a:pt x="3" y="44"/>
                    </a:cubicBezTo>
                    <a:cubicBezTo>
                      <a:pt x="10" y="44"/>
                      <a:pt x="16" y="44"/>
                      <a:pt x="21" y="42"/>
                    </a:cubicBezTo>
                    <a:cubicBezTo>
                      <a:pt x="21" y="39"/>
                      <a:pt x="24" y="37"/>
                      <a:pt x="21" y="37"/>
                    </a:cubicBezTo>
                    <a:cubicBezTo>
                      <a:pt x="23" y="34"/>
                      <a:pt x="38" y="30"/>
                      <a:pt x="34" y="27"/>
                    </a:cubicBezTo>
                    <a:cubicBezTo>
                      <a:pt x="37" y="25"/>
                      <a:pt x="41" y="24"/>
                      <a:pt x="46" y="24"/>
                    </a:cubicBezTo>
                    <a:cubicBezTo>
                      <a:pt x="48" y="24"/>
                      <a:pt x="46" y="20"/>
                      <a:pt x="47" y="18"/>
                    </a:cubicBezTo>
                    <a:cubicBezTo>
                      <a:pt x="48" y="17"/>
                      <a:pt x="51" y="18"/>
                      <a:pt x="51" y="18"/>
                    </a:cubicBezTo>
                    <a:cubicBezTo>
                      <a:pt x="52" y="16"/>
                      <a:pt x="51" y="13"/>
                      <a:pt x="55" y="14"/>
                    </a:cubicBezTo>
                    <a:cubicBezTo>
                      <a:pt x="52" y="6"/>
                      <a:pt x="60" y="8"/>
                      <a:pt x="62" y="5"/>
                    </a:cubicBezTo>
                    <a:cubicBezTo>
                      <a:pt x="62" y="5"/>
                      <a:pt x="61" y="5"/>
                      <a:pt x="60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93" name="iṩļiḓe"/>
              <p:cNvSpPr/>
              <p:nvPr/>
            </p:nvSpPr>
            <p:spPr bwMode="auto">
              <a:xfrm>
                <a:off x="7540026" y="2224697"/>
                <a:ext cx="71440" cy="81245"/>
              </a:xfrm>
              <a:custGeom>
                <a:avLst/>
                <a:gdLst>
                  <a:gd name="T0" fmla="*/ 30 w 34"/>
                  <a:gd name="T1" fmla="*/ 1 h 39"/>
                  <a:gd name="T2" fmla="*/ 24 w 34"/>
                  <a:gd name="T3" fmla="*/ 8 h 39"/>
                  <a:gd name="T4" fmla="*/ 23 w 34"/>
                  <a:gd name="T5" fmla="*/ 8 h 39"/>
                  <a:gd name="T6" fmla="*/ 24 w 34"/>
                  <a:gd name="T7" fmla="*/ 14 h 39"/>
                  <a:gd name="T8" fmla="*/ 28 w 34"/>
                  <a:gd name="T9" fmla="*/ 17 h 39"/>
                  <a:gd name="T10" fmla="*/ 30 w 34"/>
                  <a:gd name="T11" fmla="*/ 34 h 39"/>
                  <a:gd name="T12" fmla="*/ 23 w 34"/>
                  <a:gd name="T13" fmla="*/ 34 h 39"/>
                  <a:gd name="T14" fmla="*/ 17 w 34"/>
                  <a:gd name="T15" fmla="*/ 16 h 39"/>
                  <a:gd name="T16" fmla="*/ 10 w 34"/>
                  <a:gd name="T17" fmla="*/ 21 h 39"/>
                  <a:gd name="T18" fmla="*/ 10 w 34"/>
                  <a:gd name="T19" fmla="*/ 32 h 39"/>
                  <a:gd name="T20" fmla="*/ 4 w 34"/>
                  <a:gd name="T21" fmla="*/ 38 h 39"/>
                  <a:gd name="T22" fmla="*/ 2 w 34"/>
                  <a:gd name="T23" fmla="*/ 29 h 39"/>
                  <a:gd name="T24" fmla="*/ 4 w 34"/>
                  <a:gd name="T25" fmla="*/ 27 h 39"/>
                  <a:gd name="T26" fmla="*/ 2 w 34"/>
                  <a:gd name="T27" fmla="*/ 25 h 39"/>
                  <a:gd name="T28" fmla="*/ 4 w 34"/>
                  <a:gd name="T29" fmla="*/ 17 h 39"/>
                  <a:gd name="T30" fmla="*/ 0 w 34"/>
                  <a:gd name="T31" fmla="*/ 14 h 39"/>
                  <a:gd name="T32" fmla="*/ 15 w 34"/>
                  <a:gd name="T33" fmla="*/ 1 h 39"/>
                  <a:gd name="T34" fmla="*/ 30 w 34"/>
                  <a:gd name="T35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39">
                    <a:moveTo>
                      <a:pt x="30" y="1"/>
                    </a:moveTo>
                    <a:cubicBezTo>
                      <a:pt x="34" y="9"/>
                      <a:pt x="21" y="5"/>
                      <a:pt x="24" y="8"/>
                    </a:cubicBezTo>
                    <a:cubicBezTo>
                      <a:pt x="27" y="11"/>
                      <a:pt x="25" y="9"/>
                      <a:pt x="23" y="8"/>
                    </a:cubicBezTo>
                    <a:cubicBezTo>
                      <a:pt x="23" y="11"/>
                      <a:pt x="23" y="12"/>
                      <a:pt x="24" y="14"/>
                    </a:cubicBezTo>
                    <a:cubicBezTo>
                      <a:pt x="25" y="15"/>
                      <a:pt x="28" y="17"/>
                      <a:pt x="28" y="17"/>
                    </a:cubicBezTo>
                    <a:cubicBezTo>
                      <a:pt x="30" y="22"/>
                      <a:pt x="28" y="28"/>
                      <a:pt x="30" y="34"/>
                    </a:cubicBezTo>
                    <a:cubicBezTo>
                      <a:pt x="28" y="34"/>
                      <a:pt x="25" y="34"/>
                      <a:pt x="23" y="34"/>
                    </a:cubicBezTo>
                    <a:cubicBezTo>
                      <a:pt x="20" y="28"/>
                      <a:pt x="17" y="23"/>
                      <a:pt x="17" y="16"/>
                    </a:cubicBezTo>
                    <a:cubicBezTo>
                      <a:pt x="13" y="16"/>
                      <a:pt x="16" y="23"/>
                      <a:pt x="10" y="21"/>
                    </a:cubicBezTo>
                    <a:cubicBezTo>
                      <a:pt x="10" y="25"/>
                      <a:pt x="10" y="29"/>
                      <a:pt x="10" y="32"/>
                    </a:cubicBezTo>
                    <a:cubicBezTo>
                      <a:pt x="10" y="37"/>
                      <a:pt x="4" y="34"/>
                      <a:pt x="4" y="38"/>
                    </a:cubicBezTo>
                    <a:cubicBezTo>
                      <a:pt x="1" y="39"/>
                      <a:pt x="1" y="32"/>
                      <a:pt x="2" y="29"/>
                    </a:cubicBezTo>
                    <a:cubicBezTo>
                      <a:pt x="2" y="28"/>
                      <a:pt x="4" y="27"/>
                      <a:pt x="4" y="27"/>
                    </a:cubicBezTo>
                    <a:cubicBezTo>
                      <a:pt x="4" y="25"/>
                      <a:pt x="2" y="26"/>
                      <a:pt x="2" y="25"/>
                    </a:cubicBezTo>
                    <a:cubicBezTo>
                      <a:pt x="2" y="24"/>
                      <a:pt x="5" y="20"/>
                      <a:pt x="4" y="17"/>
                    </a:cubicBezTo>
                    <a:cubicBezTo>
                      <a:pt x="5" y="14"/>
                      <a:pt x="2" y="14"/>
                      <a:pt x="0" y="14"/>
                    </a:cubicBezTo>
                    <a:cubicBezTo>
                      <a:pt x="2" y="7"/>
                      <a:pt x="5" y="0"/>
                      <a:pt x="15" y="1"/>
                    </a:cubicBezTo>
                    <a:cubicBezTo>
                      <a:pt x="9" y="7"/>
                      <a:pt x="26" y="1"/>
                      <a:pt x="3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94" name="ïş1îḋé"/>
              <p:cNvSpPr/>
              <p:nvPr/>
            </p:nvSpPr>
            <p:spPr bwMode="auto">
              <a:xfrm>
                <a:off x="7328508" y="2304541"/>
                <a:ext cx="163892" cy="47627"/>
              </a:xfrm>
              <a:custGeom>
                <a:avLst/>
                <a:gdLst>
                  <a:gd name="T0" fmla="*/ 2 w 79"/>
                  <a:gd name="T1" fmla="*/ 7 h 23"/>
                  <a:gd name="T2" fmla="*/ 9 w 79"/>
                  <a:gd name="T3" fmla="*/ 2 h 23"/>
                  <a:gd name="T4" fmla="*/ 13 w 79"/>
                  <a:gd name="T5" fmla="*/ 6 h 23"/>
                  <a:gd name="T6" fmla="*/ 16 w 79"/>
                  <a:gd name="T7" fmla="*/ 7 h 23"/>
                  <a:gd name="T8" fmla="*/ 35 w 79"/>
                  <a:gd name="T9" fmla="*/ 11 h 23"/>
                  <a:gd name="T10" fmla="*/ 54 w 79"/>
                  <a:gd name="T11" fmla="*/ 9 h 23"/>
                  <a:gd name="T12" fmla="*/ 57 w 79"/>
                  <a:gd name="T13" fmla="*/ 13 h 23"/>
                  <a:gd name="T14" fmla="*/ 63 w 79"/>
                  <a:gd name="T15" fmla="*/ 15 h 23"/>
                  <a:gd name="T16" fmla="*/ 72 w 79"/>
                  <a:gd name="T17" fmla="*/ 15 h 23"/>
                  <a:gd name="T18" fmla="*/ 74 w 79"/>
                  <a:gd name="T19" fmla="*/ 20 h 23"/>
                  <a:gd name="T20" fmla="*/ 71 w 79"/>
                  <a:gd name="T21" fmla="*/ 20 h 23"/>
                  <a:gd name="T22" fmla="*/ 33 w 79"/>
                  <a:gd name="T23" fmla="*/ 15 h 23"/>
                  <a:gd name="T24" fmla="*/ 24 w 79"/>
                  <a:gd name="T25" fmla="*/ 15 h 23"/>
                  <a:gd name="T26" fmla="*/ 11 w 79"/>
                  <a:gd name="T27" fmla="*/ 11 h 23"/>
                  <a:gd name="T28" fmla="*/ 2 w 79"/>
                  <a:gd name="T29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" h="23">
                    <a:moveTo>
                      <a:pt x="2" y="7"/>
                    </a:moveTo>
                    <a:cubicBezTo>
                      <a:pt x="0" y="1"/>
                      <a:pt x="8" y="5"/>
                      <a:pt x="9" y="2"/>
                    </a:cubicBezTo>
                    <a:cubicBezTo>
                      <a:pt x="13" y="0"/>
                      <a:pt x="11" y="4"/>
                      <a:pt x="13" y="6"/>
                    </a:cubicBezTo>
                    <a:cubicBezTo>
                      <a:pt x="14" y="6"/>
                      <a:pt x="17" y="5"/>
                      <a:pt x="16" y="7"/>
                    </a:cubicBezTo>
                    <a:cubicBezTo>
                      <a:pt x="25" y="5"/>
                      <a:pt x="28" y="6"/>
                      <a:pt x="35" y="11"/>
                    </a:cubicBezTo>
                    <a:cubicBezTo>
                      <a:pt x="42" y="7"/>
                      <a:pt x="44" y="9"/>
                      <a:pt x="54" y="9"/>
                    </a:cubicBezTo>
                    <a:cubicBezTo>
                      <a:pt x="57" y="9"/>
                      <a:pt x="57" y="11"/>
                      <a:pt x="57" y="13"/>
                    </a:cubicBezTo>
                    <a:cubicBezTo>
                      <a:pt x="60" y="13"/>
                      <a:pt x="63" y="13"/>
                      <a:pt x="63" y="15"/>
                    </a:cubicBezTo>
                    <a:cubicBezTo>
                      <a:pt x="68" y="12"/>
                      <a:pt x="72" y="19"/>
                      <a:pt x="72" y="15"/>
                    </a:cubicBezTo>
                    <a:cubicBezTo>
                      <a:pt x="79" y="15"/>
                      <a:pt x="68" y="21"/>
                      <a:pt x="74" y="20"/>
                    </a:cubicBezTo>
                    <a:cubicBezTo>
                      <a:pt x="73" y="23"/>
                      <a:pt x="73" y="20"/>
                      <a:pt x="71" y="20"/>
                    </a:cubicBezTo>
                    <a:cubicBezTo>
                      <a:pt x="56" y="23"/>
                      <a:pt x="45" y="17"/>
                      <a:pt x="33" y="15"/>
                    </a:cubicBezTo>
                    <a:cubicBezTo>
                      <a:pt x="30" y="14"/>
                      <a:pt x="27" y="15"/>
                      <a:pt x="24" y="15"/>
                    </a:cubicBezTo>
                    <a:cubicBezTo>
                      <a:pt x="19" y="14"/>
                      <a:pt x="15" y="12"/>
                      <a:pt x="11" y="11"/>
                    </a:cubicBezTo>
                    <a:cubicBezTo>
                      <a:pt x="7" y="10"/>
                      <a:pt x="2" y="12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95" name="îsḻiḍè"/>
              <p:cNvSpPr/>
              <p:nvPr/>
            </p:nvSpPr>
            <p:spPr bwMode="auto">
              <a:xfrm>
                <a:off x="7547030" y="2360572"/>
                <a:ext cx="25214" cy="9806"/>
              </a:xfrm>
              <a:custGeom>
                <a:avLst/>
                <a:gdLst>
                  <a:gd name="T0" fmla="*/ 5 w 12"/>
                  <a:gd name="T1" fmla="*/ 3 h 5"/>
                  <a:gd name="T2" fmla="*/ 12 w 12"/>
                  <a:gd name="T3" fmla="*/ 5 h 5"/>
                  <a:gd name="T4" fmla="*/ 5 w 12"/>
                  <a:gd name="T5" fmla="*/ 5 h 5"/>
                  <a:gd name="T6" fmla="*/ 3 w 12"/>
                  <a:gd name="T7" fmla="*/ 3 h 5"/>
                  <a:gd name="T8" fmla="*/ 5 w 12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5">
                    <a:moveTo>
                      <a:pt x="5" y="3"/>
                    </a:moveTo>
                    <a:cubicBezTo>
                      <a:pt x="8" y="3"/>
                      <a:pt x="12" y="2"/>
                      <a:pt x="12" y="5"/>
                    </a:cubicBezTo>
                    <a:cubicBezTo>
                      <a:pt x="10" y="5"/>
                      <a:pt x="7" y="5"/>
                      <a:pt x="5" y="5"/>
                    </a:cubicBezTo>
                    <a:cubicBezTo>
                      <a:pt x="5" y="3"/>
                      <a:pt x="3" y="3"/>
                      <a:pt x="3" y="3"/>
                    </a:cubicBezTo>
                    <a:cubicBezTo>
                      <a:pt x="0" y="0"/>
                      <a:pt x="4" y="1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96" name="îSľiḑe"/>
              <p:cNvSpPr/>
              <p:nvPr/>
            </p:nvSpPr>
            <p:spPr bwMode="auto">
              <a:xfrm>
                <a:off x="8288044" y="2892869"/>
                <a:ext cx="120467" cy="121868"/>
              </a:xfrm>
              <a:custGeom>
                <a:avLst/>
                <a:gdLst>
                  <a:gd name="T0" fmla="*/ 1 w 58"/>
                  <a:gd name="T1" fmla="*/ 51 h 59"/>
                  <a:gd name="T2" fmla="*/ 5 w 58"/>
                  <a:gd name="T3" fmla="*/ 43 h 59"/>
                  <a:gd name="T4" fmla="*/ 8 w 58"/>
                  <a:gd name="T5" fmla="*/ 41 h 59"/>
                  <a:gd name="T6" fmla="*/ 8 w 58"/>
                  <a:gd name="T7" fmla="*/ 38 h 59"/>
                  <a:gd name="T8" fmla="*/ 12 w 58"/>
                  <a:gd name="T9" fmla="*/ 38 h 59"/>
                  <a:gd name="T10" fmla="*/ 14 w 58"/>
                  <a:gd name="T11" fmla="*/ 34 h 59"/>
                  <a:gd name="T12" fmla="*/ 21 w 58"/>
                  <a:gd name="T13" fmla="*/ 32 h 59"/>
                  <a:gd name="T14" fmla="*/ 25 w 58"/>
                  <a:gd name="T15" fmla="*/ 28 h 59"/>
                  <a:gd name="T16" fmla="*/ 29 w 58"/>
                  <a:gd name="T17" fmla="*/ 23 h 59"/>
                  <a:gd name="T18" fmla="*/ 33 w 58"/>
                  <a:gd name="T19" fmla="*/ 19 h 59"/>
                  <a:gd name="T20" fmla="*/ 38 w 58"/>
                  <a:gd name="T21" fmla="*/ 21 h 59"/>
                  <a:gd name="T22" fmla="*/ 36 w 58"/>
                  <a:gd name="T23" fmla="*/ 13 h 59"/>
                  <a:gd name="T24" fmla="*/ 44 w 58"/>
                  <a:gd name="T25" fmla="*/ 4 h 59"/>
                  <a:gd name="T26" fmla="*/ 49 w 58"/>
                  <a:gd name="T27" fmla="*/ 0 h 59"/>
                  <a:gd name="T28" fmla="*/ 55 w 58"/>
                  <a:gd name="T29" fmla="*/ 4 h 59"/>
                  <a:gd name="T30" fmla="*/ 57 w 58"/>
                  <a:gd name="T31" fmla="*/ 13 h 59"/>
                  <a:gd name="T32" fmla="*/ 55 w 58"/>
                  <a:gd name="T33" fmla="*/ 19 h 59"/>
                  <a:gd name="T34" fmla="*/ 51 w 58"/>
                  <a:gd name="T35" fmla="*/ 19 h 59"/>
                  <a:gd name="T36" fmla="*/ 49 w 58"/>
                  <a:gd name="T37" fmla="*/ 28 h 59"/>
                  <a:gd name="T38" fmla="*/ 42 w 58"/>
                  <a:gd name="T39" fmla="*/ 30 h 59"/>
                  <a:gd name="T40" fmla="*/ 36 w 58"/>
                  <a:gd name="T41" fmla="*/ 43 h 59"/>
                  <a:gd name="T42" fmla="*/ 33 w 58"/>
                  <a:gd name="T43" fmla="*/ 51 h 59"/>
                  <a:gd name="T44" fmla="*/ 29 w 58"/>
                  <a:gd name="T45" fmla="*/ 54 h 59"/>
                  <a:gd name="T46" fmla="*/ 14 w 58"/>
                  <a:gd name="T47" fmla="*/ 49 h 59"/>
                  <a:gd name="T48" fmla="*/ 7 w 58"/>
                  <a:gd name="T49" fmla="*/ 51 h 59"/>
                  <a:gd name="T50" fmla="*/ 5 w 58"/>
                  <a:gd name="T51" fmla="*/ 47 h 59"/>
                  <a:gd name="T52" fmla="*/ 1 w 58"/>
                  <a:gd name="T53" fmla="*/ 5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8" h="59">
                    <a:moveTo>
                      <a:pt x="1" y="51"/>
                    </a:moveTo>
                    <a:cubicBezTo>
                      <a:pt x="0" y="48"/>
                      <a:pt x="3" y="45"/>
                      <a:pt x="5" y="43"/>
                    </a:cubicBezTo>
                    <a:cubicBezTo>
                      <a:pt x="5" y="43"/>
                      <a:pt x="8" y="42"/>
                      <a:pt x="8" y="41"/>
                    </a:cubicBezTo>
                    <a:cubicBezTo>
                      <a:pt x="9" y="41"/>
                      <a:pt x="8" y="38"/>
                      <a:pt x="8" y="38"/>
                    </a:cubicBezTo>
                    <a:cubicBezTo>
                      <a:pt x="9" y="37"/>
                      <a:pt x="12" y="38"/>
                      <a:pt x="12" y="38"/>
                    </a:cubicBezTo>
                    <a:cubicBezTo>
                      <a:pt x="13" y="37"/>
                      <a:pt x="13" y="34"/>
                      <a:pt x="14" y="34"/>
                    </a:cubicBezTo>
                    <a:cubicBezTo>
                      <a:pt x="16" y="33"/>
                      <a:pt x="20" y="34"/>
                      <a:pt x="21" y="32"/>
                    </a:cubicBezTo>
                    <a:cubicBezTo>
                      <a:pt x="23" y="29"/>
                      <a:pt x="21" y="29"/>
                      <a:pt x="25" y="28"/>
                    </a:cubicBezTo>
                    <a:cubicBezTo>
                      <a:pt x="29" y="28"/>
                      <a:pt x="27" y="25"/>
                      <a:pt x="29" y="23"/>
                    </a:cubicBezTo>
                    <a:cubicBezTo>
                      <a:pt x="29" y="22"/>
                      <a:pt x="35" y="27"/>
                      <a:pt x="33" y="19"/>
                    </a:cubicBezTo>
                    <a:cubicBezTo>
                      <a:pt x="36" y="18"/>
                      <a:pt x="36" y="21"/>
                      <a:pt x="38" y="21"/>
                    </a:cubicBezTo>
                    <a:cubicBezTo>
                      <a:pt x="38" y="17"/>
                      <a:pt x="36" y="17"/>
                      <a:pt x="36" y="13"/>
                    </a:cubicBezTo>
                    <a:cubicBezTo>
                      <a:pt x="43" y="15"/>
                      <a:pt x="42" y="7"/>
                      <a:pt x="44" y="4"/>
                    </a:cubicBezTo>
                    <a:cubicBezTo>
                      <a:pt x="45" y="2"/>
                      <a:pt x="50" y="4"/>
                      <a:pt x="49" y="0"/>
                    </a:cubicBezTo>
                    <a:cubicBezTo>
                      <a:pt x="51" y="1"/>
                      <a:pt x="51" y="5"/>
                      <a:pt x="55" y="4"/>
                    </a:cubicBezTo>
                    <a:cubicBezTo>
                      <a:pt x="53" y="9"/>
                      <a:pt x="58" y="9"/>
                      <a:pt x="57" y="13"/>
                    </a:cubicBezTo>
                    <a:cubicBezTo>
                      <a:pt x="54" y="13"/>
                      <a:pt x="56" y="17"/>
                      <a:pt x="55" y="19"/>
                    </a:cubicBezTo>
                    <a:cubicBezTo>
                      <a:pt x="55" y="19"/>
                      <a:pt x="52" y="18"/>
                      <a:pt x="51" y="19"/>
                    </a:cubicBezTo>
                    <a:cubicBezTo>
                      <a:pt x="50" y="20"/>
                      <a:pt x="50" y="24"/>
                      <a:pt x="49" y="28"/>
                    </a:cubicBezTo>
                    <a:cubicBezTo>
                      <a:pt x="46" y="31"/>
                      <a:pt x="46" y="27"/>
                      <a:pt x="42" y="30"/>
                    </a:cubicBezTo>
                    <a:cubicBezTo>
                      <a:pt x="37" y="33"/>
                      <a:pt x="38" y="39"/>
                      <a:pt x="36" y="43"/>
                    </a:cubicBezTo>
                    <a:cubicBezTo>
                      <a:pt x="36" y="44"/>
                      <a:pt x="31" y="45"/>
                      <a:pt x="33" y="51"/>
                    </a:cubicBezTo>
                    <a:cubicBezTo>
                      <a:pt x="29" y="50"/>
                      <a:pt x="29" y="52"/>
                      <a:pt x="29" y="54"/>
                    </a:cubicBezTo>
                    <a:cubicBezTo>
                      <a:pt x="24" y="49"/>
                      <a:pt x="15" y="59"/>
                      <a:pt x="14" y="49"/>
                    </a:cubicBezTo>
                    <a:cubicBezTo>
                      <a:pt x="13" y="49"/>
                      <a:pt x="9" y="52"/>
                      <a:pt x="7" y="51"/>
                    </a:cubicBezTo>
                    <a:cubicBezTo>
                      <a:pt x="6" y="51"/>
                      <a:pt x="4" y="47"/>
                      <a:pt x="5" y="47"/>
                    </a:cubicBezTo>
                    <a:cubicBezTo>
                      <a:pt x="1" y="47"/>
                      <a:pt x="9" y="54"/>
                      <a:pt x="1" y="5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97" name="ïSḷîďe"/>
              <p:cNvSpPr/>
              <p:nvPr/>
            </p:nvSpPr>
            <p:spPr bwMode="auto">
              <a:xfrm>
                <a:off x="4137527" y="505936"/>
                <a:ext cx="169495" cy="126070"/>
              </a:xfrm>
              <a:custGeom>
                <a:avLst/>
                <a:gdLst>
                  <a:gd name="T0" fmla="*/ 22 w 82"/>
                  <a:gd name="T1" fmla="*/ 0 h 61"/>
                  <a:gd name="T2" fmla="*/ 31 w 82"/>
                  <a:gd name="T3" fmla="*/ 8 h 61"/>
                  <a:gd name="T4" fmla="*/ 37 w 82"/>
                  <a:gd name="T5" fmla="*/ 9 h 61"/>
                  <a:gd name="T6" fmla="*/ 41 w 82"/>
                  <a:gd name="T7" fmla="*/ 9 h 61"/>
                  <a:gd name="T8" fmla="*/ 43 w 82"/>
                  <a:gd name="T9" fmla="*/ 11 h 61"/>
                  <a:gd name="T10" fmla="*/ 48 w 82"/>
                  <a:gd name="T11" fmla="*/ 15 h 61"/>
                  <a:gd name="T12" fmla="*/ 54 w 82"/>
                  <a:gd name="T13" fmla="*/ 15 h 61"/>
                  <a:gd name="T14" fmla="*/ 65 w 82"/>
                  <a:gd name="T15" fmla="*/ 19 h 61"/>
                  <a:gd name="T16" fmla="*/ 65 w 82"/>
                  <a:gd name="T17" fmla="*/ 24 h 61"/>
                  <a:gd name="T18" fmla="*/ 71 w 82"/>
                  <a:gd name="T19" fmla="*/ 24 h 61"/>
                  <a:gd name="T20" fmla="*/ 71 w 82"/>
                  <a:gd name="T21" fmla="*/ 28 h 61"/>
                  <a:gd name="T22" fmla="*/ 82 w 82"/>
                  <a:gd name="T23" fmla="*/ 36 h 61"/>
                  <a:gd name="T24" fmla="*/ 80 w 82"/>
                  <a:gd name="T25" fmla="*/ 41 h 61"/>
                  <a:gd name="T26" fmla="*/ 76 w 82"/>
                  <a:gd name="T27" fmla="*/ 39 h 61"/>
                  <a:gd name="T28" fmla="*/ 67 w 82"/>
                  <a:gd name="T29" fmla="*/ 45 h 61"/>
                  <a:gd name="T30" fmla="*/ 65 w 82"/>
                  <a:gd name="T31" fmla="*/ 49 h 61"/>
                  <a:gd name="T32" fmla="*/ 61 w 82"/>
                  <a:gd name="T33" fmla="*/ 52 h 61"/>
                  <a:gd name="T34" fmla="*/ 50 w 82"/>
                  <a:gd name="T35" fmla="*/ 52 h 61"/>
                  <a:gd name="T36" fmla="*/ 50 w 82"/>
                  <a:gd name="T37" fmla="*/ 54 h 61"/>
                  <a:gd name="T38" fmla="*/ 43 w 82"/>
                  <a:gd name="T39" fmla="*/ 56 h 61"/>
                  <a:gd name="T40" fmla="*/ 41 w 82"/>
                  <a:gd name="T41" fmla="*/ 52 h 61"/>
                  <a:gd name="T42" fmla="*/ 30 w 82"/>
                  <a:gd name="T43" fmla="*/ 52 h 61"/>
                  <a:gd name="T44" fmla="*/ 26 w 82"/>
                  <a:gd name="T45" fmla="*/ 49 h 61"/>
                  <a:gd name="T46" fmla="*/ 31 w 82"/>
                  <a:gd name="T47" fmla="*/ 45 h 61"/>
                  <a:gd name="T48" fmla="*/ 22 w 82"/>
                  <a:gd name="T49" fmla="*/ 43 h 61"/>
                  <a:gd name="T50" fmla="*/ 28 w 82"/>
                  <a:gd name="T51" fmla="*/ 39 h 61"/>
                  <a:gd name="T52" fmla="*/ 31 w 82"/>
                  <a:gd name="T53" fmla="*/ 36 h 61"/>
                  <a:gd name="T54" fmla="*/ 37 w 82"/>
                  <a:gd name="T55" fmla="*/ 37 h 61"/>
                  <a:gd name="T56" fmla="*/ 35 w 82"/>
                  <a:gd name="T57" fmla="*/ 32 h 61"/>
                  <a:gd name="T58" fmla="*/ 18 w 82"/>
                  <a:gd name="T59" fmla="*/ 36 h 61"/>
                  <a:gd name="T60" fmla="*/ 13 w 82"/>
                  <a:gd name="T61" fmla="*/ 34 h 61"/>
                  <a:gd name="T62" fmla="*/ 9 w 82"/>
                  <a:gd name="T63" fmla="*/ 30 h 61"/>
                  <a:gd name="T64" fmla="*/ 2 w 82"/>
                  <a:gd name="T65" fmla="*/ 26 h 61"/>
                  <a:gd name="T66" fmla="*/ 0 w 82"/>
                  <a:gd name="T67" fmla="*/ 21 h 61"/>
                  <a:gd name="T68" fmla="*/ 5 w 82"/>
                  <a:gd name="T69" fmla="*/ 17 h 61"/>
                  <a:gd name="T70" fmla="*/ 9 w 82"/>
                  <a:gd name="T71" fmla="*/ 13 h 61"/>
                  <a:gd name="T72" fmla="*/ 11 w 82"/>
                  <a:gd name="T73" fmla="*/ 8 h 61"/>
                  <a:gd name="T74" fmla="*/ 15 w 82"/>
                  <a:gd name="T75" fmla="*/ 8 h 61"/>
                  <a:gd name="T76" fmla="*/ 18 w 82"/>
                  <a:gd name="T77" fmla="*/ 4 h 61"/>
                  <a:gd name="T78" fmla="*/ 22 w 82"/>
                  <a:gd name="T7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82" h="61">
                    <a:moveTo>
                      <a:pt x="22" y="0"/>
                    </a:moveTo>
                    <a:cubicBezTo>
                      <a:pt x="25" y="3"/>
                      <a:pt x="30" y="3"/>
                      <a:pt x="31" y="8"/>
                    </a:cubicBezTo>
                    <a:cubicBezTo>
                      <a:pt x="35" y="6"/>
                      <a:pt x="36" y="9"/>
                      <a:pt x="37" y="9"/>
                    </a:cubicBezTo>
                    <a:cubicBezTo>
                      <a:pt x="38" y="10"/>
                      <a:pt x="40" y="9"/>
                      <a:pt x="41" y="9"/>
                    </a:cubicBezTo>
                    <a:cubicBezTo>
                      <a:pt x="41" y="10"/>
                      <a:pt x="41" y="13"/>
                      <a:pt x="43" y="11"/>
                    </a:cubicBezTo>
                    <a:cubicBezTo>
                      <a:pt x="46" y="8"/>
                      <a:pt x="45" y="13"/>
                      <a:pt x="48" y="15"/>
                    </a:cubicBezTo>
                    <a:cubicBezTo>
                      <a:pt x="49" y="16"/>
                      <a:pt x="52" y="14"/>
                      <a:pt x="54" y="15"/>
                    </a:cubicBezTo>
                    <a:cubicBezTo>
                      <a:pt x="55" y="16"/>
                      <a:pt x="58" y="21"/>
                      <a:pt x="65" y="19"/>
                    </a:cubicBezTo>
                    <a:cubicBezTo>
                      <a:pt x="65" y="21"/>
                      <a:pt x="65" y="22"/>
                      <a:pt x="65" y="24"/>
                    </a:cubicBezTo>
                    <a:cubicBezTo>
                      <a:pt x="66" y="25"/>
                      <a:pt x="69" y="23"/>
                      <a:pt x="71" y="24"/>
                    </a:cubicBezTo>
                    <a:cubicBezTo>
                      <a:pt x="71" y="25"/>
                      <a:pt x="70" y="28"/>
                      <a:pt x="71" y="28"/>
                    </a:cubicBezTo>
                    <a:cubicBezTo>
                      <a:pt x="73" y="30"/>
                      <a:pt x="78" y="32"/>
                      <a:pt x="82" y="36"/>
                    </a:cubicBezTo>
                    <a:cubicBezTo>
                      <a:pt x="82" y="37"/>
                      <a:pt x="81" y="41"/>
                      <a:pt x="80" y="41"/>
                    </a:cubicBezTo>
                    <a:cubicBezTo>
                      <a:pt x="78" y="42"/>
                      <a:pt x="76" y="39"/>
                      <a:pt x="76" y="39"/>
                    </a:cubicBezTo>
                    <a:cubicBezTo>
                      <a:pt x="73" y="41"/>
                      <a:pt x="71" y="44"/>
                      <a:pt x="67" y="45"/>
                    </a:cubicBezTo>
                    <a:cubicBezTo>
                      <a:pt x="65" y="45"/>
                      <a:pt x="65" y="47"/>
                      <a:pt x="65" y="49"/>
                    </a:cubicBezTo>
                    <a:cubicBezTo>
                      <a:pt x="62" y="48"/>
                      <a:pt x="61" y="50"/>
                      <a:pt x="61" y="52"/>
                    </a:cubicBezTo>
                    <a:cubicBezTo>
                      <a:pt x="55" y="53"/>
                      <a:pt x="54" y="48"/>
                      <a:pt x="50" y="52"/>
                    </a:cubicBezTo>
                    <a:cubicBezTo>
                      <a:pt x="48" y="53"/>
                      <a:pt x="49" y="54"/>
                      <a:pt x="50" y="54"/>
                    </a:cubicBezTo>
                    <a:cubicBezTo>
                      <a:pt x="49" y="61"/>
                      <a:pt x="43" y="49"/>
                      <a:pt x="43" y="56"/>
                    </a:cubicBezTo>
                    <a:cubicBezTo>
                      <a:pt x="41" y="56"/>
                      <a:pt x="41" y="54"/>
                      <a:pt x="41" y="52"/>
                    </a:cubicBezTo>
                    <a:cubicBezTo>
                      <a:pt x="37" y="56"/>
                      <a:pt x="35" y="51"/>
                      <a:pt x="30" y="52"/>
                    </a:cubicBezTo>
                    <a:cubicBezTo>
                      <a:pt x="30" y="49"/>
                      <a:pt x="28" y="49"/>
                      <a:pt x="26" y="49"/>
                    </a:cubicBezTo>
                    <a:cubicBezTo>
                      <a:pt x="26" y="46"/>
                      <a:pt x="31" y="48"/>
                      <a:pt x="31" y="45"/>
                    </a:cubicBezTo>
                    <a:cubicBezTo>
                      <a:pt x="32" y="41"/>
                      <a:pt x="25" y="44"/>
                      <a:pt x="22" y="43"/>
                    </a:cubicBezTo>
                    <a:cubicBezTo>
                      <a:pt x="21" y="38"/>
                      <a:pt x="25" y="40"/>
                      <a:pt x="28" y="39"/>
                    </a:cubicBezTo>
                    <a:cubicBezTo>
                      <a:pt x="28" y="39"/>
                      <a:pt x="31" y="36"/>
                      <a:pt x="31" y="36"/>
                    </a:cubicBezTo>
                    <a:cubicBezTo>
                      <a:pt x="33" y="35"/>
                      <a:pt x="34" y="38"/>
                      <a:pt x="37" y="37"/>
                    </a:cubicBezTo>
                    <a:cubicBezTo>
                      <a:pt x="37" y="34"/>
                      <a:pt x="35" y="34"/>
                      <a:pt x="35" y="32"/>
                    </a:cubicBezTo>
                    <a:cubicBezTo>
                      <a:pt x="33" y="33"/>
                      <a:pt x="22" y="32"/>
                      <a:pt x="18" y="36"/>
                    </a:cubicBezTo>
                    <a:cubicBezTo>
                      <a:pt x="15" y="39"/>
                      <a:pt x="18" y="35"/>
                      <a:pt x="13" y="34"/>
                    </a:cubicBezTo>
                    <a:cubicBezTo>
                      <a:pt x="7" y="32"/>
                      <a:pt x="3" y="35"/>
                      <a:pt x="9" y="30"/>
                    </a:cubicBezTo>
                    <a:cubicBezTo>
                      <a:pt x="9" y="26"/>
                      <a:pt x="3" y="29"/>
                      <a:pt x="2" y="26"/>
                    </a:cubicBezTo>
                    <a:cubicBezTo>
                      <a:pt x="4" y="22"/>
                      <a:pt x="8" y="17"/>
                      <a:pt x="0" y="21"/>
                    </a:cubicBezTo>
                    <a:cubicBezTo>
                      <a:pt x="0" y="18"/>
                      <a:pt x="2" y="17"/>
                      <a:pt x="5" y="17"/>
                    </a:cubicBezTo>
                    <a:cubicBezTo>
                      <a:pt x="7" y="16"/>
                      <a:pt x="7" y="13"/>
                      <a:pt x="9" y="13"/>
                    </a:cubicBezTo>
                    <a:cubicBezTo>
                      <a:pt x="12" y="13"/>
                      <a:pt x="9" y="9"/>
                      <a:pt x="11" y="8"/>
                    </a:cubicBezTo>
                    <a:cubicBezTo>
                      <a:pt x="11" y="7"/>
                      <a:pt x="14" y="8"/>
                      <a:pt x="15" y="8"/>
                    </a:cubicBezTo>
                    <a:cubicBezTo>
                      <a:pt x="17" y="7"/>
                      <a:pt x="16" y="4"/>
                      <a:pt x="18" y="4"/>
                    </a:cubicBezTo>
                    <a:cubicBezTo>
                      <a:pt x="19" y="2"/>
                      <a:pt x="22" y="3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98" name="îṥ1iḑe"/>
              <p:cNvSpPr/>
              <p:nvPr/>
            </p:nvSpPr>
            <p:spPr bwMode="auto">
              <a:xfrm>
                <a:off x="5831072" y="552163"/>
                <a:ext cx="225526" cy="113464"/>
              </a:xfrm>
              <a:custGeom>
                <a:avLst/>
                <a:gdLst>
                  <a:gd name="T0" fmla="*/ 37 w 109"/>
                  <a:gd name="T1" fmla="*/ 38 h 55"/>
                  <a:gd name="T2" fmla="*/ 34 w 109"/>
                  <a:gd name="T3" fmla="*/ 40 h 55"/>
                  <a:gd name="T4" fmla="*/ 24 w 109"/>
                  <a:gd name="T5" fmla="*/ 38 h 55"/>
                  <a:gd name="T6" fmla="*/ 30 w 109"/>
                  <a:gd name="T7" fmla="*/ 34 h 55"/>
                  <a:gd name="T8" fmla="*/ 41 w 109"/>
                  <a:gd name="T9" fmla="*/ 27 h 55"/>
                  <a:gd name="T10" fmla="*/ 37 w 109"/>
                  <a:gd name="T11" fmla="*/ 21 h 55"/>
                  <a:gd name="T12" fmla="*/ 28 w 109"/>
                  <a:gd name="T13" fmla="*/ 21 h 55"/>
                  <a:gd name="T14" fmla="*/ 19 w 109"/>
                  <a:gd name="T15" fmla="*/ 28 h 55"/>
                  <a:gd name="T16" fmla="*/ 6 w 109"/>
                  <a:gd name="T17" fmla="*/ 27 h 55"/>
                  <a:gd name="T18" fmla="*/ 8 w 109"/>
                  <a:gd name="T19" fmla="*/ 14 h 55"/>
                  <a:gd name="T20" fmla="*/ 4 w 109"/>
                  <a:gd name="T21" fmla="*/ 15 h 55"/>
                  <a:gd name="T22" fmla="*/ 2 w 109"/>
                  <a:gd name="T23" fmla="*/ 6 h 55"/>
                  <a:gd name="T24" fmla="*/ 6 w 109"/>
                  <a:gd name="T25" fmla="*/ 8 h 55"/>
                  <a:gd name="T26" fmla="*/ 17 w 109"/>
                  <a:gd name="T27" fmla="*/ 4 h 55"/>
                  <a:gd name="T28" fmla="*/ 19 w 109"/>
                  <a:gd name="T29" fmla="*/ 10 h 55"/>
                  <a:gd name="T30" fmla="*/ 34 w 109"/>
                  <a:gd name="T31" fmla="*/ 12 h 55"/>
                  <a:gd name="T32" fmla="*/ 39 w 109"/>
                  <a:gd name="T33" fmla="*/ 4 h 55"/>
                  <a:gd name="T34" fmla="*/ 58 w 109"/>
                  <a:gd name="T35" fmla="*/ 6 h 55"/>
                  <a:gd name="T36" fmla="*/ 60 w 109"/>
                  <a:gd name="T37" fmla="*/ 6 h 55"/>
                  <a:gd name="T38" fmla="*/ 67 w 109"/>
                  <a:gd name="T39" fmla="*/ 12 h 55"/>
                  <a:gd name="T40" fmla="*/ 65 w 109"/>
                  <a:gd name="T41" fmla="*/ 15 h 55"/>
                  <a:gd name="T42" fmla="*/ 75 w 109"/>
                  <a:gd name="T43" fmla="*/ 14 h 55"/>
                  <a:gd name="T44" fmla="*/ 86 w 109"/>
                  <a:gd name="T45" fmla="*/ 17 h 55"/>
                  <a:gd name="T46" fmla="*/ 88 w 109"/>
                  <a:gd name="T47" fmla="*/ 21 h 55"/>
                  <a:gd name="T48" fmla="*/ 90 w 109"/>
                  <a:gd name="T49" fmla="*/ 23 h 55"/>
                  <a:gd name="T50" fmla="*/ 92 w 109"/>
                  <a:gd name="T51" fmla="*/ 27 h 55"/>
                  <a:gd name="T52" fmla="*/ 95 w 109"/>
                  <a:gd name="T53" fmla="*/ 27 h 55"/>
                  <a:gd name="T54" fmla="*/ 95 w 109"/>
                  <a:gd name="T55" fmla="*/ 30 h 55"/>
                  <a:gd name="T56" fmla="*/ 99 w 109"/>
                  <a:gd name="T57" fmla="*/ 30 h 55"/>
                  <a:gd name="T58" fmla="*/ 101 w 109"/>
                  <a:gd name="T59" fmla="*/ 36 h 55"/>
                  <a:gd name="T60" fmla="*/ 106 w 109"/>
                  <a:gd name="T61" fmla="*/ 36 h 55"/>
                  <a:gd name="T62" fmla="*/ 101 w 109"/>
                  <a:gd name="T63" fmla="*/ 40 h 55"/>
                  <a:gd name="T64" fmla="*/ 101 w 109"/>
                  <a:gd name="T65" fmla="*/ 41 h 55"/>
                  <a:gd name="T66" fmla="*/ 82 w 109"/>
                  <a:gd name="T67" fmla="*/ 41 h 55"/>
                  <a:gd name="T68" fmla="*/ 82 w 109"/>
                  <a:gd name="T69" fmla="*/ 30 h 55"/>
                  <a:gd name="T70" fmla="*/ 64 w 109"/>
                  <a:gd name="T71" fmla="*/ 28 h 55"/>
                  <a:gd name="T72" fmla="*/ 62 w 109"/>
                  <a:gd name="T73" fmla="*/ 34 h 55"/>
                  <a:gd name="T74" fmla="*/ 58 w 109"/>
                  <a:gd name="T75" fmla="*/ 34 h 55"/>
                  <a:gd name="T76" fmla="*/ 54 w 109"/>
                  <a:gd name="T77" fmla="*/ 38 h 55"/>
                  <a:gd name="T78" fmla="*/ 56 w 109"/>
                  <a:gd name="T79" fmla="*/ 40 h 55"/>
                  <a:gd name="T80" fmla="*/ 51 w 109"/>
                  <a:gd name="T81" fmla="*/ 41 h 55"/>
                  <a:gd name="T82" fmla="*/ 51 w 109"/>
                  <a:gd name="T83" fmla="*/ 53 h 55"/>
                  <a:gd name="T84" fmla="*/ 26 w 109"/>
                  <a:gd name="T85" fmla="*/ 45 h 55"/>
                  <a:gd name="T86" fmla="*/ 32 w 109"/>
                  <a:gd name="T87" fmla="*/ 41 h 55"/>
                  <a:gd name="T88" fmla="*/ 39 w 109"/>
                  <a:gd name="T89" fmla="*/ 41 h 55"/>
                  <a:gd name="T90" fmla="*/ 37 w 109"/>
                  <a:gd name="T91" fmla="*/ 3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9" h="55">
                    <a:moveTo>
                      <a:pt x="37" y="38"/>
                    </a:moveTo>
                    <a:cubicBezTo>
                      <a:pt x="37" y="34"/>
                      <a:pt x="34" y="40"/>
                      <a:pt x="34" y="40"/>
                    </a:cubicBezTo>
                    <a:cubicBezTo>
                      <a:pt x="31" y="40"/>
                      <a:pt x="29" y="36"/>
                      <a:pt x="24" y="38"/>
                    </a:cubicBezTo>
                    <a:cubicBezTo>
                      <a:pt x="25" y="34"/>
                      <a:pt x="28" y="35"/>
                      <a:pt x="30" y="34"/>
                    </a:cubicBezTo>
                    <a:cubicBezTo>
                      <a:pt x="34" y="32"/>
                      <a:pt x="36" y="27"/>
                      <a:pt x="41" y="27"/>
                    </a:cubicBezTo>
                    <a:cubicBezTo>
                      <a:pt x="40" y="25"/>
                      <a:pt x="37" y="25"/>
                      <a:pt x="37" y="21"/>
                    </a:cubicBezTo>
                    <a:cubicBezTo>
                      <a:pt x="34" y="20"/>
                      <a:pt x="30" y="26"/>
                      <a:pt x="28" y="21"/>
                    </a:cubicBezTo>
                    <a:cubicBezTo>
                      <a:pt x="25" y="24"/>
                      <a:pt x="23" y="27"/>
                      <a:pt x="19" y="28"/>
                    </a:cubicBezTo>
                    <a:cubicBezTo>
                      <a:pt x="13" y="29"/>
                      <a:pt x="12" y="25"/>
                      <a:pt x="6" y="27"/>
                    </a:cubicBezTo>
                    <a:cubicBezTo>
                      <a:pt x="10" y="23"/>
                      <a:pt x="10" y="19"/>
                      <a:pt x="8" y="14"/>
                    </a:cubicBezTo>
                    <a:cubicBezTo>
                      <a:pt x="5" y="13"/>
                      <a:pt x="4" y="14"/>
                      <a:pt x="4" y="15"/>
                    </a:cubicBezTo>
                    <a:cubicBezTo>
                      <a:pt x="0" y="16"/>
                      <a:pt x="3" y="9"/>
                      <a:pt x="2" y="6"/>
                    </a:cubicBezTo>
                    <a:cubicBezTo>
                      <a:pt x="4" y="6"/>
                      <a:pt x="5" y="6"/>
                      <a:pt x="6" y="8"/>
                    </a:cubicBezTo>
                    <a:cubicBezTo>
                      <a:pt x="7" y="4"/>
                      <a:pt x="16" y="8"/>
                      <a:pt x="17" y="4"/>
                    </a:cubicBezTo>
                    <a:cubicBezTo>
                      <a:pt x="19" y="4"/>
                      <a:pt x="19" y="8"/>
                      <a:pt x="19" y="10"/>
                    </a:cubicBezTo>
                    <a:cubicBezTo>
                      <a:pt x="26" y="11"/>
                      <a:pt x="33" y="0"/>
                      <a:pt x="34" y="12"/>
                    </a:cubicBezTo>
                    <a:cubicBezTo>
                      <a:pt x="39" y="12"/>
                      <a:pt x="40" y="9"/>
                      <a:pt x="39" y="4"/>
                    </a:cubicBezTo>
                    <a:cubicBezTo>
                      <a:pt x="44" y="6"/>
                      <a:pt x="51" y="5"/>
                      <a:pt x="58" y="6"/>
                    </a:cubicBezTo>
                    <a:cubicBezTo>
                      <a:pt x="59" y="6"/>
                      <a:pt x="60" y="9"/>
                      <a:pt x="60" y="6"/>
                    </a:cubicBezTo>
                    <a:cubicBezTo>
                      <a:pt x="63" y="7"/>
                      <a:pt x="60" y="15"/>
                      <a:pt x="67" y="12"/>
                    </a:cubicBezTo>
                    <a:cubicBezTo>
                      <a:pt x="67" y="13"/>
                      <a:pt x="65" y="13"/>
                      <a:pt x="65" y="15"/>
                    </a:cubicBezTo>
                    <a:cubicBezTo>
                      <a:pt x="68" y="14"/>
                      <a:pt x="75" y="18"/>
                      <a:pt x="75" y="14"/>
                    </a:cubicBezTo>
                    <a:cubicBezTo>
                      <a:pt x="76" y="15"/>
                      <a:pt x="78" y="19"/>
                      <a:pt x="86" y="17"/>
                    </a:cubicBezTo>
                    <a:cubicBezTo>
                      <a:pt x="83" y="21"/>
                      <a:pt x="85" y="20"/>
                      <a:pt x="88" y="21"/>
                    </a:cubicBezTo>
                    <a:cubicBezTo>
                      <a:pt x="89" y="21"/>
                      <a:pt x="88" y="23"/>
                      <a:pt x="90" y="23"/>
                    </a:cubicBezTo>
                    <a:cubicBezTo>
                      <a:pt x="92" y="23"/>
                      <a:pt x="90" y="25"/>
                      <a:pt x="92" y="27"/>
                    </a:cubicBezTo>
                    <a:cubicBezTo>
                      <a:pt x="92" y="27"/>
                      <a:pt x="95" y="26"/>
                      <a:pt x="95" y="27"/>
                    </a:cubicBezTo>
                    <a:cubicBezTo>
                      <a:pt x="96" y="27"/>
                      <a:pt x="95" y="30"/>
                      <a:pt x="95" y="30"/>
                    </a:cubicBezTo>
                    <a:cubicBezTo>
                      <a:pt x="96" y="31"/>
                      <a:pt x="99" y="30"/>
                      <a:pt x="99" y="30"/>
                    </a:cubicBezTo>
                    <a:cubicBezTo>
                      <a:pt x="100" y="32"/>
                      <a:pt x="99" y="35"/>
                      <a:pt x="101" y="36"/>
                    </a:cubicBezTo>
                    <a:cubicBezTo>
                      <a:pt x="104" y="36"/>
                      <a:pt x="106" y="33"/>
                      <a:pt x="106" y="36"/>
                    </a:cubicBezTo>
                    <a:cubicBezTo>
                      <a:pt x="109" y="41"/>
                      <a:pt x="102" y="38"/>
                      <a:pt x="101" y="40"/>
                    </a:cubicBezTo>
                    <a:cubicBezTo>
                      <a:pt x="101" y="40"/>
                      <a:pt x="101" y="41"/>
                      <a:pt x="101" y="41"/>
                    </a:cubicBezTo>
                    <a:cubicBezTo>
                      <a:pt x="96" y="43"/>
                      <a:pt x="88" y="40"/>
                      <a:pt x="82" y="41"/>
                    </a:cubicBezTo>
                    <a:cubicBezTo>
                      <a:pt x="80" y="36"/>
                      <a:pt x="82" y="37"/>
                      <a:pt x="82" y="30"/>
                    </a:cubicBezTo>
                    <a:cubicBezTo>
                      <a:pt x="80" y="25"/>
                      <a:pt x="68" y="25"/>
                      <a:pt x="64" y="28"/>
                    </a:cubicBezTo>
                    <a:cubicBezTo>
                      <a:pt x="61" y="28"/>
                      <a:pt x="63" y="32"/>
                      <a:pt x="62" y="34"/>
                    </a:cubicBezTo>
                    <a:cubicBezTo>
                      <a:pt x="61" y="35"/>
                      <a:pt x="58" y="33"/>
                      <a:pt x="58" y="34"/>
                    </a:cubicBezTo>
                    <a:cubicBezTo>
                      <a:pt x="57" y="36"/>
                      <a:pt x="58" y="39"/>
                      <a:pt x="54" y="38"/>
                    </a:cubicBezTo>
                    <a:cubicBezTo>
                      <a:pt x="54" y="39"/>
                      <a:pt x="55" y="40"/>
                      <a:pt x="56" y="40"/>
                    </a:cubicBezTo>
                    <a:cubicBezTo>
                      <a:pt x="56" y="42"/>
                      <a:pt x="53" y="41"/>
                      <a:pt x="51" y="41"/>
                    </a:cubicBezTo>
                    <a:cubicBezTo>
                      <a:pt x="48" y="47"/>
                      <a:pt x="50" y="46"/>
                      <a:pt x="51" y="53"/>
                    </a:cubicBezTo>
                    <a:cubicBezTo>
                      <a:pt x="44" y="54"/>
                      <a:pt x="27" y="55"/>
                      <a:pt x="26" y="45"/>
                    </a:cubicBezTo>
                    <a:cubicBezTo>
                      <a:pt x="30" y="45"/>
                      <a:pt x="31" y="44"/>
                      <a:pt x="32" y="41"/>
                    </a:cubicBezTo>
                    <a:cubicBezTo>
                      <a:pt x="37" y="41"/>
                      <a:pt x="36" y="45"/>
                      <a:pt x="39" y="41"/>
                    </a:cubicBezTo>
                    <a:cubicBezTo>
                      <a:pt x="38" y="40"/>
                      <a:pt x="34" y="39"/>
                      <a:pt x="37" y="3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99" name="íŝḻiďé"/>
              <p:cNvSpPr/>
              <p:nvPr/>
            </p:nvSpPr>
            <p:spPr bwMode="auto">
              <a:xfrm>
                <a:off x="3721494" y="640411"/>
                <a:ext cx="105059" cy="56031"/>
              </a:xfrm>
              <a:custGeom>
                <a:avLst/>
                <a:gdLst>
                  <a:gd name="T0" fmla="*/ 51 w 51"/>
                  <a:gd name="T1" fmla="*/ 4 h 27"/>
                  <a:gd name="T2" fmla="*/ 51 w 51"/>
                  <a:gd name="T3" fmla="*/ 10 h 27"/>
                  <a:gd name="T4" fmla="*/ 47 w 51"/>
                  <a:gd name="T5" fmla="*/ 10 h 27"/>
                  <a:gd name="T6" fmla="*/ 47 w 51"/>
                  <a:gd name="T7" fmla="*/ 15 h 27"/>
                  <a:gd name="T8" fmla="*/ 41 w 51"/>
                  <a:gd name="T9" fmla="*/ 19 h 27"/>
                  <a:gd name="T10" fmla="*/ 36 w 51"/>
                  <a:gd name="T11" fmla="*/ 13 h 27"/>
                  <a:gd name="T12" fmla="*/ 30 w 51"/>
                  <a:gd name="T13" fmla="*/ 17 h 27"/>
                  <a:gd name="T14" fmla="*/ 23 w 51"/>
                  <a:gd name="T15" fmla="*/ 25 h 27"/>
                  <a:gd name="T16" fmla="*/ 2 w 51"/>
                  <a:gd name="T17" fmla="*/ 25 h 27"/>
                  <a:gd name="T18" fmla="*/ 0 w 51"/>
                  <a:gd name="T19" fmla="*/ 17 h 27"/>
                  <a:gd name="T20" fmla="*/ 8 w 51"/>
                  <a:gd name="T21" fmla="*/ 19 h 27"/>
                  <a:gd name="T22" fmla="*/ 15 w 51"/>
                  <a:gd name="T23" fmla="*/ 13 h 27"/>
                  <a:gd name="T24" fmla="*/ 19 w 51"/>
                  <a:gd name="T25" fmla="*/ 10 h 27"/>
                  <a:gd name="T26" fmla="*/ 24 w 51"/>
                  <a:gd name="T27" fmla="*/ 8 h 27"/>
                  <a:gd name="T28" fmla="*/ 26 w 51"/>
                  <a:gd name="T29" fmla="*/ 8 h 27"/>
                  <a:gd name="T30" fmla="*/ 30 w 51"/>
                  <a:gd name="T31" fmla="*/ 4 h 27"/>
                  <a:gd name="T32" fmla="*/ 38 w 51"/>
                  <a:gd name="T33" fmla="*/ 4 h 27"/>
                  <a:gd name="T34" fmla="*/ 51 w 51"/>
                  <a:gd name="T35" fmla="*/ 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1" h="27">
                    <a:moveTo>
                      <a:pt x="51" y="4"/>
                    </a:moveTo>
                    <a:cubicBezTo>
                      <a:pt x="50" y="5"/>
                      <a:pt x="51" y="9"/>
                      <a:pt x="51" y="10"/>
                    </a:cubicBezTo>
                    <a:cubicBezTo>
                      <a:pt x="50" y="10"/>
                      <a:pt x="47" y="9"/>
                      <a:pt x="47" y="10"/>
                    </a:cubicBezTo>
                    <a:cubicBezTo>
                      <a:pt x="47" y="10"/>
                      <a:pt x="49" y="15"/>
                      <a:pt x="47" y="15"/>
                    </a:cubicBezTo>
                    <a:cubicBezTo>
                      <a:pt x="45" y="16"/>
                      <a:pt x="42" y="12"/>
                      <a:pt x="41" y="19"/>
                    </a:cubicBezTo>
                    <a:cubicBezTo>
                      <a:pt x="38" y="19"/>
                      <a:pt x="40" y="13"/>
                      <a:pt x="36" y="13"/>
                    </a:cubicBezTo>
                    <a:cubicBezTo>
                      <a:pt x="32" y="12"/>
                      <a:pt x="33" y="17"/>
                      <a:pt x="30" y="17"/>
                    </a:cubicBezTo>
                    <a:cubicBezTo>
                      <a:pt x="28" y="20"/>
                      <a:pt x="22" y="19"/>
                      <a:pt x="23" y="25"/>
                    </a:cubicBezTo>
                    <a:cubicBezTo>
                      <a:pt x="15" y="27"/>
                      <a:pt x="11" y="25"/>
                      <a:pt x="2" y="25"/>
                    </a:cubicBezTo>
                    <a:cubicBezTo>
                      <a:pt x="2" y="21"/>
                      <a:pt x="0" y="21"/>
                      <a:pt x="0" y="17"/>
                    </a:cubicBezTo>
                    <a:cubicBezTo>
                      <a:pt x="2" y="19"/>
                      <a:pt x="4" y="19"/>
                      <a:pt x="8" y="19"/>
                    </a:cubicBezTo>
                    <a:cubicBezTo>
                      <a:pt x="11" y="19"/>
                      <a:pt x="11" y="14"/>
                      <a:pt x="15" y="13"/>
                    </a:cubicBezTo>
                    <a:cubicBezTo>
                      <a:pt x="16" y="13"/>
                      <a:pt x="18" y="9"/>
                      <a:pt x="19" y="10"/>
                    </a:cubicBezTo>
                    <a:cubicBezTo>
                      <a:pt x="23" y="13"/>
                      <a:pt x="19" y="8"/>
                      <a:pt x="24" y="8"/>
                    </a:cubicBezTo>
                    <a:cubicBezTo>
                      <a:pt x="25" y="8"/>
                      <a:pt x="26" y="8"/>
                      <a:pt x="26" y="8"/>
                    </a:cubicBezTo>
                    <a:cubicBezTo>
                      <a:pt x="27" y="7"/>
                      <a:pt x="30" y="4"/>
                      <a:pt x="30" y="4"/>
                    </a:cubicBezTo>
                    <a:cubicBezTo>
                      <a:pt x="32" y="3"/>
                      <a:pt x="35" y="5"/>
                      <a:pt x="38" y="4"/>
                    </a:cubicBezTo>
                    <a:cubicBezTo>
                      <a:pt x="39" y="4"/>
                      <a:pt x="46" y="0"/>
                      <a:pt x="51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200" name="ïśļidé"/>
              <p:cNvSpPr/>
              <p:nvPr/>
            </p:nvSpPr>
            <p:spPr bwMode="auto">
              <a:xfrm>
                <a:off x="4011456" y="664225"/>
                <a:ext cx="109261" cy="56031"/>
              </a:xfrm>
              <a:custGeom>
                <a:avLst/>
                <a:gdLst>
                  <a:gd name="T0" fmla="*/ 47 w 52"/>
                  <a:gd name="T1" fmla="*/ 2 h 27"/>
                  <a:gd name="T2" fmla="*/ 52 w 52"/>
                  <a:gd name="T3" fmla="*/ 19 h 27"/>
                  <a:gd name="T4" fmla="*/ 49 w 52"/>
                  <a:gd name="T5" fmla="*/ 17 h 27"/>
                  <a:gd name="T6" fmla="*/ 49 w 52"/>
                  <a:gd name="T7" fmla="*/ 23 h 27"/>
                  <a:gd name="T8" fmla="*/ 41 w 52"/>
                  <a:gd name="T9" fmla="*/ 25 h 27"/>
                  <a:gd name="T10" fmla="*/ 39 w 52"/>
                  <a:gd name="T11" fmla="*/ 27 h 27"/>
                  <a:gd name="T12" fmla="*/ 34 w 52"/>
                  <a:gd name="T13" fmla="*/ 27 h 27"/>
                  <a:gd name="T14" fmla="*/ 34 w 52"/>
                  <a:gd name="T15" fmla="*/ 19 h 27"/>
                  <a:gd name="T16" fmla="*/ 15 w 52"/>
                  <a:gd name="T17" fmla="*/ 17 h 27"/>
                  <a:gd name="T18" fmla="*/ 0 w 52"/>
                  <a:gd name="T19" fmla="*/ 8 h 27"/>
                  <a:gd name="T20" fmla="*/ 2 w 52"/>
                  <a:gd name="T21" fmla="*/ 4 h 27"/>
                  <a:gd name="T22" fmla="*/ 6 w 52"/>
                  <a:gd name="T23" fmla="*/ 6 h 27"/>
                  <a:gd name="T24" fmla="*/ 15 w 52"/>
                  <a:gd name="T25" fmla="*/ 10 h 27"/>
                  <a:gd name="T26" fmla="*/ 19 w 52"/>
                  <a:gd name="T27" fmla="*/ 10 h 27"/>
                  <a:gd name="T28" fmla="*/ 21 w 52"/>
                  <a:gd name="T29" fmla="*/ 14 h 27"/>
                  <a:gd name="T30" fmla="*/ 22 w 52"/>
                  <a:gd name="T31" fmla="*/ 6 h 27"/>
                  <a:gd name="T32" fmla="*/ 26 w 52"/>
                  <a:gd name="T33" fmla="*/ 10 h 27"/>
                  <a:gd name="T34" fmla="*/ 47 w 52"/>
                  <a:gd name="T35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2" h="27">
                    <a:moveTo>
                      <a:pt x="47" y="2"/>
                    </a:moveTo>
                    <a:cubicBezTo>
                      <a:pt x="44" y="12"/>
                      <a:pt x="52" y="12"/>
                      <a:pt x="52" y="19"/>
                    </a:cubicBezTo>
                    <a:cubicBezTo>
                      <a:pt x="51" y="20"/>
                      <a:pt x="49" y="16"/>
                      <a:pt x="49" y="17"/>
                    </a:cubicBezTo>
                    <a:cubicBezTo>
                      <a:pt x="48" y="18"/>
                      <a:pt x="49" y="22"/>
                      <a:pt x="49" y="23"/>
                    </a:cubicBezTo>
                    <a:cubicBezTo>
                      <a:pt x="47" y="24"/>
                      <a:pt x="44" y="24"/>
                      <a:pt x="41" y="25"/>
                    </a:cubicBezTo>
                    <a:cubicBezTo>
                      <a:pt x="40" y="25"/>
                      <a:pt x="41" y="27"/>
                      <a:pt x="39" y="27"/>
                    </a:cubicBezTo>
                    <a:cubicBezTo>
                      <a:pt x="37" y="27"/>
                      <a:pt x="35" y="27"/>
                      <a:pt x="34" y="27"/>
                    </a:cubicBezTo>
                    <a:cubicBezTo>
                      <a:pt x="31" y="24"/>
                      <a:pt x="31" y="22"/>
                      <a:pt x="34" y="19"/>
                    </a:cubicBezTo>
                    <a:cubicBezTo>
                      <a:pt x="27" y="22"/>
                      <a:pt x="23" y="17"/>
                      <a:pt x="15" y="17"/>
                    </a:cubicBezTo>
                    <a:cubicBezTo>
                      <a:pt x="13" y="11"/>
                      <a:pt x="4" y="12"/>
                      <a:pt x="0" y="8"/>
                    </a:cubicBezTo>
                    <a:cubicBezTo>
                      <a:pt x="1" y="8"/>
                      <a:pt x="1" y="4"/>
                      <a:pt x="2" y="4"/>
                    </a:cubicBezTo>
                    <a:cubicBezTo>
                      <a:pt x="5" y="3"/>
                      <a:pt x="5" y="6"/>
                      <a:pt x="6" y="6"/>
                    </a:cubicBezTo>
                    <a:cubicBezTo>
                      <a:pt x="8" y="6"/>
                      <a:pt x="13" y="8"/>
                      <a:pt x="15" y="10"/>
                    </a:cubicBezTo>
                    <a:cubicBezTo>
                      <a:pt x="15" y="10"/>
                      <a:pt x="18" y="9"/>
                      <a:pt x="19" y="10"/>
                    </a:cubicBezTo>
                    <a:cubicBezTo>
                      <a:pt x="20" y="11"/>
                      <a:pt x="18" y="14"/>
                      <a:pt x="21" y="14"/>
                    </a:cubicBezTo>
                    <a:cubicBezTo>
                      <a:pt x="26" y="12"/>
                      <a:pt x="18" y="9"/>
                      <a:pt x="22" y="6"/>
                    </a:cubicBezTo>
                    <a:cubicBezTo>
                      <a:pt x="26" y="4"/>
                      <a:pt x="26" y="10"/>
                      <a:pt x="26" y="10"/>
                    </a:cubicBezTo>
                    <a:cubicBezTo>
                      <a:pt x="33" y="10"/>
                      <a:pt x="36" y="0"/>
                      <a:pt x="47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201" name="ïślîḑe"/>
              <p:cNvSpPr/>
              <p:nvPr/>
            </p:nvSpPr>
            <p:spPr bwMode="auto">
              <a:xfrm>
                <a:off x="3805541" y="665625"/>
                <a:ext cx="191908" cy="72841"/>
              </a:xfrm>
              <a:custGeom>
                <a:avLst/>
                <a:gdLst>
                  <a:gd name="T0" fmla="*/ 41 w 92"/>
                  <a:gd name="T1" fmla="*/ 13 h 35"/>
                  <a:gd name="T2" fmla="*/ 60 w 92"/>
                  <a:gd name="T3" fmla="*/ 20 h 35"/>
                  <a:gd name="T4" fmla="*/ 60 w 92"/>
                  <a:gd name="T5" fmla="*/ 11 h 35"/>
                  <a:gd name="T6" fmla="*/ 54 w 92"/>
                  <a:gd name="T7" fmla="*/ 3 h 35"/>
                  <a:gd name="T8" fmla="*/ 67 w 92"/>
                  <a:gd name="T9" fmla="*/ 1 h 35"/>
                  <a:gd name="T10" fmla="*/ 71 w 92"/>
                  <a:gd name="T11" fmla="*/ 5 h 35"/>
                  <a:gd name="T12" fmla="*/ 71 w 92"/>
                  <a:gd name="T13" fmla="*/ 9 h 35"/>
                  <a:gd name="T14" fmla="*/ 79 w 92"/>
                  <a:gd name="T15" fmla="*/ 14 h 35"/>
                  <a:gd name="T16" fmla="*/ 84 w 92"/>
                  <a:gd name="T17" fmla="*/ 11 h 35"/>
                  <a:gd name="T18" fmla="*/ 90 w 92"/>
                  <a:gd name="T19" fmla="*/ 14 h 35"/>
                  <a:gd name="T20" fmla="*/ 92 w 92"/>
                  <a:gd name="T21" fmla="*/ 18 h 35"/>
                  <a:gd name="T22" fmla="*/ 90 w 92"/>
                  <a:gd name="T23" fmla="*/ 26 h 35"/>
                  <a:gd name="T24" fmla="*/ 79 w 92"/>
                  <a:gd name="T25" fmla="*/ 27 h 35"/>
                  <a:gd name="T26" fmla="*/ 71 w 92"/>
                  <a:gd name="T27" fmla="*/ 26 h 35"/>
                  <a:gd name="T28" fmla="*/ 54 w 92"/>
                  <a:gd name="T29" fmla="*/ 29 h 35"/>
                  <a:gd name="T30" fmla="*/ 51 w 92"/>
                  <a:gd name="T31" fmla="*/ 29 h 35"/>
                  <a:gd name="T32" fmla="*/ 45 w 92"/>
                  <a:gd name="T33" fmla="*/ 31 h 35"/>
                  <a:gd name="T34" fmla="*/ 26 w 92"/>
                  <a:gd name="T35" fmla="*/ 35 h 35"/>
                  <a:gd name="T36" fmla="*/ 43 w 92"/>
                  <a:gd name="T37" fmla="*/ 29 h 35"/>
                  <a:gd name="T38" fmla="*/ 34 w 92"/>
                  <a:gd name="T39" fmla="*/ 26 h 35"/>
                  <a:gd name="T40" fmla="*/ 26 w 92"/>
                  <a:gd name="T41" fmla="*/ 22 h 35"/>
                  <a:gd name="T42" fmla="*/ 19 w 92"/>
                  <a:gd name="T43" fmla="*/ 26 h 35"/>
                  <a:gd name="T44" fmla="*/ 13 w 92"/>
                  <a:gd name="T45" fmla="*/ 24 h 35"/>
                  <a:gd name="T46" fmla="*/ 0 w 92"/>
                  <a:gd name="T47" fmla="*/ 22 h 35"/>
                  <a:gd name="T48" fmla="*/ 4 w 92"/>
                  <a:gd name="T49" fmla="*/ 18 h 35"/>
                  <a:gd name="T50" fmla="*/ 6 w 92"/>
                  <a:gd name="T51" fmla="*/ 13 h 35"/>
                  <a:gd name="T52" fmla="*/ 13 w 92"/>
                  <a:gd name="T53" fmla="*/ 11 h 35"/>
                  <a:gd name="T54" fmla="*/ 11 w 92"/>
                  <a:gd name="T55" fmla="*/ 7 h 35"/>
                  <a:gd name="T56" fmla="*/ 15 w 92"/>
                  <a:gd name="T57" fmla="*/ 7 h 35"/>
                  <a:gd name="T58" fmla="*/ 21 w 92"/>
                  <a:gd name="T59" fmla="*/ 5 h 35"/>
                  <a:gd name="T60" fmla="*/ 30 w 92"/>
                  <a:gd name="T61" fmla="*/ 7 h 35"/>
                  <a:gd name="T62" fmla="*/ 32 w 92"/>
                  <a:gd name="T63" fmla="*/ 11 h 35"/>
                  <a:gd name="T64" fmla="*/ 36 w 92"/>
                  <a:gd name="T65" fmla="*/ 11 h 35"/>
                  <a:gd name="T66" fmla="*/ 36 w 92"/>
                  <a:gd name="T67" fmla="*/ 16 h 35"/>
                  <a:gd name="T68" fmla="*/ 41 w 92"/>
                  <a:gd name="T69" fmla="*/ 1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2" h="35">
                    <a:moveTo>
                      <a:pt x="41" y="13"/>
                    </a:moveTo>
                    <a:cubicBezTo>
                      <a:pt x="39" y="19"/>
                      <a:pt x="56" y="16"/>
                      <a:pt x="60" y="20"/>
                    </a:cubicBezTo>
                    <a:cubicBezTo>
                      <a:pt x="63" y="12"/>
                      <a:pt x="47" y="11"/>
                      <a:pt x="60" y="11"/>
                    </a:cubicBezTo>
                    <a:cubicBezTo>
                      <a:pt x="63" y="4"/>
                      <a:pt x="52" y="10"/>
                      <a:pt x="54" y="3"/>
                    </a:cubicBezTo>
                    <a:cubicBezTo>
                      <a:pt x="60" y="4"/>
                      <a:pt x="61" y="0"/>
                      <a:pt x="67" y="1"/>
                    </a:cubicBezTo>
                    <a:cubicBezTo>
                      <a:pt x="66" y="5"/>
                      <a:pt x="70" y="4"/>
                      <a:pt x="71" y="5"/>
                    </a:cubicBezTo>
                    <a:cubicBezTo>
                      <a:pt x="72" y="6"/>
                      <a:pt x="70" y="8"/>
                      <a:pt x="71" y="9"/>
                    </a:cubicBezTo>
                    <a:cubicBezTo>
                      <a:pt x="73" y="10"/>
                      <a:pt x="76" y="11"/>
                      <a:pt x="79" y="14"/>
                    </a:cubicBezTo>
                    <a:cubicBezTo>
                      <a:pt x="80" y="13"/>
                      <a:pt x="80" y="10"/>
                      <a:pt x="84" y="11"/>
                    </a:cubicBezTo>
                    <a:cubicBezTo>
                      <a:pt x="87" y="11"/>
                      <a:pt x="89" y="13"/>
                      <a:pt x="90" y="14"/>
                    </a:cubicBezTo>
                    <a:cubicBezTo>
                      <a:pt x="90" y="15"/>
                      <a:pt x="92" y="18"/>
                      <a:pt x="92" y="18"/>
                    </a:cubicBezTo>
                    <a:cubicBezTo>
                      <a:pt x="89" y="21"/>
                      <a:pt x="92" y="20"/>
                      <a:pt x="90" y="26"/>
                    </a:cubicBezTo>
                    <a:cubicBezTo>
                      <a:pt x="86" y="21"/>
                      <a:pt x="82" y="27"/>
                      <a:pt x="79" y="27"/>
                    </a:cubicBezTo>
                    <a:cubicBezTo>
                      <a:pt x="75" y="28"/>
                      <a:pt x="75" y="26"/>
                      <a:pt x="71" y="26"/>
                    </a:cubicBezTo>
                    <a:cubicBezTo>
                      <a:pt x="66" y="26"/>
                      <a:pt x="58" y="28"/>
                      <a:pt x="54" y="29"/>
                    </a:cubicBezTo>
                    <a:cubicBezTo>
                      <a:pt x="54" y="30"/>
                      <a:pt x="51" y="29"/>
                      <a:pt x="51" y="29"/>
                    </a:cubicBezTo>
                    <a:cubicBezTo>
                      <a:pt x="49" y="31"/>
                      <a:pt x="48" y="30"/>
                      <a:pt x="45" y="31"/>
                    </a:cubicBezTo>
                    <a:cubicBezTo>
                      <a:pt x="43" y="32"/>
                      <a:pt x="33" y="34"/>
                      <a:pt x="26" y="35"/>
                    </a:cubicBezTo>
                    <a:cubicBezTo>
                      <a:pt x="27" y="28"/>
                      <a:pt x="36" y="30"/>
                      <a:pt x="43" y="29"/>
                    </a:cubicBezTo>
                    <a:cubicBezTo>
                      <a:pt x="44" y="21"/>
                      <a:pt x="37" y="26"/>
                      <a:pt x="34" y="26"/>
                    </a:cubicBezTo>
                    <a:cubicBezTo>
                      <a:pt x="30" y="25"/>
                      <a:pt x="30" y="24"/>
                      <a:pt x="26" y="22"/>
                    </a:cubicBezTo>
                    <a:cubicBezTo>
                      <a:pt x="23" y="21"/>
                      <a:pt x="22" y="25"/>
                      <a:pt x="19" y="26"/>
                    </a:cubicBezTo>
                    <a:cubicBezTo>
                      <a:pt x="16" y="26"/>
                      <a:pt x="16" y="24"/>
                      <a:pt x="13" y="24"/>
                    </a:cubicBezTo>
                    <a:cubicBezTo>
                      <a:pt x="9" y="23"/>
                      <a:pt x="3" y="25"/>
                      <a:pt x="0" y="22"/>
                    </a:cubicBezTo>
                    <a:cubicBezTo>
                      <a:pt x="0" y="20"/>
                      <a:pt x="3" y="19"/>
                      <a:pt x="4" y="18"/>
                    </a:cubicBezTo>
                    <a:cubicBezTo>
                      <a:pt x="4" y="17"/>
                      <a:pt x="5" y="13"/>
                      <a:pt x="6" y="13"/>
                    </a:cubicBezTo>
                    <a:cubicBezTo>
                      <a:pt x="8" y="11"/>
                      <a:pt x="11" y="13"/>
                      <a:pt x="13" y="11"/>
                    </a:cubicBezTo>
                    <a:cubicBezTo>
                      <a:pt x="14" y="10"/>
                      <a:pt x="7" y="8"/>
                      <a:pt x="11" y="7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7" y="6"/>
                      <a:pt x="19" y="5"/>
                      <a:pt x="21" y="5"/>
                    </a:cubicBezTo>
                    <a:cubicBezTo>
                      <a:pt x="22" y="5"/>
                      <a:pt x="29" y="6"/>
                      <a:pt x="30" y="7"/>
                    </a:cubicBezTo>
                    <a:cubicBezTo>
                      <a:pt x="31" y="8"/>
                      <a:pt x="30" y="10"/>
                      <a:pt x="32" y="11"/>
                    </a:cubicBezTo>
                    <a:cubicBezTo>
                      <a:pt x="33" y="11"/>
                      <a:pt x="35" y="10"/>
                      <a:pt x="36" y="11"/>
                    </a:cubicBezTo>
                    <a:cubicBezTo>
                      <a:pt x="37" y="12"/>
                      <a:pt x="32" y="17"/>
                      <a:pt x="36" y="16"/>
                    </a:cubicBezTo>
                    <a:cubicBezTo>
                      <a:pt x="37" y="16"/>
                      <a:pt x="38" y="11"/>
                      <a:pt x="41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202" name="îSḻíḋé"/>
              <p:cNvSpPr/>
              <p:nvPr/>
            </p:nvSpPr>
            <p:spPr bwMode="auto">
              <a:xfrm>
                <a:off x="3675269" y="741268"/>
                <a:ext cx="151284" cy="100856"/>
              </a:xfrm>
              <a:custGeom>
                <a:avLst/>
                <a:gdLst>
                  <a:gd name="T0" fmla="*/ 9 w 73"/>
                  <a:gd name="T1" fmla="*/ 1 h 49"/>
                  <a:gd name="T2" fmla="*/ 41 w 73"/>
                  <a:gd name="T3" fmla="*/ 3 h 49"/>
                  <a:gd name="T4" fmla="*/ 45 w 73"/>
                  <a:gd name="T5" fmla="*/ 3 h 49"/>
                  <a:gd name="T6" fmla="*/ 52 w 73"/>
                  <a:gd name="T7" fmla="*/ 5 h 49"/>
                  <a:gd name="T8" fmla="*/ 60 w 73"/>
                  <a:gd name="T9" fmla="*/ 5 h 49"/>
                  <a:gd name="T10" fmla="*/ 61 w 73"/>
                  <a:gd name="T11" fmla="*/ 6 h 49"/>
                  <a:gd name="T12" fmla="*/ 73 w 73"/>
                  <a:gd name="T13" fmla="*/ 14 h 49"/>
                  <a:gd name="T14" fmla="*/ 56 w 73"/>
                  <a:gd name="T15" fmla="*/ 18 h 49"/>
                  <a:gd name="T16" fmla="*/ 54 w 73"/>
                  <a:gd name="T17" fmla="*/ 21 h 49"/>
                  <a:gd name="T18" fmla="*/ 50 w 73"/>
                  <a:gd name="T19" fmla="*/ 19 h 49"/>
                  <a:gd name="T20" fmla="*/ 48 w 73"/>
                  <a:gd name="T21" fmla="*/ 21 h 49"/>
                  <a:gd name="T22" fmla="*/ 50 w 73"/>
                  <a:gd name="T23" fmla="*/ 23 h 49"/>
                  <a:gd name="T24" fmla="*/ 46 w 73"/>
                  <a:gd name="T25" fmla="*/ 25 h 49"/>
                  <a:gd name="T26" fmla="*/ 46 w 73"/>
                  <a:gd name="T27" fmla="*/ 29 h 49"/>
                  <a:gd name="T28" fmla="*/ 43 w 73"/>
                  <a:gd name="T29" fmla="*/ 29 h 49"/>
                  <a:gd name="T30" fmla="*/ 39 w 73"/>
                  <a:gd name="T31" fmla="*/ 32 h 49"/>
                  <a:gd name="T32" fmla="*/ 39 w 73"/>
                  <a:gd name="T33" fmla="*/ 40 h 49"/>
                  <a:gd name="T34" fmla="*/ 17 w 73"/>
                  <a:gd name="T35" fmla="*/ 46 h 49"/>
                  <a:gd name="T36" fmla="*/ 0 w 73"/>
                  <a:gd name="T37" fmla="*/ 34 h 49"/>
                  <a:gd name="T38" fmla="*/ 5 w 73"/>
                  <a:gd name="T39" fmla="*/ 31 h 49"/>
                  <a:gd name="T40" fmla="*/ 7 w 73"/>
                  <a:gd name="T41" fmla="*/ 27 h 49"/>
                  <a:gd name="T42" fmla="*/ 5 w 73"/>
                  <a:gd name="T43" fmla="*/ 19 h 49"/>
                  <a:gd name="T44" fmla="*/ 9 w 73"/>
                  <a:gd name="T45" fmla="*/ 18 h 49"/>
                  <a:gd name="T46" fmla="*/ 13 w 73"/>
                  <a:gd name="T47" fmla="*/ 10 h 49"/>
                  <a:gd name="T48" fmla="*/ 9 w 73"/>
                  <a:gd name="T49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3" h="49">
                    <a:moveTo>
                      <a:pt x="9" y="1"/>
                    </a:moveTo>
                    <a:cubicBezTo>
                      <a:pt x="21" y="1"/>
                      <a:pt x="33" y="0"/>
                      <a:pt x="41" y="3"/>
                    </a:cubicBezTo>
                    <a:cubicBezTo>
                      <a:pt x="42" y="3"/>
                      <a:pt x="44" y="2"/>
                      <a:pt x="45" y="3"/>
                    </a:cubicBezTo>
                    <a:cubicBezTo>
                      <a:pt x="46" y="5"/>
                      <a:pt x="50" y="3"/>
                      <a:pt x="52" y="5"/>
                    </a:cubicBezTo>
                    <a:cubicBezTo>
                      <a:pt x="55" y="8"/>
                      <a:pt x="52" y="2"/>
                      <a:pt x="60" y="5"/>
                    </a:cubicBezTo>
                    <a:cubicBezTo>
                      <a:pt x="60" y="5"/>
                      <a:pt x="60" y="6"/>
                      <a:pt x="61" y="6"/>
                    </a:cubicBezTo>
                    <a:cubicBezTo>
                      <a:pt x="63" y="6"/>
                      <a:pt x="73" y="9"/>
                      <a:pt x="73" y="14"/>
                    </a:cubicBezTo>
                    <a:cubicBezTo>
                      <a:pt x="66" y="15"/>
                      <a:pt x="60" y="16"/>
                      <a:pt x="56" y="18"/>
                    </a:cubicBezTo>
                    <a:cubicBezTo>
                      <a:pt x="54" y="18"/>
                      <a:pt x="55" y="21"/>
                      <a:pt x="54" y="21"/>
                    </a:cubicBezTo>
                    <a:cubicBezTo>
                      <a:pt x="53" y="22"/>
                      <a:pt x="51" y="19"/>
                      <a:pt x="50" y="19"/>
                    </a:cubicBezTo>
                    <a:cubicBezTo>
                      <a:pt x="51" y="19"/>
                      <a:pt x="48" y="23"/>
                      <a:pt x="48" y="21"/>
                    </a:cubicBezTo>
                    <a:cubicBezTo>
                      <a:pt x="48" y="22"/>
                      <a:pt x="50" y="24"/>
                      <a:pt x="50" y="23"/>
                    </a:cubicBezTo>
                    <a:cubicBezTo>
                      <a:pt x="49" y="25"/>
                      <a:pt x="47" y="24"/>
                      <a:pt x="46" y="25"/>
                    </a:cubicBezTo>
                    <a:cubicBezTo>
                      <a:pt x="46" y="26"/>
                      <a:pt x="47" y="28"/>
                      <a:pt x="46" y="29"/>
                    </a:cubicBezTo>
                    <a:cubicBezTo>
                      <a:pt x="46" y="29"/>
                      <a:pt x="43" y="28"/>
                      <a:pt x="43" y="29"/>
                    </a:cubicBezTo>
                    <a:cubicBezTo>
                      <a:pt x="42" y="30"/>
                      <a:pt x="41" y="32"/>
                      <a:pt x="39" y="32"/>
                    </a:cubicBezTo>
                    <a:cubicBezTo>
                      <a:pt x="39" y="35"/>
                      <a:pt x="39" y="37"/>
                      <a:pt x="39" y="40"/>
                    </a:cubicBezTo>
                    <a:cubicBezTo>
                      <a:pt x="30" y="40"/>
                      <a:pt x="31" y="49"/>
                      <a:pt x="17" y="46"/>
                    </a:cubicBezTo>
                    <a:cubicBezTo>
                      <a:pt x="18" y="34"/>
                      <a:pt x="7" y="37"/>
                      <a:pt x="0" y="34"/>
                    </a:cubicBezTo>
                    <a:cubicBezTo>
                      <a:pt x="1" y="32"/>
                      <a:pt x="4" y="32"/>
                      <a:pt x="5" y="31"/>
                    </a:cubicBezTo>
                    <a:cubicBezTo>
                      <a:pt x="6" y="30"/>
                      <a:pt x="2" y="25"/>
                      <a:pt x="7" y="27"/>
                    </a:cubicBezTo>
                    <a:cubicBezTo>
                      <a:pt x="8" y="24"/>
                      <a:pt x="5" y="23"/>
                      <a:pt x="5" y="19"/>
                    </a:cubicBezTo>
                    <a:cubicBezTo>
                      <a:pt x="8" y="22"/>
                      <a:pt x="8" y="21"/>
                      <a:pt x="9" y="18"/>
                    </a:cubicBezTo>
                    <a:cubicBezTo>
                      <a:pt x="10" y="15"/>
                      <a:pt x="13" y="16"/>
                      <a:pt x="13" y="10"/>
                    </a:cubicBezTo>
                    <a:cubicBezTo>
                      <a:pt x="14" y="4"/>
                      <a:pt x="7" y="8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203" name="íś1ïḓé"/>
              <p:cNvSpPr/>
              <p:nvPr/>
            </p:nvSpPr>
            <p:spPr bwMode="auto">
              <a:xfrm>
                <a:off x="3980639" y="760879"/>
                <a:ext cx="30817" cy="23814"/>
              </a:xfrm>
              <a:custGeom>
                <a:avLst/>
                <a:gdLst>
                  <a:gd name="T0" fmla="*/ 2 w 15"/>
                  <a:gd name="T1" fmla="*/ 0 h 11"/>
                  <a:gd name="T2" fmla="*/ 13 w 15"/>
                  <a:gd name="T3" fmla="*/ 0 h 11"/>
                  <a:gd name="T4" fmla="*/ 15 w 15"/>
                  <a:gd name="T5" fmla="*/ 8 h 11"/>
                  <a:gd name="T6" fmla="*/ 11 w 15"/>
                  <a:gd name="T7" fmla="*/ 11 h 11"/>
                  <a:gd name="T8" fmla="*/ 0 w 15"/>
                  <a:gd name="T9" fmla="*/ 6 h 11"/>
                  <a:gd name="T10" fmla="*/ 2 w 15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1">
                    <a:moveTo>
                      <a:pt x="2" y="0"/>
                    </a:moveTo>
                    <a:cubicBezTo>
                      <a:pt x="6" y="0"/>
                      <a:pt x="9" y="0"/>
                      <a:pt x="13" y="0"/>
                    </a:cubicBezTo>
                    <a:cubicBezTo>
                      <a:pt x="13" y="3"/>
                      <a:pt x="15" y="4"/>
                      <a:pt x="15" y="8"/>
                    </a:cubicBezTo>
                    <a:cubicBezTo>
                      <a:pt x="12" y="7"/>
                      <a:pt x="11" y="9"/>
                      <a:pt x="11" y="11"/>
                    </a:cubicBezTo>
                    <a:cubicBezTo>
                      <a:pt x="8" y="9"/>
                      <a:pt x="7" y="5"/>
                      <a:pt x="0" y="6"/>
                    </a:cubicBezTo>
                    <a:cubicBezTo>
                      <a:pt x="1" y="4"/>
                      <a:pt x="2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204" name="îṩľîḑé"/>
              <p:cNvSpPr/>
              <p:nvPr/>
            </p:nvSpPr>
            <p:spPr bwMode="auto">
              <a:xfrm>
                <a:off x="4148733" y="751074"/>
                <a:ext cx="77043" cy="54631"/>
              </a:xfrm>
              <a:custGeom>
                <a:avLst/>
                <a:gdLst>
                  <a:gd name="T0" fmla="*/ 33 w 37"/>
                  <a:gd name="T1" fmla="*/ 1 h 26"/>
                  <a:gd name="T2" fmla="*/ 35 w 37"/>
                  <a:gd name="T3" fmla="*/ 11 h 26"/>
                  <a:gd name="T4" fmla="*/ 31 w 37"/>
                  <a:gd name="T5" fmla="*/ 14 h 26"/>
                  <a:gd name="T6" fmla="*/ 22 w 37"/>
                  <a:gd name="T7" fmla="*/ 16 h 26"/>
                  <a:gd name="T8" fmla="*/ 7 w 37"/>
                  <a:gd name="T9" fmla="*/ 26 h 26"/>
                  <a:gd name="T10" fmla="*/ 5 w 37"/>
                  <a:gd name="T11" fmla="*/ 18 h 26"/>
                  <a:gd name="T12" fmla="*/ 1 w 37"/>
                  <a:gd name="T13" fmla="*/ 14 h 26"/>
                  <a:gd name="T14" fmla="*/ 1 w 37"/>
                  <a:gd name="T15" fmla="*/ 5 h 26"/>
                  <a:gd name="T16" fmla="*/ 5 w 37"/>
                  <a:gd name="T17" fmla="*/ 1 h 26"/>
                  <a:gd name="T18" fmla="*/ 10 w 37"/>
                  <a:gd name="T19" fmla="*/ 0 h 26"/>
                  <a:gd name="T20" fmla="*/ 25 w 37"/>
                  <a:gd name="T21" fmla="*/ 3 h 26"/>
                  <a:gd name="T22" fmla="*/ 33 w 37"/>
                  <a:gd name="T23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26">
                    <a:moveTo>
                      <a:pt x="33" y="1"/>
                    </a:moveTo>
                    <a:cubicBezTo>
                      <a:pt x="37" y="1"/>
                      <a:pt x="34" y="8"/>
                      <a:pt x="35" y="11"/>
                    </a:cubicBezTo>
                    <a:cubicBezTo>
                      <a:pt x="32" y="10"/>
                      <a:pt x="31" y="12"/>
                      <a:pt x="31" y="14"/>
                    </a:cubicBezTo>
                    <a:cubicBezTo>
                      <a:pt x="25" y="11"/>
                      <a:pt x="23" y="21"/>
                      <a:pt x="22" y="16"/>
                    </a:cubicBezTo>
                    <a:cubicBezTo>
                      <a:pt x="17" y="20"/>
                      <a:pt x="14" y="25"/>
                      <a:pt x="7" y="26"/>
                    </a:cubicBezTo>
                    <a:cubicBezTo>
                      <a:pt x="5" y="24"/>
                      <a:pt x="5" y="21"/>
                      <a:pt x="5" y="18"/>
                    </a:cubicBezTo>
                    <a:cubicBezTo>
                      <a:pt x="4" y="16"/>
                      <a:pt x="2" y="17"/>
                      <a:pt x="1" y="14"/>
                    </a:cubicBezTo>
                    <a:cubicBezTo>
                      <a:pt x="0" y="12"/>
                      <a:pt x="2" y="8"/>
                      <a:pt x="1" y="5"/>
                    </a:cubicBezTo>
                    <a:cubicBezTo>
                      <a:pt x="4" y="6"/>
                      <a:pt x="5" y="4"/>
                      <a:pt x="5" y="1"/>
                    </a:cubicBezTo>
                    <a:cubicBezTo>
                      <a:pt x="7" y="2"/>
                      <a:pt x="10" y="2"/>
                      <a:pt x="10" y="0"/>
                    </a:cubicBezTo>
                    <a:cubicBezTo>
                      <a:pt x="13" y="3"/>
                      <a:pt x="23" y="0"/>
                      <a:pt x="25" y="3"/>
                    </a:cubicBezTo>
                    <a:cubicBezTo>
                      <a:pt x="28" y="3"/>
                      <a:pt x="32" y="4"/>
                      <a:pt x="3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205" name="íṡ1ïḋè"/>
              <p:cNvSpPr/>
              <p:nvPr/>
            </p:nvSpPr>
            <p:spPr bwMode="auto">
              <a:xfrm>
                <a:off x="5279164" y="962591"/>
                <a:ext cx="166694" cy="81245"/>
              </a:xfrm>
              <a:custGeom>
                <a:avLst/>
                <a:gdLst>
                  <a:gd name="T0" fmla="*/ 58 w 80"/>
                  <a:gd name="T1" fmla="*/ 0 h 39"/>
                  <a:gd name="T2" fmla="*/ 66 w 80"/>
                  <a:gd name="T3" fmla="*/ 4 h 39"/>
                  <a:gd name="T4" fmla="*/ 71 w 80"/>
                  <a:gd name="T5" fmla="*/ 6 h 39"/>
                  <a:gd name="T6" fmla="*/ 69 w 80"/>
                  <a:gd name="T7" fmla="*/ 9 h 39"/>
                  <a:gd name="T8" fmla="*/ 79 w 80"/>
                  <a:gd name="T9" fmla="*/ 15 h 39"/>
                  <a:gd name="T10" fmla="*/ 73 w 80"/>
                  <a:gd name="T11" fmla="*/ 26 h 39"/>
                  <a:gd name="T12" fmla="*/ 68 w 80"/>
                  <a:gd name="T13" fmla="*/ 28 h 39"/>
                  <a:gd name="T14" fmla="*/ 60 w 80"/>
                  <a:gd name="T15" fmla="*/ 32 h 39"/>
                  <a:gd name="T16" fmla="*/ 55 w 80"/>
                  <a:gd name="T17" fmla="*/ 34 h 39"/>
                  <a:gd name="T18" fmla="*/ 51 w 80"/>
                  <a:gd name="T19" fmla="*/ 35 h 39"/>
                  <a:gd name="T20" fmla="*/ 28 w 80"/>
                  <a:gd name="T21" fmla="*/ 37 h 39"/>
                  <a:gd name="T22" fmla="*/ 27 w 80"/>
                  <a:gd name="T23" fmla="*/ 35 h 39"/>
                  <a:gd name="T24" fmla="*/ 19 w 80"/>
                  <a:gd name="T25" fmla="*/ 32 h 39"/>
                  <a:gd name="T26" fmla="*/ 15 w 80"/>
                  <a:gd name="T27" fmla="*/ 30 h 39"/>
                  <a:gd name="T28" fmla="*/ 19 w 80"/>
                  <a:gd name="T29" fmla="*/ 28 h 39"/>
                  <a:gd name="T30" fmla="*/ 14 w 80"/>
                  <a:gd name="T31" fmla="*/ 24 h 39"/>
                  <a:gd name="T32" fmla="*/ 14 w 80"/>
                  <a:gd name="T33" fmla="*/ 13 h 39"/>
                  <a:gd name="T34" fmla="*/ 2 w 80"/>
                  <a:gd name="T35" fmla="*/ 15 h 39"/>
                  <a:gd name="T36" fmla="*/ 6 w 80"/>
                  <a:gd name="T37" fmla="*/ 7 h 39"/>
                  <a:gd name="T38" fmla="*/ 21 w 80"/>
                  <a:gd name="T39" fmla="*/ 7 h 39"/>
                  <a:gd name="T40" fmla="*/ 23 w 80"/>
                  <a:gd name="T41" fmla="*/ 15 h 39"/>
                  <a:gd name="T42" fmla="*/ 28 w 80"/>
                  <a:gd name="T43" fmla="*/ 7 h 39"/>
                  <a:gd name="T44" fmla="*/ 40 w 80"/>
                  <a:gd name="T45" fmla="*/ 11 h 39"/>
                  <a:gd name="T46" fmla="*/ 43 w 80"/>
                  <a:gd name="T47" fmla="*/ 7 h 39"/>
                  <a:gd name="T48" fmla="*/ 55 w 80"/>
                  <a:gd name="T49" fmla="*/ 6 h 39"/>
                  <a:gd name="T50" fmla="*/ 58 w 80"/>
                  <a:gd name="T5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0" h="39">
                    <a:moveTo>
                      <a:pt x="58" y="0"/>
                    </a:moveTo>
                    <a:cubicBezTo>
                      <a:pt x="60" y="1"/>
                      <a:pt x="63" y="2"/>
                      <a:pt x="66" y="4"/>
                    </a:cubicBezTo>
                    <a:cubicBezTo>
                      <a:pt x="66" y="4"/>
                      <a:pt x="71" y="5"/>
                      <a:pt x="71" y="6"/>
                    </a:cubicBezTo>
                    <a:cubicBezTo>
                      <a:pt x="72" y="6"/>
                      <a:pt x="69" y="9"/>
                      <a:pt x="69" y="9"/>
                    </a:cubicBezTo>
                    <a:cubicBezTo>
                      <a:pt x="70" y="13"/>
                      <a:pt x="74" y="16"/>
                      <a:pt x="79" y="15"/>
                    </a:cubicBezTo>
                    <a:cubicBezTo>
                      <a:pt x="80" y="20"/>
                      <a:pt x="78" y="22"/>
                      <a:pt x="73" y="26"/>
                    </a:cubicBezTo>
                    <a:cubicBezTo>
                      <a:pt x="72" y="27"/>
                      <a:pt x="69" y="27"/>
                      <a:pt x="68" y="28"/>
                    </a:cubicBezTo>
                    <a:cubicBezTo>
                      <a:pt x="64" y="30"/>
                      <a:pt x="65" y="30"/>
                      <a:pt x="60" y="32"/>
                    </a:cubicBezTo>
                    <a:cubicBezTo>
                      <a:pt x="60" y="32"/>
                      <a:pt x="55" y="33"/>
                      <a:pt x="55" y="34"/>
                    </a:cubicBezTo>
                    <a:cubicBezTo>
                      <a:pt x="53" y="35"/>
                      <a:pt x="53" y="35"/>
                      <a:pt x="51" y="35"/>
                    </a:cubicBezTo>
                    <a:cubicBezTo>
                      <a:pt x="49" y="36"/>
                      <a:pt x="35" y="39"/>
                      <a:pt x="28" y="37"/>
                    </a:cubicBezTo>
                    <a:cubicBezTo>
                      <a:pt x="28" y="37"/>
                      <a:pt x="28" y="36"/>
                      <a:pt x="27" y="35"/>
                    </a:cubicBezTo>
                    <a:cubicBezTo>
                      <a:pt x="24" y="35"/>
                      <a:pt x="23" y="32"/>
                      <a:pt x="19" y="32"/>
                    </a:cubicBezTo>
                    <a:cubicBezTo>
                      <a:pt x="18" y="32"/>
                      <a:pt x="17" y="30"/>
                      <a:pt x="15" y="30"/>
                    </a:cubicBezTo>
                    <a:cubicBezTo>
                      <a:pt x="15" y="28"/>
                      <a:pt x="18" y="28"/>
                      <a:pt x="19" y="28"/>
                    </a:cubicBezTo>
                    <a:cubicBezTo>
                      <a:pt x="19" y="26"/>
                      <a:pt x="14" y="26"/>
                      <a:pt x="14" y="24"/>
                    </a:cubicBezTo>
                    <a:cubicBezTo>
                      <a:pt x="12" y="21"/>
                      <a:pt x="15" y="18"/>
                      <a:pt x="14" y="13"/>
                    </a:cubicBezTo>
                    <a:cubicBezTo>
                      <a:pt x="6" y="11"/>
                      <a:pt x="7" y="20"/>
                      <a:pt x="2" y="15"/>
                    </a:cubicBezTo>
                    <a:cubicBezTo>
                      <a:pt x="0" y="9"/>
                      <a:pt x="8" y="14"/>
                      <a:pt x="6" y="7"/>
                    </a:cubicBezTo>
                    <a:cubicBezTo>
                      <a:pt x="14" y="9"/>
                      <a:pt x="13" y="8"/>
                      <a:pt x="21" y="7"/>
                    </a:cubicBezTo>
                    <a:cubicBezTo>
                      <a:pt x="22" y="11"/>
                      <a:pt x="27" y="11"/>
                      <a:pt x="23" y="15"/>
                    </a:cubicBezTo>
                    <a:cubicBezTo>
                      <a:pt x="28" y="15"/>
                      <a:pt x="29" y="12"/>
                      <a:pt x="28" y="7"/>
                    </a:cubicBezTo>
                    <a:cubicBezTo>
                      <a:pt x="29" y="11"/>
                      <a:pt x="45" y="3"/>
                      <a:pt x="40" y="11"/>
                    </a:cubicBezTo>
                    <a:cubicBezTo>
                      <a:pt x="44" y="13"/>
                      <a:pt x="42" y="8"/>
                      <a:pt x="43" y="7"/>
                    </a:cubicBezTo>
                    <a:cubicBezTo>
                      <a:pt x="46" y="6"/>
                      <a:pt x="51" y="7"/>
                      <a:pt x="55" y="6"/>
                    </a:cubicBezTo>
                    <a:cubicBezTo>
                      <a:pt x="57" y="5"/>
                      <a:pt x="58" y="3"/>
                      <a:pt x="5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206" name="îṧḻiḑé"/>
              <p:cNvSpPr/>
              <p:nvPr/>
            </p:nvSpPr>
            <p:spPr bwMode="auto">
              <a:xfrm>
                <a:off x="4284608" y="982202"/>
                <a:ext cx="99456" cy="70039"/>
              </a:xfrm>
              <a:custGeom>
                <a:avLst/>
                <a:gdLst>
                  <a:gd name="T0" fmla="*/ 13 w 48"/>
                  <a:gd name="T1" fmla="*/ 0 h 34"/>
                  <a:gd name="T2" fmla="*/ 24 w 48"/>
                  <a:gd name="T3" fmla="*/ 12 h 34"/>
                  <a:gd name="T4" fmla="*/ 27 w 48"/>
                  <a:gd name="T5" fmla="*/ 10 h 34"/>
                  <a:gd name="T6" fmla="*/ 33 w 48"/>
                  <a:gd name="T7" fmla="*/ 15 h 34"/>
                  <a:gd name="T8" fmla="*/ 41 w 48"/>
                  <a:gd name="T9" fmla="*/ 25 h 34"/>
                  <a:gd name="T10" fmla="*/ 48 w 48"/>
                  <a:gd name="T11" fmla="*/ 26 h 34"/>
                  <a:gd name="T12" fmla="*/ 24 w 48"/>
                  <a:gd name="T13" fmla="*/ 28 h 34"/>
                  <a:gd name="T14" fmla="*/ 14 w 48"/>
                  <a:gd name="T15" fmla="*/ 34 h 34"/>
                  <a:gd name="T16" fmla="*/ 0 w 48"/>
                  <a:gd name="T17" fmla="*/ 28 h 34"/>
                  <a:gd name="T18" fmla="*/ 3 w 48"/>
                  <a:gd name="T19" fmla="*/ 26 h 34"/>
                  <a:gd name="T20" fmla="*/ 5 w 48"/>
                  <a:gd name="T21" fmla="*/ 23 h 34"/>
                  <a:gd name="T22" fmla="*/ 5 w 48"/>
                  <a:gd name="T23" fmla="*/ 6 h 34"/>
                  <a:gd name="T24" fmla="*/ 13 w 48"/>
                  <a:gd name="T2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" h="34">
                    <a:moveTo>
                      <a:pt x="13" y="0"/>
                    </a:moveTo>
                    <a:cubicBezTo>
                      <a:pt x="15" y="5"/>
                      <a:pt x="25" y="3"/>
                      <a:pt x="24" y="12"/>
                    </a:cubicBezTo>
                    <a:cubicBezTo>
                      <a:pt x="25" y="13"/>
                      <a:pt x="28" y="10"/>
                      <a:pt x="27" y="10"/>
                    </a:cubicBezTo>
                    <a:cubicBezTo>
                      <a:pt x="30" y="11"/>
                      <a:pt x="29" y="15"/>
                      <a:pt x="33" y="15"/>
                    </a:cubicBezTo>
                    <a:cubicBezTo>
                      <a:pt x="36" y="15"/>
                      <a:pt x="38" y="22"/>
                      <a:pt x="41" y="25"/>
                    </a:cubicBezTo>
                    <a:cubicBezTo>
                      <a:pt x="46" y="23"/>
                      <a:pt x="44" y="23"/>
                      <a:pt x="48" y="26"/>
                    </a:cubicBezTo>
                    <a:cubicBezTo>
                      <a:pt x="44" y="31"/>
                      <a:pt x="31" y="27"/>
                      <a:pt x="24" y="28"/>
                    </a:cubicBezTo>
                    <a:cubicBezTo>
                      <a:pt x="21" y="30"/>
                      <a:pt x="16" y="31"/>
                      <a:pt x="14" y="34"/>
                    </a:cubicBezTo>
                    <a:cubicBezTo>
                      <a:pt x="10" y="31"/>
                      <a:pt x="8" y="26"/>
                      <a:pt x="0" y="28"/>
                    </a:cubicBezTo>
                    <a:cubicBezTo>
                      <a:pt x="0" y="27"/>
                      <a:pt x="2" y="27"/>
                      <a:pt x="3" y="26"/>
                    </a:cubicBezTo>
                    <a:cubicBezTo>
                      <a:pt x="1" y="24"/>
                      <a:pt x="2" y="23"/>
                      <a:pt x="5" y="23"/>
                    </a:cubicBezTo>
                    <a:cubicBezTo>
                      <a:pt x="2" y="16"/>
                      <a:pt x="5" y="14"/>
                      <a:pt x="5" y="6"/>
                    </a:cubicBezTo>
                    <a:cubicBezTo>
                      <a:pt x="9" y="5"/>
                      <a:pt x="13" y="5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207" name="ïsḻïḍé"/>
              <p:cNvSpPr/>
              <p:nvPr/>
            </p:nvSpPr>
            <p:spPr bwMode="auto">
              <a:xfrm>
                <a:off x="7168819" y="2123840"/>
                <a:ext cx="165292" cy="177900"/>
              </a:xfrm>
              <a:custGeom>
                <a:avLst/>
                <a:gdLst>
                  <a:gd name="T0" fmla="*/ 8 w 80"/>
                  <a:gd name="T1" fmla="*/ 12 h 86"/>
                  <a:gd name="T2" fmla="*/ 4 w 80"/>
                  <a:gd name="T3" fmla="*/ 11 h 86"/>
                  <a:gd name="T4" fmla="*/ 0 w 80"/>
                  <a:gd name="T5" fmla="*/ 5 h 86"/>
                  <a:gd name="T6" fmla="*/ 15 w 80"/>
                  <a:gd name="T7" fmla="*/ 3 h 86"/>
                  <a:gd name="T8" fmla="*/ 23 w 80"/>
                  <a:gd name="T9" fmla="*/ 7 h 86"/>
                  <a:gd name="T10" fmla="*/ 23 w 80"/>
                  <a:gd name="T11" fmla="*/ 11 h 86"/>
                  <a:gd name="T12" fmla="*/ 26 w 80"/>
                  <a:gd name="T13" fmla="*/ 14 h 86"/>
                  <a:gd name="T14" fmla="*/ 34 w 80"/>
                  <a:gd name="T15" fmla="*/ 18 h 86"/>
                  <a:gd name="T16" fmla="*/ 47 w 80"/>
                  <a:gd name="T17" fmla="*/ 29 h 86"/>
                  <a:gd name="T18" fmla="*/ 51 w 80"/>
                  <a:gd name="T19" fmla="*/ 35 h 86"/>
                  <a:gd name="T20" fmla="*/ 56 w 80"/>
                  <a:gd name="T21" fmla="*/ 37 h 86"/>
                  <a:gd name="T22" fmla="*/ 60 w 80"/>
                  <a:gd name="T23" fmla="*/ 40 h 86"/>
                  <a:gd name="T24" fmla="*/ 60 w 80"/>
                  <a:gd name="T25" fmla="*/ 44 h 86"/>
                  <a:gd name="T26" fmla="*/ 64 w 80"/>
                  <a:gd name="T27" fmla="*/ 48 h 86"/>
                  <a:gd name="T28" fmla="*/ 69 w 80"/>
                  <a:gd name="T29" fmla="*/ 53 h 86"/>
                  <a:gd name="T30" fmla="*/ 73 w 80"/>
                  <a:gd name="T31" fmla="*/ 57 h 86"/>
                  <a:gd name="T32" fmla="*/ 77 w 80"/>
                  <a:gd name="T33" fmla="*/ 66 h 86"/>
                  <a:gd name="T34" fmla="*/ 79 w 80"/>
                  <a:gd name="T35" fmla="*/ 74 h 86"/>
                  <a:gd name="T36" fmla="*/ 80 w 80"/>
                  <a:gd name="T37" fmla="*/ 80 h 86"/>
                  <a:gd name="T38" fmla="*/ 71 w 80"/>
                  <a:gd name="T39" fmla="*/ 81 h 86"/>
                  <a:gd name="T40" fmla="*/ 64 w 80"/>
                  <a:gd name="T41" fmla="*/ 81 h 86"/>
                  <a:gd name="T42" fmla="*/ 64 w 80"/>
                  <a:gd name="T43" fmla="*/ 78 h 86"/>
                  <a:gd name="T44" fmla="*/ 60 w 80"/>
                  <a:gd name="T45" fmla="*/ 78 h 86"/>
                  <a:gd name="T46" fmla="*/ 51 w 80"/>
                  <a:gd name="T47" fmla="*/ 70 h 86"/>
                  <a:gd name="T48" fmla="*/ 52 w 80"/>
                  <a:gd name="T49" fmla="*/ 66 h 86"/>
                  <a:gd name="T50" fmla="*/ 51 w 80"/>
                  <a:gd name="T51" fmla="*/ 66 h 86"/>
                  <a:gd name="T52" fmla="*/ 49 w 80"/>
                  <a:gd name="T53" fmla="*/ 63 h 86"/>
                  <a:gd name="T54" fmla="*/ 45 w 80"/>
                  <a:gd name="T55" fmla="*/ 63 h 86"/>
                  <a:gd name="T56" fmla="*/ 38 w 80"/>
                  <a:gd name="T57" fmla="*/ 55 h 86"/>
                  <a:gd name="T58" fmla="*/ 34 w 80"/>
                  <a:gd name="T59" fmla="*/ 42 h 86"/>
                  <a:gd name="T60" fmla="*/ 32 w 80"/>
                  <a:gd name="T61" fmla="*/ 46 h 86"/>
                  <a:gd name="T62" fmla="*/ 28 w 80"/>
                  <a:gd name="T63" fmla="*/ 37 h 86"/>
                  <a:gd name="T64" fmla="*/ 24 w 80"/>
                  <a:gd name="T65" fmla="*/ 33 h 86"/>
                  <a:gd name="T66" fmla="*/ 21 w 80"/>
                  <a:gd name="T67" fmla="*/ 31 h 86"/>
                  <a:gd name="T68" fmla="*/ 19 w 80"/>
                  <a:gd name="T69" fmla="*/ 24 h 86"/>
                  <a:gd name="T70" fmla="*/ 13 w 80"/>
                  <a:gd name="T71" fmla="*/ 20 h 86"/>
                  <a:gd name="T72" fmla="*/ 10 w 80"/>
                  <a:gd name="T73" fmla="*/ 16 h 86"/>
                  <a:gd name="T74" fmla="*/ 8 w 80"/>
                  <a:gd name="T75" fmla="*/ 1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0" h="86">
                    <a:moveTo>
                      <a:pt x="8" y="12"/>
                    </a:moveTo>
                    <a:cubicBezTo>
                      <a:pt x="8" y="10"/>
                      <a:pt x="5" y="11"/>
                      <a:pt x="4" y="11"/>
                    </a:cubicBezTo>
                    <a:cubicBezTo>
                      <a:pt x="2" y="9"/>
                      <a:pt x="4" y="4"/>
                      <a:pt x="0" y="5"/>
                    </a:cubicBezTo>
                    <a:cubicBezTo>
                      <a:pt x="5" y="0"/>
                      <a:pt x="9" y="6"/>
                      <a:pt x="15" y="3"/>
                    </a:cubicBezTo>
                    <a:cubicBezTo>
                      <a:pt x="15" y="8"/>
                      <a:pt x="20" y="5"/>
                      <a:pt x="23" y="7"/>
                    </a:cubicBezTo>
                    <a:cubicBezTo>
                      <a:pt x="23" y="7"/>
                      <a:pt x="22" y="10"/>
                      <a:pt x="23" y="11"/>
                    </a:cubicBezTo>
                    <a:cubicBezTo>
                      <a:pt x="24" y="12"/>
                      <a:pt x="27" y="10"/>
                      <a:pt x="26" y="14"/>
                    </a:cubicBezTo>
                    <a:cubicBezTo>
                      <a:pt x="31" y="13"/>
                      <a:pt x="30" y="18"/>
                      <a:pt x="34" y="18"/>
                    </a:cubicBezTo>
                    <a:cubicBezTo>
                      <a:pt x="37" y="18"/>
                      <a:pt x="42" y="29"/>
                      <a:pt x="47" y="29"/>
                    </a:cubicBezTo>
                    <a:cubicBezTo>
                      <a:pt x="51" y="29"/>
                      <a:pt x="49" y="33"/>
                      <a:pt x="51" y="35"/>
                    </a:cubicBezTo>
                    <a:cubicBezTo>
                      <a:pt x="52" y="36"/>
                      <a:pt x="55" y="36"/>
                      <a:pt x="56" y="37"/>
                    </a:cubicBezTo>
                    <a:cubicBezTo>
                      <a:pt x="57" y="37"/>
                      <a:pt x="59" y="40"/>
                      <a:pt x="60" y="40"/>
                    </a:cubicBezTo>
                    <a:cubicBezTo>
                      <a:pt x="61" y="41"/>
                      <a:pt x="59" y="43"/>
                      <a:pt x="60" y="44"/>
                    </a:cubicBezTo>
                    <a:cubicBezTo>
                      <a:pt x="61" y="45"/>
                      <a:pt x="63" y="47"/>
                      <a:pt x="64" y="48"/>
                    </a:cubicBezTo>
                    <a:cubicBezTo>
                      <a:pt x="65" y="49"/>
                      <a:pt x="66" y="53"/>
                      <a:pt x="69" y="53"/>
                    </a:cubicBezTo>
                    <a:cubicBezTo>
                      <a:pt x="70" y="53"/>
                      <a:pt x="72" y="57"/>
                      <a:pt x="73" y="57"/>
                    </a:cubicBezTo>
                    <a:cubicBezTo>
                      <a:pt x="75" y="59"/>
                      <a:pt x="74" y="66"/>
                      <a:pt x="77" y="66"/>
                    </a:cubicBezTo>
                    <a:cubicBezTo>
                      <a:pt x="79" y="67"/>
                      <a:pt x="79" y="72"/>
                      <a:pt x="79" y="74"/>
                    </a:cubicBezTo>
                    <a:cubicBezTo>
                      <a:pt x="78" y="77"/>
                      <a:pt x="74" y="80"/>
                      <a:pt x="80" y="80"/>
                    </a:cubicBezTo>
                    <a:cubicBezTo>
                      <a:pt x="80" y="86"/>
                      <a:pt x="74" y="82"/>
                      <a:pt x="71" y="81"/>
                    </a:cubicBezTo>
                    <a:cubicBezTo>
                      <a:pt x="69" y="81"/>
                      <a:pt x="66" y="82"/>
                      <a:pt x="64" y="81"/>
                    </a:cubicBezTo>
                    <a:cubicBezTo>
                      <a:pt x="63" y="81"/>
                      <a:pt x="64" y="78"/>
                      <a:pt x="64" y="78"/>
                    </a:cubicBezTo>
                    <a:cubicBezTo>
                      <a:pt x="63" y="77"/>
                      <a:pt x="61" y="78"/>
                      <a:pt x="60" y="78"/>
                    </a:cubicBezTo>
                    <a:cubicBezTo>
                      <a:pt x="58" y="76"/>
                      <a:pt x="55" y="70"/>
                      <a:pt x="51" y="70"/>
                    </a:cubicBezTo>
                    <a:cubicBezTo>
                      <a:pt x="51" y="69"/>
                      <a:pt x="52" y="68"/>
                      <a:pt x="52" y="66"/>
                    </a:cubicBezTo>
                    <a:cubicBezTo>
                      <a:pt x="52" y="64"/>
                      <a:pt x="51" y="65"/>
                      <a:pt x="51" y="66"/>
                    </a:cubicBezTo>
                    <a:cubicBezTo>
                      <a:pt x="48" y="67"/>
                      <a:pt x="50" y="63"/>
                      <a:pt x="49" y="63"/>
                    </a:cubicBezTo>
                    <a:cubicBezTo>
                      <a:pt x="48" y="62"/>
                      <a:pt x="46" y="63"/>
                      <a:pt x="45" y="63"/>
                    </a:cubicBezTo>
                    <a:cubicBezTo>
                      <a:pt x="43" y="60"/>
                      <a:pt x="43" y="55"/>
                      <a:pt x="38" y="55"/>
                    </a:cubicBezTo>
                    <a:cubicBezTo>
                      <a:pt x="40" y="48"/>
                      <a:pt x="34" y="48"/>
                      <a:pt x="34" y="42"/>
                    </a:cubicBezTo>
                    <a:cubicBezTo>
                      <a:pt x="32" y="42"/>
                      <a:pt x="32" y="44"/>
                      <a:pt x="32" y="46"/>
                    </a:cubicBezTo>
                    <a:cubicBezTo>
                      <a:pt x="29" y="44"/>
                      <a:pt x="30" y="40"/>
                      <a:pt x="28" y="37"/>
                    </a:cubicBezTo>
                    <a:cubicBezTo>
                      <a:pt x="28" y="36"/>
                      <a:pt x="25" y="34"/>
                      <a:pt x="24" y="33"/>
                    </a:cubicBezTo>
                    <a:cubicBezTo>
                      <a:pt x="24" y="32"/>
                      <a:pt x="23" y="31"/>
                      <a:pt x="21" y="31"/>
                    </a:cubicBezTo>
                    <a:cubicBezTo>
                      <a:pt x="22" y="27"/>
                      <a:pt x="20" y="26"/>
                      <a:pt x="19" y="24"/>
                    </a:cubicBezTo>
                    <a:cubicBezTo>
                      <a:pt x="18" y="21"/>
                      <a:pt x="15" y="21"/>
                      <a:pt x="13" y="20"/>
                    </a:cubicBezTo>
                    <a:cubicBezTo>
                      <a:pt x="13" y="20"/>
                      <a:pt x="9" y="16"/>
                      <a:pt x="10" y="16"/>
                    </a:cubicBezTo>
                    <a:cubicBezTo>
                      <a:pt x="8" y="12"/>
                      <a:pt x="14" y="9"/>
                      <a:pt x="8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208" name="ísľiḓé"/>
              <p:cNvSpPr/>
              <p:nvPr/>
            </p:nvSpPr>
            <p:spPr bwMode="auto">
              <a:xfrm>
                <a:off x="6346560" y="2401195"/>
                <a:ext cx="119067" cy="217122"/>
              </a:xfrm>
              <a:custGeom>
                <a:avLst/>
                <a:gdLst>
                  <a:gd name="T0" fmla="*/ 43 w 57"/>
                  <a:gd name="T1" fmla="*/ 0 h 104"/>
                  <a:gd name="T2" fmla="*/ 50 w 57"/>
                  <a:gd name="T3" fmla="*/ 1 h 104"/>
                  <a:gd name="T4" fmla="*/ 47 w 57"/>
                  <a:gd name="T5" fmla="*/ 35 h 104"/>
                  <a:gd name="T6" fmla="*/ 43 w 57"/>
                  <a:gd name="T7" fmla="*/ 57 h 104"/>
                  <a:gd name="T8" fmla="*/ 37 w 57"/>
                  <a:gd name="T9" fmla="*/ 67 h 104"/>
                  <a:gd name="T10" fmla="*/ 36 w 57"/>
                  <a:gd name="T11" fmla="*/ 78 h 104"/>
                  <a:gd name="T12" fmla="*/ 36 w 57"/>
                  <a:gd name="T13" fmla="*/ 82 h 104"/>
                  <a:gd name="T14" fmla="*/ 32 w 57"/>
                  <a:gd name="T15" fmla="*/ 83 h 104"/>
                  <a:gd name="T16" fmla="*/ 30 w 57"/>
                  <a:gd name="T17" fmla="*/ 95 h 104"/>
                  <a:gd name="T18" fmla="*/ 28 w 57"/>
                  <a:gd name="T19" fmla="*/ 96 h 104"/>
                  <a:gd name="T20" fmla="*/ 26 w 57"/>
                  <a:gd name="T21" fmla="*/ 102 h 104"/>
                  <a:gd name="T22" fmla="*/ 8 w 57"/>
                  <a:gd name="T23" fmla="*/ 104 h 104"/>
                  <a:gd name="T24" fmla="*/ 6 w 57"/>
                  <a:gd name="T25" fmla="*/ 95 h 104"/>
                  <a:gd name="T26" fmla="*/ 4 w 57"/>
                  <a:gd name="T27" fmla="*/ 91 h 104"/>
                  <a:gd name="T28" fmla="*/ 0 w 57"/>
                  <a:gd name="T29" fmla="*/ 89 h 104"/>
                  <a:gd name="T30" fmla="*/ 0 w 57"/>
                  <a:gd name="T31" fmla="*/ 82 h 104"/>
                  <a:gd name="T32" fmla="*/ 2 w 57"/>
                  <a:gd name="T33" fmla="*/ 80 h 104"/>
                  <a:gd name="T34" fmla="*/ 0 w 57"/>
                  <a:gd name="T35" fmla="*/ 78 h 104"/>
                  <a:gd name="T36" fmla="*/ 4 w 57"/>
                  <a:gd name="T37" fmla="*/ 70 h 104"/>
                  <a:gd name="T38" fmla="*/ 4 w 57"/>
                  <a:gd name="T39" fmla="*/ 67 h 104"/>
                  <a:gd name="T40" fmla="*/ 8 w 57"/>
                  <a:gd name="T41" fmla="*/ 65 h 104"/>
                  <a:gd name="T42" fmla="*/ 11 w 57"/>
                  <a:gd name="T43" fmla="*/ 55 h 104"/>
                  <a:gd name="T44" fmla="*/ 8 w 57"/>
                  <a:gd name="T45" fmla="*/ 50 h 104"/>
                  <a:gd name="T46" fmla="*/ 8 w 57"/>
                  <a:gd name="T47" fmla="*/ 39 h 104"/>
                  <a:gd name="T48" fmla="*/ 11 w 57"/>
                  <a:gd name="T49" fmla="*/ 35 h 104"/>
                  <a:gd name="T50" fmla="*/ 17 w 57"/>
                  <a:gd name="T51" fmla="*/ 31 h 104"/>
                  <a:gd name="T52" fmla="*/ 26 w 57"/>
                  <a:gd name="T53" fmla="*/ 24 h 104"/>
                  <a:gd name="T54" fmla="*/ 32 w 57"/>
                  <a:gd name="T55" fmla="*/ 26 h 104"/>
                  <a:gd name="T56" fmla="*/ 34 w 57"/>
                  <a:gd name="T57" fmla="*/ 14 h 104"/>
                  <a:gd name="T58" fmla="*/ 39 w 57"/>
                  <a:gd name="T59" fmla="*/ 13 h 104"/>
                  <a:gd name="T60" fmla="*/ 43 w 57"/>
                  <a:gd name="T61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104">
                    <a:moveTo>
                      <a:pt x="43" y="0"/>
                    </a:moveTo>
                    <a:cubicBezTo>
                      <a:pt x="45" y="1"/>
                      <a:pt x="47" y="2"/>
                      <a:pt x="50" y="1"/>
                    </a:cubicBezTo>
                    <a:cubicBezTo>
                      <a:pt x="47" y="11"/>
                      <a:pt x="57" y="28"/>
                      <a:pt x="47" y="35"/>
                    </a:cubicBezTo>
                    <a:cubicBezTo>
                      <a:pt x="47" y="43"/>
                      <a:pt x="46" y="50"/>
                      <a:pt x="43" y="57"/>
                    </a:cubicBezTo>
                    <a:cubicBezTo>
                      <a:pt x="42" y="61"/>
                      <a:pt x="41" y="66"/>
                      <a:pt x="37" y="67"/>
                    </a:cubicBezTo>
                    <a:cubicBezTo>
                      <a:pt x="39" y="71"/>
                      <a:pt x="36" y="75"/>
                      <a:pt x="36" y="78"/>
                    </a:cubicBezTo>
                    <a:cubicBezTo>
                      <a:pt x="35" y="79"/>
                      <a:pt x="36" y="81"/>
                      <a:pt x="36" y="82"/>
                    </a:cubicBezTo>
                    <a:cubicBezTo>
                      <a:pt x="35" y="82"/>
                      <a:pt x="32" y="83"/>
                      <a:pt x="32" y="83"/>
                    </a:cubicBezTo>
                    <a:cubicBezTo>
                      <a:pt x="31" y="87"/>
                      <a:pt x="32" y="91"/>
                      <a:pt x="30" y="95"/>
                    </a:cubicBezTo>
                    <a:cubicBezTo>
                      <a:pt x="30" y="95"/>
                      <a:pt x="28" y="95"/>
                      <a:pt x="28" y="96"/>
                    </a:cubicBezTo>
                    <a:cubicBezTo>
                      <a:pt x="28" y="98"/>
                      <a:pt x="25" y="99"/>
                      <a:pt x="26" y="102"/>
                    </a:cubicBezTo>
                    <a:cubicBezTo>
                      <a:pt x="21" y="104"/>
                      <a:pt x="15" y="104"/>
                      <a:pt x="8" y="104"/>
                    </a:cubicBezTo>
                    <a:cubicBezTo>
                      <a:pt x="8" y="99"/>
                      <a:pt x="4" y="100"/>
                      <a:pt x="6" y="95"/>
                    </a:cubicBezTo>
                    <a:cubicBezTo>
                      <a:pt x="4" y="95"/>
                      <a:pt x="4" y="92"/>
                      <a:pt x="4" y="91"/>
                    </a:cubicBezTo>
                    <a:cubicBezTo>
                      <a:pt x="2" y="91"/>
                      <a:pt x="1" y="90"/>
                      <a:pt x="0" y="89"/>
                    </a:cubicBezTo>
                    <a:cubicBezTo>
                      <a:pt x="0" y="87"/>
                      <a:pt x="0" y="84"/>
                      <a:pt x="0" y="82"/>
                    </a:cubicBezTo>
                    <a:cubicBezTo>
                      <a:pt x="0" y="80"/>
                      <a:pt x="2" y="80"/>
                      <a:pt x="2" y="80"/>
                    </a:cubicBezTo>
                    <a:cubicBezTo>
                      <a:pt x="2" y="78"/>
                      <a:pt x="0" y="78"/>
                      <a:pt x="0" y="78"/>
                    </a:cubicBezTo>
                    <a:cubicBezTo>
                      <a:pt x="1" y="75"/>
                      <a:pt x="3" y="72"/>
                      <a:pt x="4" y="70"/>
                    </a:cubicBezTo>
                    <a:cubicBezTo>
                      <a:pt x="4" y="70"/>
                      <a:pt x="3" y="67"/>
                      <a:pt x="4" y="67"/>
                    </a:cubicBezTo>
                    <a:cubicBezTo>
                      <a:pt x="4" y="66"/>
                      <a:pt x="8" y="65"/>
                      <a:pt x="8" y="65"/>
                    </a:cubicBezTo>
                    <a:cubicBezTo>
                      <a:pt x="9" y="62"/>
                      <a:pt x="5" y="49"/>
                      <a:pt x="11" y="55"/>
                    </a:cubicBezTo>
                    <a:cubicBezTo>
                      <a:pt x="12" y="51"/>
                      <a:pt x="8" y="53"/>
                      <a:pt x="8" y="50"/>
                    </a:cubicBezTo>
                    <a:cubicBezTo>
                      <a:pt x="8" y="46"/>
                      <a:pt x="8" y="42"/>
                      <a:pt x="8" y="39"/>
                    </a:cubicBezTo>
                    <a:cubicBezTo>
                      <a:pt x="11" y="39"/>
                      <a:pt x="11" y="37"/>
                      <a:pt x="11" y="35"/>
                    </a:cubicBezTo>
                    <a:cubicBezTo>
                      <a:pt x="15" y="36"/>
                      <a:pt x="15" y="32"/>
                      <a:pt x="17" y="31"/>
                    </a:cubicBezTo>
                    <a:cubicBezTo>
                      <a:pt x="19" y="30"/>
                      <a:pt x="27" y="31"/>
                      <a:pt x="26" y="24"/>
                    </a:cubicBezTo>
                    <a:cubicBezTo>
                      <a:pt x="29" y="23"/>
                      <a:pt x="29" y="26"/>
                      <a:pt x="32" y="26"/>
                    </a:cubicBezTo>
                    <a:cubicBezTo>
                      <a:pt x="30" y="20"/>
                      <a:pt x="34" y="19"/>
                      <a:pt x="34" y="14"/>
                    </a:cubicBezTo>
                    <a:cubicBezTo>
                      <a:pt x="39" y="17"/>
                      <a:pt x="38" y="2"/>
                      <a:pt x="39" y="13"/>
                    </a:cubicBezTo>
                    <a:cubicBezTo>
                      <a:pt x="46" y="10"/>
                      <a:pt x="40" y="2"/>
                      <a:pt x="4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209" name="îşľïḍé"/>
              <p:cNvSpPr/>
              <p:nvPr/>
            </p:nvSpPr>
            <p:spPr bwMode="auto">
              <a:xfrm>
                <a:off x="7448976" y="2389989"/>
                <a:ext cx="638757" cy="469263"/>
              </a:xfrm>
              <a:custGeom>
                <a:avLst/>
                <a:gdLst>
                  <a:gd name="T0" fmla="*/ 178 w 307"/>
                  <a:gd name="T1" fmla="*/ 19 h 226"/>
                  <a:gd name="T2" fmla="*/ 171 w 307"/>
                  <a:gd name="T3" fmla="*/ 22 h 226"/>
                  <a:gd name="T4" fmla="*/ 180 w 307"/>
                  <a:gd name="T5" fmla="*/ 34 h 226"/>
                  <a:gd name="T6" fmla="*/ 206 w 307"/>
                  <a:gd name="T7" fmla="*/ 48 h 226"/>
                  <a:gd name="T8" fmla="*/ 214 w 307"/>
                  <a:gd name="T9" fmla="*/ 37 h 226"/>
                  <a:gd name="T10" fmla="*/ 216 w 307"/>
                  <a:gd name="T11" fmla="*/ 30 h 226"/>
                  <a:gd name="T12" fmla="*/ 218 w 307"/>
                  <a:gd name="T13" fmla="*/ 13 h 226"/>
                  <a:gd name="T14" fmla="*/ 223 w 307"/>
                  <a:gd name="T15" fmla="*/ 4 h 226"/>
                  <a:gd name="T16" fmla="*/ 229 w 307"/>
                  <a:gd name="T17" fmla="*/ 11 h 226"/>
                  <a:gd name="T18" fmla="*/ 238 w 307"/>
                  <a:gd name="T19" fmla="*/ 30 h 226"/>
                  <a:gd name="T20" fmla="*/ 247 w 307"/>
                  <a:gd name="T21" fmla="*/ 43 h 226"/>
                  <a:gd name="T22" fmla="*/ 257 w 307"/>
                  <a:gd name="T23" fmla="*/ 56 h 226"/>
                  <a:gd name="T24" fmla="*/ 262 w 307"/>
                  <a:gd name="T25" fmla="*/ 71 h 226"/>
                  <a:gd name="T26" fmla="*/ 268 w 307"/>
                  <a:gd name="T27" fmla="*/ 75 h 226"/>
                  <a:gd name="T28" fmla="*/ 279 w 307"/>
                  <a:gd name="T29" fmla="*/ 82 h 226"/>
                  <a:gd name="T30" fmla="*/ 288 w 307"/>
                  <a:gd name="T31" fmla="*/ 101 h 226"/>
                  <a:gd name="T32" fmla="*/ 292 w 307"/>
                  <a:gd name="T33" fmla="*/ 104 h 226"/>
                  <a:gd name="T34" fmla="*/ 303 w 307"/>
                  <a:gd name="T35" fmla="*/ 112 h 226"/>
                  <a:gd name="T36" fmla="*/ 307 w 307"/>
                  <a:gd name="T37" fmla="*/ 143 h 226"/>
                  <a:gd name="T38" fmla="*/ 301 w 307"/>
                  <a:gd name="T39" fmla="*/ 158 h 226"/>
                  <a:gd name="T40" fmla="*/ 301 w 307"/>
                  <a:gd name="T41" fmla="*/ 164 h 226"/>
                  <a:gd name="T42" fmla="*/ 298 w 307"/>
                  <a:gd name="T43" fmla="*/ 175 h 226"/>
                  <a:gd name="T44" fmla="*/ 287 w 307"/>
                  <a:gd name="T45" fmla="*/ 185 h 226"/>
                  <a:gd name="T46" fmla="*/ 277 w 307"/>
                  <a:gd name="T47" fmla="*/ 212 h 226"/>
                  <a:gd name="T48" fmla="*/ 260 w 307"/>
                  <a:gd name="T49" fmla="*/ 220 h 226"/>
                  <a:gd name="T50" fmla="*/ 253 w 307"/>
                  <a:gd name="T51" fmla="*/ 226 h 226"/>
                  <a:gd name="T52" fmla="*/ 238 w 307"/>
                  <a:gd name="T53" fmla="*/ 222 h 226"/>
                  <a:gd name="T54" fmla="*/ 205 w 307"/>
                  <a:gd name="T55" fmla="*/ 216 h 226"/>
                  <a:gd name="T56" fmla="*/ 203 w 307"/>
                  <a:gd name="T57" fmla="*/ 205 h 226"/>
                  <a:gd name="T58" fmla="*/ 201 w 307"/>
                  <a:gd name="T59" fmla="*/ 199 h 226"/>
                  <a:gd name="T60" fmla="*/ 186 w 307"/>
                  <a:gd name="T61" fmla="*/ 188 h 226"/>
                  <a:gd name="T62" fmla="*/ 178 w 307"/>
                  <a:gd name="T63" fmla="*/ 179 h 226"/>
                  <a:gd name="T64" fmla="*/ 164 w 307"/>
                  <a:gd name="T65" fmla="*/ 173 h 226"/>
                  <a:gd name="T66" fmla="*/ 156 w 307"/>
                  <a:gd name="T67" fmla="*/ 170 h 226"/>
                  <a:gd name="T68" fmla="*/ 121 w 307"/>
                  <a:gd name="T69" fmla="*/ 162 h 226"/>
                  <a:gd name="T70" fmla="*/ 102 w 307"/>
                  <a:gd name="T71" fmla="*/ 168 h 226"/>
                  <a:gd name="T72" fmla="*/ 95 w 307"/>
                  <a:gd name="T73" fmla="*/ 171 h 226"/>
                  <a:gd name="T74" fmla="*/ 89 w 307"/>
                  <a:gd name="T75" fmla="*/ 177 h 226"/>
                  <a:gd name="T76" fmla="*/ 85 w 307"/>
                  <a:gd name="T77" fmla="*/ 177 h 226"/>
                  <a:gd name="T78" fmla="*/ 52 w 307"/>
                  <a:gd name="T79" fmla="*/ 183 h 226"/>
                  <a:gd name="T80" fmla="*/ 46 w 307"/>
                  <a:gd name="T81" fmla="*/ 186 h 226"/>
                  <a:gd name="T82" fmla="*/ 14 w 307"/>
                  <a:gd name="T83" fmla="*/ 192 h 226"/>
                  <a:gd name="T84" fmla="*/ 18 w 307"/>
                  <a:gd name="T85" fmla="*/ 171 h 226"/>
                  <a:gd name="T86" fmla="*/ 14 w 307"/>
                  <a:gd name="T87" fmla="*/ 160 h 226"/>
                  <a:gd name="T88" fmla="*/ 14 w 307"/>
                  <a:gd name="T89" fmla="*/ 153 h 226"/>
                  <a:gd name="T90" fmla="*/ 9 w 307"/>
                  <a:gd name="T91" fmla="*/ 142 h 226"/>
                  <a:gd name="T92" fmla="*/ 7 w 307"/>
                  <a:gd name="T93" fmla="*/ 132 h 226"/>
                  <a:gd name="T94" fmla="*/ 3 w 307"/>
                  <a:gd name="T95" fmla="*/ 121 h 226"/>
                  <a:gd name="T96" fmla="*/ 5 w 307"/>
                  <a:gd name="T97" fmla="*/ 112 h 226"/>
                  <a:gd name="T98" fmla="*/ 5 w 307"/>
                  <a:gd name="T99" fmla="*/ 88 h 226"/>
                  <a:gd name="T100" fmla="*/ 26 w 307"/>
                  <a:gd name="T101" fmla="*/ 75 h 226"/>
                  <a:gd name="T102" fmla="*/ 50 w 307"/>
                  <a:gd name="T103" fmla="*/ 69 h 226"/>
                  <a:gd name="T104" fmla="*/ 63 w 307"/>
                  <a:gd name="T105" fmla="*/ 63 h 226"/>
                  <a:gd name="T106" fmla="*/ 68 w 307"/>
                  <a:gd name="T107" fmla="*/ 43 h 226"/>
                  <a:gd name="T108" fmla="*/ 85 w 307"/>
                  <a:gd name="T109" fmla="*/ 43 h 226"/>
                  <a:gd name="T110" fmla="*/ 89 w 307"/>
                  <a:gd name="T111" fmla="*/ 30 h 226"/>
                  <a:gd name="T112" fmla="*/ 104 w 307"/>
                  <a:gd name="T113" fmla="*/ 20 h 226"/>
                  <a:gd name="T114" fmla="*/ 115 w 307"/>
                  <a:gd name="T115" fmla="*/ 26 h 226"/>
                  <a:gd name="T116" fmla="*/ 119 w 307"/>
                  <a:gd name="T117" fmla="*/ 28 h 226"/>
                  <a:gd name="T118" fmla="*/ 123 w 307"/>
                  <a:gd name="T119" fmla="*/ 24 h 226"/>
                  <a:gd name="T120" fmla="*/ 136 w 307"/>
                  <a:gd name="T121" fmla="*/ 13 h 226"/>
                  <a:gd name="T122" fmla="*/ 145 w 307"/>
                  <a:gd name="T123" fmla="*/ 9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07" h="226">
                    <a:moveTo>
                      <a:pt x="178" y="9"/>
                    </a:moveTo>
                    <a:cubicBezTo>
                      <a:pt x="178" y="12"/>
                      <a:pt x="178" y="16"/>
                      <a:pt x="178" y="19"/>
                    </a:cubicBezTo>
                    <a:cubicBezTo>
                      <a:pt x="177" y="19"/>
                      <a:pt x="175" y="19"/>
                      <a:pt x="173" y="19"/>
                    </a:cubicBezTo>
                    <a:cubicBezTo>
                      <a:pt x="175" y="21"/>
                      <a:pt x="174" y="22"/>
                      <a:pt x="171" y="22"/>
                    </a:cubicBezTo>
                    <a:cubicBezTo>
                      <a:pt x="174" y="26"/>
                      <a:pt x="171" y="25"/>
                      <a:pt x="171" y="30"/>
                    </a:cubicBezTo>
                    <a:cubicBezTo>
                      <a:pt x="173" y="33"/>
                      <a:pt x="176" y="34"/>
                      <a:pt x="180" y="34"/>
                    </a:cubicBezTo>
                    <a:cubicBezTo>
                      <a:pt x="181" y="42"/>
                      <a:pt x="193" y="38"/>
                      <a:pt x="193" y="47"/>
                    </a:cubicBezTo>
                    <a:cubicBezTo>
                      <a:pt x="198" y="47"/>
                      <a:pt x="204" y="46"/>
                      <a:pt x="206" y="48"/>
                    </a:cubicBezTo>
                    <a:cubicBezTo>
                      <a:pt x="210" y="48"/>
                      <a:pt x="207" y="40"/>
                      <a:pt x="214" y="43"/>
                    </a:cubicBezTo>
                    <a:cubicBezTo>
                      <a:pt x="213" y="42"/>
                      <a:pt x="211" y="37"/>
                      <a:pt x="214" y="37"/>
                    </a:cubicBezTo>
                    <a:cubicBezTo>
                      <a:pt x="216" y="37"/>
                      <a:pt x="213" y="34"/>
                      <a:pt x="214" y="32"/>
                    </a:cubicBezTo>
                    <a:cubicBezTo>
                      <a:pt x="214" y="32"/>
                      <a:pt x="216" y="31"/>
                      <a:pt x="216" y="30"/>
                    </a:cubicBezTo>
                    <a:cubicBezTo>
                      <a:pt x="216" y="28"/>
                      <a:pt x="218" y="26"/>
                      <a:pt x="218" y="22"/>
                    </a:cubicBezTo>
                    <a:cubicBezTo>
                      <a:pt x="217" y="21"/>
                      <a:pt x="215" y="19"/>
                      <a:pt x="218" y="13"/>
                    </a:cubicBezTo>
                    <a:cubicBezTo>
                      <a:pt x="218" y="13"/>
                      <a:pt x="221" y="13"/>
                      <a:pt x="221" y="13"/>
                    </a:cubicBezTo>
                    <a:cubicBezTo>
                      <a:pt x="223" y="11"/>
                      <a:pt x="221" y="5"/>
                      <a:pt x="223" y="4"/>
                    </a:cubicBezTo>
                    <a:cubicBezTo>
                      <a:pt x="227" y="3"/>
                      <a:pt x="224" y="9"/>
                      <a:pt x="227" y="11"/>
                    </a:cubicBezTo>
                    <a:cubicBezTo>
                      <a:pt x="227" y="11"/>
                      <a:pt x="229" y="11"/>
                      <a:pt x="229" y="11"/>
                    </a:cubicBezTo>
                    <a:cubicBezTo>
                      <a:pt x="230" y="14"/>
                      <a:pt x="231" y="18"/>
                      <a:pt x="232" y="20"/>
                    </a:cubicBezTo>
                    <a:cubicBezTo>
                      <a:pt x="234" y="24"/>
                      <a:pt x="238" y="26"/>
                      <a:pt x="238" y="30"/>
                    </a:cubicBezTo>
                    <a:cubicBezTo>
                      <a:pt x="243" y="25"/>
                      <a:pt x="240" y="33"/>
                      <a:pt x="246" y="32"/>
                    </a:cubicBezTo>
                    <a:cubicBezTo>
                      <a:pt x="245" y="36"/>
                      <a:pt x="245" y="40"/>
                      <a:pt x="247" y="43"/>
                    </a:cubicBezTo>
                    <a:cubicBezTo>
                      <a:pt x="250" y="46"/>
                      <a:pt x="247" y="50"/>
                      <a:pt x="249" y="56"/>
                    </a:cubicBezTo>
                    <a:cubicBezTo>
                      <a:pt x="254" y="50"/>
                      <a:pt x="250" y="55"/>
                      <a:pt x="257" y="56"/>
                    </a:cubicBezTo>
                    <a:cubicBezTo>
                      <a:pt x="257" y="59"/>
                      <a:pt x="255" y="59"/>
                      <a:pt x="255" y="61"/>
                    </a:cubicBezTo>
                    <a:cubicBezTo>
                      <a:pt x="258" y="64"/>
                      <a:pt x="263" y="64"/>
                      <a:pt x="262" y="71"/>
                    </a:cubicBezTo>
                    <a:cubicBezTo>
                      <a:pt x="264" y="71"/>
                      <a:pt x="267" y="70"/>
                      <a:pt x="268" y="71"/>
                    </a:cubicBezTo>
                    <a:cubicBezTo>
                      <a:pt x="268" y="71"/>
                      <a:pt x="267" y="74"/>
                      <a:pt x="268" y="75"/>
                    </a:cubicBezTo>
                    <a:cubicBezTo>
                      <a:pt x="268" y="75"/>
                      <a:pt x="271" y="74"/>
                      <a:pt x="272" y="75"/>
                    </a:cubicBezTo>
                    <a:cubicBezTo>
                      <a:pt x="274" y="77"/>
                      <a:pt x="273" y="83"/>
                      <a:pt x="279" y="82"/>
                    </a:cubicBezTo>
                    <a:cubicBezTo>
                      <a:pt x="279" y="87"/>
                      <a:pt x="282" y="92"/>
                      <a:pt x="285" y="95"/>
                    </a:cubicBezTo>
                    <a:cubicBezTo>
                      <a:pt x="286" y="97"/>
                      <a:pt x="287" y="99"/>
                      <a:pt x="288" y="101"/>
                    </a:cubicBezTo>
                    <a:cubicBezTo>
                      <a:pt x="289" y="101"/>
                      <a:pt x="291" y="100"/>
                      <a:pt x="292" y="101"/>
                    </a:cubicBezTo>
                    <a:cubicBezTo>
                      <a:pt x="293" y="101"/>
                      <a:pt x="291" y="104"/>
                      <a:pt x="292" y="104"/>
                    </a:cubicBezTo>
                    <a:cubicBezTo>
                      <a:pt x="294" y="106"/>
                      <a:pt x="297" y="105"/>
                      <a:pt x="296" y="104"/>
                    </a:cubicBezTo>
                    <a:cubicBezTo>
                      <a:pt x="300" y="108"/>
                      <a:pt x="297" y="113"/>
                      <a:pt x="303" y="112"/>
                    </a:cubicBezTo>
                    <a:cubicBezTo>
                      <a:pt x="299" y="117"/>
                      <a:pt x="304" y="124"/>
                      <a:pt x="305" y="132"/>
                    </a:cubicBezTo>
                    <a:cubicBezTo>
                      <a:pt x="306" y="137"/>
                      <a:pt x="303" y="141"/>
                      <a:pt x="307" y="143"/>
                    </a:cubicBezTo>
                    <a:cubicBezTo>
                      <a:pt x="303" y="146"/>
                      <a:pt x="304" y="149"/>
                      <a:pt x="303" y="157"/>
                    </a:cubicBezTo>
                    <a:cubicBezTo>
                      <a:pt x="303" y="156"/>
                      <a:pt x="300" y="157"/>
                      <a:pt x="301" y="158"/>
                    </a:cubicBezTo>
                    <a:cubicBezTo>
                      <a:pt x="302" y="158"/>
                      <a:pt x="303" y="158"/>
                      <a:pt x="303" y="158"/>
                    </a:cubicBezTo>
                    <a:cubicBezTo>
                      <a:pt x="303" y="159"/>
                      <a:pt x="302" y="163"/>
                      <a:pt x="301" y="164"/>
                    </a:cubicBezTo>
                    <a:cubicBezTo>
                      <a:pt x="301" y="164"/>
                      <a:pt x="298" y="166"/>
                      <a:pt x="298" y="166"/>
                    </a:cubicBezTo>
                    <a:cubicBezTo>
                      <a:pt x="297" y="168"/>
                      <a:pt x="301" y="171"/>
                      <a:pt x="298" y="175"/>
                    </a:cubicBezTo>
                    <a:cubicBezTo>
                      <a:pt x="294" y="175"/>
                      <a:pt x="295" y="180"/>
                      <a:pt x="290" y="179"/>
                    </a:cubicBezTo>
                    <a:cubicBezTo>
                      <a:pt x="291" y="183"/>
                      <a:pt x="290" y="185"/>
                      <a:pt x="287" y="185"/>
                    </a:cubicBezTo>
                    <a:cubicBezTo>
                      <a:pt x="288" y="192"/>
                      <a:pt x="284" y="194"/>
                      <a:pt x="285" y="201"/>
                    </a:cubicBezTo>
                    <a:cubicBezTo>
                      <a:pt x="277" y="200"/>
                      <a:pt x="278" y="207"/>
                      <a:pt x="277" y="212"/>
                    </a:cubicBezTo>
                    <a:cubicBezTo>
                      <a:pt x="275" y="212"/>
                      <a:pt x="272" y="212"/>
                      <a:pt x="272" y="214"/>
                    </a:cubicBezTo>
                    <a:cubicBezTo>
                      <a:pt x="271" y="218"/>
                      <a:pt x="264" y="218"/>
                      <a:pt x="260" y="220"/>
                    </a:cubicBezTo>
                    <a:cubicBezTo>
                      <a:pt x="259" y="221"/>
                      <a:pt x="258" y="223"/>
                      <a:pt x="257" y="224"/>
                    </a:cubicBezTo>
                    <a:cubicBezTo>
                      <a:pt x="255" y="224"/>
                      <a:pt x="253" y="223"/>
                      <a:pt x="253" y="226"/>
                    </a:cubicBezTo>
                    <a:cubicBezTo>
                      <a:pt x="249" y="223"/>
                      <a:pt x="247" y="219"/>
                      <a:pt x="242" y="218"/>
                    </a:cubicBezTo>
                    <a:cubicBezTo>
                      <a:pt x="238" y="216"/>
                      <a:pt x="239" y="221"/>
                      <a:pt x="238" y="222"/>
                    </a:cubicBezTo>
                    <a:cubicBezTo>
                      <a:pt x="234" y="224"/>
                      <a:pt x="228" y="221"/>
                      <a:pt x="225" y="226"/>
                    </a:cubicBezTo>
                    <a:cubicBezTo>
                      <a:pt x="218" y="222"/>
                      <a:pt x="213" y="217"/>
                      <a:pt x="205" y="216"/>
                    </a:cubicBezTo>
                    <a:cubicBezTo>
                      <a:pt x="207" y="214"/>
                      <a:pt x="207" y="212"/>
                      <a:pt x="205" y="207"/>
                    </a:cubicBezTo>
                    <a:cubicBezTo>
                      <a:pt x="204" y="206"/>
                      <a:pt x="203" y="207"/>
                      <a:pt x="203" y="205"/>
                    </a:cubicBezTo>
                    <a:cubicBezTo>
                      <a:pt x="203" y="205"/>
                      <a:pt x="203" y="203"/>
                      <a:pt x="203" y="203"/>
                    </a:cubicBezTo>
                    <a:cubicBezTo>
                      <a:pt x="202" y="201"/>
                      <a:pt x="197" y="200"/>
                      <a:pt x="201" y="199"/>
                    </a:cubicBezTo>
                    <a:cubicBezTo>
                      <a:pt x="200" y="198"/>
                      <a:pt x="192" y="194"/>
                      <a:pt x="191" y="198"/>
                    </a:cubicBezTo>
                    <a:cubicBezTo>
                      <a:pt x="189" y="195"/>
                      <a:pt x="189" y="190"/>
                      <a:pt x="186" y="188"/>
                    </a:cubicBezTo>
                    <a:cubicBezTo>
                      <a:pt x="185" y="184"/>
                      <a:pt x="187" y="183"/>
                      <a:pt x="188" y="181"/>
                    </a:cubicBezTo>
                    <a:cubicBezTo>
                      <a:pt x="186" y="179"/>
                      <a:pt x="184" y="180"/>
                      <a:pt x="178" y="179"/>
                    </a:cubicBezTo>
                    <a:cubicBezTo>
                      <a:pt x="175" y="181"/>
                      <a:pt x="175" y="188"/>
                      <a:pt x="167" y="186"/>
                    </a:cubicBezTo>
                    <a:cubicBezTo>
                      <a:pt x="169" y="179"/>
                      <a:pt x="162" y="181"/>
                      <a:pt x="164" y="173"/>
                    </a:cubicBezTo>
                    <a:cubicBezTo>
                      <a:pt x="159" y="173"/>
                      <a:pt x="158" y="170"/>
                      <a:pt x="152" y="171"/>
                    </a:cubicBezTo>
                    <a:cubicBezTo>
                      <a:pt x="152" y="170"/>
                      <a:pt x="155" y="170"/>
                      <a:pt x="156" y="170"/>
                    </a:cubicBezTo>
                    <a:cubicBezTo>
                      <a:pt x="151" y="164"/>
                      <a:pt x="147" y="169"/>
                      <a:pt x="137" y="168"/>
                    </a:cubicBezTo>
                    <a:cubicBezTo>
                      <a:pt x="131" y="166"/>
                      <a:pt x="126" y="164"/>
                      <a:pt x="121" y="162"/>
                    </a:cubicBezTo>
                    <a:cubicBezTo>
                      <a:pt x="116" y="164"/>
                      <a:pt x="111" y="163"/>
                      <a:pt x="109" y="168"/>
                    </a:cubicBezTo>
                    <a:cubicBezTo>
                      <a:pt x="107" y="168"/>
                      <a:pt x="104" y="167"/>
                      <a:pt x="102" y="168"/>
                    </a:cubicBezTo>
                    <a:cubicBezTo>
                      <a:pt x="100" y="168"/>
                      <a:pt x="101" y="169"/>
                      <a:pt x="100" y="170"/>
                    </a:cubicBezTo>
                    <a:cubicBezTo>
                      <a:pt x="97" y="170"/>
                      <a:pt x="98" y="166"/>
                      <a:pt x="95" y="171"/>
                    </a:cubicBezTo>
                    <a:cubicBezTo>
                      <a:pt x="94" y="172"/>
                      <a:pt x="92" y="173"/>
                      <a:pt x="93" y="175"/>
                    </a:cubicBezTo>
                    <a:cubicBezTo>
                      <a:pt x="90" y="173"/>
                      <a:pt x="89" y="169"/>
                      <a:pt x="89" y="177"/>
                    </a:cubicBezTo>
                    <a:cubicBezTo>
                      <a:pt x="87" y="177"/>
                      <a:pt x="87" y="175"/>
                      <a:pt x="85" y="175"/>
                    </a:cubicBezTo>
                    <a:cubicBezTo>
                      <a:pt x="83" y="175"/>
                      <a:pt x="85" y="177"/>
                      <a:pt x="85" y="177"/>
                    </a:cubicBezTo>
                    <a:cubicBezTo>
                      <a:pt x="83" y="181"/>
                      <a:pt x="77" y="179"/>
                      <a:pt x="76" y="185"/>
                    </a:cubicBezTo>
                    <a:cubicBezTo>
                      <a:pt x="71" y="181"/>
                      <a:pt x="60" y="183"/>
                      <a:pt x="52" y="183"/>
                    </a:cubicBezTo>
                    <a:cubicBezTo>
                      <a:pt x="49" y="182"/>
                      <a:pt x="51" y="186"/>
                      <a:pt x="50" y="186"/>
                    </a:cubicBezTo>
                    <a:cubicBezTo>
                      <a:pt x="49" y="187"/>
                      <a:pt x="47" y="186"/>
                      <a:pt x="46" y="186"/>
                    </a:cubicBezTo>
                    <a:cubicBezTo>
                      <a:pt x="44" y="187"/>
                      <a:pt x="43" y="188"/>
                      <a:pt x="40" y="188"/>
                    </a:cubicBezTo>
                    <a:cubicBezTo>
                      <a:pt x="35" y="190"/>
                      <a:pt x="26" y="194"/>
                      <a:pt x="14" y="192"/>
                    </a:cubicBezTo>
                    <a:cubicBezTo>
                      <a:pt x="15" y="187"/>
                      <a:pt x="14" y="181"/>
                      <a:pt x="20" y="181"/>
                    </a:cubicBezTo>
                    <a:cubicBezTo>
                      <a:pt x="19" y="178"/>
                      <a:pt x="22" y="172"/>
                      <a:pt x="18" y="171"/>
                    </a:cubicBezTo>
                    <a:cubicBezTo>
                      <a:pt x="13" y="171"/>
                      <a:pt x="20" y="170"/>
                      <a:pt x="18" y="164"/>
                    </a:cubicBezTo>
                    <a:cubicBezTo>
                      <a:pt x="16" y="159"/>
                      <a:pt x="16" y="168"/>
                      <a:pt x="14" y="160"/>
                    </a:cubicBezTo>
                    <a:cubicBezTo>
                      <a:pt x="14" y="160"/>
                      <a:pt x="15" y="157"/>
                      <a:pt x="14" y="157"/>
                    </a:cubicBezTo>
                    <a:cubicBezTo>
                      <a:pt x="12" y="154"/>
                      <a:pt x="15" y="156"/>
                      <a:pt x="14" y="153"/>
                    </a:cubicBezTo>
                    <a:cubicBezTo>
                      <a:pt x="14" y="149"/>
                      <a:pt x="10" y="146"/>
                      <a:pt x="13" y="143"/>
                    </a:cubicBezTo>
                    <a:cubicBezTo>
                      <a:pt x="13" y="141"/>
                      <a:pt x="10" y="143"/>
                      <a:pt x="9" y="142"/>
                    </a:cubicBezTo>
                    <a:cubicBezTo>
                      <a:pt x="8" y="141"/>
                      <a:pt x="9" y="139"/>
                      <a:pt x="9" y="138"/>
                    </a:cubicBezTo>
                    <a:cubicBezTo>
                      <a:pt x="9" y="138"/>
                      <a:pt x="7" y="132"/>
                      <a:pt x="7" y="132"/>
                    </a:cubicBezTo>
                    <a:cubicBezTo>
                      <a:pt x="4" y="130"/>
                      <a:pt x="8" y="131"/>
                      <a:pt x="7" y="129"/>
                    </a:cubicBezTo>
                    <a:cubicBezTo>
                      <a:pt x="6" y="126"/>
                      <a:pt x="2" y="125"/>
                      <a:pt x="3" y="121"/>
                    </a:cubicBezTo>
                    <a:cubicBezTo>
                      <a:pt x="8" y="122"/>
                      <a:pt x="5" y="114"/>
                      <a:pt x="9" y="114"/>
                    </a:cubicBezTo>
                    <a:cubicBezTo>
                      <a:pt x="9" y="111"/>
                      <a:pt x="6" y="113"/>
                      <a:pt x="5" y="112"/>
                    </a:cubicBezTo>
                    <a:cubicBezTo>
                      <a:pt x="4" y="110"/>
                      <a:pt x="6" y="105"/>
                      <a:pt x="1" y="106"/>
                    </a:cubicBezTo>
                    <a:cubicBezTo>
                      <a:pt x="0" y="98"/>
                      <a:pt x="4" y="94"/>
                      <a:pt x="5" y="88"/>
                    </a:cubicBezTo>
                    <a:cubicBezTo>
                      <a:pt x="7" y="91"/>
                      <a:pt x="14" y="89"/>
                      <a:pt x="14" y="84"/>
                    </a:cubicBezTo>
                    <a:cubicBezTo>
                      <a:pt x="15" y="80"/>
                      <a:pt x="26" y="83"/>
                      <a:pt x="26" y="75"/>
                    </a:cubicBezTo>
                    <a:cubicBezTo>
                      <a:pt x="36" y="76"/>
                      <a:pt x="41" y="71"/>
                      <a:pt x="50" y="71"/>
                    </a:cubicBezTo>
                    <a:cubicBezTo>
                      <a:pt x="52" y="71"/>
                      <a:pt x="50" y="68"/>
                      <a:pt x="50" y="69"/>
                    </a:cubicBezTo>
                    <a:cubicBezTo>
                      <a:pt x="53" y="65"/>
                      <a:pt x="59" y="68"/>
                      <a:pt x="59" y="61"/>
                    </a:cubicBezTo>
                    <a:cubicBezTo>
                      <a:pt x="61" y="62"/>
                      <a:pt x="61" y="63"/>
                      <a:pt x="63" y="63"/>
                    </a:cubicBezTo>
                    <a:cubicBezTo>
                      <a:pt x="67" y="64"/>
                      <a:pt x="62" y="55"/>
                      <a:pt x="68" y="58"/>
                    </a:cubicBezTo>
                    <a:cubicBezTo>
                      <a:pt x="67" y="50"/>
                      <a:pt x="68" y="51"/>
                      <a:pt x="68" y="43"/>
                    </a:cubicBezTo>
                    <a:cubicBezTo>
                      <a:pt x="73" y="43"/>
                      <a:pt x="76" y="45"/>
                      <a:pt x="80" y="47"/>
                    </a:cubicBezTo>
                    <a:cubicBezTo>
                      <a:pt x="82" y="45"/>
                      <a:pt x="82" y="42"/>
                      <a:pt x="85" y="43"/>
                    </a:cubicBezTo>
                    <a:cubicBezTo>
                      <a:pt x="83" y="39"/>
                      <a:pt x="90" y="36"/>
                      <a:pt x="85" y="35"/>
                    </a:cubicBezTo>
                    <a:cubicBezTo>
                      <a:pt x="86" y="33"/>
                      <a:pt x="89" y="33"/>
                      <a:pt x="89" y="30"/>
                    </a:cubicBezTo>
                    <a:cubicBezTo>
                      <a:pt x="95" y="31"/>
                      <a:pt x="91" y="23"/>
                      <a:pt x="98" y="26"/>
                    </a:cubicBezTo>
                    <a:cubicBezTo>
                      <a:pt x="100" y="24"/>
                      <a:pt x="102" y="22"/>
                      <a:pt x="104" y="20"/>
                    </a:cubicBezTo>
                    <a:cubicBezTo>
                      <a:pt x="106" y="22"/>
                      <a:pt x="109" y="23"/>
                      <a:pt x="113" y="22"/>
                    </a:cubicBezTo>
                    <a:cubicBezTo>
                      <a:pt x="109" y="26"/>
                      <a:pt x="114" y="24"/>
                      <a:pt x="115" y="26"/>
                    </a:cubicBezTo>
                    <a:cubicBezTo>
                      <a:pt x="115" y="26"/>
                      <a:pt x="115" y="28"/>
                      <a:pt x="115" y="28"/>
                    </a:cubicBezTo>
                    <a:cubicBezTo>
                      <a:pt x="116" y="28"/>
                      <a:pt x="118" y="27"/>
                      <a:pt x="119" y="28"/>
                    </a:cubicBezTo>
                    <a:cubicBezTo>
                      <a:pt x="119" y="28"/>
                      <a:pt x="121" y="33"/>
                      <a:pt x="126" y="32"/>
                    </a:cubicBezTo>
                    <a:cubicBezTo>
                      <a:pt x="129" y="33"/>
                      <a:pt x="127" y="22"/>
                      <a:pt x="123" y="24"/>
                    </a:cubicBezTo>
                    <a:cubicBezTo>
                      <a:pt x="124" y="22"/>
                      <a:pt x="126" y="21"/>
                      <a:pt x="128" y="20"/>
                    </a:cubicBezTo>
                    <a:cubicBezTo>
                      <a:pt x="128" y="16"/>
                      <a:pt x="131" y="13"/>
                      <a:pt x="136" y="13"/>
                    </a:cubicBezTo>
                    <a:cubicBezTo>
                      <a:pt x="135" y="9"/>
                      <a:pt x="137" y="7"/>
                      <a:pt x="141" y="7"/>
                    </a:cubicBezTo>
                    <a:cubicBezTo>
                      <a:pt x="138" y="13"/>
                      <a:pt x="140" y="10"/>
                      <a:pt x="145" y="9"/>
                    </a:cubicBezTo>
                    <a:cubicBezTo>
                      <a:pt x="153" y="0"/>
                      <a:pt x="168" y="9"/>
                      <a:pt x="178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/>
              </a:p>
            </p:txBody>
          </p:sp>
        </p:grpSp>
        <p:grpSp>
          <p:nvGrpSpPr>
            <p:cNvPr id="77" name="ïṥlíḓê"/>
            <p:cNvGrpSpPr/>
            <p:nvPr/>
          </p:nvGrpSpPr>
          <p:grpSpPr>
            <a:xfrm>
              <a:off x="1503800" y="2992330"/>
              <a:ext cx="318389" cy="431544"/>
              <a:chOff x="654918" y="1726002"/>
              <a:chExt cx="1800994" cy="2441075"/>
            </a:xfrm>
          </p:grpSpPr>
          <p:sp>
            <p:nvSpPr>
              <p:cNvPr id="101" name="iśḷîḋe"/>
              <p:cNvSpPr/>
              <p:nvPr/>
            </p:nvSpPr>
            <p:spPr>
              <a:xfrm>
                <a:off x="946966" y="3644191"/>
                <a:ext cx="1216897" cy="52288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02" name="išḷîḓè"/>
              <p:cNvSpPr/>
              <p:nvPr/>
            </p:nvSpPr>
            <p:spPr>
              <a:xfrm rot="8100000">
                <a:off x="654918" y="1726002"/>
                <a:ext cx="1800994" cy="1800993"/>
              </a:xfrm>
              <a:prstGeom prst="teardrop">
                <a:avLst/>
              </a:prstGeom>
              <a:solidFill>
                <a:srgbClr val="14907E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 dirty="0"/>
              </a:p>
            </p:txBody>
          </p:sp>
        </p:grpSp>
        <p:grpSp>
          <p:nvGrpSpPr>
            <p:cNvPr id="78" name="iṣḷiḓe"/>
            <p:cNvGrpSpPr/>
            <p:nvPr/>
          </p:nvGrpSpPr>
          <p:grpSpPr>
            <a:xfrm>
              <a:off x="6839796" y="2410192"/>
              <a:ext cx="4679104" cy="737491"/>
              <a:chOff x="684195" y="1130300"/>
              <a:chExt cx="4679104" cy="737491"/>
            </a:xfrm>
          </p:grpSpPr>
          <p:sp>
            <p:nvSpPr>
              <p:cNvPr id="97" name="ïśļídé"/>
              <p:cNvSpPr/>
              <p:nvPr/>
            </p:nvSpPr>
            <p:spPr>
              <a:xfrm>
                <a:off x="684195" y="1195327"/>
                <a:ext cx="611206" cy="611204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bg1">
                    <a:lumMod val="75000"/>
                  </a:schemeClr>
                </a:solidFill>
                <a:round/>
              </a:ln>
            </p:spPr>
            <p:txBody>
              <a:bodyPr vert="horz" wrap="square" lIns="91440" tIns="45720" rIns="91440" bIns="45720" anchor="ctr" anchorCtr="1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i="1" dirty="0"/>
                  <a:t>01</a:t>
                </a:r>
                <a:endParaRPr sz="1600" b="1" i="1" dirty="0"/>
              </a:p>
            </p:txBody>
          </p:sp>
          <p:grpSp>
            <p:nvGrpSpPr>
              <p:cNvPr id="98" name="ïṡľîdè"/>
              <p:cNvGrpSpPr/>
              <p:nvPr/>
            </p:nvGrpSpPr>
            <p:grpSpPr>
              <a:xfrm>
                <a:off x="1441616" y="1130300"/>
                <a:ext cx="3921683" cy="737491"/>
                <a:chOff x="7597216" y="1272952"/>
                <a:chExt cx="3921683" cy="737491"/>
              </a:xfrm>
            </p:grpSpPr>
            <p:sp>
              <p:nvSpPr>
                <p:cNvPr id="99" name="ïṧḻïḋè"/>
                <p:cNvSpPr txBox="1"/>
                <p:nvPr/>
              </p:nvSpPr>
              <p:spPr>
                <a:xfrm>
                  <a:off x="7597216" y="1272952"/>
                  <a:ext cx="3921683" cy="368746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  <p:sp>
              <p:nvSpPr>
                <p:cNvPr id="100" name="isḷîḋè"/>
                <p:cNvSpPr txBox="1"/>
                <p:nvPr/>
              </p:nvSpPr>
              <p:spPr>
                <a:xfrm>
                  <a:off x="7597216" y="1641696"/>
                  <a:ext cx="3921683" cy="368747"/>
                </a:xfrm>
                <a:prstGeom prst="rect">
                  <a:avLst/>
                </a:prstGeom>
              </p:spPr>
              <p:txBody>
                <a:bodyPr vert="horz"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text……</a:t>
                  </a:r>
                </a:p>
              </p:txBody>
            </p:sp>
          </p:grpSp>
        </p:grpSp>
        <p:grpSp>
          <p:nvGrpSpPr>
            <p:cNvPr id="79" name="í$ḷîďè"/>
            <p:cNvGrpSpPr/>
            <p:nvPr/>
          </p:nvGrpSpPr>
          <p:grpSpPr>
            <a:xfrm>
              <a:off x="6839796" y="3263455"/>
              <a:ext cx="4679104" cy="737491"/>
              <a:chOff x="684195" y="1130300"/>
              <a:chExt cx="4679104" cy="737491"/>
            </a:xfrm>
          </p:grpSpPr>
          <p:sp>
            <p:nvSpPr>
              <p:cNvPr id="93" name="ïšľidè"/>
              <p:cNvSpPr/>
              <p:nvPr/>
            </p:nvSpPr>
            <p:spPr>
              <a:xfrm>
                <a:off x="684195" y="1195327"/>
                <a:ext cx="611206" cy="611204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bg1">
                    <a:lumMod val="75000"/>
                  </a:schemeClr>
                </a:solidFill>
                <a:round/>
              </a:ln>
            </p:spPr>
            <p:txBody>
              <a:bodyPr vert="horz" wrap="square" lIns="91440" tIns="45720" rIns="91440" bIns="45720" anchor="ctr" anchorCtr="1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i="1" dirty="0"/>
                  <a:t>02</a:t>
                </a:r>
                <a:endParaRPr sz="1600" b="1" i="1" dirty="0"/>
              </a:p>
            </p:txBody>
          </p:sp>
          <p:grpSp>
            <p:nvGrpSpPr>
              <p:cNvPr id="94" name="iṩ1îdê"/>
              <p:cNvGrpSpPr/>
              <p:nvPr/>
            </p:nvGrpSpPr>
            <p:grpSpPr>
              <a:xfrm>
                <a:off x="1441616" y="1130300"/>
                <a:ext cx="3921683" cy="737491"/>
                <a:chOff x="7597216" y="1272952"/>
                <a:chExt cx="3921683" cy="737491"/>
              </a:xfrm>
            </p:grpSpPr>
            <p:sp>
              <p:nvSpPr>
                <p:cNvPr id="95" name="ïśḻïďé"/>
                <p:cNvSpPr txBox="1"/>
                <p:nvPr/>
              </p:nvSpPr>
              <p:spPr>
                <a:xfrm>
                  <a:off x="7597216" y="1272952"/>
                  <a:ext cx="3921683" cy="368746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  <p:sp>
              <p:nvSpPr>
                <p:cNvPr id="96" name="ïṧľïḍè"/>
                <p:cNvSpPr txBox="1"/>
                <p:nvPr/>
              </p:nvSpPr>
              <p:spPr>
                <a:xfrm>
                  <a:off x="7597216" y="1641696"/>
                  <a:ext cx="3921683" cy="368747"/>
                </a:xfrm>
                <a:prstGeom prst="rect">
                  <a:avLst/>
                </a:prstGeom>
              </p:spPr>
              <p:txBody>
                <a:bodyPr vert="horz"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text……</a:t>
                  </a:r>
                </a:p>
              </p:txBody>
            </p:sp>
          </p:grpSp>
        </p:grpSp>
        <p:grpSp>
          <p:nvGrpSpPr>
            <p:cNvPr id="80" name="ï$ľíḍè"/>
            <p:cNvGrpSpPr/>
            <p:nvPr/>
          </p:nvGrpSpPr>
          <p:grpSpPr>
            <a:xfrm>
              <a:off x="6839796" y="4116717"/>
              <a:ext cx="4679104" cy="737491"/>
              <a:chOff x="684195" y="1130300"/>
              <a:chExt cx="4679104" cy="737491"/>
            </a:xfrm>
          </p:grpSpPr>
          <p:sp>
            <p:nvSpPr>
              <p:cNvPr id="89" name="ï$ḻîdé"/>
              <p:cNvSpPr/>
              <p:nvPr/>
            </p:nvSpPr>
            <p:spPr>
              <a:xfrm>
                <a:off x="684195" y="1195327"/>
                <a:ext cx="611206" cy="611204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bg1">
                    <a:lumMod val="75000"/>
                  </a:schemeClr>
                </a:solidFill>
                <a:round/>
              </a:ln>
            </p:spPr>
            <p:txBody>
              <a:bodyPr vert="horz" wrap="square" lIns="91440" tIns="45720" rIns="91440" bIns="45720" anchor="ctr" anchorCtr="1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i="1" dirty="0"/>
                  <a:t>03</a:t>
                </a:r>
                <a:endParaRPr sz="1600" b="1" i="1" dirty="0"/>
              </a:p>
            </p:txBody>
          </p:sp>
          <p:grpSp>
            <p:nvGrpSpPr>
              <p:cNvPr id="90" name="íṣlïde"/>
              <p:cNvGrpSpPr/>
              <p:nvPr/>
            </p:nvGrpSpPr>
            <p:grpSpPr>
              <a:xfrm>
                <a:off x="1441616" y="1130300"/>
                <a:ext cx="3921683" cy="737491"/>
                <a:chOff x="7597216" y="1272952"/>
                <a:chExt cx="3921683" cy="737491"/>
              </a:xfrm>
            </p:grpSpPr>
            <p:sp>
              <p:nvSpPr>
                <p:cNvPr id="91" name="îś1íḍe"/>
                <p:cNvSpPr txBox="1"/>
                <p:nvPr/>
              </p:nvSpPr>
              <p:spPr>
                <a:xfrm>
                  <a:off x="7597216" y="1272952"/>
                  <a:ext cx="3921683" cy="368746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  <p:sp>
              <p:nvSpPr>
                <p:cNvPr id="92" name="íṡḷíḑê"/>
                <p:cNvSpPr txBox="1"/>
                <p:nvPr/>
              </p:nvSpPr>
              <p:spPr>
                <a:xfrm>
                  <a:off x="7597216" y="1641696"/>
                  <a:ext cx="3921683" cy="368747"/>
                </a:xfrm>
                <a:prstGeom prst="rect">
                  <a:avLst/>
                </a:prstGeom>
              </p:spPr>
              <p:txBody>
                <a:bodyPr vert="horz"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text……</a:t>
                  </a:r>
                </a:p>
              </p:txBody>
            </p:sp>
          </p:grpSp>
        </p:grpSp>
        <p:cxnSp>
          <p:nvCxnSpPr>
            <p:cNvPr id="81" name="直接连接符 80"/>
            <p:cNvCxnSpPr/>
            <p:nvPr/>
          </p:nvCxnSpPr>
          <p:spPr>
            <a:xfrm>
              <a:off x="7591284" y="3205570"/>
              <a:ext cx="392761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>
              <a:off x="7591284" y="4058831"/>
              <a:ext cx="392761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3" name="iśľîďe"/>
            <p:cNvGrpSpPr/>
            <p:nvPr/>
          </p:nvGrpSpPr>
          <p:grpSpPr>
            <a:xfrm>
              <a:off x="5075310" y="3143588"/>
              <a:ext cx="318389" cy="431544"/>
              <a:chOff x="654918" y="1726002"/>
              <a:chExt cx="1800994" cy="2441075"/>
            </a:xfrm>
          </p:grpSpPr>
          <p:sp>
            <p:nvSpPr>
              <p:cNvPr id="87" name="iṣlíḍê"/>
              <p:cNvSpPr/>
              <p:nvPr/>
            </p:nvSpPr>
            <p:spPr>
              <a:xfrm>
                <a:off x="946966" y="3644191"/>
                <a:ext cx="1216897" cy="52288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88" name="ïšḻíďè"/>
              <p:cNvSpPr/>
              <p:nvPr/>
            </p:nvSpPr>
            <p:spPr>
              <a:xfrm rot="8100000">
                <a:off x="654918" y="1726002"/>
                <a:ext cx="1800994" cy="1800993"/>
              </a:xfrm>
              <a:prstGeom prst="teardrop">
                <a:avLst/>
              </a:prstGeom>
              <a:solidFill>
                <a:srgbClr val="14907E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 dirty="0"/>
              </a:p>
            </p:txBody>
          </p:sp>
        </p:grpSp>
        <p:grpSp>
          <p:nvGrpSpPr>
            <p:cNvPr id="84" name="íṧľîḋe"/>
            <p:cNvGrpSpPr/>
            <p:nvPr/>
          </p:nvGrpSpPr>
          <p:grpSpPr>
            <a:xfrm>
              <a:off x="3658704" y="3717718"/>
              <a:ext cx="318389" cy="431544"/>
              <a:chOff x="654918" y="1726002"/>
              <a:chExt cx="1800994" cy="2441075"/>
            </a:xfrm>
          </p:grpSpPr>
          <p:sp>
            <p:nvSpPr>
              <p:cNvPr id="85" name="isḷiḓê"/>
              <p:cNvSpPr/>
              <p:nvPr/>
            </p:nvSpPr>
            <p:spPr>
              <a:xfrm>
                <a:off x="946966" y="3644191"/>
                <a:ext cx="1216897" cy="52288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86" name="í$ḻîḍé"/>
              <p:cNvSpPr/>
              <p:nvPr/>
            </p:nvSpPr>
            <p:spPr>
              <a:xfrm rot="8100000">
                <a:off x="654918" y="1726002"/>
                <a:ext cx="1800994" cy="1800993"/>
              </a:xfrm>
              <a:prstGeom prst="teardrop">
                <a:avLst/>
              </a:prstGeom>
              <a:solidFill>
                <a:srgbClr val="14907E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 dirty="0"/>
              </a:p>
            </p:txBody>
          </p:sp>
        </p:grpSp>
      </p:grpSp>
      <p:pic>
        <p:nvPicPr>
          <p:cNvPr id="217" name="图片 216" descr="叶子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-1" y="1"/>
            <a:ext cx="653143" cy="669328"/>
          </a:xfrm>
          <a:prstGeom prst="rect">
            <a:avLst/>
          </a:prstGeom>
        </p:spPr>
      </p:pic>
      <p:pic>
        <p:nvPicPr>
          <p:cNvPr id="218" name="图片 217" descr="花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11190117" y="5468503"/>
            <a:ext cx="1001883" cy="1389497"/>
          </a:xfrm>
          <a:prstGeom prst="rect">
            <a:avLst/>
          </a:prstGeom>
        </p:spPr>
      </p:pic>
      <p:sp>
        <p:nvSpPr>
          <p:cNvPr id="219" name="矩形 218"/>
          <p:cNvSpPr/>
          <p:nvPr/>
        </p:nvSpPr>
        <p:spPr>
          <a:xfrm>
            <a:off x="373604" y="452517"/>
            <a:ext cx="24400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en-US" altLang="zh-CN" sz="2400" b="1" dirty="0">
                <a:solidFill>
                  <a:srgbClr val="5E7B5D"/>
                </a:solidFill>
                <a:latin typeface="Arial" panose="020B0604020202020204"/>
              </a:rPr>
              <a:t>LOREM IPSUM </a:t>
            </a:r>
            <a:endParaRPr lang="zh-CN" altLang="en-US" sz="2400" b="1" dirty="0">
              <a:solidFill>
                <a:srgbClr val="5E7B5D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220" name="矩形 219"/>
          <p:cNvSpPr/>
          <p:nvPr/>
        </p:nvSpPr>
        <p:spPr>
          <a:xfrm>
            <a:off x="390420" y="793478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5E7B5D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5E7B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889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3c2f1681-f979-4de5-8036-c0bce5db0ca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67408" y="1988840"/>
            <a:ext cx="10585176" cy="3082147"/>
            <a:chOff x="767408" y="1988840"/>
            <a:chExt cx="10585176" cy="3082147"/>
          </a:xfrm>
        </p:grpSpPr>
        <p:cxnSp>
          <p:nvCxnSpPr>
            <p:cNvPr id="6" name="直接箭头连接符 5"/>
            <p:cNvCxnSpPr/>
            <p:nvPr/>
          </p:nvCxnSpPr>
          <p:spPr>
            <a:xfrm>
              <a:off x="767408" y="4165338"/>
              <a:ext cx="10585176" cy="0"/>
            </a:xfrm>
            <a:prstGeom prst="straightConnector1">
              <a:avLst/>
            </a:prstGeom>
            <a:ln w="1905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îsḷïḓè"/>
            <p:cNvGrpSpPr/>
            <p:nvPr/>
          </p:nvGrpSpPr>
          <p:grpSpPr>
            <a:xfrm>
              <a:off x="1139724" y="1988840"/>
              <a:ext cx="1518741" cy="1509753"/>
              <a:chOff x="2452226" y="1883471"/>
              <a:chExt cx="1518741" cy="1509753"/>
            </a:xfrm>
          </p:grpSpPr>
          <p:sp>
            <p:nvSpPr>
              <p:cNvPr id="25" name="ïśľïḍe"/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rgbClr val="14907E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sḷïḓé"/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rgbClr val="14907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8" name="îś1íḓè"/>
            <p:cNvSpPr/>
            <p:nvPr/>
          </p:nvSpPr>
          <p:spPr>
            <a:xfrm>
              <a:off x="1126052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rgbClr val="1490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5" b="1" dirty="0">
                  <a:solidFill>
                    <a:schemeClr val="bg1"/>
                  </a:solidFill>
                </a:rPr>
                <a:t>Text here</a:t>
              </a:r>
              <a:endParaRPr lang="zh-CN" altLang="en-US" sz="1865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išḻîḓè"/>
            <p:cNvSpPr/>
            <p:nvPr/>
          </p:nvSpPr>
          <p:spPr bwMode="auto">
            <a:xfrm>
              <a:off x="801139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0" name="î$ḷiḑé"/>
            <p:cNvGrpSpPr/>
            <p:nvPr/>
          </p:nvGrpSpPr>
          <p:grpSpPr>
            <a:xfrm>
              <a:off x="3901485" y="1988840"/>
              <a:ext cx="1518741" cy="1509753"/>
              <a:chOff x="2452226" y="1883471"/>
              <a:chExt cx="1518741" cy="1509753"/>
            </a:xfrm>
          </p:grpSpPr>
          <p:sp>
            <p:nvSpPr>
              <p:cNvPr id="23" name="ïŝliḓè"/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rgbClr val="14907E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ŝ1íďe"/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rgbClr val="14907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11" name="ïṩḻïďê"/>
            <p:cNvSpPr/>
            <p:nvPr/>
          </p:nvSpPr>
          <p:spPr>
            <a:xfrm>
              <a:off x="3887813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rgbClr val="1490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5" b="1" dirty="0">
                  <a:solidFill>
                    <a:schemeClr val="bg1"/>
                  </a:solidFill>
                </a:rPr>
                <a:t>Text here</a:t>
              </a:r>
              <a:endParaRPr lang="zh-CN" altLang="en-US" sz="1865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íşḷíḓê"/>
            <p:cNvSpPr/>
            <p:nvPr/>
          </p:nvSpPr>
          <p:spPr bwMode="auto">
            <a:xfrm>
              <a:off x="3562900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3" name="íŝ1ïḑè"/>
            <p:cNvGrpSpPr/>
            <p:nvPr/>
          </p:nvGrpSpPr>
          <p:grpSpPr>
            <a:xfrm>
              <a:off x="6663246" y="1988840"/>
              <a:ext cx="1518741" cy="1509753"/>
              <a:chOff x="2452226" y="1883471"/>
              <a:chExt cx="1518741" cy="1509753"/>
            </a:xfrm>
          </p:grpSpPr>
          <p:sp>
            <p:nvSpPr>
              <p:cNvPr id="21" name="íṩľïdè"/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rgbClr val="14907E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îśļiďé"/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rgbClr val="14907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14" name="ï$ľide"/>
            <p:cNvSpPr/>
            <p:nvPr/>
          </p:nvSpPr>
          <p:spPr>
            <a:xfrm>
              <a:off x="6649574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rgbClr val="1490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5" b="1" dirty="0">
                  <a:solidFill>
                    <a:schemeClr val="bg1"/>
                  </a:solidFill>
                </a:rPr>
                <a:t>Text here</a:t>
              </a:r>
              <a:endParaRPr lang="zh-CN" altLang="en-US" sz="1865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îśľiḓè"/>
            <p:cNvSpPr/>
            <p:nvPr/>
          </p:nvSpPr>
          <p:spPr bwMode="auto">
            <a:xfrm>
              <a:off x="6324661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6" name="ïṣļiḋè"/>
            <p:cNvGrpSpPr/>
            <p:nvPr/>
          </p:nvGrpSpPr>
          <p:grpSpPr>
            <a:xfrm>
              <a:off x="9425006" y="1988840"/>
              <a:ext cx="1518741" cy="1509753"/>
              <a:chOff x="2452226" y="1883471"/>
              <a:chExt cx="1518741" cy="1509753"/>
            </a:xfrm>
          </p:grpSpPr>
          <p:sp>
            <p:nvSpPr>
              <p:cNvPr id="19" name="íṡḻïḋé"/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rgbClr val="14907E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íṣḻiḓè"/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rgbClr val="14907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17" name="išļïḓé"/>
            <p:cNvSpPr/>
            <p:nvPr/>
          </p:nvSpPr>
          <p:spPr>
            <a:xfrm>
              <a:off x="9411334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rgbClr val="1490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5" b="1" dirty="0">
                  <a:solidFill>
                    <a:schemeClr val="bg1"/>
                  </a:solidFill>
                </a:rPr>
                <a:t>Text here</a:t>
              </a:r>
              <a:endParaRPr lang="zh-CN" altLang="en-US" sz="1865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íŝļiďé"/>
            <p:cNvSpPr/>
            <p:nvPr/>
          </p:nvSpPr>
          <p:spPr bwMode="auto">
            <a:xfrm>
              <a:off x="9086421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</p:grpSp>
      <p:pic>
        <p:nvPicPr>
          <p:cNvPr id="34" name="图片 33" descr="叶子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-1" y="1"/>
            <a:ext cx="653143" cy="669328"/>
          </a:xfrm>
          <a:prstGeom prst="rect">
            <a:avLst/>
          </a:prstGeom>
        </p:spPr>
      </p:pic>
      <p:pic>
        <p:nvPicPr>
          <p:cNvPr id="35" name="图片 34" descr="花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11190117" y="5468503"/>
            <a:ext cx="1001883" cy="1389497"/>
          </a:xfrm>
          <a:prstGeom prst="rect">
            <a:avLst/>
          </a:prstGeom>
        </p:spPr>
      </p:pic>
      <p:sp>
        <p:nvSpPr>
          <p:cNvPr id="36" name="矩形 35"/>
          <p:cNvSpPr/>
          <p:nvPr/>
        </p:nvSpPr>
        <p:spPr>
          <a:xfrm>
            <a:off x="373604" y="452517"/>
            <a:ext cx="24400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en-US" altLang="zh-CN" sz="2400" b="1" dirty="0">
                <a:solidFill>
                  <a:srgbClr val="5E7B5D"/>
                </a:solidFill>
                <a:latin typeface="Arial" panose="020B0604020202020204"/>
              </a:rPr>
              <a:t>LOREM IPSUM </a:t>
            </a:r>
            <a:endParaRPr lang="zh-CN" altLang="en-US" sz="2400" b="1" dirty="0">
              <a:solidFill>
                <a:srgbClr val="5E7B5D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90420" y="793478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5E7B5D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5E7B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2039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7" name="组合 396"/>
          <p:cNvGrpSpPr/>
          <p:nvPr/>
        </p:nvGrpSpPr>
        <p:grpSpPr>
          <a:xfrm>
            <a:off x="3335665" y="2247970"/>
            <a:ext cx="5693770" cy="3025052"/>
            <a:chOff x="3191813" y="2029308"/>
            <a:chExt cx="5961063" cy="3167063"/>
          </a:xfrm>
        </p:grpSpPr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4787251" y="2132495"/>
              <a:ext cx="1379538" cy="1400175"/>
            </a:xfrm>
            <a:custGeom>
              <a:avLst/>
              <a:gdLst>
                <a:gd name="T0" fmla="*/ 414 w 966"/>
                <a:gd name="T1" fmla="*/ 980 h 980"/>
                <a:gd name="T2" fmla="*/ 964 w 966"/>
                <a:gd name="T3" fmla="*/ 832 h 980"/>
                <a:gd name="T4" fmla="*/ 966 w 966"/>
                <a:gd name="T5" fmla="*/ 0 h 980"/>
                <a:gd name="T6" fmla="*/ 0 w 966"/>
                <a:gd name="T7" fmla="*/ 259 h 980"/>
                <a:gd name="T8" fmla="*/ 414 w 966"/>
                <a:gd name="T9" fmla="*/ 980 h 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6" h="980">
                  <a:moveTo>
                    <a:pt x="414" y="980"/>
                  </a:moveTo>
                  <a:cubicBezTo>
                    <a:pt x="577" y="888"/>
                    <a:pt x="765" y="835"/>
                    <a:pt x="964" y="832"/>
                  </a:cubicBezTo>
                  <a:cubicBezTo>
                    <a:pt x="966" y="0"/>
                    <a:pt x="966" y="0"/>
                    <a:pt x="966" y="0"/>
                  </a:cubicBezTo>
                  <a:cubicBezTo>
                    <a:pt x="615" y="3"/>
                    <a:pt x="285" y="96"/>
                    <a:pt x="0" y="259"/>
                  </a:cubicBezTo>
                  <a:lnTo>
                    <a:pt x="414" y="980"/>
                  </a:lnTo>
                  <a:close/>
                </a:path>
              </a:pathLst>
            </a:custGeom>
            <a:solidFill>
              <a:srgbClr val="1490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7"/>
            <p:cNvSpPr>
              <a:spLocks/>
            </p:cNvSpPr>
            <p:nvPr/>
          </p:nvSpPr>
          <p:spPr bwMode="auto">
            <a:xfrm>
              <a:off x="6214413" y="2132495"/>
              <a:ext cx="1385888" cy="1397000"/>
            </a:xfrm>
            <a:custGeom>
              <a:avLst/>
              <a:gdLst>
                <a:gd name="T0" fmla="*/ 2 w 970"/>
                <a:gd name="T1" fmla="*/ 0 h 978"/>
                <a:gd name="T2" fmla="*/ 0 w 970"/>
                <a:gd name="T3" fmla="*/ 831 h 978"/>
                <a:gd name="T4" fmla="*/ 552 w 970"/>
                <a:gd name="T5" fmla="*/ 978 h 978"/>
                <a:gd name="T6" fmla="*/ 970 w 970"/>
                <a:gd name="T7" fmla="*/ 258 h 978"/>
                <a:gd name="T8" fmla="*/ 2 w 970"/>
                <a:gd name="T9" fmla="*/ 0 h 9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0" h="978">
                  <a:moveTo>
                    <a:pt x="2" y="0"/>
                  </a:moveTo>
                  <a:cubicBezTo>
                    <a:pt x="0" y="831"/>
                    <a:pt x="0" y="831"/>
                    <a:pt x="0" y="831"/>
                  </a:cubicBezTo>
                  <a:cubicBezTo>
                    <a:pt x="200" y="834"/>
                    <a:pt x="388" y="887"/>
                    <a:pt x="552" y="978"/>
                  </a:cubicBezTo>
                  <a:cubicBezTo>
                    <a:pt x="970" y="258"/>
                    <a:pt x="970" y="258"/>
                    <a:pt x="970" y="258"/>
                  </a:cubicBezTo>
                  <a:cubicBezTo>
                    <a:pt x="684" y="96"/>
                    <a:pt x="354" y="2"/>
                    <a:pt x="2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8"/>
            <p:cNvSpPr>
              <a:spLocks/>
            </p:cNvSpPr>
            <p:nvPr/>
          </p:nvSpPr>
          <p:spPr bwMode="auto">
            <a:xfrm>
              <a:off x="3337863" y="3581883"/>
              <a:ext cx="1398588" cy="1381125"/>
            </a:xfrm>
            <a:custGeom>
              <a:avLst/>
              <a:gdLst>
                <a:gd name="T0" fmla="*/ 258 w 979"/>
                <a:gd name="T1" fmla="*/ 0 h 967"/>
                <a:gd name="T2" fmla="*/ 0 w 979"/>
                <a:gd name="T3" fmla="*/ 967 h 967"/>
                <a:gd name="T4" fmla="*/ 832 w 979"/>
                <a:gd name="T5" fmla="*/ 967 h 967"/>
                <a:gd name="T6" fmla="*/ 979 w 979"/>
                <a:gd name="T7" fmla="*/ 417 h 967"/>
                <a:gd name="T8" fmla="*/ 258 w 979"/>
                <a:gd name="T9" fmla="*/ 0 h 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9" h="967">
                  <a:moveTo>
                    <a:pt x="258" y="0"/>
                  </a:moveTo>
                  <a:cubicBezTo>
                    <a:pt x="96" y="286"/>
                    <a:pt x="3" y="616"/>
                    <a:pt x="0" y="967"/>
                  </a:cubicBezTo>
                  <a:cubicBezTo>
                    <a:pt x="832" y="967"/>
                    <a:pt x="832" y="967"/>
                    <a:pt x="832" y="967"/>
                  </a:cubicBezTo>
                  <a:cubicBezTo>
                    <a:pt x="835" y="768"/>
                    <a:pt x="888" y="580"/>
                    <a:pt x="979" y="417"/>
                  </a:cubicBezTo>
                  <a:lnTo>
                    <a:pt x="258" y="0"/>
                  </a:lnTo>
                  <a:close/>
                </a:path>
              </a:pathLst>
            </a:custGeom>
            <a:solidFill>
              <a:srgbClr val="1490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9"/>
            <p:cNvSpPr>
              <a:spLocks/>
            </p:cNvSpPr>
            <p:nvPr/>
          </p:nvSpPr>
          <p:spPr bwMode="auto">
            <a:xfrm>
              <a:off x="7649513" y="3581883"/>
              <a:ext cx="1400175" cy="1381125"/>
            </a:xfrm>
            <a:custGeom>
              <a:avLst/>
              <a:gdLst>
                <a:gd name="T0" fmla="*/ 721 w 980"/>
                <a:gd name="T1" fmla="*/ 0 h 967"/>
                <a:gd name="T2" fmla="*/ 0 w 980"/>
                <a:gd name="T3" fmla="*/ 415 h 967"/>
                <a:gd name="T4" fmla="*/ 148 w 980"/>
                <a:gd name="T5" fmla="*/ 967 h 967"/>
                <a:gd name="T6" fmla="*/ 980 w 980"/>
                <a:gd name="T7" fmla="*/ 967 h 967"/>
                <a:gd name="T8" fmla="*/ 721 w 980"/>
                <a:gd name="T9" fmla="*/ 0 h 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0" h="967">
                  <a:moveTo>
                    <a:pt x="721" y="0"/>
                  </a:moveTo>
                  <a:cubicBezTo>
                    <a:pt x="0" y="415"/>
                    <a:pt x="0" y="415"/>
                    <a:pt x="0" y="415"/>
                  </a:cubicBezTo>
                  <a:cubicBezTo>
                    <a:pt x="92" y="578"/>
                    <a:pt x="146" y="767"/>
                    <a:pt x="148" y="967"/>
                  </a:cubicBezTo>
                  <a:cubicBezTo>
                    <a:pt x="980" y="967"/>
                    <a:pt x="980" y="967"/>
                    <a:pt x="980" y="967"/>
                  </a:cubicBezTo>
                  <a:cubicBezTo>
                    <a:pt x="977" y="616"/>
                    <a:pt x="884" y="286"/>
                    <a:pt x="721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0"/>
            <p:cNvSpPr>
              <a:spLocks/>
            </p:cNvSpPr>
            <p:nvPr/>
          </p:nvSpPr>
          <p:spPr bwMode="auto">
            <a:xfrm>
              <a:off x="7046263" y="2527783"/>
              <a:ext cx="1608138" cy="1603375"/>
            </a:xfrm>
            <a:custGeom>
              <a:avLst/>
              <a:gdLst>
                <a:gd name="T0" fmla="*/ 0 w 1126"/>
                <a:gd name="T1" fmla="*/ 719 h 1123"/>
                <a:gd name="T2" fmla="*/ 405 w 1126"/>
                <a:gd name="T3" fmla="*/ 1123 h 1123"/>
                <a:gd name="T4" fmla="*/ 1126 w 1126"/>
                <a:gd name="T5" fmla="*/ 708 h 1123"/>
                <a:gd name="T6" fmla="*/ 418 w 1126"/>
                <a:gd name="T7" fmla="*/ 0 h 1123"/>
                <a:gd name="T8" fmla="*/ 0 w 1126"/>
                <a:gd name="T9" fmla="*/ 719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6" h="1123">
                  <a:moveTo>
                    <a:pt x="0" y="719"/>
                  </a:moveTo>
                  <a:cubicBezTo>
                    <a:pt x="166" y="818"/>
                    <a:pt x="306" y="957"/>
                    <a:pt x="405" y="1123"/>
                  </a:cubicBezTo>
                  <a:cubicBezTo>
                    <a:pt x="1126" y="708"/>
                    <a:pt x="1126" y="708"/>
                    <a:pt x="1126" y="708"/>
                  </a:cubicBezTo>
                  <a:cubicBezTo>
                    <a:pt x="954" y="416"/>
                    <a:pt x="710" y="172"/>
                    <a:pt x="418" y="0"/>
                  </a:cubicBezTo>
                  <a:lnTo>
                    <a:pt x="0" y="719"/>
                  </a:lnTo>
                  <a:close/>
                </a:path>
              </a:pathLst>
            </a:custGeom>
            <a:solidFill>
              <a:srgbClr val="1490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1"/>
            <p:cNvSpPr>
              <a:spLocks/>
            </p:cNvSpPr>
            <p:nvPr/>
          </p:nvSpPr>
          <p:spPr bwMode="auto">
            <a:xfrm>
              <a:off x="3733151" y="2527783"/>
              <a:ext cx="1601788" cy="1606550"/>
            </a:xfrm>
            <a:custGeom>
              <a:avLst/>
              <a:gdLst>
                <a:gd name="T0" fmla="*/ 720 w 1122"/>
                <a:gd name="T1" fmla="*/ 1125 h 1125"/>
                <a:gd name="T2" fmla="*/ 1122 w 1122"/>
                <a:gd name="T3" fmla="*/ 721 h 1125"/>
                <a:gd name="T4" fmla="*/ 708 w 1122"/>
                <a:gd name="T5" fmla="*/ 0 h 1125"/>
                <a:gd name="T6" fmla="*/ 0 w 1122"/>
                <a:gd name="T7" fmla="*/ 708 h 1125"/>
                <a:gd name="T8" fmla="*/ 720 w 1122"/>
                <a:gd name="T9" fmla="*/ 1125 h 1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2" h="1125">
                  <a:moveTo>
                    <a:pt x="720" y="1125"/>
                  </a:moveTo>
                  <a:cubicBezTo>
                    <a:pt x="819" y="960"/>
                    <a:pt x="957" y="821"/>
                    <a:pt x="1122" y="721"/>
                  </a:cubicBezTo>
                  <a:cubicBezTo>
                    <a:pt x="708" y="0"/>
                    <a:pt x="708" y="0"/>
                    <a:pt x="708" y="0"/>
                  </a:cubicBezTo>
                  <a:cubicBezTo>
                    <a:pt x="416" y="172"/>
                    <a:pt x="172" y="416"/>
                    <a:pt x="0" y="708"/>
                  </a:cubicBezTo>
                  <a:lnTo>
                    <a:pt x="720" y="112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2"/>
            <p:cNvSpPr>
              <a:spLocks noEditPoints="1"/>
            </p:cNvSpPr>
            <p:nvPr/>
          </p:nvSpPr>
          <p:spPr bwMode="auto">
            <a:xfrm>
              <a:off x="3191813" y="4181958"/>
              <a:ext cx="133350" cy="142875"/>
            </a:xfrm>
            <a:custGeom>
              <a:avLst/>
              <a:gdLst>
                <a:gd name="T0" fmla="*/ 35 w 84"/>
                <a:gd name="T1" fmla="*/ 0 h 90"/>
                <a:gd name="T2" fmla="*/ 50 w 84"/>
                <a:gd name="T3" fmla="*/ 0 h 90"/>
                <a:gd name="T4" fmla="*/ 84 w 84"/>
                <a:gd name="T5" fmla="*/ 90 h 90"/>
                <a:gd name="T6" fmla="*/ 66 w 84"/>
                <a:gd name="T7" fmla="*/ 90 h 90"/>
                <a:gd name="T8" fmla="*/ 58 w 84"/>
                <a:gd name="T9" fmla="*/ 67 h 90"/>
                <a:gd name="T10" fmla="*/ 27 w 84"/>
                <a:gd name="T11" fmla="*/ 67 h 90"/>
                <a:gd name="T12" fmla="*/ 18 w 84"/>
                <a:gd name="T13" fmla="*/ 90 h 90"/>
                <a:gd name="T14" fmla="*/ 0 w 84"/>
                <a:gd name="T15" fmla="*/ 90 h 90"/>
                <a:gd name="T16" fmla="*/ 35 w 84"/>
                <a:gd name="T17" fmla="*/ 0 h 90"/>
                <a:gd name="T18" fmla="*/ 54 w 84"/>
                <a:gd name="T19" fmla="*/ 56 h 90"/>
                <a:gd name="T20" fmla="*/ 42 w 84"/>
                <a:gd name="T21" fmla="*/ 20 h 90"/>
                <a:gd name="T22" fmla="*/ 29 w 84"/>
                <a:gd name="T23" fmla="*/ 56 h 90"/>
                <a:gd name="T24" fmla="*/ 54 w 84"/>
                <a:gd name="T25" fmla="*/ 5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90">
                  <a:moveTo>
                    <a:pt x="35" y="0"/>
                  </a:moveTo>
                  <a:lnTo>
                    <a:pt x="50" y="0"/>
                  </a:lnTo>
                  <a:lnTo>
                    <a:pt x="84" y="90"/>
                  </a:lnTo>
                  <a:lnTo>
                    <a:pt x="66" y="90"/>
                  </a:lnTo>
                  <a:lnTo>
                    <a:pt x="58" y="67"/>
                  </a:lnTo>
                  <a:lnTo>
                    <a:pt x="27" y="67"/>
                  </a:lnTo>
                  <a:lnTo>
                    <a:pt x="18" y="90"/>
                  </a:lnTo>
                  <a:lnTo>
                    <a:pt x="0" y="90"/>
                  </a:lnTo>
                  <a:lnTo>
                    <a:pt x="35" y="0"/>
                  </a:lnTo>
                  <a:close/>
                  <a:moveTo>
                    <a:pt x="54" y="56"/>
                  </a:moveTo>
                  <a:lnTo>
                    <a:pt x="42" y="20"/>
                  </a:lnTo>
                  <a:lnTo>
                    <a:pt x="29" y="56"/>
                  </a:lnTo>
                  <a:lnTo>
                    <a:pt x="54" y="56"/>
                  </a:lnTo>
                  <a:close/>
                </a:path>
              </a:pathLst>
            </a:custGeom>
            <a:solidFill>
              <a:srgbClr val="0A62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3"/>
            <p:cNvSpPr>
              <a:spLocks noEditPoints="1"/>
            </p:cNvSpPr>
            <p:nvPr/>
          </p:nvSpPr>
          <p:spPr bwMode="auto">
            <a:xfrm>
              <a:off x="3947463" y="2842108"/>
              <a:ext cx="115888" cy="144463"/>
            </a:xfrm>
            <a:custGeom>
              <a:avLst/>
              <a:gdLst>
                <a:gd name="T0" fmla="*/ 81 w 81"/>
                <a:gd name="T1" fmla="*/ 75 h 101"/>
                <a:gd name="T2" fmla="*/ 78 w 81"/>
                <a:gd name="T3" fmla="*/ 86 h 101"/>
                <a:gd name="T4" fmla="*/ 71 w 81"/>
                <a:gd name="T5" fmla="*/ 94 h 101"/>
                <a:gd name="T6" fmla="*/ 61 w 81"/>
                <a:gd name="T7" fmla="*/ 99 h 101"/>
                <a:gd name="T8" fmla="*/ 49 w 81"/>
                <a:gd name="T9" fmla="*/ 101 h 101"/>
                <a:gd name="T10" fmla="*/ 0 w 81"/>
                <a:gd name="T11" fmla="*/ 101 h 101"/>
                <a:gd name="T12" fmla="*/ 0 w 81"/>
                <a:gd name="T13" fmla="*/ 0 h 101"/>
                <a:gd name="T14" fmla="*/ 54 w 81"/>
                <a:gd name="T15" fmla="*/ 0 h 101"/>
                <a:gd name="T16" fmla="*/ 63 w 81"/>
                <a:gd name="T17" fmla="*/ 3 h 101"/>
                <a:gd name="T18" fmla="*/ 71 w 81"/>
                <a:gd name="T19" fmla="*/ 8 h 101"/>
                <a:gd name="T20" fmla="*/ 75 w 81"/>
                <a:gd name="T21" fmla="*/ 17 h 101"/>
                <a:gd name="T22" fmla="*/ 77 w 81"/>
                <a:gd name="T23" fmla="*/ 26 h 101"/>
                <a:gd name="T24" fmla="*/ 73 w 81"/>
                <a:gd name="T25" fmla="*/ 40 h 101"/>
                <a:gd name="T26" fmla="*/ 62 w 81"/>
                <a:gd name="T27" fmla="*/ 49 h 101"/>
                <a:gd name="T28" fmla="*/ 76 w 81"/>
                <a:gd name="T29" fmla="*/ 58 h 101"/>
                <a:gd name="T30" fmla="*/ 81 w 81"/>
                <a:gd name="T31" fmla="*/ 75 h 101"/>
                <a:gd name="T32" fmla="*/ 20 w 81"/>
                <a:gd name="T33" fmla="*/ 17 h 101"/>
                <a:gd name="T34" fmla="*/ 20 w 81"/>
                <a:gd name="T35" fmla="*/ 42 h 101"/>
                <a:gd name="T36" fmla="*/ 46 w 81"/>
                <a:gd name="T37" fmla="*/ 42 h 101"/>
                <a:gd name="T38" fmla="*/ 54 w 81"/>
                <a:gd name="T39" fmla="*/ 39 h 101"/>
                <a:gd name="T40" fmla="*/ 58 w 81"/>
                <a:gd name="T41" fmla="*/ 29 h 101"/>
                <a:gd name="T42" fmla="*/ 54 w 81"/>
                <a:gd name="T43" fmla="*/ 20 h 101"/>
                <a:gd name="T44" fmla="*/ 46 w 81"/>
                <a:gd name="T45" fmla="*/ 17 h 101"/>
                <a:gd name="T46" fmla="*/ 20 w 81"/>
                <a:gd name="T47" fmla="*/ 17 h 101"/>
                <a:gd name="T48" fmla="*/ 61 w 81"/>
                <a:gd name="T49" fmla="*/ 71 h 101"/>
                <a:gd name="T50" fmla="*/ 60 w 81"/>
                <a:gd name="T51" fmla="*/ 66 h 101"/>
                <a:gd name="T52" fmla="*/ 58 w 81"/>
                <a:gd name="T53" fmla="*/ 62 h 101"/>
                <a:gd name="T54" fmla="*/ 54 w 81"/>
                <a:gd name="T55" fmla="*/ 59 h 101"/>
                <a:gd name="T56" fmla="*/ 50 w 81"/>
                <a:gd name="T57" fmla="*/ 58 h 101"/>
                <a:gd name="T58" fmla="*/ 20 w 81"/>
                <a:gd name="T59" fmla="*/ 58 h 101"/>
                <a:gd name="T60" fmla="*/ 20 w 81"/>
                <a:gd name="T61" fmla="*/ 84 h 101"/>
                <a:gd name="T62" fmla="*/ 49 w 81"/>
                <a:gd name="T63" fmla="*/ 84 h 101"/>
                <a:gd name="T64" fmla="*/ 54 w 81"/>
                <a:gd name="T65" fmla="*/ 83 h 101"/>
                <a:gd name="T66" fmla="*/ 58 w 81"/>
                <a:gd name="T67" fmla="*/ 80 h 101"/>
                <a:gd name="T68" fmla="*/ 60 w 81"/>
                <a:gd name="T69" fmla="*/ 76 h 101"/>
                <a:gd name="T70" fmla="*/ 61 w 81"/>
                <a:gd name="T71" fmla="*/ 7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1" h="101">
                  <a:moveTo>
                    <a:pt x="81" y="75"/>
                  </a:moveTo>
                  <a:cubicBezTo>
                    <a:pt x="81" y="79"/>
                    <a:pt x="80" y="83"/>
                    <a:pt x="78" y="86"/>
                  </a:cubicBezTo>
                  <a:cubicBezTo>
                    <a:pt x="77" y="89"/>
                    <a:pt x="74" y="92"/>
                    <a:pt x="71" y="94"/>
                  </a:cubicBezTo>
                  <a:cubicBezTo>
                    <a:pt x="68" y="96"/>
                    <a:pt x="65" y="98"/>
                    <a:pt x="61" y="99"/>
                  </a:cubicBezTo>
                  <a:cubicBezTo>
                    <a:pt x="57" y="100"/>
                    <a:pt x="53" y="101"/>
                    <a:pt x="49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7" y="0"/>
                    <a:pt x="60" y="1"/>
                    <a:pt x="63" y="3"/>
                  </a:cubicBezTo>
                  <a:cubicBezTo>
                    <a:pt x="66" y="4"/>
                    <a:pt x="69" y="6"/>
                    <a:pt x="71" y="8"/>
                  </a:cubicBezTo>
                  <a:cubicBezTo>
                    <a:pt x="72" y="11"/>
                    <a:pt x="74" y="13"/>
                    <a:pt x="75" y="17"/>
                  </a:cubicBezTo>
                  <a:cubicBezTo>
                    <a:pt x="76" y="20"/>
                    <a:pt x="77" y="23"/>
                    <a:pt x="77" y="26"/>
                  </a:cubicBezTo>
                  <a:cubicBezTo>
                    <a:pt x="77" y="31"/>
                    <a:pt x="75" y="35"/>
                    <a:pt x="73" y="40"/>
                  </a:cubicBezTo>
                  <a:cubicBezTo>
                    <a:pt x="71" y="44"/>
                    <a:pt x="67" y="47"/>
                    <a:pt x="62" y="49"/>
                  </a:cubicBezTo>
                  <a:cubicBezTo>
                    <a:pt x="68" y="51"/>
                    <a:pt x="73" y="54"/>
                    <a:pt x="76" y="58"/>
                  </a:cubicBezTo>
                  <a:cubicBezTo>
                    <a:pt x="79" y="63"/>
                    <a:pt x="81" y="68"/>
                    <a:pt x="81" y="75"/>
                  </a:cubicBezTo>
                  <a:close/>
                  <a:moveTo>
                    <a:pt x="20" y="17"/>
                  </a:moveTo>
                  <a:cubicBezTo>
                    <a:pt x="20" y="42"/>
                    <a:pt x="20" y="42"/>
                    <a:pt x="20" y="42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9" y="42"/>
                    <a:pt x="52" y="41"/>
                    <a:pt x="54" y="39"/>
                  </a:cubicBezTo>
                  <a:cubicBezTo>
                    <a:pt x="56" y="37"/>
                    <a:pt x="58" y="33"/>
                    <a:pt x="58" y="29"/>
                  </a:cubicBezTo>
                  <a:cubicBezTo>
                    <a:pt x="58" y="26"/>
                    <a:pt x="56" y="23"/>
                    <a:pt x="54" y="20"/>
                  </a:cubicBezTo>
                  <a:cubicBezTo>
                    <a:pt x="52" y="18"/>
                    <a:pt x="50" y="17"/>
                    <a:pt x="46" y="17"/>
                  </a:cubicBezTo>
                  <a:lnTo>
                    <a:pt x="20" y="17"/>
                  </a:lnTo>
                  <a:close/>
                  <a:moveTo>
                    <a:pt x="61" y="71"/>
                  </a:moveTo>
                  <a:cubicBezTo>
                    <a:pt x="61" y="69"/>
                    <a:pt x="61" y="68"/>
                    <a:pt x="60" y="66"/>
                  </a:cubicBezTo>
                  <a:cubicBezTo>
                    <a:pt x="60" y="64"/>
                    <a:pt x="59" y="63"/>
                    <a:pt x="58" y="62"/>
                  </a:cubicBezTo>
                  <a:cubicBezTo>
                    <a:pt x="57" y="60"/>
                    <a:pt x="56" y="59"/>
                    <a:pt x="54" y="59"/>
                  </a:cubicBezTo>
                  <a:cubicBezTo>
                    <a:pt x="53" y="58"/>
                    <a:pt x="51" y="58"/>
                    <a:pt x="50" y="58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49" y="84"/>
                    <a:pt x="49" y="84"/>
                    <a:pt x="49" y="84"/>
                  </a:cubicBezTo>
                  <a:cubicBezTo>
                    <a:pt x="50" y="84"/>
                    <a:pt x="52" y="84"/>
                    <a:pt x="54" y="83"/>
                  </a:cubicBezTo>
                  <a:cubicBezTo>
                    <a:pt x="55" y="82"/>
                    <a:pt x="57" y="81"/>
                    <a:pt x="58" y="80"/>
                  </a:cubicBezTo>
                  <a:cubicBezTo>
                    <a:pt x="59" y="79"/>
                    <a:pt x="60" y="78"/>
                    <a:pt x="60" y="76"/>
                  </a:cubicBezTo>
                  <a:cubicBezTo>
                    <a:pt x="61" y="75"/>
                    <a:pt x="61" y="73"/>
                    <a:pt x="61" y="71"/>
                  </a:cubicBezTo>
                  <a:close/>
                </a:path>
              </a:pathLst>
            </a:custGeom>
            <a:solidFill>
              <a:srgbClr val="008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4"/>
            <p:cNvSpPr>
              <a:spLocks/>
            </p:cNvSpPr>
            <p:nvPr/>
          </p:nvSpPr>
          <p:spPr bwMode="auto">
            <a:xfrm>
              <a:off x="5306363" y="2029308"/>
              <a:ext cx="128588" cy="146050"/>
            </a:xfrm>
            <a:custGeom>
              <a:avLst/>
              <a:gdLst>
                <a:gd name="T0" fmla="*/ 0 w 90"/>
                <a:gd name="T1" fmla="*/ 50 h 102"/>
                <a:gd name="T2" fmla="*/ 3 w 90"/>
                <a:gd name="T3" fmla="*/ 32 h 102"/>
                <a:gd name="T4" fmla="*/ 13 w 90"/>
                <a:gd name="T5" fmla="*/ 16 h 102"/>
                <a:gd name="T6" fmla="*/ 29 w 90"/>
                <a:gd name="T7" fmla="*/ 4 h 102"/>
                <a:gd name="T8" fmla="*/ 49 w 90"/>
                <a:gd name="T9" fmla="*/ 0 h 102"/>
                <a:gd name="T10" fmla="*/ 73 w 90"/>
                <a:gd name="T11" fmla="*/ 6 h 102"/>
                <a:gd name="T12" fmla="*/ 88 w 90"/>
                <a:gd name="T13" fmla="*/ 22 h 102"/>
                <a:gd name="T14" fmla="*/ 73 w 90"/>
                <a:gd name="T15" fmla="*/ 32 h 102"/>
                <a:gd name="T16" fmla="*/ 69 w 90"/>
                <a:gd name="T17" fmla="*/ 25 h 102"/>
                <a:gd name="T18" fmla="*/ 63 w 90"/>
                <a:gd name="T19" fmla="*/ 20 h 102"/>
                <a:gd name="T20" fmla="*/ 56 w 90"/>
                <a:gd name="T21" fmla="*/ 18 h 102"/>
                <a:gd name="T22" fmla="*/ 49 w 90"/>
                <a:gd name="T23" fmla="*/ 17 h 102"/>
                <a:gd name="T24" fmla="*/ 36 w 90"/>
                <a:gd name="T25" fmla="*/ 20 h 102"/>
                <a:gd name="T26" fmla="*/ 27 w 90"/>
                <a:gd name="T27" fmla="*/ 28 h 102"/>
                <a:gd name="T28" fmla="*/ 22 w 90"/>
                <a:gd name="T29" fmla="*/ 39 h 102"/>
                <a:gd name="T30" fmla="*/ 20 w 90"/>
                <a:gd name="T31" fmla="*/ 51 h 102"/>
                <a:gd name="T32" fmla="*/ 22 w 90"/>
                <a:gd name="T33" fmla="*/ 63 h 102"/>
                <a:gd name="T34" fmla="*/ 28 w 90"/>
                <a:gd name="T35" fmla="*/ 74 h 102"/>
                <a:gd name="T36" fmla="*/ 37 w 90"/>
                <a:gd name="T37" fmla="*/ 82 h 102"/>
                <a:gd name="T38" fmla="*/ 49 w 90"/>
                <a:gd name="T39" fmla="*/ 84 h 102"/>
                <a:gd name="T40" fmla="*/ 56 w 90"/>
                <a:gd name="T41" fmla="*/ 84 h 102"/>
                <a:gd name="T42" fmla="*/ 63 w 90"/>
                <a:gd name="T43" fmla="*/ 81 h 102"/>
                <a:gd name="T44" fmla="*/ 69 w 90"/>
                <a:gd name="T45" fmla="*/ 76 h 102"/>
                <a:gd name="T46" fmla="*/ 74 w 90"/>
                <a:gd name="T47" fmla="*/ 69 h 102"/>
                <a:gd name="T48" fmla="*/ 90 w 90"/>
                <a:gd name="T49" fmla="*/ 78 h 102"/>
                <a:gd name="T50" fmla="*/ 83 w 90"/>
                <a:gd name="T51" fmla="*/ 88 h 102"/>
                <a:gd name="T52" fmla="*/ 73 w 90"/>
                <a:gd name="T53" fmla="*/ 96 h 102"/>
                <a:gd name="T54" fmla="*/ 61 w 90"/>
                <a:gd name="T55" fmla="*/ 100 h 102"/>
                <a:gd name="T56" fmla="*/ 49 w 90"/>
                <a:gd name="T57" fmla="*/ 102 h 102"/>
                <a:gd name="T58" fmla="*/ 29 w 90"/>
                <a:gd name="T59" fmla="*/ 97 h 102"/>
                <a:gd name="T60" fmla="*/ 14 w 90"/>
                <a:gd name="T61" fmla="*/ 85 h 102"/>
                <a:gd name="T62" fmla="*/ 4 w 90"/>
                <a:gd name="T63" fmla="*/ 69 h 102"/>
                <a:gd name="T64" fmla="*/ 0 w 90"/>
                <a:gd name="T65" fmla="*/ 5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0" h="102">
                  <a:moveTo>
                    <a:pt x="0" y="50"/>
                  </a:moveTo>
                  <a:cubicBezTo>
                    <a:pt x="0" y="44"/>
                    <a:pt x="1" y="38"/>
                    <a:pt x="3" y="32"/>
                  </a:cubicBezTo>
                  <a:cubicBezTo>
                    <a:pt x="6" y="26"/>
                    <a:pt x="9" y="20"/>
                    <a:pt x="13" y="16"/>
                  </a:cubicBezTo>
                  <a:cubicBezTo>
                    <a:pt x="17" y="11"/>
                    <a:pt x="22" y="7"/>
                    <a:pt x="29" y="4"/>
                  </a:cubicBezTo>
                  <a:cubicBezTo>
                    <a:pt x="35" y="1"/>
                    <a:pt x="42" y="0"/>
                    <a:pt x="49" y="0"/>
                  </a:cubicBezTo>
                  <a:cubicBezTo>
                    <a:pt x="59" y="0"/>
                    <a:pt x="67" y="2"/>
                    <a:pt x="73" y="6"/>
                  </a:cubicBezTo>
                  <a:cubicBezTo>
                    <a:pt x="80" y="10"/>
                    <a:pt x="85" y="15"/>
                    <a:pt x="88" y="22"/>
                  </a:cubicBezTo>
                  <a:cubicBezTo>
                    <a:pt x="73" y="32"/>
                    <a:pt x="73" y="32"/>
                    <a:pt x="73" y="32"/>
                  </a:cubicBezTo>
                  <a:cubicBezTo>
                    <a:pt x="72" y="29"/>
                    <a:pt x="71" y="27"/>
                    <a:pt x="69" y="25"/>
                  </a:cubicBezTo>
                  <a:cubicBezTo>
                    <a:pt x="67" y="23"/>
                    <a:pt x="65" y="22"/>
                    <a:pt x="63" y="20"/>
                  </a:cubicBezTo>
                  <a:cubicBezTo>
                    <a:pt x="60" y="19"/>
                    <a:pt x="58" y="18"/>
                    <a:pt x="56" y="18"/>
                  </a:cubicBezTo>
                  <a:cubicBezTo>
                    <a:pt x="53" y="17"/>
                    <a:pt x="51" y="17"/>
                    <a:pt x="49" y="17"/>
                  </a:cubicBezTo>
                  <a:cubicBezTo>
                    <a:pt x="44" y="17"/>
                    <a:pt x="40" y="18"/>
                    <a:pt x="36" y="20"/>
                  </a:cubicBezTo>
                  <a:cubicBezTo>
                    <a:pt x="33" y="22"/>
                    <a:pt x="29" y="25"/>
                    <a:pt x="27" y="28"/>
                  </a:cubicBezTo>
                  <a:cubicBezTo>
                    <a:pt x="25" y="31"/>
                    <a:pt x="23" y="35"/>
                    <a:pt x="22" y="39"/>
                  </a:cubicBezTo>
                  <a:cubicBezTo>
                    <a:pt x="20" y="43"/>
                    <a:pt x="20" y="47"/>
                    <a:pt x="20" y="51"/>
                  </a:cubicBezTo>
                  <a:cubicBezTo>
                    <a:pt x="20" y="55"/>
                    <a:pt x="21" y="59"/>
                    <a:pt x="22" y="63"/>
                  </a:cubicBezTo>
                  <a:cubicBezTo>
                    <a:pt x="23" y="67"/>
                    <a:pt x="25" y="71"/>
                    <a:pt x="28" y="74"/>
                  </a:cubicBezTo>
                  <a:cubicBezTo>
                    <a:pt x="31" y="77"/>
                    <a:pt x="34" y="80"/>
                    <a:pt x="37" y="82"/>
                  </a:cubicBezTo>
                  <a:cubicBezTo>
                    <a:pt x="41" y="83"/>
                    <a:pt x="45" y="84"/>
                    <a:pt x="49" y="84"/>
                  </a:cubicBezTo>
                  <a:cubicBezTo>
                    <a:pt x="51" y="84"/>
                    <a:pt x="54" y="84"/>
                    <a:pt x="56" y="84"/>
                  </a:cubicBezTo>
                  <a:cubicBezTo>
                    <a:pt x="59" y="83"/>
                    <a:pt x="61" y="82"/>
                    <a:pt x="63" y="81"/>
                  </a:cubicBezTo>
                  <a:cubicBezTo>
                    <a:pt x="65" y="80"/>
                    <a:pt x="68" y="78"/>
                    <a:pt x="69" y="76"/>
                  </a:cubicBezTo>
                  <a:cubicBezTo>
                    <a:pt x="71" y="74"/>
                    <a:pt x="73" y="72"/>
                    <a:pt x="74" y="69"/>
                  </a:cubicBezTo>
                  <a:cubicBezTo>
                    <a:pt x="90" y="78"/>
                    <a:pt x="90" y="78"/>
                    <a:pt x="90" y="78"/>
                  </a:cubicBezTo>
                  <a:cubicBezTo>
                    <a:pt x="88" y="82"/>
                    <a:pt x="86" y="85"/>
                    <a:pt x="83" y="88"/>
                  </a:cubicBezTo>
                  <a:cubicBezTo>
                    <a:pt x="80" y="91"/>
                    <a:pt x="77" y="94"/>
                    <a:pt x="73" y="96"/>
                  </a:cubicBezTo>
                  <a:cubicBezTo>
                    <a:pt x="69" y="98"/>
                    <a:pt x="65" y="99"/>
                    <a:pt x="61" y="100"/>
                  </a:cubicBezTo>
                  <a:cubicBezTo>
                    <a:pt x="57" y="101"/>
                    <a:pt x="53" y="102"/>
                    <a:pt x="49" y="102"/>
                  </a:cubicBezTo>
                  <a:cubicBezTo>
                    <a:pt x="41" y="102"/>
                    <a:pt x="35" y="100"/>
                    <a:pt x="29" y="97"/>
                  </a:cubicBezTo>
                  <a:cubicBezTo>
                    <a:pt x="23" y="94"/>
                    <a:pt x="18" y="90"/>
                    <a:pt x="14" y="85"/>
                  </a:cubicBezTo>
                  <a:cubicBezTo>
                    <a:pt x="9" y="80"/>
                    <a:pt x="6" y="75"/>
                    <a:pt x="4" y="69"/>
                  </a:cubicBezTo>
                  <a:cubicBezTo>
                    <a:pt x="1" y="63"/>
                    <a:pt x="0" y="56"/>
                    <a:pt x="0" y="50"/>
                  </a:cubicBezTo>
                  <a:close/>
                </a:path>
              </a:pathLst>
            </a:custGeom>
            <a:solidFill>
              <a:srgbClr val="00A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6939901" y="2029308"/>
              <a:ext cx="123825" cy="144463"/>
            </a:xfrm>
            <a:custGeom>
              <a:avLst/>
              <a:gdLst>
                <a:gd name="T0" fmla="*/ 0 w 86"/>
                <a:gd name="T1" fmla="*/ 101 h 101"/>
                <a:gd name="T2" fmla="*/ 0 w 86"/>
                <a:gd name="T3" fmla="*/ 0 h 101"/>
                <a:gd name="T4" fmla="*/ 36 w 86"/>
                <a:gd name="T5" fmla="*/ 0 h 101"/>
                <a:gd name="T6" fmla="*/ 58 w 86"/>
                <a:gd name="T7" fmla="*/ 4 h 101"/>
                <a:gd name="T8" fmla="*/ 73 w 86"/>
                <a:gd name="T9" fmla="*/ 15 h 101"/>
                <a:gd name="T10" fmla="*/ 82 w 86"/>
                <a:gd name="T11" fmla="*/ 31 h 101"/>
                <a:gd name="T12" fmla="*/ 86 w 86"/>
                <a:gd name="T13" fmla="*/ 51 h 101"/>
                <a:gd name="T14" fmla="*/ 82 w 86"/>
                <a:gd name="T15" fmla="*/ 71 h 101"/>
                <a:gd name="T16" fmla="*/ 72 w 86"/>
                <a:gd name="T17" fmla="*/ 87 h 101"/>
                <a:gd name="T18" fmla="*/ 57 w 86"/>
                <a:gd name="T19" fmla="*/ 97 h 101"/>
                <a:gd name="T20" fmla="*/ 36 w 86"/>
                <a:gd name="T21" fmla="*/ 101 h 101"/>
                <a:gd name="T22" fmla="*/ 0 w 86"/>
                <a:gd name="T23" fmla="*/ 101 h 101"/>
                <a:gd name="T24" fmla="*/ 66 w 86"/>
                <a:gd name="T25" fmla="*/ 51 h 101"/>
                <a:gd name="T26" fmla="*/ 64 w 86"/>
                <a:gd name="T27" fmla="*/ 37 h 101"/>
                <a:gd name="T28" fmla="*/ 58 w 86"/>
                <a:gd name="T29" fmla="*/ 27 h 101"/>
                <a:gd name="T30" fmla="*/ 49 w 86"/>
                <a:gd name="T31" fmla="*/ 20 h 101"/>
                <a:gd name="T32" fmla="*/ 36 w 86"/>
                <a:gd name="T33" fmla="*/ 18 h 101"/>
                <a:gd name="T34" fmla="*/ 19 w 86"/>
                <a:gd name="T35" fmla="*/ 18 h 101"/>
                <a:gd name="T36" fmla="*/ 19 w 86"/>
                <a:gd name="T37" fmla="*/ 84 h 101"/>
                <a:gd name="T38" fmla="*/ 36 w 86"/>
                <a:gd name="T39" fmla="*/ 84 h 101"/>
                <a:gd name="T40" fmla="*/ 49 w 86"/>
                <a:gd name="T41" fmla="*/ 81 h 101"/>
                <a:gd name="T42" fmla="*/ 58 w 86"/>
                <a:gd name="T43" fmla="*/ 74 h 101"/>
                <a:gd name="T44" fmla="*/ 64 w 86"/>
                <a:gd name="T45" fmla="*/ 64 h 101"/>
                <a:gd name="T46" fmla="*/ 66 w 86"/>
                <a:gd name="T47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6" h="101">
                  <a:moveTo>
                    <a:pt x="0" y="10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4" y="0"/>
                    <a:pt x="51" y="2"/>
                    <a:pt x="58" y="4"/>
                  </a:cubicBezTo>
                  <a:cubicBezTo>
                    <a:pt x="64" y="7"/>
                    <a:pt x="69" y="11"/>
                    <a:pt x="73" y="15"/>
                  </a:cubicBezTo>
                  <a:cubicBezTo>
                    <a:pt x="77" y="20"/>
                    <a:pt x="80" y="25"/>
                    <a:pt x="82" y="31"/>
                  </a:cubicBezTo>
                  <a:cubicBezTo>
                    <a:pt x="85" y="37"/>
                    <a:pt x="86" y="44"/>
                    <a:pt x="86" y="51"/>
                  </a:cubicBezTo>
                  <a:cubicBezTo>
                    <a:pt x="86" y="58"/>
                    <a:pt x="84" y="65"/>
                    <a:pt x="82" y="71"/>
                  </a:cubicBezTo>
                  <a:cubicBezTo>
                    <a:pt x="80" y="77"/>
                    <a:pt x="76" y="83"/>
                    <a:pt x="72" y="87"/>
                  </a:cubicBezTo>
                  <a:cubicBezTo>
                    <a:pt x="68" y="91"/>
                    <a:pt x="63" y="95"/>
                    <a:pt x="57" y="97"/>
                  </a:cubicBezTo>
                  <a:cubicBezTo>
                    <a:pt x="50" y="100"/>
                    <a:pt x="44" y="101"/>
                    <a:pt x="36" y="101"/>
                  </a:cubicBezTo>
                  <a:lnTo>
                    <a:pt x="0" y="101"/>
                  </a:lnTo>
                  <a:close/>
                  <a:moveTo>
                    <a:pt x="66" y="51"/>
                  </a:moveTo>
                  <a:cubicBezTo>
                    <a:pt x="66" y="46"/>
                    <a:pt x="65" y="41"/>
                    <a:pt x="64" y="37"/>
                  </a:cubicBezTo>
                  <a:cubicBezTo>
                    <a:pt x="63" y="33"/>
                    <a:pt x="61" y="30"/>
                    <a:pt x="58" y="27"/>
                  </a:cubicBezTo>
                  <a:cubicBezTo>
                    <a:pt x="56" y="24"/>
                    <a:pt x="52" y="22"/>
                    <a:pt x="49" y="20"/>
                  </a:cubicBezTo>
                  <a:cubicBezTo>
                    <a:pt x="45" y="18"/>
                    <a:pt x="41" y="18"/>
                    <a:pt x="36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36" y="84"/>
                    <a:pt x="36" y="84"/>
                    <a:pt x="36" y="84"/>
                  </a:cubicBezTo>
                  <a:cubicBezTo>
                    <a:pt x="41" y="84"/>
                    <a:pt x="45" y="83"/>
                    <a:pt x="49" y="81"/>
                  </a:cubicBezTo>
                  <a:cubicBezTo>
                    <a:pt x="53" y="79"/>
                    <a:pt x="56" y="77"/>
                    <a:pt x="58" y="74"/>
                  </a:cubicBezTo>
                  <a:cubicBezTo>
                    <a:pt x="61" y="71"/>
                    <a:pt x="63" y="68"/>
                    <a:pt x="64" y="64"/>
                  </a:cubicBezTo>
                  <a:cubicBezTo>
                    <a:pt x="65" y="60"/>
                    <a:pt x="66" y="55"/>
                    <a:pt x="66" y="51"/>
                  </a:cubicBezTo>
                  <a:close/>
                </a:path>
              </a:pathLst>
            </a:custGeom>
            <a:solidFill>
              <a:srgbClr val="00AA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6"/>
            <p:cNvSpPr>
              <a:spLocks/>
            </p:cNvSpPr>
            <p:nvPr/>
          </p:nvSpPr>
          <p:spPr bwMode="auto">
            <a:xfrm>
              <a:off x="8332138" y="2842108"/>
              <a:ext cx="100013" cy="144463"/>
            </a:xfrm>
            <a:custGeom>
              <a:avLst/>
              <a:gdLst>
                <a:gd name="T0" fmla="*/ 63 w 63"/>
                <a:gd name="T1" fmla="*/ 74 h 91"/>
                <a:gd name="T2" fmla="*/ 63 w 63"/>
                <a:gd name="T3" fmla="*/ 91 h 91"/>
                <a:gd name="T4" fmla="*/ 0 w 63"/>
                <a:gd name="T5" fmla="*/ 91 h 91"/>
                <a:gd name="T6" fmla="*/ 0 w 63"/>
                <a:gd name="T7" fmla="*/ 0 h 91"/>
                <a:gd name="T8" fmla="*/ 62 w 63"/>
                <a:gd name="T9" fmla="*/ 0 h 91"/>
                <a:gd name="T10" fmla="*/ 62 w 63"/>
                <a:gd name="T11" fmla="*/ 15 h 91"/>
                <a:gd name="T12" fmla="*/ 18 w 63"/>
                <a:gd name="T13" fmla="*/ 15 h 91"/>
                <a:gd name="T14" fmla="*/ 18 w 63"/>
                <a:gd name="T15" fmla="*/ 37 h 91"/>
                <a:gd name="T16" fmla="*/ 56 w 63"/>
                <a:gd name="T17" fmla="*/ 37 h 91"/>
                <a:gd name="T18" fmla="*/ 56 w 63"/>
                <a:gd name="T19" fmla="*/ 51 h 91"/>
                <a:gd name="T20" fmla="*/ 18 w 63"/>
                <a:gd name="T21" fmla="*/ 51 h 91"/>
                <a:gd name="T22" fmla="*/ 18 w 63"/>
                <a:gd name="T23" fmla="*/ 74 h 91"/>
                <a:gd name="T24" fmla="*/ 63 w 63"/>
                <a:gd name="T25" fmla="*/ 7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91">
                  <a:moveTo>
                    <a:pt x="63" y="74"/>
                  </a:moveTo>
                  <a:lnTo>
                    <a:pt x="63" y="91"/>
                  </a:lnTo>
                  <a:lnTo>
                    <a:pt x="0" y="91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15"/>
                  </a:lnTo>
                  <a:lnTo>
                    <a:pt x="18" y="15"/>
                  </a:lnTo>
                  <a:lnTo>
                    <a:pt x="18" y="37"/>
                  </a:lnTo>
                  <a:lnTo>
                    <a:pt x="56" y="37"/>
                  </a:lnTo>
                  <a:lnTo>
                    <a:pt x="56" y="51"/>
                  </a:lnTo>
                  <a:lnTo>
                    <a:pt x="18" y="51"/>
                  </a:lnTo>
                  <a:lnTo>
                    <a:pt x="18" y="74"/>
                  </a:lnTo>
                  <a:lnTo>
                    <a:pt x="63" y="74"/>
                  </a:lnTo>
                  <a:close/>
                </a:path>
              </a:pathLst>
            </a:custGeom>
            <a:solidFill>
              <a:srgbClr val="64B4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7"/>
            <p:cNvSpPr>
              <a:spLocks/>
            </p:cNvSpPr>
            <p:nvPr/>
          </p:nvSpPr>
          <p:spPr bwMode="auto">
            <a:xfrm>
              <a:off x="9057626" y="4181958"/>
              <a:ext cx="95250" cy="142875"/>
            </a:xfrm>
            <a:custGeom>
              <a:avLst/>
              <a:gdLst>
                <a:gd name="T0" fmla="*/ 0 w 60"/>
                <a:gd name="T1" fmla="*/ 90 h 90"/>
                <a:gd name="T2" fmla="*/ 0 w 60"/>
                <a:gd name="T3" fmla="*/ 0 h 90"/>
                <a:gd name="T4" fmla="*/ 60 w 60"/>
                <a:gd name="T5" fmla="*/ 0 h 90"/>
                <a:gd name="T6" fmla="*/ 60 w 60"/>
                <a:gd name="T7" fmla="*/ 15 h 90"/>
                <a:gd name="T8" fmla="*/ 17 w 60"/>
                <a:gd name="T9" fmla="*/ 15 h 90"/>
                <a:gd name="T10" fmla="*/ 17 w 60"/>
                <a:gd name="T11" fmla="*/ 39 h 90"/>
                <a:gd name="T12" fmla="*/ 53 w 60"/>
                <a:gd name="T13" fmla="*/ 39 h 90"/>
                <a:gd name="T14" fmla="*/ 53 w 60"/>
                <a:gd name="T15" fmla="*/ 53 h 90"/>
                <a:gd name="T16" fmla="*/ 17 w 60"/>
                <a:gd name="T17" fmla="*/ 53 h 90"/>
                <a:gd name="T18" fmla="*/ 17 w 60"/>
                <a:gd name="T19" fmla="*/ 90 h 90"/>
                <a:gd name="T20" fmla="*/ 0 w 60"/>
                <a:gd name="T21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90">
                  <a:moveTo>
                    <a:pt x="0" y="90"/>
                  </a:moveTo>
                  <a:lnTo>
                    <a:pt x="0" y="0"/>
                  </a:lnTo>
                  <a:lnTo>
                    <a:pt x="60" y="0"/>
                  </a:lnTo>
                  <a:lnTo>
                    <a:pt x="60" y="15"/>
                  </a:lnTo>
                  <a:lnTo>
                    <a:pt x="17" y="15"/>
                  </a:lnTo>
                  <a:lnTo>
                    <a:pt x="17" y="39"/>
                  </a:lnTo>
                  <a:lnTo>
                    <a:pt x="53" y="39"/>
                  </a:lnTo>
                  <a:lnTo>
                    <a:pt x="53" y="53"/>
                  </a:lnTo>
                  <a:lnTo>
                    <a:pt x="17" y="53"/>
                  </a:lnTo>
                  <a:lnTo>
                    <a:pt x="17" y="9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008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D50A2"/>
                </a:solidFill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auto">
            <a:xfrm>
              <a:off x="5319063" y="4542320"/>
              <a:ext cx="15875" cy="15875"/>
            </a:xfrm>
            <a:custGeom>
              <a:avLst/>
              <a:gdLst>
                <a:gd name="T0" fmla="*/ 11 w 12"/>
                <a:gd name="T1" fmla="*/ 2 h 11"/>
                <a:gd name="T2" fmla="*/ 7 w 12"/>
                <a:gd name="T3" fmla="*/ 7 h 11"/>
                <a:gd name="T4" fmla="*/ 3 w 12"/>
                <a:gd name="T5" fmla="*/ 10 h 11"/>
                <a:gd name="T6" fmla="*/ 11 w 12"/>
                <a:gd name="T7" fmla="*/ 9 h 11"/>
                <a:gd name="T8" fmla="*/ 11 w 12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1" y="2"/>
                  </a:moveTo>
                  <a:cubicBezTo>
                    <a:pt x="8" y="0"/>
                    <a:pt x="10" y="6"/>
                    <a:pt x="7" y="7"/>
                  </a:cubicBezTo>
                  <a:cubicBezTo>
                    <a:pt x="4" y="8"/>
                    <a:pt x="0" y="9"/>
                    <a:pt x="3" y="10"/>
                  </a:cubicBezTo>
                  <a:cubicBezTo>
                    <a:pt x="5" y="11"/>
                    <a:pt x="10" y="10"/>
                    <a:pt x="11" y="9"/>
                  </a:cubicBezTo>
                  <a:cubicBezTo>
                    <a:pt x="12" y="8"/>
                    <a:pt x="12" y="2"/>
                    <a:pt x="11" y="2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9"/>
            <p:cNvSpPr>
              <a:spLocks/>
            </p:cNvSpPr>
            <p:nvPr/>
          </p:nvSpPr>
          <p:spPr bwMode="auto">
            <a:xfrm>
              <a:off x="5290488" y="4555020"/>
              <a:ext cx="17463" cy="4763"/>
            </a:xfrm>
            <a:custGeom>
              <a:avLst/>
              <a:gdLst>
                <a:gd name="T0" fmla="*/ 8 w 13"/>
                <a:gd name="T1" fmla="*/ 0 h 4"/>
                <a:gd name="T2" fmla="*/ 1 w 13"/>
                <a:gd name="T3" fmla="*/ 2 h 4"/>
                <a:gd name="T4" fmla="*/ 6 w 13"/>
                <a:gd name="T5" fmla="*/ 4 h 4"/>
                <a:gd name="T6" fmla="*/ 13 w 13"/>
                <a:gd name="T7" fmla="*/ 2 h 4"/>
                <a:gd name="T8" fmla="*/ 8 w 1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">
                  <a:moveTo>
                    <a:pt x="8" y="0"/>
                  </a:moveTo>
                  <a:cubicBezTo>
                    <a:pt x="5" y="0"/>
                    <a:pt x="1" y="0"/>
                    <a:pt x="1" y="2"/>
                  </a:cubicBezTo>
                  <a:cubicBezTo>
                    <a:pt x="0" y="3"/>
                    <a:pt x="4" y="4"/>
                    <a:pt x="6" y="4"/>
                  </a:cubicBezTo>
                  <a:cubicBezTo>
                    <a:pt x="9" y="4"/>
                    <a:pt x="13" y="2"/>
                    <a:pt x="13" y="2"/>
                  </a:cubicBezTo>
                  <a:cubicBezTo>
                    <a:pt x="12" y="2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0"/>
            <p:cNvSpPr>
              <a:spLocks/>
            </p:cNvSpPr>
            <p:nvPr/>
          </p:nvSpPr>
          <p:spPr bwMode="auto">
            <a:xfrm>
              <a:off x="5328588" y="4510570"/>
              <a:ext cx="11113" cy="4763"/>
            </a:xfrm>
            <a:custGeom>
              <a:avLst/>
              <a:gdLst>
                <a:gd name="T0" fmla="*/ 1 w 8"/>
                <a:gd name="T1" fmla="*/ 1 h 4"/>
                <a:gd name="T2" fmla="*/ 4 w 8"/>
                <a:gd name="T3" fmla="*/ 4 h 4"/>
                <a:gd name="T4" fmla="*/ 5 w 8"/>
                <a:gd name="T5" fmla="*/ 0 h 4"/>
                <a:gd name="T6" fmla="*/ 1 w 8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4">
                  <a:moveTo>
                    <a:pt x="1" y="1"/>
                  </a:moveTo>
                  <a:cubicBezTo>
                    <a:pt x="0" y="1"/>
                    <a:pt x="3" y="4"/>
                    <a:pt x="4" y="4"/>
                  </a:cubicBezTo>
                  <a:cubicBezTo>
                    <a:pt x="6" y="4"/>
                    <a:pt x="8" y="0"/>
                    <a:pt x="5" y="0"/>
                  </a:cubicBezTo>
                  <a:cubicBezTo>
                    <a:pt x="3" y="0"/>
                    <a:pt x="4" y="0"/>
                    <a:pt x="1" y="1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1"/>
            <p:cNvSpPr>
              <a:spLocks noEditPoints="1"/>
            </p:cNvSpPr>
            <p:nvPr/>
          </p:nvSpPr>
          <p:spPr bwMode="auto">
            <a:xfrm>
              <a:off x="5327001" y="4423258"/>
              <a:ext cx="668338" cy="773113"/>
            </a:xfrm>
            <a:custGeom>
              <a:avLst/>
              <a:gdLst>
                <a:gd name="T0" fmla="*/ 12 w 468"/>
                <a:gd name="T1" fmla="*/ 21 h 541"/>
                <a:gd name="T2" fmla="*/ 60 w 468"/>
                <a:gd name="T3" fmla="*/ 14 h 541"/>
                <a:gd name="T4" fmla="*/ 115 w 468"/>
                <a:gd name="T5" fmla="*/ 20 h 541"/>
                <a:gd name="T6" fmla="*/ 169 w 468"/>
                <a:gd name="T7" fmla="*/ 21 h 541"/>
                <a:gd name="T8" fmla="*/ 149 w 468"/>
                <a:gd name="T9" fmla="*/ 10 h 541"/>
                <a:gd name="T10" fmla="*/ 202 w 468"/>
                <a:gd name="T11" fmla="*/ 7 h 541"/>
                <a:gd name="T12" fmla="*/ 235 w 468"/>
                <a:gd name="T13" fmla="*/ 21 h 541"/>
                <a:gd name="T14" fmla="*/ 252 w 468"/>
                <a:gd name="T15" fmla="*/ 27 h 541"/>
                <a:gd name="T16" fmla="*/ 275 w 468"/>
                <a:gd name="T17" fmla="*/ 24 h 541"/>
                <a:gd name="T18" fmla="*/ 272 w 468"/>
                <a:gd name="T19" fmla="*/ 10 h 541"/>
                <a:gd name="T20" fmla="*/ 336 w 468"/>
                <a:gd name="T21" fmla="*/ 14 h 541"/>
                <a:gd name="T22" fmla="*/ 362 w 468"/>
                <a:gd name="T23" fmla="*/ 39 h 541"/>
                <a:gd name="T24" fmla="*/ 346 w 468"/>
                <a:gd name="T25" fmla="*/ 50 h 541"/>
                <a:gd name="T26" fmla="*/ 327 w 468"/>
                <a:gd name="T27" fmla="*/ 36 h 541"/>
                <a:gd name="T28" fmla="*/ 317 w 468"/>
                <a:gd name="T29" fmla="*/ 23 h 541"/>
                <a:gd name="T30" fmla="*/ 297 w 468"/>
                <a:gd name="T31" fmla="*/ 36 h 541"/>
                <a:gd name="T32" fmla="*/ 301 w 468"/>
                <a:gd name="T33" fmla="*/ 45 h 541"/>
                <a:gd name="T34" fmla="*/ 261 w 468"/>
                <a:gd name="T35" fmla="*/ 61 h 541"/>
                <a:gd name="T36" fmla="*/ 306 w 468"/>
                <a:gd name="T37" fmla="*/ 86 h 541"/>
                <a:gd name="T38" fmla="*/ 321 w 468"/>
                <a:gd name="T39" fmla="*/ 73 h 541"/>
                <a:gd name="T40" fmla="*/ 345 w 468"/>
                <a:gd name="T41" fmla="*/ 64 h 541"/>
                <a:gd name="T42" fmla="*/ 393 w 468"/>
                <a:gd name="T43" fmla="*/ 89 h 541"/>
                <a:gd name="T44" fmla="*/ 397 w 468"/>
                <a:gd name="T45" fmla="*/ 113 h 541"/>
                <a:gd name="T46" fmla="*/ 375 w 468"/>
                <a:gd name="T47" fmla="*/ 101 h 541"/>
                <a:gd name="T48" fmla="*/ 349 w 468"/>
                <a:gd name="T49" fmla="*/ 110 h 541"/>
                <a:gd name="T50" fmla="*/ 377 w 468"/>
                <a:gd name="T51" fmla="*/ 116 h 541"/>
                <a:gd name="T52" fmla="*/ 342 w 468"/>
                <a:gd name="T53" fmla="*/ 133 h 541"/>
                <a:gd name="T54" fmla="*/ 325 w 468"/>
                <a:gd name="T55" fmla="*/ 161 h 541"/>
                <a:gd name="T56" fmla="*/ 294 w 468"/>
                <a:gd name="T57" fmla="*/ 188 h 541"/>
                <a:gd name="T58" fmla="*/ 247 w 468"/>
                <a:gd name="T59" fmla="*/ 199 h 541"/>
                <a:gd name="T60" fmla="*/ 283 w 468"/>
                <a:gd name="T61" fmla="*/ 221 h 541"/>
                <a:gd name="T62" fmla="*/ 299 w 468"/>
                <a:gd name="T63" fmla="*/ 270 h 541"/>
                <a:gd name="T64" fmla="*/ 337 w 468"/>
                <a:gd name="T65" fmla="*/ 265 h 541"/>
                <a:gd name="T66" fmla="*/ 369 w 468"/>
                <a:gd name="T67" fmla="*/ 265 h 541"/>
                <a:gd name="T68" fmla="*/ 395 w 468"/>
                <a:gd name="T69" fmla="*/ 283 h 541"/>
                <a:gd name="T70" fmla="*/ 414 w 468"/>
                <a:gd name="T71" fmla="*/ 321 h 541"/>
                <a:gd name="T72" fmla="*/ 468 w 468"/>
                <a:gd name="T73" fmla="*/ 339 h 541"/>
                <a:gd name="T74" fmla="*/ 430 w 468"/>
                <a:gd name="T75" fmla="*/ 409 h 541"/>
                <a:gd name="T76" fmla="*/ 386 w 468"/>
                <a:gd name="T77" fmla="*/ 443 h 541"/>
                <a:gd name="T78" fmla="*/ 361 w 468"/>
                <a:gd name="T79" fmla="*/ 479 h 541"/>
                <a:gd name="T80" fmla="*/ 349 w 468"/>
                <a:gd name="T81" fmla="*/ 519 h 541"/>
                <a:gd name="T82" fmla="*/ 341 w 468"/>
                <a:gd name="T83" fmla="*/ 532 h 541"/>
                <a:gd name="T84" fmla="*/ 325 w 468"/>
                <a:gd name="T85" fmla="*/ 501 h 541"/>
                <a:gd name="T86" fmla="*/ 338 w 468"/>
                <a:gd name="T87" fmla="*/ 446 h 541"/>
                <a:gd name="T88" fmla="*/ 331 w 468"/>
                <a:gd name="T89" fmla="*/ 376 h 541"/>
                <a:gd name="T90" fmla="*/ 316 w 468"/>
                <a:gd name="T91" fmla="*/ 300 h 541"/>
                <a:gd name="T92" fmla="*/ 291 w 468"/>
                <a:gd name="T93" fmla="*/ 270 h 541"/>
                <a:gd name="T94" fmla="*/ 247 w 468"/>
                <a:gd name="T95" fmla="*/ 244 h 541"/>
                <a:gd name="T96" fmla="*/ 193 w 468"/>
                <a:gd name="T97" fmla="*/ 185 h 541"/>
                <a:gd name="T98" fmla="*/ 192 w 468"/>
                <a:gd name="T99" fmla="*/ 201 h 541"/>
                <a:gd name="T100" fmla="*/ 152 w 468"/>
                <a:gd name="T101" fmla="*/ 138 h 541"/>
                <a:gd name="T102" fmla="*/ 127 w 468"/>
                <a:gd name="T103" fmla="*/ 83 h 541"/>
                <a:gd name="T104" fmla="*/ 89 w 468"/>
                <a:gd name="T105" fmla="*/ 62 h 541"/>
                <a:gd name="T106" fmla="*/ 49 w 468"/>
                <a:gd name="T107" fmla="*/ 69 h 541"/>
                <a:gd name="T108" fmla="*/ 14 w 468"/>
                <a:gd name="T109" fmla="*/ 81 h 541"/>
                <a:gd name="T110" fmla="*/ 18 w 468"/>
                <a:gd name="T111" fmla="*/ 61 h 541"/>
                <a:gd name="T112" fmla="*/ 4 w 468"/>
                <a:gd name="T113" fmla="*/ 43 h 541"/>
                <a:gd name="T114" fmla="*/ 300 w 468"/>
                <a:gd name="T115" fmla="*/ 124 h 541"/>
                <a:gd name="T116" fmla="*/ 284 w 468"/>
                <a:gd name="T117" fmla="*/ 119 h 541"/>
                <a:gd name="T118" fmla="*/ 315 w 468"/>
                <a:gd name="T119" fmla="*/ 124 h 541"/>
                <a:gd name="T120" fmla="*/ 291 w 468"/>
                <a:gd name="T121" fmla="*/ 112 h 541"/>
                <a:gd name="T122" fmla="*/ 159 w 468"/>
                <a:gd name="T123" fmla="*/ 113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68" h="541">
                  <a:moveTo>
                    <a:pt x="12" y="33"/>
                  </a:moveTo>
                  <a:cubicBezTo>
                    <a:pt x="12" y="33"/>
                    <a:pt x="12" y="33"/>
                    <a:pt x="14" y="35"/>
                  </a:cubicBezTo>
                  <a:cubicBezTo>
                    <a:pt x="16" y="36"/>
                    <a:pt x="19" y="37"/>
                    <a:pt x="22" y="38"/>
                  </a:cubicBezTo>
                  <a:cubicBezTo>
                    <a:pt x="24" y="38"/>
                    <a:pt x="24" y="36"/>
                    <a:pt x="22" y="34"/>
                  </a:cubicBezTo>
                  <a:cubicBezTo>
                    <a:pt x="20" y="32"/>
                    <a:pt x="20" y="32"/>
                    <a:pt x="18" y="32"/>
                  </a:cubicBezTo>
                  <a:cubicBezTo>
                    <a:pt x="16" y="31"/>
                    <a:pt x="16" y="29"/>
                    <a:pt x="11" y="29"/>
                  </a:cubicBezTo>
                  <a:cubicBezTo>
                    <a:pt x="6" y="29"/>
                    <a:pt x="7" y="26"/>
                    <a:pt x="6" y="25"/>
                  </a:cubicBezTo>
                  <a:cubicBezTo>
                    <a:pt x="6" y="23"/>
                    <a:pt x="11" y="21"/>
                    <a:pt x="12" y="21"/>
                  </a:cubicBezTo>
                  <a:cubicBezTo>
                    <a:pt x="13" y="21"/>
                    <a:pt x="18" y="20"/>
                    <a:pt x="18" y="20"/>
                  </a:cubicBezTo>
                  <a:cubicBezTo>
                    <a:pt x="18" y="20"/>
                    <a:pt x="25" y="17"/>
                    <a:pt x="26" y="17"/>
                  </a:cubicBezTo>
                  <a:cubicBezTo>
                    <a:pt x="27" y="18"/>
                    <a:pt x="32" y="17"/>
                    <a:pt x="34" y="16"/>
                  </a:cubicBezTo>
                  <a:cubicBezTo>
                    <a:pt x="36" y="15"/>
                    <a:pt x="37" y="11"/>
                    <a:pt x="37" y="11"/>
                  </a:cubicBezTo>
                  <a:cubicBezTo>
                    <a:pt x="37" y="11"/>
                    <a:pt x="40" y="13"/>
                    <a:pt x="41" y="14"/>
                  </a:cubicBezTo>
                  <a:cubicBezTo>
                    <a:pt x="43" y="16"/>
                    <a:pt x="46" y="14"/>
                    <a:pt x="47" y="14"/>
                  </a:cubicBezTo>
                  <a:cubicBezTo>
                    <a:pt x="48" y="14"/>
                    <a:pt x="53" y="15"/>
                    <a:pt x="53" y="15"/>
                  </a:cubicBezTo>
                  <a:cubicBezTo>
                    <a:pt x="53" y="15"/>
                    <a:pt x="57" y="15"/>
                    <a:pt x="60" y="14"/>
                  </a:cubicBezTo>
                  <a:cubicBezTo>
                    <a:pt x="62" y="14"/>
                    <a:pt x="69" y="17"/>
                    <a:pt x="71" y="18"/>
                  </a:cubicBezTo>
                  <a:cubicBezTo>
                    <a:pt x="74" y="19"/>
                    <a:pt x="86" y="15"/>
                    <a:pt x="88" y="15"/>
                  </a:cubicBezTo>
                  <a:cubicBezTo>
                    <a:pt x="89" y="15"/>
                    <a:pt x="93" y="22"/>
                    <a:pt x="97" y="21"/>
                  </a:cubicBezTo>
                  <a:cubicBezTo>
                    <a:pt x="101" y="20"/>
                    <a:pt x="102" y="21"/>
                    <a:pt x="103" y="22"/>
                  </a:cubicBezTo>
                  <a:cubicBezTo>
                    <a:pt x="104" y="22"/>
                    <a:pt x="105" y="22"/>
                    <a:pt x="107" y="24"/>
                  </a:cubicBezTo>
                  <a:cubicBezTo>
                    <a:pt x="108" y="26"/>
                    <a:pt x="110" y="24"/>
                    <a:pt x="112" y="23"/>
                  </a:cubicBezTo>
                  <a:cubicBezTo>
                    <a:pt x="114" y="22"/>
                    <a:pt x="113" y="20"/>
                    <a:pt x="113" y="20"/>
                  </a:cubicBezTo>
                  <a:cubicBezTo>
                    <a:pt x="113" y="20"/>
                    <a:pt x="113" y="20"/>
                    <a:pt x="115" y="20"/>
                  </a:cubicBezTo>
                  <a:cubicBezTo>
                    <a:pt x="117" y="20"/>
                    <a:pt x="118" y="21"/>
                    <a:pt x="123" y="21"/>
                  </a:cubicBezTo>
                  <a:cubicBezTo>
                    <a:pt x="128" y="21"/>
                    <a:pt x="127" y="20"/>
                    <a:pt x="131" y="19"/>
                  </a:cubicBezTo>
                  <a:cubicBezTo>
                    <a:pt x="134" y="17"/>
                    <a:pt x="138" y="20"/>
                    <a:pt x="139" y="20"/>
                  </a:cubicBezTo>
                  <a:cubicBezTo>
                    <a:pt x="140" y="20"/>
                    <a:pt x="142" y="17"/>
                    <a:pt x="143" y="18"/>
                  </a:cubicBezTo>
                  <a:cubicBezTo>
                    <a:pt x="143" y="20"/>
                    <a:pt x="145" y="22"/>
                    <a:pt x="145" y="22"/>
                  </a:cubicBezTo>
                  <a:cubicBezTo>
                    <a:pt x="145" y="22"/>
                    <a:pt x="149" y="19"/>
                    <a:pt x="150" y="19"/>
                  </a:cubicBezTo>
                  <a:cubicBezTo>
                    <a:pt x="151" y="19"/>
                    <a:pt x="158" y="20"/>
                    <a:pt x="160" y="19"/>
                  </a:cubicBezTo>
                  <a:cubicBezTo>
                    <a:pt x="162" y="19"/>
                    <a:pt x="167" y="20"/>
                    <a:pt x="169" y="21"/>
                  </a:cubicBezTo>
                  <a:cubicBezTo>
                    <a:pt x="171" y="23"/>
                    <a:pt x="175" y="23"/>
                    <a:pt x="177" y="24"/>
                  </a:cubicBezTo>
                  <a:cubicBezTo>
                    <a:pt x="180" y="26"/>
                    <a:pt x="182" y="23"/>
                    <a:pt x="181" y="22"/>
                  </a:cubicBezTo>
                  <a:cubicBezTo>
                    <a:pt x="180" y="22"/>
                    <a:pt x="177" y="19"/>
                    <a:pt x="177" y="19"/>
                  </a:cubicBezTo>
                  <a:cubicBezTo>
                    <a:pt x="177" y="19"/>
                    <a:pt x="172" y="13"/>
                    <a:pt x="172" y="11"/>
                  </a:cubicBezTo>
                  <a:cubicBezTo>
                    <a:pt x="171" y="10"/>
                    <a:pt x="170" y="10"/>
                    <a:pt x="169" y="13"/>
                  </a:cubicBezTo>
                  <a:cubicBezTo>
                    <a:pt x="168" y="16"/>
                    <a:pt x="163" y="16"/>
                    <a:pt x="158" y="16"/>
                  </a:cubicBezTo>
                  <a:cubicBezTo>
                    <a:pt x="153" y="17"/>
                    <a:pt x="157" y="14"/>
                    <a:pt x="151" y="13"/>
                  </a:cubicBezTo>
                  <a:cubicBezTo>
                    <a:pt x="145" y="13"/>
                    <a:pt x="147" y="10"/>
                    <a:pt x="149" y="10"/>
                  </a:cubicBezTo>
                  <a:cubicBezTo>
                    <a:pt x="151" y="10"/>
                    <a:pt x="152" y="6"/>
                    <a:pt x="153" y="4"/>
                  </a:cubicBezTo>
                  <a:cubicBezTo>
                    <a:pt x="153" y="1"/>
                    <a:pt x="155" y="2"/>
                    <a:pt x="160" y="2"/>
                  </a:cubicBezTo>
                  <a:cubicBezTo>
                    <a:pt x="164" y="2"/>
                    <a:pt x="165" y="1"/>
                    <a:pt x="169" y="2"/>
                  </a:cubicBezTo>
                  <a:cubicBezTo>
                    <a:pt x="173" y="3"/>
                    <a:pt x="173" y="0"/>
                    <a:pt x="177" y="0"/>
                  </a:cubicBezTo>
                  <a:cubicBezTo>
                    <a:pt x="181" y="1"/>
                    <a:pt x="179" y="1"/>
                    <a:pt x="182" y="3"/>
                  </a:cubicBezTo>
                  <a:cubicBezTo>
                    <a:pt x="184" y="5"/>
                    <a:pt x="185" y="4"/>
                    <a:pt x="189" y="6"/>
                  </a:cubicBezTo>
                  <a:cubicBezTo>
                    <a:pt x="192" y="8"/>
                    <a:pt x="191" y="8"/>
                    <a:pt x="192" y="8"/>
                  </a:cubicBezTo>
                  <a:cubicBezTo>
                    <a:pt x="194" y="9"/>
                    <a:pt x="199" y="8"/>
                    <a:pt x="202" y="7"/>
                  </a:cubicBezTo>
                  <a:cubicBezTo>
                    <a:pt x="205" y="7"/>
                    <a:pt x="207" y="7"/>
                    <a:pt x="209" y="9"/>
                  </a:cubicBezTo>
                  <a:cubicBezTo>
                    <a:pt x="210" y="11"/>
                    <a:pt x="210" y="13"/>
                    <a:pt x="212" y="15"/>
                  </a:cubicBezTo>
                  <a:cubicBezTo>
                    <a:pt x="214" y="17"/>
                    <a:pt x="211" y="9"/>
                    <a:pt x="211" y="6"/>
                  </a:cubicBezTo>
                  <a:cubicBezTo>
                    <a:pt x="211" y="3"/>
                    <a:pt x="215" y="6"/>
                    <a:pt x="218" y="6"/>
                  </a:cubicBezTo>
                  <a:cubicBezTo>
                    <a:pt x="220" y="6"/>
                    <a:pt x="223" y="4"/>
                    <a:pt x="224" y="6"/>
                  </a:cubicBezTo>
                  <a:cubicBezTo>
                    <a:pt x="224" y="7"/>
                    <a:pt x="220" y="9"/>
                    <a:pt x="223" y="13"/>
                  </a:cubicBezTo>
                  <a:cubicBezTo>
                    <a:pt x="225" y="16"/>
                    <a:pt x="227" y="17"/>
                    <a:pt x="230" y="17"/>
                  </a:cubicBezTo>
                  <a:cubicBezTo>
                    <a:pt x="232" y="17"/>
                    <a:pt x="237" y="17"/>
                    <a:pt x="235" y="21"/>
                  </a:cubicBezTo>
                  <a:cubicBezTo>
                    <a:pt x="232" y="25"/>
                    <a:pt x="226" y="25"/>
                    <a:pt x="224" y="25"/>
                  </a:cubicBezTo>
                  <a:cubicBezTo>
                    <a:pt x="222" y="25"/>
                    <a:pt x="219" y="26"/>
                    <a:pt x="219" y="28"/>
                  </a:cubicBezTo>
                  <a:cubicBezTo>
                    <a:pt x="220" y="30"/>
                    <a:pt x="225" y="29"/>
                    <a:pt x="228" y="29"/>
                  </a:cubicBezTo>
                  <a:cubicBezTo>
                    <a:pt x="232" y="29"/>
                    <a:pt x="242" y="30"/>
                    <a:pt x="244" y="29"/>
                  </a:cubicBezTo>
                  <a:cubicBezTo>
                    <a:pt x="247" y="28"/>
                    <a:pt x="246" y="24"/>
                    <a:pt x="244" y="23"/>
                  </a:cubicBezTo>
                  <a:cubicBezTo>
                    <a:pt x="241" y="22"/>
                    <a:pt x="243" y="20"/>
                    <a:pt x="246" y="21"/>
                  </a:cubicBezTo>
                  <a:cubicBezTo>
                    <a:pt x="249" y="21"/>
                    <a:pt x="252" y="20"/>
                    <a:pt x="251" y="21"/>
                  </a:cubicBezTo>
                  <a:cubicBezTo>
                    <a:pt x="251" y="22"/>
                    <a:pt x="252" y="24"/>
                    <a:pt x="252" y="27"/>
                  </a:cubicBezTo>
                  <a:cubicBezTo>
                    <a:pt x="252" y="30"/>
                    <a:pt x="252" y="32"/>
                    <a:pt x="255" y="31"/>
                  </a:cubicBezTo>
                  <a:cubicBezTo>
                    <a:pt x="257" y="30"/>
                    <a:pt x="256" y="28"/>
                    <a:pt x="258" y="27"/>
                  </a:cubicBezTo>
                  <a:cubicBezTo>
                    <a:pt x="260" y="27"/>
                    <a:pt x="260" y="23"/>
                    <a:pt x="259" y="20"/>
                  </a:cubicBezTo>
                  <a:cubicBezTo>
                    <a:pt x="258" y="17"/>
                    <a:pt x="257" y="15"/>
                    <a:pt x="257" y="13"/>
                  </a:cubicBezTo>
                  <a:cubicBezTo>
                    <a:pt x="257" y="11"/>
                    <a:pt x="260" y="11"/>
                    <a:pt x="262" y="13"/>
                  </a:cubicBezTo>
                  <a:cubicBezTo>
                    <a:pt x="264" y="15"/>
                    <a:pt x="266" y="18"/>
                    <a:pt x="266" y="18"/>
                  </a:cubicBezTo>
                  <a:cubicBezTo>
                    <a:pt x="266" y="18"/>
                    <a:pt x="270" y="21"/>
                    <a:pt x="271" y="23"/>
                  </a:cubicBezTo>
                  <a:cubicBezTo>
                    <a:pt x="272" y="26"/>
                    <a:pt x="273" y="26"/>
                    <a:pt x="275" y="24"/>
                  </a:cubicBezTo>
                  <a:cubicBezTo>
                    <a:pt x="277" y="22"/>
                    <a:pt x="278" y="22"/>
                    <a:pt x="280" y="24"/>
                  </a:cubicBezTo>
                  <a:cubicBezTo>
                    <a:pt x="282" y="26"/>
                    <a:pt x="281" y="29"/>
                    <a:pt x="281" y="30"/>
                  </a:cubicBezTo>
                  <a:cubicBezTo>
                    <a:pt x="281" y="32"/>
                    <a:pt x="284" y="30"/>
                    <a:pt x="284" y="28"/>
                  </a:cubicBezTo>
                  <a:cubicBezTo>
                    <a:pt x="285" y="26"/>
                    <a:pt x="287" y="26"/>
                    <a:pt x="289" y="26"/>
                  </a:cubicBezTo>
                  <a:cubicBezTo>
                    <a:pt x="290" y="25"/>
                    <a:pt x="290" y="21"/>
                    <a:pt x="290" y="21"/>
                  </a:cubicBezTo>
                  <a:cubicBezTo>
                    <a:pt x="290" y="21"/>
                    <a:pt x="286" y="20"/>
                    <a:pt x="283" y="20"/>
                  </a:cubicBezTo>
                  <a:cubicBezTo>
                    <a:pt x="279" y="20"/>
                    <a:pt x="277" y="20"/>
                    <a:pt x="274" y="17"/>
                  </a:cubicBezTo>
                  <a:cubicBezTo>
                    <a:pt x="271" y="15"/>
                    <a:pt x="273" y="13"/>
                    <a:pt x="272" y="10"/>
                  </a:cubicBezTo>
                  <a:cubicBezTo>
                    <a:pt x="270" y="8"/>
                    <a:pt x="277" y="7"/>
                    <a:pt x="280" y="4"/>
                  </a:cubicBezTo>
                  <a:cubicBezTo>
                    <a:pt x="284" y="2"/>
                    <a:pt x="288" y="4"/>
                    <a:pt x="287" y="9"/>
                  </a:cubicBezTo>
                  <a:cubicBezTo>
                    <a:pt x="286" y="14"/>
                    <a:pt x="286" y="14"/>
                    <a:pt x="290" y="13"/>
                  </a:cubicBezTo>
                  <a:cubicBezTo>
                    <a:pt x="295" y="11"/>
                    <a:pt x="290" y="7"/>
                    <a:pt x="292" y="7"/>
                  </a:cubicBezTo>
                  <a:cubicBezTo>
                    <a:pt x="294" y="6"/>
                    <a:pt x="299" y="5"/>
                    <a:pt x="301" y="6"/>
                  </a:cubicBezTo>
                  <a:cubicBezTo>
                    <a:pt x="303" y="6"/>
                    <a:pt x="313" y="4"/>
                    <a:pt x="315" y="4"/>
                  </a:cubicBezTo>
                  <a:cubicBezTo>
                    <a:pt x="318" y="4"/>
                    <a:pt x="322" y="7"/>
                    <a:pt x="324" y="9"/>
                  </a:cubicBezTo>
                  <a:cubicBezTo>
                    <a:pt x="327" y="10"/>
                    <a:pt x="334" y="13"/>
                    <a:pt x="336" y="14"/>
                  </a:cubicBezTo>
                  <a:cubicBezTo>
                    <a:pt x="338" y="15"/>
                    <a:pt x="350" y="17"/>
                    <a:pt x="351" y="17"/>
                  </a:cubicBezTo>
                  <a:cubicBezTo>
                    <a:pt x="352" y="18"/>
                    <a:pt x="352" y="22"/>
                    <a:pt x="354" y="26"/>
                  </a:cubicBezTo>
                  <a:cubicBezTo>
                    <a:pt x="355" y="29"/>
                    <a:pt x="358" y="27"/>
                    <a:pt x="359" y="27"/>
                  </a:cubicBezTo>
                  <a:cubicBezTo>
                    <a:pt x="361" y="27"/>
                    <a:pt x="365" y="29"/>
                    <a:pt x="366" y="31"/>
                  </a:cubicBezTo>
                  <a:cubicBezTo>
                    <a:pt x="367" y="33"/>
                    <a:pt x="376" y="34"/>
                    <a:pt x="376" y="34"/>
                  </a:cubicBezTo>
                  <a:cubicBezTo>
                    <a:pt x="376" y="34"/>
                    <a:pt x="374" y="37"/>
                    <a:pt x="373" y="38"/>
                  </a:cubicBezTo>
                  <a:cubicBezTo>
                    <a:pt x="372" y="39"/>
                    <a:pt x="370" y="40"/>
                    <a:pt x="368" y="41"/>
                  </a:cubicBezTo>
                  <a:cubicBezTo>
                    <a:pt x="366" y="43"/>
                    <a:pt x="364" y="41"/>
                    <a:pt x="362" y="39"/>
                  </a:cubicBezTo>
                  <a:cubicBezTo>
                    <a:pt x="360" y="38"/>
                    <a:pt x="355" y="36"/>
                    <a:pt x="355" y="37"/>
                  </a:cubicBezTo>
                  <a:cubicBezTo>
                    <a:pt x="354" y="38"/>
                    <a:pt x="354" y="39"/>
                    <a:pt x="355" y="40"/>
                  </a:cubicBezTo>
                  <a:cubicBezTo>
                    <a:pt x="355" y="41"/>
                    <a:pt x="359" y="43"/>
                    <a:pt x="362" y="45"/>
                  </a:cubicBezTo>
                  <a:cubicBezTo>
                    <a:pt x="364" y="47"/>
                    <a:pt x="363" y="49"/>
                    <a:pt x="364" y="52"/>
                  </a:cubicBezTo>
                  <a:cubicBezTo>
                    <a:pt x="364" y="55"/>
                    <a:pt x="361" y="51"/>
                    <a:pt x="358" y="50"/>
                  </a:cubicBezTo>
                  <a:cubicBezTo>
                    <a:pt x="355" y="49"/>
                    <a:pt x="355" y="53"/>
                    <a:pt x="355" y="53"/>
                  </a:cubicBezTo>
                  <a:cubicBezTo>
                    <a:pt x="355" y="53"/>
                    <a:pt x="351" y="53"/>
                    <a:pt x="349" y="53"/>
                  </a:cubicBezTo>
                  <a:cubicBezTo>
                    <a:pt x="348" y="53"/>
                    <a:pt x="349" y="53"/>
                    <a:pt x="346" y="50"/>
                  </a:cubicBezTo>
                  <a:cubicBezTo>
                    <a:pt x="343" y="47"/>
                    <a:pt x="344" y="52"/>
                    <a:pt x="342" y="50"/>
                  </a:cubicBezTo>
                  <a:cubicBezTo>
                    <a:pt x="340" y="49"/>
                    <a:pt x="338" y="47"/>
                    <a:pt x="337" y="47"/>
                  </a:cubicBezTo>
                  <a:cubicBezTo>
                    <a:pt x="336" y="48"/>
                    <a:pt x="333" y="44"/>
                    <a:pt x="332" y="45"/>
                  </a:cubicBezTo>
                  <a:cubicBezTo>
                    <a:pt x="330" y="45"/>
                    <a:pt x="323" y="43"/>
                    <a:pt x="321" y="44"/>
                  </a:cubicBezTo>
                  <a:cubicBezTo>
                    <a:pt x="319" y="45"/>
                    <a:pt x="318" y="45"/>
                    <a:pt x="316" y="46"/>
                  </a:cubicBezTo>
                  <a:cubicBezTo>
                    <a:pt x="315" y="46"/>
                    <a:pt x="314" y="41"/>
                    <a:pt x="315" y="39"/>
                  </a:cubicBezTo>
                  <a:cubicBezTo>
                    <a:pt x="316" y="37"/>
                    <a:pt x="318" y="37"/>
                    <a:pt x="322" y="38"/>
                  </a:cubicBezTo>
                  <a:cubicBezTo>
                    <a:pt x="326" y="39"/>
                    <a:pt x="326" y="38"/>
                    <a:pt x="327" y="36"/>
                  </a:cubicBezTo>
                  <a:cubicBezTo>
                    <a:pt x="328" y="34"/>
                    <a:pt x="329" y="33"/>
                    <a:pt x="333" y="31"/>
                  </a:cubicBezTo>
                  <a:cubicBezTo>
                    <a:pt x="337" y="30"/>
                    <a:pt x="333" y="29"/>
                    <a:pt x="331" y="28"/>
                  </a:cubicBezTo>
                  <a:cubicBezTo>
                    <a:pt x="330" y="27"/>
                    <a:pt x="329" y="26"/>
                    <a:pt x="328" y="28"/>
                  </a:cubicBezTo>
                  <a:cubicBezTo>
                    <a:pt x="327" y="30"/>
                    <a:pt x="325" y="33"/>
                    <a:pt x="325" y="33"/>
                  </a:cubicBezTo>
                  <a:cubicBezTo>
                    <a:pt x="325" y="33"/>
                    <a:pt x="322" y="33"/>
                    <a:pt x="319" y="32"/>
                  </a:cubicBezTo>
                  <a:cubicBezTo>
                    <a:pt x="316" y="32"/>
                    <a:pt x="318" y="30"/>
                    <a:pt x="320" y="30"/>
                  </a:cubicBezTo>
                  <a:cubicBezTo>
                    <a:pt x="321" y="29"/>
                    <a:pt x="323" y="25"/>
                    <a:pt x="322" y="24"/>
                  </a:cubicBezTo>
                  <a:cubicBezTo>
                    <a:pt x="320" y="23"/>
                    <a:pt x="319" y="22"/>
                    <a:pt x="317" y="23"/>
                  </a:cubicBezTo>
                  <a:cubicBezTo>
                    <a:pt x="314" y="23"/>
                    <a:pt x="316" y="20"/>
                    <a:pt x="314" y="19"/>
                  </a:cubicBezTo>
                  <a:cubicBezTo>
                    <a:pt x="312" y="18"/>
                    <a:pt x="313" y="20"/>
                    <a:pt x="313" y="21"/>
                  </a:cubicBezTo>
                  <a:cubicBezTo>
                    <a:pt x="313" y="23"/>
                    <a:pt x="310" y="22"/>
                    <a:pt x="310" y="22"/>
                  </a:cubicBezTo>
                  <a:cubicBezTo>
                    <a:pt x="310" y="22"/>
                    <a:pt x="306" y="22"/>
                    <a:pt x="305" y="22"/>
                  </a:cubicBezTo>
                  <a:cubicBezTo>
                    <a:pt x="303" y="23"/>
                    <a:pt x="300" y="24"/>
                    <a:pt x="301" y="26"/>
                  </a:cubicBezTo>
                  <a:cubicBezTo>
                    <a:pt x="302" y="27"/>
                    <a:pt x="305" y="27"/>
                    <a:pt x="306" y="30"/>
                  </a:cubicBezTo>
                  <a:cubicBezTo>
                    <a:pt x="307" y="33"/>
                    <a:pt x="302" y="34"/>
                    <a:pt x="301" y="34"/>
                  </a:cubicBezTo>
                  <a:cubicBezTo>
                    <a:pt x="300" y="34"/>
                    <a:pt x="297" y="36"/>
                    <a:pt x="297" y="36"/>
                  </a:cubicBezTo>
                  <a:cubicBezTo>
                    <a:pt x="297" y="36"/>
                    <a:pt x="293" y="35"/>
                    <a:pt x="290" y="35"/>
                  </a:cubicBezTo>
                  <a:cubicBezTo>
                    <a:pt x="287" y="35"/>
                    <a:pt x="286" y="35"/>
                    <a:pt x="287" y="36"/>
                  </a:cubicBezTo>
                  <a:cubicBezTo>
                    <a:pt x="288" y="38"/>
                    <a:pt x="289" y="37"/>
                    <a:pt x="290" y="37"/>
                  </a:cubicBezTo>
                  <a:cubicBezTo>
                    <a:pt x="291" y="37"/>
                    <a:pt x="291" y="39"/>
                    <a:pt x="294" y="38"/>
                  </a:cubicBezTo>
                  <a:cubicBezTo>
                    <a:pt x="296" y="38"/>
                    <a:pt x="296" y="36"/>
                    <a:pt x="298" y="39"/>
                  </a:cubicBezTo>
                  <a:cubicBezTo>
                    <a:pt x="300" y="42"/>
                    <a:pt x="303" y="42"/>
                    <a:pt x="307" y="44"/>
                  </a:cubicBezTo>
                  <a:cubicBezTo>
                    <a:pt x="310" y="47"/>
                    <a:pt x="306" y="49"/>
                    <a:pt x="304" y="49"/>
                  </a:cubicBezTo>
                  <a:cubicBezTo>
                    <a:pt x="302" y="49"/>
                    <a:pt x="302" y="47"/>
                    <a:pt x="301" y="45"/>
                  </a:cubicBezTo>
                  <a:cubicBezTo>
                    <a:pt x="299" y="43"/>
                    <a:pt x="295" y="46"/>
                    <a:pt x="295" y="46"/>
                  </a:cubicBezTo>
                  <a:cubicBezTo>
                    <a:pt x="295" y="46"/>
                    <a:pt x="291" y="48"/>
                    <a:pt x="289" y="48"/>
                  </a:cubicBezTo>
                  <a:cubicBezTo>
                    <a:pt x="287" y="48"/>
                    <a:pt x="285" y="48"/>
                    <a:pt x="288" y="45"/>
                  </a:cubicBezTo>
                  <a:cubicBezTo>
                    <a:pt x="291" y="43"/>
                    <a:pt x="285" y="42"/>
                    <a:pt x="285" y="39"/>
                  </a:cubicBezTo>
                  <a:cubicBezTo>
                    <a:pt x="285" y="35"/>
                    <a:pt x="283" y="45"/>
                    <a:pt x="283" y="47"/>
                  </a:cubicBezTo>
                  <a:cubicBezTo>
                    <a:pt x="283" y="48"/>
                    <a:pt x="281" y="45"/>
                    <a:pt x="276" y="45"/>
                  </a:cubicBezTo>
                  <a:cubicBezTo>
                    <a:pt x="271" y="46"/>
                    <a:pt x="272" y="48"/>
                    <a:pt x="265" y="53"/>
                  </a:cubicBezTo>
                  <a:cubicBezTo>
                    <a:pt x="259" y="58"/>
                    <a:pt x="260" y="57"/>
                    <a:pt x="261" y="61"/>
                  </a:cubicBezTo>
                  <a:cubicBezTo>
                    <a:pt x="262" y="66"/>
                    <a:pt x="260" y="67"/>
                    <a:pt x="263" y="67"/>
                  </a:cubicBezTo>
                  <a:cubicBezTo>
                    <a:pt x="265" y="68"/>
                    <a:pt x="264" y="73"/>
                    <a:pt x="266" y="73"/>
                  </a:cubicBezTo>
                  <a:cubicBezTo>
                    <a:pt x="269" y="73"/>
                    <a:pt x="270" y="71"/>
                    <a:pt x="274" y="73"/>
                  </a:cubicBezTo>
                  <a:cubicBezTo>
                    <a:pt x="278" y="76"/>
                    <a:pt x="280" y="77"/>
                    <a:pt x="285" y="78"/>
                  </a:cubicBezTo>
                  <a:cubicBezTo>
                    <a:pt x="291" y="79"/>
                    <a:pt x="293" y="78"/>
                    <a:pt x="296" y="77"/>
                  </a:cubicBezTo>
                  <a:cubicBezTo>
                    <a:pt x="298" y="77"/>
                    <a:pt x="301" y="80"/>
                    <a:pt x="301" y="83"/>
                  </a:cubicBezTo>
                  <a:cubicBezTo>
                    <a:pt x="301" y="85"/>
                    <a:pt x="303" y="85"/>
                    <a:pt x="302" y="89"/>
                  </a:cubicBezTo>
                  <a:cubicBezTo>
                    <a:pt x="302" y="92"/>
                    <a:pt x="306" y="86"/>
                    <a:pt x="306" y="86"/>
                  </a:cubicBezTo>
                  <a:cubicBezTo>
                    <a:pt x="306" y="86"/>
                    <a:pt x="307" y="91"/>
                    <a:pt x="306" y="92"/>
                  </a:cubicBezTo>
                  <a:cubicBezTo>
                    <a:pt x="305" y="92"/>
                    <a:pt x="306" y="96"/>
                    <a:pt x="308" y="95"/>
                  </a:cubicBezTo>
                  <a:cubicBezTo>
                    <a:pt x="309" y="95"/>
                    <a:pt x="311" y="96"/>
                    <a:pt x="313" y="94"/>
                  </a:cubicBezTo>
                  <a:cubicBezTo>
                    <a:pt x="315" y="93"/>
                    <a:pt x="312" y="87"/>
                    <a:pt x="312" y="85"/>
                  </a:cubicBezTo>
                  <a:cubicBezTo>
                    <a:pt x="312" y="83"/>
                    <a:pt x="310" y="82"/>
                    <a:pt x="310" y="80"/>
                  </a:cubicBezTo>
                  <a:cubicBezTo>
                    <a:pt x="309" y="78"/>
                    <a:pt x="312" y="78"/>
                    <a:pt x="313" y="80"/>
                  </a:cubicBezTo>
                  <a:cubicBezTo>
                    <a:pt x="314" y="82"/>
                    <a:pt x="316" y="80"/>
                    <a:pt x="319" y="78"/>
                  </a:cubicBezTo>
                  <a:cubicBezTo>
                    <a:pt x="321" y="77"/>
                    <a:pt x="321" y="73"/>
                    <a:pt x="321" y="73"/>
                  </a:cubicBezTo>
                  <a:cubicBezTo>
                    <a:pt x="321" y="73"/>
                    <a:pt x="317" y="68"/>
                    <a:pt x="314" y="66"/>
                  </a:cubicBezTo>
                  <a:cubicBezTo>
                    <a:pt x="312" y="65"/>
                    <a:pt x="313" y="65"/>
                    <a:pt x="316" y="64"/>
                  </a:cubicBezTo>
                  <a:cubicBezTo>
                    <a:pt x="318" y="63"/>
                    <a:pt x="316" y="62"/>
                    <a:pt x="316" y="58"/>
                  </a:cubicBezTo>
                  <a:cubicBezTo>
                    <a:pt x="317" y="54"/>
                    <a:pt x="317" y="52"/>
                    <a:pt x="318" y="52"/>
                  </a:cubicBezTo>
                  <a:cubicBezTo>
                    <a:pt x="320" y="52"/>
                    <a:pt x="325" y="51"/>
                    <a:pt x="330" y="51"/>
                  </a:cubicBezTo>
                  <a:cubicBezTo>
                    <a:pt x="334" y="52"/>
                    <a:pt x="336" y="55"/>
                    <a:pt x="339" y="56"/>
                  </a:cubicBezTo>
                  <a:cubicBezTo>
                    <a:pt x="342" y="56"/>
                    <a:pt x="347" y="57"/>
                    <a:pt x="348" y="59"/>
                  </a:cubicBezTo>
                  <a:cubicBezTo>
                    <a:pt x="349" y="60"/>
                    <a:pt x="342" y="61"/>
                    <a:pt x="345" y="64"/>
                  </a:cubicBezTo>
                  <a:cubicBezTo>
                    <a:pt x="347" y="67"/>
                    <a:pt x="349" y="66"/>
                    <a:pt x="351" y="67"/>
                  </a:cubicBezTo>
                  <a:cubicBezTo>
                    <a:pt x="353" y="68"/>
                    <a:pt x="355" y="67"/>
                    <a:pt x="358" y="63"/>
                  </a:cubicBezTo>
                  <a:cubicBezTo>
                    <a:pt x="361" y="59"/>
                    <a:pt x="362" y="59"/>
                    <a:pt x="363" y="59"/>
                  </a:cubicBezTo>
                  <a:cubicBezTo>
                    <a:pt x="364" y="60"/>
                    <a:pt x="369" y="68"/>
                    <a:pt x="371" y="70"/>
                  </a:cubicBezTo>
                  <a:cubicBezTo>
                    <a:pt x="372" y="71"/>
                    <a:pt x="374" y="76"/>
                    <a:pt x="374" y="78"/>
                  </a:cubicBezTo>
                  <a:cubicBezTo>
                    <a:pt x="374" y="80"/>
                    <a:pt x="380" y="79"/>
                    <a:pt x="381" y="79"/>
                  </a:cubicBezTo>
                  <a:cubicBezTo>
                    <a:pt x="383" y="79"/>
                    <a:pt x="387" y="83"/>
                    <a:pt x="388" y="85"/>
                  </a:cubicBezTo>
                  <a:cubicBezTo>
                    <a:pt x="388" y="87"/>
                    <a:pt x="389" y="87"/>
                    <a:pt x="393" y="89"/>
                  </a:cubicBezTo>
                  <a:cubicBezTo>
                    <a:pt x="397" y="90"/>
                    <a:pt x="393" y="93"/>
                    <a:pt x="392" y="96"/>
                  </a:cubicBezTo>
                  <a:cubicBezTo>
                    <a:pt x="391" y="98"/>
                    <a:pt x="391" y="98"/>
                    <a:pt x="390" y="101"/>
                  </a:cubicBezTo>
                  <a:cubicBezTo>
                    <a:pt x="388" y="103"/>
                    <a:pt x="390" y="101"/>
                    <a:pt x="391" y="102"/>
                  </a:cubicBezTo>
                  <a:cubicBezTo>
                    <a:pt x="393" y="103"/>
                    <a:pt x="393" y="104"/>
                    <a:pt x="396" y="104"/>
                  </a:cubicBezTo>
                  <a:cubicBezTo>
                    <a:pt x="398" y="103"/>
                    <a:pt x="399" y="104"/>
                    <a:pt x="400" y="106"/>
                  </a:cubicBezTo>
                  <a:cubicBezTo>
                    <a:pt x="401" y="108"/>
                    <a:pt x="402" y="110"/>
                    <a:pt x="403" y="111"/>
                  </a:cubicBezTo>
                  <a:cubicBezTo>
                    <a:pt x="404" y="113"/>
                    <a:pt x="403" y="116"/>
                    <a:pt x="402" y="114"/>
                  </a:cubicBezTo>
                  <a:cubicBezTo>
                    <a:pt x="401" y="112"/>
                    <a:pt x="397" y="113"/>
                    <a:pt x="397" y="113"/>
                  </a:cubicBezTo>
                  <a:cubicBezTo>
                    <a:pt x="397" y="113"/>
                    <a:pt x="395" y="116"/>
                    <a:pt x="394" y="115"/>
                  </a:cubicBezTo>
                  <a:cubicBezTo>
                    <a:pt x="394" y="113"/>
                    <a:pt x="393" y="112"/>
                    <a:pt x="391" y="113"/>
                  </a:cubicBezTo>
                  <a:cubicBezTo>
                    <a:pt x="388" y="113"/>
                    <a:pt x="386" y="113"/>
                    <a:pt x="384" y="113"/>
                  </a:cubicBezTo>
                  <a:cubicBezTo>
                    <a:pt x="382" y="113"/>
                    <a:pt x="381" y="112"/>
                    <a:pt x="382" y="110"/>
                  </a:cubicBezTo>
                  <a:cubicBezTo>
                    <a:pt x="384" y="109"/>
                    <a:pt x="384" y="104"/>
                    <a:pt x="387" y="102"/>
                  </a:cubicBezTo>
                  <a:cubicBezTo>
                    <a:pt x="390" y="99"/>
                    <a:pt x="389" y="96"/>
                    <a:pt x="387" y="96"/>
                  </a:cubicBezTo>
                  <a:cubicBezTo>
                    <a:pt x="385" y="96"/>
                    <a:pt x="384" y="99"/>
                    <a:pt x="383" y="100"/>
                  </a:cubicBezTo>
                  <a:cubicBezTo>
                    <a:pt x="382" y="101"/>
                    <a:pt x="378" y="99"/>
                    <a:pt x="375" y="101"/>
                  </a:cubicBezTo>
                  <a:cubicBezTo>
                    <a:pt x="373" y="102"/>
                    <a:pt x="370" y="104"/>
                    <a:pt x="372" y="104"/>
                  </a:cubicBezTo>
                  <a:cubicBezTo>
                    <a:pt x="374" y="105"/>
                    <a:pt x="369" y="108"/>
                    <a:pt x="367" y="108"/>
                  </a:cubicBezTo>
                  <a:cubicBezTo>
                    <a:pt x="366" y="108"/>
                    <a:pt x="366" y="103"/>
                    <a:pt x="366" y="102"/>
                  </a:cubicBezTo>
                  <a:cubicBezTo>
                    <a:pt x="366" y="100"/>
                    <a:pt x="364" y="103"/>
                    <a:pt x="364" y="103"/>
                  </a:cubicBezTo>
                  <a:cubicBezTo>
                    <a:pt x="364" y="103"/>
                    <a:pt x="359" y="99"/>
                    <a:pt x="357" y="102"/>
                  </a:cubicBezTo>
                  <a:cubicBezTo>
                    <a:pt x="355" y="104"/>
                    <a:pt x="349" y="103"/>
                    <a:pt x="347" y="105"/>
                  </a:cubicBezTo>
                  <a:cubicBezTo>
                    <a:pt x="345" y="107"/>
                    <a:pt x="344" y="112"/>
                    <a:pt x="344" y="112"/>
                  </a:cubicBezTo>
                  <a:cubicBezTo>
                    <a:pt x="344" y="112"/>
                    <a:pt x="346" y="111"/>
                    <a:pt x="349" y="110"/>
                  </a:cubicBezTo>
                  <a:cubicBezTo>
                    <a:pt x="353" y="109"/>
                    <a:pt x="352" y="110"/>
                    <a:pt x="355" y="108"/>
                  </a:cubicBezTo>
                  <a:cubicBezTo>
                    <a:pt x="358" y="106"/>
                    <a:pt x="361" y="105"/>
                    <a:pt x="363" y="109"/>
                  </a:cubicBezTo>
                  <a:cubicBezTo>
                    <a:pt x="366" y="112"/>
                    <a:pt x="363" y="113"/>
                    <a:pt x="363" y="113"/>
                  </a:cubicBezTo>
                  <a:cubicBezTo>
                    <a:pt x="363" y="113"/>
                    <a:pt x="364" y="116"/>
                    <a:pt x="365" y="117"/>
                  </a:cubicBezTo>
                  <a:cubicBezTo>
                    <a:pt x="366" y="117"/>
                    <a:pt x="366" y="116"/>
                    <a:pt x="369" y="115"/>
                  </a:cubicBezTo>
                  <a:cubicBezTo>
                    <a:pt x="371" y="113"/>
                    <a:pt x="370" y="117"/>
                    <a:pt x="370" y="119"/>
                  </a:cubicBezTo>
                  <a:cubicBezTo>
                    <a:pt x="371" y="120"/>
                    <a:pt x="373" y="120"/>
                    <a:pt x="374" y="118"/>
                  </a:cubicBezTo>
                  <a:cubicBezTo>
                    <a:pt x="375" y="117"/>
                    <a:pt x="376" y="115"/>
                    <a:pt x="377" y="116"/>
                  </a:cubicBezTo>
                  <a:cubicBezTo>
                    <a:pt x="378" y="117"/>
                    <a:pt x="379" y="120"/>
                    <a:pt x="380" y="122"/>
                  </a:cubicBezTo>
                  <a:cubicBezTo>
                    <a:pt x="381" y="125"/>
                    <a:pt x="374" y="125"/>
                    <a:pt x="372" y="126"/>
                  </a:cubicBezTo>
                  <a:cubicBezTo>
                    <a:pt x="371" y="126"/>
                    <a:pt x="366" y="128"/>
                    <a:pt x="365" y="128"/>
                  </a:cubicBezTo>
                  <a:cubicBezTo>
                    <a:pt x="364" y="128"/>
                    <a:pt x="361" y="131"/>
                    <a:pt x="358" y="131"/>
                  </a:cubicBezTo>
                  <a:cubicBezTo>
                    <a:pt x="356" y="131"/>
                    <a:pt x="356" y="127"/>
                    <a:pt x="356" y="125"/>
                  </a:cubicBezTo>
                  <a:cubicBezTo>
                    <a:pt x="356" y="122"/>
                    <a:pt x="353" y="125"/>
                    <a:pt x="352" y="126"/>
                  </a:cubicBezTo>
                  <a:cubicBezTo>
                    <a:pt x="352" y="127"/>
                    <a:pt x="349" y="127"/>
                    <a:pt x="347" y="127"/>
                  </a:cubicBezTo>
                  <a:cubicBezTo>
                    <a:pt x="345" y="128"/>
                    <a:pt x="342" y="130"/>
                    <a:pt x="342" y="133"/>
                  </a:cubicBezTo>
                  <a:cubicBezTo>
                    <a:pt x="342" y="136"/>
                    <a:pt x="346" y="139"/>
                    <a:pt x="345" y="140"/>
                  </a:cubicBezTo>
                  <a:cubicBezTo>
                    <a:pt x="344" y="141"/>
                    <a:pt x="337" y="141"/>
                    <a:pt x="335" y="140"/>
                  </a:cubicBezTo>
                  <a:cubicBezTo>
                    <a:pt x="333" y="140"/>
                    <a:pt x="330" y="141"/>
                    <a:pt x="331" y="143"/>
                  </a:cubicBezTo>
                  <a:cubicBezTo>
                    <a:pt x="332" y="144"/>
                    <a:pt x="331" y="146"/>
                    <a:pt x="329" y="146"/>
                  </a:cubicBezTo>
                  <a:cubicBezTo>
                    <a:pt x="327" y="146"/>
                    <a:pt x="327" y="148"/>
                    <a:pt x="328" y="150"/>
                  </a:cubicBezTo>
                  <a:cubicBezTo>
                    <a:pt x="329" y="151"/>
                    <a:pt x="325" y="155"/>
                    <a:pt x="324" y="154"/>
                  </a:cubicBezTo>
                  <a:cubicBezTo>
                    <a:pt x="323" y="152"/>
                    <a:pt x="322" y="151"/>
                    <a:pt x="322" y="154"/>
                  </a:cubicBezTo>
                  <a:cubicBezTo>
                    <a:pt x="322" y="156"/>
                    <a:pt x="323" y="159"/>
                    <a:pt x="325" y="161"/>
                  </a:cubicBezTo>
                  <a:cubicBezTo>
                    <a:pt x="327" y="164"/>
                    <a:pt x="320" y="165"/>
                    <a:pt x="318" y="167"/>
                  </a:cubicBezTo>
                  <a:cubicBezTo>
                    <a:pt x="316" y="169"/>
                    <a:pt x="311" y="176"/>
                    <a:pt x="308" y="178"/>
                  </a:cubicBezTo>
                  <a:cubicBezTo>
                    <a:pt x="305" y="179"/>
                    <a:pt x="303" y="183"/>
                    <a:pt x="304" y="185"/>
                  </a:cubicBezTo>
                  <a:cubicBezTo>
                    <a:pt x="306" y="187"/>
                    <a:pt x="308" y="194"/>
                    <a:pt x="308" y="197"/>
                  </a:cubicBezTo>
                  <a:cubicBezTo>
                    <a:pt x="309" y="199"/>
                    <a:pt x="308" y="206"/>
                    <a:pt x="305" y="206"/>
                  </a:cubicBezTo>
                  <a:cubicBezTo>
                    <a:pt x="303" y="206"/>
                    <a:pt x="304" y="201"/>
                    <a:pt x="302" y="200"/>
                  </a:cubicBezTo>
                  <a:cubicBezTo>
                    <a:pt x="299" y="199"/>
                    <a:pt x="297" y="193"/>
                    <a:pt x="297" y="189"/>
                  </a:cubicBezTo>
                  <a:cubicBezTo>
                    <a:pt x="296" y="185"/>
                    <a:pt x="296" y="187"/>
                    <a:pt x="294" y="188"/>
                  </a:cubicBezTo>
                  <a:cubicBezTo>
                    <a:pt x="292" y="190"/>
                    <a:pt x="290" y="186"/>
                    <a:pt x="289" y="185"/>
                  </a:cubicBezTo>
                  <a:cubicBezTo>
                    <a:pt x="288" y="183"/>
                    <a:pt x="284" y="187"/>
                    <a:pt x="280" y="186"/>
                  </a:cubicBezTo>
                  <a:cubicBezTo>
                    <a:pt x="277" y="186"/>
                    <a:pt x="275" y="187"/>
                    <a:pt x="275" y="188"/>
                  </a:cubicBezTo>
                  <a:cubicBezTo>
                    <a:pt x="275" y="189"/>
                    <a:pt x="274" y="192"/>
                    <a:pt x="271" y="190"/>
                  </a:cubicBezTo>
                  <a:cubicBezTo>
                    <a:pt x="268" y="188"/>
                    <a:pt x="267" y="188"/>
                    <a:pt x="264" y="188"/>
                  </a:cubicBezTo>
                  <a:cubicBezTo>
                    <a:pt x="261" y="188"/>
                    <a:pt x="258" y="187"/>
                    <a:pt x="257" y="189"/>
                  </a:cubicBezTo>
                  <a:cubicBezTo>
                    <a:pt x="257" y="190"/>
                    <a:pt x="253" y="193"/>
                    <a:pt x="251" y="194"/>
                  </a:cubicBezTo>
                  <a:cubicBezTo>
                    <a:pt x="249" y="195"/>
                    <a:pt x="245" y="198"/>
                    <a:pt x="247" y="199"/>
                  </a:cubicBezTo>
                  <a:cubicBezTo>
                    <a:pt x="249" y="200"/>
                    <a:pt x="249" y="205"/>
                    <a:pt x="248" y="207"/>
                  </a:cubicBezTo>
                  <a:cubicBezTo>
                    <a:pt x="246" y="210"/>
                    <a:pt x="247" y="215"/>
                    <a:pt x="247" y="220"/>
                  </a:cubicBezTo>
                  <a:cubicBezTo>
                    <a:pt x="248" y="225"/>
                    <a:pt x="252" y="228"/>
                    <a:pt x="255" y="231"/>
                  </a:cubicBezTo>
                  <a:cubicBezTo>
                    <a:pt x="258" y="234"/>
                    <a:pt x="259" y="236"/>
                    <a:pt x="263" y="233"/>
                  </a:cubicBezTo>
                  <a:cubicBezTo>
                    <a:pt x="266" y="230"/>
                    <a:pt x="267" y="232"/>
                    <a:pt x="268" y="232"/>
                  </a:cubicBezTo>
                  <a:cubicBezTo>
                    <a:pt x="269" y="232"/>
                    <a:pt x="271" y="230"/>
                    <a:pt x="270" y="227"/>
                  </a:cubicBezTo>
                  <a:cubicBezTo>
                    <a:pt x="269" y="224"/>
                    <a:pt x="271" y="221"/>
                    <a:pt x="274" y="221"/>
                  </a:cubicBezTo>
                  <a:cubicBezTo>
                    <a:pt x="277" y="222"/>
                    <a:pt x="281" y="220"/>
                    <a:pt x="283" y="221"/>
                  </a:cubicBezTo>
                  <a:cubicBezTo>
                    <a:pt x="285" y="221"/>
                    <a:pt x="286" y="228"/>
                    <a:pt x="283" y="231"/>
                  </a:cubicBezTo>
                  <a:cubicBezTo>
                    <a:pt x="280" y="233"/>
                    <a:pt x="281" y="238"/>
                    <a:pt x="281" y="241"/>
                  </a:cubicBezTo>
                  <a:cubicBezTo>
                    <a:pt x="280" y="244"/>
                    <a:pt x="277" y="245"/>
                    <a:pt x="281" y="245"/>
                  </a:cubicBezTo>
                  <a:cubicBezTo>
                    <a:pt x="284" y="245"/>
                    <a:pt x="283" y="245"/>
                    <a:pt x="285" y="246"/>
                  </a:cubicBezTo>
                  <a:cubicBezTo>
                    <a:pt x="287" y="246"/>
                    <a:pt x="289" y="244"/>
                    <a:pt x="291" y="243"/>
                  </a:cubicBezTo>
                  <a:cubicBezTo>
                    <a:pt x="294" y="243"/>
                    <a:pt x="299" y="249"/>
                    <a:pt x="298" y="251"/>
                  </a:cubicBezTo>
                  <a:cubicBezTo>
                    <a:pt x="297" y="254"/>
                    <a:pt x="296" y="259"/>
                    <a:pt x="297" y="264"/>
                  </a:cubicBezTo>
                  <a:cubicBezTo>
                    <a:pt x="297" y="268"/>
                    <a:pt x="298" y="269"/>
                    <a:pt x="299" y="270"/>
                  </a:cubicBezTo>
                  <a:cubicBezTo>
                    <a:pt x="299" y="271"/>
                    <a:pt x="302" y="275"/>
                    <a:pt x="304" y="273"/>
                  </a:cubicBezTo>
                  <a:cubicBezTo>
                    <a:pt x="307" y="272"/>
                    <a:pt x="310" y="271"/>
                    <a:pt x="310" y="269"/>
                  </a:cubicBezTo>
                  <a:cubicBezTo>
                    <a:pt x="311" y="268"/>
                    <a:pt x="317" y="272"/>
                    <a:pt x="316" y="273"/>
                  </a:cubicBezTo>
                  <a:cubicBezTo>
                    <a:pt x="316" y="274"/>
                    <a:pt x="319" y="275"/>
                    <a:pt x="320" y="274"/>
                  </a:cubicBezTo>
                  <a:cubicBezTo>
                    <a:pt x="322" y="273"/>
                    <a:pt x="323" y="271"/>
                    <a:pt x="325" y="268"/>
                  </a:cubicBezTo>
                  <a:cubicBezTo>
                    <a:pt x="327" y="265"/>
                    <a:pt x="330" y="263"/>
                    <a:pt x="331" y="263"/>
                  </a:cubicBezTo>
                  <a:cubicBezTo>
                    <a:pt x="333" y="262"/>
                    <a:pt x="336" y="258"/>
                    <a:pt x="338" y="259"/>
                  </a:cubicBezTo>
                  <a:cubicBezTo>
                    <a:pt x="341" y="259"/>
                    <a:pt x="338" y="263"/>
                    <a:pt x="337" y="265"/>
                  </a:cubicBezTo>
                  <a:cubicBezTo>
                    <a:pt x="337" y="267"/>
                    <a:pt x="337" y="273"/>
                    <a:pt x="338" y="274"/>
                  </a:cubicBezTo>
                  <a:cubicBezTo>
                    <a:pt x="340" y="274"/>
                    <a:pt x="339" y="269"/>
                    <a:pt x="341" y="266"/>
                  </a:cubicBezTo>
                  <a:cubicBezTo>
                    <a:pt x="342" y="263"/>
                    <a:pt x="345" y="261"/>
                    <a:pt x="347" y="261"/>
                  </a:cubicBezTo>
                  <a:cubicBezTo>
                    <a:pt x="348" y="261"/>
                    <a:pt x="349" y="269"/>
                    <a:pt x="351" y="267"/>
                  </a:cubicBezTo>
                  <a:cubicBezTo>
                    <a:pt x="353" y="264"/>
                    <a:pt x="358" y="265"/>
                    <a:pt x="358" y="267"/>
                  </a:cubicBezTo>
                  <a:cubicBezTo>
                    <a:pt x="359" y="269"/>
                    <a:pt x="360" y="270"/>
                    <a:pt x="360" y="270"/>
                  </a:cubicBezTo>
                  <a:cubicBezTo>
                    <a:pt x="360" y="270"/>
                    <a:pt x="362" y="269"/>
                    <a:pt x="362" y="267"/>
                  </a:cubicBezTo>
                  <a:cubicBezTo>
                    <a:pt x="362" y="265"/>
                    <a:pt x="366" y="263"/>
                    <a:pt x="369" y="265"/>
                  </a:cubicBezTo>
                  <a:cubicBezTo>
                    <a:pt x="372" y="268"/>
                    <a:pt x="371" y="268"/>
                    <a:pt x="373" y="269"/>
                  </a:cubicBezTo>
                  <a:cubicBezTo>
                    <a:pt x="374" y="269"/>
                    <a:pt x="376" y="264"/>
                    <a:pt x="377" y="264"/>
                  </a:cubicBezTo>
                  <a:cubicBezTo>
                    <a:pt x="377" y="263"/>
                    <a:pt x="377" y="269"/>
                    <a:pt x="374" y="272"/>
                  </a:cubicBezTo>
                  <a:cubicBezTo>
                    <a:pt x="372" y="276"/>
                    <a:pt x="376" y="275"/>
                    <a:pt x="376" y="275"/>
                  </a:cubicBezTo>
                  <a:cubicBezTo>
                    <a:pt x="376" y="275"/>
                    <a:pt x="376" y="275"/>
                    <a:pt x="377" y="276"/>
                  </a:cubicBezTo>
                  <a:cubicBezTo>
                    <a:pt x="378" y="277"/>
                    <a:pt x="381" y="275"/>
                    <a:pt x="382" y="277"/>
                  </a:cubicBezTo>
                  <a:cubicBezTo>
                    <a:pt x="383" y="279"/>
                    <a:pt x="386" y="280"/>
                    <a:pt x="387" y="283"/>
                  </a:cubicBezTo>
                  <a:cubicBezTo>
                    <a:pt x="389" y="287"/>
                    <a:pt x="391" y="284"/>
                    <a:pt x="395" y="283"/>
                  </a:cubicBezTo>
                  <a:cubicBezTo>
                    <a:pt x="398" y="282"/>
                    <a:pt x="403" y="288"/>
                    <a:pt x="407" y="292"/>
                  </a:cubicBezTo>
                  <a:cubicBezTo>
                    <a:pt x="411" y="297"/>
                    <a:pt x="410" y="300"/>
                    <a:pt x="412" y="300"/>
                  </a:cubicBezTo>
                  <a:cubicBezTo>
                    <a:pt x="415" y="300"/>
                    <a:pt x="415" y="304"/>
                    <a:pt x="415" y="306"/>
                  </a:cubicBezTo>
                  <a:cubicBezTo>
                    <a:pt x="415" y="307"/>
                    <a:pt x="410" y="310"/>
                    <a:pt x="407" y="311"/>
                  </a:cubicBezTo>
                  <a:cubicBezTo>
                    <a:pt x="404" y="312"/>
                    <a:pt x="404" y="315"/>
                    <a:pt x="409" y="314"/>
                  </a:cubicBezTo>
                  <a:cubicBezTo>
                    <a:pt x="414" y="313"/>
                    <a:pt x="411" y="311"/>
                    <a:pt x="414" y="310"/>
                  </a:cubicBezTo>
                  <a:cubicBezTo>
                    <a:pt x="417" y="309"/>
                    <a:pt x="420" y="311"/>
                    <a:pt x="418" y="315"/>
                  </a:cubicBezTo>
                  <a:cubicBezTo>
                    <a:pt x="415" y="320"/>
                    <a:pt x="410" y="320"/>
                    <a:pt x="414" y="321"/>
                  </a:cubicBezTo>
                  <a:cubicBezTo>
                    <a:pt x="419" y="321"/>
                    <a:pt x="416" y="320"/>
                    <a:pt x="419" y="316"/>
                  </a:cubicBezTo>
                  <a:cubicBezTo>
                    <a:pt x="422" y="312"/>
                    <a:pt x="422" y="313"/>
                    <a:pt x="423" y="313"/>
                  </a:cubicBezTo>
                  <a:cubicBezTo>
                    <a:pt x="425" y="313"/>
                    <a:pt x="429" y="314"/>
                    <a:pt x="430" y="315"/>
                  </a:cubicBezTo>
                  <a:cubicBezTo>
                    <a:pt x="432" y="317"/>
                    <a:pt x="436" y="319"/>
                    <a:pt x="438" y="321"/>
                  </a:cubicBezTo>
                  <a:cubicBezTo>
                    <a:pt x="441" y="322"/>
                    <a:pt x="444" y="322"/>
                    <a:pt x="445" y="321"/>
                  </a:cubicBezTo>
                  <a:cubicBezTo>
                    <a:pt x="447" y="320"/>
                    <a:pt x="452" y="323"/>
                    <a:pt x="454" y="326"/>
                  </a:cubicBezTo>
                  <a:cubicBezTo>
                    <a:pt x="456" y="329"/>
                    <a:pt x="460" y="329"/>
                    <a:pt x="462" y="330"/>
                  </a:cubicBezTo>
                  <a:cubicBezTo>
                    <a:pt x="464" y="331"/>
                    <a:pt x="468" y="335"/>
                    <a:pt x="468" y="339"/>
                  </a:cubicBezTo>
                  <a:cubicBezTo>
                    <a:pt x="468" y="342"/>
                    <a:pt x="465" y="350"/>
                    <a:pt x="464" y="352"/>
                  </a:cubicBezTo>
                  <a:cubicBezTo>
                    <a:pt x="464" y="353"/>
                    <a:pt x="459" y="360"/>
                    <a:pt x="455" y="364"/>
                  </a:cubicBezTo>
                  <a:cubicBezTo>
                    <a:pt x="450" y="368"/>
                    <a:pt x="453" y="373"/>
                    <a:pt x="453" y="375"/>
                  </a:cubicBezTo>
                  <a:cubicBezTo>
                    <a:pt x="454" y="377"/>
                    <a:pt x="450" y="385"/>
                    <a:pt x="451" y="387"/>
                  </a:cubicBezTo>
                  <a:cubicBezTo>
                    <a:pt x="452" y="389"/>
                    <a:pt x="450" y="392"/>
                    <a:pt x="448" y="395"/>
                  </a:cubicBezTo>
                  <a:cubicBezTo>
                    <a:pt x="447" y="397"/>
                    <a:pt x="445" y="402"/>
                    <a:pt x="444" y="404"/>
                  </a:cubicBezTo>
                  <a:cubicBezTo>
                    <a:pt x="443" y="406"/>
                    <a:pt x="439" y="405"/>
                    <a:pt x="436" y="406"/>
                  </a:cubicBezTo>
                  <a:cubicBezTo>
                    <a:pt x="432" y="408"/>
                    <a:pt x="430" y="409"/>
                    <a:pt x="430" y="409"/>
                  </a:cubicBezTo>
                  <a:cubicBezTo>
                    <a:pt x="430" y="409"/>
                    <a:pt x="424" y="412"/>
                    <a:pt x="420" y="415"/>
                  </a:cubicBezTo>
                  <a:cubicBezTo>
                    <a:pt x="417" y="418"/>
                    <a:pt x="422" y="423"/>
                    <a:pt x="420" y="427"/>
                  </a:cubicBezTo>
                  <a:cubicBezTo>
                    <a:pt x="418" y="430"/>
                    <a:pt x="417" y="427"/>
                    <a:pt x="415" y="432"/>
                  </a:cubicBezTo>
                  <a:cubicBezTo>
                    <a:pt x="413" y="436"/>
                    <a:pt x="412" y="435"/>
                    <a:pt x="410" y="436"/>
                  </a:cubicBezTo>
                  <a:cubicBezTo>
                    <a:pt x="409" y="437"/>
                    <a:pt x="408" y="440"/>
                    <a:pt x="408" y="443"/>
                  </a:cubicBezTo>
                  <a:cubicBezTo>
                    <a:pt x="407" y="446"/>
                    <a:pt x="404" y="449"/>
                    <a:pt x="400" y="453"/>
                  </a:cubicBezTo>
                  <a:cubicBezTo>
                    <a:pt x="397" y="457"/>
                    <a:pt x="394" y="456"/>
                    <a:pt x="390" y="455"/>
                  </a:cubicBezTo>
                  <a:cubicBezTo>
                    <a:pt x="386" y="454"/>
                    <a:pt x="386" y="442"/>
                    <a:pt x="386" y="443"/>
                  </a:cubicBezTo>
                  <a:cubicBezTo>
                    <a:pt x="385" y="445"/>
                    <a:pt x="383" y="451"/>
                    <a:pt x="384" y="452"/>
                  </a:cubicBezTo>
                  <a:cubicBezTo>
                    <a:pt x="384" y="453"/>
                    <a:pt x="388" y="458"/>
                    <a:pt x="390" y="459"/>
                  </a:cubicBezTo>
                  <a:cubicBezTo>
                    <a:pt x="391" y="460"/>
                    <a:pt x="391" y="461"/>
                    <a:pt x="390" y="463"/>
                  </a:cubicBezTo>
                  <a:cubicBezTo>
                    <a:pt x="389" y="465"/>
                    <a:pt x="386" y="471"/>
                    <a:pt x="384" y="472"/>
                  </a:cubicBezTo>
                  <a:cubicBezTo>
                    <a:pt x="383" y="472"/>
                    <a:pt x="374" y="473"/>
                    <a:pt x="372" y="472"/>
                  </a:cubicBezTo>
                  <a:cubicBezTo>
                    <a:pt x="370" y="471"/>
                    <a:pt x="369" y="475"/>
                    <a:pt x="370" y="477"/>
                  </a:cubicBezTo>
                  <a:cubicBezTo>
                    <a:pt x="370" y="479"/>
                    <a:pt x="372" y="481"/>
                    <a:pt x="368" y="481"/>
                  </a:cubicBezTo>
                  <a:cubicBezTo>
                    <a:pt x="365" y="480"/>
                    <a:pt x="361" y="478"/>
                    <a:pt x="361" y="479"/>
                  </a:cubicBezTo>
                  <a:cubicBezTo>
                    <a:pt x="361" y="481"/>
                    <a:pt x="361" y="485"/>
                    <a:pt x="363" y="485"/>
                  </a:cubicBezTo>
                  <a:cubicBezTo>
                    <a:pt x="365" y="485"/>
                    <a:pt x="367" y="484"/>
                    <a:pt x="366" y="486"/>
                  </a:cubicBezTo>
                  <a:cubicBezTo>
                    <a:pt x="365" y="488"/>
                    <a:pt x="363" y="491"/>
                    <a:pt x="361" y="492"/>
                  </a:cubicBezTo>
                  <a:cubicBezTo>
                    <a:pt x="360" y="493"/>
                    <a:pt x="359" y="496"/>
                    <a:pt x="356" y="499"/>
                  </a:cubicBezTo>
                  <a:cubicBezTo>
                    <a:pt x="353" y="501"/>
                    <a:pt x="353" y="503"/>
                    <a:pt x="353" y="504"/>
                  </a:cubicBezTo>
                  <a:cubicBezTo>
                    <a:pt x="354" y="505"/>
                    <a:pt x="358" y="504"/>
                    <a:pt x="359" y="505"/>
                  </a:cubicBezTo>
                  <a:cubicBezTo>
                    <a:pt x="360" y="505"/>
                    <a:pt x="358" y="510"/>
                    <a:pt x="357" y="511"/>
                  </a:cubicBezTo>
                  <a:cubicBezTo>
                    <a:pt x="356" y="512"/>
                    <a:pt x="351" y="517"/>
                    <a:pt x="349" y="519"/>
                  </a:cubicBezTo>
                  <a:cubicBezTo>
                    <a:pt x="347" y="520"/>
                    <a:pt x="347" y="524"/>
                    <a:pt x="347" y="526"/>
                  </a:cubicBezTo>
                  <a:cubicBezTo>
                    <a:pt x="348" y="529"/>
                    <a:pt x="353" y="534"/>
                    <a:pt x="355" y="535"/>
                  </a:cubicBezTo>
                  <a:cubicBezTo>
                    <a:pt x="358" y="536"/>
                    <a:pt x="364" y="536"/>
                    <a:pt x="363" y="537"/>
                  </a:cubicBezTo>
                  <a:cubicBezTo>
                    <a:pt x="363" y="538"/>
                    <a:pt x="356" y="539"/>
                    <a:pt x="355" y="539"/>
                  </a:cubicBezTo>
                  <a:cubicBezTo>
                    <a:pt x="354" y="539"/>
                    <a:pt x="349" y="541"/>
                    <a:pt x="347" y="541"/>
                  </a:cubicBezTo>
                  <a:cubicBezTo>
                    <a:pt x="345" y="541"/>
                    <a:pt x="340" y="538"/>
                    <a:pt x="339" y="538"/>
                  </a:cubicBezTo>
                  <a:cubicBezTo>
                    <a:pt x="338" y="538"/>
                    <a:pt x="340" y="537"/>
                    <a:pt x="343" y="534"/>
                  </a:cubicBezTo>
                  <a:cubicBezTo>
                    <a:pt x="346" y="531"/>
                    <a:pt x="342" y="528"/>
                    <a:pt x="341" y="532"/>
                  </a:cubicBezTo>
                  <a:cubicBezTo>
                    <a:pt x="341" y="536"/>
                    <a:pt x="339" y="537"/>
                    <a:pt x="338" y="537"/>
                  </a:cubicBezTo>
                  <a:cubicBezTo>
                    <a:pt x="336" y="537"/>
                    <a:pt x="335" y="534"/>
                    <a:pt x="334" y="533"/>
                  </a:cubicBezTo>
                  <a:cubicBezTo>
                    <a:pt x="333" y="532"/>
                    <a:pt x="329" y="531"/>
                    <a:pt x="330" y="527"/>
                  </a:cubicBezTo>
                  <a:cubicBezTo>
                    <a:pt x="330" y="523"/>
                    <a:pt x="328" y="523"/>
                    <a:pt x="326" y="521"/>
                  </a:cubicBezTo>
                  <a:cubicBezTo>
                    <a:pt x="324" y="519"/>
                    <a:pt x="328" y="518"/>
                    <a:pt x="328" y="516"/>
                  </a:cubicBezTo>
                  <a:cubicBezTo>
                    <a:pt x="327" y="514"/>
                    <a:pt x="324" y="516"/>
                    <a:pt x="324" y="513"/>
                  </a:cubicBezTo>
                  <a:cubicBezTo>
                    <a:pt x="324" y="511"/>
                    <a:pt x="327" y="507"/>
                    <a:pt x="327" y="506"/>
                  </a:cubicBezTo>
                  <a:cubicBezTo>
                    <a:pt x="327" y="505"/>
                    <a:pt x="325" y="503"/>
                    <a:pt x="325" y="501"/>
                  </a:cubicBezTo>
                  <a:cubicBezTo>
                    <a:pt x="324" y="499"/>
                    <a:pt x="326" y="498"/>
                    <a:pt x="328" y="495"/>
                  </a:cubicBezTo>
                  <a:cubicBezTo>
                    <a:pt x="330" y="492"/>
                    <a:pt x="332" y="488"/>
                    <a:pt x="332" y="487"/>
                  </a:cubicBezTo>
                  <a:cubicBezTo>
                    <a:pt x="332" y="486"/>
                    <a:pt x="330" y="482"/>
                    <a:pt x="330" y="480"/>
                  </a:cubicBezTo>
                  <a:cubicBezTo>
                    <a:pt x="330" y="477"/>
                    <a:pt x="332" y="476"/>
                    <a:pt x="332" y="472"/>
                  </a:cubicBezTo>
                  <a:cubicBezTo>
                    <a:pt x="333" y="468"/>
                    <a:pt x="330" y="469"/>
                    <a:pt x="330" y="466"/>
                  </a:cubicBezTo>
                  <a:cubicBezTo>
                    <a:pt x="330" y="463"/>
                    <a:pt x="333" y="464"/>
                    <a:pt x="333" y="461"/>
                  </a:cubicBezTo>
                  <a:cubicBezTo>
                    <a:pt x="332" y="458"/>
                    <a:pt x="334" y="456"/>
                    <a:pt x="335" y="454"/>
                  </a:cubicBezTo>
                  <a:cubicBezTo>
                    <a:pt x="336" y="452"/>
                    <a:pt x="337" y="448"/>
                    <a:pt x="338" y="446"/>
                  </a:cubicBezTo>
                  <a:cubicBezTo>
                    <a:pt x="339" y="443"/>
                    <a:pt x="337" y="437"/>
                    <a:pt x="337" y="436"/>
                  </a:cubicBezTo>
                  <a:cubicBezTo>
                    <a:pt x="337" y="435"/>
                    <a:pt x="341" y="434"/>
                    <a:pt x="339" y="432"/>
                  </a:cubicBezTo>
                  <a:cubicBezTo>
                    <a:pt x="337" y="430"/>
                    <a:pt x="340" y="429"/>
                    <a:pt x="342" y="427"/>
                  </a:cubicBezTo>
                  <a:cubicBezTo>
                    <a:pt x="344" y="425"/>
                    <a:pt x="341" y="420"/>
                    <a:pt x="342" y="413"/>
                  </a:cubicBezTo>
                  <a:cubicBezTo>
                    <a:pt x="343" y="407"/>
                    <a:pt x="344" y="396"/>
                    <a:pt x="344" y="395"/>
                  </a:cubicBezTo>
                  <a:cubicBezTo>
                    <a:pt x="344" y="394"/>
                    <a:pt x="344" y="390"/>
                    <a:pt x="342" y="387"/>
                  </a:cubicBezTo>
                  <a:cubicBezTo>
                    <a:pt x="341" y="384"/>
                    <a:pt x="339" y="382"/>
                    <a:pt x="337" y="381"/>
                  </a:cubicBezTo>
                  <a:cubicBezTo>
                    <a:pt x="335" y="380"/>
                    <a:pt x="332" y="377"/>
                    <a:pt x="331" y="376"/>
                  </a:cubicBezTo>
                  <a:cubicBezTo>
                    <a:pt x="329" y="376"/>
                    <a:pt x="320" y="373"/>
                    <a:pt x="320" y="368"/>
                  </a:cubicBezTo>
                  <a:cubicBezTo>
                    <a:pt x="320" y="363"/>
                    <a:pt x="317" y="359"/>
                    <a:pt x="316" y="355"/>
                  </a:cubicBezTo>
                  <a:cubicBezTo>
                    <a:pt x="316" y="352"/>
                    <a:pt x="311" y="344"/>
                    <a:pt x="311" y="341"/>
                  </a:cubicBezTo>
                  <a:cubicBezTo>
                    <a:pt x="311" y="337"/>
                    <a:pt x="305" y="336"/>
                    <a:pt x="304" y="332"/>
                  </a:cubicBezTo>
                  <a:cubicBezTo>
                    <a:pt x="303" y="328"/>
                    <a:pt x="305" y="326"/>
                    <a:pt x="306" y="323"/>
                  </a:cubicBezTo>
                  <a:cubicBezTo>
                    <a:pt x="306" y="321"/>
                    <a:pt x="305" y="315"/>
                    <a:pt x="305" y="314"/>
                  </a:cubicBezTo>
                  <a:cubicBezTo>
                    <a:pt x="305" y="312"/>
                    <a:pt x="308" y="306"/>
                    <a:pt x="309" y="305"/>
                  </a:cubicBezTo>
                  <a:cubicBezTo>
                    <a:pt x="311" y="304"/>
                    <a:pt x="314" y="300"/>
                    <a:pt x="316" y="300"/>
                  </a:cubicBezTo>
                  <a:cubicBezTo>
                    <a:pt x="317" y="300"/>
                    <a:pt x="316" y="296"/>
                    <a:pt x="318" y="293"/>
                  </a:cubicBezTo>
                  <a:cubicBezTo>
                    <a:pt x="319" y="289"/>
                    <a:pt x="317" y="283"/>
                    <a:pt x="316" y="283"/>
                  </a:cubicBezTo>
                  <a:cubicBezTo>
                    <a:pt x="315" y="282"/>
                    <a:pt x="314" y="277"/>
                    <a:pt x="313" y="276"/>
                  </a:cubicBezTo>
                  <a:cubicBezTo>
                    <a:pt x="311" y="275"/>
                    <a:pt x="308" y="275"/>
                    <a:pt x="308" y="275"/>
                  </a:cubicBezTo>
                  <a:cubicBezTo>
                    <a:pt x="308" y="275"/>
                    <a:pt x="309" y="278"/>
                    <a:pt x="306" y="280"/>
                  </a:cubicBezTo>
                  <a:cubicBezTo>
                    <a:pt x="304" y="282"/>
                    <a:pt x="303" y="280"/>
                    <a:pt x="302" y="279"/>
                  </a:cubicBezTo>
                  <a:cubicBezTo>
                    <a:pt x="301" y="278"/>
                    <a:pt x="298" y="277"/>
                    <a:pt x="297" y="276"/>
                  </a:cubicBezTo>
                  <a:cubicBezTo>
                    <a:pt x="295" y="274"/>
                    <a:pt x="293" y="271"/>
                    <a:pt x="291" y="270"/>
                  </a:cubicBezTo>
                  <a:cubicBezTo>
                    <a:pt x="289" y="269"/>
                    <a:pt x="285" y="268"/>
                    <a:pt x="285" y="264"/>
                  </a:cubicBezTo>
                  <a:cubicBezTo>
                    <a:pt x="285" y="260"/>
                    <a:pt x="283" y="257"/>
                    <a:pt x="282" y="257"/>
                  </a:cubicBezTo>
                  <a:cubicBezTo>
                    <a:pt x="280" y="256"/>
                    <a:pt x="278" y="254"/>
                    <a:pt x="277" y="255"/>
                  </a:cubicBezTo>
                  <a:cubicBezTo>
                    <a:pt x="275" y="256"/>
                    <a:pt x="272" y="253"/>
                    <a:pt x="270" y="253"/>
                  </a:cubicBezTo>
                  <a:cubicBezTo>
                    <a:pt x="268" y="254"/>
                    <a:pt x="264" y="249"/>
                    <a:pt x="263" y="248"/>
                  </a:cubicBezTo>
                  <a:cubicBezTo>
                    <a:pt x="261" y="246"/>
                    <a:pt x="260" y="243"/>
                    <a:pt x="257" y="243"/>
                  </a:cubicBezTo>
                  <a:cubicBezTo>
                    <a:pt x="255" y="243"/>
                    <a:pt x="254" y="244"/>
                    <a:pt x="252" y="247"/>
                  </a:cubicBezTo>
                  <a:cubicBezTo>
                    <a:pt x="251" y="249"/>
                    <a:pt x="248" y="245"/>
                    <a:pt x="247" y="244"/>
                  </a:cubicBezTo>
                  <a:cubicBezTo>
                    <a:pt x="246" y="243"/>
                    <a:pt x="242" y="245"/>
                    <a:pt x="239" y="245"/>
                  </a:cubicBezTo>
                  <a:cubicBezTo>
                    <a:pt x="235" y="245"/>
                    <a:pt x="234" y="238"/>
                    <a:pt x="234" y="237"/>
                  </a:cubicBezTo>
                  <a:cubicBezTo>
                    <a:pt x="233" y="231"/>
                    <a:pt x="224" y="231"/>
                    <a:pt x="222" y="230"/>
                  </a:cubicBezTo>
                  <a:cubicBezTo>
                    <a:pt x="220" y="229"/>
                    <a:pt x="218" y="223"/>
                    <a:pt x="219" y="222"/>
                  </a:cubicBezTo>
                  <a:cubicBezTo>
                    <a:pt x="220" y="220"/>
                    <a:pt x="217" y="216"/>
                    <a:pt x="217" y="216"/>
                  </a:cubicBezTo>
                  <a:cubicBezTo>
                    <a:pt x="217" y="216"/>
                    <a:pt x="213" y="210"/>
                    <a:pt x="212" y="210"/>
                  </a:cubicBezTo>
                  <a:cubicBezTo>
                    <a:pt x="210" y="210"/>
                    <a:pt x="205" y="200"/>
                    <a:pt x="203" y="198"/>
                  </a:cubicBezTo>
                  <a:cubicBezTo>
                    <a:pt x="200" y="195"/>
                    <a:pt x="194" y="188"/>
                    <a:pt x="193" y="185"/>
                  </a:cubicBezTo>
                  <a:cubicBezTo>
                    <a:pt x="191" y="182"/>
                    <a:pt x="191" y="177"/>
                    <a:pt x="188" y="180"/>
                  </a:cubicBezTo>
                  <a:cubicBezTo>
                    <a:pt x="185" y="182"/>
                    <a:pt x="188" y="185"/>
                    <a:pt x="191" y="187"/>
                  </a:cubicBezTo>
                  <a:cubicBezTo>
                    <a:pt x="193" y="190"/>
                    <a:pt x="193" y="193"/>
                    <a:pt x="197" y="197"/>
                  </a:cubicBezTo>
                  <a:cubicBezTo>
                    <a:pt x="201" y="201"/>
                    <a:pt x="199" y="205"/>
                    <a:pt x="201" y="206"/>
                  </a:cubicBezTo>
                  <a:cubicBezTo>
                    <a:pt x="203" y="208"/>
                    <a:pt x="209" y="212"/>
                    <a:pt x="207" y="215"/>
                  </a:cubicBezTo>
                  <a:cubicBezTo>
                    <a:pt x="204" y="218"/>
                    <a:pt x="201" y="212"/>
                    <a:pt x="200" y="211"/>
                  </a:cubicBezTo>
                  <a:cubicBezTo>
                    <a:pt x="199" y="211"/>
                    <a:pt x="196" y="210"/>
                    <a:pt x="196" y="208"/>
                  </a:cubicBezTo>
                  <a:cubicBezTo>
                    <a:pt x="197" y="206"/>
                    <a:pt x="194" y="204"/>
                    <a:pt x="192" y="201"/>
                  </a:cubicBezTo>
                  <a:cubicBezTo>
                    <a:pt x="190" y="198"/>
                    <a:pt x="189" y="200"/>
                    <a:pt x="186" y="200"/>
                  </a:cubicBezTo>
                  <a:cubicBezTo>
                    <a:pt x="184" y="200"/>
                    <a:pt x="186" y="196"/>
                    <a:pt x="188" y="194"/>
                  </a:cubicBezTo>
                  <a:cubicBezTo>
                    <a:pt x="189" y="192"/>
                    <a:pt x="186" y="190"/>
                    <a:pt x="184" y="189"/>
                  </a:cubicBezTo>
                  <a:cubicBezTo>
                    <a:pt x="182" y="188"/>
                    <a:pt x="180" y="180"/>
                    <a:pt x="178" y="175"/>
                  </a:cubicBezTo>
                  <a:cubicBezTo>
                    <a:pt x="175" y="170"/>
                    <a:pt x="174" y="168"/>
                    <a:pt x="171" y="168"/>
                  </a:cubicBezTo>
                  <a:cubicBezTo>
                    <a:pt x="168" y="169"/>
                    <a:pt x="164" y="166"/>
                    <a:pt x="162" y="165"/>
                  </a:cubicBezTo>
                  <a:cubicBezTo>
                    <a:pt x="160" y="163"/>
                    <a:pt x="161" y="155"/>
                    <a:pt x="158" y="152"/>
                  </a:cubicBezTo>
                  <a:cubicBezTo>
                    <a:pt x="155" y="148"/>
                    <a:pt x="152" y="142"/>
                    <a:pt x="152" y="138"/>
                  </a:cubicBezTo>
                  <a:cubicBezTo>
                    <a:pt x="153" y="134"/>
                    <a:pt x="154" y="124"/>
                    <a:pt x="154" y="122"/>
                  </a:cubicBezTo>
                  <a:cubicBezTo>
                    <a:pt x="154" y="119"/>
                    <a:pt x="151" y="114"/>
                    <a:pt x="151" y="113"/>
                  </a:cubicBezTo>
                  <a:cubicBezTo>
                    <a:pt x="151" y="112"/>
                    <a:pt x="151" y="109"/>
                    <a:pt x="149" y="109"/>
                  </a:cubicBezTo>
                  <a:cubicBezTo>
                    <a:pt x="148" y="109"/>
                    <a:pt x="144" y="105"/>
                    <a:pt x="142" y="105"/>
                  </a:cubicBezTo>
                  <a:cubicBezTo>
                    <a:pt x="139" y="105"/>
                    <a:pt x="138" y="100"/>
                    <a:pt x="139" y="98"/>
                  </a:cubicBezTo>
                  <a:cubicBezTo>
                    <a:pt x="140" y="95"/>
                    <a:pt x="136" y="91"/>
                    <a:pt x="135" y="91"/>
                  </a:cubicBezTo>
                  <a:cubicBezTo>
                    <a:pt x="133" y="91"/>
                    <a:pt x="131" y="86"/>
                    <a:pt x="130" y="84"/>
                  </a:cubicBezTo>
                  <a:cubicBezTo>
                    <a:pt x="129" y="81"/>
                    <a:pt x="127" y="81"/>
                    <a:pt x="127" y="83"/>
                  </a:cubicBezTo>
                  <a:cubicBezTo>
                    <a:pt x="128" y="84"/>
                    <a:pt x="127" y="87"/>
                    <a:pt x="129" y="87"/>
                  </a:cubicBezTo>
                  <a:cubicBezTo>
                    <a:pt x="130" y="88"/>
                    <a:pt x="131" y="94"/>
                    <a:pt x="130" y="94"/>
                  </a:cubicBezTo>
                  <a:cubicBezTo>
                    <a:pt x="129" y="95"/>
                    <a:pt x="126" y="92"/>
                    <a:pt x="123" y="91"/>
                  </a:cubicBezTo>
                  <a:cubicBezTo>
                    <a:pt x="120" y="89"/>
                    <a:pt x="121" y="82"/>
                    <a:pt x="121" y="80"/>
                  </a:cubicBezTo>
                  <a:cubicBezTo>
                    <a:pt x="121" y="78"/>
                    <a:pt x="117" y="77"/>
                    <a:pt x="115" y="77"/>
                  </a:cubicBezTo>
                  <a:cubicBezTo>
                    <a:pt x="114" y="77"/>
                    <a:pt x="112" y="77"/>
                    <a:pt x="112" y="72"/>
                  </a:cubicBezTo>
                  <a:cubicBezTo>
                    <a:pt x="111" y="68"/>
                    <a:pt x="106" y="65"/>
                    <a:pt x="104" y="65"/>
                  </a:cubicBezTo>
                  <a:cubicBezTo>
                    <a:pt x="102" y="65"/>
                    <a:pt x="92" y="62"/>
                    <a:pt x="89" y="62"/>
                  </a:cubicBezTo>
                  <a:cubicBezTo>
                    <a:pt x="86" y="62"/>
                    <a:pt x="82" y="58"/>
                    <a:pt x="80" y="59"/>
                  </a:cubicBezTo>
                  <a:cubicBezTo>
                    <a:pt x="78" y="60"/>
                    <a:pt x="75" y="57"/>
                    <a:pt x="73" y="57"/>
                  </a:cubicBezTo>
                  <a:cubicBezTo>
                    <a:pt x="71" y="57"/>
                    <a:pt x="72" y="61"/>
                    <a:pt x="69" y="64"/>
                  </a:cubicBezTo>
                  <a:cubicBezTo>
                    <a:pt x="66" y="66"/>
                    <a:pt x="64" y="61"/>
                    <a:pt x="62" y="63"/>
                  </a:cubicBezTo>
                  <a:cubicBezTo>
                    <a:pt x="60" y="65"/>
                    <a:pt x="56" y="67"/>
                    <a:pt x="57" y="62"/>
                  </a:cubicBezTo>
                  <a:cubicBezTo>
                    <a:pt x="59" y="58"/>
                    <a:pt x="59" y="58"/>
                    <a:pt x="56" y="59"/>
                  </a:cubicBezTo>
                  <a:cubicBezTo>
                    <a:pt x="54" y="60"/>
                    <a:pt x="53" y="62"/>
                    <a:pt x="53" y="64"/>
                  </a:cubicBezTo>
                  <a:cubicBezTo>
                    <a:pt x="53" y="66"/>
                    <a:pt x="49" y="69"/>
                    <a:pt x="49" y="69"/>
                  </a:cubicBezTo>
                  <a:cubicBezTo>
                    <a:pt x="49" y="69"/>
                    <a:pt x="53" y="69"/>
                    <a:pt x="54" y="69"/>
                  </a:cubicBezTo>
                  <a:cubicBezTo>
                    <a:pt x="56" y="68"/>
                    <a:pt x="55" y="73"/>
                    <a:pt x="53" y="74"/>
                  </a:cubicBezTo>
                  <a:cubicBezTo>
                    <a:pt x="52" y="75"/>
                    <a:pt x="50" y="78"/>
                    <a:pt x="47" y="77"/>
                  </a:cubicBezTo>
                  <a:cubicBezTo>
                    <a:pt x="45" y="76"/>
                    <a:pt x="45" y="74"/>
                    <a:pt x="43" y="73"/>
                  </a:cubicBezTo>
                  <a:cubicBezTo>
                    <a:pt x="42" y="73"/>
                    <a:pt x="40" y="78"/>
                    <a:pt x="35" y="81"/>
                  </a:cubicBezTo>
                  <a:cubicBezTo>
                    <a:pt x="29" y="84"/>
                    <a:pt x="29" y="80"/>
                    <a:pt x="26" y="81"/>
                  </a:cubicBezTo>
                  <a:cubicBezTo>
                    <a:pt x="24" y="82"/>
                    <a:pt x="17" y="85"/>
                    <a:pt x="14" y="85"/>
                  </a:cubicBezTo>
                  <a:cubicBezTo>
                    <a:pt x="12" y="86"/>
                    <a:pt x="12" y="81"/>
                    <a:pt x="14" y="81"/>
                  </a:cubicBezTo>
                  <a:cubicBezTo>
                    <a:pt x="15" y="81"/>
                    <a:pt x="21" y="78"/>
                    <a:pt x="22" y="77"/>
                  </a:cubicBezTo>
                  <a:cubicBezTo>
                    <a:pt x="24" y="76"/>
                    <a:pt x="30" y="73"/>
                    <a:pt x="32" y="72"/>
                  </a:cubicBezTo>
                  <a:cubicBezTo>
                    <a:pt x="34" y="71"/>
                    <a:pt x="37" y="70"/>
                    <a:pt x="36" y="67"/>
                  </a:cubicBezTo>
                  <a:cubicBezTo>
                    <a:pt x="35" y="65"/>
                    <a:pt x="31" y="68"/>
                    <a:pt x="31" y="68"/>
                  </a:cubicBezTo>
                  <a:cubicBezTo>
                    <a:pt x="31" y="68"/>
                    <a:pt x="28" y="65"/>
                    <a:pt x="27" y="65"/>
                  </a:cubicBezTo>
                  <a:cubicBezTo>
                    <a:pt x="26" y="64"/>
                    <a:pt x="24" y="67"/>
                    <a:pt x="24" y="67"/>
                  </a:cubicBezTo>
                  <a:cubicBezTo>
                    <a:pt x="24" y="67"/>
                    <a:pt x="20" y="67"/>
                    <a:pt x="21" y="63"/>
                  </a:cubicBezTo>
                  <a:cubicBezTo>
                    <a:pt x="22" y="59"/>
                    <a:pt x="19" y="59"/>
                    <a:pt x="18" y="61"/>
                  </a:cubicBezTo>
                  <a:cubicBezTo>
                    <a:pt x="18" y="62"/>
                    <a:pt x="13" y="65"/>
                    <a:pt x="12" y="64"/>
                  </a:cubicBezTo>
                  <a:cubicBezTo>
                    <a:pt x="12" y="62"/>
                    <a:pt x="8" y="58"/>
                    <a:pt x="7" y="55"/>
                  </a:cubicBezTo>
                  <a:cubicBezTo>
                    <a:pt x="5" y="53"/>
                    <a:pt x="8" y="52"/>
                    <a:pt x="10" y="50"/>
                  </a:cubicBezTo>
                  <a:cubicBezTo>
                    <a:pt x="13" y="47"/>
                    <a:pt x="17" y="47"/>
                    <a:pt x="20" y="47"/>
                  </a:cubicBezTo>
                  <a:cubicBezTo>
                    <a:pt x="24" y="47"/>
                    <a:pt x="26" y="43"/>
                    <a:pt x="24" y="42"/>
                  </a:cubicBezTo>
                  <a:cubicBezTo>
                    <a:pt x="23" y="42"/>
                    <a:pt x="21" y="42"/>
                    <a:pt x="19" y="43"/>
                  </a:cubicBezTo>
                  <a:cubicBezTo>
                    <a:pt x="18" y="45"/>
                    <a:pt x="13" y="45"/>
                    <a:pt x="13" y="45"/>
                  </a:cubicBezTo>
                  <a:cubicBezTo>
                    <a:pt x="13" y="45"/>
                    <a:pt x="7" y="45"/>
                    <a:pt x="4" y="43"/>
                  </a:cubicBezTo>
                  <a:cubicBezTo>
                    <a:pt x="1" y="41"/>
                    <a:pt x="0" y="38"/>
                    <a:pt x="0" y="38"/>
                  </a:cubicBezTo>
                  <a:cubicBezTo>
                    <a:pt x="0" y="38"/>
                    <a:pt x="5" y="35"/>
                    <a:pt x="9" y="35"/>
                  </a:cubicBezTo>
                  <a:lnTo>
                    <a:pt x="12" y="33"/>
                  </a:lnTo>
                  <a:close/>
                  <a:moveTo>
                    <a:pt x="285" y="138"/>
                  </a:moveTo>
                  <a:cubicBezTo>
                    <a:pt x="288" y="138"/>
                    <a:pt x="288" y="133"/>
                    <a:pt x="288" y="132"/>
                  </a:cubicBezTo>
                  <a:cubicBezTo>
                    <a:pt x="288" y="130"/>
                    <a:pt x="288" y="124"/>
                    <a:pt x="289" y="123"/>
                  </a:cubicBezTo>
                  <a:cubicBezTo>
                    <a:pt x="290" y="122"/>
                    <a:pt x="291" y="119"/>
                    <a:pt x="295" y="119"/>
                  </a:cubicBezTo>
                  <a:cubicBezTo>
                    <a:pt x="298" y="118"/>
                    <a:pt x="300" y="121"/>
                    <a:pt x="300" y="124"/>
                  </a:cubicBezTo>
                  <a:cubicBezTo>
                    <a:pt x="299" y="128"/>
                    <a:pt x="300" y="131"/>
                    <a:pt x="302" y="131"/>
                  </a:cubicBezTo>
                  <a:cubicBezTo>
                    <a:pt x="303" y="131"/>
                    <a:pt x="306" y="128"/>
                    <a:pt x="305" y="126"/>
                  </a:cubicBezTo>
                  <a:cubicBezTo>
                    <a:pt x="304" y="124"/>
                    <a:pt x="306" y="117"/>
                    <a:pt x="306" y="119"/>
                  </a:cubicBezTo>
                  <a:cubicBezTo>
                    <a:pt x="306" y="122"/>
                    <a:pt x="308" y="124"/>
                    <a:pt x="310" y="123"/>
                  </a:cubicBezTo>
                  <a:cubicBezTo>
                    <a:pt x="311" y="123"/>
                    <a:pt x="308" y="117"/>
                    <a:pt x="306" y="116"/>
                  </a:cubicBezTo>
                  <a:cubicBezTo>
                    <a:pt x="304" y="116"/>
                    <a:pt x="300" y="116"/>
                    <a:pt x="299" y="116"/>
                  </a:cubicBezTo>
                  <a:cubicBezTo>
                    <a:pt x="298" y="117"/>
                    <a:pt x="293" y="115"/>
                    <a:pt x="291" y="115"/>
                  </a:cubicBezTo>
                  <a:cubicBezTo>
                    <a:pt x="288" y="115"/>
                    <a:pt x="285" y="116"/>
                    <a:pt x="284" y="119"/>
                  </a:cubicBezTo>
                  <a:cubicBezTo>
                    <a:pt x="283" y="122"/>
                    <a:pt x="284" y="127"/>
                    <a:pt x="283" y="129"/>
                  </a:cubicBezTo>
                  <a:cubicBezTo>
                    <a:pt x="283" y="131"/>
                    <a:pt x="283" y="137"/>
                    <a:pt x="285" y="138"/>
                  </a:cubicBezTo>
                  <a:close/>
                  <a:moveTo>
                    <a:pt x="302" y="138"/>
                  </a:moveTo>
                  <a:cubicBezTo>
                    <a:pt x="303" y="139"/>
                    <a:pt x="306" y="138"/>
                    <a:pt x="308" y="136"/>
                  </a:cubicBezTo>
                  <a:cubicBezTo>
                    <a:pt x="309" y="134"/>
                    <a:pt x="313" y="133"/>
                    <a:pt x="314" y="131"/>
                  </a:cubicBezTo>
                  <a:cubicBezTo>
                    <a:pt x="316" y="130"/>
                    <a:pt x="316" y="130"/>
                    <a:pt x="319" y="129"/>
                  </a:cubicBezTo>
                  <a:cubicBezTo>
                    <a:pt x="322" y="127"/>
                    <a:pt x="325" y="127"/>
                    <a:pt x="324" y="125"/>
                  </a:cubicBezTo>
                  <a:cubicBezTo>
                    <a:pt x="322" y="123"/>
                    <a:pt x="316" y="125"/>
                    <a:pt x="315" y="124"/>
                  </a:cubicBezTo>
                  <a:cubicBezTo>
                    <a:pt x="314" y="124"/>
                    <a:pt x="308" y="132"/>
                    <a:pt x="308" y="132"/>
                  </a:cubicBezTo>
                  <a:cubicBezTo>
                    <a:pt x="308" y="132"/>
                    <a:pt x="303" y="135"/>
                    <a:pt x="302" y="136"/>
                  </a:cubicBezTo>
                  <a:cubicBezTo>
                    <a:pt x="302" y="137"/>
                    <a:pt x="301" y="136"/>
                    <a:pt x="302" y="138"/>
                  </a:cubicBezTo>
                  <a:close/>
                  <a:moveTo>
                    <a:pt x="271" y="111"/>
                  </a:moveTo>
                  <a:cubicBezTo>
                    <a:pt x="271" y="113"/>
                    <a:pt x="274" y="113"/>
                    <a:pt x="276" y="112"/>
                  </a:cubicBezTo>
                  <a:cubicBezTo>
                    <a:pt x="277" y="111"/>
                    <a:pt x="280" y="110"/>
                    <a:pt x="281" y="110"/>
                  </a:cubicBezTo>
                  <a:cubicBezTo>
                    <a:pt x="283" y="109"/>
                    <a:pt x="282" y="111"/>
                    <a:pt x="285" y="111"/>
                  </a:cubicBezTo>
                  <a:cubicBezTo>
                    <a:pt x="287" y="111"/>
                    <a:pt x="291" y="112"/>
                    <a:pt x="291" y="112"/>
                  </a:cubicBezTo>
                  <a:cubicBezTo>
                    <a:pt x="292" y="112"/>
                    <a:pt x="295" y="108"/>
                    <a:pt x="293" y="107"/>
                  </a:cubicBezTo>
                  <a:cubicBezTo>
                    <a:pt x="291" y="107"/>
                    <a:pt x="288" y="104"/>
                    <a:pt x="286" y="102"/>
                  </a:cubicBezTo>
                  <a:cubicBezTo>
                    <a:pt x="284" y="100"/>
                    <a:pt x="280" y="105"/>
                    <a:pt x="276" y="107"/>
                  </a:cubicBezTo>
                  <a:cubicBezTo>
                    <a:pt x="272" y="109"/>
                    <a:pt x="271" y="108"/>
                    <a:pt x="271" y="111"/>
                  </a:cubicBezTo>
                  <a:close/>
                  <a:moveTo>
                    <a:pt x="149" y="99"/>
                  </a:moveTo>
                  <a:cubicBezTo>
                    <a:pt x="146" y="98"/>
                    <a:pt x="150" y="103"/>
                    <a:pt x="151" y="104"/>
                  </a:cubicBezTo>
                  <a:cubicBezTo>
                    <a:pt x="153" y="105"/>
                    <a:pt x="156" y="105"/>
                    <a:pt x="156" y="107"/>
                  </a:cubicBezTo>
                  <a:cubicBezTo>
                    <a:pt x="156" y="109"/>
                    <a:pt x="157" y="113"/>
                    <a:pt x="159" y="113"/>
                  </a:cubicBezTo>
                  <a:cubicBezTo>
                    <a:pt x="160" y="112"/>
                    <a:pt x="160" y="109"/>
                    <a:pt x="159" y="107"/>
                  </a:cubicBezTo>
                  <a:cubicBezTo>
                    <a:pt x="158" y="106"/>
                    <a:pt x="153" y="102"/>
                    <a:pt x="152" y="102"/>
                  </a:cubicBezTo>
                  <a:cubicBezTo>
                    <a:pt x="152" y="102"/>
                    <a:pt x="150" y="99"/>
                    <a:pt x="149" y="99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2"/>
            <p:cNvSpPr>
              <a:spLocks/>
            </p:cNvSpPr>
            <p:nvPr/>
          </p:nvSpPr>
          <p:spPr bwMode="auto">
            <a:xfrm>
              <a:off x="5749276" y="4491520"/>
              <a:ext cx="7938" cy="7938"/>
            </a:xfrm>
            <a:custGeom>
              <a:avLst/>
              <a:gdLst>
                <a:gd name="T0" fmla="*/ 1 w 6"/>
                <a:gd name="T1" fmla="*/ 3 h 5"/>
                <a:gd name="T2" fmla="*/ 5 w 6"/>
                <a:gd name="T3" fmla="*/ 4 h 5"/>
                <a:gd name="T4" fmla="*/ 1 w 6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1" y="3"/>
                  </a:moveTo>
                  <a:cubicBezTo>
                    <a:pt x="0" y="4"/>
                    <a:pt x="4" y="5"/>
                    <a:pt x="5" y="4"/>
                  </a:cubicBezTo>
                  <a:cubicBezTo>
                    <a:pt x="6" y="3"/>
                    <a:pt x="3" y="0"/>
                    <a:pt x="1" y="3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3"/>
            <p:cNvSpPr>
              <a:spLocks/>
            </p:cNvSpPr>
            <p:nvPr/>
          </p:nvSpPr>
          <p:spPr bwMode="auto">
            <a:xfrm>
              <a:off x="5761976" y="4497870"/>
              <a:ext cx="9525" cy="6350"/>
            </a:xfrm>
            <a:custGeom>
              <a:avLst/>
              <a:gdLst>
                <a:gd name="T0" fmla="*/ 3 w 7"/>
                <a:gd name="T1" fmla="*/ 1 h 5"/>
                <a:gd name="T2" fmla="*/ 5 w 7"/>
                <a:gd name="T3" fmla="*/ 4 h 5"/>
                <a:gd name="T4" fmla="*/ 3 w 7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3" y="1"/>
                  </a:moveTo>
                  <a:cubicBezTo>
                    <a:pt x="0" y="2"/>
                    <a:pt x="3" y="5"/>
                    <a:pt x="5" y="4"/>
                  </a:cubicBezTo>
                  <a:cubicBezTo>
                    <a:pt x="7" y="3"/>
                    <a:pt x="6" y="0"/>
                    <a:pt x="3" y="1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4"/>
            <p:cNvSpPr>
              <a:spLocks/>
            </p:cNvSpPr>
            <p:nvPr/>
          </p:nvSpPr>
          <p:spPr bwMode="auto">
            <a:xfrm>
              <a:off x="5554013" y="4404208"/>
              <a:ext cx="87313" cy="25400"/>
            </a:xfrm>
            <a:custGeom>
              <a:avLst/>
              <a:gdLst>
                <a:gd name="T0" fmla="*/ 0 w 61"/>
                <a:gd name="T1" fmla="*/ 9 h 18"/>
                <a:gd name="T2" fmla="*/ 5 w 61"/>
                <a:gd name="T3" fmla="*/ 10 h 18"/>
                <a:gd name="T4" fmla="*/ 13 w 61"/>
                <a:gd name="T5" fmla="*/ 9 h 18"/>
                <a:gd name="T6" fmla="*/ 20 w 61"/>
                <a:gd name="T7" fmla="*/ 9 h 18"/>
                <a:gd name="T8" fmla="*/ 23 w 61"/>
                <a:gd name="T9" fmla="*/ 14 h 18"/>
                <a:gd name="T10" fmla="*/ 29 w 61"/>
                <a:gd name="T11" fmla="*/ 12 h 18"/>
                <a:gd name="T12" fmla="*/ 32 w 61"/>
                <a:gd name="T13" fmla="*/ 16 h 18"/>
                <a:gd name="T14" fmla="*/ 39 w 61"/>
                <a:gd name="T15" fmla="*/ 16 h 18"/>
                <a:gd name="T16" fmla="*/ 48 w 61"/>
                <a:gd name="T17" fmla="*/ 16 h 18"/>
                <a:gd name="T18" fmla="*/ 57 w 61"/>
                <a:gd name="T19" fmla="*/ 17 h 18"/>
                <a:gd name="T20" fmla="*/ 60 w 61"/>
                <a:gd name="T21" fmla="*/ 14 h 18"/>
                <a:gd name="T22" fmla="*/ 61 w 61"/>
                <a:gd name="T23" fmla="*/ 8 h 18"/>
                <a:gd name="T24" fmla="*/ 58 w 61"/>
                <a:gd name="T25" fmla="*/ 6 h 18"/>
                <a:gd name="T26" fmla="*/ 53 w 61"/>
                <a:gd name="T27" fmla="*/ 8 h 18"/>
                <a:gd name="T28" fmla="*/ 48 w 61"/>
                <a:gd name="T29" fmla="*/ 4 h 18"/>
                <a:gd name="T30" fmla="*/ 43 w 61"/>
                <a:gd name="T31" fmla="*/ 8 h 18"/>
                <a:gd name="T32" fmla="*/ 39 w 61"/>
                <a:gd name="T33" fmla="*/ 9 h 18"/>
                <a:gd name="T34" fmla="*/ 34 w 61"/>
                <a:gd name="T35" fmla="*/ 6 h 18"/>
                <a:gd name="T36" fmla="*/ 24 w 61"/>
                <a:gd name="T37" fmla="*/ 4 h 18"/>
                <a:gd name="T38" fmla="*/ 18 w 61"/>
                <a:gd name="T39" fmla="*/ 0 h 18"/>
                <a:gd name="T40" fmla="*/ 5 w 61"/>
                <a:gd name="T41" fmla="*/ 4 h 18"/>
                <a:gd name="T42" fmla="*/ 5 w 61"/>
                <a:gd name="T43" fmla="*/ 7 h 18"/>
                <a:gd name="T44" fmla="*/ 0 w 61"/>
                <a:gd name="T4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1" h="18">
                  <a:moveTo>
                    <a:pt x="0" y="9"/>
                  </a:moveTo>
                  <a:cubicBezTo>
                    <a:pt x="0" y="10"/>
                    <a:pt x="2" y="10"/>
                    <a:pt x="5" y="10"/>
                  </a:cubicBezTo>
                  <a:cubicBezTo>
                    <a:pt x="7" y="10"/>
                    <a:pt x="11" y="10"/>
                    <a:pt x="13" y="9"/>
                  </a:cubicBezTo>
                  <a:cubicBezTo>
                    <a:pt x="14" y="9"/>
                    <a:pt x="20" y="7"/>
                    <a:pt x="20" y="9"/>
                  </a:cubicBezTo>
                  <a:cubicBezTo>
                    <a:pt x="19" y="11"/>
                    <a:pt x="22" y="15"/>
                    <a:pt x="23" y="14"/>
                  </a:cubicBezTo>
                  <a:cubicBezTo>
                    <a:pt x="25" y="14"/>
                    <a:pt x="28" y="11"/>
                    <a:pt x="29" y="12"/>
                  </a:cubicBezTo>
                  <a:cubicBezTo>
                    <a:pt x="30" y="13"/>
                    <a:pt x="31" y="16"/>
                    <a:pt x="32" y="16"/>
                  </a:cubicBezTo>
                  <a:cubicBezTo>
                    <a:pt x="33" y="17"/>
                    <a:pt x="37" y="17"/>
                    <a:pt x="39" y="16"/>
                  </a:cubicBezTo>
                  <a:cubicBezTo>
                    <a:pt x="41" y="16"/>
                    <a:pt x="46" y="16"/>
                    <a:pt x="48" y="16"/>
                  </a:cubicBezTo>
                  <a:cubicBezTo>
                    <a:pt x="50" y="17"/>
                    <a:pt x="56" y="18"/>
                    <a:pt x="57" y="17"/>
                  </a:cubicBezTo>
                  <a:cubicBezTo>
                    <a:pt x="58" y="15"/>
                    <a:pt x="59" y="15"/>
                    <a:pt x="60" y="14"/>
                  </a:cubicBezTo>
                  <a:cubicBezTo>
                    <a:pt x="60" y="12"/>
                    <a:pt x="61" y="8"/>
                    <a:pt x="61" y="8"/>
                  </a:cubicBezTo>
                  <a:cubicBezTo>
                    <a:pt x="61" y="8"/>
                    <a:pt x="60" y="5"/>
                    <a:pt x="58" y="6"/>
                  </a:cubicBezTo>
                  <a:cubicBezTo>
                    <a:pt x="56" y="7"/>
                    <a:pt x="55" y="8"/>
                    <a:pt x="53" y="8"/>
                  </a:cubicBezTo>
                  <a:cubicBezTo>
                    <a:pt x="51" y="7"/>
                    <a:pt x="51" y="3"/>
                    <a:pt x="48" y="4"/>
                  </a:cubicBezTo>
                  <a:cubicBezTo>
                    <a:pt x="45" y="5"/>
                    <a:pt x="44" y="7"/>
                    <a:pt x="43" y="8"/>
                  </a:cubicBezTo>
                  <a:cubicBezTo>
                    <a:pt x="42" y="9"/>
                    <a:pt x="40" y="10"/>
                    <a:pt x="39" y="9"/>
                  </a:cubicBezTo>
                  <a:cubicBezTo>
                    <a:pt x="39" y="9"/>
                    <a:pt x="34" y="6"/>
                    <a:pt x="34" y="6"/>
                  </a:cubicBezTo>
                  <a:cubicBezTo>
                    <a:pt x="34" y="6"/>
                    <a:pt x="25" y="5"/>
                    <a:pt x="24" y="4"/>
                  </a:cubicBezTo>
                  <a:cubicBezTo>
                    <a:pt x="24" y="2"/>
                    <a:pt x="22" y="0"/>
                    <a:pt x="18" y="0"/>
                  </a:cubicBezTo>
                  <a:cubicBezTo>
                    <a:pt x="13" y="1"/>
                    <a:pt x="6" y="4"/>
                    <a:pt x="5" y="4"/>
                  </a:cubicBezTo>
                  <a:cubicBezTo>
                    <a:pt x="4" y="4"/>
                    <a:pt x="6" y="7"/>
                    <a:pt x="5" y="7"/>
                  </a:cubicBezTo>
                  <a:cubicBezTo>
                    <a:pt x="3" y="7"/>
                    <a:pt x="1" y="7"/>
                    <a:pt x="0" y="9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5"/>
            <p:cNvSpPr>
              <a:spLocks/>
            </p:cNvSpPr>
            <p:nvPr/>
          </p:nvSpPr>
          <p:spPr bwMode="auto">
            <a:xfrm>
              <a:off x="5600051" y="4397858"/>
              <a:ext cx="20638" cy="11113"/>
            </a:xfrm>
            <a:custGeom>
              <a:avLst/>
              <a:gdLst>
                <a:gd name="T0" fmla="*/ 2 w 14"/>
                <a:gd name="T1" fmla="*/ 4 h 8"/>
                <a:gd name="T2" fmla="*/ 2 w 14"/>
                <a:gd name="T3" fmla="*/ 8 h 8"/>
                <a:gd name="T4" fmla="*/ 9 w 14"/>
                <a:gd name="T5" fmla="*/ 7 h 8"/>
                <a:gd name="T6" fmla="*/ 13 w 14"/>
                <a:gd name="T7" fmla="*/ 6 h 8"/>
                <a:gd name="T8" fmla="*/ 11 w 14"/>
                <a:gd name="T9" fmla="*/ 0 h 8"/>
                <a:gd name="T10" fmla="*/ 2 w 14"/>
                <a:gd name="T1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8">
                  <a:moveTo>
                    <a:pt x="2" y="4"/>
                  </a:moveTo>
                  <a:cubicBezTo>
                    <a:pt x="0" y="5"/>
                    <a:pt x="0" y="8"/>
                    <a:pt x="2" y="8"/>
                  </a:cubicBezTo>
                  <a:cubicBezTo>
                    <a:pt x="3" y="8"/>
                    <a:pt x="7" y="6"/>
                    <a:pt x="9" y="7"/>
                  </a:cubicBezTo>
                  <a:cubicBezTo>
                    <a:pt x="10" y="8"/>
                    <a:pt x="13" y="7"/>
                    <a:pt x="13" y="6"/>
                  </a:cubicBezTo>
                  <a:cubicBezTo>
                    <a:pt x="12" y="5"/>
                    <a:pt x="14" y="0"/>
                    <a:pt x="11" y="0"/>
                  </a:cubicBezTo>
                  <a:cubicBezTo>
                    <a:pt x="9" y="0"/>
                    <a:pt x="6" y="3"/>
                    <a:pt x="2" y="4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6"/>
            <p:cNvSpPr>
              <a:spLocks/>
            </p:cNvSpPr>
            <p:nvPr/>
          </p:nvSpPr>
          <p:spPr bwMode="auto">
            <a:xfrm>
              <a:off x="5641326" y="4394683"/>
              <a:ext cx="31750" cy="12700"/>
            </a:xfrm>
            <a:custGeom>
              <a:avLst/>
              <a:gdLst>
                <a:gd name="T0" fmla="*/ 0 w 22"/>
                <a:gd name="T1" fmla="*/ 3 h 9"/>
                <a:gd name="T2" fmla="*/ 4 w 22"/>
                <a:gd name="T3" fmla="*/ 6 h 9"/>
                <a:gd name="T4" fmla="*/ 12 w 22"/>
                <a:gd name="T5" fmla="*/ 6 h 9"/>
                <a:gd name="T6" fmla="*/ 14 w 22"/>
                <a:gd name="T7" fmla="*/ 8 h 9"/>
                <a:gd name="T8" fmla="*/ 20 w 22"/>
                <a:gd name="T9" fmla="*/ 9 h 9"/>
                <a:gd name="T10" fmla="*/ 20 w 22"/>
                <a:gd name="T11" fmla="*/ 4 h 9"/>
                <a:gd name="T12" fmla="*/ 15 w 22"/>
                <a:gd name="T13" fmla="*/ 1 h 9"/>
                <a:gd name="T14" fmla="*/ 5 w 22"/>
                <a:gd name="T15" fmla="*/ 0 h 9"/>
                <a:gd name="T16" fmla="*/ 0 w 22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9">
                  <a:moveTo>
                    <a:pt x="0" y="3"/>
                  </a:moveTo>
                  <a:cubicBezTo>
                    <a:pt x="0" y="5"/>
                    <a:pt x="1" y="6"/>
                    <a:pt x="4" y="6"/>
                  </a:cubicBezTo>
                  <a:cubicBezTo>
                    <a:pt x="6" y="6"/>
                    <a:pt x="11" y="5"/>
                    <a:pt x="12" y="6"/>
                  </a:cubicBezTo>
                  <a:cubicBezTo>
                    <a:pt x="12" y="7"/>
                    <a:pt x="12" y="8"/>
                    <a:pt x="14" y="8"/>
                  </a:cubicBezTo>
                  <a:cubicBezTo>
                    <a:pt x="17" y="9"/>
                    <a:pt x="18" y="9"/>
                    <a:pt x="20" y="9"/>
                  </a:cubicBezTo>
                  <a:cubicBezTo>
                    <a:pt x="22" y="9"/>
                    <a:pt x="21" y="6"/>
                    <a:pt x="20" y="4"/>
                  </a:cubicBezTo>
                  <a:cubicBezTo>
                    <a:pt x="18" y="2"/>
                    <a:pt x="19" y="2"/>
                    <a:pt x="15" y="1"/>
                  </a:cubicBezTo>
                  <a:cubicBezTo>
                    <a:pt x="11" y="0"/>
                    <a:pt x="8" y="0"/>
                    <a:pt x="5" y="0"/>
                  </a:cubicBezTo>
                  <a:cubicBezTo>
                    <a:pt x="3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7"/>
            <p:cNvSpPr>
              <a:spLocks/>
            </p:cNvSpPr>
            <p:nvPr/>
          </p:nvSpPr>
          <p:spPr bwMode="auto">
            <a:xfrm>
              <a:off x="5644501" y="4412145"/>
              <a:ext cx="33338" cy="15875"/>
            </a:xfrm>
            <a:custGeom>
              <a:avLst/>
              <a:gdLst>
                <a:gd name="T0" fmla="*/ 2 w 24"/>
                <a:gd name="T1" fmla="*/ 2 h 11"/>
                <a:gd name="T2" fmla="*/ 1 w 24"/>
                <a:gd name="T3" fmla="*/ 9 h 11"/>
                <a:gd name="T4" fmla="*/ 3 w 24"/>
                <a:gd name="T5" fmla="*/ 11 h 11"/>
                <a:gd name="T6" fmla="*/ 7 w 24"/>
                <a:gd name="T7" fmla="*/ 6 h 11"/>
                <a:gd name="T8" fmla="*/ 15 w 24"/>
                <a:gd name="T9" fmla="*/ 7 h 11"/>
                <a:gd name="T10" fmla="*/ 19 w 24"/>
                <a:gd name="T11" fmla="*/ 8 h 11"/>
                <a:gd name="T12" fmla="*/ 24 w 24"/>
                <a:gd name="T13" fmla="*/ 4 h 11"/>
                <a:gd name="T14" fmla="*/ 19 w 24"/>
                <a:gd name="T15" fmla="*/ 1 h 11"/>
                <a:gd name="T16" fmla="*/ 2 w 24"/>
                <a:gd name="T17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11">
                  <a:moveTo>
                    <a:pt x="2" y="2"/>
                  </a:moveTo>
                  <a:cubicBezTo>
                    <a:pt x="0" y="3"/>
                    <a:pt x="2" y="8"/>
                    <a:pt x="1" y="9"/>
                  </a:cubicBezTo>
                  <a:cubicBezTo>
                    <a:pt x="1" y="9"/>
                    <a:pt x="1" y="11"/>
                    <a:pt x="3" y="11"/>
                  </a:cubicBezTo>
                  <a:cubicBezTo>
                    <a:pt x="5" y="10"/>
                    <a:pt x="5" y="6"/>
                    <a:pt x="7" y="6"/>
                  </a:cubicBezTo>
                  <a:cubicBezTo>
                    <a:pt x="8" y="6"/>
                    <a:pt x="14" y="4"/>
                    <a:pt x="15" y="7"/>
                  </a:cubicBezTo>
                  <a:cubicBezTo>
                    <a:pt x="16" y="9"/>
                    <a:pt x="16" y="8"/>
                    <a:pt x="19" y="8"/>
                  </a:cubicBezTo>
                  <a:cubicBezTo>
                    <a:pt x="22" y="9"/>
                    <a:pt x="24" y="5"/>
                    <a:pt x="24" y="4"/>
                  </a:cubicBezTo>
                  <a:cubicBezTo>
                    <a:pt x="24" y="3"/>
                    <a:pt x="22" y="0"/>
                    <a:pt x="19" y="1"/>
                  </a:cubicBezTo>
                  <a:cubicBezTo>
                    <a:pt x="15" y="1"/>
                    <a:pt x="3" y="0"/>
                    <a:pt x="2" y="2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8"/>
            <p:cNvSpPr>
              <a:spLocks/>
            </p:cNvSpPr>
            <p:nvPr/>
          </p:nvSpPr>
          <p:spPr bwMode="auto">
            <a:xfrm>
              <a:off x="5655613" y="4429608"/>
              <a:ext cx="28575" cy="19050"/>
            </a:xfrm>
            <a:custGeom>
              <a:avLst/>
              <a:gdLst>
                <a:gd name="T0" fmla="*/ 1 w 20"/>
                <a:gd name="T1" fmla="*/ 2 h 14"/>
                <a:gd name="T2" fmla="*/ 3 w 20"/>
                <a:gd name="T3" fmla="*/ 7 h 14"/>
                <a:gd name="T4" fmla="*/ 9 w 20"/>
                <a:gd name="T5" fmla="*/ 7 h 14"/>
                <a:gd name="T6" fmla="*/ 14 w 20"/>
                <a:gd name="T7" fmla="*/ 12 h 14"/>
                <a:gd name="T8" fmla="*/ 19 w 20"/>
                <a:gd name="T9" fmla="*/ 8 h 14"/>
                <a:gd name="T10" fmla="*/ 17 w 20"/>
                <a:gd name="T11" fmla="*/ 2 h 14"/>
                <a:gd name="T12" fmla="*/ 9 w 20"/>
                <a:gd name="T13" fmla="*/ 2 h 14"/>
                <a:gd name="T14" fmla="*/ 1 w 20"/>
                <a:gd name="T15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4">
                  <a:moveTo>
                    <a:pt x="1" y="2"/>
                  </a:moveTo>
                  <a:cubicBezTo>
                    <a:pt x="0" y="3"/>
                    <a:pt x="1" y="7"/>
                    <a:pt x="3" y="7"/>
                  </a:cubicBezTo>
                  <a:cubicBezTo>
                    <a:pt x="5" y="7"/>
                    <a:pt x="9" y="5"/>
                    <a:pt x="9" y="7"/>
                  </a:cubicBezTo>
                  <a:cubicBezTo>
                    <a:pt x="10" y="8"/>
                    <a:pt x="11" y="14"/>
                    <a:pt x="14" y="12"/>
                  </a:cubicBezTo>
                  <a:cubicBezTo>
                    <a:pt x="18" y="10"/>
                    <a:pt x="18" y="8"/>
                    <a:pt x="19" y="8"/>
                  </a:cubicBezTo>
                  <a:cubicBezTo>
                    <a:pt x="20" y="8"/>
                    <a:pt x="19" y="3"/>
                    <a:pt x="17" y="2"/>
                  </a:cubicBezTo>
                  <a:cubicBezTo>
                    <a:pt x="15" y="0"/>
                    <a:pt x="10" y="1"/>
                    <a:pt x="9" y="2"/>
                  </a:cubicBezTo>
                  <a:cubicBezTo>
                    <a:pt x="8" y="2"/>
                    <a:pt x="3" y="1"/>
                    <a:pt x="1" y="2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9"/>
            <p:cNvSpPr>
              <a:spLocks/>
            </p:cNvSpPr>
            <p:nvPr/>
          </p:nvSpPr>
          <p:spPr bwMode="auto">
            <a:xfrm>
              <a:off x="5688951" y="4426433"/>
              <a:ext cx="20638" cy="11113"/>
            </a:xfrm>
            <a:custGeom>
              <a:avLst/>
              <a:gdLst>
                <a:gd name="T0" fmla="*/ 1 w 15"/>
                <a:gd name="T1" fmla="*/ 6 h 8"/>
                <a:gd name="T2" fmla="*/ 5 w 15"/>
                <a:gd name="T3" fmla="*/ 8 h 8"/>
                <a:gd name="T4" fmla="*/ 13 w 15"/>
                <a:gd name="T5" fmla="*/ 7 h 8"/>
                <a:gd name="T6" fmla="*/ 13 w 15"/>
                <a:gd name="T7" fmla="*/ 3 h 8"/>
                <a:gd name="T8" fmla="*/ 8 w 15"/>
                <a:gd name="T9" fmla="*/ 1 h 8"/>
                <a:gd name="T10" fmla="*/ 1 w 15"/>
                <a:gd name="T1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8">
                  <a:moveTo>
                    <a:pt x="1" y="6"/>
                  </a:moveTo>
                  <a:cubicBezTo>
                    <a:pt x="1" y="7"/>
                    <a:pt x="2" y="8"/>
                    <a:pt x="5" y="8"/>
                  </a:cubicBezTo>
                  <a:cubicBezTo>
                    <a:pt x="8" y="7"/>
                    <a:pt x="11" y="7"/>
                    <a:pt x="13" y="7"/>
                  </a:cubicBezTo>
                  <a:cubicBezTo>
                    <a:pt x="15" y="6"/>
                    <a:pt x="15" y="3"/>
                    <a:pt x="13" y="3"/>
                  </a:cubicBezTo>
                  <a:cubicBezTo>
                    <a:pt x="11" y="2"/>
                    <a:pt x="10" y="0"/>
                    <a:pt x="8" y="1"/>
                  </a:cubicBezTo>
                  <a:cubicBezTo>
                    <a:pt x="6" y="2"/>
                    <a:pt x="0" y="5"/>
                    <a:pt x="1" y="6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0"/>
            <p:cNvSpPr>
              <a:spLocks/>
            </p:cNvSpPr>
            <p:nvPr/>
          </p:nvSpPr>
          <p:spPr bwMode="auto">
            <a:xfrm>
              <a:off x="5687363" y="4416908"/>
              <a:ext cx="12700" cy="9525"/>
            </a:xfrm>
            <a:custGeom>
              <a:avLst/>
              <a:gdLst>
                <a:gd name="T0" fmla="*/ 1 w 9"/>
                <a:gd name="T1" fmla="*/ 2 h 6"/>
                <a:gd name="T2" fmla="*/ 8 w 9"/>
                <a:gd name="T3" fmla="*/ 3 h 6"/>
                <a:gd name="T4" fmla="*/ 1 w 9"/>
                <a:gd name="T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1" y="2"/>
                  </a:moveTo>
                  <a:cubicBezTo>
                    <a:pt x="0" y="5"/>
                    <a:pt x="9" y="6"/>
                    <a:pt x="8" y="3"/>
                  </a:cubicBezTo>
                  <a:cubicBezTo>
                    <a:pt x="7" y="1"/>
                    <a:pt x="2" y="0"/>
                    <a:pt x="1" y="2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1"/>
            <p:cNvSpPr>
              <a:spLocks/>
            </p:cNvSpPr>
            <p:nvPr/>
          </p:nvSpPr>
          <p:spPr bwMode="auto">
            <a:xfrm>
              <a:off x="5679426" y="4399445"/>
              <a:ext cx="88900" cy="26988"/>
            </a:xfrm>
            <a:custGeom>
              <a:avLst/>
              <a:gdLst>
                <a:gd name="T0" fmla="*/ 8 w 62"/>
                <a:gd name="T1" fmla="*/ 4 h 19"/>
                <a:gd name="T2" fmla="*/ 1 w 62"/>
                <a:gd name="T3" fmla="*/ 1 h 19"/>
                <a:gd name="T4" fmla="*/ 2 w 62"/>
                <a:gd name="T5" fmla="*/ 6 h 19"/>
                <a:gd name="T6" fmla="*/ 10 w 62"/>
                <a:gd name="T7" fmla="*/ 10 h 19"/>
                <a:gd name="T8" fmla="*/ 19 w 62"/>
                <a:gd name="T9" fmla="*/ 14 h 19"/>
                <a:gd name="T10" fmla="*/ 26 w 62"/>
                <a:gd name="T11" fmla="*/ 18 h 19"/>
                <a:gd name="T12" fmla="*/ 33 w 62"/>
                <a:gd name="T13" fmla="*/ 19 h 19"/>
                <a:gd name="T14" fmla="*/ 42 w 62"/>
                <a:gd name="T15" fmla="*/ 18 h 19"/>
                <a:gd name="T16" fmla="*/ 57 w 62"/>
                <a:gd name="T17" fmla="*/ 19 h 19"/>
                <a:gd name="T18" fmla="*/ 61 w 62"/>
                <a:gd name="T19" fmla="*/ 16 h 19"/>
                <a:gd name="T20" fmla="*/ 53 w 62"/>
                <a:gd name="T21" fmla="*/ 14 h 19"/>
                <a:gd name="T22" fmla="*/ 38 w 62"/>
                <a:gd name="T23" fmla="*/ 14 h 19"/>
                <a:gd name="T24" fmla="*/ 29 w 62"/>
                <a:gd name="T25" fmla="*/ 14 h 19"/>
                <a:gd name="T26" fmla="*/ 23 w 62"/>
                <a:gd name="T27" fmla="*/ 11 h 19"/>
                <a:gd name="T28" fmla="*/ 15 w 62"/>
                <a:gd name="T29" fmla="*/ 5 h 19"/>
                <a:gd name="T30" fmla="*/ 8 w 62"/>
                <a:gd name="T3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19">
                  <a:moveTo>
                    <a:pt x="8" y="4"/>
                  </a:moveTo>
                  <a:cubicBezTo>
                    <a:pt x="5" y="3"/>
                    <a:pt x="1" y="2"/>
                    <a:pt x="1" y="1"/>
                  </a:cubicBezTo>
                  <a:cubicBezTo>
                    <a:pt x="1" y="0"/>
                    <a:pt x="0" y="4"/>
                    <a:pt x="2" y="6"/>
                  </a:cubicBezTo>
                  <a:cubicBezTo>
                    <a:pt x="4" y="7"/>
                    <a:pt x="8" y="9"/>
                    <a:pt x="10" y="10"/>
                  </a:cubicBezTo>
                  <a:cubicBezTo>
                    <a:pt x="13" y="11"/>
                    <a:pt x="18" y="11"/>
                    <a:pt x="19" y="14"/>
                  </a:cubicBezTo>
                  <a:cubicBezTo>
                    <a:pt x="21" y="16"/>
                    <a:pt x="26" y="18"/>
                    <a:pt x="26" y="18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19"/>
                    <a:pt x="37" y="18"/>
                    <a:pt x="42" y="18"/>
                  </a:cubicBezTo>
                  <a:cubicBezTo>
                    <a:pt x="46" y="19"/>
                    <a:pt x="53" y="19"/>
                    <a:pt x="57" y="19"/>
                  </a:cubicBezTo>
                  <a:cubicBezTo>
                    <a:pt x="60" y="19"/>
                    <a:pt x="61" y="17"/>
                    <a:pt x="61" y="16"/>
                  </a:cubicBezTo>
                  <a:cubicBezTo>
                    <a:pt x="62" y="15"/>
                    <a:pt x="54" y="14"/>
                    <a:pt x="53" y="14"/>
                  </a:cubicBezTo>
                  <a:cubicBezTo>
                    <a:pt x="51" y="14"/>
                    <a:pt x="41" y="14"/>
                    <a:pt x="38" y="14"/>
                  </a:cubicBezTo>
                  <a:cubicBezTo>
                    <a:pt x="35" y="14"/>
                    <a:pt x="31" y="14"/>
                    <a:pt x="29" y="14"/>
                  </a:cubicBezTo>
                  <a:cubicBezTo>
                    <a:pt x="26" y="14"/>
                    <a:pt x="24" y="12"/>
                    <a:pt x="23" y="11"/>
                  </a:cubicBezTo>
                  <a:cubicBezTo>
                    <a:pt x="21" y="10"/>
                    <a:pt x="17" y="6"/>
                    <a:pt x="15" y="5"/>
                  </a:cubicBezTo>
                  <a:cubicBezTo>
                    <a:pt x="12" y="5"/>
                    <a:pt x="13" y="5"/>
                    <a:pt x="8" y="4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2"/>
            <p:cNvSpPr>
              <a:spLocks/>
            </p:cNvSpPr>
            <p:nvPr/>
          </p:nvSpPr>
          <p:spPr bwMode="auto">
            <a:xfrm>
              <a:off x="6042963" y="4472470"/>
              <a:ext cx="50800" cy="22225"/>
            </a:xfrm>
            <a:custGeom>
              <a:avLst/>
              <a:gdLst>
                <a:gd name="T0" fmla="*/ 3 w 36"/>
                <a:gd name="T1" fmla="*/ 1 h 16"/>
                <a:gd name="T2" fmla="*/ 2 w 36"/>
                <a:gd name="T3" fmla="*/ 6 h 16"/>
                <a:gd name="T4" fmla="*/ 6 w 36"/>
                <a:gd name="T5" fmla="*/ 11 h 16"/>
                <a:gd name="T6" fmla="*/ 13 w 36"/>
                <a:gd name="T7" fmla="*/ 13 h 16"/>
                <a:gd name="T8" fmla="*/ 18 w 36"/>
                <a:gd name="T9" fmla="*/ 15 h 16"/>
                <a:gd name="T10" fmla="*/ 25 w 36"/>
                <a:gd name="T11" fmla="*/ 12 h 16"/>
                <a:gd name="T12" fmla="*/ 31 w 36"/>
                <a:gd name="T13" fmla="*/ 10 h 16"/>
                <a:gd name="T14" fmla="*/ 34 w 36"/>
                <a:gd name="T15" fmla="*/ 4 h 16"/>
                <a:gd name="T16" fmla="*/ 27 w 36"/>
                <a:gd name="T17" fmla="*/ 1 h 16"/>
                <a:gd name="T18" fmla="*/ 20 w 36"/>
                <a:gd name="T19" fmla="*/ 3 h 16"/>
                <a:gd name="T20" fmla="*/ 11 w 36"/>
                <a:gd name="T21" fmla="*/ 3 h 16"/>
                <a:gd name="T22" fmla="*/ 3 w 36"/>
                <a:gd name="T23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16">
                  <a:moveTo>
                    <a:pt x="3" y="1"/>
                  </a:moveTo>
                  <a:cubicBezTo>
                    <a:pt x="2" y="3"/>
                    <a:pt x="0" y="3"/>
                    <a:pt x="2" y="6"/>
                  </a:cubicBezTo>
                  <a:cubicBezTo>
                    <a:pt x="3" y="9"/>
                    <a:pt x="5" y="11"/>
                    <a:pt x="6" y="11"/>
                  </a:cubicBezTo>
                  <a:cubicBezTo>
                    <a:pt x="7" y="11"/>
                    <a:pt x="12" y="11"/>
                    <a:pt x="13" y="13"/>
                  </a:cubicBezTo>
                  <a:cubicBezTo>
                    <a:pt x="13" y="14"/>
                    <a:pt x="15" y="16"/>
                    <a:pt x="18" y="15"/>
                  </a:cubicBezTo>
                  <a:cubicBezTo>
                    <a:pt x="22" y="14"/>
                    <a:pt x="24" y="13"/>
                    <a:pt x="25" y="12"/>
                  </a:cubicBezTo>
                  <a:cubicBezTo>
                    <a:pt x="26" y="10"/>
                    <a:pt x="31" y="10"/>
                    <a:pt x="31" y="10"/>
                  </a:cubicBezTo>
                  <a:cubicBezTo>
                    <a:pt x="31" y="10"/>
                    <a:pt x="36" y="6"/>
                    <a:pt x="34" y="4"/>
                  </a:cubicBezTo>
                  <a:cubicBezTo>
                    <a:pt x="33" y="3"/>
                    <a:pt x="29" y="2"/>
                    <a:pt x="27" y="1"/>
                  </a:cubicBezTo>
                  <a:cubicBezTo>
                    <a:pt x="25" y="1"/>
                    <a:pt x="23" y="3"/>
                    <a:pt x="20" y="3"/>
                  </a:cubicBezTo>
                  <a:cubicBezTo>
                    <a:pt x="16" y="3"/>
                    <a:pt x="13" y="5"/>
                    <a:pt x="11" y="3"/>
                  </a:cubicBezTo>
                  <a:cubicBezTo>
                    <a:pt x="10" y="1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3"/>
            <p:cNvSpPr>
              <a:spLocks/>
            </p:cNvSpPr>
            <p:nvPr/>
          </p:nvSpPr>
          <p:spPr bwMode="auto">
            <a:xfrm>
              <a:off x="5800076" y="4334358"/>
              <a:ext cx="280988" cy="177800"/>
            </a:xfrm>
            <a:custGeom>
              <a:avLst/>
              <a:gdLst>
                <a:gd name="T0" fmla="*/ 10 w 197"/>
                <a:gd name="T1" fmla="*/ 52 h 124"/>
                <a:gd name="T2" fmla="*/ 20 w 197"/>
                <a:gd name="T3" fmla="*/ 57 h 124"/>
                <a:gd name="T4" fmla="*/ 25 w 197"/>
                <a:gd name="T5" fmla="*/ 57 h 124"/>
                <a:gd name="T6" fmla="*/ 46 w 197"/>
                <a:gd name="T7" fmla="*/ 59 h 124"/>
                <a:gd name="T8" fmla="*/ 59 w 197"/>
                <a:gd name="T9" fmla="*/ 79 h 124"/>
                <a:gd name="T10" fmla="*/ 69 w 197"/>
                <a:gd name="T11" fmla="*/ 76 h 124"/>
                <a:gd name="T12" fmla="*/ 71 w 197"/>
                <a:gd name="T13" fmla="*/ 86 h 124"/>
                <a:gd name="T14" fmla="*/ 69 w 197"/>
                <a:gd name="T15" fmla="*/ 78 h 124"/>
                <a:gd name="T16" fmla="*/ 62 w 197"/>
                <a:gd name="T17" fmla="*/ 80 h 124"/>
                <a:gd name="T18" fmla="*/ 67 w 197"/>
                <a:gd name="T19" fmla="*/ 88 h 124"/>
                <a:gd name="T20" fmla="*/ 67 w 197"/>
                <a:gd name="T21" fmla="*/ 102 h 124"/>
                <a:gd name="T22" fmla="*/ 71 w 197"/>
                <a:gd name="T23" fmla="*/ 107 h 124"/>
                <a:gd name="T24" fmla="*/ 84 w 197"/>
                <a:gd name="T25" fmla="*/ 121 h 124"/>
                <a:gd name="T26" fmla="*/ 93 w 197"/>
                <a:gd name="T27" fmla="*/ 124 h 124"/>
                <a:gd name="T28" fmla="*/ 100 w 197"/>
                <a:gd name="T29" fmla="*/ 114 h 124"/>
                <a:gd name="T30" fmla="*/ 106 w 197"/>
                <a:gd name="T31" fmla="*/ 109 h 124"/>
                <a:gd name="T32" fmla="*/ 116 w 197"/>
                <a:gd name="T33" fmla="*/ 99 h 124"/>
                <a:gd name="T34" fmla="*/ 131 w 197"/>
                <a:gd name="T35" fmla="*/ 91 h 124"/>
                <a:gd name="T36" fmla="*/ 155 w 197"/>
                <a:gd name="T37" fmla="*/ 86 h 124"/>
                <a:gd name="T38" fmla="*/ 153 w 197"/>
                <a:gd name="T39" fmla="*/ 80 h 124"/>
                <a:gd name="T40" fmla="*/ 158 w 197"/>
                <a:gd name="T41" fmla="*/ 78 h 124"/>
                <a:gd name="T42" fmla="*/ 165 w 197"/>
                <a:gd name="T43" fmla="*/ 77 h 124"/>
                <a:gd name="T44" fmla="*/ 165 w 197"/>
                <a:gd name="T45" fmla="*/ 65 h 124"/>
                <a:gd name="T46" fmla="*/ 176 w 197"/>
                <a:gd name="T47" fmla="*/ 56 h 124"/>
                <a:gd name="T48" fmla="*/ 174 w 197"/>
                <a:gd name="T49" fmla="*/ 50 h 124"/>
                <a:gd name="T50" fmla="*/ 190 w 197"/>
                <a:gd name="T51" fmla="*/ 30 h 124"/>
                <a:gd name="T52" fmla="*/ 182 w 197"/>
                <a:gd name="T53" fmla="*/ 23 h 124"/>
                <a:gd name="T54" fmla="*/ 164 w 197"/>
                <a:gd name="T55" fmla="*/ 18 h 124"/>
                <a:gd name="T56" fmla="*/ 155 w 197"/>
                <a:gd name="T57" fmla="*/ 6 h 124"/>
                <a:gd name="T58" fmla="*/ 140 w 197"/>
                <a:gd name="T59" fmla="*/ 9 h 124"/>
                <a:gd name="T60" fmla="*/ 114 w 197"/>
                <a:gd name="T61" fmla="*/ 9 h 124"/>
                <a:gd name="T62" fmla="*/ 141 w 197"/>
                <a:gd name="T63" fmla="*/ 6 h 124"/>
                <a:gd name="T64" fmla="*/ 123 w 197"/>
                <a:gd name="T65" fmla="*/ 0 h 124"/>
                <a:gd name="T66" fmla="*/ 95 w 197"/>
                <a:gd name="T67" fmla="*/ 5 h 124"/>
                <a:gd name="T68" fmla="*/ 80 w 197"/>
                <a:gd name="T69" fmla="*/ 16 h 124"/>
                <a:gd name="T70" fmla="*/ 73 w 197"/>
                <a:gd name="T71" fmla="*/ 21 h 124"/>
                <a:gd name="T72" fmla="*/ 52 w 197"/>
                <a:gd name="T73" fmla="*/ 21 h 124"/>
                <a:gd name="T74" fmla="*/ 33 w 197"/>
                <a:gd name="T75" fmla="*/ 30 h 124"/>
                <a:gd name="T76" fmla="*/ 23 w 197"/>
                <a:gd name="T77" fmla="*/ 40 h 124"/>
                <a:gd name="T78" fmla="*/ 10 w 197"/>
                <a:gd name="T79" fmla="*/ 48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7" h="124">
                  <a:moveTo>
                    <a:pt x="4" y="51"/>
                  </a:moveTo>
                  <a:cubicBezTo>
                    <a:pt x="6" y="53"/>
                    <a:pt x="7" y="52"/>
                    <a:pt x="10" y="52"/>
                  </a:cubicBezTo>
                  <a:cubicBezTo>
                    <a:pt x="12" y="53"/>
                    <a:pt x="15" y="58"/>
                    <a:pt x="16" y="59"/>
                  </a:cubicBezTo>
                  <a:cubicBezTo>
                    <a:pt x="18" y="60"/>
                    <a:pt x="20" y="59"/>
                    <a:pt x="20" y="57"/>
                  </a:cubicBezTo>
                  <a:cubicBezTo>
                    <a:pt x="21" y="56"/>
                    <a:pt x="23" y="51"/>
                    <a:pt x="23" y="51"/>
                  </a:cubicBezTo>
                  <a:cubicBezTo>
                    <a:pt x="23" y="51"/>
                    <a:pt x="23" y="56"/>
                    <a:pt x="25" y="57"/>
                  </a:cubicBezTo>
                  <a:cubicBezTo>
                    <a:pt x="27" y="58"/>
                    <a:pt x="32" y="56"/>
                    <a:pt x="34" y="56"/>
                  </a:cubicBezTo>
                  <a:cubicBezTo>
                    <a:pt x="35" y="56"/>
                    <a:pt x="44" y="58"/>
                    <a:pt x="46" y="59"/>
                  </a:cubicBezTo>
                  <a:cubicBezTo>
                    <a:pt x="49" y="61"/>
                    <a:pt x="54" y="62"/>
                    <a:pt x="56" y="65"/>
                  </a:cubicBezTo>
                  <a:cubicBezTo>
                    <a:pt x="58" y="68"/>
                    <a:pt x="58" y="78"/>
                    <a:pt x="59" y="79"/>
                  </a:cubicBezTo>
                  <a:cubicBezTo>
                    <a:pt x="60" y="81"/>
                    <a:pt x="63" y="76"/>
                    <a:pt x="63" y="75"/>
                  </a:cubicBezTo>
                  <a:cubicBezTo>
                    <a:pt x="64" y="73"/>
                    <a:pt x="68" y="74"/>
                    <a:pt x="69" y="76"/>
                  </a:cubicBezTo>
                  <a:cubicBezTo>
                    <a:pt x="71" y="77"/>
                    <a:pt x="73" y="81"/>
                    <a:pt x="73" y="83"/>
                  </a:cubicBezTo>
                  <a:cubicBezTo>
                    <a:pt x="73" y="85"/>
                    <a:pt x="72" y="87"/>
                    <a:pt x="71" y="86"/>
                  </a:cubicBezTo>
                  <a:cubicBezTo>
                    <a:pt x="70" y="85"/>
                    <a:pt x="69" y="86"/>
                    <a:pt x="69" y="84"/>
                  </a:cubicBezTo>
                  <a:cubicBezTo>
                    <a:pt x="70" y="82"/>
                    <a:pt x="70" y="78"/>
                    <a:pt x="69" y="78"/>
                  </a:cubicBezTo>
                  <a:cubicBezTo>
                    <a:pt x="67" y="78"/>
                    <a:pt x="66" y="78"/>
                    <a:pt x="66" y="78"/>
                  </a:cubicBezTo>
                  <a:cubicBezTo>
                    <a:pt x="66" y="78"/>
                    <a:pt x="63" y="77"/>
                    <a:pt x="62" y="80"/>
                  </a:cubicBezTo>
                  <a:cubicBezTo>
                    <a:pt x="60" y="84"/>
                    <a:pt x="61" y="87"/>
                    <a:pt x="63" y="87"/>
                  </a:cubicBezTo>
                  <a:cubicBezTo>
                    <a:pt x="64" y="87"/>
                    <a:pt x="67" y="87"/>
                    <a:pt x="67" y="88"/>
                  </a:cubicBezTo>
                  <a:cubicBezTo>
                    <a:pt x="67" y="89"/>
                    <a:pt x="64" y="92"/>
                    <a:pt x="64" y="94"/>
                  </a:cubicBezTo>
                  <a:cubicBezTo>
                    <a:pt x="64" y="95"/>
                    <a:pt x="66" y="101"/>
                    <a:pt x="67" y="102"/>
                  </a:cubicBezTo>
                  <a:cubicBezTo>
                    <a:pt x="68" y="103"/>
                    <a:pt x="72" y="105"/>
                    <a:pt x="73" y="105"/>
                  </a:cubicBezTo>
                  <a:cubicBezTo>
                    <a:pt x="74" y="105"/>
                    <a:pt x="70" y="105"/>
                    <a:pt x="71" y="107"/>
                  </a:cubicBezTo>
                  <a:cubicBezTo>
                    <a:pt x="72" y="109"/>
                    <a:pt x="73" y="113"/>
                    <a:pt x="75" y="113"/>
                  </a:cubicBezTo>
                  <a:cubicBezTo>
                    <a:pt x="77" y="114"/>
                    <a:pt x="83" y="119"/>
                    <a:pt x="84" y="121"/>
                  </a:cubicBezTo>
                  <a:cubicBezTo>
                    <a:pt x="84" y="122"/>
                    <a:pt x="89" y="119"/>
                    <a:pt x="90" y="119"/>
                  </a:cubicBezTo>
                  <a:cubicBezTo>
                    <a:pt x="91" y="119"/>
                    <a:pt x="90" y="124"/>
                    <a:pt x="93" y="124"/>
                  </a:cubicBezTo>
                  <a:cubicBezTo>
                    <a:pt x="96" y="124"/>
                    <a:pt x="96" y="124"/>
                    <a:pt x="99" y="121"/>
                  </a:cubicBezTo>
                  <a:cubicBezTo>
                    <a:pt x="101" y="119"/>
                    <a:pt x="100" y="117"/>
                    <a:pt x="100" y="114"/>
                  </a:cubicBezTo>
                  <a:cubicBezTo>
                    <a:pt x="101" y="112"/>
                    <a:pt x="100" y="111"/>
                    <a:pt x="103" y="111"/>
                  </a:cubicBezTo>
                  <a:cubicBezTo>
                    <a:pt x="105" y="112"/>
                    <a:pt x="106" y="111"/>
                    <a:pt x="106" y="109"/>
                  </a:cubicBezTo>
                  <a:cubicBezTo>
                    <a:pt x="106" y="106"/>
                    <a:pt x="104" y="103"/>
                    <a:pt x="108" y="103"/>
                  </a:cubicBezTo>
                  <a:cubicBezTo>
                    <a:pt x="112" y="102"/>
                    <a:pt x="114" y="99"/>
                    <a:pt x="116" y="99"/>
                  </a:cubicBezTo>
                  <a:cubicBezTo>
                    <a:pt x="118" y="99"/>
                    <a:pt x="125" y="100"/>
                    <a:pt x="126" y="99"/>
                  </a:cubicBezTo>
                  <a:cubicBezTo>
                    <a:pt x="126" y="98"/>
                    <a:pt x="129" y="91"/>
                    <a:pt x="131" y="91"/>
                  </a:cubicBezTo>
                  <a:cubicBezTo>
                    <a:pt x="133" y="90"/>
                    <a:pt x="139" y="91"/>
                    <a:pt x="143" y="90"/>
                  </a:cubicBezTo>
                  <a:cubicBezTo>
                    <a:pt x="148" y="90"/>
                    <a:pt x="153" y="86"/>
                    <a:pt x="155" y="86"/>
                  </a:cubicBezTo>
                  <a:cubicBezTo>
                    <a:pt x="157" y="86"/>
                    <a:pt x="161" y="86"/>
                    <a:pt x="159" y="85"/>
                  </a:cubicBezTo>
                  <a:cubicBezTo>
                    <a:pt x="158" y="84"/>
                    <a:pt x="156" y="80"/>
                    <a:pt x="153" y="80"/>
                  </a:cubicBezTo>
                  <a:cubicBezTo>
                    <a:pt x="151" y="80"/>
                    <a:pt x="150" y="73"/>
                    <a:pt x="151" y="73"/>
                  </a:cubicBezTo>
                  <a:cubicBezTo>
                    <a:pt x="152" y="73"/>
                    <a:pt x="158" y="76"/>
                    <a:pt x="158" y="78"/>
                  </a:cubicBezTo>
                  <a:cubicBezTo>
                    <a:pt x="158" y="81"/>
                    <a:pt x="159" y="84"/>
                    <a:pt x="163" y="83"/>
                  </a:cubicBezTo>
                  <a:cubicBezTo>
                    <a:pt x="166" y="82"/>
                    <a:pt x="166" y="78"/>
                    <a:pt x="165" y="77"/>
                  </a:cubicBezTo>
                  <a:cubicBezTo>
                    <a:pt x="164" y="76"/>
                    <a:pt x="164" y="74"/>
                    <a:pt x="163" y="72"/>
                  </a:cubicBezTo>
                  <a:cubicBezTo>
                    <a:pt x="163" y="71"/>
                    <a:pt x="161" y="66"/>
                    <a:pt x="165" y="65"/>
                  </a:cubicBezTo>
                  <a:cubicBezTo>
                    <a:pt x="168" y="65"/>
                    <a:pt x="176" y="70"/>
                    <a:pt x="175" y="66"/>
                  </a:cubicBezTo>
                  <a:cubicBezTo>
                    <a:pt x="175" y="63"/>
                    <a:pt x="175" y="59"/>
                    <a:pt x="176" y="56"/>
                  </a:cubicBezTo>
                  <a:cubicBezTo>
                    <a:pt x="178" y="54"/>
                    <a:pt x="180" y="53"/>
                    <a:pt x="179" y="52"/>
                  </a:cubicBezTo>
                  <a:cubicBezTo>
                    <a:pt x="177" y="52"/>
                    <a:pt x="176" y="53"/>
                    <a:pt x="174" y="50"/>
                  </a:cubicBezTo>
                  <a:cubicBezTo>
                    <a:pt x="173" y="46"/>
                    <a:pt x="176" y="44"/>
                    <a:pt x="177" y="42"/>
                  </a:cubicBezTo>
                  <a:cubicBezTo>
                    <a:pt x="178" y="41"/>
                    <a:pt x="186" y="32"/>
                    <a:pt x="190" y="30"/>
                  </a:cubicBezTo>
                  <a:cubicBezTo>
                    <a:pt x="194" y="29"/>
                    <a:pt x="197" y="23"/>
                    <a:pt x="194" y="22"/>
                  </a:cubicBezTo>
                  <a:cubicBezTo>
                    <a:pt x="192" y="21"/>
                    <a:pt x="186" y="19"/>
                    <a:pt x="182" y="23"/>
                  </a:cubicBezTo>
                  <a:cubicBezTo>
                    <a:pt x="178" y="26"/>
                    <a:pt x="176" y="30"/>
                    <a:pt x="172" y="29"/>
                  </a:cubicBezTo>
                  <a:cubicBezTo>
                    <a:pt x="167" y="28"/>
                    <a:pt x="167" y="21"/>
                    <a:pt x="164" y="18"/>
                  </a:cubicBezTo>
                  <a:cubicBezTo>
                    <a:pt x="160" y="14"/>
                    <a:pt x="163" y="4"/>
                    <a:pt x="159" y="5"/>
                  </a:cubicBezTo>
                  <a:cubicBezTo>
                    <a:pt x="155" y="6"/>
                    <a:pt x="155" y="6"/>
                    <a:pt x="155" y="6"/>
                  </a:cubicBezTo>
                  <a:cubicBezTo>
                    <a:pt x="155" y="6"/>
                    <a:pt x="151" y="5"/>
                    <a:pt x="148" y="6"/>
                  </a:cubicBezTo>
                  <a:cubicBezTo>
                    <a:pt x="144" y="7"/>
                    <a:pt x="142" y="9"/>
                    <a:pt x="140" y="9"/>
                  </a:cubicBezTo>
                  <a:cubicBezTo>
                    <a:pt x="136" y="7"/>
                    <a:pt x="132" y="10"/>
                    <a:pt x="131" y="10"/>
                  </a:cubicBezTo>
                  <a:cubicBezTo>
                    <a:pt x="122" y="13"/>
                    <a:pt x="115" y="9"/>
                    <a:pt x="114" y="9"/>
                  </a:cubicBezTo>
                  <a:cubicBezTo>
                    <a:pt x="113" y="9"/>
                    <a:pt x="120" y="10"/>
                    <a:pt x="126" y="9"/>
                  </a:cubicBezTo>
                  <a:cubicBezTo>
                    <a:pt x="130" y="8"/>
                    <a:pt x="137" y="7"/>
                    <a:pt x="141" y="6"/>
                  </a:cubicBezTo>
                  <a:cubicBezTo>
                    <a:pt x="144" y="5"/>
                    <a:pt x="141" y="4"/>
                    <a:pt x="140" y="3"/>
                  </a:cubicBezTo>
                  <a:cubicBezTo>
                    <a:pt x="136" y="3"/>
                    <a:pt x="129" y="1"/>
                    <a:pt x="123" y="0"/>
                  </a:cubicBezTo>
                  <a:cubicBezTo>
                    <a:pt x="119" y="0"/>
                    <a:pt x="116" y="2"/>
                    <a:pt x="112" y="2"/>
                  </a:cubicBezTo>
                  <a:cubicBezTo>
                    <a:pt x="106" y="2"/>
                    <a:pt x="100" y="1"/>
                    <a:pt x="95" y="5"/>
                  </a:cubicBezTo>
                  <a:cubicBezTo>
                    <a:pt x="91" y="7"/>
                    <a:pt x="86" y="8"/>
                    <a:pt x="86" y="8"/>
                  </a:cubicBezTo>
                  <a:cubicBezTo>
                    <a:pt x="84" y="11"/>
                    <a:pt x="82" y="18"/>
                    <a:pt x="80" y="16"/>
                  </a:cubicBezTo>
                  <a:cubicBezTo>
                    <a:pt x="78" y="14"/>
                    <a:pt x="78" y="10"/>
                    <a:pt x="75" y="11"/>
                  </a:cubicBezTo>
                  <a:cubicBezTo>
                    <a:pt x="72" y="13"/>
                    <a:pt x="75" y="18"/>
                    <a:pt x="73" y="21"/>
                  </a:cubicBezTo>
                  <a:cubicBezTo>
                    <a:pt x="71" y="25"/>
                    <a:pt x="64" y="24"/>
                    <a:pt x="63" y="23"/>
                  </a:cubicBezTo>
                  <a:cubicBezTo>
                    <a:pt x="61" y="22"/>
                    <a:pt x="59" y="21"/>
                    <a:pt x="52" y="21"/>
                  </a:cubicBezTo>
                  <a:cubicBezTo>
                    <a:pt x="44" y="22"/>
                    <a:pt x="36" y="25"/>
                    <a:pt x="38" y="27"/>
                  </a:cubicBezTo>
                  <a:cubicBezTo>
                    <a:pt x="40" y="30"/>
                    <a:pt x="35" y="32"/>
                    <a:pt x="33" y="30"/>
                  </a:cubicBezTo>
                  <a:cubicBezTo>
                    <a:pt x="32" y="29"/>
                    <a:pt x="26" y="32"/>
                    <a:pt x="27" y="35"/>
                  </a:cubicBezTo>
                  <a:cubicBezTo>
                    <a:pt x="27" y="38"/>
                    <a:pt x="26" y="41"/>
                    <a:pt x="23" y="40"/>
                  </a:cubicBezTo>
                  <a:cubicBezTo>
                    <a:pt x="20" y="40"/>
                    <a:pt x="18" y="42"/>
                    <a:pt x="17" y="44"/>
                  </a:cubicBezTo>
                  <a:cubicBezTo>
                    <a:pt x="17" y="47"/>
                    <a:pt x="10" y="48"/>
                    <a:pt x="10" y="48"/>
                  </a:cubicBezTo>
                  <a:cubicBezTo>
                    <a:pt x="9" y="48"/>
                    <a:pt x="0" y="48"/>
                    <a:pt x="4" y="51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4"/>
            <p:cNvSpPr>
              <a:spLocks/>
            </p:cNvSpPr>
            <p:nvPr/>
          </p:nvSpPr>
          <p:spPr bwMode="auto">
            <a:xfrm>
              <a:off x="5747688" y="4729645"/>
              <a:ext cx="44450" cy="19050"/>
            </a:xfrm>
            <a:custGeom>
              <a:avLst/>
              <a:gdLst>
                <a:gd name="T0" fmla="*/ 0 w 32"/>
                <a:gd name="T1" fmla="*/ 3 h 14"/>
                <a:gd name="T2" fmla="*/ 6 w 32"/>
                <a:gd name="T3" fmla="*/ 5 h 14"/>
                <a:gd name="T4" fmla="*/ 17 w 32"/>
                <a:gd name="T5" fmla="*/ 6 h 14"/>
                <a:gd name="T6" fmla="*/ 25 w 32"/>
                <a:gd name="T7" fmla="*/ 12 h 14"/>
                <a:gd name="T8" fmla="*/ 32 w 32"/>
                <a:gd name="T9" fmla="*/ 12 h 14"/>
                <a:gd name="T10" fmla="*/ 26 w 32"/>
                <a:gd name="T11" fmla="*/ 7 h 14"/>
                <a:gd name="T12" fmla="*/ 17 w 32"/>
                <a:gd name="T13" fmla="*/ 3 h 14"/>
                <a:gd name="T14" fmla="*/ 9 w 32"/>
                <a:gd name="T15" fmla="*/ 0 h 14"/>
                <a:gd name="T16" fmla="*/ 0 w 32"/>
                <a:gd name="T1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14">
                  <a:moveTo>
                    <a:pt x="0" y="3"/>
                  </a:moveTo>
                  <a:cubicBezTo>
                    <a:pt x="0" y="6"/>
                    <a:pt x="3" y="5"/>
                    <a:pt x="6" y="5"/>
                  </a:cubicBezTo>
                  <a:cubicBezTo>
                    <a:pt x="10" y="5"/>
                    <a:pt x="16" y="4"/>
                    <a:pt x="17" y="6"/>
                  </a:cubicBezTo>
                  <a:cubicBezTo>
                    <a:pt x="18" y="8"/>
                    <a:pt x="24" y="11"/>
                    <a:pt x="25" y="12"/>
                  </a:cubicBezTo>
                  <a:cubicBezTo>
                    <a:pt x="27" y="13"/>
                    <a:pt x="31" y="14"/>
                    <a:pt x="32" y="12"/>
                  </a:cubicBezTo>
                  <a:cubicBezTo>
                    <a:pt x="32" y="11"/>
                    <a:pt x="28" y="7"/>
                    <a:pt x="26" y="7"/>
                  </a:cubicBezTo>
                  <a:cubicBezTo>
                    <a:pt x="24" y="8"/>
                    <a:pt x="20" y="5"/>
                    <a:pt x="17" y="3"/>
                  </a:cubicBezTo>
                  <a:cubicBezTo>
                    <a:pt x="15" y="0"/>
                    <a:pt x="11" y="0"/>
                    <a:pt x="9" y="0"/>
                  </a:cubicBezTo>
                  <a:cubicBezTo>
                    <a:pt x="7" y="0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5"/>
            <p:cNvSpPr>
              <a:spLocks/>
            </p:cNvSpPr>
            <p:nvPr/>
          </p:nvSpPr>
          <p:spPr bwMode="auto">
            <a:xfrm>
              <a:off x="5774676" y="4716945"/>
              <a:ext cx="9525" cy="7938"/>
            </a:xfrm>
            <a:custGeom>
              <a:avLst/>
              <a:gdLst>
                <a:gd name="T0" fmla="*/ 3 w 7"/>
                <a:gd name="T1" fmla="*/ 1 h 5"/>
                <a:gd name="T2" fmla="*/ 4 w 7"/>
                <a:gd name="T3" fmla="*/ 4 h 5"/>
                <a:gd name="T4" fmla="*/ 3 w 7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3" y="1"/>
                  </a:moveTo>
                  <a:cubicBezTo>
                    <a:pt x="0" y="1"/>
                    <a:pt x="0" y="5"/>
                    <a:pt x="4" y="4"/>
                  </a:cubicBezTo>
                  <a:cubicBezTo>
                    <a:pt x="7" y="4"/>
                    <a:pt x="5" y="0"/>
                    <a:pt x="3" y="1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6"/>
            <p:cNvSpPr>
              <a:spLocks/>
            </p:cNvSpPr>
            <p:nvPr/>
          </p:nvSpPr>
          <p:spPr bwMode="auto">
            <a:xfrm>
              <a:off x="5776263" y="4758220"/>
              <a:ext cx="11113" cy="12700"/>
            </a:xfrm>
            <a:custGeom>
              <a:avLst/>
              <a:gdLst>
                <a:gd name="T0" fmla="*/ 3 w 8"/>
                <a:gd name="T1" fmla="*/ 1 h 8"/>
                <a:gd name="T2" fmla="*/ 4 w 8"/>
                <a:gd name="T3" fmla="*/ 7 h 8"/>
                <a:gd name="T4" fmla="*/ 3 w 8"/>
                <a:gd name="T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8">
                  <a:moveTo>
                    <a:pt x="3" y="1"/>
                  </a:moveTo>
                  <a:cubicBezTo>
                    <a:pt x="0" y="1"/>
                    <a:pt x="1" y="8"/>
                    <a:pt x="4" y="7"/>
                  </a:cubicBezTo>
                  <a:cubicBezTo>
                    <a:pt x="8" y="5"/>
                    <a:pt x="6" y="0"/>
                    <a:pt x="3" y="1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7"/>
            <p:cNvSpPr>
              <a:spLocks/>
            </p:cNvSpPr>
            <p:nvPr/>
          </p:nvSpPr>
          <p:spPr bwMode="auto">
            <a:xfrm>
              <a:off x="5833413" y="4753458"/>
              <a:ext cx="9525" cy="11113"/>
            </a:xfrm>
            <a:custGeom>
              <a:avLst/>
              <a:gdLst>
                <a:gd name="T0" fmla="*/ 2 w 7"/>
                <a:gd name="T1" fmla="*/ 1 h 8"/>
                <a:gd name="T2" fmla="*/ 4 w 7"/>
                <a:gd name="T3" fmla="*/ 7 h 8"/>
                <a:gd name="T4" fmla="*/ 2 w 7"/>
                <a:gd name="T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8">
                  <a:moveTo>
                    <a:pt x="2" y="1"/>
                  </a:moveTo>
                  <a:cubicBezTo>
                    <a:pt x="0" y="2"/>
                    <a:pt x="0" y="8"/>
                    <a:pt x="4" y="7"/>
                  </a:cubicBezTo>
                  <a:cubicBezTo>
                    <a:pt x="7" y="6"/>
                    <a:pt x="5" y="0"/>
                    <a:pt x="2" y="1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8"/>
            <p:cNvSpPr>
              <a:spLocks/>
            </p:cNvSpPr>
            <p:nvPr/>
          </p:nvSpPr>
          <p:spPr bwMode="auto">
            <a:xfrm>
              <a:off x="5796901" y="4747108"/>
              <a:ext cx="28575" cy="17463"/>
            </a:xfrm>
            <a:custGeom>
              <a:avLst/>
              <a:gdLst>
                <a:gd name="T0" fmla="*/ 0 w 20"/>
                <a:gd name="T1" fmla="*/ 6 h 12"/>
                <a:gd name="T2" fmla="*/ 6 w 20"/>
                <a:gd name="T3" fmla="*/ 7 h 12"/>
                <a:gd name="T4" fmla="*/ 11 w 20"/>
                <a:gd name="T5" fmla="*/ 10 h 12"/>
                <a:gd name="T6" fmla="*/ 17 w 20"/>
                <a:gd name="T7" fmla="*/ 8 h 12"/>
                <a:gd name="T8" fmla="*/ 20 w 20"/>
                <a:gd name="T9" fmla="*/ 8 h 12"/>
                <a:gd name="T10" fmla="*/ 14 w 20"/>
                <a:gd name="T11" fmla="*/ 0 h 12"/>
                <a:gd name="T12" fmla="*/ 7 w 20"/>
                <a:gd name="T13" fmla="*/ 1 h 12"/>
                <a:gd name="T14" fmla="*/ 0 w 20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2">
                  <a:moveTo>
                    <a:pt x="0" y="6"/>
                  </a:moveTo>
                  <a:cubicBezTo>
                    <a:pt x="0" y="6"/>
                    <a:pt x="4" y="7"/>
                    <a:pt x="6" y="7"/>
                  </a:cubicBezTo>
                  <a:cubicBezTo>
                    <a:pt x="8" y="7"/>
                    <a:pt x="9" y="9"/>
                    <a:pt x="11" y="10"/>
                  </a:cubicBezTo>
                  <a:cubicBezTo>
                    <a:pt x="12" y="11"/>
                    <a:pt x="16" y="8"/>
                    <a:pt x="17" y="8"/>
                  </a:cubicBezTo>
                  <a:cubicBezTo>
                    <a:pt x="18" y="8"/>
                    <a:pt x="20" y="12"/>
                    <a:pt x="20" y="8"/>
                  </a:cubicBezTo>
                  <a:cubicBezTo>
                    <a:pt x="20" y="3"/>
                    <a:pt x="16" y="1"/>
                    <a:pt x="14" y="0"/>
                  </a:cubicBezTo>
                  <a:cubicBezTo>
                    <a:pt x="12" y="0"/>
                    <a:pt x="9" y="0"/>
                    <a:pt x="7" y="1"/>
                  </a:cubicBezTo>
                  <a:cubicBezTo>
                    <a:pt x="5" y="1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9"/>
            <p:cNvSpPr>
              <a:spLocks noEditPoints="1"/>
            </p:cNvSpPr>
            <p:nvPr/>
          </p:nvSpPr>
          <p:spPr bwMode="auto">
            <a:xfrm>
              <a:off x="6079476" y="4640745"/>
              <a:ext cx="347663" cy="431800"/>
            </a:xfrm>
            <a:custGeom>
              <a:avLst/>
              <a:gdLst>
                <a:gd name="T0" fmla="*/ 60 w 243"/>
                <a:gd name="T1" fmla="*/ 9 h 303"/>
                <a:gd name="T2" fmla="*/ 91 w 243"/>
                <a:gd name="T3" fmla="*/ 3 h 303"/>
                <a:gd name="T4" fmla="*/ 98 w 243"/>
                <a:gd name="T5" fmla="*/ 14 h 303"/>
                <a:gd name="T6" fmla="*/ 108 w 243"/>
                <a:gd name="T7" fmla="*/ 23 h 303"/>
                <a:gd name="T8" fmla="*/ 123 w 243"/>
                <a:gd name="T9" fmla="*/ 30 h 303"/>
                <a:gd name="T10" fmla="*/ 140 w 243"/>
                <a:gd name="T11" fmla="*/ 22 h 303"/>
                <a:gd name="T12" fmla="*/ 163 w 243"/>
                <a:gd name="T13" fmla="*/ 27 h 303"/>
                <a:gd name="T14" fmla="*/ 160 w 243"/>
                <a:gd name="T15" fmla="*/ 33 h 303"/>
                <a:gd name="T16" fmla="*/ 177 w 243"/>
                <a:gd name="T17" fmla="*/ 35 h 303"/>
                <a:gd name="T18" fmla="*/ 189 w 243"/>
                <a:gd name="T19" fmla="*/ 62 h 303"/>
                <a:gd name="T20" fmla="*/ 201 w 243"/>
                <a:gd name="T21" fmla="*/ 90 h 303"/>
                <a:gd name="T22" fmla="*/ 214 w 243"/>
                <a:gd name="T23" fmla="*/ 109 h 303"/>
                <a:gd name="T24" fmla="*/ 227 w 243"/>
                <a:gd name="T25" fmla="*/ 113 h 303"/>
                <a:gd name="T26" fmla="*/ 240 w 243"/>
                <a:gd name="T27" fmla="*/ 123 h 303"/>
                <a:gd name="T28" fmla="*/ 222 w 243"/>
                <a:gd name="T29" fmla="*/ 150 h 303"/>
                <a:gd name="T30" fmla="*/ 201 w 243"/>
                <a:gd name="T31" fmla="*/ 175 h 303"/>
                <a:gd name="T32" fmla="*/ 203 w 243"/>
                <a:gd name="T33" fmla="*/ 197 h 303"/>
                <a:gd name="T34" fmla="*/ 205 w 243"/>
                <a:gd name="T35" fmla="*/ 217 h 303"/>
                <a:gd name="T36" fmla="*/ 189 w 243"/>
                <a:gd name="T37" fmla="*/ 236 h 303"/>
                <a:gd name="T38" fmla="*/ 188 w 243"/>
                <a:gd name="T39" fmla="*/ 257 h 303"/>
                <a:gd name="T40" fmla="*/ 179 w 243"/>
                <a:gd name="T41" fmla="*/ 271 h 303"/>
                <a:gd name="T42" fmla="*/ 161 w 243"/>
                <a:gd name="T43" fmla="*/ 295 h 303"/>
                <a:gd name="T44" fmla="*/ 136 w 243"/>
                <a:gd name="T45" fmla="*/ 302 h 303"/>
                <a:gd name="T46" fmla="*/ 126 w 243"/>
                <a:gd name="T47" fmla="*/ 293 h 303"/>
                <a:gd name="T48" fmla="*/ 121 w 243"/>
                <a:gd name="T49" fmla="*/ 278 h 303"/>
                <a:gd name="T50" fmla="*/ 118 w 243"/>
                <a:gd name="T51" fmla="*/ 258 h 303"/>
                <a:gd name="T52" fmla="*/ 106 w 243"/>
                <a:gd name="T53" fmla="*/ 235 h 303"/>
                <a:gd name="T54" fmla="*/ 109 w 243"/>
                <a:gd name="T55" fmla="*/ 208 h 303"/>
                <a:gd name="T56" fmla="*/ 107 w 243"/>
                <a:gd name="T57" fmla="*/ 185 h 303"/>
                <a:gd name="T58" fmla="*/ 94 w 243"/>
                <a:gd name="T59" fmla="*/ 160 h 303"/>
                <a:gd name="T60" fmla="*/ 96 w 243"/>
                <a:gd name="T61" fmla="*/ 139 h 303"/>
                <a:gd name="T62" fmla="*/ 82 w 243"/>
                <a:gd name="T63" fmla="*/ 140 h 303"/>
                <a:gd name="T64" fmla="*/ 65 w 243"/>
                <a:gd name="T65" fmla="*/ 130 h 303"/>
                <a:gd name="T66" fmla="*/ 45 w 243"/>
                <a:gd name="T67" fmla="*/ 137 h 303"/>
                <a:gd name="T68" fmla="*/ 33 w 243"/>
                <a:gd name="T69" fmla="*/ 141 h 303"/>
                <a:gd name="T70" fmla="*/ 18 w 243"/>
                <a:gd name="T71" fmla="*/ 119 h 303"/>
                <a:gd name="T72" fmla="*/ 3 w 243"/>
                <a:gd name="T73" fmla="*/ 101 h 303"/>
                <a:gd name="T74" fmla="*/ 6 w 243"/>
                <a:gd name="T75" fmla="*/ 88 h 303"/>
                <a:gd name="T76" fmla="*/ 6 w 243"/>
                <a:gd name="T77" fmla="*/ 64 h 303"/>
                <a:gd name="T78" fmla="*/ 26 w 243"/>
                <a:gd name="T79" fmla="*/ 38 h 303"/>
                <a:gd name="T80" fmla="*/ 34 w 243"/>
                <a:gd name="T81" fmla="*/ 19 h 303"/>
                <a:gd name="T82" fmla="*/ 52 w 243"/>
                <a:gd name="T83" fmla="*/ 12 h 303"/>
                <a:gd name="T84" fmla="*/ 175 w 243"/>
                <a:gd name="T85" fmla="*/ 158 h 303"/>
                <a:gd name="T86" fmla="*/ 182 w 243"/>
                <a:gd name="T87" fmla="*/ 157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43" h="303">
                  <a:moveTo>
                    <a:pt x="52" y="12"/>
                  </a:moveTo>
                  <a:cubicBezTo>
                    <a:pt x="53" y="12"/>
                    <a:pt x="58" y="10"/>
                    <a:pt x="60" y="9"/>
                  </a:cubicBezTo>
                  <a:cubicBezTo>
                    <a:pt x="63" y="7"/>
                    <a:pt x="72" y="4"/>
                    <a:pt x="73" y="4"/>
                  </a:cubicBezTo>
                  <a:cubicBezTo>
                    <a:pt x="74" y="4"/>
                    <a:pt x="89" y="4"/>
                    <a:pt x="91" y="3"/>
                  </a:cubicBezTo>
                  <a:cubicBezTo>
                    <a:pt x="93" y="2"/>
                    <a:pt x="101" y="0"/>
                    <a:pt x="104" y="8"/>
                  </a:cubicBezTo>
                  <a:cubicBezTo>
                    <a:pt x="106" y="16"/>
                    <a:pt x="101" y="13"/>
                    <a:pt x="98" y="14"/>
                  </a:cubicBezTo>
                  <a:cubicBezTo>
                    <a:pt x="96" y="16"/>
                    <a:pt x="99" y="19"/>
                    <a:pt x="101" y="19"/>
                  </a:cubicBezTo>
                  <a:cubicBezTo>
                    <a:pt x="102" y="19"/>
                    <a:pt x="106" y="23"/>
                    <a:pt x="108" y="23"/>
                  </a:cubicBezTo>
                  <a:cubicBezTo>
                    <a:pt x="110" y="23"/>
                    <a:pt x="115" y="26"/>
                    <a:pt x="115" y="26"/>
                  </a:cubicBezTo>
                  <a:cubicBezTo>
                    <a:pt x="115" y="26"/>
                    <a:pt x="120" y="30"/>
                    <a:pt x="123" y="30"/>
                  </a:cubicBezTo>
                  <a:cubicBezTo>
                    <a:pt x="126" y="30"/>
                    <a:pt x="130" y="36"/>
                    <a:pt x="133" y="32"/>
                  </a:cubicBezTo>
                  <a:cubicBezTo>
                    <a:pt x="136" y="29"/>
                    <a:pt x="137" y="22"/>
                    <a:pt x="140" y="22"/>
                  </a:cubicBezTo>
                  <a:cubicBezTo>
                    <a:pt x="143" y="23"/>
                    <a:pt x="147" y="26"/>
                    <a:pt x="151" y="26"/>
                  </a:cubicBezTo>
                  <a:cubicBezTo>
                    <a:pt x="154" y="26"/>
                    <a:pt x="162" y="25"/>
                    <a:pt x="163" y="27"/>
                  </a:cubicBezTo>
                  <a:cubicBezTo>
                    <a:pt x="164" y="29"/>
                    <a:pt x="155" y="35"/>
                    <a:pt x="155" y="36"/>
                  </a:cubicBezTo>
                  <a:cubicBezTo>
                    <a:pt x="156" y="37"/>
                    <a:pt x="157" y="37"/>
                    <a:pt x="160" y="33"/>
                  </a:cubicBezTo>
                  <a:cubicBezTo>
                    <a:pt x="163" y="29"/>
                    <a:pt x="168" y="29"/>
                    <a:pt x="171" y="28"/>
                  </a:cubicBezTo>
                  <a:cubicBezTo>
                    <a:pt x="175" y="27"/>
                    <a:pt x="176" y="33"/>
                    <a:pt x="177" y="35"/>
                  </a:cubicBezTo>
                  <a:cubicBezTo>
                    <a:pt x="178" y="37"/>
                    <a:pt x="180" y="41"/>
                    <a:pt x="182" y="46"/>
                  </a:cubicBezTo>
                  <a:cubicBezTo>
                    <a:pt x="185" y="50"/>
                    <a:pt x="187" y="57"/>
                    <a:pt x="189" y="62"/>
                  </a:cubicBezTo>
                  <a:cubicBezTo>
                    <a:pt x="191" y="67"/>
                    <a:pt x="189" y="77"/>
                    <a:pt x="191" y="80"/>
                  </a:cubicBezTo>
                  <a:cubicBezTo>
                    <a:pt x="193" y="83"/>
                    <a:pt x="200" y="86"/>
                    <a:pt x="201" y="90"/>
                  </a:cubicBezTo>
                  <a:cubicBezTo>
                    <a:pt x="203" y="94"/>
                    <a:pt x="206" y="98"/>
                    <a:pt x="207" y="99"/>
                  </a:cubicBezTo>
                  <a:cubicBezTo>
                    <a:pt x="209" y="99"/>
                    <a:pt x="214" y="107"/>
                    <a:pt x="214" y="109"/>
                  </a:cubicBezTo>
                  <a:cubicBezTo>
                    <a:pt x="214" y="111"/>
                    <a:pt x="212" y="116"/>
                    <a:pt x="217" y="116"/>
                  </a:cubicBezTo>
                  <a:cubicBezTo>
                    <a:pt x="222" y="117"/>
                    <a:pt x="226" y="114"/>
                    <a:pt x="227" y="113"/>
                  </a:cubicBezTo>
                  <a:cubicBezTo>
                    <a:pt x="229" y="112"/>
                    <a:pt x="240" y="107"/>
                    <a:pt x="242" y="109"/>
                  </a:cubicBezTo>
                  <a:cubicBezTo>
                    <a:pt x="243" y="111"/>
                    <a:pt x="240" y="120"/>
                    <a:pt x="240" y="123"/>
                  </a:cubicBezTo>
                  <a:cubicBezTo>
                    <a:pt x="239" y="125"/>
                    <a:pt x="231" y="137"/>
                    <a:pt x="230" y="141"/>
                  </a:cubicBezTo>
                  <a:cubicBezTo>
                    <a:pt x="230" y="144"/>
                    <a:pt x="225" y="149"/>
                    <a:pt x="222" y="150"/>
                  </a:cubicBezTo>
                  <a:cubicBezTo>
                    <a:pt x="218" y="151"/>
                    <a:pt x="212" y="161"/>
                    <a:pt x="209" y="164"/>
                  </a:cubicBezTo>
                  <a:cubicBezTo>
                    <a:pt x="207" y="167"/>
                    <a:pt x="203" y="174"/>
                    <a:pt x="201" y="175"/>
                  </a:cubicBezTo>
                  <a:cubicBezTo>
                    <a:pt x="199" y="175"/>
                    <a:pt x="198" y="185"/>
                    <a:pt x="199" y="186"/>
                  </a:cubicBezTo>
                  <a:cubicBezTo>
                    <a:pt x="200" y="188"/>
                    <a:pt x="200" y="194"/>
                    <a:pt x="203" y="197"/>
                  </a:cubicBezTo>
                  <a:cubicBezTo>
                    <a:pt x="205" y="200"/>
                    <a:pt x="206" y="202"/>
                    <a:pt x="205" y="204"/>
                  </a:cubicBezTo>
                  <a:cubicBezTo>
                    <a:pt x="204" y="207"/>
                    <a:pt x="206" y="212"/>
                    <a:pt x="205" y="217"/>
                  </a:cubicBezTo>
                  <a:cubicBezTo>
                    <a:pt x="204" y="221"/>
                    <a:pt x="199" y="226"/>
                    <a:pt x="198" y="227"/>
                  </a:cubicBezTo>
                  <a:cubicBezTo>
                    <a:pt x="197" y="229"/>
                    <a:pt x="191" y="233"/>
                    <a:pt x="189" y="236"/>
                  </a:cubicBezTo>
                  <a:cubicBezTo>
                    <a:pt x="187" y="240"/>
                    <a:pt x="185" y="243"/>
                    <a:pt x="185" y="245"/>
                  </a:cubicBezTo>
                  <a:cubicBezTo>
                    <a:pt x="186" y="246"/>
                    <a:pt x="188" y="255"/>
                    <a:pt x="188" y="257"/>
                  </a:cubicBezTo>
                  <a:cubicBezTo>
                    <a:pt x="187" y="259"/>
                    <a:pt x="180" y="261"/>
                    <a:pt x="177" y="262"/>
                  </a:cubicBezTo>
                  <a:cubicBezTo>
                    <a:pt x="175" y="263"/>
                    <a:pt x="178" y="268"/>
                    <a:pt x="179" y="271"/>
                  </a:cubicBezTo>
                  <a:cubicBezTo>
                    <a:pt x="179" y="273"/>
                    <a:pt x="175" y="278"/>
                    <a:pt x="173" y="281"/>
                  </a:cubicBezTo>
                  <a:cubicBezTo>
                    <a:pt x="171" y="283"/>
                    <a:pt x="165" y="291"/>
                    <a:pt x="161" y="295"/>
                  </a:cubicBezTo>
                  <a:cubicBezTo>
                    <a:pt x="157" y="298"/>
                    <a:pt x="152" y="297"/>
                    <a:pt x="148" y="297"/>
                  </a:cubicBezTo>
                  <a:cubicBezTo>
                    <a:pt x="144" y="296"/>
                    <a:pt x="137" y="300"/>
                    <a:pt x="136" y="302"/>
                  </a:cubicBezTo>
                  <a:cubicBezTo>
                    <a:pt x="134" y="303"/>
                    <a:pt x="132" y="303"/>
                    <a:pt x="129" y="301"/>
                  </a:cubicBezTo>
                  <a:cubicBezTo>
                    <a:pt x="126" y="300"/>
                    <a:pt x="126" y="297"/>
                    <a:pt x="126" y="293"/>
                  </a:cubicBezTo>
                  <a:cubicBezTo>
                    <a:pt x="126" y="289"/>
                    <a:pt x="125" y="287"/>
                    <a:pt x="125" y="287"/>
                  </a:cubicBezTo>
                  <a:cubicBezTo>
                    <a:pt x="125" y="287"/>
                    <a:pt x="124" y="281"/>
                    <a:pt x="121" y="278"/>
                  </a:cubicBezTo>
                  <a:cubicBezTo>
                    <a:pt x="118" y="275"/>
                    <a:pt x="118" y="272"/>
                    <a:pt x="116" y="270"/>
                  </a:cubicBezTo>
                  <a:cubicBezTo>
                    <a:pt x="115" y="268"/>
                    <a:pt x="119" y="262"/>
                    <a:pt x="118" y="258"/>
                  </a:cubicBezTo>
                  <a:cubicBezTo>
                    <a:pt x="118" y="254"/>
                    <a:pt x="113" y="250"/>
                    <a:pt x="112" y="247"/>
                  </a:cubicBezTo>
                  <a:cubicBezTo>
                    <a:pt x="110" y="245"/>
                    <a:pt x="107" y="238"/>
                    <a:pt x="106" y="235"/>
                  </a:cubicBezTo>
                  <a:cubicBezTo>
                    <a:pt x="105" y="233"/>
                    <a:pt x="103" y="228"/>
                    <a:pt x="104" y="221"/>
                  </a:cubicBezTo>
                  <a:cubicBezTo>
                    <a:pt x="104" y="214"/>
                    <a:pt x="107" y="210"/>
                    <a:pt x="109" y="208"/>
                  </a:cubicBezTo>
                  <a:cubicBezTo>
                    <a:pt x="112" y="206"/>
                    <a:pt x="111" y="203"/>
                    <a:pt x="109" y="199"/>
                  </a:cubicBezTo>
                  <a:cubicBezTo>
                    <a:pt x="107" y="195"/>
                    <a:pt x="109" y="188"/>
                    <a:pt x="107" y="185"/>
                  </a:cubicBezTo>
                  <a:cubicBezTo>
                    <a:pt x="105" y="183"/>
                    <a:pt x="103" y="169"/>
                    <a:pt x="99" y="167"/>
                  </a:cubicBezTo>
                  <a:cubicBezTo>
                    <a:pt x="96" y="165"/>
                    <a:pt x="93" y="165"/>
                    <a:pt x="94" y="160"/>
                  </a:cubicBezTo>
                  <a:cubicBezTo>
                    <a:pt x="96" y="155"/>
                    <a:pt x="94" y="150"/>
                    <a:pt x="97" y="147"/>
                  </a:cubicBezTo>
                  <a:cubicBezTo>
                    <a:pt x="100" y="144"/>
                    <a:pt x="99" y="142"/>
                    <a:pt x="96" y="139"/>
                  </a:cubicBezTo>
                  <a:cubicBezTo>
                    <a:pt x="92" y="137"/>
                    <a:pt x="93" y="136"/>
                    <a:pt x="91" y="139"/>
                  </a:cubicBezTo>
                  <a:cubicBezTo>
                    <a:pt x="88" y="141"/>
                    <a:pt x="84" y="143"/>
                    <a:pt x="82" y="140"/>
                  </a:cubicBezTo>
                  <a:cubicBezTo>
                    <a:pt x="80" y="138"/>
                    <a:pt x="81" y="134"/>
                    <a:pt x="77" y="131"/>
                  </a:cubicBezTo>
                  <a:cubicBezTo>
                    <a:pt x="73" y="128"/>
                    <a:pt x="67" y="129"/>
                    <a:pt x="65" y="130"/>
                  </a:cubicBezTo>
                  <a:cubicBezTo>
                    <a:pt x="64" y="131"/>
                    <a:pt x="61" y="137"/>
                    <a:pt x="57" y="137"/>
                  </a:cubicBezTo>
                  <a:cubicBezTo>
                    <a:pt x="53" y="138"/>
                    <a:pt x="50" y="137"/>
                    <a:pt x="45" y="137"/>
                  </a:cubicBezTo>
                  <a:cubicBezTo>
                    <a:pt x="41" y="137"/>
                    <a:pt x="38" y="137"/>
                    <a:pt x="37" y="140"/>
                  </a:cubicBezTo>
                  <a:cubicBezTo>
                    <a:pt x="37" y="142"/>
                    <a:pt x="36" y="144"/>
                    <a:pt x="33" y="141"/>
                  </a:cubicBezTo>
                  <a:cubicBezTo>
                    <a:pt x="30" y="139"/>
                    <a:pt x="25" y="133"/>
                    <a:pt x="25" y="133"/>
                  </a:cubicBezTo>
                  <a:cubicBezTo>
                    <a:pt x="25" y="133"/>
                    <a:pt x="20" y="123"/>
                    <a:pt x="18" y="119"/>
                  </a:cubicBezTo>
                  <a:cubicBezTo>
                    <a:pt x="17" y="115"/>
                    <a:pt x="12" y="115"/>
                    <a:pt x="6" y="112"/>
                  </a:cubicBezTo>
                  <a:cubicBezTo>
                    <a:pt x="1" y="109"/>
                    <a:pt x="4" y="105"/>
                    <a:pt x="3" y="101"/>
                  </a:cubicBezTo>
                  <a:cubicBezTo>
                    <a:pt x="3" y="98"/>
                    <a:pt x="0" y="97"/>
                    <a:pt x="1" y="96"/>
                  </a:cubicBezTo>
                  <a:cubicBezTo>
                    <a:pt x="3" y="96"/>
                    <a:pt x="2" y="93"/>
                    <a:pt x="6" y="88"/>
                  </a:cubicBezTo>
                  <a:cubicBezTo>
                    <a:pt x="9" y="84"/>
                    <a:pt x="7" y="78"/>
                    <a:pt x="6" y="75"/>
                  </a:cubicBezTo>
                  <a:cubicBezTo>
                    <a:pt x="6" y="73"/>
                    <a:pt x="3" y="68"/>
                    <a:pt x="6" y="64"/>
                  </a:cubicBezTo>
                  <a:cubicBezTo>
                    <a:pt x="9" y="59"/>
                    <a:pt x="10" y="48"/>
                    <a:pt x="13" y="46"/>
                  </a:cubicBezTo>
                  <a:cubicBezTo>
                    <a:pt x="15" y="43"/>
                    <a:pt x="22" y="40"/>
                    <a:pt x="26" y="38"/>
                  </a:cubicBezTo>
                  <a:cubicBezTo>
                    <a:pt x="29" y="36"/>
                    <a:pt x="27" y="32"/>
                    <a:pt x="29" y="27"/>
                  </a:cubicBezTo>
                  <a:cubicBezTo>
                    <a:pt x="30" y="21"/>
                    <a:pt x="33" y="19"/>
                    <a:pt x="34" y="19"/>
                  </a:cubicBezTo>
                  <a:cubicBezTo>
                    <a:pt x="35" y="19"/>
                    <a:pt x="38" y="15"/>
                    <a:pt x="42" y="13"/>
                  </a:cubicBezTo>
                  <a:cubicBezTo>
                    <a:pt x="44" y="11"/>
                    <a:pt x="51" y="13"/>
                    <a:pt x="52" y="12"/>
                  </a:cubicBezTo>
                  <a:close/>
                  <a:moveTo>
                    <a:pt x="182" y="157"/>
                  </a:moveTo>
                  <a:cubicBezTo>
                    <a:pt x="181" y="156"/>
                    <a:pt x="176" y="156"/>
                    <a:pt x="175" y="158"/>
                  </a:cubicBezTo>
                  <a:cubicBezTo>
                    <a:pt x="174" y="160"/>
                    <a:pt x="173" y="168"/>
                    <a:pt x="176" y="168"/>
                  </a:cubicBezTo>
                  <a:cubicBezTo>
                    <a:pt x="179" y="169"/>
                    <a:pt x="183" y="160"/>
                    <a:pt x="182" y="157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0"/>
            <p:cNvSpPr>
              <a:spLocks/>
            </p:cNvSpPr>
            <p:nvPr/>
          </p:nvSpPr>
          <p:spPr bwMode="auto">
            <a:xfrm>
              <a:off x="6384276" y="4937608"/>
              <a:ext cx="38100" cy="80963"/>
            </a:xfrm>
            <a:custGeom>
              <a:avLst/>
              <a:gdLst>
                <a:gd name="T0" fmla="*/ 23 w 27"/>
                <a:gd name="T1" fmla="*/ 1 h 57"/>
                <a:gd name="T2" fmla="*/ 16 w 27"/>
                <a:gd name="T3" fmla="*/ 10 h 57"/>
                <a:gd name="T4" fmla="*/ 8 w 27"/>
                <a:gd name="T5" fmla="*/ 16 h 57"/>
                <a:gd name="T6" fmla="*/ 3 w 27"/>
                <a:gd name="T7" fmla="*/ 24 h 57"/>
                <a:gd name="T8" fmla="*/ 2 w 27"/>
                <a:gd name="T9" fmla="*/ 37 h 57"/>
                <a:gd name="T10" fmla="*/ 4 w 27"/>
                <a:gd name="T11" fmla="*/ 50 h 57"/>
                <a:gd name="T12" fmla="*/ 9 w 27"/>
                <a:gd name="T13" fmla="*/ 57 h 57"/>
                <a:gd name="T14" fmla="*/ 16 w 27"/>
                <a:gd name="T15" fmla="*/ 50 h 57"/>
                <a:gd name="T16" fmla="*/ 20 w 27"/>
                <a:gd name="T17" fmla="*/ 37 h 57"/>
                <a:gd name="T18" fmla="*/ 24 w 27"/>
                <a:gd name="T19" fmla="*/ 23 h 57"/>
                <a:gd name="T20" fmla="*/ 27 w 27"/>
                <a:gd name="T21" fmla="*/ 11 h 57"/>
                <a:gd name="T22" fmla="*/ 23 w 27"/>
                <a:gd name="T23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57">
                  <a:moveTo>
                    <a:pt x="23" y="1"/>
                  </a:moveTo>
                  <a:cubicBezTo>
                    <a:pt x="19" y="0"/>
                    <a:pt x="19" y="6"/>
                    <a:pt x="16" y="10"/>
                  </a:cubicBezTo>
                  <a:cubicBezTo>
                    <a:pt x="13" y="13"/>
                    <a:pt x="10" y="17"/>
                    <a:pt x="8" y="16"/>
                  </a:cubicBezTo>
                  <a:cubicBezTo>
                    <a:pt x="7" y="16"/>
                    <a:pt x="1" y="19"/>
                    <a:pt x="3" y="24"/>
                  </a:cubicBezTo>
                  <a:cubicBezTo>
                    <a:pt x="5" y="29"/>
                    <a:pt x="5" y="35"/>
                    <a:pt x="2" y="37"/>
                  </a:cubicBezTo>
                  <a:cubicBezTo>
                    <a:pt x="0" y="39"/>
                    <a:pt x="4" y="46"/>
                    <a:pt x="4" y="50"/>
                  </a:cubicBezTo>
                  <a:cubicBezTo>
                    <a:pt x="3" y="54"/>
                    <a:pt x="5" y="57"/>
                    <a:pt x="9" y="57"/>
                  </a:cubicBezTo>
                  <a:cubicBezTo>
                    <a:pt x="13" y="57"/>
                    <a:pt x="14" y="55"/>
                    <a:pt x="16" y="50"/>
                  </a:cubicBezTo>
                  <a:cubicBezTo>
                    <a:pt x="18" y="46"/>
                    <a:pt x="18" y="41"/>
                    <a:pt x="20" y="37"/>
                  </a:cubicBezTo>
                  <a:cubicBezTo>
                    <a:pt x="22" y="33"/>
                    <a:pt x="23" y="25"/>
                    <a:pt x="24" y="23"/>
                  </a:cubicBezTo>
                  <a:cubicBezTo>
                    <a:pt x="25" y="21"/>
                    <a:pt x="27" y="14"/>
                    <a:pt x="27" y="11"/>
                  </a:cubicBezTo>
                  <a:cubicBezTo>
                    <a:pt x="26" y="7"/>
                    <a:pt x="25" y="2"/>
                    <a:pt x="23" y="1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1"/>
            <p:cNvSpPr>
              <a:spLocks/>
            </p:cNvSpPr>
            <p:nvPr/>
          </p:nvSpPr>
          <p:spPr bwMode="auto">
            <a:xfrm>
              <a:off x="6565251" y="4807433"/>
              <a:ext cx="14288" cy="31750"/>
            </a:xfrm>
            <a:custGeom>
              <a:avLst/>
              <a:gdLst>
                <a:gd name="T0" fmla="*/ 4 w 10"/>
                <a:gd name="T1" fmla="*/ 2 h 22"/>
                <a:gd name="T2" fmla="*/ 4 w 10"/>
                <a:gd name="T3" fmla="*/ 21 h 22"/>
                <a:gd name="T4" fmla="*/ 9 w 10"/>
                <a:gd name="T5" fmla="*/ 9 h 22"/>
                <a:gd name="T6" fmla="*/ 4 w 10"/>
                <a:gd name="T7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2">
                  <a:moveTo>
                    <a:pt x="4" y="2"/>
                  </a:moveTo>
                  <a:cubicBezTo>
                    <a:pt x="2" y="3"/>
                    <a:pt x="0" y="20"/>
                    <a:pt x="4" y="21"/>
                  </a:cubicBezTo>
                  <a:cubicBezTo>
                    <a:pt x="7" y="22"/>
                    <a:pt x="10" y="11"/>
                    <a:pt x="9" y="9"/>
                  </a:cubicBezTo>
                  <a:cubicBezTo>
                    <a:pt x="7" y="7"/>
                    <a:pt x="7" y="0"/>
                    <a:pt x="4" y="2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2"/>
            <p:cNvSpPr>
              <a:spLocks/>
            </p:cNvSpPr>
            <p:nvPr/>
          </p:nvSpPr>
          <p:spPr bwMode="auto">
            <a:xfrm>
              <a:off x="6206476" y="4623283"/>
              <a:ext cx="14288" cy="11113"/>
            </a:xfrm>
            <a:custGeom>
              <a:avLst/>
              <a:gdLst>
                <a:gd name="T0" fmla="*/ 4 w 9"/>
                <a:gd name="T1" fmla="*/ 0 h 8"/>
                <a:gd name="T2" fmla="*/ 2 w 9"/>
                <a:gd name="T3" fmla="*/ 7 h 8"/>
                <a:gd name="T4" fmla="*/ 7 w 9"/>
                <a:gd name="T5" fmla="*/ 6 h 8"/>
                <a:gd name="T6" fmla="*/ 4 w 9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4" y="0"/>
                  </a:moveTo>
                  <a:cubicBezTo>
                    <a:pt x="2" y="0"/>
                    <a:pt x="0" y="5"/>
                    <a:pt x="2" y="7"/>
                  </a:cubicBezTo>
                  <a:cubicBezTo>
                    <a:pt x="4" y="8"/>
                    <a:pt x="6" y="8"/>
                    <a:pt x="7" y="6"/>
                  </a:cubicBezTo>
                  <a:cubicBezTo>
                    <a:pt x="9" y="3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3"/>
            <p:cNvSpPr>
              <a:spLocks/>
            </p:cNvSpPr>
            <p:nvPr/>
          </p:nvSpPr>
          <p:spPr bwMode="auto">
            <a:xfrm>
              <a:off x="6179488" y="4624870"/>
              <a:ext cx="6350" cy="7938"/>
            </a:xfrm>
            <a:custGeom>
              <a:avLst/>
              <a:gdLst>
                <a:gd name="T0" fmla="*/ 1 w 4"/>
                <a:gd name="T1" fmla="*/ 4 h 6"/>
                <a:gd name="T2" fmla="*/ 4 w 4"/>
                <a:gd name="T3" fmla="*/ 5 h 6"/>
                <a:gd name="T4" fmla="*/ 1 w 4"/>
                <a:gd name="T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6">
                  <a:moveTo>
                    <a:pt x="1" y="4"/>
                  </a:moveTo>
                  <a:cubicBezTo>
                    <a:pt x="0" y="5"/>
                    <a:pt x="3" y="6"/>
                    <a:pt x="4" y="5"/>
                  </a:cubicBezTo>
                  <a:cubicBezTo>
                    <a:pt x="4" y="3"/>
                    <a:pt x="3" y="0"/>
                    <a:pt x="1" y="4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4"/>
            <p:cNvSpPr>
              <a:spLocks/>
            </p:cNvSpPr>
            <p:nvPr/>
          </p:nvSpPr>
          <p:spPr bwMode="auto">
            <a:xfrm>
              <a:off x="6230288" y="4637570"/>
              <a:ext cx="19050" cy="12700"/>
            </a:xfrm>
            <a:custGeom>
              <a:avLst/>
              <a:gdLst>
                <a:gd name="T0" fmla="*/ 1 w 13"/>
                <a:gd name="T1" fmla="*/ 1 h 9"/>
                <a:gd name="T2" fmla="*/ 4 w 13"/>
                <a:gd name="T3" fmla="*/ 5 h 9"/>
                <a:gd name="T4" fmla="*/ 8 w 13"/>
                <a:gd name="T5" fmla="*/ 8 h 9"/>
                <a:gd name="T6" fmla="*/ 12 w 13"/>
                <a:gd name="T7" fmla="*/ 5 h 9"/>
                <a:gd name="T8" fmla="*/ 7 w 13"/>
                <a:gd name="T9" fmla="*/ 1 h 9"/>
                <a:gd name="T10" fmla="*/ 1 w 13"/>
                <a:gd name="T11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9">
                  <a:moveTo>
                    <a:pt x="1" y="1"/>
                  </a:moveTo>
                  <a:cubicBezTo>
                    <a:pt x="0" y="2"/>
                    <a:pt x="3" y="4"/>
                    <a:pt x="4" y="5"/>
                  </a:cubicBezTo>
                  <a:cubicBezTo>
                    <a:pt x="6" y="6"/>
                    <a:pt x="7" y="8"/>
                    <a:pt x="8" y="8"/>
                  </a:cubicBezTo>
                  <a:cubicBezTo>
                    <a:pt x="10" y="9"/>
                    <a:pt x="13" y="8"/>
                    <a:pt x="12" y="5"/>
                  </a:cubicBezTo>
                  <a:cubicBezTo>
                    <a:pt x="11" y="1"/>
                    <a:pt x="8" y="1"/>
                    <a:pt x="7" y="1"/>
                  </a:cubicBezTo>
                  <a:cubicBezTo>
                    <a:pt x="7" y="1"/>
                    <a:pt x="3" y="0"/>
                    <a:pt x="1" y="1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5"/>
            <p:cNvSpPr>
              <a:spLocks/>
            </p:cNvSpPr>
            <p:nvPr/>
          </p:nvSpPr>
          <p:spPr bwMode="auto">
            <a:xfrm>
              <a:off x="6115988" y="4537558"/>
              <a:ext cx="23813" cy="25400"/>
            </a:xfrm>
            <a:custGeom>
              <a:avLst/>
              <a:gdLst>
                <a:gd name="T0" fmla="*/ 10 w 17"/>
                <a:gd name="T1" fmla="*/ 0 h 18"/>
                <a:gd name="T2" fmla="*/ 5 w 17"/>
                <a:gd name="T3" fmla="*/ 4 h 18"/>
                <a:gd name="T4" fmla="*/ 2 w 17"/>
                <a:gd name="T5" fmla="*/ 7 h 18"/>
                <a:gd name="T6" fmla="*/ 2 w 17"/>
                <a:gd name="T7" fmla="*/ 12 h 18"/>
                <a:gd name="T8" fmla="*/ 5 w 17"/>
                <a:gd name="T9" fmla="*/ 18 h 18"/>
                <a:gd name="T10" fmla="*/ 12 w 17"/>
                <a:gd name="T11" fmla="*/ 15 h 18"/>
                <a:gd name="T12" fmla="*/ 17 w 17"/>
                <a:gd name="T13" fmla="*/ 9 h 18"/>
                <a:gd name="T14" fmla="*/ 15 w 17"/>
                <a:gd name="T15" fmla="*/ 1 h 18"/>
                <a:gd name="T16" fmla="*/ 10 w 17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8">
                  <a:moveTo>
                    <a:pt x="10" y="0"/>
                  </a:moveTo>
                  <a:cubicBezTo>
                    <a:pt x="7" y="1"/>
                    <a:pt x="7" y="4"/>
                    <a:pt x="5" y="4"/>
                  </a:cubicBezTo>
                  <a:cubicBezTo>
                    <a:pt x="4" y="4"/>
                    <a:pt x="1" y="5"/>
                    <a:pt x="2" y="7"/>
                  </a:cubicBezTo>
                  <a:cubicBezTo>
                    <a:pt x="3" y="10"/>
                    <a:pt x="4" y="11"/>
                    <a:pt x="2" y="12"/>
                  </a:cubicBezTo>
                  <a:cubicBezTo>
                    <a:pt x="0" y="13"/>
                    <a:pt x="2" y="18"/>
                    <a:pt x="5" y="18"/>
                  </a:cubicBezTo>
                  <a:cubicBezTo>
                    <a:pt x="7" y="18"/>
                    <a:pt x="10" y="16"/>
                    <a:pt x="12" y="15"/>
                  </a:cubicBezTo>
                  <a:cubicBezTo>
                    <a:pt x="14" y="14"/>
                    <a:pt x="17" y="12"/>
                    <a:pt x="17" y="9"/>
                  </a:cubicBezTo>
                  <a:cubicBezTo>
                    <a:pt x="17" y="6"/>
                    <a:pt x="16" y="3"/>
                    <a:pt x="15" y="1"/>
                  </a:cubicBezTo>
                  <a:cubicBezTo>
                    <a:pt x="14" y="0"/>
                    <a:pt x="12" y="0"/>
                    <a:pt x="10" y="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6"/>
            <p:cNvSpPr>
              <a:spLocks/>
            </p:cNvSpPr>
            <p:nvPr/>
          </p:nvSpPr>
          <p:spPr bwMode="auto">
            <a:xfrm>
              <a:off x="6131863" y="4515333"/>
              <a:ext cx="46038" cy="55563"/>
            </a:xfrm>
            <a:custGeom>
              <a:avLst/>
              <a:gdLst>
                <a:gd name="T0" fmla="*/ 2 w 33"/>
                <a:gd name="T1" fmla="*/ 5 h 38"/>
                <a:gd name="T2" fmla="*/ 2 w 33"/>
                <a:gd name="T3" fmla="*/ 11 h 38"/>
                <a:gd name="T4" fmla="*/ 8 w 33"/>
                <a:gd name="T5" fmla="*/ 18 h 38"/>
                <a:gd name="T6" fmla="*/ 15 w 33"/>
                <a:gd name="T7" fmla="*/ 22 h 38"/>
                <a:gd name="T8" fmla="*/ 5 w 33"/>
                <a:gd name="T9" fmla="*/ 33 h 38"/>
                <a:gd name="T10" fmla="*/ 13 w 33"/>
                <a:gd name="T11" fmla="*/ 34 h 38"/>
                <a:gd name="T12" fmla="*/ 13 w 33"/>
                <a:gd name="T13" fmla="*/ 37 h 38"/>
                <a:gd name="T14" fmla="*/ 18 w 33"/>
                <a:gd name="T15" fmla="*/ 34 h 38"/>
                <a:gd name="T16" fmla="*/ 27 w 33"/>
                <a:gd name="T17" fmla="*/ 36 h 38"/>
                <a:gd name="T18" fmla="*/ 33 w 33"/>
                <a:gd name="T19" fmla="*/ 30 h 38"/>
                <a:gd name="T20" fmla="*/ 27 w 33"/>
                <a:gd name="T21" fmla="*/ 22 h 38"/>
                <a:gd name="T22" fmla="*/ 20 w 33"/>
                <a:gd name="T23" fmla="*/ 13 h 38"/>
                <a:gd name="T24" fmla="*/ 24 w 33"/>
                <a:gd name="T25" fmla="*/ 4 h 38"/>
                <a:gd name="T26" fmla="*/ 13 w 33"/>
                <a:gd name="T27" fmla="*/ 2 h 38"/>
                <a:gd name="T28" fmla="*/ 7 w 33"/>
                <a:gd name="T29" fmla="*/ 4 h 38"/>
                <a:gd name="T30" fmla="*/ 2 w 33"/>
                <a:gd name="T31" fmla="*/ 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" h="38">
                  <a:moveTo>
                    <a:pt x="2" y="5"/>
                  </a:moveTo>
                  <a:cubicBezTo>
                    <a:pt x="0" y="5"/>
                    <a:pt x="1" y="9"/>
                    <a:pt x="2" y="11"/>
                  </a:cubicBezTo>
                  <a:cubicBezTo>
                    <a:pt x="3" y="13"/>
                    <a:pt x="5" y="16"/>
                    <a:pt x="8" y="18"/>
                  </a:cubicBezTo>
                  <a:cubicBezTo>
                    <a:pt x="11" y="19"/>
                    <a:pt x="18" y="21"/>
                    <a:pt x="15" y="22"/>
                  </a:cubicBezTo>
                  <a:cubicBezTo>
                    <a:pt x="13" y="24"/>
                    <a:pt x="6" y="30"/>
                    <a:pt x="5" y="33"/>
                  </a:cubicBezTo>
                  <a:cubicBezTo>
                    <a:pt x="5" y="35"/>
                    <a:pt x="13" y="34"/>
                    <a:pt x="13" y="34"/>
                  </a:cubicBezTo>
                  <a:cubicBezTo>
                    <a:pt x="13" y="34"/>
                    <a:pt x="11" y="36"/>
                    <a:pt x="13" y="37"/>
                  </a:cubicBezTo>
                  <a:cubicBezTo>
                    <a:pt x="14" y="38"/>
                    <a:pt x="15" y="34"/>
                    <a:pt x="18" y="34"/>
                  </a:cubicBezTo>
                  <a:cubicBezTo>
                    <a:pt x="20" y="34"/>
                    <a:pt x="25" y="36"/>
                    <a:pt x="27" y="36"/>
                  </a:cubicBezTo>
                  <a:cubicBezTo>
                    <a:pt x="29" y="36"/>
                    <a:pt x="33" y="32"/>
                    <a:pt x="33" y="30"/>
                  </a:cubicBezTo>
                  <a:cubicBezTo>
                    <a:pt x="33" y="27"/>
                    <a:pt x="30" y="24"/>
                    <a:pt x="27" y="22"/>
                  </a:cubicBezTo>
                  <a:cubicBezTo>
                    <a:pt x="24" y="21"/>
                    <a:pt x="21" y="14"/>
                    <a:pt x="20" y="13"/>
                  </a:cubicBezTo>
                  <a:cubicBezTo>
                    <a:pt x="18" y="12"/>
                    <a:pt x="26" y="7"/>
                    <a:pt x="24" y="4"/>
                  </a:cubicBezTo>
                  <a:cubicBezTo>
                    <a:pt x="22" y="2"/>
                    <a:pt x="16" y="3"/>
                    <a:pt x="13" y="2"/>
                  </a:cubicBezTo>
                  <a:cubicBezTo>
                    <a:pt x="11" y="0"/>
                    <a:pt x="9" y="2"/>
                    <a:pt x="7" y="4"/>
                  </a:cubicBezTo>
                  <a:cubicBezTo>
                    <a:pt x="6" y="6"/>
                    <a:pt x="4" y="4"/>
                    <a:pt x="2" y="5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7"/>
            <p:cNvSpPr>
              <a:spLocks noEditPoints="1"/>
            </p:cNvSpPr>
            <p:nvPr/>
          </p:nvSpPr>
          <p:spPr bwMode="auto">
            <a:xfrm>
              <a:off x="6119163" y="4399445"/>
              <a:ext cx="954088" cy="428625"/>
            </a:xfrm>
            <a:custGeom>
              <a:avLst/>
              <a:gdLst>
                <a:gd name="T0" fmla="*/ 42 w 668"/>
                <a:gd name="T1" fmla="*/ 115 h 300"/>
                <a:gd name="T2" fmla="*/ 72 w 668"/>
                <a:gd name="T3" fmla="*/ 91 h 300"/>
                <a:gd name="T4" fmla="*/ 95 w 668"/>
                <a:gd name="T5" fmla="*/ 100 h 300"/>
                <a:gd name="T6" fmla="*/ 127 w 668"/>
                <a:gd name="T7" fmla="*/ 82 h 300"/>
                <a:gd name="T8" fmla="*/ 113 w 668"/>
                <a:gd name="T9" fmla="*/ 64 h 300"/>
                <a:gd name="T10" fmla="*/ 100 w 668"/>
                <a:gd name="T11" fmla="*/ 82 h 300"/>
                <a:gd name="T12" fmla="*/ 69 w 668"/>
                <a:gd name="T13" fmla="*/ 87 h 300"/>
                <a:gd name="T14" fmla="*/ 89 w 668"/>
                <a:gd name="T15" fmla="*/ 42 h 300"/>
                <a:gd name="T16" fmla="*/ 175 w 668"/>
                <a:gd name="T17" fmla="*/ 52 h 300"/>
                <a:gd name="T18" fmla="*/ 175 w 668"/>
                <a:gd name="T19" fmla="*/ 60 h 300"/>
                <a:gd name="T20" fmla="*/ 190 w 668"/>
                <a:gd name="T21" fmla="*/ 42 h 300"/>
                <a:gd name="T22" fmla="*/ 227 w 668"/>
                <a:gd name="T23" fmla="*/ 43 h 300"/>
                <a:gd name="T24" fmla="*/ 270 w 668"/>
                <a:gd name="T25" fmla="*/ 42 h 300"/>
                <a:gd name="T26" fmla="*/ 291 w 668"/>
                <a:gd name="T27" fmla="*/ 26 h 300"/>
                <a:gd name="T28" fmla="*/ 298 w 668"/>
                <a:gd name="T29" fmla="*/ 43 h 300"/>
                <a:gd name="T30" fmla="*/ 296 w 668"/>
                <a:gd name="T31" fmla="*/ 37 h 300"/>
                <a:gd name="T32" fmla="*/ 314 w 668"/>
                <a:gd name="T33" fmla="*/ 26 h 300"/>
                <a:gd name="T34" fmla="*/ 322 w 668"/>
                <a:gd name="T35" fmla="*/ 22 h 300"/>
                <a:gd name="T36" fmla="*/ 372 w 668"/>
                <a:gd name="T37" fmla="*/ 9 h 300"/>
                <a:gd name="T38" fmla="*/ 414 w 668"/>
                <a:gd name="T39" fmla="*/ 8 h 300"/>
                <a:gd name="T40" fmla="*/ 459 w 668"/>
                <a:gd name="T41" fmla="*/ 25 h 300"/>
                <a:gd name="T42" fmla="*/ 501 w 668"/>
                <a:gd name="T43" fmla="*/ 28 h 300"/>
                <a:gd name="T44" fmla="*/ 517 w 668"/>
                <a:gd name="T45" fmla="*/ 16 h 300"/>
                <a:gd name="T46" fmla="*/ 534 w 668"/>
                <a:gd name="T47" fmla="*/ 19 h 300"/>
                <a:gd name="T48" fmla="*/ 578 w 668"/>
                <a:gd name="T49" fmla="*/ 32 h 300"/>
                <a:gd name="T50" fmla="*/ 633 w 668"/>
                <a:gd name="T51" fmla="*/ 42 h 300"/>
                <a:gd name="T52" fmla="*/ 661 w 668"/>
                <a:gd name="T53" fmla="*/ 59 h 300"/>
                <a:gd name="T54" fmla="*/ 608 w 668"/>
                <a:gd name="T55" fmla="*/ 83 h 300"/>
                <a:gd name="T56" fmla="*/ 583 w 668"/>
                <a:gd name="T57" fmla="*/ 113 h 300"/>
                <a:gd name="T58" fmla="*/ 598 w 668"/>
                <a:gd name="T59" fmla="*/ 76 h 300"/>
                <a:gd name="T60" fmla="*/ 553 w 668"/>
                <a:gd name="T61" fmla="*/ 82 h 300"/>
                <a:gd name="T62" fmla="*/ 526 w 668"/>
                <a:gd name="T63" fmla="*/ 102 h 300"/>
                <a:gd name="T64" fmla="*/ 494 w 668"/>
                <a:gd name="T65" fmla="*/ 152 h 300"/>
                <a:gd name="T66" fmla="*/ 480 w 668"/>
                <a:gd name="T67" fmla="*/ 177 h 300"/>
                <a:gd name="T68" fmla="*/ 463 w 668"/>
                <a:gd name="T69" fmla="*/ 157 h 300"/>
                <a:gd name="T70" fmla="*/ 464 w 668"/>
                <a:gd name="T71" fmla="*/ 177 h 300"/>
                <a:gd name="T72" fmla="*/ 428 w 668"/>
                <a:gd name="T73" fmla="*/ 237 h 300"/>
                <a:gd name="T74" fmla="*/ 414 w 668"/>
                <a:gd name="T75" fmla="*/ 237 h 300"/>
                <a:gd name="T76" fmla="*/ 409 w 668"/>
                <a:gd name="T77" fmla="*/ 288 h 300"/>
                <a:gd name="T78" fmla="*/ 380 w 668"/>
                <a:gd name="T79" fmla="*/ 275 h 300"/>
                <a:gd name="T80" fmla="*/ 357 w 668"/>
                <a:gd name="T81" fmla="*/ 236 h 300"/>
                <a:gd name="T82" fmla="*/ 318 w 668"/>
                <a:gd name="T83" fmla="*/ 278 h 300"/>
                <a:gd name="T84" fmla="*/ 290 w 668"/>
                <a:gd name="T85" fmla="*/ 248 h 300"/>
                <a:gd name="T86" fmla="*/ 264 w 668"/>
                <a:gd name="T87" fmla="*/ 223 h 300"/>
                <a:gd name="T88" fmla="*/ 211 w 668"/>
                <a:gd name="T89" fmla="*/ 202 h 300"/>
                <a:gd name="T90" fmla="*/ 232 w 668"/>
                <a:gd name="T91" fmla="*/ 221 h 300"/>
                <a:gd name="T92" fmla="*/ 216 w 668"/>
                <a:gd name="T93" fmla="*/ 265 h 300"/>
                <a:gd name="T94" fmla="*/ 170 w 668"/>
                <a:gd name="T95" fmla="*/ 229 h 300"/>
                <a:gd name="T96" fmla="*/ 157 w 668"/>
                <a:gd name="T97" fmla="*/ 193 h 300"/>
                <a:gd name="T98" fmla="*/ 127 w 668"/>
                <a:gd name="T99" fmla="*/ 170 h 300"/>
                <a:gd name="T100" fmla="*/ 109 w 668"/>
                <a:gd name="T101" fmla="*/ 180 h 300"/>
                <a:gd name="T102" fmla="*/ 85 w 668"/>
                <a:gd name="T103" fmla="*/ 148 h 300"/>
                <a:gd name="T104" fmla="*/ 88 w 668"/>
                <a:gd name="T105" fmla="*/ 160 h 300"/>
                <a:gd name="T106" fmla="*/ 46 w 668"/>
                <a:gd name="T107" fmla="*/ 155 h 300"/>
                <a:gd name="T108" fmla="*/ 16 w 668"/>
                <a:gd name="T109" fmla="*/ 180 h 300"/>
                <a:gd name="T110" fmla="*/ 5 w 668"/>
                <a:gd name="T111" fmla="*/ 146 h 300"/>
                <a:gd name="T112" fmla="*/ 143 w 668"/>
                <a:gd name="T113" fmla="*/ 74 h 300"/>
                <a:gd name="T114" fmla="*/ 180 w 668"/>
                <a:gd name="T115" fmla="*/ 156 h 300"/>
                <a:gd name="T116" fmla="*/ 158 w 668"/>
                <a:gd name="T117" fmla="*/ 141 h 300"/>
                <a:gd name="T118" fmla="*/ 133 w 668"/>
                <a:gd name="T119" fmla="*/ 159 h 300"/>
                <a:gd name="T120" fmla="*/ 207 w 668"/>
                <a:gd name="T121" fmla="*/ 172 h 300"/>
                <a:gd name="T122" fmla="*/ 215 w 668"/>
                <a:gd name="T123" fmla="*/ 146 h 300"/>
                <a:gd name="T124" fmla="*/ 210 w 668"/>
                <a:gd name="T125" fmla="*/ 134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68" h="300">
                  <a:moveTo>
                    <a:pt x="31" y="135"/>
                  </a:moveTo>
                  <a:cubicBezTo>
                    <a:pt x="31" y="132"/>
                    <a:pt x="25" y="129"/>
                    <a:pt x="21" y="129"/>
                  </a:cubicBezTo>
                  <a:cubicBezTo>
                    <a:pt x="17" y="128"/>
                    <a:pt x="18" y="126"/>
                    <a:pt x="22" y="126"/>
                  </a:cubicBezTo>
                  <a:cubicBezTo>
                    <a:pt x="26" y="125"/>
                    <a:pt x="26" y="123"/>
                    <a:pt x="29" y="123"/>
                  </a:cubicBezTo>
                  <a:cubicBezTo>
                    <a:pt x="33" y="122"/>
                    <a:pt x="36" y="121"/>
                    <a:pt x="39" y="121"/>
                  </a:cubicBezTo>
                  <a:cubicBezTo>
                    <a:pt x="42" y="120"/>
                    <a:pt x="42" y="117"/>
                    <a:pt x="42" y="115"/>
                  </a:cubicBezTo>
                  <a:cubicBezTo>
                    <a:pt x="42" y="113"/>
                    <a:pt x="49" y="113"/>
                    <a:pt x="49" y="113"/>
                  </a:cubicBezTo>
                  <a:cubicBezTo>
                    <a:pt x="49" y="113"/>
                    <a:pt x="53" y="108"/>
                    <a:pt x="56" y="106"/>
                  </a:cubicBezTo>
                  <a:cubicBezTo>
                    <a:pt x="58" y="104"/>
                    <a:pt x="62" y="104"/>
                    <a:pt x="66" y="105"/>
                  </a:cubicBezTo>
                  <a:cubicBezTo>
                    <a:pt x="69" y="106"/>
                    <a:pt x="65" y="103"/>
                    <a:pt x="64" y="101"/>
                  </a:cubicBezTo>
                  <a:cubicBezTo>
                    <a:pt x="63" y="99"/>
                    <a:pt x="64" y="95"/>
                    <a:pt x="65" y="93"/>
                  </a:cubicBezTo>
                  <a:cubicBezTo>
                    <a:pt x="66" y="91"/>
                    <a:pt x="71" y="90"/>
                    <a:pt x="72" y="91"/>
                  </a:cubicBezTo>
                  <a:cubicBezTo>
                    <a:pt x="74" y="91"/>
                    <a:pt x="72" y="95"/>
                    <a:pt x="73" y="97"/>
                  </a:cubicBezTo>
                  <a:cubicBezTo>
                    <a:pt x="73" y="100"/>
                    <a:pt x="75" y="102"/>
                    <a:pt x="75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102"/>
                    <a:pt x="78" y="102"/>
                    <a:pt x="82" y="102"/>
                  </a:cubicBezTo>
                  <a:cubicBezTo>
                    <a:pt x="85" y="102"/>
                    <a:pt x="86" y="102"/>
                    <a:pt x="89" y="101"/>
                  </a:cubicBezTo>
                  <a:cubicBezTo>
                    <a:pt x="92" y="100"/>
                    <a:pt x="94" y="101"/>
                    <a:pt x="95" y="100"/>
                  </a:cubicBezTo>
                  <a:cubicBezTo>
                    <a:pt x="96" y="100"/>
                    <a:pt x="99" y="100"/>
                    <a:pt x="104" y="101"/>
                  </a:cubicBezTo>
                  <a:cubicBezTo>
                    <a:pt x="108" y="103"/>
                    <a:pt x="106" y="98"/>
                    <a:pt x="107" y="95"/>
                  </a:cubicBezTo>
                  <a:cubicBezTo>
                    <a:pt x="108" y="92"/>
                    <a:pt x="110" y="88"/>
                    <a:pt x="113" y="88"/>
                  </a:cubicBezTo>
                  <a:cubicBezTo>
                    <a:pt x="116" y="88"/>
                    <a:pt x="118" y="90"/>
                    <a:pt x="120" y="89"/>
                  </a:cubicBezTo>
                  <a:cubicBezTo>
                    <a:pt x="123" y="87"/>
                    <a:pt x="116" y="84"/>
                    <a:pt x="116" y="83"/>
                  </a:cubicBezTo>
                  <a:cubicBezTo>
                    <a:pt x="116" y="82"/>
                    <a:pt x="121" y="82"/>
                    <a:pt x="127" y="82"/>
                  </a:cubicBezTo>
                  <a:cubicBezTo>
                    <a:pt x="132" y="82"/>
                    <a:pt x="135" y="82"/>
                    <a:pt x="137" y="81"/>
                  </a:cubicBezTo>
                  <a:cubicBezTo>
                    <a:pt x="139" y="81"/>
                    <a:pt x="135" y="76"/>
                    <a:pt x="134" y="76"/>
                  </a:cubicBezTo>
                  <a:cubicBezTo>
                    <a:pt x="133" y="76"/>
                    <a:pt x="127" y="76"/>
                    <a:pt x="124" y="76"/>
                  </a:cubicBezTo>
                  <a:cubicBezTo>
                    <a:pt x="121" y="76"/>
                    <a:pt x="118" y="78"/>
                    <a:pt x="116" y="79"/>
                  </a:cubicBezTo>
                  <a:cubicBezTo>
                    <a:pt x="113" y="79"/>
                    <a:pt x="112" y="75"/>
                    <a:pt x="111" y="72"/>
                  </a:cubicBezTo>
                  <a:cubicBezTo>
                    <a:pt x="109" y="70"/>
                    <a:pt x="109" y="66"/>
                    <a:pt x="113" y="64"/>
                  </a:cubicBezTo>
                  <a:cubicBezTo>
                    <a:pt x="116" y="62"/>
                    <a:pt x="123" y="58"/>
                    <a:pt x="124" y="56"/>
                  </a:cubicBezTo>
                  <a:cubicBezTo>
                    <a:pt x="126" y="53"/>
                    <a:pt x="120" y="54"/>
                    <a:pt x="114" y="54"/>
                  </a:cubicBezTo>
                  <a:cubicBezTo>
                    <a:pt x="108" y="55"/>
                    <a:pt x="115" y="56"/>
                    <a:pt x="110" y="63"/>
                  </a:cubicBezTo>
                  <a:cubicBezTo>
                    <a:pt x="104" y="69"/>
                    <a:pt x="102" y="65"/>
                    <a:pt x="97" y="69"/>
                  </a:cubicBezTo>
                  <a:cubicBezTo>
                    <a:pt x="93" y="73"/>
                    <a:pt x="96" y="74"/>
                    <a:pt x="100" y="75"/>
                  </a:cubicBezTo>
                  <a:cubicBezTo>
                    <a:pt x="104" y="76"/>
                    <a:pt x="101" y="81"/>
                    <a:pt x="100" y="82"/>
                  </a:cubicBezTo>
                  <a:cubicBezTo>
                    <a:pt x="99" y="83"/>
                    <a:pt x="94" y="87"/>
                    <a:pt x="95" y="89"/>
                  </a:cubicBezTo>
                  <a:cubicBezTo>
                    <a:pt x="96" y="92"/>
                    <a:pt x="92" y="94"/>
                    <a:pt x="92" y="94"/>
                  </a:cubicBezTo>
                  <a:cubicBezTo>
                    <a:pt x="92" y="94"/>
                    <a:pt x="81" y="97"/>
                    <a:pt x="79" y="97"/>
                  </a:cubicBezTo>
                  <a:cubicBezTo>
                    <a:pt x="77" y="97"/>
                    <a:pt x="76" y="95"/>
                    <a:pt x="77" y="93"/>
                  </a:cubicBezTo>
                  <a:cubicBezTo>
                    <a:pt x="77" y="91"/>
                    <a:pt x="74" y="86"/>
                    <a:pt x="74" y="83"/>
                  </a:cubicBezTo>
                  <a:cubicBezTo>
                    <a:pt x="74" y="80"/>
                    <a:pt x="69" y="84"/>
                    <a:pt x="69" y="87"/>
                  </a:cubicBezTo>
                  <a:cubicBezTo>
                    <a:pt x="69" y="89"/>
                    <a:pt x="63" y="89"/>
                    <a:pt x="60" y="88"/>
                  </a:cubicBezTo>
                  <a:cubicBezTo>
                    <a:pt x="57" y="86"/>
                    <a:pt x="55" y="81"/>
                    <a:pt x="55" y="80"/>
                  </a:cubicBezTo>
                  <a:cubicBezTo>
                    <a:pt x="56" y="79"/>
                    <a:pt x="54" y="74"/>
                    <a:pt x="54" y="72"/>
                  </a:cubicBezTo>
                  <a:cubicBezTo>
                    <a:pt x="54" y="71"/>
                    <a:pt x="61" y="60"/>
                    <a:pt x="66" y="59"/>
                  </a:cubicBezTo>
                  <a:cubicBezTo>
                    <a:pt x="72" y="58"/>
                    <a:pt x="79" y="54"/>
                    <a:pt x="82" y="51"/>
                  </a:cubicBezTo>
                  <a:cubicBezTo>
                    <a:pt x="86" y="47"/>
                    <a:pt x="88" y="43"/>
                    <a:pt x="89" y="42"/>
                  </a:cubicBezTo>
                  <a:cubicBezTo>
                    <a:pt x="91" y="41"/>
                    <a:pt x="111" y="29"/>
                    <a:pt x="119" y="28"/>
                  </a:cubicBezTo>
                  <a:cubicBezTo>
                    <a:pt x="126" y="26"/>
                    <a:pt x="142" y="35"/>
                    <a:pt x="145" y="36"/>
                  </a:cubicBezTo>
                  <a:cubicBezTo>
                    <a:pt x="148" y="36"/>
                    <a:pt x="149" y="37"/>
                    <a:pt x="156" y="40"/>
                  </a:cubicBezTo>
                  <a:cubicBezTo>
                    <a:pt x="162" y="43"/>
                    <a:pt x="168" y="40"/>
                    <a:pt x="173" y="41"/>
                  </a:cubicBezTo>
                  <a:cubicBezTo>
                    <a:pt x="177" y="41"/>
                    <a:pt x="179" y="46"/>
                    <a:pt x="182" y="47"/>
                  </a:cubicBezTo>
                  <a:cubicBezTo>
                    <a:pt x="184" y="49"/>
                    <a:pt x="182" y="50"/>
                    <a:pt x="175" y="52"/>
                  </a:cubicBezTo>
                  <a:cubicBezTo>
                    <a:pt x="169" y="55"/>
                    <a:pt x="164" y="54"/>
                    <a:pt x="160" y="52"/>
                  </a:cubicBezTo>
                  <a:cubicBezTo>
                    <a:pt x="157" y="51"/>
                    <a:pt x="155" y="51"/>
                    <a:pt x="158" y="53"/>
                  </a:cubicBezTo>
                  <a:cubicBezTo>
                    <a:pt x="160" y="55"/>
                    <a:pt x="159" y="56"/>
                    <a:pt x="160" y="59"/>
                  </a:cubicBezTo>
                  <a:cubicBezTo>
                    <a:pt x="160" y="63"/>
                    <a:pt x="164" y="60"/>
                    <a:pt x="165" y="59"/>
                  </a:cubicBezTo>
                  <a:cubicBezTo>
                    <a:pt x="166" y="58"/>
                    <a:pt x="166" y="57"/>
                    <a:pt x="169" y="59"/>
                  </a:cubicBezTo>
                  <a:cubicBezTo>
                    <a:pt x="172" y="62"/>
                    <a:pt x="174" y="60"/>
                    <a:pt x="175" y="60"/>
                  </a:cubicBezTo>
                  <a:cubicBezTo>
                    <a:pt x="177" y="60"/>
                    <a:pt x="175" y="56"/>
                    <a:pt x="176" y="55"/>
                  </a:cubicBezTo>
                  <a:cubicBezTo>
                    <a:pt x="177" y="53"/>
                    <a:pt x="181" y="53"/>
                    <a:pt x="182" y="52"/>
                  </a:cubicBezTo>
                  <a:cubicBezTo>
                    <a:pt x="183" y="52"/>
                    <a:pt x="185" y="51"/>
                    <a:pt x="186" y="50"/>
                  </a:cubicBezTo>
                  <a:cubicBezTo>
                    <a:pt x="188" y="50"/>
                    <a:pt x="188" y="53"/>
                    <a:pt x="190" y="55"/>
                  </a:cubicBezTo>
                  <a:cubicBezTo>
                    <a:pt x="191" y="56"/>
                    <a:pt x="191" y="50"/>
                    <a:pt x="190" y="49"/>
                  </a:cubicBezTo>
                  <a:cubicBezTo>
                    <a:pt x="189" y="47"/>
                    <a:pt x="189" y="43"/>
                    <a:pt x="190" y="42"/>
                  </a:cubicBezTo>
                  <a:cubicBezTo>
                    <a:pt x="191" y="41"/>
                    <a:pt x="197" y="40"/>
                    <a:pt x="198" y="42"/>
                  </a:cubicBezTo>
                  <a:cubicBezTo>
                    <a:pt x="200" y="43"/>
                    <a:pt x="196" y="47"/>
                    <a:pt x="197" y="50"/>
                  </a:cubicBezTo>
                  <a:cubicBezTo>
                    <a:pt x="198" y="52"/>
                    <a:pt x="200" y="49"/>
                    <a:pt x="201" y="46"/>
                  </a:cubicBezTo>
                  <a:cubicBezTo>
                    <a:pt x="203" y="44"/>
                    <a:pt x="206" y="46"/>
                    <a:pt x="211" y="45"/>
                  </a:cubicBezTo>
                  <a:cubicBezTo>
                    <a:pt x="217" y="44"/>
                    <a:pt x="216" y="41"/>
                    <a:pt x="221" y="43"/>
                  </a:cubicBezTo>
                  <a:cubicBezTo>
                    <a:pt x="227" y="45"/>
                    <a:pt x="225" y="45"/>
                    <a:pt x="227" y="43"/>
                  </a:cubicBezTo>
                  <a:cubicBezTo>
                    <a:pt x="229" y="41"/>
                    <a:pt x="232" y="43"/>
                    <a:pt x="236" y="42"/>
                  </a:cubicBezTo>
                  <a:cubicBezTo>
                    <a:pt x="239" y="40"/>
                    <a:pt x="239" y="42"/>
                    <a:pt x="241" y="43"/>
                  </a:cubicBezTo>
                  <a:cubicBezTo>
                    <a:pt x="244" y="45"/>
                    <a:pt x="247" y="40"/>
                    <a:pt x="248" y="39"/>
                  </a:cubicBezTo>
                  <a:cubicBezTo>
                    <a:pt x="249" y="38"/>
                    <a:pt x="254" y="38"/>
                    <a:pt x="256" y="38"/>
                  </a:cubicBezTo>
                  <a:cubicBezTo>
                    <a:pt x="258" y="38"/>
                    <a:pt x="261" y="40"/>
                    <a:pt x="264" y="40"/>
                  </a:cubicBezTo>
                  <a:cubicBezTo>
                    <a:pt x="266" y="40"/>
                    <a:pt x="270" y="42"/>
                    <a:pt x="270" y="42"/>
                  </a:cubicBezTo>
                  <a:cubicBezTo>
                    <a:pt x="270" y="42"/>
                    <a:pt x="275" y="44"/>
                    <a:pt x="276" y="43"/>
                  </a:cubicBezTo>
                  <a:cubicBezTo>
                    <a:pt x="277" y="41"/>
                    <a:pt x="276" y="40"/>
                    <a:pt x="272" y="37"/>
                  </a:cubicBezTo>
                  <a:cubicBezTo>
                    <a:pt x="267" y="35"/>
                    <a:pt x="269" y="31"/>
                    <a:pt x="272" y="30"/>
                  </a:cubicBezTo>
                  <a:cubicBezTo>
                    <a:pt x="274" y="30"/>
                    <a:pt x="274" y="28"/>
                    <a:pt x="276" y="27"/>
                  </a:cubicBezTo>
                  <a:cubicBezTo>
                    <a:pt x="278" y="25"/>
                    <a:pt x="281" y="20"/>
                    <a:pt x="283" y="21"/>
                  </a:cubicBezTo>
                  <a:cubicBezTo>
                    <a:pt x="286" y="22"/>
                    <a:pt x="288" y="24"/>
                    <a:pt x="291" y="26"/>
                  </a:cubicBezTo>
                  <a:cubicBezTo>
                    <a:pt x="294" y="28"/>
                    <a:pt x="291" y="30"/>
                    <a:pt x="290" y="32"/>
                  </a:cubicBezTo>
                  <a:cubicBezTo>
                    <a:pt x="290" y="34"/>
                    <a:pt x="291" y="40"/>
                    <a:pt x="292" y="41"/>
                  </a:cubicBezTo>
                  <a:cubicBezTo>
                    <a:pt x="293" y="43"/>
                    <a:pt x="291" y="46"/>
                    <a:pt x="289" y="48"/>
                  </a:cubicBezTo>
                  <a:cubicBezTo>
                    <a:pt x="286" y="50"/>
                    <a:pt x="283" y="54"/>
                    <a:pt x="284" y="55"/>
                  </a:cubicBezTo>
                  <a:cubicBezTo>
                    <a:pt x="285" y="55"/>
                    <a:pt x="292" y="51"/>
                    <a:pt x="292" y="51"/>
                  </a:cubicBezTo>
                  <a:cubicBezTo>
                    <a:pt x="292" y="51"/>
                    <a:pt x="296" y="45"/>
                    <a:pt x="298" y="43"/>
                  </a:cubicBezTo>
                  <a:cubicBezTo>
                    <a:pt x="300" y="41"/>
                    <a:pt x="302" y="41"/>
                    <a:pt x="303" y="44"/>
                  </a:cubicBezTo>
                  <a:cubicBezTo>
                    <a:pt x="304" y="46"/>
                    <a:pt x="307" y="46"/>
                    <a:pt x="310" y="45"/>
                  </a:cubicBezTo>
                  <a:cubicBezTo>
                    <a:pt x="313" y="44"/>
                    <a:pt x="310" y="43"/>
                    <a:pt x="310" y="39"/>
                  </a:cubicBezTo>
                  <a:cubicBezTo>
                    <a:pt x="309" y="36"/>
                    <a:pt x="305" y="38"/>
                    <a:pt x="302" y="39"/>
                  </a:cubicBezTo>
                  <a:cubicBezTo>
                    <a:pt x="299" y="39"/>
                    <a:pt x="297" y="43"/>
                    <a:pt x="296" y="43"/>
                  </a:cubicBezTo>
                  <a:cubicBezTo>
                    <a:pt x="295" y="43"/>
                    <a:pt x="295" y="40"/>
                    <a:pt x="296" y="37"/>
                  </a:cubicBezTo>
                  <a:cubicBezTo>
                    <a:pt x="297" y="34"/>
                    <a:pt x="295" y="32"/>
                    <a:pt x="295" y="31"/>
                  </a:cubicBezTo>
                  <a:cubicBezTo>
                    <a:pt x="295" y="29"/>
                    <a:pt x="296" y="29"/>
                    <a:pt x="298" y="25"/>
                  </a:cubicBezTo>
                  <a:cubicBezTo>
                    <a:pt x="300" y="22"/>
                    <a:pt x="300" y="28"/>
                    <a:pt x="300" y="31"/>
                  </a:cubicBezTo>
                  <a:cubicBezTo>
                    <a:pt x="300" y="34"/>
                    <a:pt x="302" y="33"/>
                    <a:pt x="304" y="32"/>
                  </a:cubicBezTo>
                  <a:cubicBezTo>
                    <a:pt x="306" y="32"/>
                    <a:pt x="305" y="28"/>
                    <a:pt x="307" y="26"/>
                  </a:cubicBezTo>
                  <a:cubicBezTo>
                    <a:pt x="308" y="24"/>
                    <a:pt x="311" y="23"/>
                    <a:pt x="314" y="26"/>
                  </a:cubicBezTo>
                  <a:cubicBezTo>
                    <a:pt x="317" y="30"/>
                    <a:pt x="317" y="28"/>
                    <a:pt x="321" y="30"/>
                  </a:cubicBezTo>
                  <a:cubicBezTo>
                    <a:pt x="324" y="31"/>
                    <a:pt x="325" y="32"/>
                    <a:pt x="325" y="35"/>
                  </a:cubicBezTo>
                  <a:cubicBezTo>
                    <a:pt x="325" y="38"/>
                    <a:pt x="328" y="38"/>
                    <a:pt x="329" y="37"/>
                  </a:cubicBezTo>
                  <a:cubicBezTo>
                    <a:pt x="330" y="36"/>
                    <a:pt x="329" y="32"/>
                    <a:pt x="328" y="31"/>
                  </a:cubicBezTo>
                  <a:cubicBezTo>
                    <a:pt x="328" y="29"/>
                    <a:pt x="320" y="27"/>
                    <a:pt x="318" y="24"/>
                  </a:cubicBezTo>
                  <a:cubicBezTo>
                    <a:pt x="316" y="22"/>
                    <a:pt x="319" y="22"/>
                    <a:pt x="322" y="22"/>
                  </a:cubicBezTo>
                  <a:cubicBezTo>
                    <a:pt x="325" y="22"/>
                    <a:pt x="330" y="22"/>
                    <a:pt x="330" y="22"/>
                  </a:cubicBezTo>
                  <a:cubicBezTo>
                    <a:pt x="330" y="22"/>
                    <a:pt x="335" y="21"/>
                    <a:pt x="338" y="18"/>
                  </a:cubicBezTo>
                  <a:cubicBezTo>
                    <a:pt x="341" y="16"/>
                    <a:pt x="343" y="16"/>
                    <a:pt x="346" y="14"/>
                  </a:cubicBezTo>
                  <a:cubicBezTo>
                    <a:pt x="349" y="13"/>
                    <a:pt x="354" y="13"/>
                    <a:pt x="357" y="14"/>
                  </a:cubicBezTo>
                  <a:cubicBezTo>
                    <a:pt x="360" y="14"/>
                    <a:pt x="362" y="12"/>
                    <a:pt x="365" y="11"/>
                  </a:cubicBezTo>
                  <a:cubicBezTo>
                    <a:pt x="368" y="9"/>
                    <a:pt x="372" y="0"/>
                    <a:pt x="372" y="9"/>
                  </a:cubicBezTo>
                  <a:cubicBezTo>
                    <a:pt x="372" y="10"/>
                    <a:pt x="380" y="12"/>
                    <a:pt x="382" y="12"/>
                  </a:cubicBezTo>
                  <a:cubicBezTo>
                    <a:pt x="383" y="11"/>
                    <a:pt x="386" y="11"/>
                    <a:pt x="390" y="8"/>
                  </a:cubicBezTo>
                  <a:cubicBezTo>
                    <a:pt x="399" y="3"/>
                    <a:pt x="391" y="0"/>
                    <a:pt x="395" y="5"/>
                  </a:cubicBezTo>
                  <a:cubicBezTo>
                    <a:pt x="396" y="7"/>
                    <a:pt x="400" y="4"/>
                    <a:pt x="406" y="7"/>
                  </a:cubicBezTo>
                  <a:cubicBezTo>
                    <a:pt x="412" y="10"/>
                    <a:pt x="406" y="7"/>
                    <a:pt x="408" y="9"/>
                  </a:cubicBezTo>
                  <a:cubicBezTo>
                    <a:pt x="409" y="11"/>
                    <a:pt x="410" y="9"/>
                    <a:pt x="414" y="8"/>
                  </a:cubicBezTo>
                  <a:cubicBezTo>
                    <a:pt x="419" y="7"/>
                    <a:pt x="421" y="8"/>
                    <a:pt x="424" y="8"/>
                  </a:cubicBezTo>
                  <a:cubicBezTo>
                    <a:pt x="427" y="9"/>
                    <a:pt x="433" y="9"/>
                    <a:pt x="435" y="11"/>
                  </a:cubicBezTo>
                  <a:cubicBezTo>
                    <a:pt x="438" y="13"/>
                    <a:pt x="433" y="18"/>
                    <a:pt x="432" y="19"/>
                  </a:cubicBezTo>
                  <a:cubicBezTo>
                    <a:pt x="431" y="20"/>
                    <a:pt x="434" y="21"/>
                    <a:pt x="436" y="21"/>
                  </a:cubicBezTo>
                  <a:cubicBezTo>
                    <a:pt x="437" y="21"/>
                    <a:pt x="447" y="21"/>
                    <a:pt x="451" y="22"/>
                  </a:cubicBezTo>
                  <a:cubicBezTo>
                    <a:pt x="456" y="23"/>
                    <a:pt x="457" y="25"/>
                    <a:pt x="459" y="25"/>
                  </a:cubicBezTo>
                  <a:cubicBezTo>
                    <a:pt x="461" y="25"/>
                    <a:pt x="465" y="24"/>
                    <a:pt x="466" y="23"/>
                  </a:cubicBezTo>
                  <a:cubicBezTo>
                    <a:pt x="467" y="21"/>
                    <a:pt x="475" y="20"/>
                    <a:pt x="477" y="20"/>
                  </a:cubicBezTo>
                  <a:cubicBezTo>
                    <a:pt x="479" y="20"/>
                    <a:pt x="486" y="20"/>
                    <a:pt x="487" y="21"/>
                  </a:cubicBezTo>
                  <a:cubicBezTo>
                    <a:pt x="488" y="21"/>
                    <a:pt x="489" y="25"/>
                    <a:pt x="489" y="28"/>
                  </a:cubicBezTo>
                  <a:cubicBezTo>
                    <a:pt x="489" y="31"/>
                    <a:pt x="491" y="33"/>
                    <a:pt x="493" y="33"/>
                  </a:cubicBezTo>
                  <a:cubicBezTo>
                    <a:pt x="495" y="34"/>
                    <a:pt x="499" y="29"/>
                    <a:pt x="501" y="28"/>
                  </a:cubicBezTo>
                  <a:cubicBezTo>
                    <a:pt x="502" y="28"/>
                    <a:pt x="504" y="32"/>
                    <a:pt x="505" y="31"/>
                  </a:cubicBezTo>
                  <a:cubicBezTo>
                    <a:pt x="506" y="30"/>
                    <a:pt x="513" y="31"/>
                    <a:pt x="516" y="29"/>
                  </a:cubicBezTo>
                  <a:cubicBezTo>
                    <a:pt x="519" y="27"/>
                    <a:pt x="521" y="29"/>
                    <a:pt x="523" y="28"/>
                  </a:cubicBezTo>
                  <a:cubicBezTo>
                    <a:pt x="524" y="28"/>
                    <a:pt x="526" y="24"/>
                    <a:pt x="526" y="23"/>
                  </a:cubicBezTo>
                  <a:cubicBezTo>
                    <a:pt x="526" y="21"/>
                    <a:pt x="528" y="20"/>
                    <a:pt x="526" y="18"/>
                  </a:cubicBezTo>
                  <a:cubicBezTo>
                    <a:pt x="525" y="16"/>
                    <a:pt x="521" y="17"/>
                    <a:pt x="517" y="16"/>
                  </a:cubicBezTo>
                  <a:cubicBezTo>
                    <a:pt x="512" y="14"/>
                    <a:pt x="517" y="7"/>
                    <a:pt x="518" y="11"/>
                  </a:cubicBezTo>
                  <a:cubicBezTo>
                    <a:pt x="519" y="13"/>
                    <a:pt x="523" y="11"/>
                    <a:pt x="526" y="12"/>
                  </a:cubicBezTo>
                  <a:cubicBezTo>
                    <a:pt x="529" y="12"/>
                    <a:pt x="528" y="11"/>
                    <a:pt x="529" y="11"/>
                  </a:cubicBezTo>
                  <a:cubicBezTo>
                    <a:pt x="531" y="11"/>
                    <a:pt x="536" y="12"/>
                    <a:pt x="539" y="12"/>
                  </a:cubicBezTo>
                  <a:cubicBezTo>
                    <a:pt x="542" y="12"/>
                    <a:pt x="544" y="16"/>
                    <a:pt x="544" y="16"/>
                  </a:cubicBezTo>
                  <a:cubicBezTo>
                    <a:pt x="544" y="16"/>
                    <a:pt x="536" y="19"/>
                    <a:pt x="534" y="19"/>
                  </a:cubicBezTo>
                  <a:cubicBezTo>
                    <a:pt x="532" y="19"/>
                    <a:pt x="534" y="22"/>
                    <a:pt x="535" y="22"/>
                  </a:cubicBezTo>
                  <a:cubicBezTo>
                    <a:pt x="537" y="22"/>
                    <a:pt x="539" y="23"/>
                    <a:pt x="541" y="25"/>
                  </a:cubicBezTo>
                  <a:cubicBezTo>
                    <a:pt x="543" y="26"/>
                    <a:pt x="552" y="25"/>
                    <a:pt x="553" y="25"/>
                  </a:cubicBezTo>
                  <a:cubicBezTo>
                    <a:pt x="554" y="25"/>
                    <a:pt x="558" y="26"/>
                    <a:pt x="562" y="29"/>
                  </a:cubicBezTo>
                  <a:cubicBezTo>
                    <a:pt x="565" y="31"/>
                    <a:pt x="567" y="32"/>
                    <a:pt x="567" y="32"/>
                  </a:cubicBezTo>
                  <a:cubicBezTo>
                    <a:pt x="567" y="32"/>
                    <a:pt x="573" y="32"/>
                    <a:pt x="578" y="32"/>
                  </a:cubicBezTo>
                  <a:cubicBezTo>
                    <a:pt x="583" y="31"/>
                    <a:pt x="589" y="31"/>
                    <a:pt x="590" y="32"/>
                  </a:cubicBezTo>
                  <a:cubicBezTo>
                    <a:pt x="592" y="33"/>
                    <a:pt x="595" y="34"/>
                    <a:pt x="597" y="37"/>
                  </a:cubicBezTo>
                  <a:cubicBezTo>
                    <a:pt x="600" y="39"/>
                    <a:pt x="601" y="38"/>
                    <a:pt x="605" y="38"/>
                  </a:cubicBezTo>
                  <a:cubicBezTo>
                    <a:pt x="608" y="37"/>
                    <a:pt x="611" y="37"/>
                    <a:pt x="614" y="37"/>
                  </a:cubicBezTo>
                  <a:cubicBezTo>
                    <a:pt x="617" y="37"/>
                    <a:pt x="627" y="36"/>
                    <a:pt x="629" y="39"/>
                  </a:cubicBezTo>
                  <a:cubicBezTo>
                    <a:pt x="631" y="43"/>
                    <a:pt x="633" y="42"/>
                    <a:pt x="633" y="42"/>
                  </a:cubicBezTo>
                  <a:cubicBezTo>
                    <a:pt x="633" y="42"/>
                    <a:pt x="635" y="36"/>
                    <a:pt x="637" y="35"/>
                  </a:cubicBezTo>
                  <a:cubicBezTo>
                    <a:pt x="638" y="34"/>
                    <a:pt x="642" y="36"/>
                    <a:pt x="644" y="37"/>
                  </a:cubicBezTo>
                  <a:cubicBezTo>
                    <a:pt x="646" y="39"/>
                    <a:pt x="658" y="37"/>
                    <a:pt x="661" y="38"/>
                  </a:cubicBezTo>
                  <a:cubicBezTo>
                    <a:pt x="664" y="39"/>
                    <a:pt x="668" y="42"/>
                    <a:pt x="666" y="45"/>
                  </a:cubicBezTo>
                  <a:cubicBezTo>
                    <a:pt x="663" y="48"/>
                    <a:pt x="667" y="53"/>
                    <a:pt x="667" y="56"/>
                  </a:cubicBezTo>
                  <a:cubicBezTo>
                    <a:pt x="666" y="58"/>
                    <a:pt x="663" y="59"/>
                    <a:pt x="661" y="59"/>
                  </a:cubicBezTo>
                  <a:cubicBezTo>
                    <a:pt x="659" y="60"/>
                    <a:pt x="663" y="64"/>
                    <a:pt x="665" y="66"/>
                  </a:cubicBezTo>
                  <a:cubicBezTo>
                    <a:pt x="667" y="69"/>
                    <a:pt x="664" y="69"/>
                    <a:pt x="662" y="68"/>
                  </a:cubicBezTo>
                  <a:cubicBezTo>
                    <a:pt x="660" y="67"/>
                    <a:pt x="655" y="69"/>
                    <a:pt x="648" y="71"/>
                  </a:cubicBezTo>
                  <a:cubicBezTo>
                    <a:pt x="641" y="73"/>
                    <a:pt x="638" y="77"/>
                    <a:pt x="631" y="77"/>
                  </a:cubicBezTo>
                  <a:cubicBezTo>
                    <a:pt x="624" y="78"/>
                    <a:pt x="627" y="77"/>
                    <a:pt x="618" y="77"/>
                  </a:cubicBezTo>
                  <a:cubicBezTo>
                    <a:pt x="609" y="77"/>
                    <a:pt x="609" y="80"/>
                    <a:pt x="608" y="83"/>
                  </a:cubicBezTo>
                  <a:cubicBezTo>
                    <a:pt x="606" y="87"/>
                    <a:pt x="609" y="86"/>
                    <a:pt x="608" y="89"/>
                  </a:cubicBezTo>
                  <a:cubicBezTo>
                    <a:pt x="607" y="92"/>
                    <a:pt x="605" y="95"/>
                    <a:pt x="605" y="97"/>
                  </a:cubicBezTo>
                  <a:cubicBezTo>
                    <a:pt x="605" y="100"/>
                    <a:pt x="600" y="100"/>
                    <a:pt x="598" y="102"/>
                  </a:cubicBezTo>
                  <a:cubicBezTo>
                    <a:pt x="596" y="104"/>
                    <a:pt x="593" y="110"/>
                    <a:pt x="588" y="114"/>
                  </a:cubicBezTo>
                  <a:cubicBezTo>
                    <a:pt x="583" y="117"/>
                    <a:pt x="580" y="123"/>
                    <a:pt x="580" y="123"/>
                  </a:cubicBezTo>
                  <a:cubicBezTo>
                    <a:pt x="580" y="123"/>
                    <a:pt x="581" y="117"/>
                    <a:pt x="583" y="113"/>
                  </a:cubicBezTo>
                  <a:cubicBezTo>
                    <a:pt x="585" y="109"/>
                    <a:pt x="580" y="103"/>
                    <a:pt x="580" y="98"/>
                  </a:cubicBezTo>
                  <a:cubicBezTo>
                    <a:pt x="580" y="94"/>
                    <a:pt x="581" y="92"/>
                    <a:pt x="584" y="88"/>
                  </a:cubicBezTo>
                  <a:cubicBezTo>
                    <a:pt x="587" y="84"/>
                    <a:pt x="595" y="83"/>
                    <a:pt x="598" y="81"/>
                  </a:cubicBezTo>
                  <a:cubicBezTo>
                    <a:pt x="601" y="78"/>
                    <a:pt x="613" y="69"/>
                    <a:pt x="613" y="69"/>
                  </a:cubicBezTo>
                  <a:cubicBezTo>
                    <a:pt x="613" y="69"/>
                    <a:pt x="610" y="70"/>
                    <a:pt x="607" y="72"/>
                  </a:cubicBezTo>
                  <a:cubicBezTo>
                    <a:pt x="604" y="73"/>
                    <a:pt x="601" y="76"/>
                    <a:pt x="598" y="76"/>
                  </a:cubicBezTo>
                  <a:cubicBezTo>
                    <a:pt x="596" y="76"/>
                    <a:pt x="597" y="73"/>
                    <a:pt x="597" y="70"/>
                  </a:cubicBezTo>
                  <a:cubicBezTo>
                    <a:pt x="596" y="68"/>
                    <a:pt x="591" y="70"/>
                    <a:pt x="589" y="72"/>
                  </a:cubicBezTo>
                  <a:cubicBezTo>
                    <a:pt x="587" y="75"/>
                    <a:pt x="583" y="77"/>
                    <a:pt x="578" y="81"/>
                  </a:cubicBezTo>
                  <a:cubicBezTo>
                    <a:pt x="574" y="84"/>
                    <a:pt x="576" y="84"/>
                    <a:pt x="573" y="84"/>
                  </a:cubicBezTo>
                  <a:cubicBezTo>
                    <a:pt x="570" y="84"/>
                    <a:pt x="566" y="82"/>
                    <a:pt x="564" y="81"/>
                  </a:cubicBezTo>
                  <a:cubicBezTo>
                    <a:pt x="562" y="79"/>
                    <a:pt x="559" y="82"/>
                    <a:pt x="553" y="82"/>
                  </a:cubicBezTo>
                  <a:cubicBezTo>
                    <a:pt x="546" y="83"/>
                    <a:pt x="539" y="82"/>
                    <a:pt x="536" y="82"/>
                  </a:cubicBezTo>
                  <a:cubicBezTo>
                    <a:pt x="533" y="82"/>
                    <a:pt x="525" y="92"/>
                    <a:pt x="521" y="94"/>
                  </a:cubicBezTo>
                  <a:cubicBezTo>
                    <a:pt x="517" y="96"/>
                    <a:pt x="511" y="99"/>
                    <a:pt x="512" y="102"/>
                  </a:cubicBezTo>
                  <a:cubicBezTo>
                    <a:pt x="514" y="104"/>
                    <a:pt x="517" y="100"/>
                    <a:pt x="518" y="100"/>
                  </a:cubicBezTo>
                  <a:cubicBezTo>
                    <a:pt x="519" y="100"/>
                    <a:pt x="517" y="104"/>
                    <a:pt x="520" y="104"/>
                  </a:cubicBezTo>
                  <a:cubicBezTo>
                    <a:pt x="522" y="104"/>
                    <a:pt x="524" y="103"/>
                    <a:pt x="526" y="102"/>
                  </a:cubicBezTo>
                  <a:cubicBezTo>
                    <a:pt x="529" y="102"/>
                    <a:pt x="531" y="105"/>
                    <a:pt x="532" y="109"/>
                  </a:cubicBezTo>
                  <a:cubicBezTo>
                    <a:pt x="532" y="113"/>
                    <a:pt x="531" y="116"/>
                    <a:pt x="529" y="121"/>
                  </a:cubicBezTo>
                  <a:cubicBezTo>
                    <a:pt x="528" y="126"/>
                    <a:pt x="526" y="130"/>
                    <a:pt x="522" y="135"/>
                  </a:cubicBezTo>
                  <a:cubicBezTo>
                    <a:pt x="517" y="139"/>
                    <a:pt x="509" y="147"/>
                    <a:pt x="508" y="149"/>
                  </a:cubicBezTo>
                  <a:cubicBezTo>
                    <a:pt x="506" y="151"/>
                    <a:pt x="501" y="149"/>
                    <a:pt x="500" y="148"/>
                  </a:cubicBezTo>
                  <a:cubicBezTo>
                    <a:pt x="499" y="146"/>
                    <a:pt x="496" y="151"/>
                    <a:pt x="494" y="152"/>
                  </a:cubicBezTo>
                  <a:cubicBezTo>
                    <a:pt x="492" y="153"/>
                    <a:pt x="490" y="155"/>
                    <a:pt x="490" y="158"/>
                  </a:cubicBezTo>
                  <a:cubicBezTo>
                    <a:pt x="490" y="161"/>
                    <a:pt x="484" y="161"/>
                    <a:pt x="484" y="163"/>
                  </a:cubicBezTo>
                  <a:cubicBezTo>
                    <a:pt x="484" y="164"/>
                    <a:pt x="488" y="169"/>
                    <a:pt x="489" y="172"/>
                  </a:cubicBezTo>
                  <a:cubicBezTo>
                    <a:pt x="491" y="174"/>
                    <a:pt x="489" y="182"/>
                    <a:pt x="486" y="184"/>
                  </a:cubicBezTo>
                  <a:cubicBezTo>
                    <a:pt x="484" y="185"/>
                    <a:pt x="482" y="187"/>
                    <a:pt x="479" y="185"/>
                  </a:cubicBezTo>
                  <a:cubicBezTo>
                    <a:pt x="475" y="183"/>
                    <a:pt x="478" y="181"/>
                    <a:pt x="480" y="177"/>
                  </a:cubicBezTo>
                  <a:cubicBezTo>
                    <a:pt x="481" y="173"/>
                    <a:pt x="478" y="171"/>
                    <a:pt x="478" y="170"/>
                  </a:cubicBezTo>
                  <a:cubicBezTo>
                    <a:pt x="477" y="169"/>
                    <a:pt x="475" y="172"/>
                    <a:pt x="473" y="173"/>
                  </a:cubicBezTo>
                  <a:cubicBezTo>
                    <a:pt x="472" y="173"/>
                    <a:pt x="472" y="170"/>
                    <a:pt x="473" y="167"/>
                  </a:cubicBezTo>
                  <a:cubicBezTo>
                    <a:pt x="474" y="165"/>
                    <a:pt x="472" y="161"/>
                    <a:pt x="472" y="160"/>
                  </a:cubicBezTo>
                  <a:cubicBezTo>
                    <a:pt x="471" y="160"/>
                    <a:pt x="465" y="166"/>
                    <a:pt x="463" y="165"/>
                  </a:cubicBezTo>
                  <a:cubicBezTo>
                    <a:pt x="460" y="165"/>
                    <a:pt x="462" y="159"/>
                    <a:pt x="463" y="157"/>
                  </a:cubicBezTo>
                  <a:cubicBezTo>
                    <a:pt x="464" y="155"/>
                    <a:pt x="461" y="157"/>
                    <a:pt x="460" y="158"/>
                  </a:cubicBezTo>
                  <a:cubicBezTo>
                    <a:pt x="458" y="160"/>
                    <a:pt x="454" y="164"/>
                    <a:pt x="453" y="164"/>
                  </a:cubicBezTo>
                  <a:cubicBezTo>
                    <a:pt x="451" y="163"/>
                    <a:pt x="448" y="166"/>
                    <a:pt x="450" y="168"/>
                  </a:cubicBezTo>
                  <a:cubicBezTo>
                    <a:pt x="453" y="171"/>
                    <a:pt x="454" y="172"/>
                    <a:pt x="455" y="173"/>
                  </a:cubicBezTo>
                  <a:cubicBezTo>
                    <a:pt x="457" y="173"/>
                    <a:pt x="461" y="172"/>
                    <a:pt x="462" y="172"/>
                  </a:cubicBezTo>
                  <a:cubicBezTo>
                    <a:pt x="464" y="171"/>
                    <a:pt x="467" y="174"/>
                    <a:pt x="464" y="177"/>
                  </a:cubicBezTo>
                  <a:cubicBezTo>
                    <a:pt x="461" y="180"/>
                    <a:pt x="454" y="181"/>
                    <a:pt x="456" y="183"/>
                  </a:cubicBezTo>
                  <a:cubicBezTo>
                    <a:pt x="457" y="185"/>
                    <a:pt x="460" y="188"/>
                    <a:pt x="462" y="193"/>
                  </a:cubicBezTo>
                  <a:cubicBezTo>
                    <a:pt x="464" y="198"/>
                    <a:pt x="464" y="203"/>
                    <a:pt x="464" y="207"/>
                  </a:cubicBezTo>
                  <a:cubicBezTo>
                    <a:pt x="465" y="211"/>
                    <a:pt x="456" y="219"/>
                    <a:pt x="453" y="222"/>
                  </a:cubicBezTo>
                  <a:cubicBezTo>
                    <a:pt x="450" y="224"/>
                    <a:pt x="447" y="230"/>
                    <a:pt x="443" y="233"/>
                  </a:cubicBezTo>
                  <a:cubicBezTo>
                    <a:pt x="439" y="236"/>
                    <a:pt x="429" y="238"/>
                    <a:pt x="428" y="237"/>
                  </a:cubicBezTo>
                  <a:cubicBezTo>
                    <a:pt x="426" y="236"/>
                    <a:pt x="422" y="239"/>
                    <a:pt x="422" y="243"/>
                  </a:cubicBezTo>
                  <a:cubicBezTo>
                    <a:pt x="422" y="247"/>
                    <a:pt x="425" y="246"/>
                    <a:pt x="425" y="247"/>
                  </a:cubicBezTo>
                  <a:cubicBezTo>
                    <a:pt x="425" y="248"/>
                    <a:pt x="422" y="253"/>
                    <a:pt x="420" y="254"/>
                  </a:cubicBezTo>
                  <a:cubicBezTo>
                    <a:pt x="419" y="256"/>
                    <a:pt x="415" y="254"/>
                    <a:pt x="416" y="249"/>
                  </a:cubicBezTo>
                  <a:cubicBezTo>
                    <a:pt x="416" y="244"/>
                    <a:pt x="419" y="242"/>
                    <a:pt x="419" y="239"/>
                  </a:cubicBezTo>
                  <a:cubicBezTo>
                    <a:pt x="419" y="237"/>
                    <a:pt x="416" y="235"/>
                    <a:pt x="414" y="237"/>
                  </a:cubicBezTo>
                  <a:cubicBezTo>
                    <a:pt x="412" y="240"/>
                    <a:pt x="407" y="246"/>
                    <a:pt x="407" y="246"/>
                  </a:cubicBezTo>
                  <a:cubicBezTo>
                    <a:pt x="407" y="246"/>
                    <a:pt x="409" y="252"/>
                    <a:pt x="411" y="254"/>
                  </a:cubicBezTo>
                  <a:cubicBezTo>
                    <a:pt x="414" y="257"/>
                    <a:pt x="416" y="260"/>
                    <a:pt x="420" y="266"/>
                  </a:cubicBezTo>
                  <a:cubicBezTo>
                    <a:pt x="423" y="271"/>
                    <a:pt x="420" y="275"/>
                    <a:pt x="420" y="279"/>
                  </a:cubicBezTo>
                  <a:cubicBezTo>
                    <a:pt x="419" y="283"/>
                    <a:pt x="416" y="283"/>
                    <a:pt x="413" y="284"/>
                  </a:cubicBezTo>
                  <a:cubicBezTo>
                    <a:pt x="411" y="285"/>
                    <a:pt x="410" y="286"/>
                    <a:pt x="409" y="288"/>
                  </a:cubicBezTo>
                  <a:cubicBezTo>
                    <a:pt x="408" y="290"/>
                    <a:pt x="404" y="300"/>
                    <a:pt x="404" y="298"/>
                  </a:cubicBezTo>
                  <a:cubicBezTo>
                    <a:pt x="403" y="296"/>
                    <a:pt x="399" y="285"/>
                    <a:pt x="399" y="285"/>
                  </a:cubicBezTo>
                  <a:cubicBezTo>
                    <a:pt x="399" y="285"/>
                    <a:pt x="397" y="278"/>
                    <a:pt x="393" y="275"/>
                  </a:cubicBezTo>
                  <a:cubicBezTo>
                    <a:pt x="389" y="272"/>
                    <a:pt x="387" y="270"/>
                    <a:pt x="387" y="274"/>
                  </a:cubicBezTo>
                  <a:cubicBezTo>
                    <a:pt x="387" y="277"/>
                    <a:pt x="385" y="283"/>
                    <a:pt x="385" y="285"/>
                  </a:cubicBezTo>
                  <a:cubicBezTo>
                    <a:pt x="385" y="287"/>
                    <a:pt x="380" y="279"/>
                    <a:pt x="380" y="275"/>
                  </a:cubicBezTo>
                  <a:cubicBezTo>
                    <a:pt x="380" y="272"/>
                    <a:pt x="379" y="266"/>
                    <a:pt x="379" y="260"/>
                  </a:cubicBezTo>
                  <a:cubicBezTo>
                    <a:pt x="379" y="254"/>
                    <a:pt x="373" y="260"/>
                    <a:pt x="373" y="260"/>
                  </a:cubicBezTo>
                  <a:cubicBezTo>
                    <a:pt x="373" y="260"/>
                    <a:pt x="368" y="272"/>
                    <a:pt x="366" y="272"/>
                  </a:cubicBezTo>
                  <a:cubicBezTo>
                    <a:pt x="365" y="272"/>
                    <a:pt x="366" y="261"/>
                    <a:pt x="367" y="256"/>
                  </a:cubicBezTo>
                  <a:cubicBezTo>
                    <a:pt x="367" y="252"/>
                    <a:pt x="365" y="248"/>
                    <a:pt x="364" y="247"/>
                  </a:cubicBezTo>
                  <a:cubicBezTo>
                    <a:pt x="363" y="246"/>
                    <a:pt x="358" y="240"/>
                    <a:pt x="357" y="236"/>
                  </a:cubicBezTo>
                  <a:cubicBezTo>
                    <a:pt x="356" y="232"/>
                    <a:pt x="355" y="234"/>
                    <a:pt x="353" y="236"/>
                  </a:cubicBezTo>
                  <a:cubicBezTo>
                    <a:pt x="351" y="238"/>
                    <a:pt x="352" y="238"/>
                    <a:pt x="344" y="238"/>
                  </a:cubicBezTo>
                  <a:cubicBezTo>
                    <a:pt x="337" y="238"/>
                    <a:pt x="338" y="243"/>
                    <a:pt x="334" y="246"/>
                  </a:cubicBezTo>
                  <a:cubicBezTo>
                    <a:pt x="330" y="249"/>
                    <a:pt x="328" y="255"/>
                    <a:pt x="323" y="257"/>
                  </a:cubicBezTo>
                  <a:cubicBezTo>
                    <a:pt x="319" y="260"/>
                    <a:pt x="317" y="262"/>
                    <a:pt x="317" y="264"/>
                  </a:cubicBezTo>
                  <a:cubicBezTo>
                    <a:pt x="317" y="267"/>
                    <a:pt x="319" y="275"/>
                    <a:pt x="318" y="278"/>
                  </a:cubicBezTo>
                  <a:cubicBezTo>
                    <a:pt x="317" y="282"/>
                    <a:pt x="315" y="285"/>
                    <a:pt x="313" y="288"/>
                  </a:cubicBezTo>
                  <a:cubicBezTo>
                    <a:pt x="311" y="292"/>
                    <a:pt x="309" y="298"/>
                    <a:pt x="307" y="298"/>
                  </a:cubicBezTo>
                  <a:cubicBezTo>
                    <a:pt x="305" y="298"/>
                    <a:pt x="305" y="293"/>
                    <a:pt x="305" y="289"/>
                  </a:cubicBezTo>
                  <a:cubicBezTo>
                    <a:pt x="305" y="286"/>
                    <a:pt x="300" y="279"/>
                    <a:pt x="299" y="276"/>
                  </a:cubicBezTo>
                  <a:cubicBezTo>
                    <a:pt x="297" y="274"/>
                    <a:pt x="293" y="263"/>
                    <a:pt x="293" y="263"/>
                  </a:cubicBezTo>
                  <a:cubicBezTo>
                    <a:pt x="293" y="263"/>
                    <a:pt x="289" y="251"/>
                    <a:pt x="290" y="248"/>
                  </a:cubicBezTo>
                  <a:cubicBezTo>
                    <a:pt x="290" y="245"/>
                    <a:pt x="290" y="236"/>
                    <a:pt x="290" y="236"/>
                  </a:cubicBezTo>
                  <a:cubicBezTo>
                    <a:pt x="290" y="236"/>
                    <a:pt x="285" y="242"/>
                    <a:pt x="283" y="242"/>
                  </a:cubicBezTo>
                  <a:cubicBezTo>
                    <a:pt x="281" y="241"/>
                    <a:pt x="279" y="237"/>
                    <a:pt x="279" y="233"/>
                  </a:cubicBezTo>
                  <a:cubicBezTo>
                    <a:pt x="280" y="228"/>
                    <a:pt x="276" y="229"/>
                    <a:pt x="274" y="228"/>
                  </a:cubicBezTo>
                  <a:cubicBezTo>
                    <a:pt x="272" y="227"/>
                    <a:pt x="269" y="221"/>
                    <a:pt x="267" y="221"/>
                  </a:cubicBezTo>
                  <a:cubicBezTo>
                    <a:pt x="266" y="221"/>
                    <a:pt x="265" y="221"/>
                    <a:pt x="264" y="223"/>
                  </a:cubicBezTo>
                  <a:cubicBezTo>
                    <a:pt x="263" y="225"/>
                    <a:pt x="256" y="225"/>
                    <a:pt x="255" y="225"/>
                  </a:cubicBezTo>
                  <a:cubicBezTo>
                    <a:pt x="253" y="225"/>
                    <a:pt x="244" y="224"/>
                    <a:pt x="242" y="223"/>
                  </a:cubicBezTo>
                  <a:cubicBezTo>
                    <a:pt x="239" y="222"/>
                    <a:pt x="236" y="216"/>
                    <a:pt x="235" y="215"/>
                  </a:cubicBezTo>
                  <a:cubicBezTo>
                    <a:pt x="233" y="215"/>
                    <a:pt x="229" y="219"/>
                    <a:pt x="227" y="218"/>
                  </a:cubicBezTo>
                  <a:cubicBezTo>
                    <a:pt x="225" y="218"/>
                    <a:pt x="222" y="214"/>
                    <a:pt x="218" y="212"/>
                  </a:cubicBezTo>
                  <a:cubicBezTo>
                    <a:pt x="214" y="210"/>
                    <a:pt x="213" y="205"/>
                    <a:pt x="211" y="202"/>
                  </a:cubicBezTo>
                  <a:cubicBezTo>
                    <a:pt x="210" y="199"/>
                    <a:pt x="205" y="204"/>
                    <a:pt x="205" y="207"/>
                  </a:cubicBezTo>
                  <a:cubicBezTo>
                    <a:pt x="206" y="211"/>
                    <a:pt x="212" y="215"/>
                    <a:pt x="212" y="218"/>
                  </a:cubicBezTo>
                  <a:cubicBezTo>
                    <a:pt x="212" y="220"/>
                    <a:pt x="213" y="221"/>
                    <a:pt x="217" y="224"/>
                  </a:cubicBezTo>
                  <a:cubicBezTo>
                    <a:pt x="220" y="227"/>
                    <a:pt x="217" y="229"/>
                    <a:pt x="219" y="230"/>
                  </a:cubicBezTo>
                  <a:cubicBezTo>
                    <a:pt x="222" y="230"/>
                    <a:pt x="224" y="227"/>
                    <a:pt x="227" y="225"/>
                  </a:cubicBezTo>
                  <a:cubicBezTo>
                    <a:pt x="230" y="223"/>
                    <a:pt x="230" y="221"/>
                    <a:pt x="232" y="221"/>
                  </a:cubicBezTo>
                  <a:cubicBezTo>
                    <a:pt x="233" y="221"/>
                    <a:pt x="233" y="225"/>
                    <a:pt x="235" y="226"/>
                  </a:cubicBezTo>
                  <a:cubicBezTo>
                    <a:pt x="238" y="226"/>
                    <a:pt x="244" y="230"/>
                    <a:pt x="245" y="233"/>
                  </a:cubicBezTo>
                  <a:cubicBezTo>
                    <a:pt x="247" y="236"/>
                    <a:pt x="244" y="238"/>
                    <a:pt x="243" y="240"/>
                  </a:cubicBezTo>
                  <a:cubicBezTo>
                    <a:pt x="241" y="243"/>
                    <a:pt x="238" y="250"/>
                    <a:pt x="235" y="253"/>
                  </a:cubicBezTo>
                  <a:cubicBezTo>
                    <a:pt x="232" y="255"/>
                    <a:pt x="229" y="259"/>
                    <a:pt x="224" y="260"/>
                  </a:cubicBezTo>
                  <a:cubicBezTo>
                    <a:pt x="220" y="261"/>
                    <a:pt x="219" y="264"/>
                    <a:pt x="216" y="265"/>
                  </a:cubicBezTo>
                  <a:cubicBezTo>
                    <a:pt x="212" y="265"/>
                    <a:pt x="202" y="270"/>
                    <a:pt x="201" y="272"/>
                  </a:cubicBezTo>
                  <a:cubicBezTo>
                    <a:pt x="199" y="273"/>
                    <a:pt x="191" y="275"/>
                    <a:pt x="189" y="274"/>
                  </a:cubicBezTo>
                  <a:cubicBezTo>
                    <a:pt x="186" y="273"/>
                    <a:pt x="185" y="266"/>
                    <a:pt x="185" y="261"/>
                  </a:cubicBezTo>
                  <a:cubicBezTo>
                    <a:pt x="184" y="256"/>
                    <a:pt x="183" y="253"/>
                    <a:pt x="182" y="251"/>
                  </a:cubicBezTo>
                  <a:cubicBezTo>
                    <a:pt x="181" y="249"/>
                    <a:pt x="175" y="243"/>
                    <a:pt x="174" y="242"/>
                  </a:cubicBezTo>
                  <a:cubicBezTo>
                    <a:pt x="173" y="241"/>
                    <a:pt x="170" y="233"/>
                    <a:pt x="170" y="229"/>
                  </a:cubicBezTo>
                  <a:cubicBezTo>
                    <a:pt x="169" y="225"/>
                    <a:pt x="166" y="227"/>
                    <a:pt x="166" y="223"/>
                  </a:cubicBezTo>
                  <a:cubicBezTo>
                    <a:pt x="165" y="219"/>
                    <a:pt x="162" y="214"/>
                    <a:pt x="161" y="211"/>
                  </a:cubicBezTo>
                  <a:cubicBezTo>
                    <a:pt x="160" y="209"/>
                    <a:pt x="155" y="212"/>
                    <a:pt x="152" y="212"/>
                  </a:cubicBezTo>
                  <a:cubicBezTo>
                    <a:pt x="150" y="212"/>
                    <a:pt x="145" y="210"/>
                    <a:pt x="146" y="204"/>
                  </a:cubicBezTo>
                  <a:cubicBezTo>
                    <a:pt x="146" y="199"/>
                    <a:pt x="149" y="199"/>
                    <a:pt x="152" y="199"/>
                  </a:cubicBezTo>
                  <a:cubicBezTo>
                    <a:pt x="155" y="199"/>
                    <a:pt x="154" y="197"/>
                    <a:pt x="157" y="193"/>
                  </a:cubicBezTo>
                  <a:cubicBezTo>
                    <a:pt x="160" y="190"/>
                    <a:pt x="160" y="183"/>
                    <a:pt x="161" y="178"/>
                  </a:cubicBezTo>
                  <a:cubicBezTo>
                    <a:pt x="161" y="174"/>
                    <a:pt x="159" y="176"/>
                    <a:pt x="156" y="177"/>
                  </a:cubicBezTo>
                  <a:cubicBezTo>
                    <a:pt x="154" y="177"/>
                    <a:pt x="150" y="178"/>
                    <a:pt x="149" y="178"/>
                  </a:cubicBezTo>
                  <a:cubicBezTo>
                    <a:pt x="148" y="178"/>
                    <a:pt x="143" y="176"/>
                    <a:pt x="142" y="177"/>
                  </a:cubicBezTo>
                  <a:cubicBezTo>
                    <a:pt x="141" y="178"/>
                    <a:pt x="136" y="177"/>
                    <a:pt x="135" y="176"/>
                  </a:cubicBezTo>
                  <a:cubicBezTo>
                    <a:pt x="134" y="174"/>
                    <a:pt x="128" y="172"/>
                    <a:pt x="127" y="170"/>
                  </a:cubicBezTo>
                  <a:cubicBezTo>
                    <a:pt x="127" y="169"/>
                    <a:pt x="127" y="160"/>
                    <a:pt x="126" y="158"/>
                  </a:cubicBezTo>
                  <a:cubicBezTo>
                    <a:pt x="125" y="156"/>
                    <a:pt x="122" y="159"/>
                    <a:pt x="121" y="160"/>
                  </a:cubicBezTo>
                  <a:cubicBezTo>
                    <a:pt x="119" y="161"/>
                    <a:pt x="115" y="163"/>
                    <a:pt x="116" y="164"/>
                  </a:cubicBezTo>
                  <a:cubicBezTo>
                    <a:pt x="118" y="165"/>
                    <a:pt x="121" y="167"/>
                    <a:pt x="121" y="170"/>
                  </a:cubicBezTo>
                  <a:cubicBezTo>
                    <a:pt x="121" y="172"/>
                    <a:pt x="118" y="173"/>
                    <a:pt x="117" y="174"/>
                  </a:cubicBezTo>
                  <a:cubicBezTo>
                    <a:pt x="115" y="176"/>
                    <a:pt x="110" y="181"/>
                    <a:pt x="109" y="180"/>
                  </a:cubicBezTo>
                  <a:cubicBezTo>
                    <a:pt x="108" y="178"/>
                    <a:pt x="107" y="167"/>
                    <a:pt x="107" y="165"/>
                  </a:cubicBezTo>
                  <a:cubicBezTo>
                    <a:pt x="106" y="164"/>
                    <a:pt x="103" y="160"/>
                    <a:pt x="102" y="157"/>
                  </a:cubicBezTo>
                  <a:cubicBezTo>
                    <a:pt x="101" y="154"/>
                    <a:pt x="98" y="153"/>
                    <a:pt x="96" y="151"/>
                  </a:cubicBezTo>
                  <a:cubicBezTo>
                    <a:pt x="94" y="148"/>
                    <a:pt x="88" y="144"/>
                    <a:pt x="85" y="141"/>
                  </a:cubicBezTo>
                  <a:cubicBezTo>
                    <a:pt x="83" y="139"/>
                    <a:pt x="79" y="136"/>
                    <a:pt x="79" y="140"/>
                  </a:cubicBezTo>
                  <a:cubicBezTo>
                    <a:pt x="78" y="144"/>
                    <a:pt x="83" y="144"/>
                    <a:pt x="85" y="148"/>
                  </a:cubicBezTo>
                  <a:cubicBezTo>
                    <a:pt x="86" y="151"/>
                    <a:pt x="90" y="153"/>
                    <a:pt x="92" y="154"/>
                  </a:cubicBezTo>
                  <a:cubicBezTo>
                    <a:pt x="94" y="155"/>
                    <a:pt x="100" y="160"/>
                    <a:pt x="100" y="160"/>
                  </a:cubicBezTo>
                  <a:cubicBezTo>
                    <a:pt x="100" y="160"/>
                    <a:pt x="98" y="161"/>
                    <a:pt x="96" y="161"/>
                  </a:cubicBezTo>
                  <a:cubicBezTo>
                    <a:pt x="94" y="160"/>
                    <a:pt x="97" y="168"/>
                    <a:pt x="96" y="171"/>
                  </a:cubicBezTo>
                  <a:cubicBezTo>
                    <a:pt x="96" y="173"/>
                    <a:pt x="93" y="170"/>
                    <a:pt x="92" y="167"/>
                  </a:cubicBezTo>
                  <a:cubicBezTo>
                    <a:pt x="91" y="164"/>
                    <a:pt x="90" y="161"/>
                    <a:pt x="88" y="160"/>
                  </a:cubicBezTo>
                  <a:cubicBezTo>
                    <a:pt x="87" y="159"/>
                    <a:pt x="80" y="156"/>
                    <a:pt x="78" y="155"/>
                  </a:cubicBezTo>
                  <a:cubicBezTo>
                    <a:pt x="77" y="155"/>
                    <a:pt x="72" y="151"/>
                    <a:pt x="71" y="148"/>
                  </a:cubicBezTo>
                  <a:cubicBezTo>
                    <a:pt x="71" y="145"/>
                    <a:pt x="66" y="144"/>
                    <a:pt x="65" y="145"/>
                  </a:cubicBezTo>
                  <a:cubicBezTo>
                    <a:pt x="64" y="146"/>
                    <a:pt x="60" y="149"/>
                    <a:pt x="57" y="149"/>
                  </a:cubicBezTo>
                  <a:cubicBezTo>
                    <a:pt x="55" y="149"/>
                    <a:pt x="52" y="148"/>
                    <a:pt x="50" y="147"/>
                  </a:cubicBezTo>
                  <a:cubicBezTo>
                    <a:pt x="47" y="147"/>
                    <a:pt x="47" y="152"/>
                    <a:pt x="46" y="155"/>
                  </a:cubicBezTo>
                  <a:cubicBezTo>
                    <a:pt x="45" y="158"/>
                    <a:pt x="41" y="155"/>
                    <a:pt x="39" y="158"/>
                  </a:cubicBezTo>
                  <a:cubicBezTo>
                    <a:pt x="37" y="160"/>
                    <a:pt x="34" y="163"/>
                    <a:pt x="35" y="165"/>
                  </a:cubicBezTo>
                  <a:cubicBezTo>
                    <a:pt x="35" y="167"/>
                    <a:pt x="37" y="167"/>
                    <a:pt x="34" y="169"/>
                  </a:cubicBezTo>
                  <a:cubicBezTo>
                    <a:pt x="32" y="171"/>
                    <a:pt x="30" y="174"/>
                    <a:pt x="27" y="174"/>
                  </a:cubicBezTo>
                  <a:cubicBezTo>
                    <a:pt x="25" y="175"/>
                    <a:pt x="21" y="176"/>
                    <a:pt x="20" y="175"/>
                  </a:cubicBezTo>
                  <a:cubicBezTo>
                    <a:pt x="18" y="174"/>
                    <a:pt x="17" y="179"/>
                    <a:pt x="16" y="180"/>
                  </a:cubicBezTo>
                  <a:cubicBezTo>
                    <a:pt x="15" y="181"/>
                    <a:pt x="14" y="177"/>
                    <a:pt x="12" y="175"/>
                  </a:cubicBezTo>
                  <a:cubicBezTo>
                    <a:pt x="11" y="173"/>
                    <a:pt x="7" y="174"/>
                    <a:pt x="6" y="174"/>
                  </a:cubicBezTo>
                  <a:cubicBezTo>
                    <a:pt x="4" y="174"/>
                    <a:pt x="3" y="171"/>
                    <a:pt x="2" y="169"/>
                  </a:cubicBezTo>
                  <a:cubicBezTo>
                    <a:pt x="0" y="168"/>
                    <a:pt x="1" y="165"/>
                    <a:pt x="2" y="164"/>
                  </a:cubicBezTo>
                  <a:cubicBezTo>
                    <a:pt x="3" y="163"/>
                    <a:pt x="4" y="161"/>
                    <a:pt x="3" y="158"/>
                  </a:cubicBezTo>
                  <a:cubicBezTo>
                    <a:pt x="2" y="154"/>
                    <a:pt x="2" y="147"/>
                    <a:pt x="5" y="146"/>
                  </a:cubicBezTo>
                  <a:cubicBezTo>
                    <a:pt x="8" y="145"/>
                    <a:pt x="15" y="146"/>
                    <a:pt x="18" y="146"/>
                  </a:cubicBezTo>
                  <a:cubicBezTo>
                    <a:pt x="22" y="146"/>
                    <a:pt x="28" y="147"/>
                    <a:pt x="29" y="145"/>
                  </a:cubicBezTo>
                  <a:cubicBezTo>
                    <a:pt x="31" y="142"/>
                    <a:pt x="31" y="139"/>
                    <a:pt x="31" y="135"/>
                  </a:cubicBezTo>
                  <a:close/>
                  <a:moveTo>
                    <a:pt x="143" y="74"/>
                  </a:moveTo>
                  <a:cubicBezTo>
                    <a:pt x="142" y="77"/>
                    <a:pt x="150" y="79"/>
                    <a:pt x="152" y="77"/>
                  </a:cubicBezTo>
                  <a:cubicBezTo>
                    <a:pt x="153" y="75"/>
                    <a:pt x="145" y="69"/>
                    <a:pt x="143" y="74"/>
                  </a:cubicBezTo>
                  <a:close/>
                  <a:moveTo>
                    <a:pt x="133" y="159"/>
                  </a:moveTo>
                  <a:cubicBezTo>
                    <a:pt x="134" y="160"/>
                    <a:pt x="137" y="157"/>
                    <a:pt x="139" y="157"/>
                  </a:cubicBezTo>
                  <a:cubicBezTo>
                    <a:pt x="141" y="157"/>
                    <a:pt x="147" y="158"/>
                    <a:pt x="148" y="155"/>
                  </a:cubicBezTo>
                  <a:cubicBezTo>
                    <a:pt x="150" y="153"/>
                    <a:pt x="155" y="152"/>
                    <a:pt x="158" y="153"/>
                  </a:cubicBezTo>
                  <a:cubicBezTo>
                    <a:pt x="162" y="154"/>
                    <a:pt x="166" y="157"/>
                    <a:pt x="168" y="157"/>
                  </a:cubicBezTo>
                  <a:cubicBezTo>
                    <a:pt x="171" y="158"/>
                    <a:pt x="178" y="157"/>
                    <a:pt x="180" y="156"/>
                  </a:cubicBezTo>
                  <a:cubicBezTo>
                    <a:pt x="183" y="155"/>
                    <a:pt x="182" y="151"/>
                    <a:pt x="178" y="148"/>
                  </a:cubicBezTo>
                  <a:cubicBezTo>
                    <a:pt x="174" y="146"/>
                    <a:pt x="171" y="142"/>
                    <a:pt x="168" y="140"/>
                  </a:cubicBezTo>
                  <a:cubicBezTo>
                    <a:pt x="164" y="139"/>
                    <a:pt x="163" y="138"/>
                    <a:pt x="165" y="137"/>
                  </a:cubicBezTo>
                  <a:cubicBezTo>
                    <a:pt x="167" y="136"/>
                    <a:pt x="170" y="133"/>
                    <a:pt x="167" y="133"/>
                  </a:cubicBezTo>
                  <a:cubicBezTo>
                    <a:pt x="164" y="133"/>
                    <a:pt x="161" y="134"/>
                    <a:pt x="161" y="136"/>
                  </a:cubicBezTo>
                  <a:cubicBezTo>
                    <a:pt x="160" y="138"/>
                    <a:pt x="159" y="140"/>
                    <a:pt x="158" y="141"/>
                  </a:cubicBezTo>
                  <a:cubicBezTo>
                    <a:pt x="156" y="141"/>
                    <a:pt x="153" y="144"/>
                    <a:pt x="152" y="142"/>
                  </a:cubicBezTo>
                  <a:cubicBezTo>
                    <a:pt x="152" y="140"/>
                    <a:pt x="148" y="134"/>
                    <a:pt x="147" y="133"/>
                  </a:cubicBezTo>
                  <a:cubicBezTo>
                    <a:pt x="145" y="133"/>
                    <a:pt x="143" y="133"/>
                    <a:pt x="141" y="137"/>
                  </a:cubicBezTo>
                  <a:cubicBezTo>
                    <a:pt x="139" y="140"/>
                    <a:pt x="137" y="144"/>
                    <a:pt x="135" y="145"/>
                  </a:cubicBezTo>
                  <a:cubicBezTo>
                    <a:pt x="134" y="147"/>
                    <a:pt x="131" y="151"/>
                    <a:pt x="133" y="152"/>
                  </a:cubicBezTo>
                  <a:cubicBezTo>
                    <a:pt x="135" y="152"/>
                    <a:pt x="133" y="159"/>
                    <a:pt x="133" y="159"/>
                  </a:cubicBezTo>
                  <a:close/>
                  <a:moveTo>
                    <a:pt x="201" y="134"/>
                  </a:moveTo>
                  <a:cubicBezTo>
                    <a:pt x="198" y="137"/>
                    <a:pt x="197" y="141"/>
                    <a:pt x="198" y="143"/>
                  </a:cubicBezTo>
                  <a:cubicBezTo>
                    <a:pt x="199" y="146"/>
                    <a:pt x="204" y="153"/>
                    <a:pt x="206" y="154"/>
                  </a:cubicBezTo>
                  <a:cubicBezTo>
                    <a:pt x="208" y="155"/>
                    <a:pt x="215" y="156"/>
                    <a:pt x="212" y="159"/>
                  </a:cubicBezTo>
                  <a:cubicBezTo>
                    <a:pt x="209" y="163"/>
                    <a:pt x="209" y="164"/>
                    <a:pt x="206" y="163"/>
                  </a:cubicBezTo>
                  <a:cubicBezTo>
                    <a:pt x="203" y="163"/>
                    <a:pt x="205" y="172"/>
                    <a:pt x="207" y="172"/>
                  </a:cubicBezTo>
                  <a:cubicBezTo>
                    <a:pt x="209" y="173"/>
                    <a:pt x="215" y="176"/>
                    <a:pt x="217" y="176"/>
                  </a:cubicBezTo>
                  <a:cubicBezTo>
                    <a:pt x="219" y="176"/>
                    <a:pt x="226" y="175"/>
                    <a:pt x="226" y="173"/>
                  </a:cubicBezTo>
                  <a:cubicBezTo>
                    <a:pt x="225" y="171"/>
                    <a:pt x="224" y="163"/>
                    <a:pt x="222" y="160"/>
                  </a:cubicBezTo>
                  <a:cubicBezTo>
                    <a:pt x="219" y="158"/>
                    <a:pt x="225" y="156"/>
                    <a:pt x="224" y="154"/>
                  </a:cubicBezTo>
                  <a:cubicBezTo>
                    <a:pt x="222" y="153"/>
                    <a:pt x="220" y="153"/>
                    <a:pt x="219" y="151"/>
                  </a:cubicBezTo>
                  <a:cubicBezTo>
                    <a:pt x="218" y="149"/>
                    <a:pt x="217" y="147"/>
                    <a:pt x="215" y="146"/>
                  </a:cubicBezTo>
                  <a:cubicBezTo>
                    <a:pt x="213" y="144"/>
                    <a:pt x="212" y="147"/>
                    <a:pt x="212" y="143"/>
                  </a:cubicBezTo>
                  <a:cubicBezTo>
                    <a:pt x="213" y="139"/>
                    <a:pt x="217" y="137"/>
                    <a:pt x="219" y="139"/>
                  </a:cubicBezTo>
                  <a:cubicBezTo>
                    <a:pt x="220" y="141"/>
                    <a:pt x="226" y="140"/>
                    <a:pt x="227" y="139"/>
                  </a:cubicBezTo>
                  <a:cubicBezTo>
                    <a:pt x="228" y="138"/>
                    <a:pt x="224" y="135"/>
                    <a:pt x="224" y="133"/>
                  </a:cubicBezTo>
                  <a:cubicBezTo>
                    <a:pt x="223" y="130"/>
                    <a:pt x="217" y="129"/>
                    <a:pt x="216" y="129"/>
                  </a:cubicBezTo>
                  <a:cubicBezTo>
                    <a:pt x="215" y="130"/>
                    <a:pt x="213" y="132"/>
                    <a:pt x="210" y="134"/>
                  </a:cubicBezTo>
                  <a:cubicBezTo>
                    <a:pt x="208" y="136"/>
                    <a:pt x="203" y="133"/>
                    <a:pt x="201" y="134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8"/>
            <p:cNvSpPr>
              <a:spLocks/>
            </p:cNvSpPr>
            <p:nvPr/>
          </p:nvSpPr>
          <p:spPr bwMode="auto">
            <a:xfrm>
              <a:off x="6425551" y="4405795"/>
              <a:ext cx="90488" cy="46038"/>
            </a:xfrm>
            <a:custGeom>
              <a:avLst/>
              <a:gdLst>
                <a:gd name="T0" fmla="*/ 21 w 63"/>
                <a:gd name="T1" fmla="*/ 29 h 32"/>
                <a:gd name="T2" fmla="*/ 10 w 63"/>
                <a:gd name="T3" fmla="*/ 29 h 32"/>
                <a:gd name="T4" fmla="*/ 1 w 63"/>
                <a:gd name="T5" fmla="*/ 26 h 32"/>
                <a:gd name="T6" fmla="*/ 4 w 63"/>
                <a:gd name="T7" fmla="*/ 20 h 32"/>
                <a:gd name="T8" fmla="*/ 16 w 63"/>
                <a:gd name="T9" fmla="*/ 14 h 32"/>
                <a:gd name="T10" fmla="*/ 24 w 63"/>
                <a:gd name="T11" fmla="*/ 7 h 32"/>
                <a:gd name="T12" fmla="*/ 43 w 63"/>
                <a:gd name="T13" fmla="*/ 4 h 32"/>
                <a:gd name="T14" fmla="*/ 55 w 63"/>
                <a:gd name="T15" fmla="*/ 3 h 32"/>
                <a:gd name="T16" fmla="*/ 62 w 63"/>
                <a:gd name="T17" fmla="*/ 4 h 32"/>
                <a:gd name="T18" fmla="*/ 51 w 63"/>
                <a:gd name="T19" fmla="*/ 12 h 32"/>
                <a:gd name="T20" fmla="*/ 33 w 63"/>
                <a:gd name="T21" fmla="*/ 12 h 32"/>
                <a:gd name="T22" fmla="*/ 21 w 63"/>
                <a:gd name="T23" fmla="*/ 18 h 32"/>
                <a:gd name="T24" fmla="*/ 19 w 63"/>
                <a:gd name="T25" fmla="*/ 23 h 32"/>
                <a:gd name="T26" fmla="*/ 21 w 63"/>
                <a:gd name="T27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32">
                  <a:moveTo>
                    <a:pt x="21" y="29"/>
                  </a:moveTo>
                  <a:cubicBezTo>
                    <a:pt x="18" y="32"/>
                    <a:pt x="14" y="31"/>
                    <a:pt x="10" y="29"/>
                  </a:cubicBezTo>
                  <a:cubicBezTo>
                    <a:pt x="7" y="27"/>
                    <a:pt x="3" y="27"/>
                    <a:pt x="1" y="26"/>
                  </a:cubicBezTo>
                  <a:cubicBezTo>
                    <a:pt x="0" y="25"/>
                    <a:pt x="2" y="21"/>
                    <a:pt x="4" y="20"/>
                  </a:cubicBezTo>
                  <a:cubicBezTo>
                    <a:pt x="6" y="19"/>
                    <a:pt x="12" y="16"/>
                    <a:pt x="16" y="14"/>
                  </a:cubicBezTo>
                  <a:cubicBezTo>
                    <a:pt x="20" y="12"/>
                    <a:pt x="21" y="7"/>
                    <a:pt x="24" y="7"/>
                  </a:cubicBezTo>
                  <a:cubicBezTo>
                    <a:pt x="27" y="7"/>
                    <a:pt x="41" y="4"/>
                    <a:pt x="43" y="4"/>
                  </a:cubicBezTo>
                  <a:cubicBezTo>
                    <a:pt x="45" y="5"/>
                    <a:pt x="54" y="6"/>
                    <a:pt x="55" y="3"/>
                  </a:cubicBezTo>
                  <a:cubicBezTo>
                    <a:pt x="57" y="0"/>
                    <a:pt x="63" y="2"/>
                    <a:pt x="62" y="4"/>
                  </a:cubicBezTo>
                  <a:cubicBezTo>
                    <a:pt x="60" y="7"/>
                    <a:pt x="55" y="13"/>
                    <a:pt x="51" y="12"/>
                  </a:cubicBezTo>
                  <a:cubicBezTo>
                    <a:pt x="48" y="10"/>
                    <a:pt x="38" y="11"/>
                    <a:pt x="33" y="12"/>
                  </a:cubicBezTo>
                  <a:cubicBezTo>
                    <a:pt x="29" y="12"/>
                    <a:pt x="25" y="15"/>
                    <a:pt x="21" y="18"/>
                  </a:cubicBezTo>
                  <a:cubicBezTo>
                    <a:pt x="17" y="20"/>
                    <a:pt x="18" y="23"/>
                    <a:pt x="19" y="23"/>
                  </a:cubicBezTo>
                  <a:cubicBezTo>
                    <a:pt x="21" y="24"/>
                    <a:pt x="22" y="27"/>
                    <a:pt x="21" y="29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9"/>
            <p:cNvSpPr>
              <a:spLocks/>
            </p:cNvSpPr>
            <p:nvPr/>
          </p:nvSpPr>
          <p:spPr bwMode="auto">
            <a:xfrm>
              <a:off x="6876401" y="4547083"/>
              <a:ext cx="15875" cy="49213"/>
            </a:xfrm>
            <a:custGeom>
              <a:avLst/>
              <a:gdLst>
                <a:gd name="T0" fmla="*/ 7 w 12"/>
                <a:gd name="T1" fmla="*/ 0 h 34"/>
                <a:gd name="T2" fmla="*/ 2 w 12"/>
                <a:gd name="T3" fmla="*/ 5 h 34"/>
                <a:gd name="T4" fmla="*/ 4 w 12"/>
                <a:gd name="T5" fmla="*/ 17 h 34"/>
                <a:gd name="T6" fmla="*/ 4 w 12"/>
                <a:gd name="T7" fmla="*/ 30 h 34"/>
                <a:gd name="T8" fmla="*/ 9 w 12"/>
                <a:gd name="T9" fmla="*/ 33 h 34"/>
                <a:gd name="T10" fmla="*/ 8 w 12"/>
                <a:gd name="T11" fmla="*/ 24 h 34"/>
                <a:gd name="T12" fmla="*/ 11 w 12"/>
                <a:gd name="T13" fmla="*/ 20 h 34"/>
                <a:gd name="T14" fmla="*/ 10 w 12"/>
                <a:gd name="T15" fmla="*/ 11 h 34"/>
                <a:gd name="T16" fmla="*/ 7 w 12"/>
                <a:gd name="T17" fmla="*/ 7 h 34"/>
                <a:gd name="T18" fmla="*/ 9 w 12"/>
                <a:gd name="T19" fmla="*/ 3 h 34"/>
                <a:gd name="T20" fmla="*/ 7 w 12"/>
                <a:gd name="T2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34">
                  <a:moveTo>
                    <a:pt x="7" y="0"/>
                  </a:moveTo>
                  <a:cubicBezTo>
                    <a:pt x="5" y="1"/>
                    <a:pt x="0" y="0"/>
                    <a:pt x="2" y="5"/>
                  </a:cubicBezTo>
                  <a:cubicBezTo>
                    <a:pt x="4" y="10"/>
                    <a:pt x="4" y="13"/>
                    <a:pt x="4" y="17"/>
                  </a:cubicBezTo>
                  <a:cubicBezTo>
                    <a:pt x="3" y="21"/>
                    <a:pt x="4" y="29"/>
                    <a:pt x="4" y="30"/>
                  </a:cubicBezTo>
                  <a:cubicBezTo>
                    <a:pt x="5" y="31"/>
                    <a:pt x="7" y="34"/>
                    <a:pt x="9" y="33"/>
                  </a:cubicBezTo>
                  <a:cubicBezTo>
                    <a:pt x="10" y="32"/>
                    <a:pt x="8" y="25"/>
                    <a:pt x="8" y="24"/>
                  </a:cubicBezTo>
                  <a:cubicBezTo>
                    <a:pt x="8" y="22"/>
                    <a:pt x="10" y="20"/>
                    <a:pt x="11" y="20"/>
                  </a:cubicBezTo>
                  <a:cubicBezTo>
                    <a:pt x="12" y="19"/>
                    <a:pt x="11" y="13"/>
                    <a:pt x="10" y="11"/>
                  </a:cubicBezTo>
                  <a:cubicBezTo>
                    <a:pt x="8" y="9"/>
                    <a:pt x="6" y="7"/>
                    <a:pt x="7" y="7"/>
                  </a:cubicBezTo>
                  <a:cubicBezTo>
                    <a:pt x="9" y="6"/>
                    <a:pt x="10" y="4"/>
                    <a:pt x="9" y="3"/>
                  </a:cubicBezTo>
                  <a:cubicBezTo>
                    <a:pt x="8" y="2"/>
                    <a:pt x="9" y="0"/>
                    <a:pt x="7" y="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0"/>
            <p:cNvSpPr>
              <a:spLocks/>
            </p:cNvSpPr>
            <p:nvPr/>
          </p:nvSpPr>
          <p:spPr bwMode="auto">
            <a:xfrm>
              <a:off x="6865288" y="4599470"/>
              <a:ext cx="38100" cy="19050"/>
            </a:xfrm>
            <a:custGeom>
              <a:avLst/>
              <a:gdLst>
                <a:gd name="T0" fmla="*/ 11 w 26"/>
                <a:gd name="T1" fmla="*/ 0 h 14"/>
                <a:gd name="T2" fmla="*/ 8 w 26"/>
                <a:gd name="T3" fmla="*/ 6 h 14"/>
                <a:gd name="T4" fmla="*/ 2 w 26"/>
                <a:gd name="T5" fmla="*/ 12 h 14"/>
                <a:gd name="T6" fmla="*/ 12 w 26"/>
                <a:gd name="T7" fmla="*/ 12 h 14"/>
                <a:gd name="T8" fmla="*/ 20 w 26"/>
                <a:gd name="T9" fmla="*/ 10 h 14"/>
                <a:gd name="T10" fmla="*/ 25 w 26"/>
                <a:gd name="T11" fmla="*/ 7 h 14"/>
                <a:gd name="T12" fmla="*/ 16 w 26"/>
                <a:gd name="T13" fmla="*/ 4 h 14"/>
                <a:gd name="T14" fmla="*/ 11 w 26"/>
                <a:gd name="T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4">
                  <a:moveTo>
                    <a:pt x="11" y="0"/>
                  </a:moveTo>
                  <a:cubicBezTo>
                    <a:pt x="9" y="1"/>
                    <a:pt x="8" y="5"/>
                    <a:pt x="8" y="6"/>
                  </a:cubicBezTo>
                  <a:cubicBezTo>
                    <a:pt x="8" y="7"/>
                    <a:pt x="0" y="9"/>
                    <a:pt x="2" y="12"/>
                  </a:cubicBezTo>
                  <a:cubicBezTo>
                    <a:pt x="5" y="14"/>
                    <a:pt x="8" y="12"/>
                    <a:pt x="12" y="12"/>
                  </a:cubicBezTo>
                  <a:cubicBezTo>
                    <a:pt x="16" y="12"/>
                    <a:pt x="20" y="10"/>
                    <a:pt x="20" y="10"/>
                  </a:cubicBezTo>
                  <a:cubicBezTo>
                    <a:pt x="20" y="10"/>
                    <a:pt x="26" y="11"/>
                    <a:pt x="25" y="7"/>
                  </a:cubicBezTo>
                  <a:cubicBezTo>
                    <a:pt x="24" y="4"/>
                    <a:pt x="18" y="3"/>
                    <a:pt x="16" y="4"/>
                  </a:cubicBezTo>
                  <a:cubicBezTo>
                    <a:pt x="15" y="4"/>
                    <a:pt x="13" y="0"/>
                    <a:pt x="11" y="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1"/>
            <p:cNvSpPr>
              <a:spLocks/>
            </p:cNvSpPr>
            <p:nvPr/>
          </p:nvSpPr>
          <p:spPr bwMode="auto">
            <a:xfrm>
              <a:off x="6816076" y="4615345"/>
              <a:ext cx="66675" cy="65088"/>
            </a:xfrm>
            <a:custGeom>
              <a:avLst/>
              <a:gdLst>
                <a:gd name="T0" fmla="*/ 39 w 47"/>
                <a:gd name="T1" fmla="*/ 2 h 45"/>
                <a:gd name="T2" fmla="*/ 36 w 47"/>
                <a:gd name="T3" fmla="*/ 14 h 45"/>
                <a:gd name="T4" fmla="*/ 32 w 47"/>
                <a:gd name="T5" fmla="*/ 22 h 45"/>
                <a:gd name="T6" fmla="*/ 23 w 47"/>
                <a:gd name="T7" fmla="*/ 27 h 45"/>
                <a:gd name="T8" fmla="*/ 11 w 47"/>
                <a:gd name="T9" fmla="*/ 27 h 45"/>
                <a:gd name="T10" fmla="*/ 6 w 47"/>
                <a:gd name="T11" fmla="*/ 32 h 45"/>
                <a:gd name="T12" fmla="*/ 1 w 47"/>
                <a:gd name="T13" fmla="*/ 37 h 45"/>
                <a:gd name="T14" fmla="*/ 6 w 47"/>
                <a:gd name="T15" fmla="*/ 45 h 45"/>
                <a:gd name="T16" fmla="*/ 10 w 47"/>
                <a:gd name="T17" fmla="*/ 40 h 45"/>
                <a:gd name="T18" fmla="*/ 16 w 47"/>
                <a:gd name="T19" fmla="*/ 39 h 45"/>
                <a:gd name="T20" fmla="*/ 21 w 47"/>
                <a:gd name="T21" fmla="*/ 34 h 45"/>
                <a:gd name="T22" fmla="*/ 23 w 47"/>
                <a:gd name="T23" fmla="*/ 36 h 45"/>
                <a:gd name="T24" fmla="*/ 28 w 47"/>
                <a:gd name="T25" fmla="*/ 33 h 45"/>
                <a:gd name="T26" fmla="*/ 35 w 47"/>
                <a:gd name="T27" fmla="*/ 29 h 45"/>
                <a:gd name="T28" fmla="*/ 42 w 47"/>
                <a:gd name="T29" fmla="*/ 25 h 45"/>
                <a:gd name="T30" fmla="*/ 43 w 47"/>
                <a:gd name="T31" fmla="*/ 15 h 45"/>
                <a:gd name="T32" fmla="*/ 44 w 47"/>
                <a:gd name="T33" fmla="*/ 9 h 45"/>
                <a:gd name="T34" fmla="*/ 39 w 47"/>
                <a:gd name="T35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" h="45">
                  <a:moveTo>
                    <a:pt x="39" y="2"/>
                  </a:moveTo>
                  <a:cubicBezTo>
                    <a:pt x="37" y="4"/>
                    <a:pt x="38" y="10"/>
                    <a:pt x="36" y="14"/>
                  </a:cubicBezTo>
                  <a:cubicBezTo>
                    <a:pt x="35" y="18"/>
                    <a:pt x="33" y="22"/>
                    <a:pt x="32" y="22"/>
                  </a:cubicBezTo>
                  <a:cubicBezTo>
                    <a:pt x="31" y="22"/>
                    <a:pt x="24" y="25"/>
                    <a:pt x="23" y="27"/>
                  </a:cubicBezTo>
                  <a:cubicBezTo>
                    <a:pt x="21" y="29"/>
                    <a:pt x="12" y="25"/>
                    <a:pt x="11" y="27"/>
                  </a:cubicBezTo>
                  <a:cubicBezTo>
                    <a:pt x="10" y="29"/>
                    <a:pt x="7" y="31"/>
                    <a:pt x="6" y="32"/>
                  </a:cubicBezTo>
                  <a:cubicBezTo>
                    <a:pt x="4" y="34"/>
                    <a:pt x="0" y="33"/>
                    <a:pt x="1" y="37"/>
                  </a:cubicBezTo>
                  <a:cubicBezTo>
                    <a:pt x="2" y="41"/>
                    <a:pt x="4" y="45"/>
                    <a:pt x="6" y="45"/>
                  </a:cubicBezTo>
                  <a:cubicBezTo>
                    <a:pt x="8" y="45"/>
                    <a:pt x="10" y="44"/>
                    <a:pt x="10" y="40"/>
                  </a:cubicBezTo>
                  <a:cubicBezTo>
                    <a:pt x="10" y="36"/>
                    <a:pt x="14" y="40"/>
                    <a:pt x="16" y="39"/>
                  </a:cubicBezTo>
                  <a:cubicBezTo>
                    <a:pt x="18" y="39"/>
                    <a:pt x="20" y="37"/>
                    <a:pt x="21" y="34"/>
                  </a:cubicBezTo>
                  <a:cubicBezTo>
                    <a:pt x="21" y="31"/>
                    <a:pt x="19" y="35"/>
                    <a:pt x="23" y="36"/>
                  </a:cubicBezTo>
                  <a:cubicBezTo>
                    <a:pt x="26" y="37"/>
                    <a:pt x="28" y="34"/>
                    <a:pt x="28" y="33"/>
                  </a:cubicBezTo>
                  <a:cubicBezTo>
                    <a:pt x="28" y="32"/>
                    <a:pt x="34" y="31"/>
                    <a:pt x="35" y="29"/>
                  </a:cubicBezTo>
                  <a:cubicBezTo>
                    <a:pt x="37" y="28"/>
                    <a:pt x="41" y="27"/>
                    <a:pt x="42" y="25"/>
                  </a:cubicBezTo>
                  <a:cubicBezTo>
                    <a:pt x="42" y="24"/>
                    <a:pt x="42" y="16"/>
                    <a:pt x="43" y="15"/>
                  </a:cubicBezTo>
                  <a:cubicBezTo>
                    <a:pt x="45" y="14"/>
                    <a:pt x="47" y="14"/>
                    <a:pt x="44" y="9"/>
                  </a:cubicBezTo>
                  <a:cubicBezTo>
                    <a:pt x="42" y="5"/>
                    <a:pt x="42" y="0"/>
                    <a:pt x="39" y="2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2"/>
            <p:cNvSpPr>
              <a:spLocks/>
            </p:cNvSpPr>
            <p:nvPr/>
          </p:nvSpPr>
          <p:spPr bwMode="auto">
            <a:xfrm>
              <a:off x="6766863" y="4716945"/>
              <a:ext cx="15875" cy="17463"/>
            </a:xfrm>
            <a:custGeom>
              <a:avLst/>
              <a:gdLst>
                <a:gd name="T0" fmla="*/ 7 w 11"/>
                <a:gd name="T1" fmla="*/ 0 h 12"/>
                <a:gd name="T2" fmla="*/ 4 w 11"/>
                <a:gd name="T3" fmla="*/ 12 h 12"/>
                <a:gd name="T4" fmla="*/ 7 w 11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2">
                  <a:moveTo>
                    <a:pt x="7" y="0"/>
                  </a:moveTo>
                  <a:cubicBezTo>
                    <a:pt x="3" y="1"/>
                    <a:pt x="0" y="12"/>
                    <a:pt x="4" y="12"/>
                  </a:cubicBezTo>
                  <a:cubicBezTo>
                    <a:pt x="7" y="12"/>
                    <a:pt x="11" y="0"/>
                    <a:pt x="7" y="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3"/>
            <p:cNvSpPr>
              <a:spLocks/>
            </p:cNvSpPr>
            <p:nvPr/>
          </p:nvSpPr>
          <p:spPr bwMode="auto">
            <a:xfrm>
              <a:off x="7035151" y="5072545"/>
              <a:ext cx="28575" cy="39688"/>
            </a:xfrm>
            <a:custGeom>
              <a:avLst/>
              <a:gdLst>
                <a:gd name="T0" fmla="*/ 3 w 20"/>
                <a:gd name="T1" fmla="*/ 1 h 28"/>
                <a:gd name="T2" fmla="*/ 4 w 20"/>
                <a:gd name="T3" fmla="*/ 7 h 28"/>
                <a:gd name="T4" fmla="*/ 6 w 20"/>
                <a:gd name="T5" fmla="*/ 15 h 28"/>
                <a:gd name="T6" fmla="*/ 3 w 20"/>
                <a:gd name="T7" fmla="*/ 20 h 28"/>
                <a:gd name="T8" fmla="*/ 9 w 20"/>
                <a:gd name="T9" fmla="*/ 22 h 28"/>
                <a:gd name="T10" fmla="*/ 9 w 20"/>
                <a:gd name="T11" fmla="*/ 28 h 28"/>
                <a:gd name="T12" fmla="*/ 14 w 20"/>
                <a:gd name="T13" fmla="*/ 23 h 28"/>
                <a:gd name="T14" fmla="*/ 18 w 20"/>
                <a:gd name="T15" fmla="*/ 17 h 28"/>
                <a:gd name="T16" fmla="*/ 17 w 20"/>
                <a:gd name="T17" fmla="*/ 12 h 28"/>
                <a:gd name="T18" fmla="*/ 12 w 20"/>
                <a:gd name="T19" fmla="*/ 12 h 28"/>
                <a:gd name="T20" fmla="*/ 8 w 20"/>
                <a:gd name="T21" fmla="*/ 8 h 28"/>
                <a:gd name="T22" fmla="*/ 3 w 20"/>
                <a:gd name="T23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28">
                  <a:moveTo>
                    <a:pt x="3" y="1"/>
                  </a:moveTo>
                  <a:cubicBezTo>
                    <a:pt x="2" y="2"/>
                    <a:pt x="3" y="6"/>
                    <a:pt x="4" y="7"/>
                  </a:cubicBezTo>
                  <a:cubicBezTo>
                    <a:pt x="6" y="9"/>
                    <a:pt x="6" y="14"/>
                    <a:pt x="6" y="15"/>
                  </a:cubicBezTo>
                  <a:cubicBezTo>
                    <a:pt x="6" y="17"/>
                    <a:pt x="0" y="18"/>
                    <a:pt x="3" y="20"/>
                  </a:cubicBezTo>
                  <a:cubicBezTo>
                    <a:pt x="5" y="22"/>
                    <a:pt x="10" y="20"/>
                    <a:pt x="9" y="22"/>
                  </a:cubicBezTo>
                  <a:cubicBezTo>
                    <a:pt x="9" y="24"/>
                    <a:pt x="6" y="27"/>
                    <a:pt x="9" y="28"/>
                  </a:cubicBezTo>
                  <a:cubicBezTo>
                    <a:pt x="12" y="28"/>
                    <a:pt x="12" y="25"/>
                    <a:pt x="14" y="23"/>
                  </a:cubicBezTo>
                  <a:cubicBezTo>
                    <a:pt x="15" y="20"/>
                    <a:pt x="16" y="18"/>
                    <a:pt x="18" y="17"/>
                  </a:cubicBezTo>
                  <a:cubicBezTo>
                    <a:pt x="20" y="15"/>
                    <a:pt x="18" y="12"/>
                    <a:pt x="17" y="12"/>
                  </a:cubicBezTo>
                  <a:cubicBezTo>
                    <a:pt x="15" y="12"/>
                    <a:pt x="15" y="14"/>
                    <a:pt x="12" y="12"/>
                  </a:cubicBezTo>
                  <a:cubicBezTo>
                    <a:pt x="9" y="11"/>
                    <a:pt x="10" y="11"/>
                    <a:pt x="8" y="8"/>
                  </a:cubicBezTo>
                  <a:cubicBezTo>
                    <a:pt x="6" y="4"/>
                    <a:pt x="6" y="0"/>
                    <a:pt x="3" y="1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4"/>
            <p:cNvSpPr>
              <a:spLocks/>
            </p:cNvSpPr>
            <p:nvPr/>
          </p:nvSpPr>
          <p:spPr bwMode="auto">
            <a:xfrm>
              <a:off x="7003401" y="5104295"/>
              <a:ext cx="39688" cy="39688"/>
            </a:xfrm>
            <a:custGeom>
              <a:avLst/>
              <a:gdLst>
                <a:gd name="T0" fmla="*/ 24 w 28"/>
                <a:gd name="T1" fmla="*/ 1 h 28"/>
                <a:gd name="T2" fmla="*/ 19 w 28"/>
                <a:gd name="T3" fmla="*/ 5 h 28"/>
                <a:gd name="T4" fmla="*/ 14 w 28"/>
                <a:gd name="T5" fmla="*/ 11 h 28"/>
                <a:gd name="T6" fmla="*/ 1 w 28"/>
                <a:gd name="T7" fmla="*/ 21 h 28"/>
                <a:gd name="T8" fmla="*/ 7 w 28"/>
                <a:gd name="T9" fmla="*/ 27 h 28"/>
                <a:gd name="T10" fmla="*/ 14 w 28"/>
                <a:gd name="T11" fmla="*/ 24 h 28"/>
                <a:gd name="T12" fmla="*/ 24 w 28"/>
                <a:gd name="T13" fmla="*/ 14 h 28"/>
                <a:gd name="T14" fmla="*/ 28 w 28"/>
                <a:gd name="T15" fmla="*/ 5 h 28"/>
                <a:gd name="T16" fmla="*/ 24 w 28"/>
                <a:gd name="T17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8">
                  <a:moveTo>
                    <a:pt x="24" y="1"/>
                  </a:moveTo>
                  <a:cubicBezTo>
                    <a:pt x="23" y="3"/>
                    <a:pt x="21" y="3"/>
                    <a:pt x="19" y="5"/>
                  </a:cubicBezTo>
                  <a:cubicBezTo>
                    <a:pt x="17" y="7"/>
                    <a:pt x="19" y="7"/>
                    <a:pt x="14" y="11"/>
                  </a:cubicBezTo>
                  <a:cubicBezTo>
                    <a:pt x="9" y="14"/>
                    <a:pt x="3" y="18"/>
                    <a:pt x="1" y="21"/>
                  </a:cubicBezTo>
                  <a:cubicBezTo>
                    <a:pt x="0" y="24"/>
                    <a:pt x="3" y="26"/>
                    <a:pt x="7" y="27"/>
                  </a:cubicBezTo>
                  <a:cubicBezTo>
                    <a:pt x="12" y="27"/>
                    <a:pt x="11" y="28"/>
                    <a:pt x="14" y="24"/>
                  </a:cubicBezTo>
                  <a:cubicBezTo>
                    <a:pt x="18" y="20"/>
                    <a:pt x="21" y="17"/>
                    <a:pt x="24" y="14"/>
                  </a:cubicBezTo>
                  <a:cubicBezTo>
                    <a:pt x="28" y="10"/>
                    <a:pt x="28" y="5"/>
                    <a:pt x="28" y="5"/>
                  </a:cubicBezTo>
                  <a:cubicBezTo>
                    <a:pt x="28" y="5"/>
                    <a:pt x="24" y="0"/>
                    <a:pt x="24" y="1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5"/>
            <p:cNvSpPr>
              <a:spLocks/>
            </p:cNvSpPr>
            <p:nvPr/>
          </p:nvSpPr>
          <p:spPr bwMode="auto">
            <a:xfrm>
              <a:off x="6890688" y="5104295"/>
              <a:ext cx="23813" cy="22225"/>
            </a:xfrm>
            <a:custGeom>
              <a:avLst/>
              <a:gdLst>
                <a:gd name="T0" fmla="*/ 3 w 17"/>
                <a:gd name="T1" fmla="*/ 4 h 15"/>
                <a:gd name="T2" fmla="*/ 6 w 17"/>
                <a:gd name="T3" fmla="*/ 11 h 15"/>
                <a:gd name="T4" fmla="*/ 12 w 17"/>
                <a:gd name="T5" fmla="*/ 13 h 15"/>
                <a:gd name="T6" fmla="*/ 16 w 17"/>
                <a:gd name="T7" fmla="*/ 2 h 15"/>
                <a:gd name="T8" fmla="*/ 8 w 17"/>
                <a:gd name="T9" fmla="*/ 5 h 15"/>
                <a:gd name="T10" fmla="*/ 3 w 17"/>
                <a:gd name="T11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5">
                  <a:moveTo>
                    <a:pt x="3" y="4"/>
                  </a:moveTo>
                  <a:cubicBezTo>
                    <a:pt x="0" y="8"/>
                    <a:pt x="7" y="8"/>
                    <a:pt x="6" y="11"/>
                  </a:cubicBezTo>
                  <a:cubicBezTo>
                    <a:pt x="5" y="15"/>
                    <a:pt x="10" y="14"/>
                    <a:pt x="12" y="13"/>
                  </a:cubicBezTo>
                  <a:cubicBezTo>
                    <a:pt x="13" y="13"/>
                    <a:pt x="17" y="4"/>
                    <a:pt x="16" y="2"/>
                  </a:cubicBezTo>
                  <a:cubicBezTo>
                    <a:pt x="16" y="0"/>
                    <a:pt x="10" y="6"/>
                    <a:pt x="8" y="5"/>
                  </a:cubicBezTo>
                  <a:cubicBezTo>
                    <a:pt x="7" y="5"/>
                    <a:pt x="3" y="4"/>
                    <a:pt x="3" y="4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6"/>
            <p:cNvSpPr>
              <a:spLocks/>
            </p:cNvSpPr>
            <p:nvPr/>
          </p:nvSpPr>
          <p:spPr bwMode="auto">
            <a:xfrm>
              <a:off x="6730351" y="4928083"/>
              <a:ext cx="214313" cy="174625"/>
            </a:xfrm>
            <a:custGeom>
              <a:avLst/>
              <a:gdLst>
                <a:gd name="T0" fmla="*/ 94 w 150"/>
                <a:gd name="T1" fmla="*/ 100 h 123"/>
                <a:gd name="T2" fmla="*/ 91 w 150"/>
                <a:gd name="T3" fmla="*/ 101 h 123"/>
                <a:gd name="T4" fmla="*/ 89 w 150"/>
                <a:gd name="T5" fmla="*/ 95 h 123"/>
                <a:gd name="T6" fmla="*/ 84 w 150"/>
                <a:gd name="T7" fmla="*/ 100 h 123"/>
                <a:gd name="T8" fmla="*/ 79 w 150"/>
                <a:gd name="T9" fmla="*/ 101 h 123"/>
                <a:gd name="T10" fmla="*/ 79 w 150"/>
                <a:gd name="T11" fmla="*/ 93 h 123"/>
                <a:gd name="T12" fmla="*/ 71 w 150"/>
                <a:gd name="T13" fmla="*/ 90 h 123"/>
                <a:gd name="T14" fmla="*/ 64 w 150"/>
                <a:gd name="T15" fmla="*/ 87 h 123"/>
                <a:gd name="T16" fmla="*/ 54 w 150"/>
                <a:gd name="T17" fmla="*/ 91 h 123"/>
                <a:gd name="T18" fmla="*/ 45 w 150"/>
                <a:gd name="T19" fmla="*/ 91 h 123"/>
                <a:gd name="T20" fmla="*/ 42 w 150"/>
                <a:gd name="T21" fmla="*/ 103 h 123"/>
                <a:gd name="T22" fmla="*/ 30 w 150"/>
                <a:gd name="T23" fmla="*/ 100 h 123"/>
                <a:gd name="T24" fmla="*/ 23 w 150"/>
                <a:gd name="T25" fmla="*/ 104 h 123"/>
                <a:gd name="T26" fmla="*/ 14 w 150"/>
                <a:gd name="T27" fmla="*/ 105 h 123"/>
                <a:gd name="T28" fmla="*/ 10 w 150"/>
                <a:gd name="T29" fmla="*/ 97 h 123"/>
                <a:gd name="T30" fmla="*/ 15 w 150"/>
                <a:gd name="T31" fmla="*/ 89 h 123"/>
                <a:gd name="T32" fmla="*/ 11 w 150"/>
                <a:gd name="T33" fmla="*/ 83 h 123"/>
                <a:gd name="T34" fmla="*/ 8 w 150"/>
                <a:gd name="T35" fmla="*/ 75 h 123"/>
                <a:gd name="T36" fmla="*/ 7 w 150"/>
                <a:gd name="T37" fmla="*/ 65 h 123"/>
                <a:gd name="T38" fmla="*/ 1 w 150"/>
                <a:gd name="T39" fmla="*/ 59 h 123"/>
                <a:gd name="T40" fmla="*/ 6 w 150"/>
                <a:gd name="T41" fmla="*/ 49 h 123"/>
                <a:gd name="T42" fmla="*/ 18 w 150"/>
                <a:gd name="T43" fmla="*/ 40 h 123"/>
                <a:gd name="T44" fmla="*/ 25 w 150"/>
                <a:gd name="T45" fmla="*/ 40 h 123"/>
                <a:gd name="T46" fmla="*/ 33 w 150"/>
                <a:gd name="T47" fmla="*/ 37 h 123"/>
                <a:gd name="T48" fmla="*/ 33 w 150"/>
                <a:gd name="T49" fmla="*/ 23 h 123"/>
                <a:gd name="T50" fmla="*/ 44 w 150"/>
                <a:gd name="T51" fmla="*/ 24 h 123"/>
                <a:gd name="T52" fmla="*/ 48 w 150"/>
                <a:gd name="T53" fmla="*/ 15 h 123"/>
                <a:gd name="T54" fmla="*/ 54 w 150"/>
                <a:gd name="T55" fmla="*/ 15 h 123"/>
                <a:gd name="T56" fmla="*/ 61 w 150"/>
                <a:gd name="T57" fmla="*/ 17 h 123"/>
                <a:gd name="T58" fmla="*/ 64 w 150"/>
                <a:gd name="T59" fmla="*/ 11 h 123"/>
                <a:gd name="T60" fmla="*/ 66 w 150"/>
                <a:gd name="T61" fmla="*/ 6 h 123"/>
                <a:gd name="T62" fmla="*/ 71 w 150"/>
                <a:gd name="T63" fmla="*/ 11 h 123"/>
                <a:gd name="T64" fmla="*/ 72 w 150"/>
                <a:gd name="T65" fmla="*/ 4 h 123"/>
                <a:gd name="T66" fmla="*/ 77 w 150"/>
                <a:gd name="T67" fmla="*/ 8 h 123"/>
                <a:gd name="T68" fmla="*/ 87 w 150"/>
                <a:gd name="T69" fmla="*/ 8 h 123"/>
                <a:gd name="T70" fmla="*/ 85 w 150"/>
                <a:gd name="T71" fmla="*/ 20 h 123"/>
                <a:gd name="T72" fmla="*/ 94 w 150"/>
                <a:gd name="T73" fmla="*/ 26 h 123"/>
                <a:gd name="T74" fmla="*/ 102 w 150"/>
                <a:gd name="T75" fmla="*/ 29 h 123"/>
                <a:gd name="T76" fmla="*/ 105 w 150"/>
                <a:gd name="T77" fmla="*/ 15 h 123"/>
                <a:gd name="T78" fmla="*/ 106 w 150"/>
                <a:gd name="T79" fmla="*/ 1 h 123"/>
                <a:gd name="T80" fmla="*/ 111 w 150"/>
                <a:gd name="T81" fmla="*/ 13 h 123"/>
                <a:gd name="T82" fmla="*/ 119 w 150"/>
                <a:gd name="T83" fmla="*/ 24 h 123"/>
                <a:gd name="T84" fmla="*/ 123 w 150"/>
                <a:gd name="T85" fmla="*/ 38 h 123"/>
                <a:gd name="T86" fmla="*/ 136 w 150"/>
                <a:gd name="T87" fmla="*/ 43 h 123"/>
                <a:gd name="T88" fmla="*/ 140 w 150"/>
                <a:gd name="T89" fmla="*/ 58 h 123"/>
                <a:gd name="T90" fmla="*/ 150 w 150"/>
                <a:gd name="T91" fmla="*/ 84 h 123"/>
                <a:gd name="T92" fmla="*/ 138 w 150"/>
                <a:gd name="T93" fmla="*/ 100 h 123"/>
                <a:gd name="T94" fmla="*/ 133 w 150"/>
                <a:gd name="T95" fmla="*/ 112 h 123"/>
                <a:gd name="T96" fmla="*/ 128 w 150"/>
                <a:gd name="T97" fmla="*/ 115 h 123"/>
                <a:gd name="T98" fmla="*/ 119 w 150"/>
                <a:gd name="T99" fmla="*/ 120 h 123"/>
                <a:gd name="T100" fmla="*/ 112 w 150"/>
                <a:gd name="T101" fmla="*/ 118 h 123"/>
                <a:gd name="T102" fmla="*/ 108 w 150"/>
                <a:gd name="T103" fmla="*/ 119 h 123"/>
                <a:gd name="T104" fmla="*/ 100 w 150"/>
                <a:gd name="T105" fmla="*/ 115 h 123"/>
                <a:gd name="T106" fmla="*/ 99 w 150"/>
                <a:gd name="T107" fmla="*/ 108 h 123"/>
                <a:gd name="T108" fmla="*/ 95 w 150"/>
                <a:gd name="T109" fmla="*/ 103 h 123"/>
                <a:gd name="T110" fmla="*/ 94 w 150"/>
                <a:gd name="T111" fmla="*/ 10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0" h="123">
                  <a:moveTo>
                    <a:pt x="94" y="100"/>
                  </a:moveTo>
                  <a:cubicBezTo>
                    <a:pt x="94" y="97"/>
                    <a:pt x="92" y="104"/>
                    <a:pt x="91" y="101"/>
                  </a:cubicBezTo>
                  <a:cubicBezTo>
                    <a:pt x="89" y="98"/>
                    <a:pt x="92" y="93"/>
                    <a:pt x="89" y="95"/>
                  </a:cubicBezTo>
                  <a:cubicBezTo>
                    <a:pt x="86" y="97"/>
                    <a:pt x="84" y="99"/>
                    <a:pt x="84" y="100"/>
                  </a:cubicBezTo>
                  <a:cubicBezTo>
                    <a:pt x="84" y="102"/>
                    <a:pt x="78" y="103"/>
                    <a:pt x="79" y="101"/>
                  </a:cubicBezTo>
                  <a:cubicBezTo>
                    <a:pt x="79" y="99"/>
                    <a:pt x="81" y="95"/>
                    <a:pt x="79" y="93"/>
                  </a:cubicBezTo>
                  <a:cubicBezTo>
                    <a:pt x="77" y="91"/>
                    <a:pt x="73" y="91"/>
                    <a:pt x="71" y="90"/>
                  </a:cubicBezTo>
                  <a:cubicBezTo>
                    <a:pt x="68" y="89"/>
                    <a:pt x="71" y="85"/>
                    <a:pt x="64" y="87"/>
                  </a:cubicBezTo>
                  <a:cubicBezTo>
                    <a:pt x="57" y="89"/>
                    <a:pt x="54" y="91"/>
                    <a:pt x="54" y="91"/>
                  </a:cubicBezTo>
                  <a:cubicBezTo>
                    <a:pt x="54" y="91"/>
                    <a:pt x="47" y="88"/>
                    <a:pt x="45" y="91"/>
                  </a:cubicBezTo>
                  <a:cubicBezTo>
                    <a:pt x="43" y="94"/>
                    <a:pt x="42" y="103"/>
                    <a:pt x="42" y="103"/>
                  </a:cubicBezTo>
                  <a:cubicBezTo>
                    <a:pt x="42" y="103"/>
                    <a:pt x="32" y="100"/>
                    <a:pt x="30" y="100"/>
                  </a:cubicBezTo>
                  <a:cubicBezTo>
                    <a:pt x="28" y="100"/>
                    <a:pt x="25" y="103"/>
                    <a:pt x="23" y="104"/>
                  </a:cubicBezTo>
                  <a:cubicBezTo>
                    <a:pt x="20" y="105"/>
                    <a:pt x="16" y="106"/>
                    <a:pt x="14" y="105"/>
                  </a:cubicBezTo>
                  <a:cubicBezTo>
                    <a:pt x="12" y="103"/>
                    <a:pt x="9" y="100"/>
                    <a:pt x="10" y="97"/>
                  </a:cubicBezTo>
                  <a:cubicBezTo>
                    <a:pt x="11" y="95"/>
                    <a:pt x="17" y="93"/>
                    <a:pt x="15" y="89"/>
                  </a:cubicBezTo>
                  <a:cubicBezTo>
                    <a:pt x="13" y="86"/>
                    <a:pt x="11" y="85"/>
                    <a:pt x="11" y="83"/>
                  </a:cubicBezTo>
                  <a:cubicBezTo>
                    <a:pt x="11" y="81"/>
                    <a:pt x="12" y="80"/>
                    <a:pt x="8" y="75"/>
                  </a:cubicBezTo>
                  <a:cubicBezTo>
                    <a:pt x="5" y="71"/>
                    <a:pt x="5" y="66"/>
                    <a:pt x="7" y="65"/>
                  </a:cubicBezTo>
                  <a:cubicBezTo>
                    <a:pt x="8" y="65"/>
                    <a:pt x="2" y="61"/>
                    <a:pt x="1" y="59"/>
                  </a:cubicBezTo>
                  <a:cubicBezTo>
                    <a:pt x="0" y="57"/>
                    <a:pt x="4" y="51"/>
                    <a:pt x="6" y="49"/>
                  </a:cubicBezTo>
                  <a:cubicBezTo>
                    <a:pt x="8" y="47"/>
                    <a:pt x="16" y="40"/>
                    <a:pt x="18" y="40"/>
                  </a:cubicBezTo>
                  <a:cubicBezTo>
                    <a:pt x="20" y="40"/>
                    <a:pt x="23" y="42"/>
                    <a:pt x="25" y="40"/>
                  </a:cubicBezTo>
                  <a:cubicBezTo>
                    <a:pt x="27" y="38"/>
                    <a:pt x="33" y="39"/>
                    <a:pt x="33" y="37"/>
                  </a:cubicBezTo>
                  <a:cubicBezTo>
                    <a:pt x="33" y="36"/>
                    <a:pt x="32" y="25"/>
                    <a:pt x="33" y="23"/>
                  </a:cubicBezTo>
                  <a:cubicBezTo>
                    <a:pt x="35" y="21"/>
                    <a:pt x="43" y="25"/>
                    <a:pt x="44" y="24"/>
                  </a:cubicBezTo>
                  <a:cubicBezTo>
                    <a:pt x="45" y="22"/>
                    <a:pt x="47" y="16"/>
                    <a:pt x="48" y="15"/>
                  </a:cubicBezTo>
                  <a:cubicBezTo>
                    <a:pt x="50" y="14"/>
                    <a:pt x="52" y="12"/>
                    <a:pt x="54" y="15"/>
                  </a:cubicBezTo>
                  <a:cubicBezTo>
                    <a:pt x="57" y="19"/>
                    <a:pt x="60" y="20"/>
                    <a:pt x="61" y="17"/>
                  </a:cubicBezTo>
                  <a:cubicBezTo>
                    <a:pt x="62" y="13"/>
                    <a:pt x="61" y="14"/>
                    <a:pt x="64" y="11"/>
                  </a:cubicBezTo>
                  <a:cubicBezTo>
                    <a:pt x="67" y="8"/>
                    <a:pt x="64" y="2"/>
                    <a:pt x="66" y="6"/>
                  </a:cubicBezTo>
                  <a:cubicBezTo>
                    <a:pt x="69" y="9"/>
                    <a:pt x="71" y="11"/>
                    <a:pt x="71" y="11"/>
                  </a:cubicBezTo>
                  <a:cubicBezTo>
                    <a:pt x="71" y="11"/>
                    <a:pt x="70" y="4"/>
                    <a:pt x="72" y="4"/>
                  </a:cubicBezTo>
                  <a:cubicBezTo>
                    <a:pt x="74" y="4"/>
                    <a:pt x="76" y="8"/>
                    <a:pt x="77" y="8"/>
                  </a:cubicBezTo>
                  <a:cubicBezTo>
                    <a:pt x="78" y="8"/>
                    <a:pt x="86" y="6"/>
                    <a:pt x="87" y="8"/>
                  </a:cubicBezTo>
                  <a:cubicBezTo>
                    <a:pt x="89" y="11"/>
                    <a:pt x="83" y="17"/>
                    <a:pt x="85" y="20"/>
                  </a:cubicBezTo>
                  <a:cubicBezTo>
                    <a:pt x="87" y="22"/>
                    <a:pt x="91" y="24"/>
                    <a:pt x="94" y="26"/>
                  </a:cubicBezTo>
                  <a:cubicBezTo>
                    <a:pt x="97" y="28"/>
                    <a:pt x="101" y="33"/>
                    <a:pt x="102" y="29"/>
                  </a:cubicBezTo>
                  <a:cubicBezTo>
                    <a:pt x="104" y="24"/>
                    <a:pt x="107" y="18"/>
                    <a:pt x="105" y="15"/>
                  </a:cubicBezTo>
                  <a:cubicBezTo>
                    <a:pt x="103" y="12"/>
                    <a:pt x="105" y="1"/>
                    <a:pt x="106" y="1"/>
                  </a:cubicBezTo>
                  <a:cubicBezTo>
                    <a:pt x="107" y="0"/>
                    <a:pt x="109" y="9"/>
                    <a:pt x="111" y="13"/>
                  </a:cubicBezTo>
                  <a:cubicBezTo>
                    <a:pt x="114" y="17"/>
                    <a:pt x="117" y="19"/>
                    <a:pt x="119" y="24"/>
                  </a:cubicBezTo>
                  <a:cubicBezTo>
                    <a:pt x="120" y="28"/>
                    <a:pt x="121" y="35"/>
                    <a:pt x="123" y="38"/>
                  </a:cubicBezTo>
                  <a:cubicBezTo>
                    <a:pt x="126" y="40"/>
                    <a:pt x="136" y="40"/>
                    <a:pt x="136" y="43"/>
                  </a:cubicBezTo>
                  <a:cubicBezTo>
                    <a:pt x="136" y="46"/>
                    <a:pt x="137" y="52"/>
                    <a:pt x="140" y="58"/>
                  </a:cubicBezTo>
                  <a:cubicBezTo>
                    <a:pt x="144" y="64"/>
                    <a:pt x="150" y="78"/>
                    <a:pt x="150" y="84"/>
                  </a:cubicBezTo>
                  <a:cubicBezTo>
                    <a:pt x="150" y="90"/>
                    <a:pt x="140" y="96"/>
                    <a:pt x="138" y="100"/>
                  </a:cubicBezTo>
                  <a:cubicBezTo>
                    <a:pt x="135" y="105"/>
                    <a:pt x="134" y="110"/>
                    <a:pt x="133" y="112"/>
                  </a:cubicBezTo>
                  <a:cubicBezTo>
                    <a:pt x="132" y="114"/>
                    <a:pt x="132" y="114"/>
                    <a:pt x="128" y="115"/>
                  </a:cubicBezTo>
                  <a:cubicBezTo>
                    <a:pt x="123" y="117"/>
                    <a:pt x="120" y="121"/>
                    <a:pt x="119" y="120"/>
                  </a:cubicBezTo>
                  <a:cubicBezTo>
                    <a:pt x="118" y="118"/>
                    <a:pt x="114" y="116"/>
                    <a:pt x="112" y="118"/>
                  </a:cubicBezTo>
                  <a:cubicBezTo>
                    <a:pt x="111" y="119"/>
                    <a:pt x="110" y="123"/>
                    <a:pt x="108" y="119"/>
                  </a:cubicBezTo>
                  <a:cubicBezTo>
                    <a:pt x="106" y="115"/>
                    <a:pt x="101" y="115"/>
                    <a:pt x="100" y="115"/>
                  </a:cubicBezTo>
                  <a:cubicBezTo>
                    <a:pt x="99" y="114"/>
                    <a:pt x="99" y="112"/>
                    <a:pt x="99" y="108"/>
                  </a:cubicBezTo>
                  <a:cubicBezTo>
                    <a:pt x="99" y="105"/>
                    <a:pt x="95" y="105"/>
                    <a:pt x="95" y="103"/>
                  </a:cubicBezTo>
                  <a:cubicBezTo>
                    <a:pt x="95" y="102"/>
                    <a:pt x="94" y="101"/>
                    <a:pt x="94" y="10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7"/>
            <p:cNvSpPr>
              <a:spLocks/>
            </p:cNvSpPr>
            <p:nvPr/>
          </p:nvSpPr>
          <p:spPr bwMode="auto">
            <a:xfrm>
              <a:off x="7060551" y="4959833"/>
              <a:ext cx="15875" cy="14288"/>
            </a:xfrm>
            <a:custGeom>
              <a:avLst/>
              <a:gdLst>
                <a:gd name="T0" fmla="*/ 0 w 11"/>
                <a:gd name="T1" fmla="*/ 8 h 10"/>
                <a:gd name="T2" fmla="*/ 8 w 11"/>
                <a:gd name="T3" fmla="*/ 1 h 10"/>
                <a:gd name="T4" fmla="*/ 0 w 11"/>
                <a:gd name="T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0">
                  <a:moveTo>
                    <a:pt x="0" y="8"/>
                  </a:moveTo>
                  <a:cubicBezTo>
                    <a:pt x="4" y="10"/>
                    <a:pt x="11" y="2"/>
                    <a:pt x="8" y="1"/>
                  </a:cubicBezTo>
                  <a:cubicBezTo>
                    <a:pt x="5" y="0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8"/>
            <p:cNvSpPr>
              <a:spLocks/>
            </p:cNvSpPr>
            <p:nvPr/>
          </p:nvSpPr>
          <p:spPr bwMode="auto">
            <a:xfrm>
              <a:off x="6990701" y="4986820"/>
              <a:ext cx="15875" cy="14288"/>
            </a:xfrm>
            <a:custGeom>
              <a:avLst/>
              <a:gdLst>
                <a:gd name="T0" fmla="*/ 11 w 11"/>
                <a:gd name="T1" fmla="*/ 7 h 10"/>
                <a:gd name="T2" fmla="*/ 5 w 11"/>
                <a:gd name="T3" fmla="*/ 6 h 10"/>
                <a:gd name="T4" fmla="*/ 5 w 11"/>
                <a:gd name="T5" fmla="*/ 1 h 10"/>
                <a:gd name="T6" fmla="*/ 11 w 11"/>
                <a:gd name="T7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0">
                  <a:moveTo>
                    <a:pt x="11" y="7"/>
                  </a:moveTo>
                  <a:cubicBezTo>
                    <a:pt x="10" y="10"/>
                    <a:pt x="7" y="9"/>
                    <a:pt x="5" y="6"/>
                  </a:cubicBezTo>
                  <a:cubicBezTo>
                    <a:pt x="3" y="2"/>
                    <a:pt x="0" y="0"/>
                    <a:pt x="5" y="1"/>
                  </a:cubicBezTo>
                  <a:cubicBezTo>
                    <a:pt x="10" y="3"/>
                    <a:pt x="11" y="5"/>
                    <a:pt x="11" y="7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9"/>
            <p:cNvSpPr>
              <a:spLocks/>
            </p:cNvSpPr>
            <p:nvPr/>
          </p:nvSpPr>
          <p:spPr bwMode="auto">
            <a:xfrm>
              <a:off x="6641451" y="4832833"/>
              <a:ext cx="63500" cy="71438"/>
            </a:xfrm>
            <a:custGeom>
              <a:avLst/>
              <a:gdLst>
                <a:gd name="T0" fmla="*/ 4 w 44"/>
                <a:gd name="T1" fmla="*/ 0 h 50"/>
                <a:gd name="T2" fmla="*/ 10 w 44"/>
                <a:gd name="T3" fmla="*/ 10 h 50"/>
                <a:gd name="T4" fmla="*/ 19 w 44"/>
                <a:gd name="T5" fmla="*/ 23 h 50"/>
                <a:gd name="T6" fmla="*/ 23 w 44"/>
                <a:gd name="T7" fmla="*/ 40 h 50"/>
                <a:gd name="T8" fmla="*/ 36 w 44"/>
                <a:gd name="T9" fmla="*/ 47 h 50"/>
                <a:gd name="T10" fmla="*/ 40 w 44"/>
                <a:gd name="T11" fmla="*/ 46 h 50"/>
                <a:gd name="T12" fmla="*/ 42 w 44"/>
                <a:gd name="T13" fmla="*/ 36 h 50"/>
                <a:gd name="T14" fmla="*/ 41 w 44"/>
                <a:gd name="T15" fmla="*/ 31 h 50"/>
                <a:gd name="T16" fmla="*/ 32 w 44"/>
                <a:gd name="T17" fmla="*/ 23 h 50"/>
                <a:gd name="T18" fmla="*/ 22 w 44"/>
                <a:gd name="T19" fmla="*/ 13 h 50"/>
                <a:gd name="T20" fmla="*/ 12 w 44"/>
                <a:gd name="T21" fmla="*/ 3 h 50"/>
                <a:gd name="T22" fmla="*/ 4 w 44"/>
                <a:gd name="T2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50">
                  <a:moveTo>
                    <a:pt x="4" y="0"/>
                  </a:moveTo>
                  <a:cubicBezTo>
                    <a:pt x="0" y="1"/>
                    <a:pt x="9" y="9"/>
                    <a:pt x="10" y="10"/>
                  </a:cubicBezTo>
                  <a:cubicBezTo>
                    <a:pt x="11" y="11"/>
                    <a:pt x="19" y="19"/>
                    <a:pt x="19" y="23"/>
                  </a:cubicBezTo>
                  <a:cubicBezTo>
                    <a:pt x="19" y="27"/>
                    <a:pt x="22" y="39"/>
                    <a:pt x="23" y="40"/>
                  </a:cubicBezTo>
                  <a:cubicBezTo>
                    <a:pt x="25" y="41"/>
                    <a:pt x="35" y="44"/>
                    <a:pt x="36" y="47"/>
                  </a:cubicBezTo>
                  <a:cubicBezTo>
                    <a:pt x="37" y="49"/>
                    <a:pt x="40" y="50"/>
                    <a:pt x="40" y="46"/>
                  </a:cubicBezTo>
                  <a:cubicBezTo>
                    <a:pt x="40" y="42"/>
                    <a:pt x="41" y="38"/>
                    <a:pt x="42" y="36"/>
                  </a:cubicBezTo>
                  <a:cubicBezTo>
                    <a:pt x="44" y="34"/>
                    <a:pt x="43" y="31"/>
                    <a:pt x="41" y="31"/>
                  </a:cubicBezTo>
                  <a:cubicBezTo>
                    <a:pt x="38" y="31"/>
                    <a:pt x="36" y="26"/>
                    <a:pt x="32" y="23"/>
                  </a:cubicBezTo>
                  <a:cubicBezTo>
                    <a:pt x="28" y="20"/>
                    <a:pt x="26" y="18"/>
                    <a:pt x="22" y="13"/>
                  </a:cubicBezTo>
                  <a:cubicBezTo>
                    <a:pt x="18" y="9"/>
                    <a:pt x="14" y="6"/>
                    <a:pt x="12" y="3"/>
                  </a:cubicBezTo>
                  <a:cubicBezTo>
                    <a:pt x="9" y="1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0"/>
            <p:cNvSpPr>
              <a:spLocks/>
            </p:cNvSpPr>
            <p:nvPr/>
          </p:nvSpPr>
          <p:spPr bwMode="auto">
            <a:xfrm>
              <a:off x="6660501" y="4807433"/>
              <a:ext cx="34925" cy="55563"/>
            </a:xfrm>
            <a:custGeom>
              <a:avLst/>
              <a:gdLst>
                <a:gd name="T0" fmla="*/ 3 w 25"/>
                <a:gd name="T1" fmla="*/ 0 h 39"/>
                <a:gd name="T2" fmla="*/ 1 w 25"/>
                <a:gd name="T3" fmla="*/ 7 h 39"/>
                <a:gd name="T4" fmla="*/ 7 w 25"/>
                <a:gd name="T5" fmla="*/ 14 h 39"/>
                <a:gd name="T6" fmla="*/ 12 w 25"/>
                <a:gd name="T7" fmla="*/ 29 h 39"/>
                <a:gd name="T8" fmla="*/ 20 w 25"/>
                <a:gd name="T9" fmla="*/ 37 h 39"/>
                <a:gd name="T10" fmla="*/ 24 w 25"/>
                <a:gd name="T11" fmla="*/ 34 h 39"/>
                <a:gd name="T12" fmla="*/ 20 w 25"/>
                <a:gd name="T13" fmla="*/ 26 h 39"/>
                <a:gd name="T14" fmla="*/ 15 w 25"/>
                <a:gd name="T15" fmla="*/ 16 h 39"/>
                <a:gd name="T16" fmla="*/ 10 w 25"/>
                <a:gd name="T17" fmla="*/ 8 h 39"/>
                <a:gd name="T18" fmla="*/ 3 w 25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39">
                  <a:moveTo>
                    <a:pt x="3" y="0"/>
                  </a:moveTo>
                  <a:cubicBezTo>
                    <a:pt x="0" y="0"/>
                    <a:pt x="0" y="5"/>
                    <a:pt x="1" y="7"/>
                  </a:cubicBezTo>
                  <a:cubicBezTo>
                    <a:pt x="3" y="9"/>
                    <a:pt x="5" y="8"/>
                    <a:pt x="7" y="14"/>
                  </a:cubicBezTo>
                  <a:cubicBezTo>
                    <a:pt x="8" y="20"/>
                    <a:pt x="11" y="27"/>
                    <a:pt x="12" y="29"/>
                  </a:cubicBezTo>
                  <a:cubicBezTo>
                    <a:pt x="13" y="32"/>
                    <a:pt x="18" y="35"/>
                    <a:pt x="20" y="37"/>
                  </a:cubicBezTo>
                  <a:cubicBezTo>
                    <a:pt x="22" y="39"/>
                    <a:pt x="25" y="36"/>
                    <a:pt x="24" y="34"/>
                  </a:cubicBezTo>
                  <a:cubicBezTo>
                    <a:pt x="22" y="32"/>
                    <a:pt x="20" y="29"/>
                    <a:pt x="20" y="26"/>
                  </a:cubicBezTo>
                  <a:cubicBezTo>
                    <a:pt x="19" y="24"/>
                    <a:pt x="18" y="20"/>
                    <a:pt x="15" y="16"/>
                  </a:cubicBezTo>
                  <a:cubicBezTo>
                    <a:pt x="13" y="12"/>
                    <a:pt x="11" y="11"/>
                    <a:pt x="10" y="8"/>
                  </a:cubicBezTo>
                  <a:cubicBezTo>
                    <a:pt x="8" y="5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1"/>
            <p:cNvSpPr>
              <a:spLocks/>
            </p:cNvSpPr>
            <p:nvPr/>
          </p:nvSpPr>
          <p:spPr bwMode="auto">
            <a:xfrm>
              <a:off x="6697013" y="4899508"/>
              <a:ext cx="23813" cy="14288"/>
            </a:xfrm>
            <a:custGeom>
              <a:avLst/>
              <a:gdLst>
                <a:gd name="T0" fmla="*/ 2 w 17"/>
                <a:gd name="T1" fmla="*/ 2 h 10"/>
                <a:gd name="T2" fmla="*/ 3 w 17"/>
                <a:gd name="T3" fmla="*/ 8 h 10"/>
                <a:gd name="T4" fmla="*/ 10 w 17"/>
                <a:gd name="T5" fmla="*/ 9 h 10"/>
                <a:gd name="T6" fmla="*/ 14 w 17"/>
                <a:gd name="T7" fmla="*/ 6 h 10"/>
                <a:gd name="T8" fmla="*/ 6 w 17"/>
                <a:gd name="T9" fmla="*/ 3 h 10"/>
                <a:gd name="T10" fmla="*/ 2 w 17"/>
                <a:gd name="T11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2" y="2"/>
                  </a:moveTo>
                  <a:cubicBezTo>
                    <a:pt x="0" y="5"/>
                    <a:pt x="2" y="8"/>
                    <a:pt x="3" y="8"/>
                  </a:cubicBezTo>
                  <a:cubicBezTo>
                    <a:pt x="4" y="9"/>
                    <a:pt x="7" y="10"/>
                    <a:pt x="10" y="9"/>
                  </a:cubicBezTo>
                  <a:cubicBezTo>
                    <a:pt x="13" y="9"/>
                    <a:pt x="17" y="8"/>
                    <a:pt x="14" y="6"/>
                  </a:cubicBezTo>
                  <a:cubicBezTo>
                    <a:pt x="11" y="4"/>
                    <a:pt x="7" y="6"/>
                    <a:pt x="6" y="3"/>
                  </a:cubicBezTo>
                  <a:cubicBezTo>
                    <a:pt x="5" y="0"/>
                    <a:pt x="3" y="0"/>
                    <a:pt x="2" y="2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2"/>
            <p:cNvSpPr>
              <a:spLocks/>
            </p:cNvSpPr>
            <p:nvPr/>
          </p:nvSpPr>
          <p:spPr bwMode="auto">
            <a:xfrm>
              <a:off x="6717651" y="4905858"/>
              <a:ext cx="26988" cy="12700"/>
            </a:xfrm>
            <a:custGeom>
              <a:avLst/>
              <a:gdLst>
                <a:gd name="T0" fmla="*/ 5 w 19"/>
                <a:gd name="T1" fmla="*/ 0 h 9"/>
                <a:gd name="T2" fmla="*/ 2 w 19"/>
                <a:gd name="T3" fmla="*/ 4 h 9"/>
                <a:gd name="T4" fmla="*/ 9 w 19"/>
                <a:gd name="T5" fmla="*/ 7 h 9"/>
                <a:gd name="T6" fmla="*/ 19 w 19"/>
                <a:gd name="T7" fmla="*/ 7 h 9"/>
                <a:gd name="T8" fmla="*/ 14 w 19"/>
                <a:gd name="T9" fmla="*/ 2 h 9"/>
                <a:gd name="T10" fmla="*/ 5 w 19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9">
                  <a:moveTo>
                    <a:pt x="5" y="0"/>
                  </a:moveTo>
                  <a:cubicBezTo>
                    <a:pt x="3" y="1"/>
                    <a:pt x="0" y="2"/>
                    <a:pt x="2" y="4"/>
                  </a:cubicBezTo>
                  <a:cubicBezTo>
                    <a:pt x="4" y="7"/>
                    <a:pt x="6" y="8"/>
                    <a:pt x="9" y="7"/>
                  </a:cubicBezTo>
                  <a:cubicBezTo>
                    <a:pt x="13" y="7"/>
                    <a:pt x="18" y="9"/>
                    <a:pt x="19" y="7"/>
                  </a:cubicBezTo>
                  <a:cubicBezTo>
                    <a:pt x="19" y="5"/>
                    <a:pt x="15" y="2"/>
                    <a:pt x="14" y="2"/>
                  </a:cubicBezTo>
                  <a:cubicBezTo>
                    <a:pt x="12" y="2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3"/>
            <p:cNvSpPr>
              <a:spLocks/>
            </p:cNvSpPr>
            <p:nvPr/>
          </p:nvSpPr>
          <p:spPr bwMode="auto">
            <a:xfrm>
              <a:off x="6763688" y="4918558"/>
              <a:ext cx="9525" cy="11113"/>
            </a:xfrm>
            <a:custGeom>
              <a:avLst/>
              <a:gdLst>
                <a:gd name="T0" fmla="*/ 1 w 6"/>
                <a:gd name="T1" fmla="*/ 3 h 7"/>
                <a:gd name="T2" fmla="*/ 6 w 6"/>
                <a:gd name="T3" fmla="*/ 4 h 7"/>
                <a:gd name="T4" fmla="*/ 1 w 6"/>
                <a:gd name="T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7">
                  <a:moveTo>
                    <a:pt x="1" y="3"/>
                  </a:moveTo>
                  <a:cubicBezTo>
                    <a:pt x="0" y="6"/>
                    <a:pt x="6" y="7"/>
                    <a:pt x="6" y="4"/>
                  </a:cubicBezTo>
                  <a:cubicBezTo>
                    <a:pt x="6" y="0"/>
                    <a:pt x="2" y="0"/>
                    <a:pt x="1" y="3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4"/>
            <p:cNvSpPr>
              <a:spLocks/>
            </p:cNvSpPr>
            <p:nvPr/>
          </p:nvSpPr>
          <p:spPr bwMode="auto">
            <a:xfrm>
              <a:off x="6789088" y="4910620"/>
              <a:ext cx="15875" cy="20638"/>
            </a:xfrm>
            <a:custGeom>
              <a:avLst/>
              <a:gdLst>
                <a:gd name="T0" fmla="*/ 0 w 11"/>
                <a:gd name="T1" fmla="*/ 11 h 15"/>
                <a:gd name="T2" fmla="*/ 6 w 11"/>
                <a:gd name="T3" fmla="*/ 9 h 15"/>
                <a:gd name="T4" fmla="*/ 11 w 11"/>
                <a:gd name="T5" fmla="*/ 6 h 15"/>
                <a:gd name="T6" fmla="*/ 5 w 11"/>
                <a:gd name="T7" fmla="*/ 3 h 15"/>
                <a:gd name="T8" fmla="*/ 0 w 11"/>
                <a:gd name="T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5">
                  <a:moveTo>
                    <a:pt x="0" y="11"/>
                  </a:moveTo>
                  <a:cubicBezTo>
                    <a:pt x="0" y="15"/>
                    <a:pt x="6" y="9"/>
                    <a:pt x="6" y="9"/>
                  </a:cubicBezTo>
                  <a:cubicBezTo>
                    <a:pt x="6" y="9"/>
                    <a:pt x="11" y="8"/>
                    <a:pt x="11" y="6"/>
                  </a:cubicBezTo>
                  <a:cubicBezTo>
                    <a:pt x="11" y="3"/>
                    <a:pt x="6" y="0"/>
                    <a:pt x="5" y="3"/>
                  </a:cubicBezTo>
                  <a:cubicBezTo>
                    <a:pt x="3" y="6"/>
                    <a:pt x="0" y="9"/>
                    <a:pt x="0" y="11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5"/>
            <p:cNvSpPr>
              <a:spLocks/>
            </p:cNvSpPr>
            <p:nvPr/>
          </p:nvSpPr>
          <p:spPr bwMode="auto">
            <a:xfrm>
              <a:off x="6762101" y="4870933"/>
              <a:ext cx="28575" cy="28575"/>
            </a:xfrm>
            <a:custGeom>
              <a:avLst/>
              <a:gdLst>
                <a:gd name="T0" fmla="*/ 6 w 20"/>
                <a:gd name="T1" fmla="*/ 0 h 20"/>
                <a:gd name="T2" fmla="*/ 4 w 20"/>
                <a:gd name="T3" fmla="*/ 6 h 20"/>
                <a:gd name="T4" fmla="*/ 3 w 20"/>
                <a:gd name="T5" fmla="*/ 13 h 20"/>
                <a:gd name="T6" fmla="*/ 11 w 20"/>
                <a:gd name="T7" fmla="*/ 10 h 20"/>
                <a:gd name="T8" fmla="*/ 13 w 20"/>
                <a:gd name="T9" fmla="*/ 16 h 20"/>
                <a:gd name="T10" fmla="*/ 19 w 20"/>
                <a:gd name="T11" fmla="*/ 19 h 20"/>
                <a:gd name="T12" fmla="*/ 15 w 20"/>
                <a:gd name="T13" fmla="*/ 9 h 20"/>
                <a:gd name="T14" fmla="*/ 14 w 20"/>
                <a:gd name="T15" fmla="*/ 5 h 20"/>
                <a:gd name="T16" fmla="*/ 19 w 20"/>
                <a:gd name="T17" fmla="*/ 2 h 20"/>
                <a:gd name="T18" fmla="*/ 10 w 20"/>
                <a:gd name="T19" fmla="*/ 1 h 20"/>
                <a:gd name="T20" fmla="*/ 6 w 20"/>
                <a:gd name="T2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20">
                  <a:moveTo>
                    <a:pt x="6" y="0"/>
                  </a:moveTo>
                  <a:cubicBezTo>
                    <a:pt x="4" y="0"/>
                    <a:pt x="4" y="2"/>
                    <a:pt x="4" y="6"/>
                  </a:cubicBezTo>
                  <a:cubicBezTo>
                    <a:pt x="3" y="9"/>
                    <a:pt x="0" y="12"/>
                    <a:pt x="3" y="13"/>
                  </a:cubicBezTo>
                  <a:cubicBezTo>
                    <a:pt x="5" y="15"/>
                    <a:pt x="10" y="7"/>
                    <a:pt x="11" y="10"/>
                  </a:cubicBezTo>
                  <a:cubicBezTo>
                    <a:pt x="12" y="12"/>
                    <a:pt x="11" y="13"/>
                    <a:pt x="13" y="16"/>
                  </a:cubicBezTo>
                  <a:cubicBezTo>
                    <a:pt x="15" y="20"/>
                    <a:pt x="19" y="19"/>
                    <a:pt x="19" y="19"/>
                  </a:cubicBezTo>
                  <a:cubicBezTo>
                    <a:pt x="19" y="19"/>
                    <a:pt x="18" y="11"/>
                    <a:pt x="15" y="9"/>
                  </a:cubicBezTo>
                  <a:cubicBezTo>
                    <a:pt x="12" y="7"/>
                    <a:pt x="10" y="4"/>
                    <a:pt x="14" y="5"/>
                  </a:cubicBezTo>
                  <a:cubicBezTo>
                    <a:pt x="17" y="6"/>
                    <a:pt x="20" y="4"/>
                    <a:pt x="19" y="2"/>
                  </a:cubicBezTo>
                  <a:cubicBezTo>
                    <a:pt x="18" y="0"/>
                    <a:pt x="12" y="1"/>
                    <a:pt x="10" y="1"/>
                  </a:cubicBezTo>
                  <a:cubicBezTo>
                    <a:pt x="9" y="1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6"/>
            <p:cNvSpPr>
              <a:spLocks/>
            </p:cNvSpPr>
            <p:nvPr/>
          </p:nvSpPr>
          <p:spPr bwMode="auto">
            <a:xfrm>
              <a:off x="6770038" y="4858233"/>
              <a:ext cx="26988" cy="7938"/>
            </a:xfrm>
            <a:custGeom>
              <a:avLst/>
              <a:gdLst>
                <a:gd name="T0" fmla="*/ 2 w 19"/>
                <a:gd name="T1" fmla="*/ 2 h 6"/>
                <a:gd name="T2" fmla="*/ 4 w 19"/>
                <a:gd name="T3" fmla="*/ 6 h 6"/>
                <a:gd name="T4" fmla="*/ 16 w 19"/>
                <a:gd name="T5" fmla="*/ 5 h 6"/>
                <a:gd name="T6" fmla="*/ 18 w 19"/>
                <a:gd name="T7" fmla="*/ 0 h 6"/>
                <a:gd name="T8" fmla="*/ 8 w 19"/>
                <a:gd name="T9" fmla="*/ 2 h 6"/>
                <a:gd name="T10" fmla="*/ 2 w 19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6">
                  <a:moveTo>
                    <a:pt x="2" y="2"/>
                  </a:moveTo>
                  <a:cubicBezTo>
                    <a:pt x="0" y="4"/>
                    <a:pt x="1" y="6"/>
                    <a:pt x="4" y="6"/>
                  </a:cubicBezTo>
                  <a:cubicBezTo>
                    <a:pt x="8" y="6"/>
                    <a:pt x="14" y="5"/>
                    <a:pt x="16" y="5"/>
                  </a:cubicBezTo>
                  <a:cubicBezTo>
                    <a:pt x="17" y="5"/>
                    <a:pt x="19" y="0"/>
                    <a:pt x="18" y="0"/>
                  </a:cubicBezTo>
                  <a:cubicBezTo>
                    <a:pt x="17" y="0"/>
                    <a:pt x="9" y="2"/>
                    <a:pt x="8" y="2"/>
                  </a:cubicBezTo>
                  <a:cubicBezTo>
                    <a:pt x="7" y="3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7"/>
            <p:cNvSpPr>
              <a:spLocks/>
            </p:cNvSpPr>
            <p:nvPr/>
          </p:nvSpPr>
          <p:spPr bwMode="auto">
            <a:xfrm>
              <a:off x="6804963" y="4850295"/>
              <a:ext cx="14288" cy="22225"/>
            </a:xfrm>
            <a:custGeom>
              <a:avLst/>
              <a:gdLst>
                <a:gd name="T0" fmla="*/ 8 w 10"/>
                <a:gd name="T1" fmla="*/ 2 h 15"/>
                <a:gd name="T2" fmla="*/ 4 w 10"/>
                <a:gd name="T3" fmla="*/ 14 h 15"/>
                <a:gd name="T4" fmla="*/ 8 w 10"/>
                <a:gd name="T5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5">
                  <a:moveTo>
                    <a:pt x="8" y="2"/>
                  </a:moveTo>
                  <a:cubicBezTo>
                    <a:pt x="5" y="0"/>
                    <a:pt x="0" y="13"/>
                    <a:pt x="4" y="14"/>
                  </a:cubicBezTo>
                  <a:cubicBezTo>
                    <a:pt x="7" y="15"/>
                    <a:pt x="10" y="3"/>
                    <a:pt x="8" y="2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8"/>
            <p:cNvSpPr>
              <a:spLocks/>
            </p:cNvSpPr>
            <p:nvPr/>
          </p:nvSpPr>
          <p:spPr bwMode="auto">
            <a:xfrm>
              <a:off x="6714476" y="4821720"/>
              <a:ext cx="50800" cy="68263"/>
            </a:xfrm>
            <a:custGeom>
              <a:avLst/>
              <a:gdLst>
                <a:gd name="T0" fmla="*/ 30 w 36"/>
                <a:gd name="T1" fmla="*/ 3 h 48"/>
                <a:gd name="T2" fmla="*/ 25 w 36"/>
                <a:gd name="T3" fmla="*/ 6 h 48"/>
                <a:gd name="T4" fmla="*/ 23 w 36"/>
                <a:gd name="T5" fmla="*/ 11 h 48"/>
                <a:gd name="T6" fmla="*/ 16 w 36"/>
                <a:gd name="T7" fmla="*/ 17 h 48"/>
                <a:gd name="T8" fmla="*/ 11 w 36"/>
                <a:gd name="T9" fmla="*/ 19 h 48"/>
                <a:gd name="T10" fmla="*/ 7 w 36"/>
                <a:gd name="T11" fmla="*/ 24 h 48"/>
                <a:gd name="T12" fmla="*/ 1 w 36"/>
                <a:gd name="T13" fmla="*/ 23 h 48"/>
                <a:gd name="T14" fmla="*/ 3 w 36"/>
                <a:gd name="T15" fmla="*/ 36 h 48"/>
                <a:gd name="T16" fmla="*/ 12 w 36"/>
                <a:gd name="T17" fmla="*/ 46 h 48"/>
                <a:gd name="T18" fmla="*/ 19 w 36"/>
                <a:gd name="T19" fmla="*/ 46 h 48"/>
                <a:gd name="T20" fmla="*/ 27 w 36"/>
                <a:gd name="T21" fmla="*/ 44 h 48"/>
                <a:gd name="T22" fmla="*/ 29 w 36"/>
                <a:gd name="T23" fmla="*/ 33 h 48"/>
                <a:gd name="T24" fmla="*/ 34 w 36"/>
                <a:gd name="T25" fmla="*/ 24 h 48"/>
                <a:gd name="T26" fmla="*/ 31 w 36"/>
                <a:gd name="T27" fmla="*/ 14 h 48"/>
                <a:gd name="T28" fmla="*/ 36 w 36"/>
                <a:gd name="T29" fmla="*/ 10 h 48"/>
                <a:gd name="T30" fmla="*/ 30 w 36"/>
                <a:gd name="T31" fmla="*/ 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" h="48">
                  <a:moveTo>
                    <a:pt x="30" y="3"/>
                  </a:moveTo>
                  <a:cubicBezTo>
                    <a:pt x="30" y="0"/>
                    <a:pt x="25" y="4"/>
                    <a:pt x="25" y="6"/>
                  </a:cubicBezTo>
                  <a:cubicBezTo>
                    <a:pt x="25" y="9"/>
                    <a:pt x="28" y="11"/>
                    <a:pt x="23" y="11"/>
                  </a:cubicBezTo>
                  <a:cubicBezTo>
                    <a:pt x="17" y="11"/>
                    <a:pt x="17" y="16"/>
                    <a:pt x="16" y="17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8" y="20"/>
                    <a:pt x="8" y="23"/>
                    <a:pt x="7" y="24"/>
                  </a:cubicBezTo>
                  <a:cubicBezTo>
                    <a:pt x="7" y="26"/>
                    <a:pt x="3" y="21"/>
                    <a:pt x="1" y="23"/>
                  </a:cubicBezTo>
                  <a:cubicBezTo>
                    <a:pt x="0" y="24"/>
                    <a:pt x="1" y="31"/>
                    <a:pt x="3" y="36"/>
                  </a:cubicBezTo>
                  <a:cubicBezTo>
                    <a:pt x="5" y="42"/>
                    <a:pt x="11" y="46"/>
                    <a:pt x="12" y="46"/>
                  </a:cubicBezTo>
                  <a:cubicBezTo>
                    <a:pt x="14" y="46"/>
                    <a:pt x="16" y="46"/>
                    <a:pt x="19" y="46"/>
                  </a:cubicBezTo>
                  <a:cubicBezTo>
                    <a:pt x="21" y="47"/>
                    <a:pt x="28" y="48"/>
                    <a:pt x="27" y="44"/>
                  </a:cubicBezTo>
                  <a:cubicBezTo>
                    <a:pt x="27" y="41"/>
                    <a:pt x="26" y="36"/>
                    <a:pt x="29" y="33"/>
                  </a:cubicBezTo>
                  <a:cubicBezTo>
                    <a:pt x="32" y="30"/>
                    <a:pt x="35" y="28"/>
                    <a:pt x="34" y="24"/>
                  </a:cubicBezTo>
                  <a:cubicBezTo>
                    <a:pt x="32" y="19"/>
                    <a:pt x="29" y="16"/>
                    <a:pt x="31" y="14"/>
                  </a:cubicBezTo>
                  <a:cubicBezTo>
                    <a:pt x="33" y="12"/>
                    <a:pt x="36" y="11"/>
                    <a:pt x="36" y="10"/>
                  </a:cubicBezTo>
                  <a:cubicBezTo>
                    <a:pt x="36" y="8"/>
                    <a:pt x="31" y="15"/>
                    <a:pt x="30" y="3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69"/>
            <p:cNvSpPr>
              <a:spLocks/>
            </p:cNvSpPr>
            <p:nvPr/>
          </p:nvSpPr>
          <p:spPr bwMode="auto">
            <a:xfrm>
              <a:off x="6765276" y="4755045"/>
              <a:ext cx="26988" cy="49213"/>
            </a:xfrm>
            <a:custGeom>
              <a:avLst/>
              <a:gdLst>
                <a:gd name="T0" fmla="*/ 9 w 19"/>
                <a:gd name="T1" fmla="*/ 0 h 35"/>
                <a:gd name="T2" fmla="*/ 6 w 19"/>
                <a:gd name="T3" fmla="*/ 7 h 35"/>
                <a:gd name="T4" fmla="*/ 2 w 19"/>
                <a:gd name="T5" fmla="*/ 14 h 35"/>
                <a:gd name="T6" fmla="*/ 8 w 19"/>
                <a:gd name="T7" fmla="*/ 24 h 35"/>
                <a:gd name="T8" fmla="*/ 2 w 19"/>
                <a:gd name="T9" fmla="*/ 32 h 35"/>
                <a:gd name="T10" fmla="*/ 11 w 19"/>
                <a:gd name="T11" fmla="*/ 24 h 35"/>
                <a:gd name="T12" fmla="*/ 18 w 19"/>
                <a:gd name="T13" fmla="*/ 21 h 35"/>
                <a:gd name="T14" fmla="*/ 19 w 19"/>
                <a:gd name="T15" fmla="*/ 19 h 35"/>
                <a:gd name="T16" fmla="*/ 13 w 19"/>
                <a:gd name="T17" fmla="*/ 17 h 35"/>
                <a:gd name="T18" fmla="*/ 8 w 19"/>
                <a:gd name="T19" fmla="*/ 14 h 35"/>
                <a:gd name="T20" fmla="*/ 14 w 19"/>
                <a:gd name="T21" fmla="*/ 6 h 35"/>
                <a:gd name="T22" fmla="*/ 9 w 19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35">
                  <a:moveTo>
                    <a:pt x="9" y="0"/>
                  </a:moveTo>
                  <a:cubicBezTo>
                    <a:pt x="7" y="0"/>
                    <a:pt x="9" y="4"/>
                    <a:pt x="6" y="7"/>
                  </a:cubicBezTo>
                  <a:cubicBezTo>
                    <a:pt x="3" y="9"/>
                    <a:pt x="0" y="10"/>
                    <a:pt x="2" y="14"/>
                  </a:cubicBezTo>
                  <a:cubicBezTo>
                    <a:pt x="3" y="19"/>
                    <a:pt x="10" y="22"/>
                    <a:pt x="8" y="24"/>
                  </a:cubicBezTo>
                  <a:cubicBezTo>
                    <a:pt x="7" y="25"/>
                    <a:pt x="2" y="29"/>
                    <a:pt x="2" y="32"/>
                  </a:cubicBezTo>
                  <a:cubicBezTo>
                    <a:pt x="1" y="35"/>
                    <a:pt x="9" y="27"/>
                    <a:pt x="11" y="24"/>
                  </a:cubicBezTo>
                  <a:cubicBezTo>
                    <a:pt x="13" y="21"/>
                    <a:pt x="17" y="23"/>
                    <a:pt x="18" y="21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6" y="18"/>
                    <a:pt x="13" y="17"/>
                  </a:cubicBezTo>
                  <a:cubicBezTo>
                    <a:pt x="10" y="16"/>
                    <a:pt x="7" y="20"/>
                    <a:pt x="8" y="14"/>
                  </a:cubicBezTo>
                  <a:cubicBezTo>
                    <a:pt x="10" y="9"/>
                    <a:pt x="14" y="10"/>
                    <a:pt x="14" y="6"/>
                  </a:cubicBezTo>
                  <a:cubicBezTo>
                    <a:pt x="13" y="1"/>
                    <a:pt x="10" y="0"/>
                    <a:pt x="9" y="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0"/>
            <p:cNvSpPr>
              <a:spLocks/>
            </p:cNvSpPr>
            <p:nvPr/>
          </p:nvSpPr>
          <p:spPr bwMode="auto">
            <a:xfrm>
              <a:off x="6777976" y="4797908"/>
              <a:ext cx="15875" cy="12700"/>
            </a:xfrm>
            <a:custGeom>
              <a:avLst/>
              <a:gdLst>
                <a:gd name="T0" fmla="*/ 3 w 12"/>
                <a:gd name="T1" fmla="*/ 1 h 9"/>
                <a:gd name="T2" fmla="*/ 3 w 12"/>
                <a:gd name="T3" fmla="*/ 8 h 9"/>
                <a:gd name="T4" fmla="*/ 11 w 12"/>
                <a:gd name="T5" fmla="*/ 7 h 9"/>
                <a:gd name="T6" fmla="*/ 3 w 12"/>
                <a:gd name="T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">
                  <a:moveTo>
                    <a:pt x="3" y="1"/>
                  </a:moveTo>
                  <a:cubicBezTo>
                    <a:pt x="2" y="1"/>
                    <a:pt x="0" y="8"/>
                    <a:pt x="3" y="8"/>
                  </a:cubicBezTo>
                  <a:cubicBezTo>
                    <a:pt x="6" y="8"/>
                    <a:pt x="12" y="9"/>
                    <a:pt x="11" y="7"/>
                  </a:cubicBezTo>
                  <a:cubicBezTo>
                    <a:pt x="10" y="5"/>
                    <a:pt x="7" y="0"/>
                    <a:pt x="3" y="1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1"/>
            <p:cNvSpPr>
              <a:spLocks/>
            </p:cNvSpPr>
            <p:nvPr/>
          </p:nvSpPr>
          <p:spPr bwMode="auto">
            <a:xfrm>
              <a:off x="6789088" y="4791558"/>
              <a:ext cx="15875" cy="9525"/>
            </a:xfrm>
            <a:custGeom>
              <a:avLst/>
              <a:gdLst>
                <a:gd name="T0" fmla="*/ 5 w 11"/>
                <a:gd name="T1" fmla="*/ 0 h 7"/>
                <a:gd name="T2" fmla="*/ 6 w 11"/>
                <a:gd name="T3" fmla="*/ 7 h 7"/>
                <a:gd name="T4" fmla="*/ 5 w 11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7">
                  <a:moveTo>
                    <a:pt x="5" y="0"/>
                  </a:moveTo>
                  <a:cubicBezTo>
                    <a:pt x="4" y="0"/>
                    <a:pt x="0" y="7"/>
                    <a:pt x="6" y="7"/>
                  </a:cubicBezTo>
                  <a:cubicBezTo>
                    <a:pt x="11" y="6"/>
                    <a:pt x="9" y="0"/>
                    <a:pt x="5" y="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2"/>
            <p:cNvSpPr>
              <a:spLocks/>
            </p:cNvSpPr>
            <p:nvPr/>
          </p:nvSpPr>
          <p:spPr bwMode="auto">
            <a:xfrm>
              <a:off x="6777976" y="4810608"/>
              <a:ext cx="28575" cy="19050"/>
            </a:xfrm>
            <a:custGeom>
              <a:avLst/>
              <a:gdLst>
                <a:gd name="T0" fmla="*/ 14 w 20"/>
                <a:gd name="T1" fmla="*/ 0 h 14"/>
                <a:gd name="T2" fmla="*/ 7 w 20"/>
                <a:gd name="T3" fmla="*/ 3 h 14"/>
                <a:gd name="T4" fmla="*/ 0 w 20"/>
                <a:gd name="T5" fmla="*/ 8 h 14"/>
                <a:gd name="T6" fmla="*/ 9 w 20"/>
                <a:gd name="T7" fmla="*/ 11 h 14"/>
                <a:gd name="T8" fmla="*/ 14 w 20"/>
                <a:gd name="T9" fmla="*/ 14 h 14"/>
                <a:gd name="T10" fmla="*/ 19 w 20"/>
                <a:gd name="T11" fmla="*/ 6 h 14"/>
                <a:gd name="T12" fmla="*/ 14 w 20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4">
                  <a:moveTo>
                    <a:pt x="14" y="0"/>
                  </a:moveTo>
                  <a:cubicBezTo>
                    <a:pt x="10" y="6"/>
                    <a:pt x="10" y="5"/>
                    <a:pt x="7" y="3"/>
                  </a:cubicBezTo>
                  <a:cubicBezTo>
                    <a:pt x="4" y="2"/>
                    <a:pt x="0" y="6"/>
                    <a:pt x="0" y="8"/>
                  </a:cubicBezTo>
                  <a:cubicBezTo>
                    <a:pt x="1" y="10"/>
                    <a:pt x="8" y="8"/>
                    <a:pt x="9" y="11"/>
                  </a:cubicBezTo>
                  <a:cubicBezTo>
                    <a:pt x="11" y="14"/>
                    <a:pt x="11" y="14"/>
                    <a:pt x="14" y="14"/>
                  </a:cubicBezTo>
                  <a:cubicBezTo>
                    <a:pt x="17" y="13"/>
                    <a:pt x="20" y="8"/>
                    <a:pt x="19" y="6"/>
                  </a:cubicBezTo>
                  <a:cubicBezTo>
                    <a:pt x="18" y="3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3"/>
            <p:cNvSpPr>
              <a:spLocks/>
            </p:cNvSpPr>
            <p:nvPr/>
          </p:nvSpPr>
          <p:spPr bwMode="auto">
            <a:xfrm>
              <a:off x="6820838" y="4864583"/>
              <a:ext cx="100013" cy="66675"/>
            </a:xfrm>
            <a:custGeom>
              <a:avLst/>
              <a:gdLst>
                <a:gd name="T0" fmla="*/ 3 w 70"/>
                <a:gd name="T1" fmla="*/ 3 h 47"/>
                <a:gd name="T2" fmla="*/ 5 w 70"/>
                <a:gd name="T3" fmla="*/ 7 h 47"/>
                <a:gd name="T4" fmla="*/ 10 w 70"/>
                <a:gd name="T5" fmla="*/ 11 h 47"/>
                <a:gd name="T6" fmla="*/ 8 w 70"/>
                <a:gd name="T7" fmla="*/ 18 h 47"/>
                <a:gd name="T8" fmla="*/ 16 w 70"/>
                <a:gd name="T9" fmla="*/ 18 h 47"/>
                <a:gd name="T10" fmla="*/ 20 w 70"/>
                <a:gd name="T11" fmla="*/ 20 h 47"/>
                <a:gd name="T12" fmla="*/ 29 w 70"/>
                <a:gd name="T13" fmla="*/ 25 h 47"/>
                <a:gd name="T14" fmla="*/ 31 w 70"/>
                <a:gd name="T15" fmla="*/ 31 h 47"/>
                <a:gd name="T16" fmla="*/ 28 w 70"/>
                <a:gd name="T17" fmla="*/ 35 h 47"/>
                <a:gd name="T18" fmla="*/ 35 w 70"/>
                <a:gd name="T19" fmla="*/ 35 h 47"/>
                <a:gd name="T20" fmla="*/ 42 w 70"/>
                <a:gd name="T21" fmla="*/ 43 h 47"/>
                <a:gd name="T22" fmla="*/ 48 w 70"/>
                <a:gd name="T23" fmla="*/ 34 h 47"/>
                <a:gd name="T24" fmla="*/ 56 w 70"/>
                <a:gd name="T25" fmla="*/ 35 h 47"/>
                <a:gd name="T26" fmla="*/ 62 w 70"/>
                <a:gd name="T27" fmla="*/ 43 h 47"/>
                <a:gd name="T28" fmla="*/ 70 w 70"/>
                <a:gd name="T29" fmla="*/ 45 h 47"/>
                <a:gd name="T30" fmla="*/ 66 w 70"/>
                <a:gd name="T31" fmla="*/ 36 h 47"/>
                <a:gd name="T32" fmla="*/ 59 w 70"/>
                <a:gd name="T33" fmla="*/ 26 h 47"/>
                <a:gd name="T34" fmla="*/ 54 w 70"/>
                <a:gd name="T35" fmla="*/ 22 h 47"/>
                <a:gd name="T36" fmla="*/ 46 w 70"/>
                <a:gd name="T37" fmla="*/ 14 h 47"/>
                <a:gd name="T38" fmla="*/ 36 w 70"/>
                <a:gd name="T39" fmla="*/ 8 h 47"/>
                <a:gd name="T40" fmla="*/ 20 w 70"/>
                <a:gd name="T41" fmla="*/ 7 h 47"/>
                <a:gd name="T42" fmla="*/ 16 w 70"/>
                <a:gd name="T43" fmla="*/ 6 h 47"/>
                <a:gd name="T44" fmla="*/ 9 w 70"/>
                <a:gd name="T45" fmla="*/ 3 h 47"/>
                <a:gd name="T46" fmla="*/ 3 w 70"/>
                <a:gd name="T47" fmla="*/ 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0" h="47">
                  <a:moveTo>
                    <a:pt x="3" y="3"/>
                  </a:moveTo>
                  <a:cubicBezTo>
                    <a:pt x="1" y="6"/>
                    <a:pt x="0" y="6"/>
                    <a:pt x="5" y="7"/>
                  </a:cubicBezTo>
                  <a:cubicBezTo>
                    <a:pt x="10" y="8"/>
                    <a:pt x="12" y="8"/>
                    <a:pt x="10" y="11"/>
                  </a:cubicBezTo>
                  <a:cubicBezTo>
                    <a:pt x="8" y="14"/>
                    <a:pt x="6" y="17"/>
                    <a:pt x="8" y="18"/>
                  </a:cubicBezTo>
                  <a:cubicBezTo>
                    <a:pt x="10" y="18"/>
                    <a:pt x="15" y="16"/>
                    <a:pt x="16" y="18"/>
                  </a:cubicBezTo>
                  <a:cubicBezTo>
                    <a:pt x="16" y="19"/>
                    <a:pt x="14" y="19"/>
                    <a:pt x="20" y="20"/>
                  </a:cubicBezTo>
                  <a:cubicBezTo>
                    <a:pt x="26" y="22"/>
                    <a:pt x="28" y="24"/>
                    <a:pt x="29" y="25"/>
                  </a:cubicBezTo>
                  <a:cubicBezTo>
                    <a:pt x="30" y="27"/>
                    <a:pt x="33" y="31"/>
                    <a:pt x="31" y="31"/>
                  </a:cubicBezTo>
                  <a:cubicBezTo>
                    <a:pt x="29" y="31"/>
                    <a:pt x="26" y="35"/>
                    <a:pt x="28" y="35"/>
                  </a:cubicBezTo>
                  <a:cubicBezTo>
                    <a:pt x="30" y="36"/>
                    <a:pt x="35" y="34"/>
                    <a:pt x="35" y="35"/>
                  </a:cubicBezTo>
                  <a:cubicBezTo>
                    <a:pt x="36" y="36"/>
                    <a:pt x="39" y="43"/>
                    <a:pt x="42" y="43"/>
                  </a:cubicBezTo>
                  <a:cubicBezTo>
                    <a:pt x="45" y="42"/>
                    <a:pt x="46" y="36"/>
                    <a:pt x="48" y="34"/>
                  </a:cubicBezTo>
                  <a:cubicBezTo>
                    <a:pt x="49" y="32"/>
                    <a:pt x="55" y="31"/>
                    <a:pt x="56" y="35"/>
                  </a:cubicBezTo>
                  <a:cubicBezTo>
                    <a:pt x="56" y="38"/>
                    <a:pt x="58" y="41"/>
                    <a:pt x="62" y="43"/>
                  </a:cubicBezTo>
                  <a:cubicBezTo>
                    <a:pt x="65" y="45"/>
                    <a:pt x="70" y="47"/>
                    <a:pt x="70" y="45"/>
                  </a:cubicBezTo>
                  <a:cubicBezTo>
                    <a:pt x="70" y="44"/>
                    <a:pt x="68" y="37"/>
                    <a:pt x="66" y="36"/>
                  </a:cubicBezTo>
                  <a:cubicBezTo>
                    <a:pt x="63" y="35"/>
                    <a:pt x="59" y="29"/>
                    <a:pt x="59" y="26"/>
                  </a:cubicBezTo>
                  <a:cubicBezTo>
                    <a:pt x="59" y="24"/>
                    <a:pt x="56" y="23"/>
                    <a:pt x="54" y="22"/>
                  </a:cubicBezTo>
                  <a:cubicBezTo>
                    <a:pt x="52" y="20"/>
                    <a:pt x="50" y="15"/>
                    <a:pt x="46" y="14"/>
                  </a:cubicBezTo>
                  <a:cubicBezTo>
                    <a:pt x="42" y="13"/>
                    <a:pt x="40" y="11"/>
                    <a:pt x="36" y="8"/>
                  </a:cubicBezTo>
                  <a:cubicBezTo>
                    <a:pt x="31" y="5"/>
                    <a:pt x="20" y="5"/>
                    <a:pt x="20" y="7"/>
                  </a:cubicBezTo>
                  <a:cubicBezTo>
                    <a:pt x="19" y="9"/>
                    <a:pt x="20" y="7"/>
                    <a:pt x="16" y="6"/>
                  </a:cubicBezTo>
                  <a:cubicBezTo>
                    <a:pt x="13" y="4"/>
                    <a:pt x="10" y="6"/>
                    <a:pt x="9" y="3"/>
                  </a:cubicBezTo>
                  <a:cubicBezTo>
                    <a:pt x="8" y="1"/>
                    <a:pt x="6" y="0"/>
                    <a:pt x="3" y="3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4"/>
            <p:cNvSpPr>
              <a:spLocks noEditPoints="1"/>
            </p:cNvSpPr>
            <p:nvPr/>
          </p:nvSpPr>
          <p:spPr bwMode="auto">
            <a:xfrm>
              <a:off x="3615676" y="4259745"/>
              <a:ext cx="71438" cy="77788"/>
            </a:xfrm>
            <a:custGeom>
              <a:avLst/>
              <a:gdLst>
                <a:gd name="T0" fmla="*/ 21 w 45"/>
                <a:gd name="T1" fmla="*/ 0 h 49"/>
                <a:gd name="T2" fmla="*/ 24 w 45"/>
                <a:gd name="T3" fmla="*/ 0 h 49"/>
                <a:gd name="T4" fmla="*/ 45 w 45"/>
                <a:gd name="T5" fmla="*/ 49 h 49"/>
                <a:gd name="T6" fmla="*/ 39 w 45"/>
                <a:gd name="T7" fmla="*/ 49 h 49"/>
                <a:gd name="T8" fmla="*/ 33 w 45"/>
                <a:gd name="T9" fmla="*/ 34 h 49"/>
                <a:gd name="T10" fmla="*/ 12 w 45"/>
                <a:gd name="T11" fmla="*/ 34 h 49"/>
                <a:gd name="T12" fmla="*/ 5 w 45"/>
                <a:gd name="T13" fmla="*/ 49 h 49"/>
                <a:gd name="T14" fmla="*/ 0 w 45"/>
                <a:gd name="T15" fmla="*/ 49 h 49"/>
                <a:gd name="T16" fmla="*/ 21 w 45"/>
                <a:gd name="T17" fmla="*/ 0 h 49"/>
                <a:gd name="T18" fmla="*/ 32 w 45"/>
                <a:gd name="T19" fmla="*/ 30 h 49"/>
                <a:gd name="T20" fmla="*/ 22 w 45"/>
                <a:gd name="T21" fmla="*/ 6 h 49"/>
                <a:gd name="T22" fmla="*/ 12 w 45"/>
                <a:gd name="T23" fmla="*/ 30 h 49"/>
                <a:gd name="T24" fmla="*/ 32 w 45"/>
                <a:gd name="T25" fmla="*/ 3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" h="49">
                  <a:moveTo>
                    <a:pt x="21" y="0"/>
                  </a:moveTo>
                  <a:lnTo>
                    <a:pt x="24" y="0"/>
                  </a:lnTo>
                  <a:lnTo>
                    <a:pt x="45" y="49"/>
                  </a:lnTo>
                  <a:lnTo>
                    <a:pt x="39" y="49"/>
                  </a:lnTo>
                  <a:lnTo>
                    <a:pt x="33" y="34"/>
                  </a:lnTo>
                  <a:lnTo>
                    <a:pt x="12" y="34"/>
                  </a:lnTo>
                  <a:lnTo>
                    <a:pt x="5" y="49"/>
                  </a:lnTo>
                  <a:lnTo>
                    <a:pt x="0" y="49"/>
                  </a:lnTo>
                  <a:lnTo>
                    <a:pt x="21" y="0"/>
                  </a:lnTo>
                  <a:close/>
                  <a:moveTo>
                    <a:pt x="32" y="30"/>
                  </a:moveTo>
                  <a:lnTo>
                    <a:pt x="22" y="6"/>
                  </a:lnTo>
                  <a:lnTo>
                    <a:pt x="12" y="30"/>
                  </a:lnTo>
                  <a:lnTo>
                    <a:pt x="32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5"/>
            <p:cNvSpPr>
              <a:spLocks noEditPoints="1"/>
            </p:cNvSpPr>
            <p:nvPr/>
          </p:nvSpPr>
          <p:spPr bwMode="auto">
            <a:xfrm>
              <a:off x="3691876" y="4278795"/>
              <a:ext cx="57150" cy="60325"/>
            </a:xfrm>
            <a:custGeom>
              <a:avLst/>
              <a:gdLst>
                <a:gd name="T0" fmla="*/ 20 w 39"/>
                <a:gd name="T1" fmla="*/ 42 h 42"/>
                <a:gd name="T2" fmla="*/ 12 w 39"/>
                <a:gd name="T3" fmla="*/ 40 h 42"/>
                <a:gd name="T4" fmla="*/ 5 w 39"/>
                <a:gd name="T5" fmla="*/ 35 h 42"/>
                <a:gd name="T6" fmla="*/ 1 w 39"/>
                <a:gd name="T7" fmla="*/ 29 h 42"/>
                <a:gd name="T8" fmla="*/ 0 w 39"/>
                <a:gd name="T9" fmla="*/ 21 h 42"/>
                <a:gd name="T10" fmla="*/ 1 w 39"/>
                <a:gd name="T11" fmla="*/ 13 h 42"/>
                <a:gd name="T12" fmla="*/ 5 w 39"/>
                <a:gd name="T13" fmla="*/ 7 h 42"/>
                <a:gd name="T14" fmla="*/ 12 w 39"/>
                <a:gd name="T15" fmla="*/ 2 h 42"/>
                <a:gd name="T16" fmla="*/ 20 w 39"/>
                <a:gd name="T17" fmla="*/ 0 h 42"/>
                <a:gd name="T18" fmla="*/ 28 w 39"/>
                <a:gd name="T19" fmla="*/ 2 h 42"/>
                <a:gd name="T20" fmla="*/ 34 w 39"/>
                <a:gd name="T21" fmla="*/ 7 h 42"/>
                <a:gd name="T22" fmla="*/ 38 w 39"/>
                <a:gd name="T23" fmla="*/ 13 h 42"/>
                <a:gd name="T24" fmla="*/ 39 w 39"/>
                <a:gd name="T25" fmla="*/ 21 h 42"/>
                <a:gd name="T26" fmla="*/ 39 w 39"/>
                <a:gd name="T27" fmla="*/ 22 h 42"/>
                <a:gd name="T28" fmla="*/ 39 w 39"/>
                <a:gd name="T29" fmla="*/ 23 h 42"/>
                <a:gd name="T30" fmla="*/ 5 w 39"/>
                <a:gd name="T31" fmla="*/ 23 h 42"/>
                <a:gd name="T32" fmla="*/ 7 w 39"/>
                <a:gd name="T33" fmla="*/ 29 h 42"/>
                <a:gd name="T34" fmla="*/ 10 w 39"/>
                <a:gd name="T35" fmla="*/ 33 h 42"/>
                <a:gd name="T36" fmla="*/ 15 w 39"/>
                <a:gd name="T37" fmla="*/ 37 h 42"/>
                <a:gd name="T38" fmla="*/ 20 w 39"/>
                <a:gd name="T39" fmla="*/ 38 h 42"/>
                <a:gd name="T40" fmla="*/ 24 w 39"/>
                <a:gd name="T41" fmla="*/ 37 h 42"/>
                <a:gd name="T42" fmla="*/ 27 w 39"/>
                <a:gd name="T43" fmla="*/ 36 h 42"/>
                <a:gd name="T44" fmla="*/ 30 w 39"/>
                <a:gd name="T45" fmla="*/ 33 h 42"/>
                <a:gd name="T46" fmla="*/ 32 w 39"/>
                <a:gd name="T47" fmla="*/ 30 h 42"/>
                <a:gd name="T48" fmla="*/ 37 w 39"/>
                <a:gd name="T49" fmla="*/ 32 h 42"/>
                <a:gd name="T50" fmla="*/ 34 w 39"/>
                <a:gd name="T51" fmla="*/ 36 h 42"/>
                <a:gd name="T52" fmla="*/ 30 w 39"/>
                <a:gd name="T53" fmla="*/ 39 h 42"/>
                <a:gd name="T54" fmla="*/ 25 w 39"/>
                <a:gd name="T55" fmla="*/ 41 h 42"/>
                <a:gd name="T56" fmla="*/ 20 w 39"/>
                <a:gd name="T57" fmla="*/ 42 h 42"/>
                <a:gd name="T58" fmla="*/ 34 w 39"/>
                <a:gd name="T59" fmla="*/ 19 h 42"/>
                <a:gd name="T60" fmla="*/ 33 w 39"/>
                <a:gd name="T61" fmla="*/ 13 h 42"/>
                <a:gd name="T62" fmla="*/ 30 w 39"/>
                <a:gd name="T63" fmla="*/ 9 h 42"/>
                <a:gd name="T64" fmla="*/ 25 w 39"/>
                <a:gd name="T65" fmla="*/ 6 h 42"/>
                <a:gd name="T66" fmla="*/ 20 w 39"/>
                <a:gd name="T67" fmla="*/ 5 h 42"/>
                <a:gd name="T68" fmla="*/ 14 w 39"/>
                <a:gd name="T69" fmla="*/ 6 h 42"/>
                <a:gd name="T70" fmla="*/ 10 w 39"/>
                <a:gd name="T71" fmla="*/ 9 h 42"/>
                <a:gd name="T72" fmla="*/ 7 w 39"/>
                <a:gd name="T73" fmla="*/ 13 h 42"/>
                <a:gd name="T74" fmla="*/ 5 w 39"/>
                <a:gd name="T75" fmla="*/ 19 h 42"/>
                <a:gd name="T76" fmla="*/ 34 w 39"/>
                <a:gd name="T77" fmla="*/ 1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2">
                  <a:moveTo>
                    <a:pt x="20" y="42"/>
                  </a:moveTo>
                  <a:cubicBezTo>
                    <a:pt x="17" y="42"/>
                    <a:pt x="14" y="41"/>
                    <a:pt x="12" y="40"/>
                  </a:cubicBezTo>
                  <a:cubicBezTo>
                    <a:pt x="9" y="39"/>
                    <a:pt x="7" y="37"/>
                    <a:pt x="5" y="35"/>
                  </a:cubicBezTo>
                  <a:cubicBezTo>
                    <a:pt x="4" y="34"/>
                    <a:pt x="2" y="31"/>
                    <a:pt x="1" y="29"/>
                  </a:cubicBezTo>
                  <a:cubicBezTo>
                    <a:pt x="0" y="26"/>
                    <a:pt x="0" y="24"/>
                    <a:pt x="0" y="21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1"/>
                    <a:pt x="4" y="8"/>
                    <a:pt x="5" y="7"/>
                  </a:cubicBezTo>
                  <a:cubicBezTo>
                    <a:pt x="7" y="5"/>
                    <a:pt x="9" y="3"/>
                    <a:pt x="12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3" y="0"/>
                    <a:pt x="25" y="1"/>
                    <a:pt x="28" y="2"/>
                  </a:cubicBezTo>
                  <a:cubicBezTo>
                    <a:pt x="30" y="3"/>
                    <a:pt x="32" y="5"/>
                    <a:pt x="34" y="7"/>
                  </a:cubicBezTo>
                  <a:cubicBezTo>
                    <a:pt x="36" y="8"/>
                    <a:pt x="37" y="11"/>
                    <a:pt x="38" y="13"/>
                  </a:cubicBezTo>
                  <a:cubicBezTo>
                    <a:pt x="39" y="15"/>
                    <a:pt x="39" y="18"/>
                    <a:pt x="39" y="21"/>
                  </a:cubicBezTo>
                  <a:cubicBezTo>
                    <a:pt x="39" y="21"/>
                    <a:pt x="39" y="22"/>
                    <a:pt x="39" y="22"/>
                  </a:cubicBezTo>
                  <a:cubicBezTo>
                    <a:pt x="39" y="22"/>
                    <a:pt x="39" y="23"/>
                    <a:pt x="39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5"/>
                    <a:pt x="6" y="27"/>
                    <a:pt x="7" y="29"/>
                  </a:cubicBezTo>
                  <a:cubicBezTo>
                    <a:pt x="8" y="31"/>
                    <a:pt x="9" y="32"/>
                    <a:pt x="10" y="33"/>
                  </a:cubicBezTo>
                  <a:cubicBezTo>
                    <a:pt x="11" y="35"/>
                    <a:pt x="13" y="36"/>
                    <a:pt x="15" y="37"/>
                  </a:cubicBezTo>
                  <a:cubicBezTo>
                    <a:pt x="16" y="37"/>
                    <a:pt x="18" y="38"/>
                    <a:pt x="20" y="38"/>
                  </a:cubicBezTo>
                  <a:cubicBezTo>
                    <a:pt x="21" y="38"/>
                    <a:pt x="22" y="37"/>
                    <a:pt x="24" y="37"/>
                  </a:cubicBezTo>
                  <a:cubicBezTo>
                    <a:pt x="25" y="37"/>
                    <a:pt x="26" y="36"/>
                    <a:pt x="27" y="36"/>
                  </a:cubicBezTo>
                  <a:cubicBezTo>
                    <a:pt x="28" y="35"/>
                    <a:pt x="29" y="34"/>
                    <a:pt x="30" y="33"/>
                  </a:cubicBezTo>
                  <a:cubicBezTo>
                    <a:pt x="31" y="33"/>
                    <a:pt x="32" y="32"/>
                    <a:pt x="32" y="30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3"/>
                    <a:pt x="35" y="34"/>
                    <a:pt x="34" y="36"/>
                  </a:cubicBezTo>
                  <a:cubicBezTo>
                    <a:pt x="33" y="37"/>
                    <a:pt x="32" y="38"/>
                    <a:pt x="30" y="39"/>
                  </a:cubicBezTo>
                  <a:cubicBezTo>
                    <a:pt x="29" y="40"/>
                    <a:pt x="27" y="40"/>
                    <a:pt x="25" y="41"/>
                  </a:cubicBezTo>
                  <a:cubicBezTo>
                    <a:pt x="23" y="41"/>
                    <a:pt x="22" y="42"/>
                    <a:pt x="20" y="42"/>
                  </a:cubicBezTo>
                  <a:close/>
                  <a:moveTo>
                    <a:pt x="34" y="19"/>
                  </a:moveTo>
                  <a:cubicBezTo>
                    <a:pt x="34" y="17"/>
                    <a:pt x="34" y="15"/>
                    <a:pt x="33" y="13"/>
                  </a:cubicBezTo>
                  <a:cubicBezTo>
                    <a:pt x="32" y="11"/>
                    <a:pt x="31" y="10"/>
                    <a:pt x="30" y="9"/>
                  </a:cubicBezTo>
                  <a:cubicBezTo>
                    <a:pt x="28" y="7"/>
                    <a:pt x="27" y="6"/>
                    <a:pt x="25" y="6"/>
                  </a:cubicBezTo>
                  <a:cubicBezTo>
                    <a:pt x="23" y="5"/>
                    <a:pt x="22" y="5"/>
                    <a:pt x="20" y="5"/>
                  </a:cubicBezTo>
                  <a:cubicBezTo>
                    <a:pt x="18" y="5"/>
                    <a:pt x="16" y="5"/>
                    <a:pt x="14" y="6"/>
                  </a:cubicBezTo>
                  <a:cubicBezTo>
                    <a:pt x="13" y="6"/>
                    <a:pt x="11" y="7"/>
                    <a:pt x="10" y="9"/>
                  </a:cubicBezTo>
                  <a:cubicBezTo>
                    <a:pt x="8" y="10"/>
                    <a:pt x="7" y="11"/>
                    <a:pt x="7" y="13"/>
                  </a:cubicBezTo>
                  <a:cubicBezTo>
                    <a:pt x="6" y="15"/>
                    <a:pt x="5" y="17"/>
                    <a:pt x="5" y="19"/>
                  </a:cubicBezTo>
                  <a:lnTo>
                    <a:pt x="34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6"/>
            <p:cNvSpPr>
              <a:spLocks/>
            </p:cNvSpPr>
            <p:nvPr/>
          </p:nvSpPr>
          <p:spPr bwMode="auto">
            <a:xfrm>
              <a:off x="3760138" y="4278795"/>
              <a:ext cx="47625" cy="58738"/>
            </a:xfrm>
            <a:custGeom>
              <a:avLst/>
              <a:gdLst>
                <a:gd name="T0" fmla="*/ 34 w 34"/>
                <a:gd name="T1" fmla="*/ 41 h 41"/>
                <a:gd name="T2" fmla="*/ 28 w 34"/>
                <a:gd name="T3" fmla="*/ 41 h 41"/>
                <a:gd name="T4" fmla="*/ 28 w 34"/>
                <a:gd name="T5" fmla="*/ 19 h 41"/>
                <a:gd name="T6" fmla="*/ 26 w 34"/>
                <a:gd name="T7" fmla="*/ 8 h 41"/>
                <a:gd name="T8" fmla="*/ 20 w 34"/>
                <a:gd name="T9" fmla="*/ 5 h 41"/>
                <a:gd name="T10" fmla="*/ 15 w 34"/>
                <a:gd name="T11" fmla="*/ 6 h 41"/>
                <a:gd name="T12" fmla="*/ 11 w 34"/>
                <a:gd name="T13" fmla="*/ 8 h 41"/>
                <a:gd name="T14" fmla="*/ 8 w 34"/>
                <a:gd name="T15" fmla="*/ 12 h 41"/>
                <a:gd name="T16" fmla="*/ 5 w 34"/>
                <a:gd name="T17" fmla="*/ 17 h 41"/>
                <a:gd name="T18" fmla="*/ 5 w 34"/>
                <a:gd name="T19" fmla="*/ 41 h 41"/>
                <a:gd name="T20" fmla="*/ 0 w 34"/>
                <a:gd name="T21" fmla="*/ 41 h 41"/>
                <a:gd name="T22" fmla="*/ 0 w 34"/>
                <a:gd name="T23" fmla="*/ 1 h 41"/>
                <a:gd name="T24" fmla="*/ 5 w 34"/>
                <a:gd name="T25" fmla="*/ 1 h 41"/>
                <a:gd name="T26" fmla="*/ 5 w 34"/>
                <a:gd name="T27" fmla="*/ 10 h 41"/>
                <a:gd name="T28" fmla="*/ 12 w 34"/>
                <a:gd name="T29" fmla="*/ 3 h 41"/>
                <a:gd name="T30" fmla="*/ 22 w 34"/>
                <a:gd name="T31" fmla="*/ 0 h 41"/>
                <a:gd name="T32" fmla="*/ 27 w 34"/>
                <a:gd name="T33" fmla="*/ 2 h 41"/>
                <a:gd name="T34" fmla="*/ 31 w 34"/>
                <a:gd name="T35" fmla="*/ 5 h 41"/>
                <a:gd name="T36" fmla="*/ 33 w 34"/>
                <a:gd name="T37" fmla="*/ 11 h 41"/>
                <a:gd name="T38" fmla="*/ 34 w 34"/>
                <a:gd name="T39" fmla="*/ 18 h 41"/>
                <a:gd name="T40" fmla="*/ 34 w 34"/>
                <a:gd name="T41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" h="41">
                  <a:moveTo>
                    <a:pt x="34" y="41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4"/>
                    <a:pt x="28" y="11"/>
                    <a:pt x="26" y="8"/>
                  </a:cubicBezTo>
                  <a:cubicBezTo>
                    <a:pt x="25" y="6"/>
                    <a:pt x="23" y="5"/>
                    <a:pt x="20" y="5"/>
                  </a:cubicBezTo>
                  <a:cubicBezTo>
                    <a:pt x="18" y="5"/>
                    <a:pt x="17" y="5"/>
                    <a:pt x="15" y="6"/>
                  </a:cubicBezTo>
                  <a:cubicBezTo>
                    <a:pt x="14" y="7"/>
                    <a:pt x="12" y="7"/>
                    <a:pt x="11" y="8"/>
                  </a:cubicBezTo>
                  <a:cubicBezTo>
                    <a:pt x="10" y="9"/>
                    <a:pt x="9" y="11"/>
                    <a:pt x="8" y="12"/>
                  </a:cubicBezTo>
                  <a:cubicBezTo>
                    <a:pt x="7" y="13"/>
                    <a:pt x="6" y="15"/>
                    <a:pt x="5" y="17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7"/>
                    <a:pt x="9" y="5"/>
                    <a:pt x="12" y="3"/>
                  </a:cubicBezTo>
                  <a:cubicBezTo>
                    <a:pt x="15" y="1"/>
                    <a:pt x="18" y="0"/>
                    <a:pt x="22" y="0"/>
                  </a:cubicBezTo>
                  <a:cubicBezTo>
                    <a:pt x="24" y="0"/>
                    <a:pt x="26" y="1"/>
                    <a:pt x="27" y="2"/>
                  </a:cubicBezTo>
                  <a:cubicBezTo>
                    <a:pt x="29" y="3"/>
                    <a:pt x="30" y="4"/>
                    <a:pt x="31" y="5"/>
                  </a:cubicBezTo>
                  <a:cubicBezTo>
                    <a:pt x="32" y="7"/>
                    <a:pt x="33" y="8"/>
                    <a:pt x="33" y="11"/>
                  </a:cubicBezTo>
                  <a:cubicBezTo>
                    <a:pt x="33" y="13"/>
                    <a:pt x="34" y="15"/>
                    <a:pt x="34" y="18"/>
                  </a:cubicBezTo>
                  <a:lnTo>
                    <a:pt x="34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77"/>
            <p:cNvSpPr>
              <a:spLocks noEditPoints="1"/>
            </p:cNvSpPr>
            <p:nvPr/>
          </p:nvSpPr>
          <p:spPr bwMode="auto">
            <a:xfrm>
              <a:off x="3820463" y="4278795"/>
              <a:ext cx="55563" cy="60325"/>
            </a:xfrm>
            <a:custGeom>
              <a:avLst/>
              <a:gdLst>
                <a:gd name="T0" fmla="*/ 20 w 39"/>
                <a:gd name="T1" fmla="*/ 42 h 42"/>
                <a:gd name="T2" fmla="*/ 12 w 39"/>
                <a:gd name="T3" fmla="*/ 40 h 42"/>
                <a:gd name="T4" fmla="*/ 5 w 39"/>
                <a:gd name="T5" fmla="*/ 35 h 42"/>
                <a:gd name="T6" fmla="*/ 1 w 39"/>
                <a:gd name="T7" fmla="*/ 29 h 42"/>
                <a:gd name="T8" fmla="*/ 0 w 39"/>
                <a:gd name="T9" fmla="*/ 21 h 42"/>
                <a:gd name="T10" fmla="*/ 1 w 39"/>
                <a:gd name="T11" fmla="*/ 13 h 42"/>
                <a:gd name="T12" fmla="*/ 5 w 39"/>
                <a:gd name="T13" fmla="*/ 7 h 42"/>
                <a:gd name="T14" fmla="*/ 12 w 39"/>
                <a:gd name="T15" fmla="*/ 2 h 42"/>
                <a:gd name="T16" fmla="*/ 20 w 39"/>
                <a:gd name="T17" fmla="*/ 0 h 42"/>
                <a:gd name="T18" fmla="*/ 28 w 39"/>
                <a:gd name="T19" fmla="*/ 2 h 42"/>
                <a:gd name="T20" fmla="*/ 34 w 39"/>
                <a:gd name="T21" fmla="*/ 7 h 42"/>
                <a:gd name="T22" fmla="*/ 38 w 39"/>
                <a:gd name="T23" fmla="*/ 13 h 42"/>
                <a:gd name="T24" fmla="*/ 39 w 39"/>
                <a:gd name="T25" fmla="*/ 21 h 42"/>
                <a:gd name="T26" fmla="*/ 39 w 39"/>
                <a:gd name="T27" fmla="*/ 22 h 42"/>
                <a:gd name="T28" fmla="*/ 39 w 39"/>
                <a:gd name="T29" fmla="*/ 23 h 42"/>
                <a:gd name="T30" fmla="*/ 5 w 39"/>
                <a:gd name="T31" fmla="*/ 23 h 42"/>
                <a:gd name="T32" fmla="*/ 7 w 39"/>
                <a:gd name="T33" fmla="*/ 29 h 42"/>
                <a:gd name="T34" fmla="*/ 10 w 39"/>
                <a:gd name="T35" fmla="*/ 33 h 42"/>
                <a:gd name="T36" fmla="*/ 15 w 39"/>
                <a:gd name="T37" fmla="*/ 37 h 42"/>
                <a:gd name="T38" fmla="*/ 20 w 39"/>
                <a:gd name="T39" fmla="*/ 38 h 42"/>
                <a:gd name="T40" fmla="*/ 24 w 39"/>
                <a:gd name="T41" fmla="*/ 37 h 42"/>
                <a:gd name="T42" fmla="*/ 27 w 39"/>
                <a:gd name="T43" fmla="*/ 36 h 42"/>
                <a:gd name="T44" fmla="*/ 30 w 39"/>
                <a:gd name="T45" fmla="*/ 33 h 42"/>
                <a:gd name="T46" fmla="*/ 32 w 39"/>
                <a:gd name="T47" fmla="*/ 30 h 42"/>
                <a:gd name="T48" fmla="*/ 37 w 39"/>
                <a:gd name="T49" fmla="*/ 32 h 42"/>
                <a:gd name="T50" fmla="*/ 34 w 39"/>
                <a:gd name="T51" fmla="*/ 36 h 42"/>
                <a:gd name="T52" fmla="*/ 30 w 39"/>
                <a:gd name="T53" fmla="*/ 39 h 42"/>
                <a:gd name="T54" fmla="*/ 25 w 39"/>
                <a:gd name="T55" fmla="*/ 41 h 42"/>
                <a:gd name="T56" fmla="*/ 20 w 39"/>
                <a:gd name="T57" fmla="*/ 42 h 42"/>
                <a:gd name="T58" fmla="*/ 34 w 39"/>
                <a:gd name="T59" fmla="*/ 19 h 42"/>
                <a:gd name="T60" fmla="*/ 33 w 39"/>
                <a:gd name="T61" fmla="*/ 13 h 42"/>
                <a:gd name="T62" fmla="*/ 30 w 39"/>
                <a:gd name="T63" fmla="*/ 9 h 42"/>
                <a:gd name="T64" fmla="*/ 25 w 39"/>
                <a:gd name="T65" fmla="*/ 6 h 42"/>
                <a:gd name="T66" fmla="*/ 20 w 39"/>
                <a:gd name="T67" fmla="*/ 5 h 42"/>
                <a:gd name="T68" fmla="*/ 14 w 39"/>
                <a:gd name="T69" fmla="*/ 6 h 42"/>
                <a:gd name="T70" fmla="*/ 10 w 39"/>
                <a:gd name="T71" fmla="*/ 9 h 42"/>
                <a:gd name="T72" fmla="*/ 7 w 39"/>
                <a:gd name="T73" fmla="*/ 13 h 42"/>
                <a:gd name="T74" fmla="*/ 5 w 39"/>
                <a:gd name="T75" fmla="*/ 19 h 42"/>
                <a:gd name="T76" fmla="*/ 34 w 39"/>
                <a:gd name="T77" fmla="*/ 1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2">
                  <a:moveTo>
                    <a:pt x="20" y="42"/>
                  </a:moveTo>
                  <a:cubicBezTo>
                    <a:pt x="17" y="42"/>
                    <a:pt x="14" y="41"/>
                    <a:pt x="12" y="40"/>
                  </a:cubicBezTo>
                  <a:cubicBezTo>
                    <a:pt x="9" y="39"/>
                    <a:pt x="7" y="37"/>
                    <a:pt x="5" y="35"/>
                  </a:cubicBezTo>
                  <a:cubicBezTo>
                    <a:pt x="4" y="34"/>
                    <a:pt x="2" y="31"/>
                    <a:pt x="1" y="29"/>
                  </a:cubicBezTo>
                  <a:cubicBezTo>
                    <a:pt x="0" y="26"/>
                    <a:pt x="0" y="24"/>
                    <a:pt x="0" y="21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1"/>
                    <a:pt x="4" y="8"/>
                    <a:pt x="5" y="7"/>
                  </a:cubicBezTo>
                  <a:cubicBezTo>
                    <a:pt x="7" y="5"/>
                    <a:pt x="9" y="3"/>
                    <a:pt x="12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3" y="0"/>
                    <a:pt x="25" y="1"/>
                    <a:pt x="28" y="2"/>
                  </a:cubicBezTo>
                  <a:cubicBezTo>
                    <a:pt x="30" y="3"/>
                    <a:pt x="32" y="5"/>
                    <a:pt x="34" y="7"/>
                  </a:cubicBezTo>
                  <a:cubicBezTo>
                    <a:pt x="36" y="8"/>
                    <a:pt x="37" y="11"/>
                    <a:pt x="38" y="13"/>
                  </a:cubicBezTo>
                  <a:cubicBezTo>
                    <a:pt x="39" y="15"/>
                    <a:pt x="39" y="18"/>
                    <a:pt x="39" y="21"/>
                  </a:cubicBezTo>
                  <a:cubicBezTo>
                    <a:pt x="39" y="21"/>
                    <a:pt x="39" y="22"/>
                    <a:pt x="39" y="22"/>
                  </a:cubicBezTo>
                  <a:cubicBezTo>
                    <a:pt x="39" y="22"/>
                    <a:pt x="39" y="23"/>
                    <a:pt x="39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5"/>
                    <a:pt x="6" y="27"/>
                    <a:pt x="7" y="29"/>
                  </a:cubicBezTo>
                  <a:cubicBezTo>
                    <a:pt x="8" y="31"/>
                    <a:pt x="9" y="32"/>
                    <a:pt x="10" y="33"/>
                  </a:cubicBezTo>
                  <a:cubicBezTo>
                    <a:pt x="11" y="35"/>
                    <a:pt x="13" y="36"/>
                    <a:pt x="15" y="37"/>
                  </a:cubicBezTo>
                  <a:cubicBezTo>
                    <a:pt x="16" y="37"/>
                    <a:pt x="18" y="38"/>
                    <a:pt x="20" y="38"/>
                  </a:cubicBezTo>
                  <a:cubicBezTo>
                    <a:pt x="21" y="38"/>
                    <a:pt x="22" y="37"/>
                    <a:pt x="24" y="37"/>
                  </a:cubicBezTo>
                  <a:cubicBezTo>
                    <a:pt x="25" y="37"/>
                    <a:pt x="26" y="36"/>
                    <a:pt x="27" y="36"/>
                  </a:cubicBezTo>
                  <a:cubicBezTo>
                    <a:pt x="28" y="35"/>
                    <a:pt x="29" y="34"/>
                    <a:pt x="30" y="33"/>
                  </a:cubicBezTo>
                  <a:cubicBezTo>
                    <a:pt x="31" y="33"/>
                    <a:pt x="32" y="32"/>
                    <a:pt x="32" y="30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3"/>
                    <a:pt x="35" y="34"/>
                    <a:pt x="34" y="36"/>
                  </a:cubicBezTo>
                  <a:cubicBezTo>
                    <a:pt x="33" y="37"/>
                    <a:pt x="32" y="38"/>
                    <a:pt x="30" y="39"/>
                  </a:cubicBezTo>
                  <a:cubicBezTo>
                    <a:pt x="29" y="40"/>
                    <a:pt x="27" y="40"/>
                    <a:pt x="25" y="41"/>
                  </a:cubicBezTo>
                  <a:cubicBezTo>
                    <a:pt x="23" y="41"/>
                    <a:pt x="22" y="42"/>
                    <a:pt x="20" y="42"/>
                  </a:cubicBezTo>
                  <a:close/>
                  <a:moveTo>
                    <a:pt x="34" y="19"/>
                  </a:moveTo>
                  <a:cubicBezTo>
                    <a:pt x="34" y="17"/>
                    <a:pt x="34" y="15"/>
                    <a:pt x="33" y="13"/>
                  </a:cubicBezTo>
                  <a:cubicBezTo>
                    <a:pt x="32" y="11"/>
                    <a:pt x="31" y="10"/>
                    <a:pt x="30" y="9"/>
                  </a:cubicBezTo>
                  <a:cubicBezTo>
                    <a:pt x="28" y="7"/>
                    <a:pt x="27" y="6"/>
                    <a:pt x="25" y="6"/>
                  </a:cubicBezTo>
                  <a:cubicBezTo>
                    <a:pt x="23" y="5"/>
                    <a:pt x="22" y="5"/>
                    <a:pt x="20" y="5"/>
                  </a:cubicBezTo>
                  <a:cubicBezTo>
                    <a:pt x="18" y="5"/>
                    <a:pt x="16" y="5"/>
                    <a:pt x="14" y="6"/>
                  </a:cubicBezTo>
                  <a:cubicBezTo>
                    <a:pt x="13" y="6"/>
                    <a:pt x="11" y="7"/>
                    <a:pt x="10" y="9"/>
                  </a:cubicBezTo>
                  <a:cubicBezTo>
                    <a:pt x="8" y="10"/>
                    <a:pt x="7" y="11"/>
                    <a:pt x="7" y="13"/>
                  </a:cubicBezTo>
                  <a:cubicBezTo>
                    <a:pt x="6" y="15"/>
                    <a:pt x="5" y="17"/>
                    <a:pt x="5" y="19"/>
                  </a:cubicBezTo>
                  <a:lnTo>
                    <a:pt x="34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78"/>
            <p:cNvSpPr>
              <a:spLocks noEditPoints="1"/>
            </p:cNvSpPr>
            <p:nvPr/>
          </p:nvSpPr>
          <p:spPr bwMode="auto">
            <a:xfrm>
              <a:off x="3882376" y="4278795"/>
              <a:ext cx="50800" cy="60325"/>
            </a:xfrm>
            <a:custGeom>
              <a:avLst/>
              <a:gdLst>
                <a:gd name="T0" fmla="*/ 13 w 35"/>
                <a:gd name="T1" fmla="*/ 42 h 42"/>
                <a:gd name="T2" fmla="*/ 8 w 35"/>
                <a:gd name="T3" fmla="*/ 41 h 42"/>
                <a:gd name="T4" fmla="*/ 4 w 35"/>
                <a:gd name="T5" fmla="*/ 38 h 42"/>
                <a:gd name="T6" fmla="*/ 1 w 35"/>
                <a:gd name="T7" fmla="*/ 34 h 42"/>
                <a:gd name="T8" fmla="*/ 0 w 35"/>
                <a:gd name="T9" fmla="*/ 29 h 42"/>
                <a:gd name="T10" fmla="*/ 1 w 35"/>
                <a:gd name="T11" fmla="*/ 24 h 42"/>
                <a:gd name="T12" fmla="*/ 5 w 35"/>
                <a:gd name="T13" fmla="*/ 21 h 42"/>
                <a:gd name="T14" fmla="*/ 10 w 35"/>
                <a:gd name="T15" fmla="*/ 18 h 42"/>
                <a:gd name="T16" fmla="*/ 17 w 35"/>
                <a:gd name="T17" fmla="*/ 17 h 42"/>
                <a:gd name="T18" fmla="*/ 23 w 35"/>
                <a:gd name="T19" fmla="*/ 18 h 42"/>
                <a:gd name="T20" fmla="*/ 28 w 35"/>
                <a:gd name="T21" fmla="*/ 19 h 42"/>
                <a:gd name="T22" fmla="*/ 28 w 35"/>
                <a:gd name="T23" fmla="*/ 16 h 42"/>
                <a:gd name="T24" fmla="*/ 25 w 35"/>
                <a:gd name="T25" fmla="*/ 7 h 42"/>
                <a:gd name="T26" fmla="*/ 17 w 35"/>
                <a:gd name="T27" fmla="*/ 4 h 42"/>
                <a:gd name="T28" fmla="*/ 11 w 35"/>
                <a:gd name="T29" fmla="*/ 6 h 42"/>
                <a:gd name="T30" fmla="*/ 4 w 35"/>
                <a:gd name="T31" fmla="*/ 9 h 42"/>
                <a:gd name="T32" fmla="*/ 3 w 35"/>
                <a:gd name="T33" fmla="*/ 6 h 42"/>
                <a:gd name="T34" fmla="*/ 18 w 35"/>
                <a:gd name="T35" fmla="*/ 0 h 42"/>
                <a:gd name="T36" fmla="*/ 29 w 35"/>
                <a:gd name="T37" fmla="*/ 5 h 42"/>
                <a:gd name="T38" fmla="*/ 34 w 35"/>
                <a:gd name="T39" fmla="*/ 16 h 42"/>
                <a:gd name="T40" fmla="*/ 34 w 35"/>
                <a:gd name="T41" fmla="*/ 34 h 42"/>
                <a:gd name="T42" fmla="*/ 35 w 35"/>
                <a:gd name="T43" fmla="*/ 36 h 42"/>
                <a:gd name="T44" fmla="*/ 35 w 35"/>
                <a:gd name="T45" fmla="*/ 41 h 42"/>
                <a:gd name="T46" fmla="*/ 33 w 35"/>
                <a:gd name="T47" fmla="*/ 41 h 42"/>
                <a:gd name="T48" fmla="*/ 30 w 35"/>
                <a:gd name="T49" fmla="*/ 40 h 42"/>
                <a:gd name="T50" fmla="*/ 29 w 35"/>
                <a:gd name="T51" fmla="*/ 37 h 42"/>
                <a:gd name="T52" fmla="*/ 29 w 35"/>
                <a:gd name="T53" fmla="*/ 34 h 42"/>
                <a:gd name="T54" fmla="*/ 22 w 35"/>
                <a:gd name="T55" fmla="*/ 40 h 42"/>
                <a:gd name="T56" fmla="*/ 13 w 35"/>
                <a:gd name="T57" fmla="*/ 42 h 42"/>
                <a:gd name="T58" fmla="*/ 14 w 35"/>
                <a:gd name="T59" fmla="*/ 38 h 42"/>
                <a:gd name="T60" fmla="*/ 22 w 35"/>
                <a:gd name="T61" fmla="*/ 36 h 42"/>
                <a:gd name="T62" fmla="*/ 27 w 35"/>
                <a:gd name="T63" fmla="*/ 32 h 42"/>
                <a:gd name="T64" fmla="*/ 28 w 35"/>
                <a:gd name="T65" fmla="*/ 31 h 42"/>
                <a:gd name="T66" fmla="*/ 28 w 35"/>
                <a:gd name="T67" fmla="*/ 29 h 42"/>
                <a:gd name="T68" fmla="*/ 28 w 35"/>
                <a:gd name="T69" fmla="*/ 23 h 42"/>
                <a:gd name="T70" fmla="*/ 23 w 35"/>
                <a:gd name="T71" fmla="*/ 21 h 42"/>
                <a:gd name="T72" fmla="*/ 17 w 35"/>
                <a:gd name="T73" fmla="*/ 21 h 42"/>
                <a:gd name="T74" fmla="*/ 8 w 35"/>
                <a:gd name="T75" fmla="*/ 23 h 42"/>
                <a:gd name="T76" fmla="*/ 5 w 35"/>
                <a:gd name="T77" fmla="*/ 29 h 42"/>
                <a:gd name="T78" fmla="*/ 6 w 35"/>
                <a:gd name="T79" fmla="*/ 32 h 42"/>
                <a:gd name="T80" fmla="*/ 8 w 35"/>
                <a:gd name="T81" fmla="*/ 35 h 42"/>
                <a:gd name="T82" fmla="*/ 11 w 35"/>
                <a:gd name="T83" fmla="*/ 37 h 42"/>
                <a:gd name="T84" fmla="*/ 14 w 35"/>
                <a:gd name="T85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" h="42">
                  <a:moveTo>
                    <a:pt x="13" y="42"/>
                  </a:moveTo>
                  <a:cubicBezTo>
                    <a:pt x="11" y="42"/>
                    <a:pt x="10" y="41"/>
                    <a:pt x="8" y="41"/>
                  </a:cubicBezTo>
                  <a:cubicBezTo>
                    <a:pt x="6" y="40"/>
                    <a:pt x="5" y="39"/>
                    <a:pt x="4" y="38"/>
                  </a:cubicBezTo>
                  <a:cubicBezTo>
                    <a:pt x="3" y="37"/>
                    <a:pt x="2" y="36"/>
                    <a:pt x="1" y="34"/>
                  </a:cubicBezTo>
                  <a:cubicBezTo>
                    <a:pt x="0" y="33"/>
                    <a:pt x="0" y="31"/>
                    <a:pt x="0" y="29"/>
                  </a:cubicBezTo>
                  <a:cubicBezTo>
                    <a:pt x="0" y="28"/>
                    <a:pt x="0" y="26"/>
                    <a:pt x="1" y="24"/>
                  </a:cubicBezTo>
                  <a:cubicBezTo>
                    <a:pt x="2" y="23"/>
                    <a:pt x="3" y="22"/>
                    <a:pt x="5" y="21"/>
                  </a:cubicBezTo>
                  <a:cubicBezTo>
                    <a:pt x="6" y="20"/>
                    <a:pt x="8" y="19"/>
                    <a:pt x="10" y="18"/>
                  </a:cubicBezTo>
                  <a:cubicBezTo>
                    <a:pt x="12" y="18"/>
                    <a:pt x="14" y="17"/>
                    <a:pt x="17" y="17"/>
                  </a:cubicBezTo>
                  <a:cubicBezTo>
                    <a:pt x="19" y="17"/>
                    <a:pt x="21" y="17"/>
                    <a:pt x="23" y="18"/>
                  </a:cubicBezTo>
                  <a:cubicBezTo>
                    <a:pt x="25" y="18"/>
                    <a:pt x="27" y="19"/>
                    <a:pt x="28" y="19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2"/>
                    <a:pt x="27" y="10"/>
                    <a:pt x="25" y="7"/>
                  </a:cubicBezTo>
                  <a:cubicBezTo>
                    <a:pt x="23" y="5"/>
                    <a:pt x="21" y="4"/>
                    <a:pt x="17" y="4"/>
                  </a:cubicBezTo>
                  <a:cubicBezTo>
                    <a:pt x="15" y="4"/>
                    <a:pt x="13" y="5"/>
                    <a:pt x="11" y="6"/>
                  </a:cubicBezTo>
                  <a:cubicBezTo>
                    <a:pt x="9" y="6"/>
                    <a:pt x="7" y="8"/>
                    <a:pt x="4" y="9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8" y="2"/>
                    <a:pt x="13" y="0"/>
                    <a:pt x="18" y="0"/>
                  </a:cubicBezTo>
                  <a:cubicBezTo>
                    <a:pt x="23" y="0"/>
                    <a:pt x="26" y="2"/>
                    <a:pt x="29" y="5"/>
                  </a:cubicBezTo>
                  <a:cubicBezTo>
                    <a:pt x="32" y="7"/>
                    <a:pt x="34" y="11"/>
                    <a:pt x="34" y="16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6"/>
                    <a:pt x="34" y="36"/>
                    <a:pt x="35" y="36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1"/>
                    <a:pt x="34" y="41"/>
                    <a:pt x="33" y="41"/>
                  </a:cubicBezTo>
                  <a:cubicBezTo>
                    <a:pt x="32" y="41"/>
                    <a:pt x="31" y="41"/>
                    <a:pt x="30" y="40"/>
                  </a:cubicBezTo>
                  <a:cubicBezTo>
                    <a:pt x="30" y="39"/>
                    <a:pt x="29" y="38"/>
                    <a:pt x="29" y="37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7" y="37"/>
                    <a:pt x="25" y="38"/>
                    <a:pt x="22" y="40"/>
                  </a:cubicBezTo>
                  <a:cubicBezTo>
                    <a:pt x="19" y="41"/>
                    <a:pt x="16" y="42"/>
                    <a:pt x="13" y="42"/>
                  </a:cubicBezTo>
                  <a:close/>
                  <a:moveTo>
                    <a:pt x="14" y="38"/>
                  </a:moveTo>
                  <a:cubicBezTo>
                    <a:pt x="17" y="38"/>
                    <a:pt x="20" y="37"/>
                    <a:pt x="22" y="36"/>
                  </a:cubicBezTo>
                  <a:cubicBezTo>
                    <a:pt x="24" y="35"/>
                    <a:pt x="26" y="34"/>
                    <a:pt x="27" y="32"/>
                  </a:cubicBezTo>
                  <a:cubicBezTo>
                    <a:pt x="27" y="32"/>
                    <a:pt x="28" y="31"/>
                    <a:pt x="28" y="31"/>
                  </a:cubicBezTo>
                  <a:cubicBezTo>
                    <a:pt x="28" y="30"/>
                    <a:pt x="28" y="30"/>
                    <a:pt x="28" y="29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7" y="22"/>
                    <a:pt x="25" y="21"/>
                    <a:pt x="23" y="21"/>
                  </a:cubicBezTo>
                  <a:cubicBezTo>
                    <a:pt x="21" y="21"/>
                    <a:pt x="19" y="21"/>
                    <a:pt x="17" y="21"/>
                  </a:cubicBezTo>
                  <a:cubicBezTo>
                    <a:pt x="14" y="21"/>
                    <a:pt x="11" y="21"/>
                    <a:pt x="8" y="23"/>
                  </a:cubicBezTo>
                  <a:cubicBezTo>
                    <a:pt x="6" y="24"/>
                    <a:pt x="5" y="26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6" y="33"/>
                    <a:pt x="7" y="34"/>
                    <a:pt x="8" y="35"/>
                  </a:cubicBezTo>
                  <a:cubicBezTo>
                    <a:pt x="9" y="36"/>
                    <a:pt x="10" y="36"/>
                    <a:pt x="11" y="37"/>
                  </a:cubicBezTo>
                  <a:cubicBezTo>
                    <a:pt x="12" y="37"/>
                    <a:pt x="13" y="38"/>
                    <a:pt x="14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9"/>
            <p:cNvSpPr>
              <a:spLocks/>
            </p:cNvSpPr>
            <p:nvPr/>
          </p:nvSpPr>
          <p:spPr bwMode="auto">
            <a:xfrm>
              <a:off x="3947463" y="4278795"/>
              <a:ext cx="46038" cy="58738"/>
            </a:xfrm>
            <a:custGeom>
              <a:avLst/>
              <a:gdLst>
                <a:gd name="T0" fmla="*/ 33 w 33"/>
                <a:gd name="T1" fmla="*/ 41 h 41"/>
                <a:gd name="T2" fmla="*/ 28 w 33"/>
                <a:gd name="T3" fmla="*/ 41 h 41"/>
                <a:gd name="T4" fmla="*/ 28 w 33"/>
                <a:gd name="T5" fmla="*/ 19 h 41"/>
                <a:gd name="T6" fmla="*/ 26 w 33"/>
                <a:gd name="T7" fmla="*/ 8 h 41"/>
                <a:gd name="T8" fmla="*/ 19 w 33"/>
                <a:gd name="T9" fmla="*/ 5 h 41"/>
                <a:gd name="T10" fmla="*/ 15 w 33"/>
                <a:gd name="T11" fmla="*/ 6 h 41"/>
                <a:gd name="T12" fmla="*/ 11 w 33"/>
                <a:gd name="T13" fmla="*/ 8 h 41"/>
                <a:gd name="T14" fmla="*/ 7 w 33"/>
                <a:gd name="T15" fmla="*/ 12 h 41"/>
                <a:gd name="T16" fmla="*/ 5 w 33"/>
                <a:gd name="T17" fmla="*/ 17 h 41"/>
                <a:gd name="T18" fmla="*/ 5 w 33"/>
                <a:gd name="T19" fmla="*/ 41 h 41"/>
                <a:gd name="T20" fmla="*/ 0 w 33"/>
                <a:gd name="T21" fmla="*/ 41 h 41"/>
                <a:gd name="T22" fmla="*/ 0 w 33"/>
                <a:gd name="T23" fmla="*/ 1 h 41"/>
                <a:gd name="T24" fmla="*/ 4 w 33"/>
                <a:gd name="T25" fmla="*/ 1 h 41"/>
                <a:gd name="T26" fmla="*/ 4 w 33"/>
                <a:gd name="T27" fmla="*/ 10 h 41"/>
                <a:gd name="T28" fmla="*/ 11 w 33"/>
                <a:gd name="T29" fmla="*/ 3 h 41"/>
                <a:gd name="T30" fmla="*/ 21 w 33"/>
                <a:gd name="T31" fmla="*/ 0 h 41"/>
                <a:gd name="T32" fmla="*/ 27 w 33"/>
                <a:gd name="T33" fmla="*/ 2 h 41"/>
                <a:gd name="T34" fmla="*/ 30 w 33"/>
                <a:gd name="T35" fmla="*/ 5 h 41"/>
                <a:gd name="T36" fmla="*/ 32 w 33"/>
                <a:gd name="T37" fmla="*/ 11 h 41"/>
                <a:gd name="T38" fmla="*/ 33 w 33"/>
                <a:gd name="T39" fmla="*/ 18 h 41"/>
                <a:gd name="T40" fmla="*/ 33 w 33"/>
                <a:gd name="T41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41">
                  <a:moveTo>
                    <a:pt x="33" y="41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4"/>
                    <a:pt x="27" y="11"/>
                    <a:pt x="26" y="8"/>
                  </a:cubicBezTo>
                  <a:cubicBezTo>
                    <a:pt x="24" y="6"/>
                    <a:pt x="22" y="5"/>
                    <a:pt x="19" y="5"/>
                  </a:cubicBezTo>
                  <a:cubicBezTo>
                    <a:pt x="18" y="5"/>
                    <a:pt x="16" y="5"/>
                    <a:pt x="15" y="6"/>
                  </a:cubicBezTo>
                  <a:cubicBezTo>
                    <a:pt x="13" y="7"/>
                    <a:pt x="12" y="7"/>
                    <a:pt x="11" y="8"/>
                  </a:cubicBezTo>
                  <a:cubicBezTo>
                    <a:pt x="9" y="9"/>
                    <a:pt x="8" y="11"/>
                    <a:pt x="7" y="12"/>
                  </a:cubicBezTo>
                  <a:cubicBezTo>
                    <a:pt x="6" y="13"/>
                    <a:pt x="5" y="15"/>
                    <a:pt x="5" y="17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6" y="7"/>
                    <a:pt x="8" y="5"/>
                    <a:pt x="11" y="3"/>
                  </a:cubicBezTo>
                  <a:cubicBezTo>
                    <a:pt x="14" y="1"/>
                    <a:pt x="18" y="0"/>
                    <a:pt x="21" y="0"/>
                  </a:cubicBezTo>
                  <a:cubicBezTo>
                    <a:pt x="23" y="0"/>
                    <a:pt x="25" y="1"/>
                    <a:pt x="27" y="2"/>
                  </a:cubicBezTo>
                  <a:cubicBezTo>
                    <a:pt x="28" y="3"/>
                    <a:pt x="30" y="4"/>
                    <a:pt x="30" y="5"/>
                  </a:cubicBezTo>
                  <a:cubicBezTo>
                    <a:pt x="31" y="7"/>
                    <a:pt x="32" y="8"/>
                    <a:pt x="32" y="11"/>
                  </a:cubicBezTo>
                  <a:cubicBezTo>
                    <a:pt x="33" y="13"/>
                    <a:pt x="33" y="15"/>
                    <a:pt x="33" y="18"/>
                  </a:cubicBezTo>
                  <a:lnTo>
                    <a:pt x="33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0"/>
            <p:cNvSpPr>
              <a:spLocks noEditPoints="1"/>
            </p:cNvSpPr>
            <p:nvPr/>
          </p:nvSpPr>
          <p:spPr bwMode="auto">
            <a:xfrm>
              <a:off x="3622026" y="4396270"/>
              <a:ext cx="55563" cy="80963"/>
            </a:xfrm>
            <a:custGeom>
              <a:avLst/>
              <a:gdLst>
                <a:gd name="T0" fmla="*/ 20 w 38"/>
                <a:gd name="T1" fmla="*/ 41 h 57"/>
                <a:gd name="T2" fmla="*/ 12 w 38"/>
                <a:gd name="T3" fmla="*/ 39 h 57"/>
                <a:gd name="T4" fmla="*/ 5 w 38"/>
                <a:gd name="T5" fmla="*/ 32 h 57"/>
                <a:gd name="T6" fmla="*/ 5 w 38"/>
                <a:gd name="T7" fmla="*/ 57 h 57"/>
                <a:gd name="T8" fmla="*/ 0 w 38"/>
                <a:gd name="T9" fmla="*/ 57 h 57"/>
                <a:gd name="T10" fmla="*/ 0 w 38"/>
                <a:gd name="T11" fmla="*/ 1 h 57"/>
                <a:gd name="T12" fmla="*/ 5 w 38"/>
                <a:gd name="T13" fmla="*/ 1 h 57"/>
                <a:gd name="T14" fmla="*/ 5 w 38"/>
                <a:gd name="T15" fmla="*/ 8 h 57"/>
                <a:gd name="T16" fmla="*/ 11 w 38"/>
                <a:gd name="T17" fmla="*/ 2 h 57"/>
                <a:gd name="T18" fmla="*/ 20 w 38"/>
                <a:gd name="T19" fmla="*/ 0 h 57"/>
                <a:gd name="T20" fmla="*/ 27 w 38"/>
                <a:gd name="T21" fmla="*/ 2 h 57"/>
                <a:gd name="T22" fmla="*/ 33 w 38"/>
                <a:gd name="T23" fmla="*/ 6 h 57"/>
                <a:gd name="T24" fmla="*/ 37 w 38"/>
                <a:gd name="T25" fmla="*/ 13 h 57"/>
                <a:gd name="T26" fmla="*/ 38 w 38"/>
                <a:gd name="T27" fmla="*/ 21 h 57"/>
                <a:gd name="T28" fmla="*/ 37 w 38"/>
                <a:gd name="T29" fmla="*/ 28 h 57"/>
                <a:gd name="T30" fmla="*/ 33 w 38"/>
                <a:gd name="T31" fmla="*/ 35 h 57"/>
                <a:gd name="T32" fmla="*/ 28 w 38"/>
                <a:gd name="T33" fmla="*/ 39 h 57"/>
                <a:gd name="T34" fmla="*/ 20 w 38"/>
                <a:gd name="T35" fmla="*/ 41 h 57"/>
                <a:gd name="T36" fmla="*/ 19 w 38"/>
                <a:gd name="T37" fmla="*/ 37 h 57"/>
                <a:gd name="T38" fmla="*/ 25 w 38"/>
                <a:gd name="T39" fmla="*/ 35 h 57"/>
                <a:gd name="T40" fmla="*/ 29 w 38"/>
                <a:gd name="T41" fmla="*/ 32 h 57"/>
                <a:gd name="T42" fmla="*/ 32 w 38"/>
                <a:gd name="T43" fmla="*/ 26 h 57"/>
                <a:gd name="T44" fmla="*/ 33 w 38"/>
                <a:gd name="T45" fmla="*/ 21 h 57"/>
                <a:gd name="T46" fmla="*/ 32 w 38"/>
                <a:gd name="T47" fmla="*/ 14 h 57"/>
                <a:gd name="T48" fmla="*/ 29 w 38"/>
                <a:gd name="T49" fmla="*/ 9 h 57"/>
                <a:gd name="T50" fmla="*/ 24 w 38"/>
                <a:gd name="T51" fmla="*/ 6 h 57"/>
                <a:gd name="T52" fmla="*/ 18 w 38"/>
                <a:gd name="T53" fmla="*/ 5 h 57"/>
                <a:gd name="T54" fmla="*/ 14 w 38"/>
                <a:gd name="T55" fmla="*/ 5 h 57"/>
                <a:gd name="T56" fmla="*/ 10 w 38"/>
                <a:gd name="T57" fmla="*/ 7 h 57"/>
                <a:gd name="T58" fmla="*/ 7 w 38"/>
                <a:gd name="T59" fmla="*/ 11 h 57"/>
                <a:gd name="T60" fmla="*/ 5 w 38"/>
                <a:gd name="T61" fmla="*/ 14 h 57"/>
                <a:gd name="T62" fmla="*/ 5 w 38"/>
                <a:gd name="T63" fmla="*/ 27 h 57"/>
                <a:gd name="T64" fmla="*/ 8 w 38"/>
                <a:gd name="T65" fmla="*/ 31 h 57"/>
                <a:gd name="T66" fmla="*/ 11 w 38"/>
                <a:gd name="T67" fmla="*/ 34 h 57"/>
                <a:gd name="T68" fmla="*/ 15 w 38"/>
                <a:gd name="T69" fmla="*/ 36 h 57"/>
                <a:gd name="T70" fmla="*/ 19 w 38"/>
                <a:gd name="T71" fmla="*/ 3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8" h="57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9" y="37"/>
                    <a:pt x="7" y="35"/>
                    <a:pt x="5" y="32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6"/>
                    <a:pt x="9" y="4"/>
                    <a:pt x="11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2" y="0"/>
                    <a:pt x="25" y="1"/>
                    <a:pt x="27" y="2"/>
                  </a:cubicBezTo>
                  <a:cubicBezTo>
                    <a:pt x="29" y="3"/>
                    <a:pt x="31" y="4"/>
                    <a:pt x="33" y="6"/>
                  </a:cubicBezTo>
                  <a:cubicBezTo>
                    <a:pt x="35" y="8"/>
                    <a:pt x="36" y="10"/>
                    <a:pt x="37" y="13"/>
                  </a:cubicBezTo>
                  <a:cubicBezTo>
                    <a:pt x="38" y="15"/>
                    <a:pt x="38" y="18"/>
                    <a:pt x="38" y="21"/>
                  </a:cubicBezTo>
                  <a:cubicBezTo>
                    <a:pt x="38" y="23"/>
                    <a:pt x="38" y="26"/>
                    <a:pt x="37" y="28"/>
                  </a:cubicBezTo>
                  <a:cubicBezTo>
                    <a:pt x="36" y="31"/>
                    <a:pt x="35" y="33"/>
                    <a:pt x="33" y="35"/>
                  </a:cubicBezTo>
                  <a:cubicBezTo>
                    <a:pt x="32" y="37"/>
                    <a:pt x="30" y="38"/>
                    <a:pt x="28" y="39"/>
                  </a:cubicBezTo>
                  <a:cubicBezTo>
                    <a:pt x="25" y="41"/>
                    <a:pt x="23" y="41"/>
                    <a:pt x="20" y="41"/>
                  </a:cubicBezTo>
                  <a:close/>
                  <a:moveTo>
                    <a:pt x="19" y="37"/>
                  </a:moveTo>
                  <a:cubicBezTo>
                    <a:pt x="21" y="37"/>
                    <a:pt x="23" y="36"/>
                    <a:pt x="25" y="35"/>
                  </a:cubicBezTo>
                  <a:cubicBezTo>
                    <a:pt x="27" y="34"/>
                    <a:pt x="28" y="33"/>
                    <a:pt x="29" y="32"/>
                  </a:cubicBezTo>
                  <a:cubicBezTo>
                    <a:pt x="31" y="30"/>
                    <a:pt x="31" y="28"/>
                    <a:pt x="32" y="26"/>
                  </a:cubicBezTo>
                  <a:cubicBezTo>
                    <a:pt x="33" y="25"/>
                    <a:pt x="33" y="23"/>
                    <a:pt x="33" y="21"/>
                  </a:cubicBezTo>
                  <a:cubicBezTo>
                    <a:pt x="33" y="18"/>
                    <a:pt x="33" y="16"/>
                    <a:pt x="32" y="14"/>
                  </a:cubicBezTo>
                  <a:cubicBezTo>
                    <a:pt x="31" y="13"/>
                    <a:pt x="30" y="11"/>
                    <a:pt x="29" y="9"/>
                  </a:cubicBezTo>
                  <a:cubicBezTo>
                    <a:pt x="28" y="8"/>
                    <a:pt x="26" y="7"/>
                    <a:pt x="24" y="6"/>
                  </a:cubicBezTo>
                  <a:cubicBezTo>
                    <a:pt x="22" y="5"/>
                    <a:pt x="20" y="5"/>
                    <a:pt x="18" y="5"/>
                  </a:cubicBezTo>
                  <a:cubicBezTo>
                    <a:pt x="17" y="5"/>
                    <a:pt x="16" y="5"/>
                    <a:pt x="14" y="5"/>
                  </a:cubicBezTo>
                  <a:cubicBezTo>
                    <a:pt x="13" y="6"/>
                    <a:pt x="11" y="7"/>
                    <a:pt x="10" y="7"/>
                  </a:cubicBezTo>
                  <a:cubicBezTo>
                    <a:pt x="9" y="8"/>
                    <a:pt x="8" y="9"/>
                    <a:pt x="7" y="11"/>
                  </a:cubicBezTo>
                  <a:cubicBezTo>
                    <a:pt x="6" y="12"/>
                    <a:pt x="6" y="13"/>
                    <a:pt x="5" y="14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6" y="28"/>
                    <a:pt x="7" y="29"/>
                    <a:pt x="8" y="31"/>
                  </a:cubicBezTo>
                  <a:cubicBezTo>
                    <a:pt x="9" y="32"/>
                    <a:pt x="10" y="33"/>
                    <a:pt x="11" y="34"/>
                  </a:cubicBezTo>
                  <a:cubicBezTo>
                    <a:pt x="12" y="35"/>
                    <a:pt x="13" y="35"/>
                    <a:pt x="15" y="36"/>
                  </a:cubicBezTo>
                  <a:cubicBezTo>
                    <a:pt x="16" y="36"/>
                    <a:pt x="17" y="37"/>
                    <a:pt x="19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1"/>
            <p:cNvSpPr>
              <a:spLocks noEditPoints="1"/>
            </p:cNvSpPr>
            <p:nvPr/>
          </p:nvSpPr>
          <p:spPr bwMode="auto">
            <a:xfrm>
              <a:off x="3685526" y="4396270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1 h 41"/>
                <a:gd name="T10" fmla="*/ 2 w 40"/>
                <a:gd name="T11" fmla="*/ 13 h 41"/>
                <a:gd name="T12" fmla="*/ 6 w 40"/>
                <a:gd name="T13" fmla="*/ 6 h 41"/>
                <a:gd name="T14" fmla="*/ 12 w 40"/>
                <a:gd name="T15" fmla="*/ 2 h 41"/>
                <a:gd name="T16" fmla="*/ 20 w 40"/>
                <a:gd name="T17" fmla="*/ 0 h 41"/>
                <a:gd name="T18" fmla="*/ 28 w 40"/>
                <a:gd name="T19" fmla="*/ 2 h 41"/>
                <a:gd name="T20" fmla="*/ 34 w 40"/>
                <a:gd name="T21" fmla="*/ 6 h 41"/>
                <a:gd name="T22" fmla="*/ 38 w 40"/>
                <a:gd name="T23" fmla="*/ 13 h 41"/>
                <a:gd name="T24" fmla="*/ 40 w 40"/>
                <a:gd name="T25" fmla="*/ 21 h 41"/>
                <a:gd name="T26" fmla="*/ 38 w 40"/>
                <a:gd name="T27" fmla="*/ 28 h 41"/>
                <a:gd name="T28" fmla="*/ 34 w 40"/>
                <a:gd name="T29" fmla="*/ 35 h 41"/>
                <a:gd name="T30" fmla="*/ 28 w 40"/>
                <a:gd name="T31" fmla="*/ 39 h 41"/>
                <a:gd name="T32" fmla="*/ 20 w 40"/>
                <a:gd name="T33" fmla="*/ 41 h 41"/>
                <a:gd name="T34" fmla="*/ 6 w 40"/>
                <a:gd name="T35" fmla="*/ 21 h 41"/>
                <a:gd name="T36" fmla="*/ 7 w 40"/>
                <a:gd name="T37" fmla="*/ 27 h 41"/>
                <a:gd name="T38" fmla="*/ 10 w 40"/>
                <a:gd name="T39" fmla="*/ 32 h 41"/>
                <a:gd name="T40" fmla="*/ 14 w 40"/>
                <a:gd name="T41" fmla="*/ 35 h 41"/>
                <a:gd name="T42" fmla="*/ 20 w 40"/>
                <a:gd name="T43" fmla="*/ 37 h 41"/>
                <a:gd name="T44" fmla="*/ 26 w 40"/>
                <a:gd name="T45" fmla="*/ 35 h 41"/>
                <a:gd name="T46" fmla="*/ 30 w 40"/>
                <a:gd name="T47" fmla="*/ 32 h 41"/>
                <a:gd name="T48" fmla="*/ 33 w 40"/>
                <a:gd name="T49" fmla="*/ 27 h 41"/>
                <a:gd name="T50" fmla="*/ 34 w 40"/>
                <a:gd name="T51" fmla="*/ 21 h 41"/>
                <a:gd name="T52" fmla="*/ 33 w 40"/>
                <a:gd name="T53" fmla="*/ 14 h 41"/>
                <a:gd name="T54" fmla="*/ 30 w 40"/>
                <a:gd name="T55" fmla="*/ 9 h 41"/>
                <a:gd name="T56" fmla="*/ 26 w 40"/>
                <a:gd name="T57" fmla="*/ 6 h 41"/>
                <a:gd name="T58" fmla="*/ 20 w 40"/>
                <a:gd name="T59" fmla="*/ 5 h 41"/>
                <a:gd name="T60" fmla="*/ 14 w 40"/>
                <a:gd name="T61" fmla="*/ 6 h 41"/>
                <a:gd name="T62" fmla="*/ 10 w 40"/>
                <a:gd name="T63" fmla="*/ 9 h 41"/>
                <a:gd name="T64" fmla="*/ 7 w 40"/>
                <a:gd name="T65" fmla="*/ 14 h 41"/>
                <a:gd name="T66" fmla="*/ 6 w 40"/>
                <a:gd name="T67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4" y="41"/>
                    <a:pt x="12" y="39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1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3"/>
                    <a:pt x="12" y="2"/>
                  </a:cubicBezTo>
                  <a:cubicBezTo>
                    <a:pt x="15" y="1"/>
                    <a:pt x="17" y="0"/>
                    <a:pt x="20" y="0"/>
                  </a:cubicBezTo>
                  <a:cubicBezTo>
                    <a:pt x="23" y="0"/>
                    <a:pt x="25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40" y="18"/>
                    <a:pt x="40" y="21"/>
                  </a:cubicBezTo>
                  <a:cubicBezTo>
                    <a:pt x="40" y="23"/>
                    <a:pt x="39" y="26"/>
                    <a:pt x="38" y="28"/>
                  </a:cubicBezTo>
                  <a:cubicBezTo>
                    <a:pt x="37" y="31"/>
                    <a:pt x="36" y="33"/>
                    <a:pt x="34" y="35"/>
                  </a:cubicBezTo>
                  <a:cubicBezTo>
                    <a:pt x="32" y="37"/>
                    <a:pt x="30" y="38"/>
                    <a:pt x="28" y="39"/>
                  </a:cubicBezTo>
                  <a:cubicBezTo>
                    <a:pt x="26" y="41"/>
                    <a:pt x="23" y="41"/>
                    <a:pt x="20" y="41"/>
                  </a:cubicBezTo>
                  <a:close/>
                  <a:moveTo>
                    <a:pt x="6" y="21"/>
                  </a:moveTo>
                  <a:cubicBezTo>
                    <a:pt x="6" y="23"/>
                    <a:pt x="6" y="25"/>
                    <a:pt x="7" y="27"/>
                  </a:cubicBezTo>
                  <a:cubicBezTo>
                    <a:pt x="8" y="29"/>
                    <a:pt x="9" y="30"/>
                    <a:pt x="10" y="32"/>
                  </a:cubicBezTo>
                  <a:cubicBezTo>
                    <a:pt x="11" y="33"/>
                    <a:pt x="13" y="34"/>
                    <a:pt x="14" y="35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2" y="37"/>
                    <a:pt x="24" y="36"/>
                    <a:pt x="26" y="35"/>
                  </a:cubicBezTo>
                  <a:cubicBezTo>
                    <a:pt x="27" y="34"/>
                    <a:pt x="29" y="33"/>
                    <a:pt x="30" y="32"/>
                  </a:cubicBezTo>
                  <a:cubicBezTo>
                    <a:pt x="32" y="30"/>
                    <a:pt x="33" y="29"/>
                    <a:pt x="33" y="27"/>
                  </a:cubicBezTo>
                  <a:cubicBezTo>
                    <a:pt x="34" y="25"/>
                    <a:pt x="34" y="23"/>
                    <a:pt x="34" y="21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3" y="12"/>
                    <a:pt x="32" y="11"/>
                    <a:pt x="30" y="9"/>
                  </a:cubicBezTo>
                  <a:cubicBezTo>
                    <a:pt x="29" y="8"/>
                    <a:pt x="27" y="7"/>
                    <a:pt x="26" y="6"/>
                  </a:cubicBezTo>
                  <a:cubicBezTo>
                    <a:pt x="24" y="5"/>
                    <a:pt x="22" y="5"/>
                    <a:pt x="20" y="5"/>
                  </a:cubicBezTo>
                  <a:cubicBezTo>
                    <a:pt x="18" y="5"/>
                    <a:pt x="16" y="5"/>
                    <a:pt x="14" y="6"/>
                  </a:cubicBezTo>
                  <a:cubicBezTo>
                    <a:pt x="13" y="7"/>
                    <a:pt x="11" y="8"/>
                    <a:pt x="10" y="9"/>
                  </a:cubicBezTo>
                  <a:cubicBezTo>
                    <a:pt x="9" y="11"/>
                    <a:pt x="8" y="12"/>
                    <a:pt x="7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2"/>
            <p:cNvSpPr>
              <a:spLocks/>
            </p:cNvSpPr>
            <p:nvPr/>
          </p:nvSpPr>
          <p:spPr bwMode="auto">
            <a:xfrm>
              <a:off x="3749026" y="4396270"/>
              <a:ext cx="46038" cy="58738"/>
            </a:xfrm>
            <a:custGeom>
              <a:avLst/>
              <a:gdLst>
                <a:gd name="T0" fmla="*/ 17 w 32"/>
                <a:gd name="T1" fmla="*/ 41 h 41"/>
                <a:gd name="T2" fmla="*/ 7 w 32"/>
                <a:gd name="T3" fmla="*/ 40 h 41"/>
                <a:gd name="T4" fmla="*/ 0 w 32"/>
                <a:gd name="T5" fmla="*/ 35 h 41"/>
                <a:gd name="T6" fmla="*/ 2 w 32"/>
                <a:gd name="T7" fmla="*/ 32 h 41"/>
                <a:gd name="T8" fmla="*/ 9 w 32"/>
                <a:gd name="T9" fmla="*/ 36 h 41"/>
                <a:gd name="T10" fmla="*/ 16 w 32"/>
                <a:gd name="T11" fmla="*/ 37 h 41"/>
                <a:gd name="T12" fmla="*/ 24 w 32"/>
                <a:gd name="T13" fmla="*/ 35 h 41"/>
                <a:gd name="T14" fmla="*/ 27 w 32"/>
                <a:gd name="T15" fmla="*/ 30 h 41"/>
                <a:gd name="T16" fmla="*/ 26 w 32"/>
                <a:gd name="T17" fmla="*/ 27 h 41"/>
                <a:gd name="T18" fmla="*/ 24 w 32"/>
                <a:gd name="T19" fmla="*/ 25 h 41"/>
                <a:gd name="T20" fmla="*/ 20 w 32"/>
                <a:gd name="T21" fmla="*/ 23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9 h 41"/>
                <a:gd name="T28" fmla="*/ 2 w 32"/>
                <a:gd name="T29" fmla="*/ 16 h 41"/>
                <a:gd name="T30" fmla="*/ 2 w 32"/>
                <a:gd name="T31" fmla="*/ 12 h 41"/>
                <a:gd name="T32" fmla="*/ 3 w 32"/>
                <a:gd name="T33" fmla="*/ 7 h 41"/>
                <a:gd name="T34" fmla="*/ 6 w 32"/>
                <a:gd name="T35" fmla="*/ 3 h 41"/>
                <a:gd name="T36" fmla="*/ 11 w 32"/>
                <a:gd name="T37" fmla="*/ 1 h 41"/>
                <a:gd name="T38" fmla="*/ 17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8 w 32"/>
                <a:gd name="T45" fmla="*/ 8 h 41"/>
                <a:gd name="T46" fmla="*/ 23 w 32"/>
                <a:gd name="T47" fmla="*/ 5 h 41"/>
                <a:gd name="T48" fmla="*/ 16 w 32"/>
                <a:gd name="T49" fmla="*/ 4 h 41"/>
                <a:gd name="T50" fmla="*/ 13 w 32"/>
                <a:gd name="T51" fmla="*/ 4 h 41"/>
                <a:gd name="T52" fmla="*/ 9 w 32"/>
                <a:gd name="T53" fmla="*/ 6 h 41"/>
                <a:gd name="T54" fmla="*/ 7 w 32"/>
                <a:gd name="T55" fmla="*/ 8 h 41"/>
                <a:gd name="T56" fmla="*/ 7 w 32"/>
                <a:gd name="T57" fmla="*/ 11 h 41"/>
                <a:gd name="T58" fmla="*/ 7 w 32"/>
                <a:gd name="T59" fmla="*/ 14 h 41"/>
                <a:gd name="T60" fmla="*/ 9 w 32"/>
                <a:gd name="T61" fmla="*/ 16 h 41"/>
                <a:gd name="T62" fmla="*/ 12 w 32"/>
                <a:gd name="T63" fmla="*/ 17 h 41"/>
                <a:gd name="T64" fmla="*/ 17 w 32"/>
                <a:gd name="T65" fmla="*/ 18 h 41"/>
                <a:gd name="T66" fmla="*/ 23 w 32"/>
                <a:gd name="T67" fmla="*/ 20 h 41"/>
                <a:gd name="T68" fmla="*/ 28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8 w 32"/>
                <a:gd name="T75" fmla="*/ 38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3" y="41"/>
                    <a:pt x="10" y="41"/>
                    <a:pt x="7" y="40"/>
                  </a:cubicBezTo>
                  <a:cubicBezTo>
                    <a:pt x="5" y="39"/>
                    <a:pt x="2" y="37"/>
                    <a:pt x="0" y="35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4" y="33"/>
                    <a:pt x="7" y="35"/>
                    <a:pt x="9" y="36"/>
                  </a:cubicBezTo>
                  <a:cubicBezTo>
                    <a:pt x="11" y="37"/>
                    <a:pt x="14" y="37"/>
                    <a:pt x="16" y="37"/>
                  </a:cubicBezTo>
                  <a:cubicBezTo>
                    <a:pt x="20" y="37"/>
                    <a:pt x="22" y="36"/>
                    <a:pt x="24" y="35"/>
                  </a:cubicBezTo>
                  <a:cubicBezTo>
                    <a:pt x="26" y="34"/>
                    <a:pt x="27" y="32"/>
                    <a:pt x="27" y="30"/>
                  </a:cubicBezTo>
                  <a:cubicBezTo>
                    <a:pt x="27" y="29"/>
                    <a:pt x="27" y="28"/>
                    <a:pt x="26" y="27"/>
                  </a:cubicBezTo>
                  <a:cubicBezTo>
                    <a:pt x="26" y="26"/>
                    <a:pt x="25" y="26"/>
                    <a:pt x="24" y="25"/>
                  </a:cubicBezTo>
                  <a:cubicBezTo>
                    <a:pt x="23" y="24"/>
                    <a:pt x="22" y="24"/>
                    <a:pt x="20" y="23"/>
                  </a:cubicBezTo>
                  <a:cubicBezTo>
                    <a:pt x="19" y="23"/>
                    <a:pt x="17" y="23"/>
                    <a:pt x="15" y="22"/>
                  </a:cubicBezTo>
                  <a:cubicBezTo>
                    <a:pt x="13" y="22"/>
                    <a:pt x="11" y="21"/>
                    <a:pt x="9" y="20"/>
                  </a:cubicBezTo>
                  <a:cubicBezTo>
                    <a:pt x="7" y="20"/>
                    <a:pt x="6" y="19"/>
                    <a:pt x="5" y="19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2" y="10"/>
                    <a:pt x="2" y="8"/>
                    <a:pt x="3" y="7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7" y="2"/>
                    <a:pt x="9" y="1"/>
                    <a:pt x="11" y="1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2" y="0"/>
                    <a:pt x="25" y="1"/>
                  </a:cubicBezTo>
                  <a:cubicBezTo>
                    <a:pt x="27" y="2"/>
                    <a:pt x="29" y="4"/>
                    <a:pt x="31" y="5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7"/>
                    <a:pt x="25" y="6"/>
                    <a:pt x="23" y="5"/>
                  </a:cubicBezTo>
                  <a:cubicBezTo>
                    <a:pt x="21" y="4"/>
                    <a:pt x="19" y="4"/>
                    <a:pt x="16" y="4"/>
                  </a:cubicBezTo>
                  <a:cubicBezTo>
                    <a:pt x="15" y="4"/>
                    <a:pt x="14" y="4"/>
                    <a:pt x="13" y="4"/>
                  </a:cubicBezTo>
                  <a:cubicBezTo>
                    <a:pt x="11" y="5"/>
                    <a:pt x="10" y="5"/>
                    <a:pt x="9" y="6"/>
                  </a:cubicBezTo>
                  <a:cubicBezTo>
                    <a:pt x="9" y="6"/>
                    <a:pt x="8" y="7"/>
                    <a:pt x="7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8" y="15"/>
                    <a:pt x="8" y="15"/>
                    <a:pt x="9" y="16"/>
                  </a:cubicBezTo>
                  <a:cubicBezTo>
                    <a:pt x="10" y="16"/>
                    <a:pt x="11" y="16"/>
                    <a:pt x="12" y="17"/>
                  </a:cubicBezTo>
                  <a:cubicBezTo>
                    <a:pt x="13" y="17"/>
                    <a:pt x="15" y="18"/>
                    <a:pt x="17" y="18"/>
                  </a:cubicBezTo>
                  <a:cubicBezTo>
                    <a:pt x="19" y="19"/>
                    <a:pt x="21" y="19"/>
                    <a:pt x="23" y="20"/>
                  </a:cubicBezTo>
                  <a:cubicBezTo>
                    <a:pt x="25" y="20"/>
                    <a:pt x="27" y="21"/>
                    <a:pt x="28" y="22"/>
                  </a:cubicBezTo>
                  <a:cubicBezTo>
                    <a:pt x="29" y="23"/>
                    <a:pt x="30" y="24"/>
                    <a:pt x="31" y="25"/>
                  </a:cubicBezTo>
                  <a:cubicBezTo>
                    <a:pt x="32" y="26"/>
                    <a:pt x="32" y="28"/>
                    <a:pt x="32" y="29"/>
                  </a:cubicBezTo>
                  <a:cubicBezTo>
                    <a:pt x="32" y="33"/>
                    <a:pt x="31" y="36"/>
                    <a:pt x="28" y="38"/>
                  </a:cubicBezTo>
                  <a:cubicBezTo>
                    <a:pt x="25" y="40"/>
                    <a:pt x="21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3"/>
            <p:cNvSpPr>
              <a:spLocks/>
            </p:cNvSpPr>
            <p:nvPr/>
          </p:nvSpPr>
          <p:spPr bwMode="auto">
            <a:xfrm>
              <a:off x="3806176" y="4397858"/>
              <a:ext cx="52388" cy="57150"/>
            </a:xfrm>
            <a:custGeom>
              <a:avLst/>
              <a:gdLst>
                <a:gd name="T0" fmla="*/ 13 w 36"/>
                <a:gd name="T1" fmla="*/ 40 h 40"/>
                <a:gd name="T2" fmla="*/ 3 w 36"/>
                <a:gd name="T3" fmla="*/ 36 h 40"/>
                <a:gd name="T4" fmla="*/ 0 w 36"/>
                <a:gd name="T5" fmla="*/ 23 h 40"/>
                <a:gd name="T6" fmla="*/ 0 w 36"/>
                <a:gd name="T7" fmla="*/ 0 h 40"/>
                <a:gd name="T8" fmla="*/ 5 w 36"/>
                <a:gd name="T9" fmla="*/ 0 h 40"/>
                <a:gd name="T10" fmla="*/ 5 w 36"/>
                <a:gd name="T11" fmla="*/ 22 h 40"/>
                <a:gd name="T12" fmla="*/ 14 w 36"/>
                <a:gd name="T13" fmla="*/ 36 h 40"/>
                <a:gd name="T14" fmla="*/ 19 w 36"/>
                <a:gd name="T15" fmla="*/ 35 h 40"/>
                <a:gd name="T16" fmla="*/ 23 w 36"/>
                <a:gd name="T17" fmla="*/ 33 h 40"/>
                <a:gd name="T18" fmla="*/ 26 w 36"/>
                <a:gd name="T19" fmla="*/ 29 h 40"/>
                <a:gd name="T20" fmla="*/ 29 w 36"/>
                <a:gd name="T21" fmla="*/ 25 h 40"/>
                <a:gd name="T22" fmla="*/ 29 w 36"/>
                <a:gd name="T23" fmla="*/ 0 h 40"/>
                <a:gd name="T24" fmla="*/ 34 w 36"/>
                <a:gd name="T25" fmla="*/ 0 h 40"/>
                <a:gd name="T26" fmla="*/ 34 w 36"/>
                <a:gd name="T27" fmla="*/ 33 h 40"/>
                <a:gd name="T28" fmla="*/ 36 w 36"/>
                <a:gd name="T29" fmla="*/ 35 h 40"/>
                <a:gd name="T30" fmla="*/ 36 w 36"/>
                <a:gd name="T31" fmla="*/ 39 h 40"/>
                <a:gd name="T32" fmla="*/ 34 w 36"/>
                <a:gd name="T33" fmla="*/ 39 h 40"/>
                <a:gd name="T34" fmla="*/ 33 w 36"/>
                <a:gd name="T35" fmla="*/ 39 h 40"/>
                <a:gd name="T36" fmla="*/ 30 w 36"/>
                <a:gd name="T37" fmla="*/ 38 h 40"/>
                <a:gd name="T38" fmla="*/ 29 w 36"/>
                <a:gd name="T39" fmla="*/ 35 h 40"/>
                <a:gd name="T40" fmla="*/ 29 w 36"/>
                <a:gd name="T41" fmla="*/ 30 h 40"/>
                <a:gd name="T42" fmla="*/ 22 w 36"/>
                <a:gd name="T43" fmla="*/ 38 h 40"/>
                <a:gd name="T44" fmla="*/ 13 w 36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0">
                  <a:moveTo>
                    <a:pt x="13" y="40"/>
                  </a:moveTo>
                  <a:cubicBezTo>
                    <a:pt x="9" y="40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31"/>
                    <a:pt x="8" y="36"/>
                    <a:pt x="14" y="36"/>
                  </a:cubicBezTo>
                  <a:cubicBezTo>
                    <a:pt x="16" y="36"/>
                    <a:pt x="17" y="35"/>
                    <a:pt x="19" y="35"/>
                  </a:cubicBezTo>
                  <a:cubicBezTo>
                    <a:pt x="20" y="34"/>
                    <a:pt x="22" y="34"/>
                    <a:pt x="23" y="33"/>
                  </a:cubicBezTo>
                  <a:cubicBezTo>
                    <a:pt x="24" y="32"/>
                    <a:pt x="25" y="30"/>
                    <a:pt x="26" y="29"/>
                  </a:cubicBezTo>
                  <a:cubicBezTo>
                    <a:pt x="27" y="28"/>
                    <a:pt x="28" y="26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5" y="35"/>
                    <a:pt x="36" y="3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5" y="39"/>
                    <a:pt x="35" y="39"/>
                    <a:pt x="34" y="39"/>
                  </a:cubicBezTo>
                  <a:cubicBezTo>
                    <a:pt x="34" y="39"/>
                    <a:pt x="34" y="39"/>
                    <a:pt x="33" y="39"/>
                  </a:cubicBezTo>
                  <a:cubicBezTo>
                    <a:pt x="32" y="39"/>
                    <a:pt x="31" y="39"/>
                    <a:pt x="30" y="38"/>
                  </a:cubicBezTo>
                  <a:cubicBezTo>
                    <a:pt x="30" y="37"/>
                    <a:pt x="29" y="36"/>
                    <a:pt x="29" y="35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8" y="33"/>
                    <a:pt x="25" y="36"/>
                    <a:pt x="22" y="38"/>
                  </a:cubicBezTo>
                  <a:cubicBezTo>
                    <a:pt x="19" y="39"/>
                    <a:pt x="16" y="40"/>
                    <a:pt x="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4"/>
            <p:cNvSpPr>
              <a:spLocks noEditPoints="1"/>
            </p:cNvSpPr>
            <p:nvPr/>
          </p:nvSpPr>
          <p:spPr bwMode="auto">
            <a:xfrm>
              <a:off x="3868088" y="4396270"/>
              <a:ext cx="55563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3 h 41"/>
                <a:gd name="T12" fmla="*/ 5 w 39"/>
                <a:gd name="T13" fmla="*/ 6 h 41"/>
                <a:gd name="T14" fmla="*/ 12 w 39"/>
                <a:gd name="T15" fmla="*/ 2 h 41"/>
                <a:gd name="T16" fmla="*/ 20 w 39"/>
                <a:gd name="T17" fmla="*/ 0 h 41"/>
                <a:gd name="T18" fmla="*/ 28 w 39"/>
                <a:gd name="T19" fmla="*/ 2 h 41"/>
                <a:gd name="T20" fmla="*/ 34 w 39"/>
                <a:gd name="T21" fmla="*/ 6 h 41"/>
                <a:gd name="T22" fmla="*/ 38 w 39"/>
                <a:gd name="T23" fmla="*/ 13 h 41"/>
                <a:gd name="T24" fmla="*/ 39 w 39"/>
                <a:gd name="T25" fmla="*/ 20 h 41"/>
                <a:gd name="T26" fmla="*/ 39 w 39"/>
                <a:gd name="T27" fmla="*/ 22 h 41"/>
                <a:gd name="T28" fmla="*/ 39 w 39"/>
                <a:gd name="T29" fmla="*/ 22 h 41"/>
                <a:gd name="T30" fmla="*/ 5 w 39"/>
                <a:gd name="T31" fmla="*/ 22 h 41"/>
                <a:gd name="T32" fmla="*/ 7 w 39"/>
                <a:gd name="T33" fmla="*/ 28 h 41"/>
                <a:gd name="T34" fmla="*/ 10 w 39"/>
                <a:gd name="T35" fmla="*/ 33 h 41"/>
                <a:gd name="T36" fmla="*/ 15 w 39"/>
                <a:gd name="T37" fmla="*/ 36 h 41"/>
                <a:gd name="T38" fmla="*/ 20 w 39"/>
                <a:gd name="T39" fmla="*/ 37 h 41"/>
                <a:gd name="T40" fmla="*/ 24 w 39"/>
                <a:gd name="T41" fmla="*/ 37 h 41"/>
                <a:gd name="T42" fmla="*/ 27 w 39"/>
                <a:gd name="T43" fmla="*/ 35 h 41"/>
                <a:gd name="T44" fmla="*/ 30 w 39"/>
                <a:gd name="T45" fmla="*/ 33 h 41"/>
                <a:gd name="T46" fmla="*/ 32 w 39"/>
                <a:gd name="T47" fmla="*/ 30 h 41"/>
                <a:gd name="T48" fmla="*/ 37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20 w 39"/>
                <a:gd name="T57" fmla="*/ 41 h 41"/>
                <a:gd name="T58" fmla="*/ 34 w 39"/>
                <a:gd name="T59" fmla="*/ 18 h 41"/>
                <a:gd name="T60" fmla="*/ 33 w 39"/>
                <a:gd name="T61" fmla="*/ 13 h 41"/>
                <a:gd name="T62" fmla="*/ 30 w 39"/>
                <a:gd name="T63" fmla="*/ 8 h 41"/>
                <a:gd name="T64" fmla="*/ 25 w 39"/>
                <a:gd name="T65" fmla="*/ 5 h 41"/>
                <a:gd name="T66" fmla="*/ 20 w 39"/>
                <a:gd name="T67" fmla="*/ 4 h 41"/>
                <a:gd name="T68" fmla="*/ 14 w 39"/>
                <a:gd name="T69" fmla="*/ 5 h 41"/>
                <a:gd name="T70" fmla="*/ 10 w 39"/>
                <a:gd name="T71" fmla="*/ 8 h 41"/>
                <a:gd name="T72" fmla="*/ 7 w 39"/>
                <a:gd name="T73" fmla="*/ 13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1"/>
                    <a:pt x="12" y="39"/>
                  </a:cubicBezTo>
                  <a:cubicBezTo>
                    <a:pt x="9" y="38"/>
                    <a:pt x="7" y="37"/>
                    <a:pt x="5" y="35"/>
                  </a:cubicBezTo>
                  <a:cubicBezTo>
                    <a:pt x="4" y="33"/>
                    <a:pt x="2" y="31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0"/>
                    <a:pt x="4" y="8"/>
                    <a:pt x="5" y="6"/>
                  </a:cubicBezTo>
                  <a:cubicBezTo>
                    <a:pt x="7" y="4"/>
                    <a:pt x="9" y="3"/>
                    <a:pt x="12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3" y="0"/>
                    <a:pt x="25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39" y="18"/>
                    <a:pt x="39" y="20"/>
                  </a:cubicBezTo>
                  <a:cubicBezTo>
                    <a:pt x="39" y="21"/>
                    <a:pt x="39" y="21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4"/>
                    <a:pt x="6" y="26"/>
                    <a:pt x="7" y="28"/>
                  </a:cubicBezTo>
                  <a:cubicBezTo>
                    <a:pt x="8" y="30"/>
                    <a:pt x="9" y="32"/>
                    <a:pt x="10" y="33"/>
                  </a:cubicBezTo>
                  <a:cubicBezTo>
                    <a:pt x="11" y="34"/>
                    <a:pt x="13" y="35"/>
                    <a:pt x="15" y="36"/>
                  </a:cubicBezTo>
                  <a:cubicBezTo>
                    <a:pt x="16" y="37"/>
                    <a:pt x="18" y="37"/>
                    <a:pt x="20" y="37"/>
                  </a:cubicBezTo>
                  <a:cubicBezTo>
                    <a:pt x="21" y="37"/>
                    <a:pt x="22" y="37"/>
                    <a:pt x="24" y="37"/>
                  </a:cubicBezTo>
                  <a:cubicBezTo>
                    <a:pt x="25" y="36"/>
                    <a:pt x="26" y="36"/>
                    <a:pt x="27" y="35"/>
                  </a:cubicBezTo>
                  <a:cubicBezTo>
                    <a:pt x="28" y="35"/>
                    <a:pt x="29" y="34"/>
                    <a:pt x="30" y="33"/>
                  </a:cubicBezTo>
                  <a:cubicBezTo>
                    <a:pt x="31" y="32"/>
                    <a:pt x="32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40"/>
                    <a:pt x="25" y="40"/>
                  </a:cubicBezTo>
                  <a:cubicBezTo>
                    <a:pt x="23" y="41"/>
                    <a:pt x="22" y="41"/>
                    <a:pt x="20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4" y="14"/>
                    <a:pt x="33" y="13"/>
                  </a:cubicBezTo>
                  <a:cubicBezTo>
                    <a:pt x="32" y="11"/>
                    <a:pt x="31" y="9"/>
                    <a:pt x="30" y="8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3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3" y="6"/>
                    <a:pt x="11" y="7"/>
                    <a:pt x="10" y="8"/>
                  </a:cubicBezTo>
                  <a:cubicBezTo>
                    <a:pt x="8" y="9"/>
                    <a:pt x="7" y="11"/>
                    <a:pt x="7" y="13"/>
                  </a:cubicBezTo>
                  <a:cubicBezTo>
                    <a:pt x="6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85"/>
            <p:cNvSpPr>
              <a:spLocks/>
            </p:cNvSpPr>
            <p:nvPr/>
          </p:nvSpPr>
          <p:spPr bwMode="auto">
            <a:xfrm>
              <a:off x="3934763" y="4396270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5 w 20"/>
                <a:gd name="T5" fmla="*/ 16 h 40"/>
                <a:gd name="T6" fmla="*/ 5 w 20"/>
                <a:gd name="T7" fmla="*/ 40 h 40"/>
                <a:gd name="T8" fmla="*/ 0 w 20"/>
                <a:gd name="T9" fmla="*/ 40 h 40"/>
                <a:gd name="T10" fmla="*/ 0 w 20"/>
                <a:gd name="T11" fmla="*/ 1 h 40"/>
                <a:gd name="T12" fmla="*/ 5 w 20"/>
                <a:gd name="T13" fmla="*/ 1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1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7" y="5"/>
                    <a:pt x="13" y="6"/>
                    <a:pt x="11" y="8"/>
                  </a:cubicBezTo>
                  <a:cubicBezTo>
                    <a:pt x="8" y="10"/>
                    <a:pt x="6" y="12"/>
                    <a:pt x="5" y="16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7"/>
                    <a:pt x="9" y="5"/>
                    <a:pt x="11" y="3"/>
                  </a:cubicBezTo>
                  <a:cubicBezTo>
                    <a:pt x="14" y="1"/>
                    <a:pt x="16" y="0"/>
                    <a:pt x="19" y="0"/>
                  </a:cubicBezTo>
                  <a:cubicBezTo>
                    <a:pt x="19" y="0"/>
                    <a:pt x="20" y="0"/>
                    <a:pt x="20" y="1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86"/>
            <p:cNvSpPr>
              <a:spLocks noEditPoints="1"/>
            </p:cNvSpPr>
            <p:nvPr/>
          </p:nvSpPr>
          <p:spPr bwMode="auto">
            <a:xfrm>
              <a:off x="3969688" y="4396270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3 h 41"/>
                <a:gd name="T12" fmla="*/ 6 w 40"/>
                <a:gd name="T13" fmla="*/ 6 h 41"/>
                <a:gd name="T14" fmla="*/ 12 w 40"/>
                <a:gd name="T15" fmla="*/ 2 h 41"/>
                <a:gd name="T16" fmla="*/ 20 w 40"/>
                <a:gd name="T17" fmla="*/ 0 h 41"/>
                <a:gd name="T18" fmla="*/ 28 w 40"/>
                <a:gd name="T19" fmla="*/ 2 h 41"/>
                <a:gd name="T20" fmla="*/ 34 w 40"/>
                <a:gd name="T21" fmla="*/ 6 h 41"/>
                <a:gd name="T22" fmla="*/ 38 w 40"/>
                <a:gd name="T23" fmla="*/ 13 h 41"/>
                <a:gd name="T24" fmla="*/ 40 w 40"/>
                <a:gd name="T25" fmla="*/ 20 h 41"/>
                <a:gd name="T26" fmla="*/ 40 w 40"/>
                <a:gd name="T27" fmla="*/ 22 h 41"/>
                <a:gd name="T28" fmla="*/ 40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0 w 40"/>
                <a:gd name="T35" fmla="*/ 33 h 41"/>
                <a:gd name="T36" fmla="*/ 15 w 40"/>
                <a:gd name="T37" fmla="*/ 36 h 41"/>
                <a:gd name="T38" fmla="*/ 20 w 40"/>
                <a:gd name="T39" fmla="*/ 37 h 41"/>
                <a:gd name="T40" fmla="*/ 24 w 40"/>
                <a:gd name="T41" fmla="*/ 37 h 41"/>
                <a:gd name="T42" fmla="*/ 28 w 40"/>
                <a:gd name="T43" fmla="*/ 35 h 41"/>
                <a:gd name="T44" fmla="*/ 30 w 40"/>
                <a:gd name="T45" fmla="*/ 33 h 41"/>
                <a:gd name="T46" fmla="*/ 32 w 40"/>
                <a:gd name="T47" fmla="*/ 30 h 41"/>
                <a:gd name="T48" fmla="*/ 37 w 40"/>
                <a:gd name="T49" fmla="*/ 31 h 41"/>
                <a:gd name="T50" fmla="*/ 34 w 40"/>
                <a:gd name="T51" fmla="*/ 35 h 41"/>
                <a:gd name="T52" fmla="*/ 30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3 h 41"/>
                <a:gd name="T62" fmla="*/ 30 w 40"/>
                <a:gd name="T63" fmla="*/ 8 h 41"/>
                <a:gd name="T64" fmla="*/ 26 w 40"/>
                <a:gd name="T65" fmla="*/ 5 h 41"/>
                <a:gd name="T66" fmla="*/ 20 w 40"/>
                <a:gd name="T67" fmla="*/ 4 h 41"/>
                <a:gd name="T68" fmla="*/ 15 w 40"/>
                <a:gd name="T69" fmla="*/ 5 h 41"/>
                <a:gd name="T70" fmla="*/ 10 w 40"/>
                <a:gd name="T71" fmla="*/ 8 h 41"/>
                <a:gd name="T72" fmla="*/ 7 w 40"/>
                <a:gd name="T73" fmla="*/ 13 h 41"/>
                <a:gd name="T74" fmla="*/ 6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5" y="41"/>
                    <a:pt x="12" y="39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3"/>
                    <a:pt x="12" y="2"/>
                  </a:cubicBezTo>
                  <a:cubicBezTo>
                    <a:pt x="15" y="1"/>
                    <a:pt x="17" y="0"/>
                    <a:pt x="20" y="0"/>
                  </a:cubicBezTo>
                  <a:cubicBezTo>
                    <a:pt x="23" y="0"/>
                    <a:pt x="26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40" y="18"/>
                    <a:pt x="40" y="20"/>
                  </a:cubicBezTo>
                  <a:cubicBezTo>
                    <a:pt x="40" y="21"/>
                    <a:pt x="40" y="21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4"/>
                    <a:pt x="6" y="26"/>
                    <a:pt x="7" y="28"/>
                  </a:cubicBezTo>
                  <a:cubicBezTo>
                    <a:pt x="8" y="30"/>
                    <a:pt x="9" y="32"/>
                    <a:pt x="10" y="33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7" y="37"/>
                    <a:pt x="18" y="37"/>
                    <a:pt x="20" y="37"/>
                  </a:cubicBezTo>
                  <a:cubicBezTo>
                    <a:pt x="22" y="37"/>
                    <a:pt x="23" y="37"/>
                    <a:pt x="24" y="37"/>
                  </a:cubicBezTo>
                  <a:cubicBezTo>
                    <a:pt x="25" y="36"/>
                    <a:pt x="27" y="36"/>
                    <a:pt x="28" y="35"/>
                  </a:cubicBezTo>
                  <a:cubicBezTo>
                    <a:pt x="29" y="35"/>
                    <a:pt x="30" y="34"/>
                    <a:pt x="30" y="33"/>
                  </a:cubicBezTo>
                  <a:cubicBezTo>
                    <a:pt x="31" y="32"/>
                    <a:pt x="32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40"/>
                    <a:pt x="26" y="40"/>
                  </a:cubicBezTo>
                  <a:cubicBezTo>
                    <a:pt x="24" y="41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5" y="16"/>
                    <a:pt x="34" y="14"/>
                    <a:pt x="33" y="13"/>
                  </a:cubicBezTo>
                  <a:cubicBezTo>
                    <a:pt x="32" y="11"/>
                    <a:pt x="31" y="9"/>
                    <a:pt x="30" y="8"/>
                  </a:cubicBezTo>
                  <a:cubicBezTo>
                    <a:pt x="29" y="7"/>
                    <a:pt x="27" y="6"/>
                    <a:pt x="26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5" y="5"/>
                  </a:cubicBezTo>
                  <a:cubicBezTo>
                    <a:pt x="13" y="6"/>
                    <a:pt x="11" y="7"/>
                    <a:pt x="10" y="8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6" y="14"/>
                    <a:pt x="6" y="16"/>
                    <a:pt x="6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87"/>
            <p:cNvSpPr>
              <a:spLocks/>
            </p:cNvSpPr>
            <p:nvPr/>
          </p:nvSpPr>
          <p:spPr bwMode="auto">
            <a:xfrm>
              <a:off x="4037951" y="4443895"/>
              <a:ext cx="7938" cy="17463"/>
            </a:xfrm>
            <a:custGeom>
              <a:avLst/>
              <a:gdLst>
                <a:gd name="T0" fmla="*/ 0 w 5"/>
                <a:gd name="T1" fmla="*/ 11 h 11"/>
                <a:gd name="T2" fmla="*/ 2 w 5"/>
                <a:gd name="T3" fmla="*/ 6 h 11"/>
                <a:gd name="T4" fmla="*/ 0 w 5"/>
                <a:gd name="T5" fmla="*/ 6 h 11"/>
                <a:gd name="T6" fmla="*/ 0 w 5"/>
                <a:gd name="T7" fmla="*/ 0 h 11"/>
                <a:gd name="T8" fmla="*/ 5 w 5"/>
                <a:gd name="T9" fmla="*/ 0 h 11"/>
                <a:gd name="T10" fmla="*/ 5 w 5"/>
                <a:gd name="T11" fmla="*/ 6 h 11"/>
                <a:gd name="T12" fmla="*/ 3 w 5"/>
                <a:gd name="T13" fmla="*/ 11 h 11"/>
                <a:gd name="T14" fmla="*/ 0 w 5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1">
                  <a:moveTo>
                    <a:pt x="0" y="11"/>
                  </a:moveTo>
                  <a:lnTo>
                    <a:pt x="2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6"/>
                  </a:lnTo>
                  <a:lnTo>
                    <a:pt x="3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88"/>
            <p:cNvSpPr>
              <a:spLocks/>
            </p:cNvSpPr>
            <p:nvPr/>
          </p:nvSpPr>
          <p:spPr bwMode="auto">
            <a:xfrm>
              <a:off x="3617263" y="4494695"/>
              <a:ext cx="31750" cy="76200"/>
            </a:xfrm>
            <a:custGeom>
              <a:avLst/>
              <a:gdLst>
                <a:gd name="T0" fmla="*/ 23 w 23"/>
                <a:gd name="T1" fmla="*/ 51 h 53"/>
                <a:gd name="T2" fmla="*/ 22 w 23"/>
                <a:gd name="T3" fmla="*/ 52 h 53"/>
                <a:gd name="T4" fmla="*/ 20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1 w 23"/>
                <a:gd name="T11" fmla="*/ 53 h 53"/>
                <a:gd name="T12" fmla="*/ 8 w 23"/>
                <a:gd name="T13" fmla="*/ 51 h 53"/>
                <a:gd name="T14" fmla="*/ 7 w 23"/>
                <a:gd name="T15" fmla="*/ 49 h 53"/>
                <a:gd name="T16" fmla="*/ 6 w 23"/>
                <a:gd name="T17" fmla="*/ 46 h 53"/>
                <a:gd name="T18" fmla="*/ 6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6 w 23"/>
                <a:gd name="T25" fmla="*/ 13 h 53"/>
                <a:gd name="T26" fmla="*/ 6 w 23"/>
                <a:gd name="T27" fmla="*/ 0 h 53"/>
                <a:gd name="T28" fmla="*/ 11 w 23"/>
                <a:gd name="T29" fmla="*/ 0 h 53"/>
                <a:gd name="T30" fmla="*/ 11 w 23"/>
                <a:gd name="T31" fmla="*/ 13 h 53"/>
                <a:gd name="T32" fmla="*/ 20 w 23"/>
                <a:gd name="T33" fmla="*/ 13 h 53"/>
                <a:gd name="T34" fmla="*/ 20 w 23"/>
                <a:gd name="T35" fmla="*/ 17 h 53"/>
                <a:gd name="T36" fmla="*/ 11 w 23"/>
                <a:gd name="T37" fmla="*/ 17 h 53"/>
                <a:gd name="T38" fmla="*/ 11 w 23"/>
                <a:gd name="T39" fmla="*/ 44 h 53"/>
                <a:gd name="T40" fmla="*/ 13 w 23"/>
                <a:gd name="T41" fmla="*/ 47 h 53"/>
                <a:gd name="T42" fmla="*/ 16 w 23"/>
                <a:gd name="T43" fmla="*/ 48 h 53"/>
                <a:gd name="T44" fmla="*/ 20 w 23"/>
                <a:gd name="T45" fmla="*/ 48 h 53"/>
                <a:gd name="T46" fmla="*/ 22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3" y="51"/>
                    <a:pt x="22" y="51"/>
                    <a:pt x="22" y="52"/>
                  </a:cubicBezTo>
                  <a:cubicBezTo>
                    <a:pt x="21" y="52"/>
                    <a:pt x="21" y="52"/>
                    <a:pt x="20" y="52"/>
                  </a:cubicBezTo>
                  <a:cubicBezTo>
                    <a:pt x="19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3" y="53"/>
                    <a:pt x="12" y="53"/>
                    <a:pt x="11" y="53"/>
                  </a:cubicBezTo>
                  <a:cubicBezTo>
                    <a:pt x="10" y="53"/>
                    <a:pt x="9" y="52"/>
                    <a:pt x="8" y="51"/>
                  </a:cubicBezTo>
                  <a:cubicBezTo>
                    <a:pt x="8" y="51"/>
                    <a:pt x="7" y="50"/>
                    <a:pt x="7" y="49"/>
                  </a:cubicBezTo>
                  <a:cubicBezTo>
                    <a:pt x="6" y="48"/>
                    <a:pt x="6" y="47"/>
                    <a:pt x="6" y="4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2" y="47"/>
                    <a:pt x="13" y="47"/>
                  </a:cubicBezTo>
                  <a:cubicBezTo>
                    <a:pt x="14" y="48"/>
                    <a:pt x="15" y="48"/>
                    <a:pt x="16" y="48"/>
                  </a:cubicBezTo>
                  <a:cubicBezTo>
                    <a:pt x="17" y="48"/>
                    <a:pt x="19" y="48"/>
                    <a:pt x="20" y="48"/>
                  </a:cubicBezTo>
                  <a:cubicBezTo>
                    <a:pt x="21" y="47"/>
                    <a:pt x="22" y="47"/>
                    <a:pt x="22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89"/>
            <p:cNvSpPr>
              <a:spLocks noEditPoints="1"/>
            </p:cNvSpPr>
            <p:nvPr/>
          </p:nvSpPr>
          <p:spPr bwMode="auto">
            <a:xfrm>
              <a:off x="3655363" y="4513745"/>
              <a:ext cx="55563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5 w 39"/>
                <a:gd name="T5" fmla="*/ 34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6 w 39"/>
                <a:gd name="T13" fmla="*/ 6 h 41"/>
                <a:gd name="T14" fmla="*/ 12 w 39"/>
                <a:gd name="T15" fmla="*/ 1 h 41"/>
                <a:gd name="T16" fmla="*/ 20 w 39"/>
                <a:gd name="T17" fmla="*/ 0 h 41"/>
                <a:gd name="T18" fmla="*/ 27 w 39"/>
                <a:gd name="T19" fmla="*/ 1 h 41"/>
                <a:gd name="T20" fmla="*/ 34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8 w 39"/>
                <a:gd name="T27" fmla="*/ 28 h 41"/>
                <a:gd name="T28" fmla="*/ 34 w 39"/>
                <a:gd name="T29" fmla="*/ 34 h 41"/>
                <a:gd name="T30" fmla="*/ 27 w 39"/>
                <a:gd name="T31" fmla="*/ 39 h 41"/>
                <a:gd name="T32" fmla="*/ 20 w 39"/>
                <a:gd name="T33" fmla="*/ 41 h 41"/>
                <a:gd name="T34" fmla="*/ 5 w 39"/>
                <a:gd name="T35" fmla="*/ 20 h 41"/>
                <a:gd name="T36" fmla="*/ 6 w 39"/>
                <a:gd name="T37" fmla="*/ 26 h 41"/>
                <a:gd name="T38" fmla="*/ 9 w 39"/>
                <a:gd name="T39" fmla="*/ 31 h 41"/>
                <a:gd name="T40" fmla="*/ 14 w 39"/>
                <a:gd name="T41" fmla="*/ 35 h 41"/>
                <a:gd name="T42" fmla="*/ 20 w 39"/>
                <a:gd name="T43" fmla="*/ 36 h 41"/>
                <a:gd name="T44" fmla="*/ 25 w 39"/>
                <a:gd name="T45" fmla="*/ 35 h 41"/>
                <a:gd name="T46" fmla="*/ 30 w 39"/>
                <a:gd name="T47" fmla="*/ 31 h 41"/>
                <a:gd name="T48" fmla="*/ 33 w 39"/>
                <a:gd name="T49" fmla="*/ 26 h 41"/>
                <a:gd name="T50" fmla="*/ 34 w 39"/>
                <a:gd name="T51" fmla="*/ 20 h 41"/>
                <a:gd name="T52" fmla="*/ 33 w 39"/>
                <a:gd name="T53" fmla="*/ 14 h 41"/>
                <a:gd name="T54" fmla="*/ 30 w 39"/>
                <a:gd name="T55" fmla="*/ 9 h 41"/>
                <a:gd name="T56" fmla="*/ 25 w 39"/>
                <a:gd name="T57" fmla="*/ 5 h 41"/>
                <a:gd name="T58" fmla="*/ 20 w 39"/>
                <a:gd name="T59" fmla="*/ 4 h 41"/>
                <a:gd name="T60" fmla="*/ 14 w 39"/>
                <a:gd name="T61" fmla="*/ 5 h 41"/>
                <a:gd name="T62" fmla="*/ 9 w 39"/>
                <a:gd name="T63" fmla="*/ 9 h 41"/>
                <a:gd name="T64" fmla="*/ 6 w 39"/>
                <a:gd name="T65" fmla="*/ 14 h 41"/>
                <a:gd name="T66" fmla="*/ 5 w 39"/>
                <a:gd name="T6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9" y="38"/>
                    <a:pt x="7" y="36"/>
                    <a:pt x="5" y="34"/>
                  </a:cubicBezTo>
                  <a:cubicBezTo>
                    <a:pt x="4" y="33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ubicBezTo>
                    <a:pt x="0" y="17"/>
                    <a:pt x="0" y="15"/>
                    <a:pt x="1" y="12"/>
                  </a:cubicBezTo>
                  <a:cubicBezTo>
                    <a:pt x="2" y="10"/>
                    <a:pt x="4" y="8"/>
                    <a:pt x="6" y="6"/>
                  </a:cubicBezTo>
                  <a:cubicBezTo>
                    <a:pt x="7" y="4"/>
                    <a:pt x="9" y="2"/>
                    <a:pt x="12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22" y="0"/>
                    <a:pt x="25" y="0"/>
                    <a:pt x="27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5" y="8"/>
                    <a:pt x="37" y="10"/>
                    <a:pt x="38" y="12"/>
                  </a:cubicBezTo>
                  <a:cubicBezTo>
                    <a:pt x="39" y="15"/>
                    <a:pt x="39" y="17"/>
                    <a:pt x="39" y="20"/>
                  </a:cubicBezTo>
                  <a:cubicBezTo>
                    <a:pt x="39" y="23"/>
                    <a:pt x="39" y="25"/>
                    <a:pt x="38" y="28"/>
                  </a:cubicBezTo>
                  <a:cubicBezTo>
                    <a:pt x="37" y="30"/>
                    <a:pt x="35" y="33"/>
                    <a:pt x="34" y="34"/>
                  </a:cubicBezTo>
                  <a:cubicBezTo>
                    <a:pt x="32" y="36"/>
                    <a:pt x="30" y="38"/>
                    <a:pt x="27" y="39"/>
                  </a:cubicBezTo>
                  <a:cubicBezTo>
                    <a:pt x="25" y="40"/>
                    <a:pt x="22" y="41"/>
                    <a:pt x="20" y="41"/>
                  </a:cubicBezTo>
                  <a:close/>
                  <a:moveTo>
                    <a:pt x="5" y="20"/>
                  </a:moveTo>
                  <a:cubicBezTo>
                    <a:pt x="5" y="22"/>
                    <a:pt x="6" y="24"/>
                    <a:pt x="6" y="26"/>
                  </a:cubicBezTo>
                  <a:cubicBezTo>
                    <a:pt x="7" y="28"/>
                    <a:pt x="8" y="30"/>
                    <a:pt x="9" y="31"/>
                  </a:cubicBezTo>
                  <a:cubicBezTo>
                    <a:pt x="11" y="33"/>
                    <a:pt x="12" y="34"/>
                    <a:pt x="14" y="35"/>
                  </a:cubicBezTo>
                  <a:cubicBezTo>
                    <a:pt x="16" y="36"/>
                    <a:pt x="18" y="36"/>
                    <a:pt x="20" y="36"/>
                  </a:cubicBezTo>
                  <a:cubicBezTo>
                    <a:pt x="22" y="36"/>
                    <a:pt x="23" y="36"/>
                    <a:pt x="25" y="35"/>
                  </a:cubicBezTo>
                  <a:cubicBezTo>
                    <a:pt x="27" y="34"/>
                    <a:pt x="28" y="33"/>
                    <a:pt x="30" y="31"/>
                  </a:cubicBezTo>
                  <a:cubicBezTo>
                    <a:pt x="31" y="30"/>
                    <a:pt x="32" y="28"/>
                    <a:pt x="33" y="26"/>
                  </a:cubicBezTo>
                  <a:cubicBezTo>
                    <a:pt x="34" y="24"/>
                    <a:pt x="34" y="22"/>
                    <a:pt x="34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1" y="10"/>
                    <a:pt x="30" y="9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3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2" y="6"/>
                    <a:pt x="11" y="7"/>
                    <a:pt x="9" y="9"/>
                  </a:cubicBezTo>
                  <a:cubicBezTo>
                    <a:pt x="8" y="10"/>
                    <a:pt x="7" y="12"/>
                    <a:pt x="6" y="14"/>
                  </a:cubicBezTo>
                  <a:cubicBezTo>
                    <a:pt x="6" y="16"/>
                    <a:pt x="5" y="18"/>
                    <a:pt x="5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0"/>
            <p:cNvSpPr>
              <a:spLocks/>
            </p:cNvSpPr>
            <p:nvPr/>
          </p:nvSpPr>
          <p:spPr bwMode="auto">
            <a:xfrm>
              <a:off x="3723626" y="4513745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5 w 20"/>
                <a:gd name="T5" fmla="*/ 15 h 40"/>
                <a:gd name="T6" fmla="*/ 5 w 20"/>
                <a:gd name="T7" fmla="*/ 40 h 40"/>
                <a:gd name="T8" fmla="*/ 0 w 20"/>
                <a:gd name="T9" fmla="*/ 40 h 40"/>
                <a:gd name="T10" fmla="*/ 0 w 20"/>
                <a:gd name="T11" fmla="*/ 0 h 40"/>
                <a:gd name="T12" fmla="*/ 5 w 20"/>
                <a:gd name="T13" fmla="*/ 0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0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6" y="5"/>
                    <a:pt x="13" y="6"/>
                    <a:pt x="11" y="8"/>
                  </a:cubicBezTo>
                  <a:cubicBezTo>
                    <a:pt x="8" y="9"/>
                    <a:pt x="6" y="12"/>
                    <a:pt x="5" y="1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4"/>
                    <a:pt x="11" y="3"/>
                  </a:cubicBezTo>
                  <a:cubicBezTo>
                    <a:pt x="13" y="1"/>
                    <a:pt x="16" y="0"/>
                    <a:pt x="19" y="0"/>
                  </a:cubicBezTo>
                  <a:cubicBezTo>
                    <a:pt x="19" y="0"/>
                    <a:pt x="19" y="0"/>
                    <a:pt x="20" y="0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1"/>
            <p:cNvSpPr>
              <a:spLocks/>
            </p:cNvSpPr>
            <p:nvPr/>
          </p:nvSpPr>
          <p:spPr bwMode="auto">
            <a:xfrm>
              <a:off x="3756963" y="4494695"/>
              <a:ext cx="33338" cy="76200"/>
            </a:xfrm>
            <a:custGeom>
              <a:avLst/>
              <a:gdLst>
                <a:gd name="T0" fmla="*/ 23 w 23"/>
                <a:gd name="T1" fmla="*/ 51 h 53"/>
                <a:gd name="T2" fmla="*/ 21 w 23"/>
                <a:gd name="T3" fmla="*/ 52 h 53"/>
                <a:gd name="T4" fmla="*/ 19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0 w 23"/>
                <a:gd name="T11" fmla="*/ 53 h 53"/>
                <a:gd name="T12" fmla="*/ 8 w 23"/>
                <a:gd name="T13" fmla="*/ 51 h 53"/>
                <a:gd name="T14" fmla="*/ 6 w 23"/>
                <a:gd name="T15" fmla="*/ 49 h 53"/>
                <a:gd name="T16" fmla="*/ 5 w 23"/>
                <a:gd name="T17" fmla="*/ 46 h 53"/>
                <a:gd name="T18" fmla="*/ 5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5 w 23"/>
                <a:gd name="T25" fmla="*/ 13 h 53"/>
                <a:gd name="T26" fmla="*/ 5 w 23"/>
                <a:gd name="T27" fmla="*/ 0 h 53"/>
                <a:gd name="T28" fmla="*/ 10 w 23"/>
                <a:gd name="T29" fmla="*/ 0 h 53"/>
                <a:gd name="T30" fmla="*/ 10 w 23"/>
                <a:gd name="T31" fmla="*/ 13 h 53"/>
                <a:gd name="T32" fmla="*/ 20 w 23"/>
                <a:gd name="T33" fmla="*/ 13 h 53"/>
                <a:gd name="T34" fmla="*/ 20 w 23"/>
                <a:gd name="T35" fmla="*/ 17 h 53"/>
                <a:gd name="T36" fmla="*/ 10 w 23"/>
                <a:gd name="T37" fmla="*/ 17 h 53"/>
                <a:gd name="T38" fmla="*/ 10 w 23"/>
                <a:gd name="T39" fmla="*/ 44 h 53"/>
                <a:gd name="T40" fmla="*/ 12 w 23"/>
                <a:gd name="T41" fmla="*/ 47 h 53"/>
                <a:gd name="T42" fmla="*/ 15 w 23"/>
                <a:gd name="T43" fmla="*/ 48 h 53"/>
                <a:gd name="T44" fmla="*/ 19 w 23"/>
                <a:gd name="T45" fmla="*/ 48 h 53"/>
                <a:gd name="T46" fmla="*/ 21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2" y="51"/>
                    <a:pt x="22" y="51"/>
                    <a:pt x="21" y="52"/>
                  </a:cubicBezTo>
                  <a:cubicBezTo>
                    <a:pt x="21" y="52"/>
                    <a:pt x="20" y="52"/>
                    <a:pt x="19" y="52"/>
                  </a:cubicBezTo>
                  <a:cubicBezTo>
                    <a:pt x="19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3" y="53"/>
                    <a:pt x="11" y="53"/>
                    <a:pt x="10" y="53"/>
                  </a:cubicBezTo>
                  <a:cubicBezTo>
                    <a:pt x="9" y="53"/>
                    <a:pt x="9" y="52"/>
                    <a:pt x="8" y="51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6" y="48"/>
                    <a:pt x="5" y="47"/>
                    <a:pt x="5" y="4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1" y="46"/>
                    <a:pt x="11" y="47"/>
                    <a:pt x="12" y="47"/>
                  </a:cubicBezTo>
                  <a:cubicBezTo>
                    <a:pt x="13" y="48"/>
                    <a:pt x="14" y="48"/>
                    <a:pt x="15" y="48"/>
                  </a:cubicBezTo>
                  <a:cubicBezTo>
                    <a:pt x="17" y="48"/>
                    <a:pt x="18" y="48"/>
                    <a:pt x="19" y="48"/>
                  </a:cubicBezTo>
                  <a:cubicBezTo>
                    <a:pt x="20" y="47"/>
                    <a:pt x="21" y="47"/>
                    <a:pt x="21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2"/>
            <p:cNvSpPr>
              <a:spLocks noEditPoints="1"/>
            </p:cNvSpPr>
            <p:nvPr/>
          </p:nvSpPr>
          <p:spPr bwMode="auto">
            <a:xfrm>
              <a:off x="3793476" y="4513745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4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2 h 41"/>
                <a:gd name="T12" fmla="*/ 6 w 40"/>
                <a:gd name="T13" fmla="*/ 6 h 41"/>
                <a:gd name="T14" fmla="*/ 12 w 40"/>
                <a:gd name="T15" fmla="*/ 1 h 41"/>
                <a:gd name="T16" fmla="*/ 20 w 40"/>
                <a:gd name="T17" fmla="*/ 0 h 41"/>
                <a:gd name="T18" fmla="*/ 28 w 40"/>
                <a:gd name="T19" fmla="*/ 1 h 41"/>
                <a:gd name="T20" fmla="*/ 34 w 40"/>
                <a:gd name="T21" fmla="*/ 6 h 41"/>
                <a:gd name="T22" fmla="*/ 38 w 40"/>
                <a:gd name="T23" fmla="*/ 12 h 41"/>
                <a:gd name="T24" fmla="*/ 40 w 40"/>
                <a:gd name="T25" fmla="*/ 20 h 41"/>
                <a:gd name="T26" fmla="*/ 38 w 40"/>
                <a:gd name="T27" fmla="*/ 28 h 41"/>
                <a:gd name="T28" fmla="*/ 34 w 40"/>
                <a:gd name="T29" fmla="*/ 34 h 41"/>
                <a:gd name="T30" fmla="*/ 28 w 40"/>
                <a:gd name="T31" fmla="*/ 39 h 41"/>
                <a:gd name="T32" fmla="*/ 20 w 40"/>
                <a:gd name="T33" fmla="*/ 41 h 41"/>
                <a:gd name="T34" fmla="*/ 6 w 40"/>
                <a:gd name="T35" fmla="*/ 20 h 41"/>
                <a:gd name="T36" fmla="*/ 7 w 40"/>
                <a:gd name="T37" fmla="*/ 26 h 41"/>
                <a:gd name="T38" fmla="*/ 10 w 40"/>
                <a:gd name="T39" fmla="*/ 31 h 41"/>
                <a:gd name="T40" fmla="*/ 14 w 40"/>
                <a:gd name="T41" fmla="*/ 35 h 41"/>
                <a:gd name="T42" fmla="*/ 20 w 40"/>
                <a:gd name="T43" fmla="*/ 36 h 41"/>
                <a:gd name="T44" fmla="*/ 26 w 40"/>
                <a:gd name="T45" fmla="*/ 35 h 41"/>
                <a:gd name="T46" fmla="*/ 30 w 40"/>
                <a:gd name="T47" fmla="*/ 31 h 41"/>
                <a:gd name="T48" fmla="*/ 33 w 40"/>
                <a:gd name="T49" fmla="*/ 26 h 41"/>
                <a:gd name="T50" fmla="*/ 34 w 40"/>
                <a:gd name="T51" fmla="*/ 20 h 41"/>
                <a:gd name="T52" fmla="*/ 33 w 40"/>
                <a:gd name="T53" fmla="*/ 14 h 41"/>
                <a:gd name="T54" fmla="*/ 30 w 40"/>
                <a:gd name="T55" fmla="*/ 9 h 41"/>
                <a:gd name="T56" fmla="*/ 26 w 40"/>
                <a:gd name="T57" fmla="*/ 5 h 41"/>
                <a:gd name="T58" fmla="*/ 20 w 40"/>
                <a:gd name="T59" fmla="*/ 4 h 41"/>
                <a:gd name="T60" fmla="*/ 14 w 40"/>
                <a:gd name="T61" fmla="*/ 5 h 41"/>
                <a:gd name="T62" fmla="*/ 10 w 40"/>
                <a:gd name="T63" fmla="*/ 9 h 41"/>
                <a:gd name="T64" fmla="*/ 7 w 40"/>
                <a:gd name="T65" fmla="*/ 14 h 41"/>
                <a:gd name="T66" fmla="*/ 6 w 40"/>
                <a:gd name="T6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10" y="38"/>
                    <a:pt x="8" y="36"/>
                    <a:pt x="6" y="34"/>
                  </a:cubicBezTo>
                  <a:cubicBezTo>
                    <a:pt x="4" y="33"/>
                    <a:pt x="3" y="30"/>
                    <a:pt x="2" y="28"/>
                  </a:cubicBezTo>
                  <a:cubicBezTo>
                    <a:pt x="1" y="25"/>
                    <a:pt x="0" y="23"/>
                    <a:pt x="0" y="20"/>
                  </a:cubicBezTo>
                  <a:cubicBezTo>
                    <a:pt x="0" y="17"/>
                    <a:pt x="1" y="15"/>
                    <a:pt x="2" y="12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2"/>
                    <a:pt x="12" y="1"/>
                  </a:cubicBezTo>
                  <a:cubicBezTo>
                    <a:pt x="15" y="0"/>
                    <a:pt x="17" y="0"/>
                    <a:pt x="20" y="0"/>
                  </a:cubicBezTo>
                  <a:cubicBezTo>
                    <a:pt x="23" y="0"/>
                    <a:pt x="25" y="0"/>
                    <a:pt x="28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6" y="8"/>
                    <a:pt x="37" y="10"/>
                    <a:pt x="38" y="12"/>
                  </a:cubicBezTo>
                  <a:cubicBezTo>
                    <a:pt x="39" y="15"/>
                    <a:pt x="40" y="17"/>
                    <a:pt x="40" y="20"/>
                  </a:cubicBezTo>
                  <a:cubicBezTo>
                    <a:pt x="40" y="23"/>
                    <a:pt x="39" y="25"/>
                    <a:pt x="38" y="28"/>
                  </a:cubicBezTo>
                  <a:cubicBezTo>
                    <a:pt x="37" y="30"/>
                    <a:pt x="36" y="33"/>
                    <a:pt x="34" y="34"/>
                  </a:cubicBezTo>
                  <a:cubicBezTo>
                    <a:pt x="32" y="36"/>
                    <a:pt x="30" y="38"/>
                    <a:pt x="28" y="39"/>
                  </a:cubicBezTo>
                  <a:cubicBezTo>
                    <a:pt x="26" y="40"/>
                    <a:pt x="23" y="41"/>
                    <a:pt x="20" y="41"/>
                  </a:cubicBezTo>
                  <a:close/>
                  <a:moveTo>
                    <a:pt x="6" y="20"/>
                  </a:moveTo>
                  <a:cubicBezTo>
                    <a:pt x="6" y="22"/>
                    <a:pt x="6" y="24"/>
                    <a:pt x="7" y="26"/>
                  </a:cubicBezTo>
                  <a:cubicBezTo>
                    <a:pt x="8" y="28"/>
                    <a:pt x="9" y="30"/>
                    <a:pt x="10" y="31"/>
                  </a:cubicBezTo>
                  <a:cubicBezTo>
                    <a:pt x="11" y="33"/>
                    <a:pt x="13" y="34"/>
                    <a:pt x="14" y="35"/>
                  </a:cubicBezTo>
                  <a:cubicBezTo>
                    <a:pt x="16" y="36"/>
                    <a:pt x="18" y="36"/>
                    <a:pt x="20" y="36"/>
                  </a:cubicBezTo>
                  <a:cubicBezTo>
                    <a:pt x="22" y="36"/>
                    <a:pt x="24" y="36"/>
                    <a:pt x="26" y="35"/>
                  </a:cubicBezTo>
                  <a:cubicBezTo>
                    <a:pt x="27" y="34"/>
                    <a:pt x="29" y="33"/>
                    <a:pt x="30" y="31"/>
                  </a:cubicBezTo>
                  <a:cubicBezTo>
                    <a:pt x="32" y="30"/>
                    <a:pt x="33" y="28"/>
                    <a:pt x="33" y="26"/>
                  </a:cubicBezTo>
                  <a:cubicBezTo>
                    <a:pt x="34" y="24"/>
                    <a:pt x="34" y="22"/>
                    <a:pt x="34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3" y="12"/>
                    <a:pt x="32" y="10"/>
                    <a:pt x="30" y="9"/>
                  </a:cubicBezTo>
                  <a:cubicBezTo>
                    <a:pt x="29" y="7"/>
                    <a:pt x="27" y="6"/>
                    <a:pt x="26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3" y="6"/>
                    <a:pt x="11" y="7"/>
                    <a:pt x="10" y="9"/>
                  </a:cubicBezTo>
                  <a:cubicBezTo>
                    <a:pt x="9" y="10"/>
                    <a:pt x="8" y="12"/>
                    <a:pt x="7" y="14"/>
                  </a:cubicBezTo>
                  <a:cubicBezTo>
                    <a:pt x="6" y="16"/>
                    <a:pt x="6" y="18"/>
                    <a:pt x="6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3"/>
            <p:cNvSpPr>
              <a:spLocks/>
            </p:cNvSpPr>
            <p:nvPr/>
          </p:nvSpPr>
          <p:spPr bwMode="auto">
            <a:xfrm>
              <a:off x="3863326" y="4513745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6 w 20"/>
                <a:gd name="T5" fmla="*/ 15 h 40"/>
                <a:gd name="T6" fmla="*/ 6 w 20"/>
                <a:gd name="T7" fmla="*/ 40 h 40"/>
                <a:gd name="T8" fmla="*/ 0 w 20"/>
                <a:gd name="T9" fmla="*/ 40 h 40"/>
                <a:gd name="T10" fmla="*/ 0 w 20"/>
                <a:gd name="T11" fmla="*/ 0 h 40"/>
                <a:gd name="T12" fmla="*/ 5 w 20"/>
                <a:gd name="T13" fmla="*/ 0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0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7" y="5"/>
                    <a:pt x="14" y="6"/>
                    <a:pt x="11" y="8"/>
                  </a:cubicBezTo>
                  <a:cubicBezTo>
                    <a:pt x="8" y="9"/>
                    <a:pt x="7" y="12"/>
                    <a:pt x="6" y="15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7"/>
                    <a:pt x="9" y="4"/>
                    <a:pt x="11" y="3"/>
                  </a:cubicBezTo>
                  <a:cubicBezTo>
                    <a:pt x="14" y="1"/>
                    <a:pt x="16" y="0"/>
                    <a:pt x="19" y="0"/>
                  </a:cubicBezTo>
                  <a:cubicBezTo>
                    <a:pt x="20" y="0"/>
                    <a:pt x="20" y="0"/>
                    <a:pt x="20" y="0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94"/>
            <p:cNvSpPr>
              <a:spLocks/>
            </p:cNvSpPr>
            <p:nvPr/>
          </p:nvSpPr>
          <p:spPr bwMode="auto">
            <a:xfrm>
              <a:off x="3923651" y="4513745"/>
              <a:ext cx="46038" cy="58738"/>
            </a:xfrm>
            <a:custGeom>
              <a:avLst/>
              <a:gdLst>
                <a:gd name="T0" fmla="*/ 17 w 32"/>
                <a:gd name="T1" fmla="*/ 41 h 41"/>
                <a:gd name="T2" fmla="*/ 8 w 32"/>
                <a:gd name="T3" fmla="*/ 39 h 41"/>
                <a:gd name="T4" fmla="*/ 0 w 32"/>
                <a:gd name="T5" fmla="*/ 35 h 41"/>
                <a:gd name="T6" fmla="*/ 2 w 32"/>
                <a:gd name="T7" fmla="*/ 31 h 41"/>
                <a:gd name="T8" fmla="*/ 9 w 32"/>
                <a:gd name="T9" fmla="*/ 35 h 41"/>
                <a:gd name="T10" fmla="*/ 17 w 32"/>
                <a:gd name="T11" fmla="*/ 37 h 41"/>
                <a:gd name="T12" fmla="*/ 24 w 32"/>
                <a:gd name="T13" fmla="*/ 35 h 41"/>
                <a:gd name="T14" fmla="*/ 27 w 32"/>
                <a:gd name="T15" fmla="*/ 29 h 41"/>
                <a:gd name="T16" fmla="*/ 26 w 32"/>
                <a:gd name="T17" fmla="*/ 26 h 41"/>
                <a:gd name="T18" fmla="*/ 24 w 32"/>
                <a:gd name="T19" fmla="*/ 24 h 41"/>
                <a:gd name="T20" fmla="*/ 20 w 32"/>
                <a:gd name="T21" fmla="*/ 23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8 h 41"/>
                <a:gd name="T28" fmla="*/ 3 w 32"/>
                <a:gd name="T29" fmla="*/ 15 h 41"/>
                <a:gd name="T30" fmla="*/ 2 w 32"/>
                <a:gd name="T31" fmla="*/ 12 h 41"/>
                <a:gd name="T32" fmla="*/ 3 w 32"/>
                <a:gd name="T33" fmla="*/ 6 h 41"/>
                <a:gd name="T34" fmla="*/ 6 w 32"/>
                <a:gd name="T35" fmla="*/ 3 h 41"/>
                <a:gd name="T36" fmla="*/ 11 w 32"/>
                <a:gd name="T37" fmla="*/ 0 h 41"/>
                <a:gd name="T38" fmla="*/ 17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8 w 32"/>
                <a:gd name="T45" fmla="*/ 8 h 41"/>
                <a:gd name="T46" fmla="*/ 23 w 32"/>
                <a:gd name="T47" fmla="*/ 5 h 41"/>
                <a:gd name="T48" fmla="*/ 16 w 32"/>
                <a:gd name="T49" fmla="*/ 3 h 41"/>
                <a:gd name="T50" fmla="*/ 13 w 32"/>
                <a:gd name="T51" fmla="*/ 4 h 41"/>
                <a:gd name="T52" fmla="*/ 10 w 32"/>
                <a:gd name="T53" fmla="*/ 5 h 41"/>
                <a:gd name="T54" fmla="*/ 7 w 32"/>
                <a:gd name="T55" fmla="*/ 7 h 41"/>
                <a:gd name="T56" fmla="*/ 7 w 32"/>
                <a:gd name="T57" fmla="*/ 11 h 41"/>
                <a:gd name="T58" fmla="*/ 7 w 32"/>
                <a:gd name="T59" fmla="*/ 13 h 41"/>
                <a:gd name="T60" fmla="*/ 9 w 32"/>
                <a:gd name="T61" fmla="*/ 15 h 41"/>
                <a:gd name="T62" fmla="*/ 12 w 32"/>
                <a:gd name="T63" fmla="*/ 16 h 41"/>
                <a:gd name="T64" fmla="*/ 17 w 32"/>
                <a:gd name="T65" fmla="*/ 18 h 41"/>
                <a:gd name="T66" fmla="*/ 23 w 32"/>
                <a:gd name="T67" fmla="*/ 19 h 41"/>
                <a:gd name="T68" fmla="*/ 28 w 32"/>
                <a:gd name="T69" fmla="*/ 21 h 41"/>
                <a:gd name="T70" fmla="*/ 31 w 32"/>
                <a:gd name="T71" fmla="*/ 24 h 41"/>
                <a:gd name="T72" fmla="*/ 32 w 32"/>
                <a:gd name="T73" fmla="*/ 29 h 41"/>
                <a:gd name="T74" fmla="*/ 28 w 32"/>
                <a:gd name="T75" fmla="*/ 37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4" y="41"/>
                    <a:pt x="11" y="40"/>
                    <a:pt x="8" y="39"/>
                  </a:cubicBezTo>
                  <a:cubicBezTo>
                    <a:pt x="5" y="38"/>
                    <a:pt x="2" y="37"/>
                    <a:pt x="0" y="35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5" y="33"/>
                    <a:pt x="7" y="34"/>
                    <a:pt x="9" y="35"/>
                  </a:cubicBezTo>
                  <a:cubicBezTo>
                    <a:pt x="11" y="36"/>
                    <a:pt x="14" y="37"/>
                    <a:pt x="17" y="37"/>
                  </a:cubicBezTo>
                  <a:cubicBezTo>
                    <a:pt x="20" y="37"/>
                    <a:pt x="22" y="36"/>
                    <a:pt x="24" y="35"/>
                  </a:cubicBezTo>
                  <a:cubicBezTo>
                    <a:pt x="26" y="33"/>
                    <a:pt x="27" y="32"/>
                    <a:pt x="27" y="29"/>
                  </a:cubicBezTo>
                  <a:cubicBezTo>
                    <a:pt x="27" y="28"/>
                    <a:pt x="27" y="27"/>
                    <a:pt x="26" y="26"/>
                  </a:cubicBezTo>
                  <a:cubicBezTo>
                    <a:pt x="26" y="26"/>
                    <a:pt x="25" y="25"/>
                    <a:pt x="24" y="24"/>
                  </a:cubicBezTo>
                  <a:cubicBezTo>
                    <a:pt x="23" y="24"/>
                    <a:pt x="22" y="23"/>
                    <a:pt x="20" y="23"/>
                  </a:cubicBezTo>
                  <a:cubicBezTo>
                    <a:pt x="19" y="23"/>
                    <a:pt x="17" y="22"/>
                    <a:pt x="15" y="22"/>
                  </a:cubicBezTo>
                  <a:cubicBezTo>
                    <a:pt x="13" y="21"/>
                    <a:pt x="11" y="21"/>
                    <a:pt x="9" y="20"/>
                  </a:cubicBezTo>
                  <a:cubicBezTo>
                    <a:pt x="7" y="19"/>
                    <a:pt x="6" y="19"/>
                    <a:pt x="5" y="18"/>
                  </a:cubicBezTo>
                  <a:cubicBezTo>
                    <a:pt x="4" y="17"/>
                    <a:pt x="3" y="16"/>
                    <a:pt x="3" y="15"/>
                  </a:cubicBezTo>
                  <a:cubicBezTo>
                    <a:pt x="2" y="14"/>
                    <a:pt x="2" y="13"/>
                    <a:pt x="2" y="12"/>
                  </a:cubicBezTo>
                  <a:cubicBezTo>
                    <a:pt x="2" y="10"/>
                    <a:pt x="2" y="8"/>
                    <a:pt x="3" y="6"/>
                  </a:cubicBezTo>
                  <a:cubicBezTo>
                    <a:pt x="4" y="5"/>
                    <a:pt x="5" y="3"/>
                    <a:pt x="6" y="3"/>
                  </a:cubicBezTo>
                  <a:cubicBezTo>
                    <a:pt x="8" y="2"/>
                    <a:pt x="9" y="1"/>
                    <a:pt x="11" y="0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2" y="0"/>
                    <a:pt x="25" y="1"/>
                  </a:cubicBezTo>
                  <a:cubicBezTo>
                    <a:pt x="27" y="2"/>
                    <a:pt x="29" y="3"/>
                    <a:pt x="31" y="5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6"/>
                    <a:pt x="25" y="5"/>
                    <a:pt x="23" y="5"/>
                  </a:cubicBezTo>
                  <a:cubicBezTo>
                    <a:pt x="21" y="4"/>
                    <a:pt x="19" y="3"/>
                    <a:pt x="16" y="3"/>
                  </a:cubicBezTo>
                  <a:cubicBezTo>
                    <a:pt x="15" y="3"/>
                    <a:pt x="14" y="4"/>
                    <a:pt x="13" y="4"/>
                  </a:cubicBezTo>
                  <a:cubicBezTo>
                    <a:pt x="12" y="4"/>
                    <a:pt x="10" y="5"/>
                    <a:pt x="10" y="5"/>
                  </a:cubicBezTo>
                  <a:cubicBezTo>
                    <a:pt x="9" y="6"/>
                    <a:pt x="8" y="7"/>
                    <a:pt x="7" y="7"/>
                  </a:cubicBezTo>
                  <a:cubicBezTo>
                    <a:pt x="7" y="8"/>
                    <a:pt x="7" y="9"/>
                    <a:pt x="7" y="11"/>
                  </a:cubicBezTo>
                  <a:cubicBezTo>
                    <a:pt x="7" y="12"/>
                    <a:pt x="7" y="13"/>
                    <a:pt x="7" y="13"/>
                  </a:cubicBezTo>
                  <a:cubicBezTo>
                    <a:pt x="8" y="14"/>
                    <a:pt x="8" y="15"/>
                    <a:pt x="9" y="15"/>
                  </a:cubicBezTo>
                  <a:cubicBezTo>
                    <a:pt x="10" y="16"/>
                    <a:pt x="11" y="16"/>
                    <a:pt x="12" y="16"/>
                  </a:cubicBezTo>
                  <a:cubicBezTo>
                    <a:pt x="13" y="17"/>
                    <a:pt x="15" y="17"/>
                    <a:pt x="17" y="18"/>
                  </a:cubicBezTo>
                  <a:cubicBezTo>
                    <a:pt x="19" y="18"/>
                    <a:pt x="21" y="19"/>
                    <a:pt x="23" y="19"/>
                  </a:cubicBezTo>
                  <a:cubicBezTo>
                    <a:pt x="25" y="20"/>
                    <a:pt x="27" y="21"/>
                    <a:pt x="28" y="21"/>
                  </a:cubicBezTo>
                  <a:cubicBezTo>
                    <a:pt x="29" y="22"/>
                    <a:pt x="30" y="23"/>
                    <a:pt x="31" y="24"/>
                  </a:cubicBezTo>
                  <a:cubicBezTo>
                    <a:pt x="32" y="26"/>
                    <a:pt x="32" y="27"/>
                    <a:pt x="32" y="29"/>
                  </a:cubicBezTo>
                  <a:cubicBezTo>
                    <a:pt x="32" y="32"/>
                    <a:pt x="31" y="35"/>
                    <a:pt x="28" y="37"/>
                  </a:cubicBezTo>
                  <a:cubicBezTo>
                    <a:pt x="25" y="40"/>
                    <a:pt x="21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95"/>
            <p:cNvSpPr>
              <a:spLocks noEditPoints="1"/>
            </p:cNvSpPr>
            <p:nvPr/>
          </p:nvSpPr>
          <p:spPr bwMode="auto">
            <a:xfrm>
              <a:off x="3977626" y="4513745"/>
              <a:ext cx="57150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5 w 39"/>
                <a:gd name="T5" fmla="*/ 34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5 w 39"/>
                <a:gd name="T13" fmla="*/ 6 h 41"/>
                <a:gd name="T14" fmla="*/ 12 w 39"/>
                <a:gd name="T15" fmla="*/ 1 h 41"/>
                <a:gd name="T16" fmla="*/ 20 w 39"/>
                <a:gd name="T17" fmla="*/ 0 h 41"/>
                <a:gd name="T18" fmla="*/ 28 w 39"/>
                <a:gd name="T19" fmla="*/ 1 h 41"/>
                <a:gd name="T20" fmla="*/ 34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9 w 39"/>
                <a:gd name="T27" fmla="*/ 21 h 41"/>
                <a:gd name="T28" fmla="*/ 39 w 39"/>
                <a:gd name="T29" fmla="*/ 22 h 41"/>
                <a:gd name="T30" fmla="*/ 5 w 39"/>
                <a:gd name="T31" fmla="*/ 22 h 41"/>
                <a:gd name="T32" fmla="*/ 7 w 39"/>
                <a:gd name="T33" fmla="*/ 28 h 41"/>
                <a:gd name="T34" fmla="*/ 10 w 39"/>
                <a:gd name="T35" fmla="*/ 32 h 41"/>
                <a:gd name="T36" fmla="*/ 14 w 39"/>
                <a:gd name="T37" fmla="*/ 36 h 41"/>
                <a:gd name="T38" fmla="*/ 20 w 39"/>
                <a:gd name="T39" fmla="*/ 37 h 41"/>
                <a:gd name="T40" fmla="*/ 24 w 39"/>
                <a:gd name="T41" fmla="*/ 36 h 41"/>
                <a:gd name="T42" fmla="*/ 27 w 39"/>
                <a:gd name="T43" fmla="*/ 35 h 41"/>
                <a:gd name="T44" fmla="*/ 30 w 39"/>
                <a:gd name="T45" fmla="*/ 32 h 41"/>
                <a:gd name="T46" fmla="*/ 32 w 39"/>
                <a:gd name="T47" fmla="*/ 29 h 41"/>
                <a:gd name="T48" fmla="*/ 37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20 w 39"/>
                <a:gd name="T57" fmla="*/ 41 h 41"/>
                <a:gd name="T58" fmla="*/ 34 w 39"/>
                <a:gd name="T59" fmla="*/ 18 h 41"/>
                <a:gd name="T60" fmla="*/ 33 w 39"/>
                <a:gd name="T61" fmla="*/ 12 h 41"/>
                <a:gd name="T62" fmla="*/ 30 w 39"/>
                <a:gd name="T63" fmla="*/ 8 h 41"/>
                <a:gd name="T64" fmla="*/ 25 w 39"/>
                <a:gd name="T65" fmla="*/ 5 h 41"/>
                <a:gd name="T66" fmla="*/ 20 w 39"/>
                <a:gd name="T67" fmla="*/ 4 h 41"/>
                <a:gd name="T68" fmla="*/ 14 w 39"/>
                <a:gd name="T69" fmla="*/ 5 h 41"/>
                <a:gd name="T70" fmla="*/ 10 w 39"/>
                <a:gd name="T71" fmla="*/ 8 h 41"/>
                <a:gd name="T72" fmla="*/ 7 w 39"/>
                <a:gd name="T73" fmla="*/ 12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9" y="38"/>
                    <a:pt x="7" y="36"/>
                    <a:pt x="5" y="34"/>
                  </a:cubicBezTo>
                  <a:cubicBezTo>
                    <a:pt x="4" y="33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ubicBezTo>
                    <a:pt x="0" y="17"/>
                    <a:pt x="0" y="14"/>
                    <a:pt x="1" y="12"/>
                  </a:cubicBezTo>
                  <a:cubicBezTo>
                    <a:pt x="2" y="10"/>
                    <a:pt x="4" y="7"/>
                    <a:pt x="5" y="6"/>
                  </a:cubicBezTo>
                  <a:cubicBezTo>
                    <a:pt x="7" y="4"/>
                    <a:pt x="9" y="2"/>
                    <a:pt x="12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22" y="0"/>
                    <a:pt x="25" y="0"/>
                    <a:pt x="28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5" y="7"/>
                    <a:pt x="37" y="10"/>
                    <a:pt x="38" y="12"/>
                  </a:cubicBezTo>
                  <a:cubicBezTo>
                    <a:pt x="39" y="14"/>
                    <a:pt x="39" y="17"/>
                    <a:pt x="39" y="20"/>
                  </a:cubicBezTo>
                  <a:cubicBezTo>
                    <a:pt x="39" y="20"/>
                    <a:pt x="39" y="21"/>
                    <a:pt x="39" y="21"/>
                  </a:cubicBezTo>
                  <a:cubicBezTo>
                    <a:pt x="39" y="21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4"/>
                    <a:pt x="6" y="26"/>
                    <a:pt x="7" y="28"/>
                  </a:cubicBezTo>
                  <a:cubicBezTo>
                    <a:pt x="7" y="30"/>
                    <a:pt x="9" y="31"/>
                    <a:pt x="10" y="32"/>
                  </a:cubicBezTo>
                  <a:cubicBezTo>
                    <a:pt x="11" y="34"/>
                    <a:pt x="13" y="35"/>
                    <a:pt x="14" y="36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1" y="37"/>
                    <a:pt x="22" y="36"/>
                    <a:pt x="24" y="36"/>
                  </a:cubicBezTo>
                  <a:cubicBezTo>
                    <a:pt x="25" y="36"/>
                    <a:pt x="26" y="35"/>
                    <a:pt x="27" y="35"/>
                  </a:cubicBezTo>
                  <a:cubicBezTo>
                    <a:pt x="28" y="34"/>
                    <a:pt x="29" y="33"/>
                    <a:pt x="30" y="32"/>
                  </a:cubicBezTo>
                  <a:cubicBezTo>
                    <a:pt x="31" y="32"/>
                    <a:pt x="32" y="31"/>
                    <a:pt x="32" y="29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2"/>
                    <a:pt x="35" y="33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39"/>
                    <a:pt x="25" y="40"/>
                  </a:cubicBezTo>
                  <a:cubicBezTo>
                    <a:pt x="23" y="40"/>
                    <a:pt x="22" y="41"/>
                    <a:pt x="20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4" y="14"/>
                    <a:pt x="33" y="12"/>
                  </a:cubicBezTo>
                  <a:cubicBezTo>
                    <a:pt x="32" y="10"/>
                    <a:pt x="31" y="9"/>
                    <a:pt x="30" y="8"/>
                  </a:cubicBezTo>
                  <a:cubicBezTo>
                    <a:pt x="28" y="6"/>
                    <a:pt x="27" y="5"/>
                    <a:pt x="25" y="5"/>
                  </a:cubicBezTo>
                  <a:cubicBezTo>
                    <a:pt x="23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2" y="5"/>
                    <a:pt x="11" y="6"/>
                    <a:pt x="10" y="8"/>
                  </a:cubicBezTo>
                  <a:cubicBezTo>
                    <a:pt x="8" y="9"/>
                    <a:pt x="7" y="10"/>
                    <a:pt x="7" y="12"/>
                  </a:cubicBezTo>
                  <a:cubicBezTo>
                    <a:pt x="6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96"/>
            <p:cNvSpPr>
              <a:spLocks noEditPoints="1"/>
            </p:cNvSpPr>
            <p:nvPr/>
          </p:nvSpPr>
          <p:spPr bwMode="auto">
            <a:xfrm>
              <a:off x="4042713" y="4489933"/>
              <a:ext cx="57150" cy="82550"/>
            </a:xfrm>
            <a:custGeom>
              <a:avLst/>
              <a:gdLst>
                <a:gd name="T0" fmla="*/ 18 w 40"/>
                <a:gd name="T1" fmla="*/ 57 h 57"/>
                <a:gd name="T2" fmla="*/ 11 w 40"/>
                <a:gd name="T3" fmla="*/ 55 h 57"/>
                <a:gd name="T4" fmla="*/ 5 w 40"/>
                <a:gd name="T5" fmla="*/ 50 h 57"/>
                <a:gd name="T6" fmla="*/ 1 w 40"/>
                <a:gd name="T7" fmla="*/ 44 h 57"/>
                <a:gd name="T8" fmla="*/ 0 w 40"/>
                <a:gd name="T9" fmla="*/ 36 h 57"/>
                <a:gd name="T10" fmla="*/ 1 w 40"/>
                <a:gd name="T11" fmla="*/ 28 h 57"/>
                <a:gd name="T12" fmla="*/ 5 w 40"/>
                <a:gd name="T13" fmla="*/ 22 h 57"/>
                <a:gd name="T14" fmla="*/ 10 w 40"/>
                <a:gd name="T15" fmla="*/ 17 h 57"/>
                <a:gd name="T16" fmla="*/ 18 w 40"/>
                <a:gd name="T17" fmla="*/ 16 h 57"/>
                <a:gd name="T18" fmla="*/ 27 w 40"/>
                <a:gd name="T19" fmla="*/ 18 h 57"/>
                <a:gd name="T20" fmla="*/ 33 w 40"/>
                <a:gd name="T21" fmla="*/ 24 h 57"/>
                <a:gd name="T22" fmla="*/ 33 w 40"/>
                <a:gd name="T23" fmla="*/ 0 h 57"/>
                <a:gd name="T24" fmla="*/ 38 w 40"/>
                <a:gd name="T25" fmla="*/ 0 h 57"/>
                <a:gd name="T26" fmla="*/ 38 w 40"/>
                <a:gd name="T27" fmla="*/ 49 h 57"/>
                <a:gd name="T28" fmla="*/ 40 w 40"/>
                <a:gd name="T29" fmla="*/ 51 h 57"/>
                <a:gd name="T30" fmla="*/ 40 w 40"/>
                <a:gd name="T31" fmla="*/ 56 h 57"/>
                <a:gd name="T32" fmla="*/ 38 w 40"/>
                <a:gd name="T33" fmla="*/ 56 h 57"/>
                <a:gd name="T34" fmla="*/ 35 w 40"/>
                <a:gd name="T35" fmla="*/ 55 h 57"/>
                <a:gd name="T36" fmla="*/ 33 w 40"/>
                <a:gd name="T37" fmla="*/ 52 h 57"/>
                <a:gd name="T38" fmla="*/ 33 w 40"/>
                <a:gd name="T39" fmla="*/ 48 h 57"/>
                <a:gd name="T40" fmla="*/ 27 w 40"/>
                <a:gd name="T41" fmla="*/ 54 h 57"/>
                <a:gd name="T42" fmla="*/ 18 w 40"/>
                <a:gd name="T43" fmla="*/ 57 h 57"/>
                <a:gd name="T44" fmla="*/ 20 w 40"/>
                <a:gd name="T45" fmla="*/ 52 h 57"/>
                <a:gd name="T46" fmla="*/ 24 w 40"/>
                <a:gd name="T47" fmla="*/ 51 h 57"/>
                <a:gd name="T48" fmla="*/ 28 w 40"/>
                <a:gd name="T49" fmla="*/ 49 h 57"/>
                <a:gd name="T50" fmla="*/ 31 w 40"/>
                <a:gd name="T51" fmla="*/ 46 h 57"/>
                <a:gd name="T52" fmla="*/ 33 w 40"/>
                <a:gd name="T53" fmla="*/ 42 h 57"/>
                <a:gd name="T54" fmla="*/ 33 w 40"/>
                <a:gd name="T55" fmla="*/ 30 h 57"/>
                <a:gd name="T56" fmla="*/ 30 w 40"/>
                <a:gd name="T57" fmla="*/ 26 h 57"/>
                <a:gd name="T58" fmla="*/ 27 w 40"/>
                <a:gd name="T59" fmla="*/ 23 h 57"/>
                <a:gd name="T60" fmla="*/ 23 w 40"/>
                <a:gd name="T61" fmla="*/ 21 h 57"/>
                <a:gd name="T62" fmla="*/ 19 w 40"/>
                <a:gd name="T63" fmla="*/ 20 h 57"/>
                <a:gd name="T64" fmla="*/ 13 w 40"/>
                <a:gd name="T65" fmla="*/ 21 h 57"/>
                <a:gd name="T66" fmla="*/ 9 w 40"/>
                <a:gd name="T67" fmla="*/ 25 h 57"/>
                <a:gd name="T68" fmla="*/ 6 w 40"/>
                <a:gd name="T69" fmla="*/ 30 h 57"/>
                <a:gd name="T70" fmla="*/ 5 w 40"/>
                <a:gd name="T71" fmla="*/ 36 h 57"/>
                <a:gd name="T72" fmla="*/ 6 w 40"/>
                <a:gd name="T73" fmla="*/ 42 h 57"/>
                <a:gd name="T74" fmla="*/ 9 w 40"/>
                <a:gd name="T75" fmla="*/ 47 h 57"/>
                <a:gd name="T76" fmla="*/ 14 w 40"/>
                <a:gd name="T77" fmla="*/ 51 h 57"/>
                <a:gd name="T78" fmla="*/ 20 w 40"/>
                <a:gd name="T79" fmla="*/ 5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0" h="57">
                  <a:moveTo>
                    <a:pt x="18" y="57"/>
                  </a:moveTo>
                  <a:cubicBezTo>
                    <a:pt x="16" y="57"/>
                    <a:pt x="13" y="56"/>
                    <a:pt x="11" y="55"/>
                  </a:cubicBezTo>
                  <a:cubicBezTo>
                    <a:pt x="9" y="54"/>
                    <a:pt x="6" y="52"/>
                    <a:pt x="5" y="50"/>
                  </a:cubicBezTo>
                  <a:cubicBezTo>
                    <a:pt x="3" y="48"/>
                    <a:pt x="2" y="46"/>
                    <a:pt x="1" y="44"/>
                  </a:cubicBezTo>
                  <a:cubicBezTo>
                    <a:pt x="0" y="41"/>
                    <a:pt x="0" y="39"/>
                    <a:pt x="0" y="36"/>
                  </a:cubicBezTo>
                  <a:cubicBezTo>
                    <a:pt x="0" y="33"/>
                    <a:pt x="0" y="31"/>
                    <a:pt x="1" y="28"/>
                  </a:cubicBezTo>
                  <a:cubicBezTo>
                    <a:pt x="2" y="26"/>
                    <a:pt x="3" y="23"/>
                    <a:pt x="5" y="22"/>
                  </a:cubicBezTo>
                  <a:cubicBezTo>
                    <a:pt x="6" y="20"/>
                    <a:pt x="8" y="18"/>
                    <a:pt x="10" y="17"/>
                  </a:cubicBezTo>
                  <a:cubicBezTo>
                    <a:pt x="13" y="16"/>
                    <a:pt x="15" y="16"/>
                    <a:pt x="18" y="16"/>
                  </a:cubicBezTo>
                  <a:cubicBezTo>
                    <a:pt x="21" y="16"/>
                    <a:pt x="24" y="16"/>
                    <a:pt x="27" y="18"/>
                  </a:cubicBezTo>
                  <a:cubicBezTo>
                    <a:pt x="29" y="20"/>
                    <a:pt x="31" y="22"/>
                    <a:pt x="33" y="24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8" y="51"/>
                    <a:pt x="38" y="51"/>
                    <a:pt x="40" y="51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9" y="56"/>
                    <a:pt x="38" y="56"/>
                    <a:pt x="38" y="56"/>
                  </a:cubicBezTo>
                  <a:cubicBezTo>
                    <a:pt x="37" y="56"/>
                    <a:pt x="35" y="56"/>
                    <a:pt x="35" y="55"/>
                  </a:cubicBezTo>
                  <a:cubicBezTo>
                    <a:pt x="34" y="54"/>
                    <a:pt x="33" y="53"/>
                    <a:pt x="33" y="52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2" y="51"/>
                    <a:pt x="30" y="53"/>
                    <a:pt x="27" y="54"/>
                  </a:cubicBezTo>
                  <a:cubicBezTo>
                    <a:pt x="24" y="56"/>
                    <a:pt x="21" y="57"/>
                    <a:pt x="18" y="57"/>
                  </a:cubicBezTo>
                  <a:close/>
                  <a:moveTo>
                    <a:pt x="20" y="52"/>
                  </a:moveTo>
                  <a:cubicBezTo>
                    <a:pt x="21" y="52"/>
                    <a:pt x="22" y="52"/>
                    <a:pt x="24" y="51"/>
                  </a:cubicBezTo>
                  <a:cubicBezTo>
                    <a:pt x="25" y="51"/>
                    <a:pt x="26" y="50"/>
                    <a:pt x="28" y="49"/>
                  </a:cubicBezTo>
                  <a:cubicBezTo>
                    <a:pt x="29" y="48"/>
                    <a:pt x="30" y="47"/>
                    <a:pt x="31" y="46"/>
                  </a:cubicBezTo>
                  <a:cubicBezTo>
                    <a:pt x="32" y="45"/>
                    <a:pt x="32" y="44"/>
                    <a:pt x="33" y="4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2" y="29"/>
                    <a:pt x="31" y="27"/>
                    <a:pt x="30" y="26"/>
                  </a:cubicBezTo>
                  <a:cubicBezTo>
                    <a:pt x="29" y="25"/>
                    <a:pt x="28" y="24"/>
                    <a:pt x="27" y="23"/>
                  </a:cubicBezTo>
                  <a:cubicBezTo>
                    <a:pt x="26" y="22"/>
                    <a:pt x="25" y="21"/>
                    <a:pt x="23" y="21"/>
                  </a:cubicBezTo>
                  <a:cubicBezTo>
                    <a:pt x="22" y="20"/>
                    <a:pt x="20" y="20"/>
                    <a:pt x="19" y="20"/>
                  </a:cubicBezTo>
                  <a:cubicBezTo>
                    <a:pt x="17" y="20"/>
                    <a:pt x="15" y="21"/>
                    <a:pt x="13" y="21"/>
                  </a:cubicBezTo>
                  <a:cubicBezTo>
                    <a:pt x="11" y="22"/>
                    <a:pt x="10" y="24"/>
                    <a:pt x="9" y="25"/>
                  </a:cubicBezTo>
                  <a:cubicBezTo>
                    <a:pt x="7" y="27"/>
                    <a:pt x="6" y="28"/>
                    <a:pt x="6" y="30"/>
                  </a:cubicBezTo>
                  <a:cubicBezTo>
                    <a:pt x="5" y="32"/>
                    <a:pt x="5" y="34"/>
                    <a:pt x="5" y="36"/>
                  </a:cubicBezTo>
                  <a:cubicBezTo>
                    <a:pt x="5" y="38"/>
                    <a:pt x="5" y="40"/>
                    <a:pt x="6" y="42"/>
                  </a:cubicBezTo>
                  <a:cubicBezTo>
                    <a:pt x="7" y="44"/>
                    <a:pt x="8" y="46"/>
                    <a:pt x="9" y="47"/>
                  </a:cubicBezTo>
                  <a:cubicBezTo>
                    <a:pt x="10" y="49"/>
                    <a:pt x="12" y="50"/>
                    <a:pt x="14" y="51"/>
                  </a:cubicBezTo>
                  <a:cubicBezTo>
                    <a:pt x="16" y="52"/>
                    <a:pt x="18" y="52"/>
                    <a:pt x="20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97"/>
            <p:cNvSpPr>
              <a:spLocks/>
            </p:cNvSpPr>
            <p:nvPr/>
          </p:nvSpPr>
          <p:spPr bwMode="auto">
            <a:xfrm>
              <a:off x="3618851" y="4629633"/>
              <a:ext cx="52388" cy="57150"/>
            </a:xfrm>
            <a:custGeom>
              <a:avLst/>
              <a:gdLst>
                <a:gd name="T0" fmla="*/ 0 w 37"/>
                <a:gd name="T1" fmla="*/ 20 h 41"/>
                <a:gd name="T2" fmla="*/ 2 w 37"/>
                <a:gd name="T3" fmla="*/ 12 h 41"/>
                <a:gd name="T4" fmla="*/ 6 w 37"/>
                <a:gd name="T5" fmla="*/ 6 h 41"/>
                <a:gd name="T6" fmla="*/ 12 w 37"/>
                <a:gd name="T7" fmla="*/ 2 h 41"/>
                <a:gd name="T8" fmla="*/ 20 w 37"/>
                <a:gd name="T9" fmla="*/ 0 h 41"/>
                <a:gd name="T10" fmla="*/ 30 w 37"/>
                <a:gd name="T11" fmla="*/ 3 h 41"/>
                <a:gd name="T12" fmla="*/ 36 w 37"/>
                <a:gd name="T13" fmla="*/ 9 h 41"/>
                <a:gd name="T14" fmla="*/ 31 w 37"/>
                <a:gd name="T15" fmla="*/ 11 h 41"/>
                <a:gd name="T16" fmla="*/ 27 w 37"/>
                <a:gd name="T17" fmla="*/ 6 h 41"/>
                <a:gd name="T18" fmla="*/ 20 w 37"/>
                <a:gd name="T19" fmla="*/ 5 h 41"/>
                <a:gd name="T20" fmla="*/ 14 w 37"/>
                <a:gd name="T21" fmla="*/ 6 h 41"/>
                <a:gd name="T22" fmla="*/ 10 w 37"/>
                <a:gd name="T23" fmla="*/ 9 h 41"/>
                <a:gd name="T24" fmla="*/ 7 w 37"/>
                <a:gd name="T25" fmla="*/ 14 h 41"/>
                <a:gd name="T26" fmla="*/ 6 w 37"/>
                <a:gd name="T27" fmla="*/ 20 h 41"/>
                <a:gd name="T28" fmla="*/ 7 w 37"/>
                <a:gd name="T29" fmla="*/ 27 h 41"/>
                <a:gd name="T30" fmla="*/ 10 w 37"/>
                <a:gd name="T31" fmla="*/ 32 h 41"/>
                <a:gd name="T32" fmla="*/ 15 w 37"/>
                <a:gd name="T33" fmla="*/ 35 h 41"/>
                <a:gd name="T34" fmla="*/ 20 w 37"/>
                <a:gd name="T35" fmla="*/ 37 h 41"/>
                <a:gd name="T36" fmla="*/ 24 w 37"/>
                <a:gd name="T37" fmla="*/ 36 h 41"/>
                <a:gd name="T38" fmla="*/ 27 w 37"/>
                <a:gd name="T39" fmla="*/ 35 h 41"/>
                <a:gd name="T40" fmla="*/ 30 w 37"/>
                <a:gd name="T41" fmla="*/ 32 h 41"/>
                <a:gd name="T42" fmla="*/ 32 w 37"/>
                <a:gd name="T43" fmla="*/ 30 h 41"/>
                <a:gd name="T44" fmla="*/ 37 w 37"/>
                <a:gd name="T45" fmla="*/ 31 h 41"/>
                <a:gd name="T46" fmla="*/ 34 w 37"/>
                <a:gd name="T47" fmla="*/ 35 h 41"/>
                <a:gd name="T48" fmla="*/ 31 w 37"/>
                <a:gd name="T49" fmla="*/ 38 h 41"/>
                <a:gd name="T50" fmla="*/ 26 w 37"/>
                <a:gd name="T51" fmla="*/ 40 h 41"/>
                <a:gd name="T52" fmla="*/ 20 w 37"/>
                <a:gd name="T53" fmla="*/ 41 h 41"/>
                <a:gd name="T54" fmla="*/ 12 w 37"/>
                <a:gd name="T55" fmla="*/ 39 h 41"/>
                <a:gd name="T56" fmla="*/ 6 w 37"/>
                <a:gd name="T57" fmla="*/ 35 h 41"/>
                <a:gd name="T58" fmla="*/ 2 w 37"/>
                <a:gd name="T59" fmla="*/ 28 h 41"/>
                <a:gd name="T60" fmla="*/ 0 w 37"/>
                <a:gd name="T61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7" h="41">
                  <a:moveTo>
                    <a:pt x="0" y="20"/>
                  </a:moveTo>
                  <a:cubicBezTo>
                    <a:pt x="0" y="18"/>
                    <a:pt x="1" y="15"/>
                    <a:pt x="2" y="12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3"/>
                    <a:pt x="12" y="2"/>
                  </a:cubicBezTo>
                  <a:cubicBezTo>
                    <a:pt x="15" y="1"/>
                    <a:pt x="17" y="0"/>
                    <a:pt x="20" y="0"/>
                  </a:cubicBezTo>
                  <a:cubicBezTo>
                    <a:pt x="24" y="0"/>
                    <a:pt x="27" y="1"/>
                    <a:pt x="30" y="3"/>
                  </a:cubicBezTo>
                  <a:cubicBezTo>
                    <a:pt x="33" y="4"/>
                    <a:pt x="35" y="7"/>
                    <a:pt x="36" y="9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0" y="9"/>
                    <a:pt x="29" y="7"/>
                    <a:pt x="27" y="6"/>
                  </a:cubicBezTo>
                  <a:cubicBezTo>
                    <a:pt x="25" y="5"/>
                    <a:pt x="23" y="5"/>
                    <a:pt x="20" y="5"/>
                  </a:cubicBezTo>
                  <a:cubicBezTo>
                    <a:pt x="18" y="5"/>
                    <a:pt x="16" y="5"/>
                    <a:pt x="14" y="6"/>
                  </a:cubicBezTo>
                  <a:cubicBezTo>
                    <a:pt x="13" y="7"/>
                    <a:pt x="11" y="8"/>
                    <a:pt x="10" y="9"/>
                  </a:cubicBezTo>
                  <a:cubicBezTo>
                    <a:pt x="9" y="10"/>
                    <a:pt x="8" y="12"/>
                    <a:pt x="7" y="14"/>
                  </a:cubicBezTo>
                  <a:cubicBezTo>
                    <a:pt x="6" y="16"/>
                    <a:pt x="6" y="18"/>
                    <a:pt x="6" y="20"/>
                  </a:cubicBezTo>
                  <a:cubicBezTo>
                    <a:pt x="6" y="23"/>
                    <a:pt x="6" y="25"/>
                    <a:pt x="7" y="27"/>
                  </a:cubicBezTo>
                  <a:cubicBezTo>
                    <a:pt x="8" y="29"/>
                    <a:pt x="9" y="30"/>
                    <a:pt x="10" y="32"/>
                  </a:cubicBezTo>
                  <a:cubicBezTo>
                    <a:pt x="11" y="33"/>
                    <a:pt x="13" y="34"/>
                    <a:pt x="15" y="35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1" y="37"/>
                    <a:pt x="23" y="36"/>
                    <a:pt x="24" y="36"/>
                  </a:cubicBezTo>
                  <a:cubicBezTo>
                    <a:pt x="25" y="36"/>
                    <a:pt x="26" y="35"/>
                    <a:pt x="27" y="35"/>
                  </a:cubicBezTo>
                  <a:cubicBezTo>
                    <a:pt x="28" y="34"/>
                    <a:pt x="29" y="33"/>
                    <a:pt x="30" y="32"/>
                  </a:cubicBezTo>
                  <a:cubicBezTo>
                    <a:pt x="31" y="32"/>
                    <a:pt x="31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2" y="37"/>
                    <a:pt x="31" y="38"/>
                  </a:cubicBezTo>
                  <a:cubicBezTo>
                    <a:pt x="29" y="39"/>
                    <a:pt x="28" y="40"/>
                    <a:pt x="26" y="40"/>
                  </a:cubicBezTo>
                  <a:cubicBezTo>
                    <a:pt x="24" y="41"/>
                    <a:pt x="22" y="41"/>
                    <a:pt x="20" y="41"/>
                  </a:cubicBezTo>
                  <a:cubicBezTo>
                    <a:pt x="17" y="41"/>
                    <a:pt x="15" y="41"/>
                    <a:pt x="12" y="39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98"/>
            <p:cNvSpPr>
              <a:spLocks/>
            </p:cNvSpPr>
            <p:nvPr/>
          </p:nvSpPr>
          <p:spPr bwMode="auto">
            <a:xfrm>
              <a:off x="3682351" y="4629633"/>
              <a:ext cx="50800" cy="57150"/>
            </a:xfrm>
            <a:custGeom>
              <a:avLst/>
              <a:gdLst>
                <a:gd name="T0" fmla="*/ 12 w 35"/>
                <a:gd name="T1" fmla="*/ 40 h 40"/>
                <a:gd name="T2" fmla="*/ 3 w 35"/>
                <a:gd name="T3" fmla="*/ 36 h 40"/>
                <a:gd name="T4" fmla="*/ 0 w 35"/>
                <a:gd name="T5" fmla="*/ 23 h 40"/>
                <a:gd name="T6" fmla="*/ 0 w 35"/>
                <a:gd name="T7" fmla="*/ 0 h 40"/>
                <a:gd name="T8" fmla="*/ 5 w 35"/>
                <a:gd name="T9" fmla="*/ 0 h 40"/>
                <a:gd name="T10" fmla="*/ 5 w 35"/>
                <a:gd name="T11" fmla="*/ 22 h 40"/>
                <a:gd name="T12" fmla="*/ 14 w 35"/>
                <a:gd name="T13" fmla="*/ 36 h 40"/>
                <a:gd name="T14" fmla="*/ 18 w 35"/>
                <a:gd name="T15" fmla="*/ 35 h 40"/>
                <a:gd name="T16" fmla="*/ 22 w 35"/>
                <a:gd name="T17" fmla="*/ 33 h 40"/>
                <a:gd name="T18" fmla="*/ 26 w 35"/>
                <a:gd name="T19" fmla="*/ 29 h 40"/>
                <a:gd name="T20" fmla="*/ 28 w 35"/>
                <a:gd name="T21" fmla="*/ 25 h 40"/>
                <a:gd name="T22" fmla="*/ 28 w 35"/>
                <a:gd name="T23" fmla="*/ 0 h 40"/>
                <a:gd name="T24" fmla="*/ 33 w 35"/>
                <a:gd name="T25" fmla="*/ 0 h 40"/>
                <a:gd name="T26" fmla="*/ 33 w 35"/>
                <a:gd name="T27" fmla="*/ 33 h 40"/>
                <a:gd name="T28" fmla="*/ 35 w 35"/>
                <a:gd name="T29" fmla="*/ 35 h 40"/>
                <a:gd name="T30" fmla="*/ 35 w 35"/>
                <a:gd name="T31" fmla="*/ 39 h 40"/>
                <a:gd name="T32" fmla="*/ 34 w 35"/>
                <a:gd name="T33" fmla="*/ 39 h 40"/>
                <a:gd name="T34" fmla="*/ 33 w 35"/>
                <a:gd name="T35" fmla="*/ 39 h 40"/>
                <a:gd name="T36" fmla="*/ 30 w 35"/>
                <a:gd name="T37" fmla="*/ 38 h 40"/>
                <a:gd name="T38" fmla="*/ 29 w 35"/>
                <a:gd name="T39" fmla="*/ 35 h 40"/>
                <a:gd name="T40" fmla="*/ 29 w 35"/>
                <a:gd name="T41" fmla="*/ 30 h 40"/>
                <a:gd name="T42" fmla="*/ 22 w 35"/>
                <a:gd name="T43" fmla="*/ 38 h 40"/>
                <a:gd name="T44" fmla="*/ 12 w 35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40">
                  <a:moveTo>
                    <a:pt x="12" y="40"/>
                  </a:moveTo>
                  <a:cubicBezTo>
                    <a:pt x="8" y="40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31"/>
                    <a:pt x="8" y="36"/>
                    <a:pt x="14" y="36"/>
                  </a:cubicBezTo>
                  <a:cubicBezTo>
                    <a:pt x="15" y="36"/>
                    <a:pt x="17" y="35"/>
                    <a:pt x="18" y="35"/>
                  </a:cubicBezTo>
                  <a:cubicBezTo>
                    <a:pt x="20" y="34"/>
                    <a:pt x="21" y="34"/>
                    <a:pt x="22" y="33"/>
                  </a:cubicBezTo>
                  <a:cubicBezTo>
                    <a:pt x="24" y="32"/>
                    <a:pt x="25" y="30"/>
                    <a:pt x="26" y="29"/>
                  </a:cubicBezTo>
                  <a:cubicBezTo>
                    <a:pt x="27" y="28"/>
                    <a:pt x="28" y="26"/>
                    <a:pt x="28" y="25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4"/>
                    <a:pt x="34" y="35"/>
                    <a:pt x="35" y="35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39"/>
                    <a:pt x="34" y="39"/>
                    <a:pt x="34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2" y="39"/>
                    <a:pt x="31" y="39"/>
                    <a:pt x="30" y="38"/>
                  </a:cubicBezTo>
                  <a:cubicBezTo>
                    <a:pt x="29" y="37"/>
                    <a:pt x="29" y="36"/>
                    <a:pt x="29" y="35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33"/>
                    <a:pt x="25" y="36"/>
                    <a:pt x="22" y="38"/>
                  </a:cubicBezTo>
                  <a:cubicBezTo>
                    <a:pt x="19" y="39"/>
                    <a:pt x="16" y="40"/>
                    <a:pt x="12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99"/>
            <p:cNvSpPr>
              <a:spLocks/>
            </p:cNvSpPr>
            <p:nvPr/>
          </p:nvSpPr>
          <p:spPr bwMode="auto">
            <a:xfrm>
              <a:off x="3747438" y="4629633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5 w 20"/>
                <a:gd name="T5" fmla="*/ 16 h 40"/>
                <a:gd name="T6" fmla="*/ 5 w 20"/>
                <a:gd name="T7" fmla="*/ 40 h 40"/>
                <a:gd name="T8" fmla="*/ 0 w 20"/>
                <a:gd name="T9" fmla="*/ 40 h 40"/>
                <a:gd name="T10" fmla="*/ 0 w 20"/>
                <a:gd name="T11" fmla="*/ 1 h 40"/>
                <a:gd name="T12" fmla="*/ 5 w 20"/>
                <a:gd name="T13" fmla="*/ 1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1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6" y="5"/>
                    <a:pt x="13" y="6"/>
                    <a:pt x="11" y="8"/>
                  </a:cubicBezTo>
                  <a:cubicBezTo>
                    <a:pt x="8" y="10"/>
                    <a:pt x="6" y="12"/>
                    <a:pt x="5" y="16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5"/>
                    <a:pt x="11" y="3"/>
                  </a:cubicBezTo>
                  <a:cubicBezTo>
                    <a:pt x="13" y="1"/>
                    <a:pt x="16" y="0"/>
                    <a:pt x="19" y="0"/>
                  </a:cubicBezTo>
                  <a:cubicBezTo>
                    <a:pt x="19" y="0"/>
                    <a:pt x="20" y="0"/>
                    <a:pt x="20" y="1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0"/>
            <p:cNvSpPr>
              <a:spLocks/>
            </p:cNvSpPr>
            <p:nvPr/>
          </p:nvSpPr>
          <p:spPr bwMode="auto">
            <a:xfrm>
              <a:off x="3779188" y="4629633"/>
              <a:ext cx="46038" cy="57150"/>
            </a:xfrm>
            <a:custGeom>
              <a:avLst/>
              <a:gdLst>
                <a:gd name="T0" fmla="*/ 17 w 32"/>
                <a:gd name="T1" fmla="*/ 41 h 41"/>
                <a:gd name="T2" fmla="*/ 8 w 32"/>
                <a:gd name="T3" fmla="*/ 40 h 41"/>
                <a:gd name="T4" fmla="*/ 0 w 32"/>
                <a:gd name="T5" fmla="*/ 35 h 41"/>
                <a:gd name="T6" fmla="*/ 3 w 32"/>
                <a:gd name="T7" fmla="*/ 32 h 41"/>
                <a:gd name="T8" fmla="*/ 9 w 32"/>
                <a:gd name="T9" fmla="*/ 36 h 41"/>
                <a:gd name="T10" fmla="*/ 17 w 32"/>
                <a:gd name="T11" fmla="*/ 37 h 41"/>
                <a:gd name="T12" fmla="*/ 25 w 32"/>
                <a:gd name="T13" fmla="*/ 35 h 41"/>
                <a:gd name="T14" fmla="*/ 27 w 32"/>
                <a:gd name="T15" fmla="*/ 30 h 41"/>
                <a:gd name="T16" fmla="*/ 27 w 32"/>
                <a:gd name="T17" fmla="*/ 27 h 41"/>
                <a:gd name="T18" fmla="*/ 24 w 32"/>
                <a:gd name="T19" fmla="*/ 25 h 41"/>
                <a:gd name="T20" fmla="*/ 21 w 32"/>
                <a:gd name="T21" fmla="*/ 23 h 41"/>
                <a:gd name="T22" fmla="*/ 15 w 32"/>
                <a:gd name="T23" fmla="*/ 22 h 41"/>
                <a:gd name="T24" fmla="*/ 10 w 32"/>
                <a:gd name="T25" fmla="*/ 20 h 41"/>
                <a:gd name="T26" fmla="*/ 5 w 32"/>
                <a:gd name="T27" fmla="*/ 19 h 41"/>
                <a:gd name="T28" fmla="*/ 3 w 32"/>
                <a:gd name="T29" fmla="*/ 16 h 41"/>
                <a:gd name="T30" fmla="*/ 2 w 32"/>
                <a:gd name="T31" fmla="*/ 12 h 41"/>
                <a:gd name="T32" fmla="*/ 3 w 32"/>
                <a:gd name="T33" fmla="*/ 7 h 41"/>
                <a:gd name="T34" fmla="*/ 7 w 32"/>
                <a:gd name="T35" fmla="*/ 3 h 41"/>
                <a:gd name="T36" fmla="*/ 11 w 32"/>
                <a:gd name="T37" fmla="*/ 1 h 41"/>
                <a:gd name="T38" fmla="*/ 17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9 w 32"/>
                <a:gd name="T45" fmla="*/ 8 h 41"/>
                <a:gd name="T46" fmla="*/ 23 w 32"/>
                <a:gd name="T47" fmla="*/ 5 h 41"/>
                <a:gd name="T48" fmla="*/ 17 w 32"/>
                <a:gd name="T49" fmla="*/ 4 h 41"/>
                <a:gd name="T50" fmla="*/ 13 w 32"/>
                <a:gd name="T51" fmla="*/ 4 h 41"/>
                <a:gd name="T52" fmla="*/ 10 w 32"/>
                <a:gd name="T53" fmla="*/ 6 h 41"/>
                <a:gd name="T54" fmla="*/ 8 w 32"/>
                <a:gd name="T55" fmla="*/ 8 h 41"/>
                <a:gd name="T56" fmla="*/ 7 w 32"/>
                <a:gd name="T57" fmla="*/ 11 h 41"/>
                <a:gd name="T58" fmla="*/ 8 w 32"/>
                <a:gd name="T59" fmla="*/ 14 h 41"/>
                <a:gd name="T60" fmla="*/ 9 w 32"/>
                <a:gd name="T61" fmla="*/ 16 h 41"/>
                <a:gd name="T62" fmla="*/ 12 w 32"/>
                <a:gd name="T63" fmla="*/ 17 h 41"/>
                <a:gd name="T64" fmla="*/ 17 w 32"/>
                <a:gd name="T65" fmla="*/ 18 h 41"/>
                <a:gd name="T66" fmla="*/ 24 w 32"/>
                <a:gd name="T67" fmla="*/ 20 h 41"/>
                <a:gd name="T68" fmla="*/ 29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8 w 32"/>
                <a:gd name="T75" fmla="*/ 38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4" y="41"/>
                    <a:pt x="11" y="41"/>
                    <a:pt x="8" y="40"/>
                  </a:cubicBezTo>
                  <a:cubicBezTo>
                    <a:pt x="5" y="39"/>
                    <a:pt x="2" y="37"/>
                    <a:pt x="0" y="35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5" y="33"/>
                    <a:pt x="7" y="35"/>
                    <a:pt x="9" y="36"/>
                  </a:cubicBezTo>
                  <a:cubicBezTo>
                    <a:pt x="12" y="37"/>
                    <a:pt x="14" y="37"/>
                    <a:pt x="17" y="37"/>
                  </a:cubicBezTo>
                  <a:cubicBezTo>
                    <a:pt x="20" y="37"/>
                    <a:pt x="23" y="36"/>
                    <a:pt x="25" y="35"/>
                  </a:cubicBezTo>
                  <a:cubicBezTo>
                    <a:pt x="26" y="34"/>
                    <a:pt x="27" y="32"/>
                    <a:pt x="27" y="30"/>
                  </a:cubicBezTo>
                  <a:cubicBezTo>
                    <a:pt x="27" y="29"/>
                    <a:pt x="27" y="28"/>
                    <a:pt x="27" y="27"/>
                  </a:cubicBezTo>
                  <a:cubicBezTo>
                    <a:pt x="26" y="26"/>
                    <a:pt x="25" y="26"/>
                    <a:pt x="24" y="25"/>
                  </a:cubicBezTo>
                  <a:cubicBezTo>
                    <a:pt x="23" y="24"/>
                    <a:pt x="22" y="24"/>
                    <a:pt x="21" y="23"/>
                  </a:cubicBezTo>
                  <a:cubicBezTo>
                    <a:pt x="19" y="23"/>
                    <a:pt x="17" y="23"/>
                    <a:pt x="15" y="22"/>
                  </a:cubicBezTo>
                  <a:cubicBezTo>
                    <a:pt x="13" y="22"/>
                    <a:pt x="11" y="21"/>
                    <a:pt x="10" y="20"/>
                  </a:cubicBezTo>
                  <a:cubicBezTo>
                    <a:pt x="8" y="20"/>
                    <a:pt x="6" y="19"/>
                    <a:pt x="5" y="19"/>
                  </a:cubicBezTo>
                  <a:cubicBezTo>
                    <a:pt x="4" y="18"/>
                    <a:pt x="3" y="17"/>
                    <a:pt x="3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2" y="10"/>
                    <a:pt x="3" y="8"/>
                    <a:pt x="3" y="7"/>
                  </a:cubicBezTo>
                  <a:cubicBezTo>
                    <a:pt x="4" y="5"/>
                    <a:pt x="5" y="4"/>
                    <a:pt x="7" y="3"/>
                  </a:cubicBezTo>
                  <a:cubicBezTo>
                    <a:pt x="8" y="2"/>
                    <a:pt x="9" y="1"/>
                    <a:pt x="11" y="1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3" y="1"/>
                    <a:pt x="25" y="1"/>
                  </a:cubicBezTo>
                  <a:cubicBezTo>
                    <a:pt x="28" y="2"/>
                    <a:pt x="30" y="4"/>
                    <a:pt x="31" y="5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7" y="7"/>
                    <a:pt x="26" y="6"/>
                    <a:pt x="23" y="5"/>
                  </a:cubicBezTo>
                  <a:cubicBezTo>
                    <a:pt x="21" y="4"/>
                    <a:pt x="19" y="4"/>
                    <a:pt x="17" y="4"/>
                  </a:cubicBezTo>
                  <a:cubicBezTo>
                    <a:pt x="15" y="4"/>
                    <a:pt x="14" y="4"/>
                    <a:pt x="13" y="4"/>
                  </a:cubicBezTo>
                  <a:cubicBezTo>
                    <a:pt x="12" y="5"/>
                    <a:pt x="11" y="5"/>
                    <a:pt x="10" y="6"/>
                  </a:cubicBezTo>
                  <a:cubicBezTo>
                    <a:pt x="9" y="6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2"/>
                    <a:pt x="7" y="13"/>
                    <a:pt x="8" y="14"/>
                  </a:cubicBezTo>
                  <a:cubicBezTo>
                    <a:pt x="8" y="15"/>
                    <a:pt x="9" y="15"/>
                    <a:pt x="9" y="16"/>
                  </a:cubicBezTo>
                  <a:cubicBezTo>
                    <a:pt x="10" y="16"/>
                    <a:pt x="11" y="16"/>
                    <a:pt x="12" y="17"/>
                  </a:cubicBezTo>
                  <a:cubicBezTo>
                    <a:pt x="14" y="17"/>
                    <a:pt x="15" y="18"/>
                    <a:pt x="17" y="18"/>
                  </a:cubicBezTo>
                  <a:cubicBezTo>
                    <a:pt x="20" y="19"/>
                    <a:pt x="22" y="19"/>
                    <a:pt x="24" y="20"/>
                  </a:cubicBezTo>
                  <a:cubicBezTo>
                    <a:pt x="26" y="20"/>
                    <a:pt x="27" y="21"/>
                    <a:pt x="29" y="22"/>
                  </a:cubicBezTo>
                  <a:cubicBezTo>
                    <a:pt x="30" y="23"/>
                    <a:pt x="31" y="24"/>
                    <a:pt x="31" y="25"/>
                  </a:cubicBezTo>
                  <a:cubicBezTo>
                    <a:pt x="32" y="26"/>
                    <a:pt x="32" y="28"/>
                    <a:pt x="32" y="29"/>
                  </a:cubicBezTo>
                  <a:cubicBezTo>
                    <a:pt x="32" y="33"/>
                    <a:pt x="31" y="36"/>
                    <a:pt x="28" y="38"/>
                  </a:cubicBezTo>
                  <a:cubicBezTo>
                    <a:pt x="25" y="40"/>
                    <a:pt x="22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1"/>
            <p:cNvSpPr>
              <a:spLocks/>
            </p:cNvSpPr>
            <p:nvPr/>
          </p:nvSpPr>
          <p:spPr bwMode="auto">
            <a:xfrm>
              <a:off x="3836338" y="4629633"/>
              <a:ext cx="52388" cy="57150"/>
            </a:xfrm>
            <a:custGeom>
              <a:avLst/>
              <a:gdLst>
                <a:gd name="T0" fmla="*/ 13 w 36"/>
                <a:gd name="T1" fmla="*/ 40 h 40"/>
                <a:gd name="T2" fmla="*/ 4 w 36"/>
                <a:gd name="T3" fmla="*/ 36 h 40"/>
                <a:gd name="T4" fmla="*/ 0 w 36"/>
                <a:gd name="T5" fmla="*/ 23 h 40"/>
                <a:gd name="T6" fmla="*/ 0 w 36"/>
                <a:gd name="T7" fmla="*/ 0 h 40"/>
                <a:gd name="T8" fmla="*/ 6 w 36"/>
                <a:gd name="T9" fmla="*/ 0 h 40"/>
                <a:gd name="T10" fmla="*/ 6 w 36"/>
                <a:gd name="T11" fmla="*/ 22 h 40"/>
                <a:gd name="T12" fmla="*/ 15 w 36"/>
                <a:gd name="T13" fmla="*/ 36 h 40"/>
                <a:gd name="T14" fmla="*/ 19 w 36"/>
                <a:gd name="T15" fmla="*/ 35 h 40"/>
                <a:gd name="T16" fmla="*/ 23 w 36"/>
                <a:gd name="T17" fmla="*/ 33 h 40"/>
                <a:gd name="T18" fmla="*/ 27 w 36"/>
                <a:gd name="T19" fmla="*/ 29 h 40"/>
                <a:gd name="T20" fmla="*/ 29 w 36"/>
                <a:gd name="T21" fmla="*/ 25 h 40"/>
                <a:gd name="T22" fmla="*/ 29 w 36"/>
                <a:gd name="T23" fmla="*/ 0 h 40"/>
                <a:gd name="T24" fmla="*/ 34 w 36"/>
                <a:gd name="T25" fmla="*/ 0 h 40"/>
                <a:gd name="T26" fmla="*/ 34 w 36"/>
                <a:gd name="T27" fmla="*/ 33 h 40"/>
                <a:gd name="T28" fmla="*/ 36 w 36"/>
                <a:gd name="T29" fmla="*/ 35 h 40"/>
                <a:gd name="T30" fmla="*/ 36 w 36"/>
                <a:gd name="T31" fmla="*/ 39 h 40"/>
                <a:gd name="T32" fmla="*/ 35 w 36"/>
                <a:gd name="T33" fmla="*/ 39 h 40"/>
                <a:gd name="T34" fmla="*/ 34 w 36"/>
                <a:gd name="T35" fmla="*/ 39 h 40"/>
                <a:gd name="T36" fmla="*/ 31 w 36"/>
                <a:gd name="T37" fmla="*/ 38 h 40"/>
                <a:gd name="T38" fmla="*/ 30 w 36"/>
                <a:gd name="T39" fmla="*/ 35 h 40"/>
                <a:gd name="T40" fmla="*/ 30 w 36"/>
                <a:gd name="T41" fmla="*/ 30 h 40"/>
                <a:gd name="T42" fmla="*/ 23 w 36"/>
                <a:gd name="T43" fmla="*/ 38 h 40"/>
                <a:gd name="T44" fmla="*/ 13 w 36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0">
                  <a:moveTo>
                    <a:pt x="13" y="40"/>
                  </a:moveTo>
                  <a:cubicBezTo>
                    <a:pt x="9" y="40"/>
                    <a:pt x="6" y="39"/>
                    <a:pt x="4" y="36"/>
                  </a:cubicBezTo>
                  <a:cubicBezTo>
                    <a:pt x="2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31"/>
                    <a:pt x="9" y="36"/>
                    <a:pt x="15" y="36"/>
                  </a:cubicBezTo>
                  <a:cubicBezTo>
                    <a:pt x="16" y="36"/>
                    <a:pt x="18" y="35"/>
                    <a:pt x="19" y="35"/>
                  </a:cubicBezTo>
                  <a:cubicBezTo>
                    <a:pt x="21" y="34"/>
                    <a:pt x="22" y="34"/>
                    <a:pt x="23" y="33"/>
                  </a:cubicBezTo>
                  <a:cubicBezTo>
                    <a:pt x="25" y="32"/>
                    <a:pt x="26" y="30"/>
                    <a:pt x="27" y="29"/>
                  </a:cubicBezTo>
                  <a:cubicBezTo>
                    <a:pt x="28" y="28"/>
                    <a:pt x="29" y="26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5" y="35"/>
                    <a:pt x="36" y="3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39"/>
                    <a:pt x="35" y="39"/>
                    <a:pt x="35" y="39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3" y="39"/>
                    <a:pt x="32" y="39"/>
                    <a:pt x="31" y="38"/>
                  </a:cubicBezTo>
                  <a:cubicBezTo>
                    <a:pt x="30" y="37"/>
                    <a:pt x="30" y="36"/>
                    <a:pt x="30" y="35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28" y="33"/>
                    <a:pt x="26" y="36"/>
                    <a:pt x="23" y="38"/>
                  </a:cubicBezTo>
                  <a:cubicBezTo>
                    <a:pt x="20" y="39"/>
                    <a:pt x="17" y="40"/>
                    <a:pt x="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2"/>
            <p:cNvSpPr>
              <a:spLocks/>
            </p:cNvSpPr>
            <p:nvPr/>
          </p:nvSpPr>
          <p:spPr bwMode="auto">
            <a:xfrm>
              <a:off x="3898251" y="4629633"/>
              <a:ext cx="46038" cy="57150"/>
            </a:xfrm>
            <a:custGeom>
              <a:avLst/>
              <a:gdLst>
                <a:gd name="T0" fmla="*/ 16 w 32"/>
                <a:gd name="T1" fmla="*/ 41 h 41"/>
                <a:gd name="T2" fmla="*/ 7 w 32"/>
                <a:gd name="T3" fmla="*/ 40 h 41"/>
                <a:gd name="T4" fmla="*/ 0 w 32"/>
                <a:gd name="T5" fmla="*/ 35 h 41"/>
                <a:gd name="T6" fmla="*/ 2 w 32"/>
                <a:gd name="T7" fmla="*/ 32 h 41"/>
                <a:gd name="T8" fmla="*/ 9 w 32"/>
                <a:gd name="T9" fmla="*/ 36 h 41"/>
                <a:gd name="T10" fmla="*/ 16 w 32"/>
                <a:gd name="T11" fmla="*/ 37 h 41"/>
                <a:gd name="T12" fmla="*/ 24 w 32"/>
                <a:gd name="T13" fmla="*/ 35 h 41"/>
                <a:gd name="T14" fmla="*/ 27 w 32"/>
                <a:gd name="T15" fmla="*/ 30 h 41"/>
                <a:gd name="T16" fmla="*/ 26 w 32"/>
                <a:gd name="T17" fmla="*/ 27 h 41"/>
                <a:gd name="T18" fmla="*/ 24 w 32"/>
                <a:gd name="T19" fmla="*/ 25 h 41"/>
                <a:gd name="T20" fmla="*/ 20 w 32"/>
                <a:gd name="T21" fmla="*/ 23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9 h 41"/>
                <a:gd name="T28" fmla="*/ 2 w 32"/>
                <a:gd name="T29" fmla="*/ 16 h 41"/>
                <a:gd name="T30" fmla="*/ 1 w 32"/>
                <a:gd name="T31" fmla="*/ 12 h 41"/>
                <a:gd name="T32" fmla="*/ 3 w 32"/>
                <a:gd name="T33" fmla="*/ 7 h 41"/>
                <a:gd name="T34" fmla="*/ 6 w 32"/>
                <a:gd name="T35" fmla="*/ 3 h 41"/>
                <a:gd name="T36" fmla="*/ 10 w 32"/>
                <a:gd name="T37" fmla="*/ 1 h 41"/>
                <a:gd name="T38" fmla="*/ 16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8 w 32"/>
                <a:gd name="T45" fmla="*/ 8 h 41"/>
                <a:gd name="T46" fmla="*/ 23 w 32"/>
                <a:gd name="T47" fmla="*/ 5 h 41"/>
                <a:gd name="T48" fmla="*/ 16 w 32"/>
                <a:gd name="T49" fmla="*/ 4 h 41"/>
                <a:gd name="T50" fmla="*/ 12 w 32"/>
                <a:gd name="T51" fmla="*/ 4 h 41"/>
                <a:gd name="T52" fmla="*/ 9 w 32"/>
                <a:gd name="T53" fmla="*/ 6 h 41"/>
                <a:gd name="T54" fmla="*/ 7 w 32"/>
                <a:gd name="T55" fmla="*/ 8 h 41"/>
                <a:gd name="T56" fmla="*/ 6 w 32"/>
                <a:gd name="T57" fmla="*/ 11 h 41"/>
                <a:gd name="T58" fmla="*/ 7 w 32"/>
                <a:gd name="T59" fmla="*/ 14 h 41"/>
                <a:gd name="T60" fmla="*/ 9 w 32"/>
                <a:gd name="T61" fmla="*/ 16 h 41"/>
                <a:gd name="T62" fmla="*/ 12 w 32"/>
                <a:gd name="T63" fmla="*/ 17 h 41"/>
                <a:gd name="T64" fmla="*/ 16 w 32"/>
                <a:gd name="T65" fmla="*/ 18 h 41"/>
                <a:gd name="T66" fmla="*/ 23 w 32"/>
                <a:gd name="T67" fmla="*/ 20 h 41"/>
                <a:gd name="T68" fmla="*/ 28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7 w 32"/>
                <a:gd name="T75" fmla="*/ 38 h 41"/>
                <a:gd name="T76" fmla="*/ 16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6" y="41"/>
                  </a:moveTo>
                  <a:cubicBezTo>
                    <a:pt x="13" y="41"/>
                    <a:pt x="10" y="41"/>
                    <a:pt x="7" y="40"/>
                  </a:cubicBezTo>
                  <a:cubicBezTo>
                    <a:pt x="4" y="39"/>
                    <a:pt x="2" y="37"/>
                    <a:pt x="0" y="35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4" y="33"/>
                    <a:pt x="6" y="35"/>
                    <a:pt x="9" y="36"/>
                  </a:cubicBezTo>
                  <a:cubicBezTo>
                    <a:pt x="11" y="37"/>
                    <a:pt x="14" y="37"/>
                    <a:pt x="16" y="37"/>
                  </a:cubicBezTo>
                  <a:cubicBezTo>
                    <a:pt x="19" y="37"/>
                    <a:pt x="22" y="36"/>
                    <a:pt x="24" y="35"/>
                  </a:cubicBezTo>
                  <a:cubicBezTo>
                    <a:pt x="26" y="34"/>
                    <a:pt x="27" y="32"/>
                    <a:pt x="27" y="30"/>
                  </a:cubicBezTo>
                  <a:cubicBezTo>
                    <a:pt x="27" y="29"/>
                    <a:pt x="26" y="28"/>
                    <a:pt x="26" y="27"/>
                  </a:cubicBezTo>
                  <a:cubicBezTo>
                    <a:pt x="25" y="26"/>
                    <a:pt x="25" y="26"/>
                    <a:pt x="24" y="25"/>
                  </a:cubicBezTo>
                  <a:cubicBezTo>
                    <a:pt x="23" y="24"/>
                    <a:pt x="21" y="24"/>
                    <a:pt x="20" y="23"/>
                  </a:cubicBezTo>
                  <a:cubicBezTo>
                    <a:pt x="18" y="23"/>
                    <a:pt x="17" y="23"/>
                    <a:pt x="15" y="22"/>
                  </a:cubicBezTo>
                  <a:cubicBezTo>
                    <a:pt x="12" y="22"/>
                    <a:pt x="10" y="21"/>
                    <a:pt x="9" y="20"/>
                  </a:cubicBezTo>
                  <a:cubicBezTo>
                    <a:pt x="7" y="20"/>
                    <a:pt x="6" y="19"/>
                    <a:pt x="5" y="19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2" y="15"/>
                    <a:pt x="1" y="14"/>
                    <a:pt x="1" y="12"/>
                  </a:cubicBezTo>
                  <a:cubicBezTo>
                    <a:pt x="1" y="10"/>
                    <a:pt x="2" y="8"/>
                    <a:pt x="3" y="7"/>
                  </a:cubicBezTo>
                  <a:cubicBezTo>
                    <a:pt x="3" y="5"/>
                    <a:pt x="4" y="4"/>
                    <a:pt x="6" y="3"/>
                  </a:cubicBezTo>
                  <a:cubicBezTo>
                    <a:pt x="7" y="2"/>
                    <a:pt x="9" y="1"/>
                    <a:pt x="10" y="1"/>
                  </a:cubicBezTo>
                  <a:cubicBezTo>
                    <a:pt x="12" y="0"/>
                    <a:pt x="14" y="0"/>
                    <a:pt x="16" y="0"/>
                  </a:cubicBezTo>
                  <a:cubicBezTo>
                    <a:pt x="19" y="0"/>
                    <a:pt x="22" y="1"/>
                    <a:pt x="25" y="1"/>
                  </a:cubicBezTo>
                  <a:cubicBezTo>
                    <a:pt x="27" y="2"/>
                    <a:pt x="29" y="4"/>
                    <a:pt x="31" y="5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7"/>
                    <a:pt x="25" y="6"/>
                    <a:pt x="23" y="5"/>
                  </a:cubicBezTo>
                  <a:cubicBezTo>
                    <a:pt x="21" y="4"/>
                    <a:pt x="18" y="4"/>
                    <a:pt x="16" y="4"/>
                  </a:cubicBezTo>
                  <a:cubicBezTo>
                    <a:pt x="15" y="4"/>
                    <a:pt x="13" y="4"/>
                    <a:pt x="12" y="4"/>
                  </a:cubicBezTo>
                  <a:cubicBezTo>
                    <a:pt x="11" y="5"/>
                    <a:pt x="10" y="5"/>
                    <a:pt x="9" y="6"/>
                  </a:cubicBezTo>
                  <a:cubicBezTo>
                    <a:pt x="8" y="6"/>
                    <a:pt x="8" y="7"/>
                    <a:pt x="7" y="8"/>
                  </a:cubicBezTo>
                  <a:cubicBezTo>
                    <a:pt x="7" y="9"/>
                    <a:pt x="6" y="10"/>
                    <a:pt x="6" y="11"/>
                  </a:cubicBezTo>
                  <a:cubicBezTo>
                    <a:pt x="6" y="12"/>
                    <a:pt x="7" y="13"/>
                    <a:pt x="7" y="14"/>
                  </a:cubicBezTo>
                  <a:cubicBezTo>
                    <a:pt x="7" y="15"/>
                    <a:pt x="8" y="15"/>
                    <a:pt x="9" y="16"/>
                  </a:cubicBezTo>
                  <a:cubicBezTo>
                    <a:pt x="9" y="16"/>
                    <a:pt x="10" y="16"/>
                    <a:pt x="12" y="17"/>
                  </a:cubicBezTo>
                  <a:cubicBezTo>
                    <a:pt x="13" y="17"/>
                    <a:pt x="14" y="18"/>
                    <a:pt x="16" y="18"/>
                  </a:cubicBezTo>
                  <a:cubicBezTo>
                    <a:pt x="19" y="19"/>
                    <a:pt x="21" y="19"/>
                    <a:pt x="23" y="20"/>
                  </a:cubicBezTo>
                  <a:cubicBezTo>
                    <a:pt x="25" y="20"/>
                    <a:pt x="26" y="21"/>
                    <a:pt x="28" y="22"/>
                  </a:cubicBezTo>
                  <a:cubicBezTo>
                    <a:pt x="29" y="23"/>
                    <a:pt x="30" y="24"/>
                    <a:pt x="31" y="25"/>
                  </a:cubicBezTo>
                  <a:cubicBezTo>
                    <a:pt x="31" y="26"/>
                    <a:pt x="32" y="28"/>
                    <a:pt x="32" y="29"/>
                  </a:cubicBezTo>
                  <a:cubicBezTo>
                    <a:pt x="32" y="33"/>
                    <a:pt x="30" y="36"/>
                    <a:pt x="27" y="38"/>
                  </a:cubicBezTo>
                  <a:cubicBezTo>
                    <a:pt x="25" y="40"/>
                    <a:pt x="21" y="41"/>
                    <a:pt x="16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3"/>
            <p:cNvSpPr>
              <a:spLocks/>
            </p:cNvSpPr>
            <p:nvPr/>
          </p:nvSpPr>
          <p:spPr bwMode="auto">
            <a:xfrm>
              <a:off x="3618851" y="4723295"/>
              <a:ext cx="34925" cy="79375"/>
            </a:xfrm>
            <a:custGeom>
              <a:avLst/>
              <a:gdLst>
                <a:gd name="T0" fmla="*/ 5 w 25"/>
                <a:gd name="T1" fmla="*/ 56 h 56"/>
                <a:gd name="T2" fmla="*/ 5 w 25"/>
                <a:gd name="T3" fmla="*/ 20 h 56"/>
                <a:gd name="T4" fmla="*/ 0 w 25"/>
                <a:gd name="T5" fmla="*/ 20 h 56"/>
                <a:gd name="T6" fmla="*/ 0 w 25"/>
                <a:gd name="T7" fmla="*/ 16 h 56"/>
                <a:gd name="T8" fmla="*/ 5 w 25"/>
                <a:gd name="T9" fmla="*/ 16 h 56"/>
                <a:gd name="T10" fmla="*/ 5 w 25"/>
                <a:gd name="T11" fmla="*/ 15 h 56"/>
                <a:gd name="T12" fmla="*/ 8 w 25"/>
                <a:gd name="T13" fmla="*/ 4 h 56"/>
                <a:gd name="T14" fmla="*/ 17 w 25"/>
                <a:gd name="T15" fmla="*/ 0 h 56"/>
                <a:gd name="T16" fmla="*/ 21 w 25"/>
                <a:gd name="T17" fmla="*/ 0 h 56"/>
                <a:gd name="T18" fmla="*/ 25 w 25"/>
                <a:gd name="T19" fmla="*/ 2 h 56"/>
                <a:gd name="T20" fmla="*/ 23 w 25"/>
                <a:gd name="T21" fmla="*/ 6 h 56"/>
                <a:gd name="T22" fmla="*/ 21 w 25"/>
                <a:gd name="T23" fmla="*/ 4 h 56"/>
                <a:gd name="T24" fmla="*/ 18 w 25"/>
                <a:gd name="T25" fmla="*/ 4 h 56"/>
                <a:gd name="T26" fmla="*/ 12 w 25"/>
                <a:gd name="T27" fmla="*/ 7 h 56"/>
                <a:gd name="T28" fmla="*/ 10 w 25"/>
                <a:gd name="T29" fmla="*/ 15 h 56"/>
                <a:gd name="T30" fmla="*/ 10 w 25"/>
                <a:gd name="T31" fmla="*/ 16 h 56"/>
                <a:gd name="T32" fmla="*/ 21 w 25"/>
                <a:gd name="T33" fmla="*/ 16 h 56"/>
                <a:gd name="T34" fmla="*/ 21 w 25"/>
                <a:gd name="T35" fmla="*/ 20 h 56"/>
                <a:gd name="T36" fmla="*/ 10 w 25"/>
                <a:gd name="T37" fmla="*/ 20 h 56"/>
                <a:gd name="T38" fmla="*/ 10 w 25"/>
                <a:gd name="T39" fmla="*/ 56 h 56"/>
                <a:gd name="T40" fmla="*/ 5 w 25"/>
                <a:gd name="T4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" h="56">
                  <a:moveTo>
                    <a:pt x="5" y="56"/>
                  </a:moveTo>
                  <a:cubicBezTo>
                    <a:pt x="5" y="20"/>
                    <a:pt x="5" y="20"/>
                    <a:pt x="5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0"/>
                    <a:pt x="6" y="6"/>
                    <a:pt x="8" y="4"/>
                  </a:cubicBezTo>
                  <a:cubicBezTo>
                    <a:pt x="10" y="1"/>
                    <a:pt x="13" y="0"/>
                    <a:pt x="17" y="0"/>
                  </a:cubicBezTo>
                  <a:cubicBezTo>
                    <a:pt x="18" y="0"/>
                    <a:pt x="20" y="0"/>
                    <a:pt x="21" y="0"/>
                  </a:cubicBezTo>
                  <a:cubicBezTo>
                    <a:pt x="23" y="1"/>
                    <a:pt x="24" y="1"/>
                    <a:pt x="25" y="2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5"/>
                    <a:pt x="22" y="5"/>
                    <a:pt x="21" y="4"/>
                  </a:cubicBezTo>
                  <a:cubicBezTo>
                    <a:pt x="20" y="4"/>
                    <a:pt x="19" y="4"/>
                    <a:pt x="18" y="4"/>
                  </a:cubicBezTo>
                  <a:cubicBezTo>
                    <a:pt x="15" y="4"/>
                    <a:pt x="13" y="5"/>
                    <a:pt x="12" y="7"/>
                  </a:cubicBezTo>
                  <a:cubicBezTo>
                    <a:pt x="11" y="9"/>
                    <a:pt x="10" y="11"/>
                    <a:pt x="10" y="15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56"/>
                    <a:pt x="10" y="56"/>
                    <a:pt x="10" y="56"/>
                  </a:cubicBezTo>
                  <a:lnTo>
                    <a:pt x="5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04"/>
            <p:cNvSpPr>
              <a:spLocks noEditPoints="1"/>
            </p:cNvSpPr>
            <p:nvPr/>
          </p:nvSpPr>
          <p:spPr bwMode="auto">
            <a:xfrm>
              <a:off x="3655363" y="4745520"/>
              <a:ext cx="55563" cy="58738"/>
            </a:xfrm>
            <a:custGeom>
              <a:avLst/>
              <a:gdLst>
                <a:gd name="T0" fmla="*/ 19 w 39"/>
                <a:gd name="T1" fmla="*/ 41 h 41"/>
                <a:gd name="T2" fmla="*/ 11 w 39"/>
                <a:gd name="T3" fmla="*/ 39 h 41"/>
                <a:gd name="T4" fmla="*/ 5 w 39"/>
                <a:gd name="T5" fmla="*/ 34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5 w 39"/>
                <a:gd name="T13" fmla="*/ 6 h 41"/>
                <a:gd name="T14" fmla="*/ 11 w 39"/>
                <a:gd name="T15" fmla="*/ 1 h 41"/>
                <a:gd name="T16" fmla="*/ 19 w 39"/>
                <a:gd name="T17" fmla="*/ 0 h 41"/>
                <a:gd name="T18" fmla="*/ 27 w 39"/>
                <a:gd name="T19" fmla="*/ 1 h 41"/>
                <a:gd name="T20" fmla="*/ 33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9 w 39"/>
                <a:gd name="T27" fmla="*/ 21 h 41"/>
                <a:gd name="T28" fmla="*/ 39 w 39"/>
                <a:gd name="T29" fmla="*/ 22 h 41"/>
                <a:gd name="T30" fmla="*/ 5 w 39"/>
                <a:gd name="T31" fmla="*/ 22 h 41"/>
                <a:gd name="T32" fmla="*/ 6 w 39"/>
                <a:gd name="T33" fmla="*/ 28 h 41"/>
                <a:gd name="T34" fmla="*/ 10 w 39"/>
                <a:gd name="T35" fmla="*/ 32 h 41"/>
                <a:gd name="T36" fmla="*/ 14 w 39"/>
                <a:gd name="T37" fmla="*/ 36 h 41"/>
                <a:gd name="T38" fmla="*/ 20 w 39"/>
                <a:gd name="T39" fmla="*/ 37 h 41"/>
                <a:gd name="T40" fmla="*/ 23 w 39"/>
                <a:gd name="T41" fmla="*/ 36 h 41"/>
                <a:gd name="T42" fmla="*/ 27 w 39"/>
                <a:gd name="T43" fmla="*/ 35 h 41"/>
                <a:gd name="T44" fmla="*/ 30 w 39"/>
                <a:gd name="T45" fmla="*/ 32 h 41"/>
                <a:gd name="T46" fmla="*/ 32 w 39"/>
                <a:gd name="T47" fmla="*/ 29 h 41"/>
                <a:gd name="T48" fmla="*/ 36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19 w 39"/>
                <a:gd name="T57" fmla="*/ 41 h 41"/>
                <a:gd name="T58" fmla="*/ 34 w 39"/>
                <a:gd name="T59" fmla="*/ 18 h 41"/>
                <a:gd name="T60" fmla="*/ 33 w 39"/>
                <a:gd name="T61" fmla="*/ 12 h 41"/>
                <a:gd name="T62" fmla="*/ 29 w 39"/>
                <a:gd name="T63" fmla="*/ 8 h 41"/>
                <a:gd name="T64" fmla="*/ 25 w 39"/>
                <a:gd name="T65" fmla="*/ 5 h 41"/>
                <a:gd name="T66" fmla="*/ 19 w 39"/>
                <a:gd name="T67" fmla="*/ 4 h 41"/>
                <a:gd name="T68" fmla="*/ 14 w 39"/>
                <a:gd name="T69" fmla="*/ 5 h 41"/>
                <a:gd name="T70" fmla="*/ 9 w 39"/>
                <a:gd name="T71" fmla="*/ 8 h 41"/>
                <a:gd name="T72" fmla="*/ 6 w 39"/>
                <a:gd name="T73" fmla="*/ 12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19" y="41"/>
                  </a:moveTo>
                  <a:cubicBezTo>
                    <a:pt x="17" y="41"/>
                    <a:pt x="14" y="40"/>
                    <a:pt x="11" y="39"/>
                  </a:cubicBezTo>
                  <a:cubicBezTo>
                    <a:pt x="9" y="38"/>
                    <a:pt x="7" y="36"/>
                    <a:pt x="5" y="34"/>
                  </a:cubicBezTo>
                  <a:cubicBezTo>
                    <a:pt x="3" y="33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ubicBezTo>
                    <a:pt x="0" y="17"/>
                    <a:pt x="0" y="14"/>
                    <a:pt x="1" y="12"/>
                  </a:cubicBezTo>
                  <a:cubicBezTo>
                    <a:pt x="2" y="10"/>
                    <a:pt x="3" y="7"/>
                    <a:pt x="5" y="6"/>
                  </a:cubicBezTo>
                  <a:cubicBezTo>
                    <a:pt x="7" y="4"/>
                    <a:pt x="9" y="2"/>
                    <a:pt x="11" y="1"/>
                  </a:cubicBezTo>
                  <a:cubicBezTo>
                    <a:pt x="14" y="0"/>
                    <a:pt x="16" y="0"/>
                    <a:pt x="19" y="0"/>
                  </a:cubicBezTo>
                  <a:cubicBezTo>
                    <a:pt x="22" y="0"/>
                    <a:pt x="25" y="0"/>
                    <a:pt x="27" y="1"/>
                  </a:cubicBezTo>
                  <a:cubicBezTo>
                    <a:pt x="30" y="2"/>
                    <a:pt x="32" y="4"/>
                    <a:pt x="33" y="6"/>
                  </a:cubicBezTo>
                  <a:cubicBezTo>
                    <a:pt x="35" y="7"/>
                    <a:pt x="37" y="10"/>
                    <a:pt x="38" y="12"/>
                  </a:cubicBezTo>
                  <a:cubicBezTo>
                    <a:pt x="38" y="14"/>
                    <a:pt x="39" y="17"/>
                    <a:pt x="39" y="20"/>
                  </a:cubicBezTo>
                  <a:cubicBezTo>
                    <a:pt x="39" y="20"/>
                    <a:pt x="39" y="21"/>
                    <a:pt x="39" y="21"/>
                  </a:cubicBezTo>
                  <a:cubicBezTo>
                    <a:pt x="39" y="21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4"/>
                    <a:pt x="6" y="26"/>
                    <a:pt x="6" y="28"/>
                  </a:cubicBezTo>
                  <a:cubicBezTo>
                    <a:pt x="7" y="30"/>
                    <a:pt x="8" y="31"/>
                    <a:pt x="10" y="32"/>
                  </a:cubicBezTo>
                  <a:cubicBezTo>
                    <a:pt x="11" y="34"/>
                    <a:pt x="12" y="35"/>
                    <a:pt x="14" y="36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1" y="37"/>
                    <a:pt x="22" y="36"/>
                    <a:pt x="23" y="36"/>
                  </a:cubicBezTo>
                  <a:cubicBezTo>
                    <a:pt x="25" y="36"/>
                    <a:pt x="26" y="35"/>
                    <a:pt x="27" y="35"/>
                  </a:cubicBezTo>
                  <a:cubicBezTo>
                    <a:pt x="28" y="34"/>
                    <a:pt x="29" y="33"/>
                    <a:pt x="30" y="32"/>
                  </a:cubicBezTo>
                  <a:cubicBezTo>
                    <a:pt x="31" y="32"/>
                    <a:pt x="31" y="31"/>
                    <a:pt x="32" y="29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2"/>
                    <a:pt x="35" y="34"/>
                    <a:pt x="34" y="35"/>
                  </a:cubicBezTo>
                  <a:cubicBezTo>
                    <a:pt x="33" y="36"/>
                    <a:pt x="31" y="37"/>
                    <a:pt x="30" y="38"/>
                  </a:cubicBezTo>
                  <a:cubicBezTo>
                    <a:pt x="28" y="39"/>
                    <a:pt x="27" y="39"/>
                    <a:pt x="25" y="40"/>
                  </a:cubicBezTo>
                  <a:cubicBezTo>
                    <a:pt x="23" y="40"/>
                    <a:pt x="21" y="41"/>
                    <a:pt x="19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3" y="14"/>
                    <a:pt x="33" y="12"/>
                  </a:cubicBezTo>
                  <a:cubicBezTo>
                    <a:pt x="32" y="10"/>
                    <a:pt x="31" y="9"/>
                    <a:pt x="29" y="8"/>
                  </a:cubicBezTo>
                  <a:cubicBezTo>
                    <a:pt x="28" y="6"/>
                    <a:pt x="27" y="5"/>
                    <a:pt x="25" y="5"/>
                  </a:cubicBezTo>
                  <a:cubicBezTo>
                    <a:pt x="23" y="4"/>
                    <a:pt x="21" y="4"/>
                    <a:pt x="19" y="4"/>
                  </a:cubicBezTo>
                  <a:cubicBezTo>
                    <a:pt x="17" y="4"/>
                    <a:pt x="16" y="4"/>
                    <a:pt x="14" y="5"/>
                  </a:cubicBezTo>
                  <a:cubicBezTo>
                    <a:pt x="12" y="5"/>
                    <a:pt x="11" y="6"/>
                    <a:pt x="9" y="8"/>
                  </a:cubicBezTo>
                  <a:cubicBezTo>
                    <a:pt x="8" y="9"/>
                    <a:pt x="7" y="10"/>
                    <a:pt x="6" y="12"/>
                  </a:cubicBezTo>
                  <a:cubicBezTo>
                    <a:pt x="5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05"/>
            <p:cNvSpPr>
              <a:spLocks/>
            </p:cNvSpPr>
            <p:nvPr/>
          </p:nvSpPr>
          <p:spPr bwMode="auto">
            <a:xfrm>
              <a:off x="3722038" y="4745520"/>
              <a:ext cx="50800" cy="58738"/>
            </a:xfrm>
            <a:custGeom>
              <a:avLst/>
              <a:gdLst>
                <a:gd name="T0" fmla="*/ 12 w 35"/>
                <a:gd name="T1" fmla="*/ 41 h 41"/>
                <a:gd name="T2" fmla="*/ 3 w 35"/>
                <a:gd name="T3" fmla="*/ 36 h 41"/>
                <a:gd name="T4" fmla="*/ 0 w 35"/>
                <a:gd name="T5" fmla="*/ 23 h 41"/>
                <a:gd name="T6" fmla="*/ 0 w 35"/>
                <a:gd name="T7" fmla="*/ 0 h 41"/>
                <a:gd name="T8" fmla="*/ 5 w 35"/>
                <a:gd name="T9" fmla="*/ 0 h 41"/>
                <a:gd name="T10" fmla="*/ 5 w 35"/>
                <a:gd name="T11" fmla="*/ 23 h 41"/>
                <a:gd name="T12" fmla="*/ 14 w 35"/>
                <a:gd name="T13" fmla="*/ 36 h 41"/>
                <a:gd name="T14" fmla="*/ 18 w 35"/>
                <a:gd name="T15" fmla="*/ 35 h 41"/>
                <a:gd name="T16" fmla="*/ 22 w 35"/>
                <a:gd name="T17" fmla="*/ 33 h 41"/>
                <a:gd name="T18" fmla="*/ 26 w 35"/>
                <a:gd name="T19" fmla="*/ 30 h 41"/>
                <a:gd name="T20" fmla="*/ 28 w 35"/>
                <a:gd name="T21" fmla="*/ 25 h 41"/>
                <a:gd name="T22" fmla="*/ 28 w 35"/>
                <a:gd name="T23" fmla="*/ 0 h 41"/>
                <a:gd name="T24" fmla="*/ 33 w 35"/>
                <a:gd name="T25" fmla="*/ 0 h 41"/>
                <a:gd name="T26" fmla="*/ 33 w 35"/>
                <a:gd name="T27" fmla="*/ 33 h 41"/>
                <a:gd name="T28" fmla="*/ 35 w 35"/>
                <a:gd name="T29" fmla="*/ 35 h 41"/>
                <a:gd name="T30" fmla="*/ 35 w 35"/>
                <a:gd name="T31" fmla="*/ 40 h 41"/>
                <a:gd name="T32" fmla="*/ 34 w 35"/>
                <a:gd name="T33" fmla="*/ 40 h 41"/>
                <a:gd name="T34" fmla="*/ 33 w 35"/>
                <a:gd name="T35" fmla="*/ 40 h 41"/>
                <a:gd name="T36" fmla="*/ 30 w 35"/>
                <a:gd name="T37" fmla="*/ 39 h 41"/>
                <a:gd name="T38" fmla="*/ 29 w 35"/>
                <a:gd name="T39" fmla="*/ 35 h 41"/>
                <a:gd name="T40" fmla="*/ 29 w 35"/>
                <a:gd name="T41" fmla="*/ 31 h 41"/>
                <a:gd name="T42" fmla="*/ 22 w 35"/>
                <a:gd name="T43" fmla="*/ 38 h 41"/>
                <a:gd name="T44" fmla="*/ 12 w 35"/>
                <a:gd name="T4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41">
                  <a:moveTo>
                    <a:pt x="12" y="41"/>
                  </a:moveTo>
                  <a:cubicBezTo>
                    <a:pt x="8" y="41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32"/>
                    <a:pt x="8" y="36"/>
                    <a:pt x="14" y="36"/>
                  </a:cubicBezTo>
                  <a:cubicBezTo>
                    <a:pt x="15" y="36"/>
                    <a:pt x="17" y="36"/>
                    <a:pt x="18" y="35"/>
                  </a:cubicBezTo>
                  <a:cubicBezTo>
                    <a:pt x="20" y="35"/>
                    <a:pt x="21" y="34"/>
                    <a:pt x="22" y="33"/>
                  </a:cubicBezTo>
                  <a:cubicBezTo>
                    <a:pt x="24" y="32"/>
                    <a:pt x="25" y="31"/>
                    <a:pt x="26" y="30"/>
                  </a:cubicBezTo>
                  <a:cubicBezTo>
                    <a:pt x="27" y="28"/>
                    <a:pt x="28" y="27"/>
                    <a:pt x="28" y="25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5"/>
                    <a:pt x="34" y="35"/>
                    <a:pt x="35" y="35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0"/>
                    <a:pt x="34" y="40"/>
                    <a:pt x="34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2" y="40"/>
                    <a:pt x="31" y="40"/>
                    <a:pt x="30" y="39"/>
                  </a:cubicBezTo>
                  <a:cubicBezTo>
                    <a:pt x="29" y="38"/>
                    <a:pt x="29" y="37"/>
                    <a:pt x="29" y="35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7" y="34"/>
                    <a:pt x="25" y="36"/>
                    <a:pt x="22" y="38"/>
                  </a:cubicBezTo>
                  <a:cubicBezTo>
                    <a:pt x="19" y="40"/>
                    <a:pt x="16" y="41"/>
                    <a:pt x="12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06"/>
            <p:cNvSpPr>
              <a:spLocks noEditPoints="1"/>
            </p:cNvSpPr>
            <p:nvPr/>
          </p:nvSpPr>
          <p:spPr bwMode="auto">
            <a:xfrm>
              <a:off x="3782363" y="4745520"/>
              <a:ext cx="55563" cy="82550"/>
            </a:xfrm>
            <a:custGeom>
              <a:avLst/>
              <a:gdLst>
                <a:gd name="T0" fmla="*/ 19 w 39"/>
                <a:gd name="T1" fmla="*/ 40 h 57"/>
                <a:gd name="T2" fmla="*/ 12 w 39"/>
                <a:gd name="T3" fmla="*/ 39 h 57"/>
                <a:gd name="T4" fmla="*/ 6 w 39"/>
                <a:gd name="T5" fmla="*/ 34 h 57"/>
                <a:gd name="T6" fmla="*/ 2 w 39"/>
                <a:gd name="T7" fmla="*/ 28 h 57"/>
                <a:gd name="T8" fmla="*/ 0 w 39"/>
                <a:gd name="T9" fmla="*/ 20 h 57"/>
                <a:gd name="T10" fmla="*/ 2 w 39"/>
                <a:gd name="T11" fmla="*/ 12 h 57"/>
                <a:gd name="T12" fmla="*/ 6 w 39"/>
                <a:gd name="T13" fmla="*/ 6 h 57"/>
                <a:gd name="T14" fmla="*/ 11 w 39"/>
                <a:gd name="T15" fmla="*/ 1 h 57"/>
                <a:gd name="T16" fmla="*/ 19 w 39"/>
                <a:gd name="T17" fmla="*/ 0 h 57"/>
                <a:gd name="T18" fmla="*/ 28 w 39"/>
                <a:gd name="T19" fmla="*/ 2 h 57"/>
                <a:gd name="T20" fmla="*/ 34 w 39"/>
                <a:gd name="T21" fmla="*/ 8 h 57"/>
                <a:gd name="T22" fmla="*/ 34 w 39"/>
                <a:gd name="T23" fmla="*/ 0 h 57"/>
                <a:gd name="T24" fmla="*/ 39 w 39"/>
                <a:gd name="T25" fmla="*/ 0 h 57"/>
                <a:gd name="T26" fmla="*/ 39 w 39"/>
                <a:gd name="T27" fmla="*/ 40 h 57"/>
                <a:gd name="T28" fmla="*/ 37 w 39"/>
                <a:gd name="T29" fmla="*/ 47 h 57"/>
                <a:gd name="T30" fmla="*/ 33 w 39"/>
                <a:gd name="T31" fmla="*/ 53 h 57"/>
                <a:gd name="T32" fmla="*/ 27 w 39"/>
                <a:gd name="T33" fmla="*/ 56 h 57"/>
                <a:gd name="T34" fmla="*/ 19 w 39"/>
                <a:gd name="T35" fmla="*/ 57 h 57"/>
                <a:gd name="T36" fmla="*/ 8 w 39"/>
                <a:gd name="T37" fmla="*/ 54 h 57"/>
                <a:gd name="T38" fmla="*/ 2 w 39"/>
                <a:gd name="T39" fmla="*/ 48 h 57"/>
                <a:gd name="T40" fmla="*/ 5 w 39"/>
                <a:gd name="T41" fmla="*/ 45 h 57"/>
                <a:gd name="T42" fmla="*/ 11 w 39"/>
                <a:gd name="T43" fmla="*/ 51 h 57"/>
                <a:gd name="T44" fmla="*/ 19 w 39"/>
                <a:gd name="T45" fmla="*/ 53 h 57"/>
                <a:gd name="T46" fmla="*/ 25 w 39"/>
                <a:gd name="T47" fmla="*/ 52 h 57"/>
                <a:gd name="T48" fmla="*/ 29 w 39"/>
                <a:gd name="T49" fmla="*/ 50 h 57"/>
                <a:gd name="T50" fmla="*/ 32 w 39"/>
                <a:gd name="T51" fmla="*/ 46 h 57"/>
                <a:gd name="T52" fmla="*/ 34 w 39"/>
                <a:gd name="T53" fmla="*/ 40 h 57"/>
                <a:gd name="T54" fmla="*/ 34 w 39"/>
                <a:gd name="T55" fmla="*/ 32 h 57"/>
                <a:gd name="T56" fmla="*/ 27 w 39"/>
                <a:gd name="T57" fmla="*/ 38 h 57"/>
                <a:gd name="T58" fmla="*/ 19 w 39"/>
                <a:gd name="T59" fmla="*/ 40 h 57"/>
                <a:gd name="T60" fmla="*/ 20 w 39"/>
                <a:gd name="T61" fmla="*/ 36 h 57"/>
                <a:gd name="T62" fmla="*/ 25 w 39"/>
                <a:gd name="T63" fmla="*/ 35 h 57"/>
                <a:gd name="T64" fmla="*/ 29 w 39"/>
                <a:gd name="T65" fmla="*/ 33 h 57"/>
                <a:gd name="T66" fmla="*/ 32 w 39"/>
                <a:gd name="T67" fmla="*/ 30 h 57"/>
                <a:gd name="T68" fmla="*/ 34 w 39"/>
                <a:gd name="T69" fmla="*/ 26 h 57"/>
                <a:gd name="T70" fmla="*/ 34 w 39"/>
                <a:gd name="T71" fmla="*/ 14 h 57"/>
                <a:gd name="T72" fmla="*/ 31 w 39"/>
                <a:gd name="T73" fmla="*/ 10 h 57"/>
                <a:gd name="T74" fmla="*/ 28 w 39"/>
                <a:gd name="T75" fmla="*/ 7 h 57"/>
                <a:gd name="T76" fmla="*/ 24 w 39"/>
                <a:gd name="T77" fmla="*/ 5 h 57"/>
                <a:gd name="T78" fmla="*/ 20 w 39"/>
                <a:gd name="T79" fmla="*/ 4 h 57"/>
                <a:gd name="T80" fmla="*/ 14 w 39"/>
                <a:gd name="T81" fmla="*/ 5 h 57"/>
                <a:gd name="T82" fmla="*/ 9 w 39"/>
                <a:gd name="T83" fmla="*/ 9 h 57"/>
                <a:gd name="T84" fmla="*/ 7 w 39"/>
                <a:gd name="T85" fmla="*/ 14 h 57"/>
                <a:gd name="T86" fmla="*/ 6 w 39"/>
                <a:gd name="T87" fmla="*/ 20 h 57"/>
                <a:gd name="T88" fmla="*/ 7 w 39"/>
                <a:gd name="T89" fmla="*/ 26 h 57"/>
                <a:gd name="T90" fmla="*/ 10 w 39"/>
                <a:gd name="T91" fmla="*/ 31 h 57"/>
                <a:gd name="T92" fmla="*/ 15 w 39"/>
                <a:gd name="T93" fmla="*/ 35 h 57"/>
                <a:gd name="T94" fmla="*/ 20 w 39"/>
                <a:gd name="T95" fmla="*/ 3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9" h="57">
                  <a:moveTo>
                    <a:pt x="19" y="40"/>
                  </a:moveTo>
                  <a:cubicBezTo>
                    <a:pt x="16" y="40"/>
                    <a:pt x="14" y="40"/>
                    <a:pt x="12" y="39"/>
                  </a:cubicBezTo>
                  <a:cubicBezTo>
                    <a:pt x="9" y="38"/>
                    <a:pt x="7" y="36"/>
                    <a:pt x="6" y="34"/>
                  </a:cubicBezTo>
                  <a:cubicBezTo>
                    <a:pt x="4" y="32"/>
                    <a:pt x="3" y="30"/>
                    <a:pt x="2" y="28"/>
                  </a:cubicBezTo>
                  <a:cubicBezTo>
                    <a:pt x="1" y="25"/>
                    <a:pt x="0" y="23"/>
                    <a:pt x="0" y="20"/>
                  </a:cubicBezTo>
                  <a:cubicBezTo>
                    <a:pt x="0" y="17"/>
                    <a:pt x="1" y="15"/>
                    <a:pt x="2" y="12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7" y="4"/>
                    <a:pt x="9" y="2"/>
                    <a:pt x="11" y="1"/>
                  </a:cubicBezTo>
                  <a:cubicBezTo>
                    <a:pt x="14" y="0"/>
                    <a:pt x="16" y="0"/>
                    <a:pt x="19" y="0"/>
                  </a:cubicBezTo>
                  <a:cubicBezTo>
                    <a:pt x="22" y="0"/>
                    <a:pt x="25" y="0"/>
                    <a:pt x="28" y="2"/>
                  </a:cubicBezTo>
                  <a:cubicBezTo>
                    <a:pt x="30" y="4"/>
                    <a:pt x="32" y="6"/>
                    <a:pt x="34" y="8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3"/>
                    <a:pt x="38" y="45"/>
                    <a:pt x="37" y="47"/>
                  </a:cubicBezTo>
                  <a:cubicBezTo>
                    <a:pt x="36" y="49"/>
                    <a:pt x="35" y="51"/>
                    <a:pt x="33" y="53"/>
                  </a:cubicBezTo>
                  <a:cubicBezTo>
                    <a:pt x="31" y="54"/>
                    <a:pt x="29" y="55"/>
                    <a:pt x="27" y="56"/>
                  </a:cubicBezTo>
                  <a:cubicBezTo>
                    <a:pt x="24" y="56"/>
                    <a:pt x="22" y="57"/>
                    <a:pt x="19" y="57"/>
                  </a:cubicBezTo>
                  <a:cubicBezTo>
                    <a:pt x="15" y="57"/>
                    <a:pt x="11" y="56"/>
                    <a:pt x="8" y="54"/>
                  </a:cubicBezTo>
                  <a:cubicBezTo>
                    <a:pt x="6" y="53"/>
                    <a:pt x="3" y="51"/>
                    <a:pt x="2" y="48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6" y="48"/>
                    <a:pt x="8" y="50"/>
                    <a:pt x="11" y="51"/>
                  </a:cubicBezTo>
                  <a:cubicBezTo>
                    <a:pt x="14" y="52"/>
                    <a:pt x="16" y="53"/>
                    <a:pt x="19" y="53"/>
                  </a:cubicBezTo>
                  <a:cubicBezTo>
                    <a:pt x="21" y="53"/>
                    <a:pt x="23" y="52"/>
                    <a:pt x="25" y="52"/>
                  </a:cubicBezTo>
                  <a:cubicBezTo>
                    <a:pt x="27" y="51"/>
                    <a:pt x="28" y="51"/>
                    <a:pt x="29" y="50"/>
                  </a:cubicBezTo>
                  <a:cubicBezTo>
                    <a:pt x="31" y="48"/>
                    <a:pt x="32" y="47"/>
                    <a:pt x="32" y="46"/>
                  </a:cubicBezTo>
                  <a:cubicBezTo>
                    <a:pt x="33" y="44"/>
                    <a:pt x="34" y="42"/>
                    <a:pt x="34" y="4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2" y="35"/>
                    <a:pt x="30" y="37"/>
                    <a:pt x="27" y="38"/>
                  </a:cubicBezTo>
                  <a:cubicBezTo>
                    <a:pt x="25" y="40"/>
                    <a:pt x="22" y="40"/>
                    <a:pt x="19" y="40"/>
                  </a:cubicBezTo>
                  <a:close/>
                  <a:moveTo>
                    <a:pt x="20" y="36"/>
                  </a:moveTo>
                  <a:cubicBezTo>
                    <a:pt x="22" y="36"/>
                    <a:pt x="23" y="36"/>
                    <a:pt x="25" y="35"/>
                  </a:cubicBezTo>
                  <a:cubicBezTo>
                    <a:pt x="26" y="35"/>
                    <a:pt x="28" y="34"/>
                    <a:pt x="29" y="33"/>
                  </a:cubicBezTo>
                  <a:cubicBezTo>
                    <a:pt x="30" y="32"/>
                    <a:pt x="31" y="31"/>
                    <a:pt x="32" y="30"/>
                  </a:cubicBezTo>
                  <a:cubicBezTo>
                    <a:pt x="33" y="29"/>
                    <a:pt x="33" y="27"/>
                    <a:pt x="34" y="26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3" y="13"/>
                    <a:pt x="32" y="11"/>
                    <a:pt x="31" y="10"/>
                  </a:cubicBezTo>
                  <a:cubicBezTo>
                    <a:pt x="30" y="9"/>
                    <a:pt x="29" y="8"/>
                    <a:pt x="28" y="7"/>
                  </a:cubicBezTo>
                  <a:cubicBezTo>
                    <a:pt x="27" y="6"/>
                    <a:pt x="25" y="5"/>
                    <a:pt x="24" y="5"/>
                  </a:cubicBezTo>
                  <a:cubicBezTo>
                    <a:pt x="23" y="4"/>
                    <a:pt x="21" y="4"/>
                    <a:pt x="20" y="4"/>
                  </a:cubicBezTo>
                  <a:cubicBezTo>
                    <a:pt x="18" y="4"/>
                    <a:pt x="16" y="5"/>
                    <a:pt x="14" y="5"/>
                  </a:cubicBezTo>
                  <a:cubicBezTo>
                    <a:pt x="12" y="6"/>
                    <a:pt x="11" y="8"/>
                    <a:pt x="9" y="9"/>
                  </a:cubicBezTo>
                  <a:cubicBezTo>
                    <a:pt x="8" y="11"/>
                    <a:pt x="7" y="12"/>
                    <a:pt x="7" y="14"/>
                  </a:cubicBezTo>
                  <a:cubicBezTo>
                    <a:pt x="6" y="16"/>
                    <a:pt x="6" y="18"/>
                    <a:pt x="6" y="20"/>
                  </a:cubicBezTo>
                  <a:cubicBezTo>
                    <a:pt x="6" y="22"/>
                    <a:pt x="6" y="24"/>
                    <a:pt x="7" y="26"/>
                  </a:cubicBezTo>
                  <a:cubicBezTo>
                    <a:pt x="8" y="28"/>
                    <a:pt x="9" y="30"/>
                    <a:pt x="10" y="31"/>
                  </a:cubicBezTo>
                  <a:cubicBezTo>
                    <a:pt x="11" y="33"/>
                    <a:pt x="13" y="34"/>
                    <a:pt x="15" y="35"/>
                  </a:cubicBezTo>
                  <a:cubicBezTo>
                    <a:pt x="16" y="36"/>
                    <a:pt x="18" y="36"/>
                    <a:pt x="20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07"/>
            <p:cNvSpPr>
              <a:spLocks noEditPoints="1"/>
            </p:cNvSpPr>
            <p:nvPr/>
          </p:nvSpPr>
          <p:spPr bwMode="auto">
            <a:xfrm>
              <a:off x="3853801" y="4723295"/>
              <a:ext cx="7938" cy="79375"/>
            </a:xfrm>
            <a:custGeom>
              <a:avLst/>
              <a:gdLst>
                <a:gd name="T0" fmla="*/ 0 w 5"/>
                <a:gd name="T1" fmla="*/ 7 h 50"/>
                <a:gd name="T2" fmla="*/ 0 w 5"/>
                <a:gd name="T3" fmla="*/ 0 h 50"/>
                <a:gd name="T4" fmla="*/ 5 w 5"/>
                <a:gd name="T5" fmla="*/ 0 h 50"/>
                <a:gd name="T6" fmla="*/ 5 w 5"/>
                <a:gd name="T7" fmla="*/ 7 h 50"/>
                <a:gd name="T8" fmla="*/ 0 w 5"/>
                <a:gd name="T9" fmla="*/ 7 h 50"/>
                <a:gd name="T10" fmla="*/ 0 w 5"/>
                <a:gd name="T11" fmla="*/ 50 h 50"/>
                <a:gd name="T12" fmla="*/ 0 w 5"/>
                <a:gd name="T13" fmla="*/ 14 h 50"/>
                <a:gd name="T14" fmla="*/ 5 w 5"/>
                <a:gd name="T15" fmla="*/ 14 h 50"/>
                <a:gd name="T16" fmla="*/ 5 w 5"/>
                <a:gd name="T17" fmla="*/ 50 h 50"/>
                <a:gd name="T18" fmla="*/ 0 w 5"/>
                <a:gd name="T1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50">
                  <a:moveTo>
                    <a:pt x="0" y="7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7"/>
                  </a:lnTo>
                  <a:lnTo>
                    <a:pt x="0" y="7"/>
                  </a:lnTo>
                  <a:close/>
                  <a:moveTo>
                    <a:pt x="0" y="50"/>
                  </a:moveTo>
                  <a:lnTo>
                    <a:pt x="0" y="14"/>
                  </a:lnTo>
                  <a:lnTo>
                    <a:pt x="5" y="14"/>
                  </a:lnTo>
                  <a:lnTo>
                    <a:pt x="5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08"/>
            <p:cNvSpPr>
              <a:spLocks noEditPoints="1"/>
            </p:cNvSpPr>
            <p:nvPr/>
          </p:nvSpPr>
          <p:spPr bwMode="auto">
            <a:xfrm>
              <a:off x="3874438" y="4745520"/>
              <a:ext cx="49213" cy="58738"/>
            </a:xfrm>
            <a:custGeom>
              <a:avLst/>
              <a:gdLst>
                <a:gd name="T0" fmla="*/ 13 w 35"/>
                <a:gd name="T1" fmla="*/ 41 h 41"/>
                <a:gd name="T2" fmla="*/ 7 w 35"/>
                <a:gd name="T3" fmla="*/ 40 h 41"/>
                <a:gd name="T4" fmla="*/ 3 w 35"/>
                <a:gd name="T5" fmla="*/ 37 h 41"/>
                <a:gd name="T6" fmla="*/ 1 w 35"/>
                <a:gd name="T7" fmla="*/ 33 h 41"/>
                <a:gd name="T8" fmla="*/ 0 w 35"/>
                <a:gd name="T9" fmla="*/ 28 h 41"/>
                <a:gd name="T10" fmla="*/ 1 w 35"/>
                <a:gd name="T11" fmla="*/ 23 h 41"/>
                <a:gd name="T12" fmla="*/ 4 w 35"/>
                <a:gd name="T13" fmla="*/ 20 h 41"/>
                <a:gd name="T14" fmla="*/ 9 w 35"/>
                <a:gd name="T15" fmla="*/ 17 h 41"/>
                <a:gd name="T16" fmla="*/ 16 w 35"/>
                <a:gd name="T17" fmla="*/ 16 h 41"/>
                <a:gd name="T18" fmla="*/ 22 w 35"/>
                <a:gd name="T19" fmla="*/ 17 h 41"/>
                <a:gd name="T20" fmla="*/ 28 w 35"/>
                <a:gd name="T21" fmla="*/ 18 h 41"/>
                <a:gd name="T22" fmla="*/ 28 w 35"/>
                <a:gd name="T23" fmla="*/ 15 h 41"/>
                <a:gd name="T24" fmla="*/ 25 w 35"/>
                <a:gd name="T25" fmla="*/ 6 h 41"/>
                <a:gd name="T26" fmla="*/ 17 w 35"/>
                <a:gd name="T27" fmla="*/ 3 h 41"/>
                <a:gd name="T28" fmla="*/ 10 w 35"/>
                <a:gd name="T29" fmla="*/ 5 h 41"/>
                <a:gd name="T30" fmla="*/ 4 w 35"/>
                <a:gd name="T31" fmla="*/ 8 h 41"/>
                <a:gd name="T32" fmla="*/ 2 w 35"/>
                <a:gd name="T33" fmla="*/ 5 h 41"/>
                <a:gd name="T34" fmla="*/ 17 w 35"/>
                <a:gd name="T35" fmla="*/ 0 h 41"/>
                <a:gd name="T36" fmla="*/ 29 w 35"/>
                <a:gd name="T37" fmla="*/ 4 h 41"/>
                <a:gd name="T38" fmla="*/ 33 w 35"/>
                <a:gd name="T39" fmla="*/ 15 h 41"/>
                <a:gd name="T40" fmla="*/ 33 w 35"/>
                <a:gd name="T41" fmla="*/ 33 h 41"/>
                <a:gd name="T42" fmla="*/ 35 w 35"/>
                <a:gd name="T43" fmla="*/ 35 h 41"/>
                <a:gd name="T44" fmla="*/ 35 w 35"/>
                <a:gd name="T45" fmla="*/ 40 h 41"/>
                <a:gd name="T46" fmla="*/ 33 w 35"/>
                <a:gd name="T47" fmla="*/ 40 h 41"/>
                <a:gd name="T48" fmla="*/ 30 w 35"/>
                <a:gd name="T49" fmla="*/ 39 h 41"/>
                <a:gd name="T50" fmla="*/ 29 w 35"/>
                <a:gd name="T51" fmla="*/ 36 h 41"/>
                <a:gd name="T52" fmla="*/ 29 w 35"/>
                <a:gd name="T53" fmla="*/ 33 h 41"/>
                <a:gd name="T54" fmla="*/ 22 w 35"/>
                <a:gd name="T55" fmla="*/ 39 h 41"/>
                <a:gd name="T56" fmla="*/ 13 w 35"/>
                <a:gd name="T57" fmla="*/ 41 h 41"/>
                <a:gd name="T58" fmla="*/ 14 w 35"/>
                <a:gd name="T59" fmla="*/ 37 h 41"/>
                <a:gd name="T60" fmla="*/ 21 w 35"/>
                <a:gd name="T61" fmla="*/ 35 h 41"/>
                <a:gd name="T62" fmla="*/ 26 w 35"/>
                <a:gd name="T63" fmla="*/ 31 h 41"/>
                <a:gd name="T64" fmla="*/ 27 w 35"/>
                <a:gd name="T65" fmla="*/ 30 h 41"/>
                <a:gd name="T66" fmla="*/ 28 w 35"/>
                <a:gd name="T67" fmla="*/ 28 h 41"/>
                <a:gd name="T68" fmla="*/ 28 w 35"/>
                <a:gd name="T69" fmla="*/ 22 h 41"/>
                <a:gd name="T70" fmla="*/ 22 w 35"/>
                <a:gd name="T71" fmla="*/ 20 h 41"/>
                <a:gd name="T72" fmla="*/ 17 w 35"/>
                <a:gd name="T73" fmla="*/ 20 h 41"/>
                <a:gd name="T74" fmla="*/ 8 w 35"/>
                <a:gd name="T75" fmla="*/ 22 h 41"/>
                <a:gd name="T76" fmla="*/ 4 w 35"/>
                <a:gd name="T77" fmla="*/ 28 h 41"/>
                <a:gd name="T78" fmla="*/ 5 w 35"/>
                <a:gd name="T79" fmla="*/ 31 h 41"/>
                <a:gd name="T80" fmla="*/ 7 w 35"/>
                <a:gd name="T81" fmla="*/ 34 h 41"/>
                <a:gd name="T82" fmla="*/ 10 w 35"/>
                <a:gd name="T83" fmla="*/ 36 h 41"/>
                <a:gd name="T84" fmla="*/ 14 w 35"/>
                <a:gd name="T85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" h="41">
                  <a:moveTo>
                    <a:pt x="13" y="41"/>
                  </a:moveTo>
                  <a:cubicBezTo>
                    <a:pt x="11" y="41"/>
                    <a:pt x="9" y="40"/>
                    <a:pt x="7" y="40"/>
                  </a:cubicBezTo>
                  <a:cubicBezTo>
                    <a:pt x="6" y="39"/>
                    <a:pt x="4" y="38"/>
                    <a:pt x="3" y="37"/>
                  </a:cubicBezTo>
                  <a:cubicBezTo>
                    <a:pt x="2" y="36"/>
                    <a:pt x="1" y="35"/>
                    <a:pt x="1" y="33"/>
                  </a:cubicBezTo>
                  <a:cubicBezTo>
                    <a:pt x="0" y="32"/>
                    <a:pt x="0" y="30"/>
                    <a:pt x="0" y="28"/>
                  </a:cubicBezTo>
                  <a:cubicBezTo>
                    <a:pt x="0" y="27"/>
                    <a:pt x="0" y="25"/>
                    <a:pt x="1" y="23"/>
                  </a:cubicBezTo>
                  <a:cubicBezTo>
                    <a:pt x="2" y="22"/>
                    <a:pt x="3" y="21"/>
                    <a:pt x="4" y="20"/>
                  </a:cubicBezTo>
                  <a:cubicBezTo>
                    <a:pt x="6" y="19"/>
                    <a:pt x="7" y="18"/>
                    <a:pt x="9" y="17"/>
                  </a:cubicBezTo>
                  <a:cubicBezTo>
                    <a:pt x="11" y="17"/>
                    <a:pt x="14" y="16"/>
                    <a:pt x="16" y="16"/>
                  </a:cubicBezTo>
                  <a:cubicBezTo>
                    <a:pt x="18" y="16"/>
                    <a:pt x="20" y="17"/>
                    <a:pt x="22" y="17"/>
                  </a:cubicBezTo>
                  <a:cubicBezTo>
                    <a:pt x="24" y="17"/>
                    <a:pt x="26" y="18"/>
                    <a:pt x="28" y="18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1"/>
                    <a:pt x="27" y="9"/>
                    <a:pt x="25" y="6"/>
                  </a:cubicBezTo>
                  <a:cubicBezTo>
                    <a:pt x="23" y="4"/>
                    <a:pt x="20" y="3"/>
                    <a:pt x="17" y="3"/>
                  </a:cubicBezTo>
                  <a:cubicBezTo>
                    <a:pt x="15" y="3"/>
                    <a:pt x="13" y="4"/>
                    <a:pt x="10" y="5"/>
                  </a:cubicBezTo>
                  <a:cubicBezTo>
                    <a:pt x="8" y="5"/>
                    <a:pt x="6" y="7"/>
                    <a:pt x="4" y="8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7" y="1"/>
                    <a:pt x="12" y="0"/>
                    <a:pt x="17" y="0"/>
                  </a:cubicBezTo>
                  <a:cubicBezTo>
                    <a:pt x="22" y="0"/>
                    <a:pt x="26" y="1"/>
                    <a:pt x="29" y="4"/>
                  </a:cubicBezTo>
                  <a:cubicBezTo>
                    <a:pt x="32" y="6"/>
                    <a:pt x="33" y="10"/>
                    <a:pt x="33" y="15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5"/>
                    <a:pt x="34" y="35"/>
                    <a:pt x="35" y="35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4" y="40"/>
                    <a:pt x="33" y="40"/>
                    <a:pt x="33" y="40"/>
                  </a:cubicBezTo>
                  <a:cubicBezTo>
                    <a:pt x="32" y="40"/>
                    <a:pt x="31" y="40"/>
                    <a:pt x="30" y="39"/>
                  </a:cubicBezTo>
                  <a:cubicBezTo>
                    <a:pt x="29" y="38"/>
                    <a:pt x="29" y="38"/>
                    <a:pt x="29" y="36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7" y="36"/>
                    <a:pt x="24" y="37"/>
                    <a:pt x="22" y="39"/>
                  </a:cubicBezTo>
                  <a:cubicBezTo>
                    <a:pt x="19" y="40"/>
                    <a:pt x="16" y="41"/>
                    <a:pt x="13" y="41"/>
                  </a:cubicBezTo>
                  <a:close/>
                  <a:moveTo>
                    <a:pt x="14" y="37"/>
                  </a:moveTo>
                  <a:cubicBezTo>
                    <a:pt x="17" y="37"/>
                    <a:pt x="19" y="36"/>
                    <a:pt x="21" y="35"/>
                  </a:cubicBezTo>
                  <a:cubicBezTo>
                    <a:pt x="24" y="34"/>
                    <a:pt x="25" y="33"/>
                    <a:pt x="26" y="31"/>
                  </a:cubicBezTo>
                  <a:cubicBezTo>
                    <a:pt x="27" y="31"/>
                    <a:pt x="27" y="30"/>
                    <a:pt x="27" y="30"/>
                  </a:cubicBezTo>
                  <a:cubicBezTo>
                    <a:pt x="28" y="29"/>
                    <a:pt x="28" y="29"/>
                    <a:pt x="28" y="28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6" y="21"/>
                    <a:pt x="24" y="20"/>
                    <a:pt x="22" y="20"/>
                  </a:cubicBezTo>
                  <a:cubicBezTo>
                    <a:pt x="21" y="20"/>
                    <a:pt x="19" y="20"/>
                    <a:pt x="17" y="20"/>
                  </a:cubicBezTo>
                  <a:cubicBezTo>
                    <a:pt x="13" y="20"/>
                    <a:pt x="10" y="20"/>
                    <a:pt x="8" y="22"/>
                  </a:cubicBezTo>
                  <a:cubicBezTo>
                    <a:pt x="6" y="23"/>
                    <a:pt x="4" y="25"/>
                    <a:pt x="4" y="28"/>
                  </a:cubicBezTo>
                  <a:cubicBezTo>
                    <a:pt x="4" y="29"/>
                    <a:pt x="5" y="30"/>
                    <a:pt x="5" y="31"/>
                  </a:cubicBezTo>
                  <a:cubicBezTo>
                    <a:pt x="6" y="32"/>
                    <a:pt x="6" y="33"/>
                    <a:pt x="7" y="34"/>
                  </a:cubicBezTo>
                  <a:cubicBezTo>
                    <a:pt x="8" y="35"/>
                    <a:pt x="9" y="35"/>
                    <a:pt x="10" y="36"/>
                  </a:cubicBezTo>
                  <a:cubicBezTo>
                    <a:pt x="11" y="36"/>
                    <a:pt x="13" y="37"/>
                    <a:pt x="14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09"/>
            <p:cNvSpPr>
              <a:spLocks/>
            </p:cNvSpPr>
            <p:nvPr/>
          </p:nvSpPr>
          <p:spPr bwMode="auto">
            <a:xfrm>
              <a:off x="3931588" y="4728058"/>
              <a:ext cx="31750" cy="74613"/>
            </a:xfrm>
            <a:custGeom>
              <a:avLst/>
              <a:gdLst>
                <a:gd name="T0" fmla="*/ 23 w 23"/>
                <a:gd name="T1" fmla="*/ 51 h 53"/>
                <a:gd name="T2" fmla="*/ 22 w 23"/>
                <a:gd name="T3" fmla="*/ 52 h 53"/>
                <a:gd name="T4" fmla="*/ 20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1 w 23"/>
                <a:gd name="T11" fmla="*/ 53 h 53"/>
                <a:gd name="T12" fmla="*/ 8 w 23"/>
                <a:gd name="T13" fmla="*/ 51 h 53"/>
                <a:gd name="T14" fmla="*/ 7 w 23"/>
                <a:gd name="T15" fmla="*/ 49 h 53"/>
                <a:gd name="T16" fmla="*/ 6 w 23"/>
                <a:gd name="T17" fmla="*/ 46 h 53"/>
                <a:gd name="T18" fmla="*/ 6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6 w 23"/>
                <a:gd name="T25" fmla="*/ 13 h 53"/>
                <a:gd name="T26" fmla="*/ 6 w 23"/>
                <a:gd name="T27" fmla="*/ 0 h 53"/>
                <a:gd name="T28" fmla="*/ 11 w 23"/>
                <a:gd name="T29" fmla="*/ 0 h 53"/>
                <a:gd name="T30" fmla="*/ 11 w 23"/>
                <a:gd name="T31" fmla="*/ 13 h 53"/>
                <a:gd name="T32" fmla="*/ 20 w 23"/>
                <a:gd name="T33" fmla="*/ 13 h 53"/>
                <a:gd name="T34" fmla="*/ 20 w 23"/>
                <a:gd name="T35" fmla="*/ 17 h 53"/>
                <a:gd name="T36" fmla="*/ 11 w 23"/>
                <a:gd name="T37" fmla="*/ 17 h 53"/>
                <a:gd name="T38" fmla="*/ 11 w 23"/>
                <a:gd name="T39" fmla="*/ 44 h 53"/>
                <a:gd name="T40" fmla="*/ 13 w 23"/>
                <a:gd name="T41" fmla="*/ 47 h 53"/>
                <a:gd name="T42" fmla="*/ 16 w 23"/>
                <a:gd name="T43" fmla="*/ 48 h 53"/>
                <a:gd name="T44" fmla="*/ 20 w 23"/>
                <a:gd name="T45" fmla="*/ 48 h 53"/>
                <a:gd name="T46" fmla="*/ 22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3" y="51"/>
                    <a:pt x="22" y="51"/>
                    <a:pt x="22" y="52"/>
                  </a:cubicBezTo>
                  <a:cubicBezTo>
                    <a:pt x="21" y="52"/>
                    <a:pt x="21" y="52"/>
                    <a:pt x="20" y="52"/>
                  </a:cubicBezTo>
                  <a:cubicBezTo>
                    <a:pt x="19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3" y="53"/>
                    <a:pt x="12" y="53"/>
                    <a:pt x="11" y="53"/>
                  </a:cubicBezTo>
                  <a:cubicBezTo>
                    <a:pt x="10" y="53"/>
                    <a:pt x="9" y="52"/>
                    <a:pt x="8" y="51"/>
                  </a:cubicBezTo>
                  <a:cubicBezTo>
                    <a:pt x="8" y="51"/>
                    <a:pt x="7" y="50"/>
                    <a:pt x="7" y="49"/>
                  </a:cubicBezTo>
                  <a:cubicBezTo>
                    <a:pt x="6" y="48"/>
                    <a:pt x="6" y="47"/>
                    <a:pt x="6" y="4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2" y="47"/>
                    <a:pt x="13" y="47"/>
                  </a:cubicBezTo>
                  <a:cubicBezTo>
                    <a:pt x="14" y="48"/>
                    <a:pt x="15" y="48"/>
                    <a:pt x="16" y="48"/>
                  </a:cubicBezTo>
                  <a:cubicBezTo>
                    <a:pt x="17" y="48"/>
                    <a:pt x="19" y="48"/>
                    <a:pt x="20" y="48"/>
                  </a:cubicBezTo>
                  <a:cubicBezTo>
                    <a:pt x="21" y="47"/>
                    <a:pt x="22" y="47"/>
                    <a:pt x="22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Rectangle 110"/>
            <p:cNvSpPr>
              <a:spLocks noChangeArrowheads="1"/>
            </p:cNvSpPr>
            <p:nvPr/>
          </p:nvSpPr>
          <p:spPr bwMode="auto">
            <a:xfrm>
              <a:off x="3972863" y="4791558"/>
              <a:ext cx="4763" cy="111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1"/>
            <p:cNvSpPr>
              <a:spLocks/>
            </p:cNvSpPr>
            <p:nvPr/>
          </p:nvSpPr>
          <p:spPr bwMode="auto">
            <a:xfrm>
              <a:off x="3615676" y="4015270"/>
              <a:ext cx="95250" cy="103188"/>
            </a:xfrm>
            <a:custGeom>
              <a:avLst/>
              <a:gdLst>
                <a:gd name="T0" fmla="*/ 13 w 60"/>
                <a:gd name="T1" fmla="*/ 0 h 65"/>
                <a:gd name="T2" fmla="*/ 30 w 60"/>
                <a:gd name="T3" fmla="*/ 31 h 65"/>
                <a:gd name="T4" fmla="*/ 47 w 60"/>
                <a:gd name="T5" fmla="*/ 0 h 65"/>
                <a:gd name="T6" fmla="*/ 60 w 60"/>
                <a:gd name="T7" fmla="*/ 0 h 65"/>
                <a:gd name="T8" fmla="*/ 37 w 60"/>
                <a:gd name="T9" fmla="*/ 42 h 65"/>
                <a:gd name="T10" fmla="*/ 37 w 60"/>
                <a:gd name="T11" fmla="*/ 65 h 65"/>
                <a:gd name="T12" fmla="*/ 23 w 60"/>
                <a:gd name="T13" fmla="*/ 65 h 65"/>
                <a:gd name="T14" fmla="*/ 23 w 60"/>
                <a:gd name="T15" fmla="*/ 42 h 65"/>
                <a:gd name="T16" fmla="*/ 0 w 60"/>
                <a:gd name="T17" fmla="*/ 0 h 65"/>
                <a:gd name="T18" fmla="*/ 13 w 60"/>
                <a:gd name="T1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5">
                  <a:moveTo>
                    <a:pt x="13" y="0"/>
                  </a:moveTo>
                  <a:lnTo>
                    <a:pt x="30" y="31"/>
                  </a:lnTo>
                  <a:lnTo>
                    <a:pt x="47" y="0"/>
                  </a:lnTo>
                  <a:lnTo>
                    <a:pt x="60" y="0"/>
                  </a:lnTo>
                  <a:lnTo>
                    <a:pt x="37" y="42"/>
                  </a:lnTo>
                  <a:lnTo>
                    <a:pt x="37" y="65"/>
                  </a:lnTo>
                  <a:lnTo>
                    <a:pt x="23" y="65"/>
                  </a:lnTo>
                  <a:lnTo>
                    <a:pt x="23" y="42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2"/>
            <p:cNvSpPr>
              <a:spLocks noEditPoints="1"/>
            </p:cNvSpPr>
            <p:nvPr/>
          </p:nvSpPr>
          <p:spPr bwMode="auto">
            <a:xfrm>
              <a:off x="3717276" y="4040670"/>
              <a:ext cx="79375" cy="79375"/>
            </a:xfrm>
            <a:custGeom>
              <a:avLst/>
              <a:gdLst>
                <a:gd name="T0" fmla="*/ 28 w 56"/>
                <a:gd name="T1" fmla="*/ 56 h 56"/>
                <a:gd name="T2" fmla="*/ 16 w 56"/>
                <a:gd name="T3" fmla="*/ 54 h 56"/>
                <a:gd name="T4" fmla="*/ 7 w 56"/>
                <a:gd name="T5" fmla="*/ 48 h 56"/>
                <a:gd name="T6" fmla="*/ 1 w 56"/>
                <a:gd name="T7" fmla="*/ 39 h 56"/>
                <a:gd name="T8" fmla="*/ 0 w 56"/>
                <a:gd name="T9" fmla="*/ 28 h 56"/>
                <a:gd name="T10" fmla="*/ 1 w 56"/>
                <a:gd name="T11" fmla="*/ 17 h 56"/>
                <a:gd name="T12" fmla="*/ 7 w 56"/>
                <a:gd name="T13" fmla="*/ 8 h 56"/>
                <a:gd name="T14" fmla="*/ 16 w 56"/>
                <a:gd name="T15" fmla="*/ 2 h 56"/>
                <a:gd name="T16" fmla="*/ 28 w 56"/>
                <a:gd name="T17" fmla="*/ 0 h 56"/>
                <a:gd name="T18" fmla="*/ 40 w 56"/>
                <a:gd name="T19" fmla="*/ 2 h 56"/>
                <a:gd name="T20" fmla="*/ 49 w 56"/>
                <a:gd name="T21" fmla="*/ 8 h 56"/>
                <a:gd name="T22" fmla="*/ 54 w 56"/>
                <a:gd name="T23" fmla="*/ 17 h 56"/>
                <a:gd name="T24" fmla="*/ 56 w 56"/>
                <a:gd name="T25" fmla="*/ 28 h 56"/>
                <a:gd name="T26" fmla="*/ 54 w 56"/>
                <a:gd name="T27" fmla="*/ 39 h 56"/>
                <a:gd name="T28" fmla="*/ 49 w 56"/>
                <a:gd name="T29" fmla="*/ 48 h 56"/>
                <a:gd name="T30" fmla="*/ 40 w 56"/>
                <a:gd name="T31" fmla="*/ 54 h 56"/>
                <a:gd name="T32" fmla="*/ 28 w 56"/>
                <a:gd name="T33" fmla="*/ 56 h 56"/>
                <a:gd name="T34" fmla="*/ 14 w 56"/>
                <a:gd name="T35" fmla="*/ 28 h 56"/>
                <a:gd name="T36" fmla="*/ 15 w 56"/>
                <a:gd name="T37" fmla="*/ 35 h 56"/>
                <a:gd name="T38" fmla="*/ 18 w 56"/>
                <a:gd name="T39" fmla="*/ 40 h 56"/>
                <a:gd name="T40" fmla="*/ 22 w 56"/>
                <a:gd name="T41" fmla="*/ 43 h 56"/>
                <a:gd name="T42" fmla="*/ 28 w 56"/>
                <a:gd name="T43" fmla="*/ 44 h 56"/>
                <a:gd name="T44" fmla="*/ 33 w 56"/>
                <a:gd name="T45" fmla="*/ 43 h 56"/>
                <a:gd name="T46" fmla="*/ 38 w 56"/>
                <a:gd name="T47" fmla="*/ 40 h 56"/>
                <a:gd name="T48" fmla="*/ 41 w 56"/>
                <a:gd name="T49" fmla="*/ 35 h 56"/>
                <a:gd name="T50" fmla="*/ 42 w 56"/>
                <a:gd name="T51" fmla="*/ 28 h 56"/>
                <a:gd name="T52" fmla="*/ 41 w 56"/>
                <a:gd name="T53" fmla="*/ 22 h 56"/>
                <a:gd name="T54" fmla="*/ 38 w 56"/>
                <a:gd name="T55" fmla="*/ 16 h 56"/>
                <a:gd name="T56" fmla="*/ 33 w 56"/>
                <a:gd name="T57" fmla="*/ 13 h 56"/>
                <a:gd name="T58" fmla="*/ 28 w 56"/>
                <a:gd name="T59" fmla="*/ 12 h 56"/>
                <a:gd name="T60" fmla="*/ 22 w 56"/>
                <a:gd name="T61" fmla="*/ 13 h 56"/>
                <a:gd name="T62" fmla="*/ 18 w 56"/>
                <a:gd name="T63" fmla="*/ 16 h 56"/>
                <a:gd name="T64" fmla="*/ 15 w 56"/>
                <a:gd name="T65" fmla="*/ 22 h 56"/>
                <a:gd name="T66" fmla="*/ 14 w 56"/>
                <a:gd name="T67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6" h="56">
                  <a:moveTo>
                    <a:pt x="28" y="56"/>
                  </a:moveTo>
                  <a:cubicBezTo>
                    <a:pt x="23" y="56"/>
                    <a:pt x="20" y="55"/>
                    <a:pt x="16" y="54"/>
                  </a:cubicBezTo>
                  <a:cubicBezTo>
                    <a:pt x="13" y="52"/>
                    <a:pt x="10" y="50"/>
                    <a:pt x="7" y="48"/>
                  </a:cubicBezTo>
                  <a:cubicBezTo>
                    <a:pt x="5" y="45"/>
                    <a:pt x="3" y="42"/>
                    <a:pt x="1" y="39"/>
                  </a:cubicBezTo>
                  <a:cubicBezTo>
                    <a:pt x="0" y="35"/>
                    <a:pt x="0" y="32"/>
                    <a:pt x="0" y="28"/>
                  </a:cubicBezTo>
                  <a:cubicBezTo>
                    <a:pt x="0" y="24"/>
                    <a:pt x="0" y="21"/>
                    <a:pt x="1" y="17"/>
                  </a:cubicBezTo>
                  <a:cubicBezTo>
                    <a:pt x="3" y="14"/>
                    <a:pt x="5" y="11"/>
                    <a:pt x="7" y="8"/>
                  </a:cubicBezTo>
                  <a:cubicBezTo>
                    <a:pt x="10" y="6"/>
                    <a:pt x="13" y="4"/>
                    <a:pt x="16" y="2"/>
                  </a:cubicBezTo>
                  <a:cubicBezTo>
                    <a:pt x="20" y="1"/>
                    <a:pt x="23" y="0"/>
                    <a:pt x="28" y="0"/>
                  </a:cubicBezTo>
                  <a:cubicBezTo>
                    <a:pt x="32" y="0"/>
                    <a:pt x="36" y="1"/>
                    <a:pt x="40" y="2"/>
                  </a:cubicBezTo>
                  <a:cubicBezTo>
                    <a:pt x="43" y="4"/>
                    <a:pt x="46" y="6"/>
                    <a:pt x="49" y="8"/>
                  </a:cubicBezTo>
                  <a:cubicBezTo>
                    <a:pt x="51" y="11"/>
                    <a:pt x="53" y="14"/>
                    <a:pt x="54" y="17"/>
                  </a:cubicBezTo>
                  <a:cubicBezTo>
                    <a:pt x="56" y="21"/>
                    <a:pt x="56" y="24"/>
                    <a:pt x="56" y="28"/>
                  </a:cubicBezTo>
                  <a:cubicBezTo>
                    <a:pt x="56" y="32"/>
                    <a:pt x="56" y="35"/>
                    <a:pt x="54" y="39"/>
                  </a:cubicBezTo>
                  <a:cubicBezTo>
                    <a:pt x="53" y="42"/>
                    <a:pt x="51" y="45"/>
                    <a:pt x="49" y="48"/>
                  </a:cubicBezTo>
                  <a:cubicBezTo>
                    <a:pt x="46" y="50"/>
                    <a:pt x="43" y="52"/>
                    <a:pt x="40" y="54"/>
                  </a:cubicBezTo>
                  <a:cubicBezTo>
                    <a:pt x="36" y="55"/>
                    <a:pt x="32" y="56"/>
                    <a:pt x="28" y="56"/>
                  </a:cubicBezTo>
                  <a:close/>
                  <a:moveTo>
                    <a:pt x="14" y="28"/>
                  </a:moveTo>
                  <a:cubicBezTo>
                    <a:pt x="14" y="31"/>
                    <a:pt x="14" y="33"/>
                    <a:pt x="15" y="35"/>
                  </a:cubicBezTo>
                  <a:cubicBezTo>
                    <a:pt x="16" y="37"/>
                    <a:pt x="17" y="38"/>
                    <a:pt x="18" y="40"/>
                  </a:cubicBezTo>
                  <a:cubicBezTo>
                    <a:pt x="19" y="41"/>
                    <a:pt x="21" y="42"/>
                    <a:pt x="22" y="43"/>
                  </a:cubicBezTo>
                  <a:cubicBezTo>
                    <a:pt x="24" y="44"/>
                    <a:pt x="26" y="44"/>
                    <a:pt x="28" y="44"/>
                  </a:cubicBezTo>
                  <a:cubicBezTo>
                    <a:pt x="30" y="44"/>
                    <a:pt x="32" y="44"/>
                    <a:pt x="33" y="43"/>
                  </a:cubicBezTo>
                  <a:cubicBezTo>
                    <a:pt x="35" y="42"/>
                    <a:pt x="37" y="41"/>
                    <a:pt x="38" y="40"/>
                  </a:cubicBezTo>
                  <a:cubicBezTo>
                    <a:pt x="39" y="38"/>
                    <a:pt x="40" y="37"/>
                    <a:pt x="41" y="35"/>
                  </a:cubicBezTo>
                  <a:cubicBezTo>
                    <a:pt x="42" y="33"/>
                    <a:pt x="42" y="30"/>
                    <a:pt x="42" y="28"/>
                  </a:cubicBezTo>
                  <a:cubicBezTo>
                    <a:pt x="42" y="26"/>
                    <a:pt x="42" y="24"/>
                    <a:pt x="41" y="22"/>
                  </a:cubicBezTo>
                  <a:cubicBezTo>
                    <a:pt x="40" y="20"/>
                    <a:pt x="39" y="18"/>
                    <a:pt x="38" y="16"/>
                  </a:cubicBezTo>
                  <a:cubicBezTo>
                    <a:pt x="37" y="15"/>
                    <a:pt x="35" y="14"/>
                    <a:pt x="33" y="13"/>
                  </a:cubicBezTo>
                  <a:cubicBezTo>
                    <a:pt x="32" y="12"/>
                    <a:pt x="30" y="12"/>
                    <a:pt x="28" y="12"/>
                  </a:cubicBezTo>
                  <a:cubicBezTo>
                    <a:pt x="26" y="12"/>
                    <a:pt x="24" y="12"/>
                    <a:pt x="22" y="13"/>
                  </a:cubicBezTo>
                  <a:cubicBezTo>
                    <a:pt x="21" y="14"/>
                    <a:pt x="19" y="15"/>
                    <a:pt x="18" y="16"/>
                  </a:cubicBezTo>
                  <a:cubicBezTo>
                    <a:pt x="17" y="18"/>
                    <a:pt x="16" y="20"/>
                    <a:pt x="15" y="22"/>
                  </a:cubicBezTo>
                  <a:cubicBezTo>
                    <a:pt x="14" y="24"/>
                    <a:pt x="14" y="26"/>
                    <a:pt x="14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13"/>
            <p:cNvSpPr>
              <a:spLocks/>
            </p:cNvSpPr>
            <p:nvPr/>
          </p:nvSpPr>
          <p:spPr bwMode="auto">
            <a:xfrm>
              <a:off x="3809351" y="4042258"/>
              <a:ext cx="77788" cy="77788"/>
            </a:xfrm>
            <a:custGeom>
              <a:avLst/>
              <a:gdLst>
                <a:gd name="T0" fmla="*/ 17 w 54"/>
                <a:gd name="T1" fmla="*/ 55 h 55"/>
                <a:gd name="T2" fmla="*/ 4 w 54"/>
                <a:gd name="T3" fmla="*/ 50 h 55"/>
                <a:gd name="T4" fmla="*/ 0 w 54"/>
                <a:gd name="T5" fmla="*/ 34 h 55"/>
                <a:gd name="T6" fmla="*/ 0 w 54"/>
                <a:gd name="T7" fmla="*/ 0 h 55"/>
                <a:gd name="T8" fmla="*/ 14 w 54"/>
                <a:gd name="T9" fmla="*/ 0 h 55"/>
                <a:gd name="T10" fmla="*/ 14 w 54"/>
                <a:gd name="T11" fmla="*/ 31 h 55"/>
                <a:gd name="T12" fmla="*/ 23 w 54"/>
                <a:gd name="T13" fmla="*/ 43 h 55"/>
                <a:gd name="T14" fmla="*/ 31 w 54"/>
                <a:gd name="T15" fmla="*/ 41 h 55"/>
                <a:gd name="T16" fmla="*/ 37 w 54"/>
                <a:gd name="T17" fmla="*/ 34 h 55"/>
                <a:gd name="T18" fmla="*/ 37 w 54"/>
                <a:gd name="T19" fmla="*/ 0 h 55"/>
                <a:gd name="T20" fmla="*/ 51 w 54"/>
                <a:gd name="T21" fmla="*/ 0 h 55"/>
                <a:gd name="T22" fmla="*/ 51 w 54"/>
                <a:gd name="T23" fmla="*/ 38 h 55"/>
                <a:gd name="T24" fmla="*/ 51 w 54"/>
                <a:gd name="T25" fmla="*/ 41 h 55"/>
                <a:gd name="T26" fmla="*/ 54 w 54"/>
                <a:gd name="T27" fmla="*/ 42 h 55"/>
                <a:gd name="T28" fmla="*/ 54 w 54"/>
                <a:gd name="T29" fmla="*/ 54 h 55"/>
                <a:gd name="T30" fmla="*/ 50 w 54"/>
                <a:gd name="T31" fmla="*/ 55 h 55"/>
                <a:gd name="T32" fmla="*/ 48 w 54"/>
                <a:gd name="T33" fmla="*/ 55 h 55"/>
                <a:gd name="T34" fmla="*/ 42 w 54"/>
                <a:gd name="T35" fmla="*/ 53 h 55"/>
                <a:gd name="T36" fmla="*/ 39 w 54"/>
                <a:gd name="T37" fmla="*/ 48 h 55"/>
                <a:gd name="T38" fmla="*/ 39 w 54"/>
                <a:gd name="T39" fmla="*/ 44 h 55"/>
                <a:gd name="T40" fmla="*/ 29 w 54"/>
                <a:gd name="T41" fmla="*/ 52 h 55"/>
                <a:gd name="T42" fmla="*/ 17 w 54"/>
                <a:gd name="T4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4" h="55">
                  <a:moveTo>
                    <a:pt x="17" y="55"/>
                  </a:moveTo>
                  <a:cubicBezTo>
                    <a:pt x="11" y="55"/>
                    <a:pt x="7" y="53"/>
                    <a:pt x="4" y="50"/>
                  </a:cubicBezTo>
                  <a:cubicBezTo>
                    <a:pt x="1" y="46"/>
                    <a:pt x="0" y="41"/>
                    <a:pt x="0" y="3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9"/>
                    <a:pt x="17" y="43"/>
                    <a:pt x="23" y="43"/>
                  </a:cubicBezTo>
                  <a:cubicBezTo>
                    <a:pt x="25" y="43"/>
                    <a:pt x="28" y="43"/>
                    <a:pt x="31" y="41"/>
                  </a:cubicBezTo>
                  <a:cubicBezTo>
                    <a:pt x="33" y="39"/>
                    <a:pt x="35" y="37"/>
                    <a:pt x="37" y="34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1" y="40"/>
                    <a:pt x="51" y="41"/>
                    <a:pt x="51" y="41"/>
                  </a:cubicBezTo>
                  <a:cubicBezTo>
                    <a:pt x="52" y="42"/>
                    <a:pt x="53" y="42"/>
                    <a:pt x="54" y="42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2" y="54"/>
                    <a:pt x="51" y="55"/>
                    <a:pt x="50" y="55"/>
                  </a:cubicBezTo>
                  <a:cubicBezTo>
                    <a:pt x="49" y="55"/>
                    <a:pt x="49" y="55"/>
                    <a:pt x="48" y="55"/>
                  </a:cubicBezTo>
                  <a:cubicBezTo>
                    <a:pt x="45" y="55"/>
                    <a:pt x="43" y="54"/>
                    <a:pt x="42" y="53"/>
                  </a:cubicBezTo>
                  <a:cubicBezTo>
                    <a:pt x="40" y="52"/>
                    <a:pt x="39" y="50"/>
                    <a:pt x="39" y="48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6" y="48"/>
                    <a:pt x="33" y="50"/>
                    <a:pt x="29" y="52"/>
                  </a:cubicBezTo>
                  <a:cubicBezTo>
                    <a:pt x="26" y="54"/>
                    <a:pt x="22" y="55"/>
                    <a:pt x="17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14"/>
            <p:cNvSpPr>
              <a:spLocks/>
            </p:cNvSpPr>
            <p:nvPr/>
          </p:nvSpPr>
          <p:spPr bwMode="auto">
            <a:xfrm>
              <a:off x="3901426" y="4040670"/>
              <a:ext cx="46038" cy="77788"/>
            </a:xfrm>
            <a:custGeom>
              <a:avLst/>
              <a:gdLst>
                <a:gd name="T0" fmla="*/ 32 w 32"/>
                <a:gd name="T1" fmla="*/ 13 h 55"/>
                <a:gd name="T2" fmla="*/ 21 w 32"/>
                <a:gd name="T3" fmla="*/ 15 h 55"/>
                <a:gd name="T4" fmla="*/ 14 w 32"/>
                <a:gd name="T5" fmla="*/ 22 h 55"/>
                <a:gd name="T6" fmla="*/ 14 w 32"/>
                <a:gd name="T7" fmla="*/ 55 h 55"/>
                <a:gd name="T8" fmla="*/ 0 w 32"/>
                <a:gd name="T9" fmla="*/ 55 h 55"/>
                <a:gd name="T10" fmla="*/ 0 w 32"/>
                <a:gd name="T11" fmla="*/ 1 h 55"/>
                <a:gd name="T12" fmla="*/ 13 w 32"/>
                <a:gd name="T13" fmla="*/ 1 h 55"/>
                <a:gd name="T14" fmla="*/ 13 w 32"/>
                <a:gd name="T15" fmla="*/ 13 h 55"/>
                <a:gd name="T16" fmla="*/ 16 w 32"/>
                <a:gd name="T17" fmla="*/ 8 h 55"/>
                <a:gd name="T18" fmla="*/ 21 w 32"/>
                <a:gd name="T19" fmla="*/ 4 h 55"/>
                <a:gd name="T20" fmla="*/ 25 w 32"/>
                <a:gd name="T21" fmla="*/ 1 h 55"/>
                <a:gd name="T22" fmla="*/ 30 w 32"/>
                <a:gd name="T23" fmla="*/ 0 h 55"/>
                <a:gd name="T24" fmla="*/ 31 w 32"/>
                <a:gd name="T25" fmla="*/ 0 h 55"/>
                <a:gd name="T26" fmla="*/ 32 w 32"/>
                <a:gd name="T27" fmla="*/ 0 h 55"/>
                <a:gd name="T28" fmla="*/ 32 w 32"/>
                <a:gd name="T29" fmla="*/ 1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55">
                  <a:moveTo>
                    <a:pt x="32" y="13"/>
                  </a:moveTo>
                  <a:cubicBezTo>
                    <a:pt x="28" y="13"/>
                    <a:pt x="25" y="14"/>
                    <a:pt x="21" y="15"/>
                  </a:cubicBezTo>
                  <a:cubicBezTo>
                    <a:pt x="18" y="17"/>
                    <a:pt x="16" y="19"/>
                    <a:pt x="14" y="22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1"/>
                    <a:pt x="15" y="9"/>
                    <a:pt x="16" y="8"/>
                  </a:cubicBezTo>
                  <a:cubicBezTo>
                    <a:pt x="18" y="6"/>
                    <a:pt x="19" y="5"/>
                    <a:pt x="21" y="4"/>
                  </a:cubicBezTo>
                  <a:cubicBezTo>
                    <a:pt x="22" y="3"/>
                    <a:pt x="24" y="2"/>
                    <a:pt x="25" y="1"/>
                  </a:cubicBezTo>
                  <a:cubicBezTo>
                    <a:pt x="27" y="1"/>
                    <a:pt x="28" y="0"/>
                    <a:pt x="30" y="0"/>
                  </a:cubicBezTo>
                  <a:cubicBezTo>
                    <a:pt x="30" y="0"/>
                    <a:pt x="31" y="0"/>
                    <a:pt x="31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15"/>
            <p:cNvSpPr>
              <a:spLocks/>
            </p:cNvSpPr>
            <p:nvPr/>
          </p:nvSpPr>
          <p:spPr bwMode="auto">
            <a:xfrm>
              <a:off x="3987151" y="4015270"/>
              <a:ext cx="87313" cy="103188"/>
            </a:xfrm>
            <a:custGeom>
              <a:avLst/>
              <a:gdLst>
                <a:gd name="T0" fmla="*/ 55 w 55"/>
                <a:gd name="T1" fmla="*/ 10 h 65"/>
                <a:gd name="T2" fmla="*/ 34 w 55"/>
                <a:gd name="T3" fmla="*/ 10 h 65"/>
                <a:gd name="T4" fmla="*/ 34 w 55"/>
                <a:gd name="T5" fmla="*/ 65 h 65"/>
                <a:gd name="T6" fmla="*/ 21 w 55"/>
                <a:gd name="T7" fmla="*/ 65 h 65"/>
                <a:gd name="T8" fmla="*/ 21 w 55"/>
                <a:gd name="T9" fmla="*/ 10 h 65"/>
                <a:gd name="T10" fmla="*/ 0 w 55"/>
                <a:gd name="T11" fmla="*/ 10 h 65"/>
                <a:gd name="T12" fmla="*/ 0 w 55"/>
                <a:gd name="T13" fmla="*/ 0 h 65"/>
                <a:gd name="T14" fmla="*/ 55 w 55"/>
                <a:gd name="T15" fmla="*/ 0 h 65"/>
                <a:gd name="T16" fmla="*/ 55 w 55"/>
                <a:gd name="T17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65">
                  <a:moveTo>
                    <a:pt x="55" y="10"/>
                  </a:moveTo>
                  <a:lnTo>
                    <a:pt x="34" y="10"/>
                  </a:lnTo>
                  <a:lnTo>
                    <a:pt x="34" y="65"/>
                  </a:lnTo>
                  <a:lnTo>
                    <a:pt x="21" y="65"/>
                  </a:lnTo>
                  <a:lnTo>
                    <a:pt x="21" y="1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55" y="0"/>
                  </a:lnTo>
                  <a:lnTo>
                    <a:pt x="55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16"/>
            <p:cNvSpPr>
              <a:spLocks noEditPoints="1"/>
            </p:cNvSpPr>
            <p:nvPr/>
          </p:nvSpPr>
          <p:spPr bwMode="auto">
            <a:xfrm>
              <a:off x="4085576" y="4012095"/>
              <a:ext cx="20638" cy="106363"/>
            </a:xfrm>
            <a:custGeom>
              <a:avLst/>
              <a:gdLst>
                <a:gd name="T0" fmla="*/ 0 w 13"/>
                <a:gd name="T1" fmla="*/ 11 h 67"/>
                <a:gd name="T2" fmla="*/ 0 w 13"/>
                <a:gd name="T3" fmla="*/ 0 h 67"/>
                <a:gd name="T4" fmla="*/ 13 w 13"/>
                <a:gd name="T5" fmla="*/ 0 h 67"/>
                <a:gd name="T6" fmla="*/ 13 w 13"/>
                <a:gd name="T7" fmla="*/ 11 h 67"/>
                <a:gd name="T8" fmla="*/ 0 w 13"/>
                <a:gd name="T9" fmla="*/ 11 h 67"/>
                <a:gd name="T10" fmla="*/ 0 w 13"/>
                <a:gd name="T11" fmla="*/ 67 h 67"/>
                <a:gd name="T12" fmla="*/ 0 w 13"/>
                <a:gd name="T13" fmla="*/ 19 h 67"/>
                <a:gd name="T14" fmla="*/ 13 w 13"/>
                <a:gd name="T15" fmla="*/ 19 h 67"/>
                <a:gd name="T16" fmla="*/ 13 w 13"/>
                <a:gd name="T17" fmla="*/ 67 h 67"/>
                <a:gd name="T18" fmla="*/ 0 w 13"/>
                <a:gd name="T1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67">
                  <a:moveTo>
                    <a:pt x="0" y="11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3" y="11"/>
                  </a:lnTo>
                  <a:lnTo>
                    <a:pt x="0" y="11"/>
                  </a:lnTo>
                  <a:close/>
                  <a:moveTo>
                    <a:pt x="0" y="67"/>
                  </a:moveTo>
                  <a:lnTo>
                    <a:pt x="0" y="19"/>
                  </a:lnTo>
                  <a:lnTo>
                    <a:pt x="13" y="19"/>
                  </a:lnTo>
                  <a:lnTo>
                    <a:pt x="13" y="67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17"/>
            <p:cNvSpPr>
              <a:spLocks/>
            </p:cNvSpPr>
            <p:nvPr/>
          </p:nvSpPr>
          <p:spPr bwMode="auto">
            <a:xfrm>
              <a:off x="4117326" y="4015270"/>
              <a:ext cx="52388" cy="104775"/>
            </a:xfrm>
            <a:custGeom>
              <a:avLst/>
              <a:gdLst>
                <a:gd name="T0" fmla="*/ 37 w 37"/>
                <a:gd name="T1" fmla="*/ 69 h 73"/>
                <a:gd name="T2" fmla="*/ 30 w 37"/>
                <a:gd name="T3" fmla="*/ 72 h 73"/>
                <a:gd name="T4" fmla="*/ 21 w 37"/>
                <a:gd name="T5" fmla="*/ 73 h 73"/>
                <a:gd name="T6" fmla="*/ 16 w 37"/>
                <a:gd name="T7" fmla="*/ 72 h 73"/>
                <a:gd name="T8" fmla="*/ 11 w 37"/>
                <a:gd name="T9" fmla="*/ 70 h 73"/>
                <a:gd name="T10" fmla="*/ 8 w 37"/>
                <a:gd name="T11" fmla="*/ 66 h 73"/>
                <a:gd name="T12" fmla="*/ 7 w 37"/>
                <a:gd name="T13" fmla="*/ 60 h 73"/>
                <a:gd name="T14" fmla="*/ 7 w 37"/>
                <a:gd name="T15" fmla="*/ 29 h 73"/>
                <a:gd name="T16" fmla="*/ 0 w 37"/>
                <a:gd name="T17" fmla="*/ 29 h 73"/>
                <a:gd name="T18" fmla="*/ 0 w 37"/>
                <a:gd name="T19" fmla="*/ 18 h 73"/>
                <a:gd name="T20" fmla="*/ 7 w 37"/>
                <a:gd name="T21" fmla="*/ 18 h 73"/>
                <a:gd name="T22" fmla="*/ 7 w 37"/>
                <a:gd name="T23" fmla="*/ 0 h 73"/>
                <a:gd name="T24" fmla="*/ 21 w 37"/>
                <a:gd name="T25" fmla="*/ 0 h 73"/>
                <a:gd name="T26" fmla="*/ 21 w 37"/>
                <a:gd name="T27" fmla="*/ 18 h 73"/>
                <a:gd name="T28" fmla="*/ 33 w 37"/>
                <a:gd name="T29" fmla="*/ 18 h 73"/>
                <a:gd name="T30" fmla="*/ 33 w 37"/>
                <a:gd name="T31" fmla="*/ 29 h 73"/>
                <a:gd name="T32" fmla="*/ 21 w 37"/>
                <a:gd name="T33" fmla="*/ 29 h 73"/>
                <a:gd name="T34" fmla="*/ 21 w 37"/>
                <a:gd name="T35" fmla="*/ 55 h 73"/>
                <a:gd name="T36" fmla="*/ 23 w 37"/>
                <a:gd name="T37" fmla="*/ 59 h 73"/>
                <a:gd name="T38" fmla="*/ 26 w 37"/>
                <a:gd name="T39" fmla="*/ 60 h 73"/>
                <a:gd name="T40" fmla="*/ 31 w 37"/>
                <a:gd name="T41" fmla="*/ 60 h 73"/>
                <a:gd name="T42" fmla="*/ 34 w 37"/>
                <a:gd name="T43" fmla="*/ 58 h 73"/>
                <a:gd name="T44" fmla="*/ 37 w 37"/>
                <a:gd name="T45" fmla="*/ 6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73">
                  <a:moveTo>
                    <a:pt x="37" y="69"/>
                  </a:moveTo>
                  <a:cubicBezTo>
                    <a:pt x="35" y="70"/>
                    <a:pt x="33" y="71"/>
                    <a:pt x="30" y="72"/>
                  </a:cubicBezTo>
                  <a:cubicBezTo>
                    <a:pt x="27" y="73"/>
                    <a:pt x="24" y="73"/>
                    <a:pt x="21" y="73"/>
                  </a:cubicBezTo>
                  <a:cubicBezTo>
                    <a:pt x="19" y="73"/>
                    <a:pt x="18" y="73"/>
                    <a:pt x="16" y="72"/>
                  </a:cubicBezTo>
                  <a:cubicBezTo>
                    <a:pt x="14" y="72"/>
                    <a:pt x="13" y="71"/>
                    <a:pt x="11" y="70"/>
                  </a:cubicBezTo>
                  <a:cubicBezTo>
                    <a:pt x="10" y="69"/>
                    <a:pt x="9" y="68"/>
                    <a:pt x="8" y="66"/>
                  </a:cubicBezTo>
                  <a:cubicBezTo>
                    <a:pt x="8" y="64"/>
                    <a:pt x="7" y="62"/>
                    <a:pt x="7" y="60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1" y="57"/>
                    <a:pt x="22" y="58"/>
                    <a:pt x="23" y="59"/>
                  </a:cubicBezTo>
                  <a:cubicBezTo>
                    <a:pt x="24" y="60"/>
                    <a:pt x="25" y="60"/>
                    <a:pt x="26" y="60"/>
                  </a:cubicBezTo>
                  <a:cubicBezTo>
                    <a:pt x="28" y="60"/>
                    <a:pt x="29" y="60"/>
                    <a:pt x="31" y="60"/>
                  </a:cubicBezTo>
                  <a:cubicBezTo>
                    <a:pt x="32" y="59"/>
                    <a:pt x="33" y="59"/>
                    <a:pt x="34" y="58"/>
                  </a:cubicBezTo>
                  <a:lnTo>
                    <a:pt x="37" y="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18"/>
            <p:cNvSpPr>
              <a:spLocks/>
            </p:cNvSpPr>
            <p:nvPr/>
          </p:nvSpPr>
          <p:spPr bwMode="auto">
            <a:xfrm>
              <a:off x="4179238" y="4012095"/>
              <a:ext cx="39688" cy="107950"/>
            </a:xfrm>
            <a:custGeom>
              <a:avLst/>
              <a:gdLst>
                <a:gd name="T0" fmla="*/ 0 w 27"/>
                <a:gd name="T1" fmla="*/ 0 h 76"/>
                <a:gd name="T2" fmla="*/ 14 w 27"/>
                <a:gd name="T3" fmla="*/ 0 h 76"/>
                <a:gd name="T4" fmla="*/ 14 w 27"/>
                <a:gd name="T5" fmla="*/ 58 h 76"/>
                <a:gd name="T6" fmla="*/ 15 w 27"/>
                <a:gd name="T7" fmla="*/ 62 h 76"/>
                <a:gd name="T8" fmla="*/ 19 w 27"/>
                <a:gd name="T9" fmla="*/ 64 h 76"/>
                <a:gd name="T10" fmla="*/ 22 w 27"/>
                <a:gd name="T11" fmla="*/ 64 h 76"/>
                <a:gd name="T12" fmla="*/ 25 w 27"/>
                <a:gd name="T13" fmla="*/ 63 h 76"/>
                <a:gd name="T14" fmla="*/ 27 w 27"/>
                <a:gd name="T15" fmla="*/ 73 h 76"/>
                <a:gd name="T16" fmla="*/ 20 w 27"/>
                <a:gd name="T17" fmla="*/ 75 h 76"/>
                <a:gd name="T18" fmla="*/ 13 w 27"/>
                <a:gd name="T19" fmla="*/ 76 h 76"/>
                <a:gd name="T20" fmla="*/ 3 w 27"/>
                <a:gd name="T21" fmla="*/ 72 h 76"/>
                <a:gd name="T22" fmla="*/ 0 w 27"/>
                <a:gd name="T23" fmla="*/ 63 h 76"/>
                <a:gd name="T24" fmla="*/ 0 w 27"/>
                <a:gd name="T2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76">
                  <a:moveTo>
                    <a:pt x="0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60"/>
                    <a:pt x="14" y="61"/>
                    <a:pt x="15" y="62"/>
                  </a:cubicBezTo>
                  <a:cubicBezTo>
                    <a:pt x="16" y="64"/>
                    <a:pt x="17" y="64"/>
                    <a:pt x="19" y="64"/>
                  </a:cubicBezTo>
                  <a:cubicBezTo>
                    <a:pt x="20" y="64"/>
                    <a:pt x="21" y="64"/>
                    <a:pt x="22" y="64"/>
                  </a:cubicBezTo>
                  <a:cubicBezTo>
                    <a:pt x="23" y="63"/>
                    <a:pt x="24" y="63"/>
                    <a:pt x="25" y="63"/>
                  </a:cubicBezTo>
                  <a:cubicBezTo>
                    <a:pt x="27" y="73"/>
                    <a:pt x="27" y="73"/>
                    <a:pt x="27" y="73"/>
                  </a:cubicBezTo>
                  <a:cubicBezTo>
                    <a:pt x="25" y="74"/>
                    <a:pt x="23" y="75"/>
                    <a:pt x="20" y="75"/>
                  </a:cubicBezTo>
                  <a:cubicBezTo>
                    <a:pt x="18" y="76"/>
                    <a:pt x="15" y="76"/>
                    <a:pt x="13" y="76"/>
                  </a:cubicBezTo>
                  <a:cubicBezTo>
                    <a:pt x="9" y="76"/>
                    <a:pt x="6" y="75"/>
                    <a:pt x="3" y="72"/>
                  </a:cubicBezTo>
                  <a:cubicBezTo>
                    <a:pt x="1" y="70"/>
                    <a:pt x="0" y="67"/>
                    <a:pt x="0" y="6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19"/>
            <p:cNvSpPr>
              <a:spLocks noEditPoints="1"/>
            </p:cNvSpPr>
            <p:nvPr/>
          </p:nvSpPr>
          <p:spPr bwMode="auto">
            <a:xfrm>
              <a:off x="4220513" y="4040670"/>
              <a:ext cx="82550" cy="79375"/>
            </a:xfrm>
            <a:custGeom>
              <a:avLst/>
              <a:gdLst>
                <a:gd name="T0" fmla="*/ 29 w 57"/>
                <a:gd name="T1" fmla="*/ 56 h 56"/>
                <a:gd name="T2" fmla="*/ 17 w 57"/>
                <a:gd name="T3" fmla="*/ 54 h 56"/>
                <a:gd name="T4" fmla="*/ 8 w 57"/>
                <a:gd name="T5" fmla="*/ 48 h 56"/>
                <a:gd name="T6" fmla="*/ 2 w 57"/>
                <a:gd name="T7" fmla="*/ 39 h 56"/>
                <a:gd name="T8" fmla="*/ 0 w 57"/>
                <a:gd name="T9" fmla="*/ 28 h 56"/>
                <a:gd name="T10" fmla="*/ 2 w 57"/>
                <a:gd name="T11" fmla="*/ 17 h 56"/>
                <a:gd name="T12" fmla="*/ 8 w 57"/>
                <a:gd name="T13" fmla="*/ 8 h 56"/>
                <a:gd name="T14" fmla="*/ 17 w 57"/>
                <a:gd name="T15" fmla="*/ 2 h 56"/>
                <a:gd name="T16" fmla="*/ 29 w 57"/>
                <a:gd name="T17" fmla="*/ 0 h 56"/>
                <a:gd name="T18" fmla="*/ 41 w 57"/>
                <a:gd name="T19" fmla="*/ 2 h 56"/>
                <a:gd name="T20" fmla="*/ 49 w 57"/>
                <a:gd name="T21" fmla="*/ 8 h 56"/>
                <a:gd name="T22" fmla="*/ 55 w 57"/>
                <a:gd name="T23" fmla="*/ 17 h 56"/>
                <a:gd name="T24" fmla="*/ 57 w 57"/>
                <a:gd name="T25" fmla="*/ 28 h 56"/>
                <a:gd name="T26" fmla="*/ 57 w 57"/>
                <a:gd name="T27" fmla="*/ 30 h 56"/>
                <a:gd name="T28" fmla="*/ 57 w 57"/>
                <a:gd name="T29" fmla="*/ 32 h 56"/>
                <a:gd name="T30" fmla="*/ 15 w 57"/>
                <a:gd name="T31" fmla="*/ 32 h 56"/>
                <a:gd name="T32" fmla="*/ 16 w 57"/>
                <a:gd name="T33" fmla="*/ 38 h 56"/>
                <a:gd name="T34" fmla="*/ 20 w 57"/>
                <a:gd name="T35" fmla="*/ 42 h 56"/>
                <a:gd name="T36" fmla="*/ 24 w 57"/>
                <a:gd name="T37" fmla="*/ 45 h 56"/>
                <a:gd name="T38" fmla="*/ 29 w 57"/>
                <a:gd name="T39" fmla="*/ 46 h 56"/>
                <a:gd name="T40" fmla="*/ 37 w 57"/>
                <a:gd name="T41" fmla="*/ 44 h 56"/>
                <a:gd name="T42" fmla="*/ 42 w 57"/>
                <a:gd name="T43" fmla="*/ 39 h 56"/>
                <a:gd name="T44" fmla="*/ 54 w 57"/>
                <a:gd name="T45" fmla="*/ 42 h 56"/>
                <a:gd name="T46" fmla="*/ 44 w 57"/>
                <a:gd name="T47" fmla="*/ 52 h 56"/>
                <a:gd name="T48" fmla="*/ 29 w 57"/>
                <a:gd name="T49" fmla="*/ 56 h 56"/>
                <a:gd name="T50" fmla="*/ 43 w 57"/>
                <a:gd name="T51" fmla="*/ 24 h 56"/>
                <a:gd name="T52" fmla="*/ 38 w 57"/>
                <a:gd name="T53" fmla="*/ 14 h 56"/>
                <a:gd name="T54" fmla="*/ 29 w 57"/>
                <a:gd name="T55" fmla="*/ 10 h 56"/>
                <a:gd name="T56" fmla="*/ 23 w 57"/>
                <a:gd name="T57" fmla="*/ 11 h 56"/>
                <a:gd name="T58" fmla="*/ 19 w 57"/>
                <a:gd name="T59" fmla="*/ 14 h 56"/>
                <a:gd name="T60" fmla="*/ 16 w 57"/>
                <a:gd name="T61" fmla="*/ 18 h 56"/>
                <a:gd name="T62" fmla="*/ 15 w 57"/>
                <a:gd name="T63" fmla="*/ 24 h 56"/>
                <a:gd name="T64" fmla="*/ 43 w 57"/>
                <a:gd name="T65" fmla="*/ 2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29" y="56"/>
                  </a:moveTo>
                  <a:cubicBezTo>
                    <a:pt x="24" y="56"/>
                    <a:pt x="20" y="55"/>
                    <a:pt x="17" y="54"/>
                  </a:cubicBezTo>
                  <a:cubicBezTo>
                    <a:pt x="13" y="52"/>
                    <a:pt x="10" y="50"/>
                    <a:pt x="8" y="48"/>
                  </a:cubicBezTo>
                  <a:cubicBezTo>
                    <a:pt x="5" y="45"/>
                    <a:pt x="4" y="42"/>
                    <a:pt x="2" y="39"/>
                  </a:cubicBezTo>
                  <a:cubicBezTo>
                    <a:pt x="1" y="36"/>
                    <a:pt x="0" y="32"/>
                    <a:pt x="0" y="28"/>
                  </a:cubicBezTo>
                  <a:cubicBezTo>
                    <a:pt x="0" y="25"/>
                    <a:pt x="1" y="21"/>
                    <a:pt x="2" y="17"/>
                  </a:cubicBezTo>
                  <a:cubicBezTo>
                    <a:pt x="3" y="14"/>
                    <a:pt x="5" y="11"/>
                    <a:pt x="8" y="8"/>
                  </a:cubicBezTo>
                  <a:cubicBezTo>
                    <a:pt x="10" y="6"/>
                    <a:pt x="13" y="4"/>
                    <a:pt x="17" y="2"/>
                  </a:cubicBezTo>
                  <a:cubicBezTo>
                    <a:pt x="20" y="1"/>
                    <a:pt x="24" y="0"/>
                    <a:pt x="29" y="0"/>
                  </a:cubicBezTo>
                  <a:cubicBezTo>
                    <a:pt x="33" y="0"/>
                    <a:pt x="37" y="1"/>
                    <a:pt x="41" y="2"/>
                  </a:cubicBezTo>
                  <a:cubicBezTo>
                    <a:pt x="44" y="4"/>
                    <a:pt x="47" y="6"/>
                    <a:pt x="49" y="8"/>
                  </a:cubicBezTo>
                  <a:cubicBezTo>
                    <a:pt x="52" y="11"/>
                    <a:pt x="54" y="14"/>
                    <a:pt x="55" y="17"/>
                  </a:cubicBezTo>
                  <a:cubicBezTo>
                    <a:pt x="56" y="21"/>
                    <a:pt x="57" y="24"/>
                    <a:pt x="57" y="28"/>
                  </a:cubicBezTo>
                  <a:cubicBezTo>
                    <a:pt x="57" y="29"/>
                    <a:pt x="57" y="30"/>
                    <a:pt x="57" y="30"/>
                  </a:cubicBezTo>
                  <a:cubicBezTo>
                    <a:pt x="57" y="31"/>
                    <a:pt x="57" y="32"/>
                    <a:pt x="57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5"/>
                    <a:pt x="16" y="37"/>
                    <a:pt x="16" y="38"/>
                  </a:cubicBezTo>
                  <a:cubicBezTo>
                    <a:pt x="17" y="40"/>
                    <a:pt x="18" y="41"/>
                    <a:pt x="20" y="42"/>
                  </a:cubicBezTo>
                  <a:cubicBezTo>
                    <a:pt x="21" y="44"/>
                    <a:pt x="22" y="44"/>
                    <a:pt x="24" y="45"/>
                  </a:cubicBezTo>
                  <a:cubicBezTo>
                    <a:pt x="26" y="46"/>
                    <a:pt x="27" y="46"/>
                    <a:pt x="29" y="46"/>
                  </a:cubicBezTo>
                  <a:cubicBezTo>
                    <a:pt x="32" y="46"/>
                    <a:pt x="35" y="45"/>
                    <a:pt x="37" y="44"/>
                  </a:cubicBezTo>
                  <a:cubicBezTo>
                    <a:pt x="39" y="43"/>
                    <a:pt x="41" y="41"/>
                    <a:pt x="42" y="39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2" y="46"/>
                    <a:pt x="49" y="50"/>
                    <a:pt x="44" y="52"/>
                  </a:cubicBezTo>
                  <a:cubicBezTo>
                    <a:pt x="40" y="55"/>
                    <a:pt x="35" y="56"/>
                    <a:pt x="29" y="56"/>
                  </a:cubicBezTo>
                  <a:close/>
                  <a:moveTo>
                    <a:pt x="43" y="24"/>
                  </a:moveTo>
                  <a:cubicBezTo>
                    <a:pt x="42" y="19"/>
                    <a:pt x="41" y="16"/>
                    <a:pt x="38" y="14"/>
                  </a:cubicBezTo>
                  <a:cubicBezTo>
                    <a:pt x="36" y="11"/>
                    <a:pt x="32" y="10"/>
                    <a:pt x="29" y="10"/>
                  </a:cubicBezTo>
                  <a:cubicBezTo>
                    <a:pt x="27" y="10"/>
                    <a:pt x="25" y="10"/>
                    <a:pt x="23" y="11"/>
                  </a:cubicBezTo>
                  <a:cubicBezTo>
                    <a:pt x="22" y="12"/>
                    <a:pt x="20" y="13"/>
                    <a:pt x="19" y="14"/>
                  </a:cubicBezTo>
                  <a:cubicBezTo>
                    <a:pt x="18" y="15"/>
                    <a:pt x="17" y="16"/>
                    <a:pt x="16" y="18"/>
                  </a:cubicBezTo>
                  <a:cubicBezTo>
                    <a:pt x="15" y="20"/>
                    <a:pt x="15" y="22"/>
                    <a:pt x="15" y="24"/>
                  </a:cubicBezTo>
                  <a:lnTo>
                    <a:pt x="43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0"/>
            <p:cNvSpPr>
              <a:spLocks noEditPoints="1"/>
            </p:cNvSpPr>
            <p:nvPr/>
          </p:nvSpPr>
          <p:spPr bwMode="auto">
            <a:xfrm>
              <a:off x="4195113" y="3243745"/>
              <a:ext cx="69850" cy="77788"/>
            </a:xfrm>
            <a:custGeom>
              <a:avLst/>
              <a:gdLst>
                <a:gd name="T0" fmla="*/ 20 w 44"/>
                <a:gd name="T1" fmla="*/ 0 h 49"/>
                <a:gd name="T2" fmla="*/ 25 w 44"/>
                <a:gd name="T3" fmla="*/ 0 h 49"/>
                <a:gd name="T4" fmla="*/ 44 w 44"/>
                <a:gd name="T5" fmla="*/ 49 h 49"/>
                <a:gd name="T6" fmla="*/ 40 w 44"/>
                <a:gd name="T7" fmla="*/ 49 h 49"/>
                <a:gd name="T8" fmla="*/ 34 w 44"/>
                <a:gd name="T9" fmla="*/ 34 h 49"/>
                <a:gd name="T10" fmla="*/ 11 w 44"/>
                <a:gd name="T11" fmla="*/ 34 h 49"/>
                <a:gd name="T12" fmla="*/ 6 w 44"/>
                <a:gd name="T13" fmla="*/ 49 h 49"/>
                <a:gd name="T14" fmla="*/ 0 w 44"/>
                <a:gd name="T15" fmla="*/ 49 h 49"/>
                <a:gd name="T16" fmla="*/ 20 w 44"/>
                <a:gd name="T17" fmla="*/ 0 h 49"/>
                <a:gd name="T18" fmla="*/ 32 w 44"/>
                <a:gd name="T19" fmla="*/ 30 h 49"/>
                <a:gd name="T20" fmla="*/ 23 w 44"/>
                <a:gd name="T21" fmla="*/ 7 h 49"/>
                <a:gd name="T22" fmla="*/ 13 w 44"/>
                <a:gd name="T23" fmla="*/ 30 h 49"/>
                <a:gd name="T24" fmla="*/ 32 w 44"/>
                <a:gd name="T25" fmla="*/ 3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49">
                  <a:moveTo>
                    <a:pt x="20" y="0"/>
                  </a:moveTo>
                  <a:lnTo>
                    <a:pt x="25" y="0"/>
                  </a:lnTo>
                  <a:lnTo>
                    <a:pt x="44" y="49"/>
                  </a:lnTo>
                  <a:lnTo>
                    <a:pt x="40" y="49"/>
                  </a:lnTo>
                  <a:lnTo>
                    <a:pt x="34" y="34"/>
                  </a:lnTo>
                  <a:lnTo>
                    <a:pt x="11" y="34"/>
                  </a:lnTo>
                  <a:lnTo>
                    <a:pt x="6" y="49"/>
                  </a:lnTo>
                  <a:lnTo>
                    <a:pt x="0" y="49"/>
                  </a:lnTo>
                  <a:lnTo>
                    <a:pt x="20" y="0"/>
                  </a:lnTo>
                  <a:close/>
                  <a:moveTo>
                    <a:pt x="32" y="30"/>
                  </a:moveTo>
                  <a:lnTo>
                    <a:pt x="23" y="7"/>
                  </a:lnTo>
                  <a:lnTo>
                    <a:pt x="13" y="30"/>
                  </a:lnTo>
                  <a:lnTo>
                    <a:pt x="32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1"/>
            <p:cNvSpPr>
              <a:spLocks noEditPoints="1"/>
            </p:cNvSpPr>
            <p:nvPr/>
          </p:nvSpPr>
          <p:spPr bwMode="auto">
            <a:xfrm>
              <a:off x="4271313" y="3264383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40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3 h 41"/>
                <a:gd name="T12" fmla="*/ 6 w 40"/>
                <a:gd name="T13" fmla="*/ 6 h 41"/>
                <a:gd name="T14" fmla="*/ 12 w 40"/>
                <a:gd name="T15" fmla="*/ 2 h 41"/>
                <a:gd name="T16" fmla="*/ 20 w 40"/>
                <a:gd name="T17" fmla="*/ 0 h 41"/>
                <a:gd name="T18" fmla="*/ 28 w 40"/>
                <a:gd name="T19" fmla="*/ 2 h 41"/>
                <a:gd name="T20" fmla="*/ 34 w 40"/>
                <a:gd name="T21" fmla="*/ 6 h 41"/>
                <a:gd name="T22" fmla="*/ 38 w 40"/>
                <a:gd name="T23" fmla="*/ 13 h 41"/>
                <a:gd name="T24" fmla="*/ 40 w 40"/>
                <a:gd name="T25" fmla="*/ 20 h 41"/>
                <a:gd name="T26" fmla="*/ 40 w 40"/>
                <a:gd name="T27" fmla="*/ 22 h 41"/>
                <a:gd name="T28" fmla="*/ 40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0 w 40"/>
                <a:gd name="T35" fmla="*/ 33 h 41"/>
                <a:gd name="T36" fmla="*/ 15 w 40"/>
                <a:gd name="T37" fmla="*/ 36 h 41"/>
                <a:gd name="T38" fmla="*/ 20 w 40"/>
                <a:gd name="T39" fmla="*/ 37 h 41"/>
                <a:gd name="T40" fmla="*/ 24 w 40"/>
                <a:gd name="T41" fmla="*/ 37 h 41"/>
                <a:gd name="T42" fmla="*/ 28 w 40"/>
                <a:gd name="T43" fmla="*/ 35 h 41"/>
                <a:gd name="T44" fmla="*/ 31 w 40"/>
                <a:gd name="T45" fmla="*/ 33 h 41"/>
                <a:gd name="T46" fmla="*/ 33 w 40"/>
                <a:gd name="T47" fmla="*/ 30 h 41"/>
                <a:gd name="T48" fmla="*/ 37 w 40"/>
                <a:gd name="T49" fmla="*/ 31 h 41"/>
                <a:gd name="T50" fmla="*/ 34 w 40"/>
                <a:gd name="T51" fmla="*/ 35 h 41"/>
                <a:gd name="T52" fmla="*/ 31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3 h 41"/>
                <a:gd name="T62" fmla="*/ 30 w 40"/>
                <a:gd name="T63" fmla="*/ 8 h 41"/>
                <a:gd name="T64" fmla="*/ 26 w 40"/>
                <a:gd name="T65" fmla="*/ 5 h 41"/>
                <a:gd name="T66" fmla="*/ 20 w 40"/>
                <a:gd name="T67" fmla="*/ 4 h 41"/>
                <a:gd name="T68" fmla="*/ 15 w 40"/>
                <a:gd name="T69" fmla="*/ 5 h 41"/>
                <a:gd name="T70" fmla="*/ 10 w 40"/>
                <a:gd name="T71" fmla="*/ 8 h 41"/>
                <a:gd name="T72" fmla="*/ 7 w 40"/>
                <a:gd name="T73" fmla="*/ 13 h 41"/>
                <a:gd name="T74" fmla="*/ 6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5" y="41"/>
                    <a:pt x="12" y="40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3"/>
                    <a:pt x="12" y="2"/>
                  </a:cubicBezTo>
                  <a:cubicBezTo>
                    <a:pt x="15" y="1"/>
                    <a:pt x="17" y="0"/>
                    <a:pt x="20" y="0"/>
                  </a:cubicBezTo>
                  <a:cubicBezTo>
                    <a:pt x="23" y="0"/>
                    <a:pt x="26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40" y="18"/>
                    <a:pt x="40" y="20"/>
                  </a:cubicBezTo>
                  <a:cubicBezTo>
                    <a:pt x="40" y="21"/>
                    <a:pt x="40" y="21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5"/>
                    <a:pt x="6" y="27"/>
                    <a:pt x="7" y="28"/>
                  </a:cubicBezTo>
                  <a:cubicBezTo>
                    <a:pt x="8" y="30"/>
                    <a:pt x="9" y="32"/>
                    <a:pt x="10" y="33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7" y="37"/>
                    <a:pt x="18" y="37"/>
                    <a:pt x="20" y="37"/>
                  </a:cubicBezTo>
                  <a:cubicBezTo>
                    <a:pt x="22" y="37"/>
                    <a:pt x="23" y="37"/>
                    <a:pt x="24" y="37"/>
                  </a:cubicBezTo>
                  <a:cubicBezTo>
                    <a:pt x="25" y="36"/>
                    <a:pt x="27" y="36"/>
                    <a:pt x="28" y="35"/>
                  </a:cubicBezTo>
                  <a:cubicBezTo>
                    <a:pt x="29" y="35"/>
                    <a:pt x="30" y="34"/>
                    <a:pt x="31" y="33"/>
                  </a:cubicBezTo>
                  <a:cubicBezTo>
                    <a:pt x="31" y="32"/>
                    <a:pt x="32" y="31"/>
                    <a:pt x="33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3"/>
                    <a:pt x="36" y="34"/>
                    <a:pt x="34" y="35"/>
                  </a:cubicBezTo>
                  <a:cubicBezTo>
                    <a:pt x="33" y="36"/>
                    <a:pt x="32" y="37"/>
                    <a:pt x="31" y="38"/>
                  </a:cubicBezTo>
                  <a:cubicBezTo>
                    <a:pt x="29" y="39"/>
                    <a:pt x="27" y="40"/>
                    <a:pt x="26" y="40"/>
                  </a:cubicBezTo>
                  <a:cubicBezTo>
                    <a:pt x="24" y="41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5" y="16"/>
                    <a:pt x="34" y="14"/>
                    <a:pt x="33" y="13"/>
                  </a:cubicBezTo>
                  <a:cubicBezTo>
                    <a:pt x="32" y="11"/>
                    <a:pt x="31" y="9"/>
                    <a:pt x="30" y="8"/>
                  </a:cubicBezTo>
                  <a:cubicBezTo>
                    <a:pt x="29" y="7"/>
                    <a:pt x="27" y="6"/>
                    <a:pt x="26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5" y="5"/>
                  </a:cubicBezTo>
                  <a:cubicBezTo>
                    <a:pt x="13" y="6"/>
                    <a:pt x="11" y="7"/>
                    <a:pt x="10" y="8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6" y="14"/>
                    <a:pt x="6" y="16"/>
                    <a:pt x="6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2"/>
            <p:cNvSpPr>
              <a:spLocks/>
            </p:cNvSpPr>
            <p:nvPr/>
          </p:nvSpPr>
          <p:spPr bwMode="auto">
            <a:xfrm>
              <a:off x="4339576" y="3264383"/>
              <a:ext cx="47625" cy="57150"/>
            </a:xfrm>
            <a:custGeom>
              <a:avLst/>
              <a:gdLst>
                <a:gd name="T0" fmla="*/ 33 w 33"/>
                <a:gd name="T1" fmla="*/ 40 h 40"/>
                <a:gd name="T2" fmla="*/ 28 w 33"/>
                <a:gd name="T3" fmla="*/ 40 h 40"/>
                <a:gd name="T4" fmla="*/ 28 w 33"/>
                <a:gd name="T5" fmla="*/ 18 h 40"/>
                <a:gd name="T6" fmla="*/ 26 w 33"/>
                <a:gd name="T7" fmla="*/ 8 h 40"/>
                <a:gd name="T8" fmla="*/ 19 w 33"/>
                <a:gd name="T9" fmla="*/ 5 h 40"/>
                <a:gd name="T10" fmla="*/ 15 w 33"/>
                <a:gd name="T11" fmla="*/ 6 h 40"/>
                <a:gd name="T12" fmla="*/ 11 w 33"/>
                <a:gd name="T13" fmla="*/ 8 h 40"/>
                <a:gd name="T14" fmla="*/ 7 w 33"/>
                <a:gd name="T15" fmla="*/ 12 h 40"/>
                <a:gd name="T16" fmla="*/ 5 w 33"/>
                <a:gd name="T17" fmla="*/ 16 h 40"/>
                <a:gd name="T18" fmla="*/ 5 w 33"/>
                <a:gd name="T19" fmla="*/ 40 h 40"/>
                <a:gd name="T20" fmla="*/ 0 w 33"/>
                <a:gd name="T21" fmla="*/ 40 h 40"/>
                <a:gd name="T22" fmla="*/ 0 w 33"/>
                <a:gd name="T23" fmla="*/ 1 h 40"/>
                <a:gd name="T24" fmla="*/ 4 w 33"/>
                <a:gd name="T25" fmla="*/ 1 h 40"/>
                <a:gd name="T26" fmla="*/ 4 w 33"/>
                <a:gd name="T27" fmla="*/ 10 h 40"/>
                <a:gd name="T28" fmla="*/ 11 w 33"/>
                <a:gd name="T29" fmla="*/ 3 h 40"/>
                <a:gd name="T30" fmla="*/ 21 w 33"/>
                <a:gd name="T31" fmla="*/ 0 h 40"/>
                <a:gd name="T32" fmla="*/ 27 w 33"/>
                <a:gd name="T33" fmla="*/ 1 h 40"/>
                <a:gd name="T34" fmla="*/ 30 w 33"/>
                <a:gd name="T35" fmla="*/ 5 h 40"/>
                <a:gd name="T36" fmla="*/ 32 w 33"/>
                <a:gd name="T37" fmla="*/ 10 h 40"/>
                <a:gd name="T38" fmla="*/ 33 w 33"/>
                <a:gd name="T39" fmla="*/ 17 h 40"/>
                <a:gd name="T40" fmla="*/ 33 w 33"/>
                <a:gd name="T4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40">
                  <a:moveTo>
                    <a:pt x="33" y="40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4"/>
                    <a:pt x="27" y="10"/>
                    <a:pt x="26" y="8"/>
                  </a:cubicBezTo>
                  <a:cubicBezTo>
                    <a:pt x="24" y="6"/>
                    <a:pt x="22" y="5"/>
                    <a:pt x="19" y="5"/>
                  </a:cubicBezTo>
                  <a:cubicBezTo>
                    <a:pt x="18" y="5"/>
                    <a:pt x="16" y="5"/>
                    <a:pt x="15" y="6"/>
                  </a:cubicBezTo>
                  <a:cubicBezTo>
                    <a:pt x="13" y="6"/>
                    <a:pt x="12" y="7"/>
                    <a:pt x="11" y="8"/>
                  </a:cubicBezTo>
                  <a:cubicBezTo>
                    <a:pt x="9" y="9"/>
                    <a:pt x="8" y="10"/>
                    <a:pt x="7" y="12"/>
                  </a:cubicBezTo>
                  <a:cubicBezTo>
                    <a:pt x="6" y="13"/>
                    <a:pt x="5" y="14"/>
                    <a:pt x="5" y="16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6" y="7"/>
                    <a:pt x="8" y="5"/>
                    <a:pt x="11" y="3"/>
                  </a:cubicBezTo>
                  <a:cubicBezTo>
                    <a:pt x="14" y="1"/>
                    <a:pt x="18" y="0"/>
                    <a:pt x="21" y="0"/>
                  </a:cubicBezTo>
                  <a:cubicBezTo>
                    <a:pt x="23" y="0"/>
                    <a:pt x="25" y="0"/>
                    <a:pt x="27" y="1"/>
                  </a:cubicBezTo>
                  <a:cubicBezTo>
                    <a:pt x="28" y="2"/>
                    <a:pt x="30" y="3"/>
                    <a:pt x="30" y="5"/>
                  </a:cubicBezTo>
                  <a:cubicBezTo>
                    <a:pt x="31" y="6"/>
                    <a:pt x="32" y="8"/>
                    <a:pt x="32" y="10"/>
                  </a:cubicBezTo>
                  <a:cubicBezTo>
                    <a:pt x="33" y="12"/>
                    <a:pt x="33" y="15"/>
                    <a:pt x="33" y="17"/>
                  </a:cubicBezTo>
                  <a:lnTo>
                    <a:pt x="33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23"/>
            <p:cNvSpPr>
              <a:spLocks noEditPoints="1"/>
            </p:cNvSpPr>
            <p:nvPr/>
          </p:nvSpPr>
          <p:spPr bwMode="auto">
            <a:xfrm>
              <a:off x="4398313" y="3264383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40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3 h 41"/>
                <a:gd name="T12" fmla="*/ 6 w 40"/>
                <a:gd name="T13" fmla="*/ 6 h 41"/>
                <a:gd name="T14" fmla="*/ 12 w 40"/>
                <a:gd name="T15" fmla="*/ 2 h 41"/>
                <a:gd name="T16" fmla="*/ 20 w 40"/>
                <a:gd name="T17" fmla="*/ 0 h 41"/>
                <a:gd name="T18" fmla="*/ 28 w 40"/>
                <a:gd name="T19" fmla="*/ 2 h 41"/>
                <a:gd name="T20" fmla="*/ 34 w 40"/>
                <a:gd name="T21" fmla="*/ 6 h 41"/>
                <a:gd name="T22" fmla="*/ 38 w 40"/>
                <a:gd name="T23" fmla="*/ 13 h 41"/>
                <a:gd name="T24" fmla="*/ 40 w 40"/>
                <a:gd name="T25" fmla="*/ 20 h 41"/>
                <a:gd name="T26" fmla="*/ 40 w 40"/>
                <a:gd name="T27" fmla="*/ 22 h 41"/>
                <a:gd name="T28" fmla="*/ 40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0 w 40"/>
                <a:gd name="T35" fmla="*/ 33 h 41"/>
                <a:gd name="T36" fmla="*/ 15 w 40"/>
                <a:gd name="T37" fmla="*/ 36 h 41"/>
                <a:gd name="T38" fmla="*/ 20 w 40"/>
                <a:gd name="T39" fmla="*/ 37 h 41"/>
                <a:gd name="T40" fmla="*/ 24 w 40"/>
                <a:gd name="T41" fmla="*/ 37 h 41"/>
                <a:gd name="T42" fmla="*/ 28 w 40"/>
                <a:gd name="T43" fmla="*/ 35 h 41"/>
                <a:gd name="T44" fmla="*/ 31 w 40"/>
                <a:gd name="T45" fmla="*/ 33 h 41"/>
                <a:gd name="T46" fmla="*/ 33 w 40"/>
                <a:gd name="T47" fmla="*/ 30 h 41"/>
                <a:gd name="T48" fmla="*/ 37 w 40"/>
                <a:gd name="T49" fmla="*/ 31 h 41"/>
                <a:gd name="T50" fmla="*/ 34 w 40"/>
                <a:gd name="T51" fmla="*/ 35 h 41"/>
                <a:gd name="T52" fmla="*/ 31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3 h 41"/>
                <a:gd name="T62" fmla="*/ 30 w 40"/>
                <a:gd name="T63" fmla="*/ 8 h 41"/>
                <a:gd name="T64" fmla="*/ 26 w 40"/>
                <a:gd name="T65" fmla="*/ 5 h 41"/>
                <a:gd name="T66" fmla="*/ 20 w 40"/>
                <a:gd name="T67" fmla="*/ 4 h 41"/>
                <a:gd name="T68" fmla="*/ 15 w 40"/>
                <a:gd name="T69" fmla="*/ 5 h 41"/>
                <a:gd name="T70" fmla="*/ 10 w 40"/>
                <a:gd name="T71" fmla="*/ 8 h 41"/>
                <a:gd name="T72" fmla="*/ 7 w 40"/>
                <a:gd name="T73" fmla="*/ 13 h 41"/>
                <a:gd name="T74" fmla="*/ 6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5" y="41"/>
                    <a:pt x="12" y="40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3"/>
                    <a:pt x="12" y="2"/>
                  </a:cubicBezTo>
                  <a:cubicBezTo>
                    <a:pt x="15" y="1"/>
                    <a:pt x="17" y="0"/>
                    <a:pt x="20" y="0"/>
                  </a:cubicBezTo>
                  <a:cubicBezTo>
                    <a:pt x="23" y="0"/>
                    <a:pt x="26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40" y="18"/>
                    <a:pt x="40" y="20"/>
                  </a:cubicBezTo>
                  <a:cubicBezTo>
                    <a:pt x="40" y="21"/>
                    <a:pt x="40" y="21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5"/>
                    <a:pt x="6" y="27"/>
                    <a:pt x="7" y="28"/>
                  </a:cubicBezTo>
                  <a:cubicBezTo>
                    <a:pt x="8" y="30"/>
                    <a:pt x="9" y="32"/>
                    <a:pt x="10" y="33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7" y="37"/>
                    <a:pt x="18" y="37"/>
                    <a:pt x="20" y="37"/>
                  </a:cubicBezTo>
                  <a:cubicBezTo>
                    <a:pt x="22" y="37"/>
                    <a:pt x="23" y="37"/>
                    <a:pt x="24" y="37"/>
                  </a:cubicBezTo>
                  <a:cubicBezTo>
                    <a:pt x="25" y="36"/>
                    <a:pt x="27" y="36"/>
                    <a:pt x="28" y="35"/>
                  </a:cubicBezTo>
                  <a:cubicBezTo>
                    <a:pt x="29" y="35"/>
                    <a:pt x="30" y="34"/>
                    <a:pt x="31" y="33"/>
                  </a:cubicBezTo>
                  <a:cubicBezTo>
                    <a:pt x="31" y="32"/>
                    <a:pt x="32" y="31"/>
                    <a:pt x="33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3"/>
                    <a:pt x="36" y="34"/>
                    <a:pt x="34" y="35"/>
                  </a:cubicBezTo>
                  <a:cubicBezTo>
                    <a:pt x="33" y="36"/>
                    <a:pt x="32" y="37"/>
                    <a:pt x="31" y="38"/>
                  </a:cubicBezTo>
                  <a:cubicBezTo>
                    <a:pt x="29" y="39"/>
                    <a:pt x="27" y="40"/>
                    <a:pt x="26" y="40"/>
                  </a:cubicBezTo>
                  <a:cubicBezTo>
                    <a:pt x="24" y="41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5" y="16"/>
                    <a:pt x="34" y="14"/>
                    <a:pt x="33" y="13"/>
                  </a:cubicBezTo>
                  <a:cubicBezTo>
                    <a:pt x="32" y="11"/>
                    <a:pt x="31" y="9"/>
                    <a:pt x="30" y="8"/>
                  </a:cubicBezTo>
                  <a:cubicBezTo>
                    <a:pt x="29" y="7"/>
                    <a:pt x="27" y="6"/>
                    <a:pt x="26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5" y="5"/>
                  </a:cubicBezTo>
                  <a:cubicBezTo>
                    <a:pt x="13" y="6"/>
                    <a:pt x="11" y="7"/>
                    <a:pt x="10" y="8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6" y="14"/>
                    <a:pt x="6" y="16"/>
                    <a:pt x="6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24"/>
            <p:cNvSpPr>
              <a:spLocks noEditPoints="1"/>
            </p:cNvSpPr>
            <p:nvPr/>
          </p:nvSpPr>
          <p:spPr bwMode="auto">
            <a:xfrm>
              <a:off x="4461813" y="3264383"/>
              <a:ext cx="50800" cy="58738"/>
            </a:xfrm>
            <a:custGeom>
              <a:avLst/>
              <a:gdLst>
                <a:gd name="T0" fmla="*/ 14 w 36"/>
                <a:gd name="T1" fmla="*/ 41 h 41"/>
                <a:gd name="T2" fmla="*/ 8 w 36"/>
                <a:gd name="T3" fmla="*/ 40 h 41"/>
                <a:gd name="T4" fmla="*/ 4 w 36"/>
                <a:gd name="T5" fmla="*/ 38 h 41"/>
                <a:gd name="T6" fmla="*/ 1 w 36"/>
                <a:gd name="T7" fmla="*/ 34 h 41"/>
                <a:gd name="T8" fmla="*/ 0 w 36"/>
                <a:gd name="T9" fmla="*/ 29 h 41"/>
                <a:gd name="T10" fmla="*/ 2 w 36"/>
                <a:gd name="T11" fmla="*/ 24 h 41"/>
                <a:gd name="T12" fmla="*/ 5 w 36"/>
                <a:gd name="T13" fmla="*/ 20 h 41"/>
                <a:gd name="T14" fmla="*/ 10 w 36"/>
                <a:gd name="T15" fmla="*/ 18 h 41"/>
                <a:gd name="T16" fmla="*/ 17 w 36"/>
                <a:gd name="T17" fmla="*/ 17 h 41"/>
                <a:gd name="T18" fmla="*/ 23 w 36"/>
                <a:gd name="T19" fmla="*/ 17 h 41"/>
                <a:gd name="T20" fmla="*/ 29 w 36"/>
                <a:gd name="T21" fmla="*/ 19 h 41"/>
                <a:gd name="T22" fmla="*/ 29 w 36"/>
                <a:gd name="T23" fmla="*/ 15 h 41"/>
                <a:gd name="T24" fmla="*/ 26 w 36"/>
                <a:gd name="T25" fmla="*/ 7 h 41"/>
                <a:gd name="T26" fmla="*/ 18 w 36"/>
                <a:gd name="T27" fmla="*/ 4 h 41"/>
                <a:gd name="T28" fmla="*/ 11 w 36"/>
                <a:gd name="T29" fmla="*/ 5 h 41"/>
                <a:gd name="T30" fmla="*/ 5 w 36"/>
                <a:gd name="T31" fmla="*/ 9 h 41"/>
                <a:gd name="T32" fmla="*/ 3 w 36"/>
                <a:gd name="T33" fmla="*/ 5 h 41"/>
                <a:gd name="T34" fmla="*/ 18 w 36"/>
                <a:gd name="T35" fmla="*/ 0 h 41"/>
                <a:gd name="T36" fmla="*/ 30 w 36"/>
                <a:gd name="T37" fmla="*/ 4 h 41"/>
                <a:gd name="T38" fmla="*/ 34 w 36"/>
                <a:gd name="T39" fmla="*/ 16 h 41"/>
                <a:gd name="T40" fmla="*/ 34 w 36"/>
                <a:gd name="T41" fmla="*/ 34 h 41"/>
                <a:gd name="T42" fmla="*/ 36 w 36"/>
                <a:gd name="T43" fmla="*/ 36 h 41"/>
                <a:gd name="T44" fmla="*/ 36 w 36"/>
                <a:gd name="T45" fmla="*/ 40 h 41"/>
                <a:gd name="T46" fmla="*/ 34 w 36"/>
                <a:gd name="T47" fmla="*/ 41 h 41"/>
                <a:gd name="T48" fmla="*/ 31 w 36"/>
                <a:gd name="T49" fmla="*/ 40 h 41"/>
                <a:gd name="T50" fmla="*/ 30 w 36"/>
                <a:gd name="T51" fmla="*/ 37 h 41"/>
                <a:gd name="T52" fmla="*/ 29 w 36"/>
                <a:gd name="T53" fmla="*/ 34 h 41"/>
                <a:gd name="T54" fmla="*/ 23 w 36"/>
                <a:gd name="T55" fmla="*/ 39 h 41"/>
                <a:gd name="T56" fmla="*/ 14 w 36"/>
                <a:gd name="T57" fmla="*/ 41 h 41"/>
                <a:gd name="T58" fmla="*/ 15 w 36"/>
                <a:gd name="T59" fmla="*/ 37 h 41"/>
                <a:gd name="T60" fmla="*/ 22 w 36"/>
                <a:gd name="T61" fmla="*/ 36 h 41"/>
                <a:gd name="T62" fmla="*/ 27 w 36"/>
                <a:gd name="T63" fmla="*/ 32 h 41"/>
                <a:gd name="T64" fmla="*/ 28 w 36"/>
                <a:gd name="T65" fmla="*/ 30 h 41"/>
                <a:gd name="T66" fmla="*/ 29 w 36"/>
                <a:gd name="T67" fmla="*/ 29 h 41"/>
                <a:gd name="T68" fmla="*/ 29 w 36"/>
                <a:gd name="T69" fmla="*/ 22 h 41"/>
                <a:gd name="T70" fmla="*/ 23 w 36"/>
                <a:gd name="T71" fmla="*/ 21 h 41"/>
                <a:gd name="T72" fmla="*/ 18 w 36"/>
                <a:gd name="T73" fmla="*/ 20 h 41"/>
                <a:gd name="T74" fmla="*/ 9 w 36"/>
                <a:gd name="T75" fmla="*/ 22 h 41"/>
                <a:gd name="T76" fmla="*/ 5 w 36"/>
                <a:gd name="T77" fmla="*/ 28 h 41"/>
                <a:gd name="T78" fmla="*/ 6 w 36"/>
                <a:gd name="T79" fmla="*/ 32 h 41"/>
                <a:gd name="T80" fmla="*/ 8 w 36"/>
                <a:gd name="T81" fmla="*/ 35 h 41"/>
                <a:gd name="T82" fmla="*/ 11 w 36"/>
                <a:gd name="T83" fmla="*/ 37 h 41"/>
                <a:gd name="T84" fmla="*/ 15 w 36"/>
                <a:gd name="T85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" h="41">
                  <a:moveTo>
                    <a:pt x="14" y="41"/>
                  </a:moveTo>
                  <a:cubicBezTo>
                    <a:pt x="12" y="41"/>
                    <a:pt x="10" y="41"/>
                    <a:pt x="8" y="40"/>
                  </a:cubicBezTo>
                  <a:cubicBezTo>
                    <a:pt x="7" y="40"/>
                    <a:pt x="5" y="39"/>
                    <a:pt x="4" y="38"/>
                  </a:cubicBezTo>
                  <a:cubicBezTo>
                    <a:pt x="3" y="36"/>
                    <a:pt x="2" y="35"/>
                    <a:pt x="1" y="34"/>
                  </a:cubicBezTo>
                  <a:cubicBezTo>
                    <a:pt x="1" y="32"/>
                    <a:pt x="0" y="31"/>
                    <a:pt x="0" y="29"/>
                  </a:cubicBezTo>
                  <a:cubicBezTo>
                    <a:pt x="0" y="27"/>
                    <a:pt x="1" y="26"/>
                    <a:pt x="2" y="24"/>
                  </a:cubicBezTo>
                  <a:cubicBezTo>
                    <a:pt x="3" y="23"/>
                    <a:pt x="4" y="21"/>
                    <a:pt x="5" y="20"/>
                  </a:cubicBezTo>
                  <a:cubicBezTo>
                    <a:pt x="7" y="19"/>
                    <a:pt x="8" y="18"/>
                    <a:pt x="10" y="18"/>
                  </a:cubicBezTo>
                  <a:cubicBezTo>
                    <a:pt x="12" y="17"/>
                    <a:pt x="15" y="17"/>
                    <a:pt x="17" y="17"/>
                  </a:cubicBezTo>
                  <a:cubicBezTo>
                    <a:pt x="19" y="17"/>
                    <a:pt x="21" y="17"/>
                    <a:pt x="23" y="17"/>
                  </a:cubicBezTo>
                  <a:cubicBezTo>
                    <a:pt x="25" y="18"/>
                    <a:pt x="27" y="18"/>
                    <a:pt x="29" y="19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2"/>
                    <a:pt x="28" y="9"/>
                    <a:pt x="26" y="7"/>
                  </a:cubicBezTo>
                  <a:cubicBezTo>
                    <a:pt x="24" y="5"/>
                    <a:pt x="21" y="4"/>
                    <a:pt x="18" y="4"/>
                  </a:cubicBezTo>
                  <a:cubicBezTo>
                    <a:pt x="16" y="4"/>
                    <a:pt x="13" y="4"/>
                    <a:pt x="11" y="5"/>
                  </a:cubicBezTo>
                  <a:cubicBezTo>
                    <a:pt x="9" y="6"/>
                    <a:pt x="7" y="7"/>
                    <a:pt x="5" y="9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8" y="2"/>
                    <a:pt x="13" y="0"/>
                    <a:pt x="18" y="0"/>
                  </a:cubicBezTo>
                  <a:cubicBezTo>
                    <a:pt x="23" y="0"/>
                    <a:pt x="27" y="1"/>
                    <a:pt x="30" y="4"/>
                  </a:cubicBezTo>
                  <a:cubicBezTo>
                    <a:pt x="33" y="7"/>
                    <a:pt x="34" y="11"/>
                    <a:pt x="34" y="16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5"/>
                    <a:pt x="35" y="36"/>
                    <a:pt x="36" y="36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5" y="41"/>
                    <a:pt x="34" y="41"/>
                    <a:pt x="34" y="41"/>
                  </a:cubicBezTo>
                  <a:cubicBezTo>
                    <a:pt x="33" y="41"/>
                    <a:pt x="32" y="40"/>
                    <a:pt x="31" y="40"/>
                  </a:cubicBezTo>
                  <a:cubicBezTo>
                    <a:pt x="30" y="39"/>
                    <a:pt x="30" y="38"/>
                    <a:pt x="30" y="37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8" y="36"/>
                    <a:pt x="25" y="38"/>
                    <a:pt x="23" y="39"/>
                  </a:cubicBezTo>
                  <a:cubicBezTo>
                    <a:pt x="20" y="41"/>
                    <a:pt x="17" y="41"/>
                    <a:pt x="14" y="41"/>
                  </a:cubicBezTo>
                  <a:close/>
                  <a:moveTo>
                    <a:pt x="15" y="37"/>
                  </a:moveTo>
                  <a:cubicBezTo>
                    <a:pt x="18" y="37"/>
                    <a:pt x="20" y="37"/>
                    <a:pt x="22" y="36"/>
                  </a:cubicBezTo>
                  <a:cubicBezTo>
                    <a:pt x="25" y="35"/>
                    <a:pt x="26" y="33"/>
                    <a:pt x="27" y="32"/>
                  </a:cubicBezTo>
                  <a:cubicBezTo>
                    <a:pt x="28" y="31"/>
                    <a:pt x="28" y="31"/>
                    <a:pt x="28" y="30"/>
                  </a:cubicBezTo>
                  <a:cubicBezTo>
                    <a:pt x="29" y="30"/>
                    <a:pt x="29" y="29"/>
                    <a:pt x="29" y="29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7" y="22"/>
                    <a:pt x="25" y="21"/>
                    <a:pt x="23" y="21"/>
                  </a:cubicBezTo>
                  <a:cubicBezTo>
                    <a:pt x="22" y="20"/>
                    <a:pt x="20" y="20"/>
                    <a:pt x="18" y="20"/>
                  </a:cubicBezTo>
                  <a:cubicBezTo>
                    <a:pt x="14" y="20"/>
                    <a:pt x="11" y="21"/>
                    <a:pt x="9" y="22"/>
                  </a:cubicBezTo>
                  <a:cubicBezTo>
                    <a:pt x="7" y="24"/>
                    <a:pt x="5" y="26"/>
                    <a:pt x="5" y="28"/>
                  </a:cubicBezTo>
                  <a:cubicBezTo>
                    <a:pt x="5" y="30"/>
                    <a:pt x="6" y="31"/>
                    <a:pt x="6" y="32"/>
                  </a:cubicBezTo>
                  <a:cubicBezTo>
                    <a:pt x="7" y="33"/>
                    <a:pt x="7" y="34"/>
                    <a:pt x="8" y="35"/>
                  </a:cubicBezTo>
                  <a:cubicBezTo>
                    <a:pt x="9" y="35"/>
                    <a:pt x="10" y="36"/>
                    <a:pt x="11" y="37"/>
                  </a:cubicBezTo>
                  <a:cubicBezTo>
                    <a:pt x="12" y="37"/>
                    <a:pt x="14" y="37"/>
                    <a:pt x="15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25"/>
            <p:cNvSpPr>
              <a:spLocks/>
            </p:cNvSpPr>
            <p:nvPr/>
          </p:nvSpPr>
          <p:spPr bwMode="auto">
            <a:xfrm>
              <a:off x="4525313" y="3264383"/>
              <a:ext cx="47625" cy="57150"/>
            </a:xfrm>
            <a:custGeom>
              <a:avLst/>
              <a:gdLst>
                <a:gd name="T0" fmla="*/ 33 w 33"/>
                <a:gd name="T1" fmla="*/ 40 h 40"/>
                <a:gd name="T2" fmla="*/ 28 w 33"/>
                <a:gd name="T3" fmla="*/ 40 h 40"/>
                <a:gd name="T4" fmla="*/ 28 w 33"/>
                <a:gd name="T5" fmla="*/ 18 h 40"/>
                <a:gd name="T6" fmla="*/ 26 w 33"/>
                <a:gd name="T7" fmla="*/ 8 h 40"/>
                <a:gd name="T8" fmla="*/ 20 w 33"/>
                <a:gd name="T9" fmla="*/ 5 h 40"/>
                <a:gd name="T10" fmla="*/ 15 w 33"/>
                <a:gd name="T11" fmla="*/ 6 h 40"/>
                <a:gd name="T12" fmla="*/ 11 w 33"/>
                <a:gd name="T13" fmla="*/ 8 h 40"/>
                <a:gd name="T14" fmla="*/ 8 w 33"/>
                <a:gd name="T15" fmla="*/ 12 h 40"/>
                <a:gd name="T16" fmla="*/ 5 w 33"/>
                <a:gd name="T17" fmla="*/ 16 h 40"/>
                <a:gd name="T18" fmla="*/ 5 w 33"/>
                <a:gd name="T19" fmla="*/ 40 h 40"/>
                <a:gd name="T20" fmla="*/ 0 w 33"/>
                <a:gd name="T21" fmla="*/ 40 h 40"/>
                <a:gd name="T22" fmla="*/ 0 w 33"/>
                <a:gd name="T23" fmla="*/ 1 h 40"/>
                <a:gd name="T24" fmla="*/ 5 w 33"/>
                <a:gd name="T25" fmla="*/ 1 h 40"/>
                <a:gd name="T26" fmla="*/ 5 w 33"/>
                <a:gd name="T27" fmla="*/ 10 h 40"/>
                <a:gd name="T28" fmla="*/ 12 w 33"/>
                <a:gd name="T29" fmla="*/ 3 h 40"/>
                <a:gd name="T30" fmla="*/ 22 w 33"/>
                <a:gd name="T31" fmla="*/ 0 h 40"/>
                <a:gd name="T32" fmla="*/ 27 w 33"/>
                <a:gd name="T33" fmla="*/ 1 h 40"/>
                <a:gd name="T34" fmla="*/ 31 w 33"/>
                <a:gd name="T35" fmla="*/ 5 h 40"/>
                <a:gd name="T36" fmla="*/ 33 w 33"/>
                <a:gd name="T37" fmla="*/ 10 h 40"/>
                <a:gd name="T38" fmla="*/ 33 w 33"/>
                <a:gd name="T39" fmla="*/ 17 h 40"/>
                <a:gd name="T40" fmla="*/ 33 w 33"/>
                <a:gd name="T4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40">
                  <a:moveTo>
                    <a:pt x="33" y="40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4"/>
                    <a:pt x="28" y="10"/>
                    <a:pt x="26" y="8"/>
                  </a:cubicBezTo>
                  <a:cubicBezTo>
                    <a:pt x="25" y="6"/>
                    <a:pt x="23" y="5"/>
                    <a:pt x="20" y="5"/>
                  </a:cubicBezTo>
                  <a:cubicBezTo>
                    <a:pt x="18" y="5"/>
                    <a:pt x="17" y="5"/>
                    <a:pt x="15" y="6"/>
                  </a:cubicBezTo>
                  <a:cubicBezTo>
                    <a:pt x="14" y="6"/>
                    <a:pt x="12" y="7"/>
                    <a:pt x="11" y="8"/>
                  </a:cubicBezTo>
                  <a:cubicBezTo>
                    <a:pt x="10" y="9"/>
                    <a:pt x="9" y="10"/>
                    <a:pt x="8" y="12"/>
                  </a:cubicBezTo>
                  <a:cubicBezTo>
                    <a:pt x="7" y="13"/>
                    <a:pt x="6" y="14"/>
                    <a:pt x="5" y="16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9" y="5"/>
                    <a:pt x="12" y="3"/>
                  </a:cubicBezTo>
                  <a:cubicBezTo>
                    <a:pt x="15" y="1"/>
                    <a:pt x="18" y="0"/>
                    <a:pt x="22" y="0"/>
                  </a:cubicBezTo>
                  <a:cubicBezTo>
                    <a:pt x="24" y="0"/>
                    <a:pt x="26" y="0"/>
                    <a:pt x="27" y="1"/>
                  </a:cubicBezTo>
                  <a:cubicBezTo>
                    <a:pt x="29" y="2"/>
                    <a:pt x="30" y="3"/>
                    <a:pt x="31" y="5"/>
                  </a:cubicBezTo>
                  <a:cubicBezTo>
                    <a:pt x="32" y="6"/>
                    <a:pt x="32" y="8"/>
                    <a:pt x="33" y="10"/>
                  </a:cubicBezTo>
                  <a:cubicBezTo>
                    <a:pt x="33" y="12"/>
                    <a:pt x="33" y="15"/>
                    <a:pt x="33" y="17"/>
                  </a:cubicBezTo>
                  <a:lnTo>
                    <a:pt x="33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26"/>
            <p:cNvSpPr>
              <a:spLocks noEditPoints="1"/>
            </p:cNvSpPr>
            <p:nvPr/>
          </p:nvSpPr>
          <p:spPr bwMode="auto">
            <a:xfrm>
              <a:off x="4203051" y="3381858"/>
              <a:ext cx="53975" cy="79375"/>
            </a:xfrm>
            <a:custGeom>
              <a:avLst/>
              <a:gdLst>
                <a:gd name="T0" fmla="*/ 20 w 38"/>
                <a:gd name="T1" fmla="*/ 41 h 56"/>
                <a:gd name="T2" fmla="*/ 11 w 38"/>
                <a:gd name="T3" fmla="*/ 38 h 56"/>
                <a:gd name="T4" fmla="*/ 5 w 38"/>
                <a:gd name="T5" fmla="*/ 32 h 56"/>
                <a:gd name="T6" fmla="*/ 5 w 38"/>
                <a:gd name="T7" fmla="*/ 56 h 56"/>
                <a:gd name="T8" fmla="*/ 0 w 38"/>
                <a:gd name="T9" fmla="*/ 56 h 56"/>
                <a:gd name="T10" fmla="*/ 0 w 38"/>
                <a:gd name="T11" fmla="*/ 0 h 56"/>
                <a:gd name="T12" fmla="*/ 4 w 38"/>
                <a:gd name="T13" fmla="*/ 0 h 56"/>
                <a:gd name="T14" fmla="*/ 4 w 38"/>
                <a:gd name="T15" fmla="*/ 8 h 56"/>
                <a:gd name="T16" fmla="*/ 11 w 38"/>
                <a:gd name="T17" fmla="*/ 2 h 56"/>
                <a:gd name="T18" fmla="*/ 19 w 38"/>
                <a:gd name="T19" fmla="*/ 0 h 56"/>
                <a:gd name="T20" fmla="*/ 27 w 38"/>
                <a:gd name="T21" fmla="*/ 1 h 56"/>
                <a:gd name="T22" fmla="*/ 32 w 38"/>
                <a:gd name="T23" fmla="*/ 6 h 56"/>
                <a:gd name="T24" fmla="*/ 36 w 38"/>
                <a:gd name="T25" fmla="*/ 12 h 56"/>
                <a:gd name="T26" fmla="*/ 38 w 38"/>
                <a:gd name="T27" fmla="*/ 20 h 56"/>
                <a:gd name="T28" fmla="*/ 37 w 38"/>
                <a:gd name="T29" fmla="*/ 28 h 56"/>
                <a:gd name="T30" fmla="*/ 33 w 38"/>
                <a:gd name="T31" fmla="*/ 35 h 56"/>
                <a:gd name="T32" fmla="*/ 27 w 38"/>
                <a:gd name="T33" fmla="*/ 39 h 56"/>
                <a:gd name="T34" fmla="*/ 20 w 38"/>
                <a:gd name="T35" fmla="*/ 41 h 56"/>
                <a:gd name="T36" fmla="*/ 18 w 38"/>
                <a:gd name="T37" fmla="*/ 36 h 56"/>
                <a:gd name="T38" fmla="*/ 24 w 38"/>
                <a:gd name="T39" fmla="*/ 35 h 56"/>
                <a:gd name="T40" fmla="*/ 29 w 38"/>
                <a:gd name="T41" fmla="*/ 31 h 56"/>
                <a:gd name="T42" fmla="*/ 32 w 38"/>
                <a:gd name="T43" fmla="*/ 26 h 56"/>
                <a:gd name="T44" fmla="*/ 33 w 38"/>
                <a:gd name="T45" fmla="*/ 20 h 56"/>
                <a:gd name="T46" fmla="*/ 31 w 38"/>
                <a:gd name="T47" fmla="*/ 14 h 56"/>
                <a:gd name="T48" fmla="*/ 28 w 38"/>
                <a:gd name="T49" fmla="*/ 9 h 56"/>
                <a:gd name="T50" fmla="*/ 24 w 38"/>
                <a:gd name="T51" fmla="*/ 5 h 56"/>
                <a:gd name="T52" fmla="*/ 18 w 38"/>
                <a:gd name="T53" fmla="*/ 4 h 56"/>
                <a:gd name="T54" fmla="*/ 14 w 38"/>
                <a:gd name="T55" fmla="*/ 5 h 56"/>
                <a:gd name="T56" fmla="*/ 10 w 38"/>
                <a:gd name="T57" fmla="*/ 7 h 56"/>
                <a:gd name="T58" fmla="*/ 6 w 38"/>
                <a:gd name="T59" fmla="*/ 10 h 56"/>
                <a:gd name="T60" fmla="*/ 5 w 38"/>
                <a:gd name="T61" fmla="*/ 14 h 56"/>
                <a:gd name="T62" fmla="*/ 5 w 38"/>
                <a:gd name="T63" fmla="*/ 26 h 56"/>
                <a:gd name="T64" fmla="*/ 7 w 38"/>
                <a:gd name="T65" fmla="*/ 30 h 56"/>
                <a:gd name="T66" fmla="*/ 10 w 38"/>
                <a:gd name="T67" fmla="*/ 33 h 56"/>
                <a:gd name="T68" fmla="*/ 14 w 38"/>
                <a:gd name="T69" fmla="*/ 35 h 56"/>
                <a:gd name="T70" fmla="*/ 18 w 38"/>
                <a:gd name="T71" fmla="*/ 3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8" h="56">
                  <a:moveTo>
                    <a:pt x="20" y="41"/>
                  </a:moveTo>
                  <a:cubicBezTo>
                    <a:pt x="16" y="41"/>
                    <a:pt x="14" y="40"/>
                    <a:pt x="11" y="38"/>
                  </a:cubicBezTo>
                  <a:cubicBezTo>
                    <a:pt x="8" y="36"/>
                    <a:pt x="6" y="34"/>
                    <a:pt x="5" y="32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5"/>
                    <a:pt x="8" y="3"/>
                    <a:pt x="11" y="2"/>
                  </a:cubicBezTo>
                  <a:cubicBezTo>
                    <a:pt x="13" y="0"/>
                    <a:pt x="16" y="0"/>
                    <a:pt x="19" y="0"/>
                  </a:cubicBezTo>
                  <a:cubicBezTo>
                    <a:pt x="22" y="0"/>
                    <a:pt x="24" y="0"/>
                    <a:pt x="27" y="1"/>
                  </a:cubicBezTo>
                  <a:cubicBezTo>
                    <a:pt x="29" y="2"/>
                    <a:pt x="31" y="4"/>
                    <a:pt x="32" y="6"/>
                  </a:cubicBezTo>
                  <a:cubicBezTo>
                    <a:pt x="34" y="8"/>
                    <a:pt x="35" y="10"/>
                    <a:pt x="36" y="12"/>
                  </a:cubicBezTo>
                  <a:cubicBezTo>
                    <a:pt x="37" y="15"/>
                    <a:pt x="38" y="17"/>
                    <a:pt x="38" y="20"/>
                  </a:cubicBezTo>
                  <a:cubicBezTo>
                    <a:pt x="38" y="23"/>
                    <a:pt x="37" y="26"/>
                    <a:pt x="37" y="28"/>
                  </a:cubicBezTo>
                  <a:cubicBezTo>
                    <a:pt x="36" y="31"/>
                    <a:pt x="34" y="33"/>
                    <a:pt x="33" y="35"/>
                  </a:cubicBezTo>
                  <a:cubicBezTo>
                    <a:pt x="31" y="36"/>
                    <a:pt x="29" y="38"/>
                    <a:pt x="27" y="39"/>
                  </a:cubicBezTo>
                  <a:cubicBezTo>
                    <a:pt x="25" y="40"/>
                    <a:pt x="22" y="41"/>
                    <a:pt x="20" y="41"/>
                  </a:cubicBezTo>
                  <a:close/>
                  <a:moveTo>
                    <a:pt x="18" y="36"/>
                  </a:moveTo>
                  <a:cubicBezTo>
                    <a:pt x="21" y="36"/>
                    <a:pt x="22" y="36"/>
                    <a:pt x="24" y="35"/>
                  </a:cubicBezTo>
                  <a:cubicBezTo>
                    <a:pt x="26" y="34"/>
                    <a:pt x="27" y="33"/>
                    <a:pt x="29" y="31"/>
                  </a:cubicBezTo>
                  <a:cubicBezTo>
                    <a:pt x="30" y="30"/>
                    <a:pt x="31" y="28"/>
                    <a:pt x="32" y="26"/>
                  </a:cubicBezTo>
                  <a:cubicBezTo>
                    <a:pt x="32" y="24"/>
                    <a:pt x="33" y="22"/>
                    <a:pt x="33" y="20"/>
                  </a:cubicBezTo>
                  <a:cubicBezTo>
                    <a:pt x="33" y="18"/>
                    <a:pt x="32" y="16"/>
                    <a:pt x="31" y="14"/>
                  </a:cubicBezTo>
                  <a:cubicBezTo>
                    <a:pt x="31" y="12"/>
                    <a:pt x="30" y="10"/>
                    <a:pt x="28" y="9"/>
                  </a:cubicBezTo>
                  <a:cubicBezTo>
                    <a:pt x="27" y="7"/>
                    <a:pt x="25" y="6"/>
                    <a:pt x="24" y="5"/>
                  </a:cubicBezTo>
                  <a:cubicBezTo>
                    <a:pt x="22" y="5"/>
                    <a:pt x="20" y="4"/>
                    <a:pt x="18" y="4"/>
                  </a:cubicBezTo>
                  <a:cubicBezTo>
                    <a:pt x="16" y="4"/>
                    <a:pt x="15" y="4"/>
                    <a:pt x="14" y="5"/>
                  </a:cubicBezTo>
                  <a:cubicBezTo>
                    <a:pt x="12" y="5"/>
                    <a:pt x="11" y="6"/>
                    <a:pt x="10" y="7"/>
                  </a:cubicBezTo>
                  <a:cubicBezTo>
                    <a:pt x="8" y="8"/>
                    <a:pt x="7" y="9"/>
                    <a:pt x="6" y="10"/>
                  </a:cubicBezTo>
                  <a:cubicBezTo>
                    <a:pt x="6" y="11"/>
                    <a:pt x="5" y="13"/>
                    <a:pt x="5" y="14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8"/>
                    <a:pt x="6" y="29"/>
                    <a:pt x="7" y="30"/>
                  </a:cubicBezTo>
                  <a:cubicBezTo>
                    <a:pt x="8" y="31"/>
                    <a:pt x="9" y="32"/>
                    <a:pt x="10" y="33"/>
                  </a:cubicBezTo>
                  <a:cubicBezTo>
                    <a:pt x="11" y="34"/>
                    <a:pt x="13" y="35"/>
                    <a:pt x="14" y="35"/>
                  </a:cubicBezTo>
                  <a:cubicBezTo>
                    <a:pt x="16" y="36"/>
                    <a:pt x="17" y="36"/>
                    <a:pt x="18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27"/>
            <p:cNvSpPr>
              <a:spLocks noEditPoints="1"/>
            </p:cNvSpPr>
            <p:nvPr/>
          </p:nvSpPr>
          <p:spPr bwMode="auto">
            <a:xfrm>
              <a:off x="4264963" y="3381858"/>
              <a:ext cx="55563" cy="58738"/>
            </a:xfrm>
            <a:custGeom>
              <a:avLst/>
              <a:gdLst>
                <a:gd name="T0" fmla="*/ 19 w 39"/>
                <a:gd name="T1" fmla="*/ 41 h 41"/>
                <a:gd name="T2" fmla="*/ 12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5 w 39"/>
                <a:gd name="T13" fmla="*/ 6 h 41"/>
                <a:gd name="T14" fmla="*/ 12 w 39"/>
                <a:gd name="T15" fmla="*/ 1 h 41"/>
                <a:gd name="T16" fmla="*/ 19 w 39"/>
                <a:gd name="T17" fmla="*/ 0 h 41"/>
                <a:gd name="T18" fmla="*/ 27 w 39"/>
                <a:gd name="T19" fmla="*/ 1 h 41"/>
                <a:gd name="T20" fmla="*/ 34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8 w 39"/>
                <a:gd name="T27" fmla="*/ 28 h 41"/>
                <a:gd name="T28" fmla="*/ 34 w 39"/>
                <a:gd name="T29" fmla="*/ 35 h 41"/>
                <a:gd name="T30" fmla="*/ 27 w 39"/>
                <a:gd name="T31" fmla="*/ 39 h 41"/>
                <a:gd name="T32" fmla="*/ 19 w 39"/>
                <a:gd name="T33" fmla="*/ 41 h 41"/>
                <a:gd name="T34" fmla="*/ 5 w 39"/>
                <a:gd name="T35" fmla="*/ 20 h 41"/>
                <a:gd name="T36" fmla="*/ 6 w 39"/>
                <a:gd name="T37" fmla="*/ 26 h 41"/>
                <a:gd name="T38" fmla="*/ 9 w 39"/>
                <a:gd name="T39" fmla="*/ 31 h 41"/>
                <a:gd name="T40" fmla="*/ 14 w 39"/>
                <a:gd name="T41" fmla="*/ 35 h 41"/>
                <a:gd name="T42" fmla="*/ 19 w 39"/>
                <a:gd name="T43" fmla="*/ 36 h 41"/>
                <a:gd name="T44" fmla="*/ 25 w 39"/>
                <a:gd name="T45" fmla="*/ 35 h 41"/>
                <a:gd name="T46" fmla="*/ 30 w 39"/>
                <a:gd name="T47" fmla="*/ 31 h 41"/>
                <a:gd name="T48" fmla="*/ 33 w 39"/>
                <a:gd name="T49" fmla="*/ 26 h 41"/>
                <a:gd name="T50" fmla="*/ 34 w 39"/>
                <a:gd name="T51" fmla="*/ 20 h 41"/>
                <a:gd name="T52" fmla="*/ 33 w 39"/>
                <a:gd name="T53" fmla="*/ 14 h 41"/>
                <a:gd name="T54" fmla="*/ 30 w 39"/>
                <a:gd name="T55" fmla="*/ 9 h 41"/>
                <a:gd name="T56" fmla="*/ 25 w 39"/>
                <a:gd name="T57" fmla="*/ 5 h 41"/>
                <a:gd name="T58" fmla="*/ 19 w 39"/>
                <a:gd name="T59" fmla="*/ 4 h 41"/>
                <a:gd name="T60" fmla="*/ 14 w 39"/>
                <a:gd name="T61" fmla="*/ 5 h 41"/>
                <a:gd name="T62" fmla="*/ 9 w 39"/>
                <a:gd name="T63" fmla="*/ 9 h 41"/>
                <a:gd name="T64" fmla="*/ 6 w 39"/>
                <a:gd name="T65" fmla="*/ 14 h 41"/>
                <a:gd name="T66" fmla="*/ 5 w 39"/>
                <a:gd name="T6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" h="41">
                  <a:moveTo>
                    <a:pt x="19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9" y="38"/>
                    <a:pt x="7" y="36"/>
                    <a:pt x="5" y="35"/>
                  </a:cubicBezTo>
                  <a:cubicBezTo>
                    <a:pt x="4" y="33"/>
                    <a:pt x="2" y="31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7"/>
                    <a:pt x="0" y="15"/>
                    <a:pt x="1" y="12"/>
                  </a:cubicBezTo>
                  <a:cubicBezTo>
                    <a:pt x="2" y="10"/>
                    <a:pt x="4" y="8"/>
                    <a:pt x="5" y="6"/>
                  </a:cubicBezTo>
                  <a:cubicBezTo>
                    <a:pt x="7" y="4"/>
                    <a:pt x="9" y="2"/>
                    <a:pt x="12" y="1"/>
                  </a:cubicBezTo>
                  <a:cubicBezTo>
                    <a:pt x="14" y="0"/>
                    <a:pt x="17" y="0"/>
                    <a:pt x="19" y="0"/>
                  </a:cubicBezTo>
                  <a:cubicBezTo>
                    <a:pt x="22" y="0"/>
                    <a:pt x="25" y="0"/>
                    <a:pt x="27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5" y="8"/>
                    <a:pt x="37" y="10"/>
                    <a:pt x="38" y="12"/>
                  </a:cubicBezTo>
                  <a:cubicBezTo>
                    <a:pt x="39" y="15"/>
                    <a:pt x="39" y="17"/>
                    <a:pt x="39" y="20"/>
                  </a:cubicBezTo>
                  <a:cubicBezTo>
                    <a:pt x="39" y="23"/>
                    <a:pt x="39" y="26"/>
                    <a:pt x="38" y="28"/>
                  </a:cubicBezTo>
                  <a:cubicBezTo>
                    <a:pt x="37" y="31"/>
                    <a:pt x="35" y="33"/>
                    <a:pt x="34" y="35"/>
                  </a:cubicBezTo>
                  <a:cubicBezTo>
                    <a:pt x="32" y="36"/>
                    <a:pt x="30" y="38"/>
                    <a:pt x="27" y="39"/>
                  </a:cubicBezTo>
                  <a:cubicBezTo>
                    <a:pt x="25" y="40"/>
                    <a:pt x="22" y="41"/>
                    <a:pt x="19" y="41"/>
                  </a:cubicBezTo>
                  <a:close/>
                  <a:moveTo>
                    <a:pt x="5" y="20"/>
                  </a:moveTo>
                  <a:cubicBezTo>
                    <a:pt x="5" y="22"/>
                    <a:pt x="5" y="25"/>
                    <a:pt x="6" y="26"/>
                  </a:cubicBezTo>
                  <a:cubicBezTo>
                    <a:pt x="7" y="28"/>
                    <a:pt x="8" y="30"/>
                    <a:pt x="9" y="31"/>
                  </a:cubicBezTo>
                  <a:cubicBezTo>
                    <a:pt x="11" y="33"/>
                    <a:pt x="12" y="34"/>
                    <a:pt x="14" y="35"/>
                  </a:cubicBezTo>
                  <a:cubicBezTo>
                    <a:pt x="16" y="36"/>
                    <a:pt x="17" y="36"/>
                    <a:pt x="19" y="36"/>
                  </a:cubicBezTo>
                  <a:cubicBezTo>
                    <a:pt x="21" y="36"/>
                    <a:pt x="23" y="36"/>
                    <a:pt x="25" y="35"/>
                  </a:cubicBezTo>
                  <a:cubicBezTo>
                    <a:pt x="27" y="34"/>
                    <a:pt x="28" y="33"/>
                    <a:pt x="30" y="31"/>
                  </a:cubicBezTo>
                  <a:cubicBezTo>
                    <a:pt x="31" y="30"/>
                    <a:pt x="32" y="28"/>
                    <a:pt x="33" y="26"/>
                  </a:cubicBezTo>
                  <a:cubicBezTo>
                    <a:pt x="34" y="24"/>
                    <a:pt x="34" y="22"/>
                    <a:pt x="34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1" y="10"/>
                    <a:pt x="30" y="9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3" y="5"/>
                    <a:pt x="21" y="4"/>
                    <a:pt x="19" y="4"/>
                  </a:cubicBezTo>
                  <a:cubicBezTo>
                    <a:pt x="17" y="4"/>
                    <a:pt x="16" y="5"/>
                    <a:pt x="14" y="5"/>
                  </a:cubicBezTo>
                  <a:cubicBezTo>
                    <a:pt x="12" y="6"/>
                    <a:pt x="11" y="7"/>
                    <a:pt x="9" y="9"/>
                  </a:cubicBezTo>
                  <a:cubicBezTo>
                    <a:pt x="8" y="10"/>
                    <a:pt x="7" y="12"/>
                    <a:pt x="6" y="14"/>
                  </a:cubicBezTo>
                  <a:cubicBezTo>
                    <a:pt x="5" y="16"/>
                    <a:pt x="5" y="18"/>
                    <a:pt x="5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28"/>
            <p:cNvSpPr>
              <a:spLocks/>
            </p:cNvSpPr>
            <p:nvPr/>
          </p:nvSpPr>
          <p:spPr bwMode="auto">
            <a:xfrm>
              <a:off x="4328463" y="3381858"/>
              <a:ext cx="46038" cy="58738"/>
            </a:xfrm>
            <a:custGeom>
              <a:avLst/>
              <a:gdLst>
                <a:gd name="T0" fmla="*/ 17 w 32"/>
                <a:gd name="T1" fmla="*/ 41 h 41"/>
                <a:gd name="T2" fmla="*/ 8 w 32"/>
                <a:gd name="T3" fmla="*/ 39 h 41"/>
                <a:gd name="T4" fmla="*/ 0 w 32"/>
                <a:gd name="T5" fmla="*/ 35 h 41"/>
                <a:gd name="T6" fmla="*/ 3 w 32"/>
                <a:gd name="T7" fmla="*/ 31 h 41"/>
                <a:gd name="T8" fmla="*/ 9 w 32"/>
                <a:gd name="T9" fmla="*/ 35 h 41"/>
                <a:gd name="T10" fmla="*/ 17 w 32"/>
                <a:gd name="T11" fmla="*/ 37 h 41"/>
                <a:gd name="T12" fmla="*/ 25 w 32"/>
                <a:gd name="T13" fmla="*/ 35 h 41"/>
                <a:gd name="T14" fmla="*/ 27 w 32"/>
                <a:gd name="T15" fmla="*/ 29 h 41"/>
                <a:gd name="T16" fmla="*/ 27 w 32"/>
                <a:gd name="T17" fmla="*/ 26 h 41"/>
                <a:gd name="T18" fmla="*/ 24 w 32"/>
                <a:gd name="T19" fmla="*/ 25 h 41"/>
                <a:gd name="T20" fmla="*/ 21 w 32"/>
                <a:gd name="T21" fmla="*/ 23 h 41"/>
                <a:gd name="T22" fmla="*/ 15 w 32"/>
                <a:gd name="T23" fmla="*/ 22 h 41"/>
                <a:gd name="T24" fmla="*/ 10 w 32"/>
                <a:gd name="T25" fmla="*/ 20 h 41"/>
                <a:gd name="T26" fmla="*/ 5 w 32"/>
                <a:gd name="T27" fmla="*/ 18 h 41"/>
                <a:gd name="T28" fmla="*/ 3 w 32"/>
                <a:gd name="T29" fmla="*/ 16 h 41"/>
                <a:gd name="T30" fmla="*/ 2 w 32"/>
                <a:gd name="T31" fmla="*/ 12 h 41"/>
                <a:gd name="T32" fmla="*/ 3 w 32"/>
                <a:gd name="T33" fmla="*/ 6 h 41"/>
                <a:gd name="T34" fmla="*/ 7 w 32"/>
                <a:gd name="T35" fmla="*/ 3 h 41"/>
                <a:gd name="T36" fmla="*/ 11 w 32"/>
                <a:gd name="T37" fmla="*/ 0 h 41"/>
                <a:gd name="T38" fmla="*/ 17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9 w 32"/>
                <a:gd name="T45" fmla="*/ 8 h 41"/>
                <a:gd name="T46" fmla="*/ 23 w 32"/>
                <a:gd name="T47" fmla="*/ 5 h 41"/>
                <a:gd name="T48" fmla="*/ 17 w 32"/>
                <a:gd name="T49" fmla="*/ 3 h 41"/>
                <a:gd name="T50" fmla="*/ 13 w 32"/>
                <a:gd name="T51" fmla="*/ 4 h 41"/>
                <a:gd name="T52" fmla="*/ 10 w 32"/>
                <a:gd name="T53" fmla="*/ 5 h 41"/>
                <a:gd name="T54" fmla="*/ 8 w 32"/>
                <a:gd name="T55" fmla="*/ 8 h 41"/>
                <a:gd name="T56" fmla="*/ 7 w 32"/>
                <a:gd name="T57" fmla="*/ 11 h 41"/>
                <a:gd name="T58" fmla="*/ 8 w 32"/>
                <a:gd name="T59" fmla="*/ 13 h 41"/>
                <a:gd name="T60" fmla="*/ 9 w 32"/>
                <a:gd name="T61" fmla="*/ 15 h 41"/>
                <a:gd name="T62" fmla="*/ 12 w 32"/>
                <a:gd name="T63" fmla="*/ 16 h 41"/>
                <a:gd name="T64" fmla="*/ 17 w 32"/>
                <a:gd name="T65" fmla="*/ 18 h 41"/>
                <a:gd name="T66" fmla="*/ 24 w 32"/>
                <a:gd name="T67" fmla="*/ 19 h 41"/>
                <a:gd name="T68" fmla="*/ 28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8 w 32"/>
                <a:gd name="T75" fmla="*/ 37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4" y="41"/>
                    <a:pt x="11" y="40"/>
                    <a:pt x="8" y="39"/>
                  </a:cubicBezTo>
                  <a:cubicBezTo>
                    <a:pt x="5" y="38"/>
                    <a:pt x="2" y="37"/>
                    <a:pt x="0" y="35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5" y="33"/>
                    <a:pt x="7" y="34"/>
                    <a:pt x="9" y="35"/>
                  </a:cubicBezTo>
                  <a:cubicBezTo>
                    <a:pt x="12" y="36"/>
                    <a:pt x="14" y="37"/>
                    <a:pt x="17" y="37"/>
                  </a:cubicBezTo>
                  <a:cubicBezTo>
                    <a:pt x="20" y="37"/>
                    <a:pt x="23" y="36"/>
                    <a:pt x="25" y="35"/>
                  </a:cubicBezTo>
                  <a:cubicBezTo>
                    <a:pt x="26" y="33"/>
                    <a:pt x="27" y="32"/>
                    <a:pt x="27" y="29"/>
                  </a:cubicBezTo>
                  <a:cubicBezTo>
                    <a:pt x="27" y="28"/>
                    <a:pt x="27" y="27"/>
                    <a:pt x="27" y="26"/>
                  </a:cubicBezTo>
                  <a:cubicBezTo>
                    <a:pt x="26" y="26"/>
                    <a:pt x="25" y="25"/>
                    <a:pt x="24" y="25"/>
                  </a:cubicBezTo>
                  <a:cubicBezTo>
                    <a:pt x="23" y="24"/>
                    <a:pt x="22" y="23"/>
                    <a:pt x="21" y="23"/>
                  </a:cubicBezTo>
                  <a:cubicBezTo>
                    <a:pt x="19" y="23"/>
                    <a:pt x="17" y="22"/>
                    <a:pt x="15" y="22"/>
                  </a:cubicBezTo>
                  <a:cubicBezTo>
                    <a:pt x="13" y="21"/>
                    <a:pt x="11" y="21"/>
                    <a:pt x="10" y="20"/>
                  </a:cubicBezTo>
                  <a:cubicBezTo>
                    <a:pt x="8" y="19"/>
                    <a:pt x="6" y="19"/>
                    <a:pt x="5" y="18"/>
                  </a:cubicBezTo>
                  <a:cubicBezTo>
                    <a:pt x="4" y="17"/>
                    <a:pt x="3" y="17"/>
                    <a:pt x="3" y="16"/>
                  </a:cubicBezTo>
                  <a:cubicBezTo>
                    <a:pt x="2" y="14"/>
                    <a:pt x="2" y="13"/>
                    <a:pt x="2" y="12"/>
                  </a:cubicBezTo>
                  <a:cubicBezTo>
                    <a:pt x="2" y="10"/>
                    <a:pt x="3" y="8"/>
                    <a:pt x="3" y="6"/>
                  </a:cubicBezTo>
                  <a:cubicBezTo>
                    <a:pt x="4" y="5"/>
                    <a:pt x="5" y="4"/>
                    <a:pt x="7" y="3"/>
                  </a:cubicBezTo>
                  <a:cubicBezTo>
                    <a:pt x="8" y="2"/>
                    <a:pt x="9" y="1"/>
                    <a:pt x="11" y="0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3" y="0"/>
                    <a:pt x="25" y="1"/>
                  </a:cubicBezTo>
                  <a:cubicBezTo>
                    <a:pt x="28" y="2"/>
                    <a:pt x="30" y="3"/>
                    <a:pt x="31" y="5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7" y="6"/>
                    <a:pt x="25" y="5"/>
                    <a:pt x="23" y="5"/>
                  </a:cubicBezTo>
                  <a:cubicBezTo>
                    <a:pt x="21" y="4"/>
                    <a:pt x="19" y="3"/>
                    <a:pt x="17" y="3"/>
                  </a:cubicBezTo>
                  <a:cubicBezTo>
                    <a:pt x="15" y="3"/>
                    <a:pt x="14" y="4"/>
                    <a:pt x="13" y="4"/>
                  </a:cubicBezTo>
                  <a:cubicBezTo>
                    <a:pt x="12" y="4"/>
                    <a:pt x="11" y="5"/>
                    <a:pt x="10" y="5"/>
                  </a:cubicBezTo>
                  <a:cubicBezTo>
                    <a:pt x="9" y="6"/>
                    <a:pt x="8" y="7"/>
                    <a:pt x="8" y="8"/>
                  </a:cubicBezTo>
                  <a:cubicBezTo>
                    <a:pt x="7" y="8"/>
                    <a:pt x="7" y="10"/>
                    <a:pt x="7" y="11"/>
                  </a:cubicBezTo>
                  <a:cubicBezTo>
                    <a:pt x="7" y="12"/>
                    <a:pt x="7" y="13"/>
                    <a:pt x="8" y="13"/>
                  </a:cubicBezTo>
                  <a:cubicBezTo>
                    <a:pt x="8" y="14"/>
                    <a:pt x="9" y="15"/>
                    <a:pt x="9" y="15"/>
                  </a:cubicBezTo>
                  <a:cubicBezTo>
                    <a:pt x="10" y="16"/>
                    <a:pt x="11" y="16"/>
                    <a:pt x="12" y="16"/>
                  </a:cubicBezTo>
                  <a:cubicBezTo>
                    <a:pt x="14" y="17"/>
                    <a:pt x="15" y="17"/>
                    <a:pt x="17" y="18"/>
                  </a:cubicBezTo>
                  <a:cubicBezTo>
                    <a:pt x="19" y="18"/>
                    <a:pt x="22" y="19"/>
                    <a:pt x="24" y="19"/>
                  </a:cubicBezTo>
                  <a:cubicBezTo>
                    <a:pt x="26" y="20"/>
                    <a:pt x="27" y="21"/>
                    <a:pt x="28" y="22"/>
                  </a:cubicBezTo>
                  <a:cubicBezTo>
                    <a:pt x="30" y="22"/>
                    <a:pt x="31" y="23"/>
                    <a:pt x="31" y="25"/>
                  </a:cubicBezTo>
                  <a:cubicBezTo>
                    <a:pt x="32" y="26"/>
                    <a:pt x="32" y="27"/>
                    <a:pt x="32" y="29"/>
                  </a:cubicBezTo>
                  <a:cubicBezTo>
                    <a:pt x="32" y="32"/>
                    <a:pt x="31" y="35"/>
                    <a:pt x="28" y="37"/>
                  </a:cubicBezTo>
                  <a:cubicBezTo>
                    <a:pt x="25" y="40"/>
                    <a:pt x="22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29"/>
            <p:cNvSpPr>
              <a:spLocks/>
            </p:cNvSpPr>
            <p:nvPr/>
          </p:nvSpPr>
          <p:spPr bwMode="auto">
            <a:xfrm>
              <a:off x="4385613" y="3381858"/>
              <a:ext cx="50800" cy="58738"/>
            </a:xfrm>
            <a:custGeom>
              <a:avLst/>
              <a:gdLst>
                <a:gd name="T0" fmla="*/ 13 w 36"/>
                <a:gd name="T1" fmla="*/ 41 h 41"/>
                <a:gd name="T2" fmla="*/ 4 w 36"/>
                <a:gd name="T3" fmla="*/ 36 h 41"/>
                <a:gd name="T4" fmla="*/ 0 w 36"/>
                <a:gd name="T5" fmla="*/ 24 h 41"/>
                <a:gd name="T6" fmla="*/ 0 w 36"/>
                <a:gd name="T7" fmla="*/ 0 h 41"/>
                <a:gd name="T8" fmla="*/ 6 w 36"/>
                <a:gd name="T9" fmla="*/ 0 h 41"/>
                <a:gd name="T10" fmla="*/ 6 w 36"/>
                <a:gd name="T11" fmla="*/ 23 h 41"/>
                <a:gd name="T12" fmla="*/ 15 w 36"/>
                <a:gd name="T13" fmla="*/ 36 h 41"/>
                <a:gd name="T14" fmla="*/ 19 w 36"/>
                <a:gd name="T15" fmla="*/ 35 h 41"/>
                <a:gd name="T16" fmla="*/ 23 w 36"/>
                <a:gd name="T17" fmla="*/ 33 h 41"/>
                <a:gd name="T18" fmla="*/ 27 w 36"/>
                <a:gd name="T19" fmla="*/ 30 h 41"/>
                <a:gd name="T20" fmla="*/ 29 w 36"/>
                <a:gd name="T21" fmla="*/ 25 h 41"/>
                <a:gd name="T22" fmla="*/ 29 w 36"/>
                <a:gd name="T23" fmla="*/ 0 h 41"/>
                <a:gd name="T24" fmla="*/ 34 w 36"/>
                <a:gd name="T25" fmla="*/ 0 h 41"/>
                <a:gd name="T26" fmla="*/ 34 w 36"/>
                <a:gd name="T27" fmla="*/ 33 h 41"/>
                <a:gd name="T28" fmla="*/ 36 w 36"/>
                <a:gd name="T29" fmla="*/ 35 h 41"/>
                <a:gd name="T30" fmla="*/ 36 w 36"/>
                <a:gd name="T31" fmla="*/ 40 h 41"/>
                <a:gd name="T32" fmla="*/ 35 w 36"/>
                <a:gd name="T33" fmla="*/ 40 h 41"/>
                <a:gd name="T34" fmla="*/ 34 w 36"/>
                <a:gd name="T35" fmla="*/ 40 h 41"/>
                <a:gd name="T36" fmla="*/ 31 w 36"/>
                <a:gd name="T37" fmla="*/ 39 h 41"/>
                <a:gd name="T38" fmla="*/ 30 w 36"/>
                <a:gd name="T39" fmla="*/ 35 h 41"/>
                <a:gd name="T40" fmla="*/ 30 w 36"/>
                <a:gd name="T41" fmla="*/ 31 h 41"/>
                <a:gd name="T42" fmla="*/ 23 w 36"/>
                <a:gd name="T43" fmla="*/ 38 h 41"/>
                <a:gd name="T44" fmla="*/ 13 w 36"/>
                <a:gd name="T4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1">
                  <a:moveTo>
                    <a:pt x="13" y="41"/>
                  </a:moveTo>
                  <a:cubicBezTo>
                    <a:pt x="9" y="41"/>
                    <a:pt x="6" y="39"/>
                    <a:pt x="4" y="36"/>
                  </a:cubicBezTo>
                  <a:cubicBezTo>
                    <a:pt x="2" y="33"/>
                    <a:pt x="0" y="29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32"/>
                    <a:pt x="9" y="36"/>
                    <a:pt x="15" y="36"/>
                  </a:cubicBezTo>
                  <a:cubicBezTo>
                    <a:pt x="16" y="36"/>
                    <a:pt x="18" y="36"/>
                    <a:pt x="19" y="35"/>
                  </a:cubicBezTo>
                  <a:cubicBezTo>
                    <a:pt x="21" y="35"/>
                    <a:pt x="22" y="34"/>
                    <a:pt x="23" y="33"/>
                  </a:cubicBezTo>
                  <a:cubicBezTo>
                    <a:pt x="25" y="32"/>
                    <a:pt x="26" y="31"/>
                    <a:pt x="27" y="30"/>
                  </a:cubicBezTo>
                  <a:cubicBezTo>
                    <a:pt x="28" y="28"/>
                    <a:pt x="29" y="27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5"/>
                    <a:pt x="35" y="35"/>
                    <a:pt x="36" y="35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5" y="40"/>
                    <a:pt x="35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3" y="40"/>
                    <a:pt x="32" y="40"/>
                    <a:pt x="31" y="39"/>
                  </a:cubicBezTo>
                  <a:cubicBezTo>
                    <a:pt x="30" y="38"/>
                    <a:pt x="30" y="37"/>
                    <a:pt x="30" y="35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28" y="34"/>
                    <a:pt x="26" y="36"/>
                    <a:pt x="23" y="38"/>
                  </a:cubicBezTo>
                  <a:cubicBezTo>
                    <a:pt x="20" y="40"/>
                    <a:pt x="17" y="41"/>
                    <a:pt x="1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30"/>
            <p:cNvSpPr>
              <a:spLocks noEditPoints="1"/>
            </p:cNvSpPr>
            <p:nvPr/>
          </p:nvSpPr>
          <p:spPr bwMode="auto">
            <a:xfrm>
              <a:off x="4447526" y="3381858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2 h 41"/>
                <a:gd name="T12" fmla="*/ 6 w 40"/>
                <a:gd name="T13" fmla="*/ 6 h 41"/>
                <a:gd name="T14" fmla="*/ 12 w 40"/>
                <a:gd name="T15" fmla="*/ 1 h 41"/>
                <a:gd name="T16" fmla="*/ 20 w 40"/>
                <a:gd name="T17" fmla="*/ 0 h 41"/>
                <a:gd name="T18" fmla="*/ 28 w 40"/>
                <a:gd name="T19" fmla="*/ 1 h 41"/>
                <a:gd name="T20" fmla="*/ 34 w 40"/>
                <a:gd name="T21" fmla="*/ 6 h 41"/>
                <a:gd name="T22" fmla="*/ 38 w 40"/>
                <a:gd name="T23" fmla="*/ 12 h 41"/>
                <a:gd name="T24" fmla="*/ 40 w 40"/>
                <a:gd name="T25" fmla="*/ 20 h 41"/>
                <a:gd name="T26" fmla="*/ 40 w 40"/>
                <a:gd name="T27" fmla="*/ 21 h 41"/>
                <a:gd name="T28" fmla="*/ 40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0 w 40"/>
                <a:gd name="T35" fmla="*/ 33 h 41"/>
                <a:gd name="T36" fmla="*/ 15 w 40"/>
                <a:gd name="T37" fmla="*/ 36 h 41"/>
                <a:gd name="T38" fmla="*/ 20 w 40"/>
                <a:gd name="T39" fmla="*/ 37 h 41"/>
                <a:gd name="T40" fmla="*/ 24 w 40"/>
                <a:gd name="T41" fmla="*/ 36 h 41"/>
                <a:gd name="T42" fmla="*/ 28 w 40"/>
                <a:gd name="T43" fmla="*/ 35 h 41"/>
                <a:gd name="T44" fmla="*/ 31 w 40"/>
                <a:gd name="T45" fmla="*/ 32 h 41"/>
                <a:gd name="T46" fmla="*/ 33 w 40"/>
                <a:gd name="T47" fmla="*/ 30 h 41"/>
                <a:gd name="T48" fmla="*/ 37 w 40"/>
                <a:gd name="T49" fmla="*/ 31 h 41"/>
                <a:gd name="T50" fmla="*/ 34 w 40"/>
                <a:gd name="T51" fmla="*/ 35 h 41"/>
                <a:gd name="T52" fmla="*/ 31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2 h 41"/>
                <a:gd name="T62" fmla="*/ 30 w 40"/>
                <a:gd name="T63" fmla="*/ 8 h 41"/>
                <a:gd name="T64" fmla="*/ 26 w 40"/>
                <a:gd name="T65" fmla="*/ 5 h 41"/>
                <a:gd name="T66" fmla="*/ 20 w 40"/>
                <a:gd name="T67" fmla="*/ 4 h 41"/>
                <a:gd name="T68" fmla="*/ 15 w 40"/>
                <a:gd name="T69" fmla="*/ 5 h 41"/>
                <a:gd name="T70" fmla="*/ 10 w 40"/>
                <a:gd name="T71" fmla="*/ 8 h 41"/>
                <a:gd name="T72" fmla="*/ 7 w 40"/>
                <a:gd name="T73" fmla="*/ 12 h 41"/>
                <a:gd name="T74" fmla="*/ 6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5" y="40"/>
                    <a:pt x="12" y="39"/>
                  </a:cubicBezTo>
                  <a:cubicBezTo>
                    <a:pt x="10" y="38"/>
                    <a:pt x="8" y="36"/>
                    <a:pt x="6" y="35"/>
                  </a:cubicBezTo>
                  <a:cubicBezTo>
                    <a:pt x="4" y="33"/>
                    <a:pt x="3" y="30"/>
                    <a:pt x="2" y="28"/>
                  </a:cubicBezTo>
                  <a:cubicBezTo>
                    <a:pt x="1" y="25"/>
                    <a:pt x="0" y="23"/>
                    <a:pt x="0" y="20"/>
                  </a:cubicBezTo>
                  <a:cubicBezTo>
                    <a:pt x="0" y="17"/>
                    <a:pt x="1" y="15"/>
                    <a:pt x="2" y="12"/>
                  </a:cubicBezTo>
                  <a:cubicBezTo>
                    <a:pt x="3" y="10"/>
                    <a:pt x="4" y="7"/>
                    <a:pt x="6" y="6"/>
                  </a:cubicBezTo>
                  <a:cubicBezTo>
                    <a:pt x="8" y="4"/>
                    <a:pt x="10" y="2"/>
                    <a:pt x="12" y="1"/>
                  </a:cubicBezTo>
                  <a:cubicBezTo>
                    <a:pt x="15" y="0"/>
                    <a:pt x="17" y="0"/>
                    <a:pt x="20" y="0"/>
                  </a:cubicBezTo>
                  <a:cubicBezTo>
                    <a:pt x="23" y="0"/>
                    <a:pt x="26" y="0"/>
                    <a:pt x="28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6" y="8"/>
                    <a:pt x="37" y="10"/>
                    <a:pt x="38" y="12"/>
                  </a:cubicBezTo>
                  <a:cubicBezTo>
                    <a:pt x="39" y="15"/>
                    <a:pt x="40" y="17"/>
                    <a:pt x="40" y="20"/>
                  </a:cubicBezTo>
                  <a:cubicBezTo>
                    <a:pt x="40" y="20"/>
                    <a:pt x="40" y="21"/>
                    <a:pt x="40" y="21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4"/>
                    <a:pt x="6" y="26"/>
                    <a:pt x="7" y="28"/>
                  </a:cubicBezTo>
                  <a:cubicBezTo>
                    <a:pt x="8" y="30"/>
                    <a:pt x="9" y="31"/>
                    <a:pt x="10" y="33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7" y="36"/>
                    <a:pt x="18" y="37"/>
                    <a:pt x="20" y="37"/>
                  </a:cubicBezTo>
                  <a:cubicBezTo>
                    <a:pt x="22" y="37"/>
                    <a:pt x="23" y="37"/>
                    <a:pt x="24" y="36"/>
                  </a:cubicBezTo>
                  <a:cubicBezTo>
                    <a:pt x="25" y="36"/>
                    <a:pt x="27" y="35"/>
                    <a:pt x="28" y="35"/>
                  </a:cubicBezTo>
                  <a:cubicBezTo>
                    <a:pt x="29" y="34"/>
                    <a:pt x="30" y="33"/>
                    <a:pt x="31" y="32"/>
                  </a:cubicBezTo>
                  <a:cubicBezTo>
                    <a:pt x="31" y="32"/>
                    <a:pt x="32" y="31"/>
                    <a:pt x="33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2"/>
                    <a:pt x="36" y="34"/>
                    <a:pt x="34" y="35"/>
                  </a:cubicBezTo>
                  <a:cubicBezTo>
                    <a:pt x="33" y="36"/>
                    <a:pt x="32" y="37"/>
                    <a:pt x="31" y="38"/>
                  </a:cubicBezTo>
                  <a:cubicBezTo>
                    <a:pt x="29" y="39"/>
                    <a:pt x="27" y="39"/>
                    <a:pt x="26" y="40"/>
                  </a:cubicBezTo>
                  <a:cubicBezTo>
                    <a:pt x="24" y="40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5" y="16"/>
                    <a:pt x="34" y="14"/>
                    <a:pt x="33" y="12"/>
                  </a:cubicBezTo>
                  <a:cubicBezTo>
                    <a:pt x="32" y="10"/>
                    <a:pt x="31" y="9"/>
                    <a:pt x="30" y="8"/>
                  </a:cubicBezTo>
                  <a:cubicBezTo>
                    <a:pt x="29" y="6"/>
                    <a:pt x="27" y="5"/>
                    <a:pt x="26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5" y="5"/>
                  </a:cubicBezTo>
                  <a:cubicBezTo>
                    <a:pt x="13" y="5"/>
                    <a:pt x="11" y="6"/>
                    <a:pt x="10" y="8"/>
                  </a:cubicBezTo>
                  <a:cubicBezTo>
                    <a:pt x="9" y="9"/>
                    <a:pt x="8" y="10"/>
                    <a:pt x="7" y="12"/>
                  </a:cubicBezTo>
                  <a:cubicBezTo>
                    <a:pt x="6" y="14"/>
                    <a:pt x="6" y="16"/>
                    <a:pt x="6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1"/>
            <p:cNvSpPr>
              <a:spLocks/>
            </p:cNvSpPr>
            <p:nvPr/>
          </p:nvSpPr>
          <p:spPr bwMode="auto">
            <a:xfrm>
              <a:off x="4515788" y="3381858"/>
              <a:ext cx="26988" cy="57150"/>
            </a:xfrm>
            <a:custGeom>
              <a:avLst/>
              <a:gdLst>
                <a:gd name="T0" fmla="*/ 19 w 19"/>
                <a:gd name="T1" fmla="*/ 5 h 40"/>
                <a:gd name="T2" fmla="*/ 10 w 19"/>
                <a:gd name="T3" fmla="*/ 8 h 40"/>
                <a:gd name="T4" fmla="*/ 5 w 19"/>
                <a:gd name="T5" fmla="*/ 15 h 40"/>
                <a:gd name="T6" fmla="*/ 5 w 19"/>
                <a:gd name="T7" fmla="*/ 40 h 40"/>
                <a:gd name="T8" fmla="*/ 0 w 19"/>
                <a:gd name="T9" fmla="*/ 40 h 40"/>
                <a:gd name="T10" fmla="*/ 0 w 19"/>
                <a:gd name="T11" fmla="*/ 0 h 40"/>
                <a:gd name="T12" fmla="*/ 5 w 19"/>
                <a:gd name="T13" fmla="*/ 0 h 40"/>
                <a:gd name="T14" fmla="*/ 5 w 19"/>
                <a:gd name="T15" fmla="*/ 10 h 40"/>
                <a:gd name="T16" fmla="*/ 10 w 19"/>
                <a:gd name="T17" fmla="*/ 3 h 40"/>
                <a:gd name="T18" fmla="*/ 18 w 19"/>
                <a:gd name="T19" fmla="*/ 0 h 40"/>
                <a:gd name="T20" fmla="*/ 19 w 19"/>
                <a:gd name="T21" fmla="*/ 0 h 40"/>
                <a:gd name="T22" fmla="*/ 19 w 19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40">
                  <a:moveTo>
                    <a:pt x="19" y="5"/>
                  </a:moveTo>
                  <a:cubicBezTo>
                    <a:pt x="16" y="5"/>
                    <a:pt x="13" y="6"/>
                    <a:pt x="10" y="8"/>
                  </a:cubicBezTo>
                  <a:cubicBezTo>
                    <a:pt x="8" y="10"/>
                    <a:pt x="6" y="12"/>
                    <a:pt x="5" y="1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4"/>
                    <a:pt x="10" y="3"/>
                  </a:cubicBezTo>
                  <a:cubicBezTo>
                    <a:pt x="13" y="1"/>
                    <a:pt x="16" y="0"/>
                    <a:pt x="18" y="0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19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32"/>
            <p:cNvSpPr>
              <a:spLocks noEditPoints="1"/>
            </p:cNvSpPr>
            <p:nvPr/>
          </p:nvSpPr>
          <p:spPr bwMode="auto">
            <a:xfrm>
              <a:off x="4549126" y="3381858"/>
              <a:ext cx="57150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5 w 39"/>
                <a:gd name="T13" fmla="*/ 6 h 41"/>
                <a:gd name="T14" fmla="*/ 12 w 39"/>
                <a:gd name="T15" fmla="*/ 1 h 41"/>
                <a:gd name="T16" fmla="*/ 19 w 39"/>
                <a:gd name="T17" fmla="*/ 0 h 41"/>
                <a:gd name="T18" fmla="*/ 27 w 39"/>
                <a:gd name="T19" fmla="*/ 1 h 41"/>
                <a:gd name="T20" fmla="*/ 34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9 w 39"/>
                <a:gd name="T27" fmla="*/ 21 h 41"/>
                <a:gd name="T28" fmla="*/ 39 w 39"/>
                <a:gd name="T29" fmla="*/ 22 h 41"/>
                <a:gd name="T30" fmla="*/ 5 w 39"/>
                <a:gd name="T31" fmla="*/ 22 h 41"/>
                <a:gd name="T32" fmla="*/ 7 w 39"/>
                <a:gd name="T33" fmla="*/ 28 h 41"/>
                <a:gd name="T34" fmla="*/ 10 w 39"/>
                <a:gd name="T35" fmla="*/ 33 h 41"/>
                <a:gd name="T36" fmla="*/ 14 w 39"/>
                <a:gd name="T37" fmla="*/ 36 h 41"/>
                <a:gd name="T38" fmla="*/ 20 w 39"/>
                <a:gd name="T39" fmla="*/ 37 h 41"/>
                <a:gd name="T40" fmla="*/ 24 w 39"/>
                <a:gd name="T41" fmla="*/ 36 h 41"/>
                <a:gd name="T42" fmla="*/ 27 w 39"/>
                <a:gd name="T43" fmla="*/ 35 h 41"/>
                <a:gd name="T44" fmla="*/ 30 w 39"/>
                <a:gd name="T45" fmla="*/ 32 h 41"/>
                <a:gd name="T46" fmla="*/ 32 w 39"/>
                <a:gd name="T47" fmla="*/ 30 h 41"/>
                <a:gd name="T48" fmla="*/ 36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20 w 39"/>
                <a:gd name="T57" fmla="*/ 41 h 41"/>
                <a:gd name="T58" fmla="*/ 34 w 39"/>
                <a:gd name="T59" fmla="*/ 18 h 41"/>
                <a:gd name="T60" fmla="*/ 33 w 39"/>
                <a:gd name="T61" fmla="*/ 12 h 41"/>
                <a:gd name="T62" fmla="*/ 29 w 39"/>
                <a:gd name="T63" fmla="*/ 8 h 41"/>
                <a:gd name="T64" fmla="*/ 25 w 39"/>
                <a:gd name="T65" fmla="*/ 5 h 41"/>
                <a:gd name="T66" fmla="*/ 20 w 39"/>
                <a:gd name="T67" fmla="*/ 4 h 41"/>
                <a:gd name="T68" fmla="*/ 14 w 39"/>
                <a:gd name="T69" fmla="*/ 5 h 41"/>
                <a:gd name="T70" fmla="*/ 10 w 39"/>
                <a:gd name="T71" fmla="*/ 8 h 41"/>
                <a:gd name="T72" fmla="*/ 6 w 39"/>
                <a:gd name="T73" fmla="*/ 12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9" y="38"/>
                    <a:pt x="7" y="36"/>
                    <a:pt x="5" y="35"/>
                  </a:cubicBezTo>
                  <a:cubicBezTo>
                    <a:pt x="3" y="33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ubicBezTo>
                    <a:pt x="0" y="17"/>
                    <a:pt x="0" y="15"/>
                    <a:pt x="1" y="12"/>
                  </a:cubicBezTo>
                  <a:cubicBezTo>
                    <a:pt x="2" y="10"/>
                    <a:pt x="3" y="7"/>
                    <a:pt x="5" y="6"/>
                  </a:cubicBezTo>
                  <a:cubicBezTo>
                    <a:pt x="7" y="4"/>
                    <a:pt x="9" y="2"/>
                    <a:pt x="12" y="1"/>
                  </a:cubicBezTo>
                  <a:cubicBezTo>
                    <a:pt x="14" y="0"/>
                    <a:pt x="17" y="0"/>
                    <a:pt x="19" y="0"/>
                  </a:cubicBezTo>
                  <a:cubicBezTo>
                    <a:pt x="22" y="0"/>
                    <a:pt x="25" y="0"/>
                    <a:pt x="27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5" y="8"/>
                    <a:pt x="37" y="10"/>
                    <a:pt x="38" y="12"/>
                  </a:cubicBezTo>
                  <a:cubicBezTo>
                    <a:pt x="39" y="15"/>
                    <a:pt x="39" y="17"/>
                    <a:pt x="39" y="20"/>
                  </a:cubicBezTo>
                  <a:cubicBezTo>
                    <a:pt x="39" y="20"/>
                    <a:pt x="39" y="21"/>
                    <a:pt x="39" y="21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4"/>
                    <a:pt x="6" y="26"/>
                    <a:pt x="7" y="28"/>
                  </a:cubicBezTo>
                  <a:cubicBezTo>
                    <a:pt x="7" y="30"/>
                    <a:pt x="8" y="31"/>
                    <a:pt x="10" y="33"/>
                  </a:cubicBezTo>
                  <a:cubicBezTo>
                    <a:pt x="11" y="34"/>
                    <a:pt x="13" y="35"/>
                    <a:pt x="14" y="36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1" y="37"/>
                    <a:pt x="22" y="37"/>
                    <a:pt x="24" y="36"/>
                  </a:cubicBezTo>
                  <a:cubicBezTo>
                    <a:pt x="25" y="36"/>
                    <a:pt x="26" y="35"/>
                    <a:pt x="27" y="35"/>
                  </a:cubicBezTo>
                  <a:cubicBezTo>
                    <a:pt x="28" y="34"/>
                    <a:pt x="29" y="33"/>
                    <a:pt x="30" y="32"/>
                  </a:cubicBezTo>
                  <a:cubicBezTo>
                    <a:pt x="31" y="32"/>
                    <a:pt x="31" y="31"/>
                    <a:pt x="32" y="30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2"/>
                    <a:pt x="35" y="34"/>
                    <a:pt x="34" y="35"/>
                  </a:cubicBezTo>
                  <a:cubicBezTo>
                    <a:pt x="33" y="36"/>
                    <a:pt x="31" y="37"/>
                    <a:pt x="30" y="38"/>
                  </a:cubicBezTo>
                  <a:cubicBezTo>
                    <a:pt x="28" y="39"/>
                    <a:pt x="27" y="39"/>
                    <a:pt x="25" y="40"/>
                  </a:cubicBezTo>
                  <a:cubicBezTo>
                    <a:pt x="23" y="40"/>
                    <a:pt x="21" y="41"/>
                    <a:pt x="20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3" y="14"/>
                    <a:pt x="33" y="12"/>
                  </a:cubicBezTo>
                  <a:cubicBezTo>
                    <a:pt x="32" y="10"/>
                    <a:pt x="31" y="9"/>
                    <a:pt x="29" y="8"/>
                  </a:cubicBezTo>
                  <a:cubicBezTo>
                    <a:pt x="28" y="6"/>
                    <a:pt x="27" y="5"/>
                    <a:pt x="25" y="5"/>
                  </a:cubicBezTo>
                  <a:cubicBezTo>
                    <a:pt x="23" y="4"/>
                    <a:pt x="21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2" y="5"/>
                    <a:pt x="11" y="6"/>
                    <a:pt x="10" y="8"/>
                  </a:cubicBezTo>
                  <a:cubicBezTo>
                    <a:pt x="8" y="9"/>
                    <a:pt x="7" y="10"/>
                    <a:pt x="6" y="12"/>
                  </a:cubicBezTo>
                  <a:cubicBezTo>
                    <a:pt x="6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33"/>
            <p:cNvSpPr>
              <a:spLocks/>
            </p:cNvSpPr>
            <p:nvPr/>
          </p:nvSpPr>
          <p:spPr bwMode="auto">
            <a:xfrm>
              <a:off x="4617388" y="3427895"/>
              <a:ext cx="6350" cy="19050"/>
            </a:xfrm>
            <a:custGeom>
              <a:avLst/>
              <a:gdLst>
                <a:gd name="T0" fmla="*/ 1 w 4"/>
                <a:gd name="T1" fmla="*/ 12 h 12"/>
                <a:gd name="T2" fmla="*/ 2 w 4"/>
                <a:gd name="T3" fmla="*/ 7 h 12"/>
                <a:gd name="T4" fmla="*/ 0 w 4"/>
                <a:gd name="T5" fmla="*/ 7 h 12"/>
                <a:gd name="T6" fmla="*/ 0 w 4"/>
                <a:gd name="T7" fmla="*/ 0 h 12"/>
                <a:gd name="T8" fmla="*/ 4 w 4"/>
                <a:gd name="T9" fmla="*/ 0 h 12"/>
                <a:gd name="T10" fmla="*/ 4 w 4"/>
                <a:gd name="T11" fmla="*/ 7 h 12"/>
                <a:gd name="T12" fmla="*/ 3 w 4"/>
                <a:gd name="T13" fmla="*/ 12 h 12"/>
                <a:gd name="T14" fmla="*/ 1 w 4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2">
                  <a:moveTo>
                    <a:pt x="1" y="12"/>
                  </a:moveTo>
                  <a:lnTo>
                    <a:pt x="2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7"/>
                  </a:lnTo>
                  <a:lnTo>
                    <a:pt x="3" y="12"/>
                  </a:lnTo>
                  <a:lnTo>
                    <a:pt x="1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34"/>
            <p:cNvSpPr>
              <a:spLocks/>
            </p:cNvSpPr>
            <p:nvPr/>
          </p:nvSpPr>
          <p:spPr bwMode="auto">
            <a:xfrm>
              <a:off x="4663426" y="3362808"/>
              <a:ext cx="33338" cy="76200"/>
            </a:xfrm>
            <a:custGeom>
              <a:avLst/>
              <a:gdLst>
                <a:gd name="T0" fmla="*/ 23 w 23"/>
                <a:gd name="T1" fmla="*/ 51 h 53"/>
                <a:gd name="T2" fmla="*/ 21 w 23"/>
                <a:gd name="T3" fmla="*/ 52 h 53"/>
                <a:gd name="T4" fmla="*/ 19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0 w 23"/>
                <a:gd name="T11" fmla="*/ 53 h 53"/>
                <a:gd name="T12" fmla="*/ 8 w 23"/>
                <a:gd name="T13" fmla="*/ 51 h 53"/>
                <a:gd name="T14" fmla="*/ 6 w 23"/>
                <a:gd name="T15" fmla="*/ 49 h 53"/>
                <a:gd name="T16" fmla="*/ 5 w 23"/>
                <a:gd name="T17" fmla="*/ 46 h 53"/>
                <a:gd name="T18" fmla="*/ 5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5 w 23"/>
                <a:gd name="T25" fmla="*/ 13 h 53"/>
                <a:gd name="T26" fmla="*/ 5 w 23"/>
                <a:gd name="T27" fmla="*/ 0 h 53"/>
                <a:gd name="T28" fmla="*/ 10 w 23"/>
                <a:gd name="T29" fmla="*/ 0 h 53"/>
                <a:gd name="T30" fmla="*/ 10 w 23"/>
                <a:gd name="T31" fmla="*/ 13 h 53"/>
                <a:gd name="T32" fmla="*/ 20 w 23"/>
                <a:gd name="T33" fmla="*/ 13 h 53"/>
                <a:gd name="T34" fmla="*/ 20 w 23"/>
                <a:gd name="T35" fmla="*/ 17 h 53"/>
                <a:gd name="T36" fmla="*/ 10 w 23"/>
                <a:gd name="T37" fmla="*/ 17 h 53"/>
                <a:gd name="T38" fmla="*/ 10 w 23"/>
                <a:gd name="T39" fmla="*/ 44 h 53"/>
                <a:gd name="T40" fmla="*/ 12 w 23"/>
                <a:gd name="T41" fmla="*/ 48 h 53"/>
                <a:gd name="T42" fmla="*/ 15 w 23"/>
                <a:gd name="T43" fmla="*/ 49 h 53"/>
                <a:gd name="T44" fmla="*/ 19 w 23"/>
                <a:gd name="T45" fmla="*/ 48 h 53"/>
                <a:gd name="T46" fmla="*/ 21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2" y="51"/>
                    <a:pt x="22" y="51"/>
                    <a:pt x="21" y="52"/>
                  </a:cubicBezTo>
                  <a:cubicBezTo>
                    <a:pt x="21" y="52"/>
                    <a:pt x="20" y="52"/>
                    <a:pt x="19" y="52"/>
                  </a:cubicBezTo>
                  <a:cubicBezTo>
                    <a:pt x="18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2" y="53"/>
                    <a:pt x="11" y="53"/>
                    <a:pt x="10" y="53"/>
                  </a:cubicBezTo>
                  <a:cubicBezTo>
                    <a:pt x="9" y="53"/>
                    <a:pt x="8" y="52"/>
                    <a:pt x="8" y="51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8"/>
                    <a:pt x="5" y="47"/>
                    <a:pt x="5" y="4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6"/>
                    <a:pt x="11" y="47"/>
                    <a:pt x="12" y="48"/>
                  </a:cubicBezTo>
                  <a:cubicBezTo>
                    <a:pt x="13" y="48"/>
                    <a:pt x="14" y="49"/>
                    <a:pt x="15" y="49"/>
                  </a:cubicBezTo>
                  <a:cubicBezTo>
                    <a:pt x="17" y="49"/>
                    <a:pt x="18" y="48"/>
                    <a:pt x="19" y="48"/>
                  </a:cubicBezTo>
                  <a:cubicBezTo>
                    <a:pt x="20" y="47"/>
                    <a:pt x="21" y="47"/>
                    <a:pt x="21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35"/>
            <p:cNvSpPr>
              <a:spLocks noEditPoints="1"/>
            </p:cNvSpPr>
            <p:nvPr/>
          </p:nvSpPr>
          <p:spPr bwMode="auto">
            <a:xfrm>
              <a:off x="4701526" y="3381858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2 h 41"/>
                <a:gd name="T12" fmla="*/ 6 w 40"/>
                <a:gd name="T13" fmla="*/ 6 h 41"/>
                <a:gd name="T14" fmla="*/ 12 w 40"/>
                <a:gd name="T15" fmla="*/ 1 h 41"/>
                <a:gd name="T16" fmla="*/ 20 w 40"/>
                <a:gd name="T17" fmla="*/ 0 h 41"/>
                <a:gd name="T18" fmla="*/ 28 w 40"/>
                <a:gd name="T19" fmla="*/ 1 h 41"/>
                <a:gd name="T20" fmla="*/ 34 w 40"/>
                <a:gd name="T21" fmla="*/ 6 h 41"/>
                <a:gd name="T22" fmla="*/ 38 w 40"/>
                <a:gd name="T23" fmla="*/ 12 h 41"/>
                <a:gd name="T24" fmla="*/ 40 w 40"/>
                <a:gd name="T25" fmla="*/ 20 h 41"/>
                <a:gd name="T26" fmla="*/ 38 w 40"/>
                <a:gd name="T27" fmla="*/ 28 h 41"/>
                <a:gd name="T28" fmla="*/ 34 w 40"/>
                <a:gd name="T29" fmla="*/ 35 h 41"/>
                <a:gd name="T30" fmla="*/ 28 w 40"/>
                <a:gd name="T31" fmla="*/ 39 h 41"/>
                <a:gd name="T32" fmla="*/ 20 w 40"/>
                <a:gd name="T33" fmla="*/ 41 h 41"/>
                <a:gd name="T34" fmla="*/ 6 w 40"/>
                <a:gd name="T35" fmla="*/ 20 h 41"/>
                <a:gd name="T36" fmla="*/ 7 w 40"/>
                <a:gd name="T37" fmla="*/ 26 h 41"/>
                <a:gd name="T38" fmla="*/ 10 w 40"/>
                <a:gd name="T39" fmla="*/ 31 h 41"/>
                <a:gd name="T40" fmla="*/ 14 w 40"/>
                <a:gd name="T41" fmla="*/ 35 h 41"/>
                <a:gd name="T42" fmla="*/ 20 w 40"/>
                <a:gd name="T43" fmla="*/ 36 h 41"/>
                <a:gd name="T44" fmla="*/ 26 w 40"/>
                <a:gd name="T45" fmla="*/ 35 h 41"/>
                <a:gd name="T46" fmla="*/ 30 w 40"/>
                <a:gd name="T47" fmla="*/ 31 h 41"/>
                <a:gd name="T48" fmla="*/ 33 w 40"/>
                <a:gd name="T49" fmla="*/ 26 h 41"/>
                <a:gd name="T50" fmla="*/ 34 w 40"/>
                <a:gd name="T51" fmla="*/ 20 h 41"/>
                <a:gd name="T52" fmla="*/ 33 w 40"/>
                <a:gd name="T53" fmla="*/ 14 h 41"/>
                <a:gd name="T54" fmla="*/ 30 w 40"/>
                <a:gd name="T55" fmla="*/ 9 h 41"/>
                <a:gd name="T56" fmla="*/ 26 w 40"/>
                <a:gd name="T57" fmla="*/ 5 h 41"/>
                <a:gd name="T58" fmla="*/ 20 w 40"/>
                <a:gd name="T59" fmla="*/ 4 h 41"/>
                <a:gd name="T60" fmla="*/ 14 w 40"/>
                <a:gd name="T61" fmla="*/ 5 h 41"/>
                <a:gd name="T62" fmla="*/ 10 w 40"/>
                <a:gd name="T63" fmla="*/ 9 h 41"/>
                <a:gd name="T64" fmla="*/ 7 w 40"/>
                <a:gd name="T65" fmla="*/ 14 h 41"/>
                <a:gd name="T66" fmla="*/ 6 w 40"/>
                <a:gd name="T6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10" y="38"/>
                    <a:pt x="8" y="36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7"/>
                    <a:pt x="1" y="15"/>
                    <a:pt x="2" y="12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2"/>
                    <a:pt x="12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23" y="0"/>
                    <a:pt x="25" y="0"/>
                    <a:pt x="28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6" y="8"/>
                    <a:pt x="37" y="10"/>
                    <a:pt x="38" y="12"/>
                  </a:cubicBezTo>
                  <a:cubicBezTo>
                    <a:pt x="39" y="15"/>
                    <a:pt x="40" y="17"/>
                    <a:pt x="40" y="20"/>
                  </a:cubicBezTo>
                  <a:cubicBezTo>
                    <a:pt x="40" y="23"/>
                    <a:pt x="39" y="26"/>
                    <a:pt x="38" y="28"/>
                  </a:cubicBezTo>
                  <a:cubicBezTo>
                    <a:pt x="37" y="31"/>
                    <a:pt x="36" y="33"/>
                    <a:pt x="34" y="35"/>
                  </a:cubicBezTo>
                  <a:cubicBezTo>
                    <a:pt x="32" y="36"/>
                    <a:pt x="30" y="38"/>
                    <a:pt x="28" y="39"/>
                  </a:cubicBezTo>
                  <a:cubicBezTo>
                    <a:pt x="25" y="40"/>
                    <a:pt x="23" y="41"/>
                    <a:pt x="20" y="41"/>
                  </a:cubicBezTo>
                  <a:close/>
                  <a:moveTo>
                    <a:pt x="6" y="20"/>
                  </a:moveTo>
                  <a:cubicBezTo>
                    <a:pt x="6" y="22"/>
                    <a:pt x="6" y="25"/>
                    <a:pt x="7" y="26"/>
                  </a:cubicBezTo>
                  <a:cubicBezTo>
                    <a:pt x="7" y="28"/>
                    <a:pt x="8" y="30"/>
                    <a:pt x="10" y="31"/>
                  </a:cubicBezTo>
                  <a:cubicBezTo>
                    <a:pt x="11" y="33"/>
                    <a:pt x="13" y="34"/>
                    <a:pt x="14" y="35"/>
                  </a:cubicBezTo>
                  <a:cubicBezTo>
                    <a:pt x="16" y="36"/>
                    <a:pt x="18" y="36"/>
                    <a:pt x="20" y="36"/>
                  </a:cubicBezTo>
                  <a:cubicBezTo>
                    <a:pt x="22" y="36"/>
                    <a:pt x="24" y="36"/>
                    <a:pt x="26" y="35"/>
                  </a:cubicBezTo>
                  <a:cubicBezTo>
                    <a:pt x="27" y="34"/>
                    <a:pt x="29" y="33"/>
                    <a:pt x="30" y="31"/>
                  </a:cubicBezTo>
                  <a:cubicBezTo>
                    <a:pt x="31" y="30"/>
                    <a:pt x="32" y="28"/>
                    <a:pt x="33" y="26"/>
                  </a:cubicBezTo>
                  <a:cubicBezTo>
                    <a:pt x="34" y="24"/>
                    <a:pt x="34" y="22"/>
                    <a:pt x="34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1" y="10"/>
                    <a:pt x="30" y="9"/>
                  </a:cubicBezTo>
                  <a:cubicBezTo>
                    <a:pt x="29" y="7"/>
                    <a:pt x="27" y="6"/>
                    <a:pt x="26" y="5"/>
                  </a:cubicBezTo>
                  <a:cubicBezTo>
                    <a:pt x="24" y="5"/>
                    <a:pt x="22" y="4"/>
                    <a:pt x="20" y="4"/>
                  </a:cubicBezTo>
                  <a:cubicBezTo>
                    <a:pt x="18" y="4"/>
                    <a:pt x="16" y="5"/>
                    <a:pt x="14" y="5"/>
                  </a:cubicBezTo>
                  <a:cubicBezTo>
                    <a:pt x="13" y="6"/>
                    <a:pt x="11" y="7"/>
                    <a:pt x="10" y="9"/>
                  </a:cubicBezTo>
                  <a:cubicBezTo>
                    <a:pt x="8" y="10"/>
                    <a:pt x="7" y="12"/>
                    <a:pt x="7" y="14"/>
                  </a:cubicBezTo>
                  <a:cubicBezTo>
                    <a:pt x="6" y="16"/>
                    <a:pt x="6" y="18"/>
                    <a:pt x="6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36"/>
            <p:cNvSpPr>
              <a:spLocks/>
            </p:cNvSpPr>
            <p:nvPr/>
          </p:nvSpPr>
          <p:spPr bwMode="auto">
            <a:xfrm>
              <a:off x="4769788" y="3381858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5 w 20"/>
                <a:gd name="T5" fmla="*/ 15 h 40"/>
                <a:gd name="T6" fmla="*/ 5 w 20"/>
                <a:gd name="T7" fmla="*/ 40 h 40"/>
                <a:gd name="T8" fmla="*/ 0 w 20"/>
                <a:gd name="T9" fmla="*/ 40 h 40"/>
                <a:gd name="T10" fmla="*/ 0 w 20"/>
                <a:gd name="T11" fmla="*/ 0 h 40"/>
                <a:gd name="T12" fmla="*/ 5 w 20"/>
                <a:gd name="T13" fmla="*/ 0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0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7" y="5"/>
                    <a:pt x="14" y="6"/>
                    <a:pt x="11" y="8"/>
                  </a:cubicBezTo>
                  <a:cubicBezTo>
                    <a:pt x="8" y="10"/>
                    <a:pt x="7" y="12"/>
                    <a:pt x="5" y="1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7"/>
                    <a:pt x="9" y="4"/>
                    <a:pt x="11" y="3"/>
                  </a:cubicBezTo>
                  <a:cubicBezTo>
                    <a:pt x="14" y="1"/>
                    <a:pt x="16" y="0"/>
                    <a:pt x="19" y="0"/>
                  </a:cubicBezTo>
                  <a:cubicBezTo>
                    <a:pt x="19" y="0"/>
                    <a:pt x="20" y="0"/>
                    <a:pt x="20" y="0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37"/>
            <p:cNvSpPr>
              <a:spLocks/>
            </p:cNvSpPr>
            <p:nvPr/>
          </p:nvSpPr>
          <p:spPr bwMode="auto">
            <a:xfrm>
              <a:off x="4803126" y="3362808"/>
              <a:ext cx="31750" cy="76200"/>
            </a:xfrm>
            <a:custGeom>
              <a:avLst/>
              <a:gdLst>
                <a:gd name="T0" fmla="*/ 23 w 23"/>
                <a:gd name="T1" fmla="*/ 51 h 53"/>
                <a:gd name="T2" fmla="*/ 22 w 23"/>
                <a:gd name="T3" fmla="*/ 52 h 53"/>
                <a:gd name="T4" fmla="*/ 20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1 w 23"/>
                <a:gd name="T11" fmla="*/ 53 h 53"/>
                <a:gd name="T12" fmla="*/ 8 w 23"/>
                <a:gd name="T13" fmla="*/ 51 h 53"/>
                <a:gd name="T14" fmla="*/ 6 w 23"/>
                <a:gd name="T15" fmla="*/ 49 h 53"/>
                <a:gd name="T16" fmla="*/ 6 w 23"/>
                <a:gd name="T17" fmla="*/ 46 h 53"/>
                <a:gd name="T18" fmla="*/ 6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6 w 23"/>
                <a:gd name="T25" fmla="*/ 13 h 53"/>
                <a:gd name="T26" fmla="*/ 6 w 23"/>
                <a:gd name="T27" fmla="*/ 0 h 53"/>
                <a:gd name="T28" fmla="*/ 11 w 23"/>
                <a:gd name="T29" fmla="*/ 0 h 53"/>
                <a:gd name="T30" fmla="*/ 11 w 23"/>
                <a:gd name="T31" fmla="*/ 13 h 53"/>
                <a:gd name="T32" fmla="*/ 20 w 23"/>
                <a:gd name="T33" fmla="*/ 13 h 53"/>
                <a:gd name="T34" fmla="*/ 20 w 23"/>
                <a:gd name="T35" fmla="*/ 17 h 53"/>
                <a:gd name="T36" fmla="*/ 11 w 23"/>
                <a:gd name="T37" fmla="*/ 17 h 53"/>
                <a:gd name="T38" fmla="*/ 11 w 23"/>
                <a:gd name="T39" fmla="*/ 44 h 53"/>
                <a:gd name="T40" fmla="*/ 12 w 23"/>
                <a:gd name="T41" fmla="*/ 48 h 53"/>
                <a:gd name="T42" fmla="*/ 16 w 23"/>
                <a:gd name="T43" fmla="*/ 49 h 53"/>
                <a:gd name="T44" fmla="*/ 20 w 23"/>
                <a:gd name="T45" fmla="*/ 48 h 53"/>
                <a:gd name="T46" fmla="*/ 22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3" y="51"/>
                    <a:pt x="22" y="51"/>
                    <a:pt x="22" y="52"/>
                  </a:cubicBezTo>
                  <a:cubicBezTo>
                    <a:pt x="21" y="52"/>
                    <a:pt x="20" y="52"/>
                    <a:pt x="20" y="52"/>
                  </a:cubicBezTo>
                  <a:cubicBezTo>
                    <a:pt x="19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3" y="53"/>
                    <a:pt x="12" y="53"/>
                    <a:pt x="11" y="53"/>
                  </a:cubicBezTo>
                  <a:cubicBezTo>
                    <a:pt x="10" y="53"/>
                    <a:pt x="9" y="52"/>
                    <a:pt x="8" y="51"/>
                  </a:cubicBezTo>
                  <a:cubicBezTo>
                    <a:pt x="7" y="51"/>
                    <a:pt x="7" y="50"/>
                    <a:pt x="6" y="49"/>
                  </a:cubicBezTo>
                  <a:cubicBezTo>
                    <a:pt x="6" y="48"/>
                    <a:pt x="6" y="47"/>
                    <a:pt x="6" y="4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1" y="47"/>
                    <a:pt x="12" y="48"/>
                  </a:cubicBezTo>
                  <a:cubicBezTo>
                    <a:pt x="13" y="48"/>
                    <a:pt x="14" y="49"/>
                    <a:pt x="16" y="49"/>
                  </a:cubicBezTo>
                  <a:cubicBezTo>
                    <a:pt x="17" y="49"/>
                    <a:pt x="18" y="48"/>
                    <a:pt x="20" y="48"/>
                  </a:cubicBezTo>
                  <a:cubicBezTo>
                    <a:pt x="21" y="47"/>
                    <a:pt x="21" y="47"/>
                    <a:pt x="22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38"/>
            <p:cNvSpPr>
              <a:spLocks noEditPoints="1"/>
            </p:cNvSpPr>
            <p:nvPr/>
          </p:nvSpPr>
          <p:spPr bwMode="auto">
            <a:xfrm>
              <a:off x="4841226" y="3381858"/>
              <a:ext cx="55563" cy="58738"/>
            </a:xfrm>
            <a:custGeom>
              <a:avLst/>
              <a:gdLst>
                <a:gd name="T0" fmla="*/ 19 w 39"/>
                <a:gd name="T1" fmla="*/ 41 h 41"/>
                <a:gd name="T2" fmla="*/ 11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5 w 39"/>
                <a:gd name="T13" fmla="*/ 6 h 41"/>
                <a:gd name="T14" fmla="*/ 12 w 39"/>
                <a:gd name="T15" fmla="*/ 1 h 41"/>
                <a:gd name="T16" fmla="*/ 19 w 39"/>
                <a:gd name="T17" fmla="*/ 0 h 41"/>
                <a:gd name="T18" fmla="*/ 27 w 39"/>
                <a:gd name="T19" fmla="*/ 1 h 41"/>
                <a:gd name="T20" fmla="*/ 33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8 w 39"/>
                <a:gd name="T27" fmla="*/ 28 h 41"/>
                <a:gd name="T28" fmla="*/ 34 w 39"/>
                <a:gd name="T29" fmla="*/ 35 h 41"/>
                <a:gd name="T30" fmla="*/ 27 w 39"/>
                <a:gd name="T31" fmla="*/ 39 h 41"/>
                <a:gd name="T32" fmla="*/ 19 w 39"/>
                <a:gd name="T33" fmla="*/ 41 h 41"/>
                <a:gd name="T34" fmla="*/ 5 w 39"/>
                <a:gd name="T35" fmla="*/ 20 h 41"/>
                <a:gd name="T36" fmla="*/ 6 w 39"/>
                <a:gd name="T37" fmla="*/ 26 h 41"/>
                <a:gd name="T38" fmla="*/ 9 w 39"/>
                <a:gd name="T39" fmla="*/ 31 h 41"/>
                <a:gd name="T40" fmla="*/ 14 w 39"/>
                <a:gd name="T41" fmla="*/ 35 h 41"/>
                <a:gd name="T42" fmla="*/ 19 w 39"/>
                <a:gd name="T43" fmla="*/ 36 h 41"/>
                <a:gd name="T44" fmla="*/ 25 w 39"/>
                <a:gd name="T45" fmla="*/ 35 h 41"/>
                <a:gd name="T46" fmla="*/ 30 w 39"/>
                <a:gd name="T47" fmla="*/ 31 h 41"/>
                <a:gd name="T48" fmla="*/ 33 w 39"/>
                <a:gd name="T49" fmla="*/ 26 h 41"/>
                <a:gd name="T50" fmla="*/ 34 w 39"/>
                <a:gd name="T51" fmla="*/ 20 h 41"/>
                <a:gd name="T52" fmla="*/ 33 w 39"/>
                <a:gd name="T53" fmla="*/ 14 h 41"/>
                <a:gd name="T54" fmla="*/ 30 w 39"/>
                <a:gd name="T55" fmla="*/ 9 h 41"/>
                <a:gd name="T56" fmla="*/ 25 w 39"/>
                <a:gd name="T57" fmla="*/ 5 h 41"/>
                <a:gd name="T58" fmla="*/ 19 w 39"/>
                <a:gd name="T59" fmla="*/ 4 h 41"/>
                <a:gd name="T60" fmla="*/ 14 w 39"/>
                <a:gd name="T61" fmla="*/ 5 h 41"/>
                <a:gd name="T62" fmla="*/ 9 w 39"/>
                <a:gd name="T63" fmla="*/ 9 h 41"/>
                <a:gd name="T64" fmla="*/ 6 w 39"/>
                <a:gd name="T65" fmla="*/ 14 h 41"/>
                <a:gd name="T66" fmla="*/ 5 w 39"/>
                <a:gd name="T6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" h="41">
                  <a:moveTo>
                    <a:pt x="19" y="41"/>
                  </a:moveTo>
                  <a:cubicBezTo>
                    <a:pt x="16" y="41"/>
                    <a:pt x="14" y="40"/>
                    <a:pt x="11" y="39"/>
                  </a:cubicBezTo>
                  <a:cubicBezTo>
                    <a:pt x="9" y="38"/>
                    <a:pt x="7" y="36"/>
                    <a:pt x="5" y="35"/>
                  </a:cubicBezTo>
                  <a:cubicBezTo>
                    <a:pt x="4" y="33"/>
                    <a:pt x="2" y="31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7"/>
                    <a:pt x="0" y="15"/>
                    <a:pt x="1" y="12"/>
                  </a:cubicBezTo>
                  <a:cubicBezTo>
                    <a:pt x="2" y="10"/>
                    <a:pt x="4" y="8"/>
                    <a:pt x="5" y="6"/>
                  </a:cubicBezTo>
                  <a:cubicBezTo>
                    <a:pt x="7" y="4"/>
                    <a:pt x="9" y="2"/>
                    <a:pt x="12" y="1"/>
                  </a:cubicBezTo>
                  <a:cubicBezTo>
                    <a:pt x="14" y="0"/>
                    <a:pt x="17" y="0"/>
                    <a:pt x="19" y="0"/>
                  </a:cubicBezTo>
                  <a:cubicBezTo>
                    <a:pt x="22" y="0"/>
                    <a:pt x="25" y="0"/>
                    <a:pt x="27" y="1"/>
                  </a:cubicBezTo>
                  <a:cubicBezTo>
                    <a:pt x="30" y="2"/>
                    <a:pt x="32" y="4"/>
                    <a:pt x="33" y="6"/>
                  </a:cubicBezTo>
                  <a:cubicBezTo>
                    <a:pt x="35" y="8"/>
                    <a:pt x="37" y="10"/>
                    <a:pt x="38" y="12"/>
                  </a:cubicBezTo>
                  <a:cubicBezTo>
                    <a:pt x="39" y="15"/>
                    <a:pt x="39" y="17"/>
                    <a:pt x="39" y="20"/>
                  </a:cubicBezTo>
                  <a:cubicBezTo>
                    <a:pt x="39" y="23"/>
                    <a:pt x="39" y="26"/>
                    <a:pt x="38" y="28"/>
                  </a:cubicBezTo>
                  <a:cubicBezTo>
                    <a:pt x="37" y="31"/>
                    <a:pt x="35" y="33"/>
                    <a:pt x="34" y="35"/>
                  </a:cubicBezTo>
                  <a:cubicBezTo>
                    <a:pt x="32" y="36"/>
                    <a:pt x="30" y="38"/>
                    <a:pt x="27" y="39"/>
                  </a:cubicBezTo>
                  <a:cubicBezTo>
                    <a:pt x="25" y="40"/>
                    <a:pt x="22" y="41"/>
                    <a:pt x="19" y="41"/>
                  </a:cubicBezTo>
                  <a:close/>
                  <a:moveTo>
                    <a:pt x="5" y="20"/>
                  </a:moveTo>
                  <a:cubicBezTo>
                    <a:pt x="5" y="22"/>
                    <a:pt x="5" y="25"/>
                    <a:pt x="6" y="26"/>
                  </a:cubicBezTo>
                  <a:cubicBezTo>
                    <a:pt x="7" y="28"/>
                    <a:pt x="8" y="30"/>
                    <a:pt x="9" y="31"/>
                  </a:cubicBezTo>
                  <a:cubicBezTo>
                    <a:pt x="11" y="33"/>
                    <a:pt x="12" y="34"/>
                    <a:pt x="14" y="35"/>
                  </a:cubicBezTo>
                  <a:cubicBezTo>
                    <a:pt x="16" y="36"/>
                    <a:pt x="17" y="36"/>
                    <a:pt x="19" y="36"/>
                  </a:cubicBezTo>
                  <a:cubicBezTo>
                    <a:pt x="21" y="36"/>
                    <a:pt x="23" y="36"/>
                    <a:pt x="25" y="35"/>
                  </a:cubicBezTo>
                  <a:cubicBezTo>
                    <a:pt x="27" y="34"/>
                    <a:pt x="28" y="33"/>
                    <a:pt x="30" y="31"/>
                  </a:cubicBezTo>
                  <a:cubicBezTo>
                    <a:pt x="31" y="30"/>
                    <a:pt x="32" y="28"/>
                    <a:pt x="33" y="26"/>
                  </a:cubicBezTo>
                  <a:cubicBezTo>
                    <a:pt x="33" y="24"/>
                    <a:pt x="34" y="22"/>
                    <a:pt x="34" y="20"/>
                  </a:cubicBezTo>
                  <a:cubicBezTo>
                    <a:pt x="34" y="18"/>
                    <a:pt x="33" y="16"/>
                    <a:pt x="33" y="14"/>
                  </a:cubicBezTo>
                  <a:cubicBezTo>
                    <a:pt x="32" y="12"/>
                    <a:pt x="31" y="10"/>
                    <a:pt x="30" y="9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3" y="5"/>
                    <a:pt x="21" y="4"/>
                    <a:pt x="19" y="4"/>
                  </a:cubicBezTo>
                  <a:cubicBezTo>
                    <a:pt x="17" y="4"/>
                    <a:pt x="16" y="5"/>
                    <a:pt x="14" y="5"/>
                  </a:cubicBezTo>
                  <a:cubicBezTo>
                    <a:pt x="12" y="6"/>
                    <a:pt x="11" y="7"/>
                    <a:pt x="9" y="9"/>
                  </a:cubicBezTo>
                  <a:cubicBezTo>
                    <a:pt x="8" y="10"/>
                    <a:pt x="7" y="12"/>
                    <a:pt x="6" y="14"/>
                  </a:cubicBezTo>
                  <a:cubicBezTo>
                    <a:pt x="5" y="16"/>
                    <a:pt x="5" y="18"/>
                    <a:pt x="5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39"/>
            <p:cNvSpPr>
              <a:spLocks/>
            </p:cNvSpPr>
            <p:nvPr/>
          </p:nvSpPr>
          <p:spPr bwMode="auto">
            <a:xfrm>
              <a:off x="4909488" y="3381858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0 w 20"/>
                <a:gd name="T3" fmla="*/ 8 h 40"/>
                <a:gd name="T4" fmla="*/ 5 w 20"/>
                <a:gd name="T5" fmla="*/ 15 h 40"/>
                <a:gd name="T6" fmla="*/ 5 w 20"/>
                <a:gd name="T7" fmla="*/ 40 h 40"/>
                <a:gd name="T8" fmla="*/ 0 w 20"/>
                <a:gd name="T9" fmla="*/ 40 h 40"/>
                <a:gd name="T10" fmla="*/ 0 w 20"/>
                <a:gd name="T11" fmla="*/ 0 h 40"/>
                <a:gd name="T12" fmla="*/ 5 w 20"/>
                <a:gd name="T13" fmla="*/ 0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0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6" y="5"/>
                    <a:pt x="13" y="6"/>
                    <a:pt x="10" y="8"/>
                  </a:cubicBezTo>
                  <a:cubicBezTo>
                    <a:pt x="8" y="10"/>
                    <a:pt x="6" y="12"/>
                    <a:pt x="5" y="1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4"/>
                    <a:pt x="11" y="3"/>
                  </a:cubicBezTo>
                  <a:cubicBezTo>
                    <a:pt x="13" y="1"/>
                    <a:pt x="16" y="0"/>
                    <a:pt x="19" y="0"/>
                  </a:cubicBezTo>
                  <a:cubicBezTo>
                    <a:pt x="19" y="0"/>
                    <a:pt x="19" y="0"/>
                    <a:pt x="20" y="0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40"/>
            <p:cNvSpPr>
              <a:spLocks/>
            </p:cNvSpPr>
            <p:nvPr/>
          </p:nvSpPr>
          <p:spPr bwMode="auto">
            <a:xfrm>
              <a:off x="4196701" y="3497745"/>
              <a:ext cx="46038" cy="58738"/>
            </a:xfrm>
            <a:custGeom>
              <a:avLst/>
              <a:gdLst>
                <a:gd name="T0" fmla="*/ 17 w 32"/>
                <a:gd name="T1" fmla="*/ 41 h 41"/>
                <a:gd name="T2" fmla="*/ 8 w 32"/>
                <a:gd name="T3" fmla="*/ 40 h 41"/>
                <a:gd name="T4" fmla="*/ 0 w 32"/>
                <a:gd name="T5" fmla="*/ 35 h 41"/>
                <a:gd name="T6" fmla="*/ 2 w 32"/>
                <a:gd name="T7" fmla="*/ 32 h 41"/>
                <a:gd name="T8" fmla="*/ 9 w 32"/>
                <a:gd name="T9" fmla="*/ 36 h 41"/>
                <a:gd name="T10" fmla="*/ 17 w 32"/>
                <a:gd name="T11" fmla="*/ 37 h 41"/>
                <a:gd name="T12" fmla="*/ 24 w 32"/>
                <a:gd name="T13" fmla="*/ 35 h 41"/>
                <a:gd name="T14" fmla="*/ 27 w 32"/>
                <a:gd name="T15" fmla="*/ 30 h 41"/>
                <a:gd name="T16" fmla="*/ 26 w 32"/>
                <a:gd name="T17" fmla="*/ 27 h 41"/>
                <a:gd name="T18" fmla="*/ 24 w 32"/>
                <a:gd name="T19" fmla="*/ 25 h 41"/>
                <a:gd name="T20" fmla="*/ 20 w 32"/>
                <a:gd name="T21" fmla="*/ 24 h 41"/>
                <a:gd name="T22" fmla="*/ 15 w 32"/>
                <a:gd name="T23" fmla="*/ 22 h 41"/>
                <a:gd name="T24" fmla="*/ 9 w 32"/>
                <a:gd name="T25" fmla="*/ 21 h 41"/>
                <a:gd name="T26" fmla="*/ 5 w 32"/>
                <a:gd name="T27" fmla="*/ 19 h 41"/>
                <a:gd name="T28" fmla="*/ 3 w 32"/>
                <a:gd name="T29" fmla="*/ 16 h 41"/>
                <a:gd name="T30" fmla="*/ 2 w 32"/>
                <a:gd name="T31" fmla="*/ 12 h 41"/>
                <a:gd name="T32" fmla="*/ 3 w 32"/>
                <a:gd name="T33" fmla="*/ 7 h 41"/>
                <a:gd name="T34" fmla="*/ 6 w 32"/>
                <a:gd name="T35" fmla="*/ 3 h 41"/>
                <a:gd name="T36" fmla="*/ 11 w 32"/>
                <a:gd name="T37" fmla="*/ 1 h 41"/>
                <a:gd name="T38" fmla="*/ 17 w 32"/>
                <a:gd name="T39" fmla="*/ 0 h 41"/>
                <a:gd name="T40" fmla="*/ 25 w 32"/>
                <a:gd name="T41" fmla="*/ 2 h 41"/>
                <a:gd name="T42" fmla="*/ 31 w 32"/>
                <a:gd name="T43" fmla="*/ 5 h 41"/>
                <a:gd name="T44" fmla="*/ 29 w 32"/>
                <a:gd name="T45" fmla="*/ 9 h 41"/>
                <a:gd name="T46" fmla="*/ 23 w 32"/>
                <a:gd name="T47" fmla="*/ 5 h 41"/>
                <a:gd name="T48" fmla="*/ 17 w 32"/>
                <a:gd name="T49" fmla="*/ 4 h 41"/>
                <a:gd name="T50" fmla="*/ 13 w 32"/>
                <a:gd name="T51" fmla="*/ 4 h 41"/>
                <a:gd name="T52" fmla="*/ 10 w 32"/>
                <a:gd name="T53" fmla="*/ 6 h 41"/>
                <a:gd name="T54" fmla="*/ 8 w 32"/>
                <a:gd name="T55" fmla="*/ 8 h 41"/>
                <a:gd name="T56" fmla="*/ 7 w 32"/>
                <a:gd name="T57" fmla="*/ 11 h 41"/>
                <a:gd name="T58" fmla="*/ 7 w 32"/>
                <a:gd name="T59" fmla="*/ 14 h 41"/>
                <a:gd name="T60" fmla="*/ 9 w 32"/>
                <a:gd name="T61" fmla="*/ 16 h 41"/>
                <a:gd name="T62" fmla="*/ 12 w 32"/>
                <a:gd name="T63" fmla="*/ 17 h 41"/>
                <a:gd name="T64" fmla="*/ 17 w 32"/>
                <a:gd name="T65" fmla="*/ 18 h 41"/>
                <a:gd name="T66" fmla="*/ 23 w 32"/>
                <a:gd name="T67" fmla="*/ 20 h 41"/>
                <a:gd name="T68" fmla="*/ 28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8 w 32"/>
                <a:gd name="T75" fmla="*/ 38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4" y="41"/>
                    <a:pt x="11" y="41"/>
                    <a:pt x="8" y="40"/>
                  </a:cubicBezTo>
                  <a:cubicBezTo>
                    <a:pt x="5" y="39"/>
                    <a:pt x="2" y="37"/>
                    <a:pt x="0" y="35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5" y="34"/>
                    <a:pt x="7" y="35"/>
                    <a:pt x="9" y="36"/>
                  </a:cubicBezTo>
                  <a:cubicBezTo>
                    <a:pt x="12" y="37"/>
                    <a:pt x="14" y="37"/>
                    <a:pt x="17" y="37"/>
                  </a:cubicBezTo>
                  <a:cubicBezTo>
                    <a:pt x="20" y="37"/>
                    <a:pt x="22" y="37"/>
                    <a:pt x="24" y="35"/>
                  </a:cubicBezTo>
                  <a:cubicBezTo>
                    <a:pt x="26" y="34"/>
                    <a:pt x="27" y="32"/>
                    <a:pt x="27" y="30"/>
                  </a:cubicBezTo>
                  <a:cubicBezTo>
                    <a:pt x="27" y="29"/>
                    <a:pt x="27" y="28"/>
                    <a:pt x="26" y="27"/>
                  </a:cubicBezTo>
                  <a:cubicBezTo>
                    <a:pt x="26" y="26"/>
                    <a:pt x="25" y="26"/>
                    <a:pt x="24" y="25"/>
                  </a:cubicBezTo>
                  <a:cubicBezTo>
                    <a:pt x="23" y="24"/>
                    <a:pt x="22" y="24"/>
                    <a:pt x="20" y="24"/>
                  </a:cubicBezTo>
                  <a:cubicBezTo>
                    <a:pt x="19" y="23"/>
                    <a:pt x="17" y="23"/>
                    <a:pt x="15" y="22"/>
                  </a:cubicBezTo>
                  <a:cubicBezTo>
                    <a:pt x="13" y="22"/>
                    <a:pt x="11" y="21"/>
                    <a:pt x="9" y="21"/>
                  </a:cubicBezTo>
                  <a:cubicBezTo>
                    <a:pt x="8" y="20"/>
                    <a:pt x="6" y="19"/>
                    <a:pt x="5" y="19"/>
                  </a:cubicBezTo>
                  <a:cubicBezTo>
                    <a:pt x="4" y="18"/>
                    <a:pt x="3" y="17"/>
                    <a:pt x="3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2" y="10"/>
                    <a:pt x="2" y="8"/>
                    <a:pt x="3" y="7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8" y="2"/>
                    <a:pt x="9" y="1"/>
                    <a:pt x="11" y="1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3" y="1"/>
                    <a:pt x="25" y="2"/>
                  </a:cubicBezTo>
                  <a:cubicBezTo>
                    <a:pt x="28" y="3"/>
                    <a:pt x="30" y="4"/>
                    <a:pt x="31" y="5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7" y="7"/>
                    <a:pt x="25" y="6"/>
                    <a:pt x="23" y="5"/>
                  </a:cubicBezTo>
                  <a:cubicBezTo>
                    <a:pt x="21" y="4"/>
                    <a:pt x="19" y="4"/>
                    <a:pt x="17" y="4"/>
                  </a:cubicBezTo>
                  <a:cubicBezTo>
                    <a:pt x="15" y="4"/>
                    <a:pt x="14" y="4"/>
                    <a:pt x="13" y="4"/>
                  </a:cubicBezTo>
                  <a:cubicBezTo>
                    <a:pt x="12" y="5"/>
                    <a:pt x="11" y="5"/>
                    <a:pt x="10" y="6"/>
                  </a:cubicBezTo>
                  <a:cubicBezTo>
                    <a:pt x="9" y="6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8" y="15"/>
                    <a:pt x="8" y="15"/>
                    <a:pt x="9" y="16"/>
                  </a:cubicBezTo>
                  <a:cubicBezTo>
                    <a:pt x="10" y="16"/>
                    <a:pt x="11" y="17"/>
                    <a:pt x="12" y="17"/>
                  </a:cubicBezTo>
                  <a:cubicBezTo>
                    <a:pt x="13" y="17"/>
                    <a:pt x="15" y="18"/>
                    <a:pt x="17" y="18"/>
                  </a:cubicBezTo>
                  <a:cubicBezTo>
                    <a:pt x="19" y="19"/>
                    <a:pt x="22" y="19"/>
                    <a:pt x="23" y="20"/>
                  </a:cubicBezTo>
                  <a:cubicBezTo>
                    <a:pt x="25" y="21"/>
                    <a:pt x="27" y="21"/>
                    <a:pt x="28" y="22"/>
                  </a:cubicBezTo>
                  <a:cubicBezTo>
                    <a:pt x="30" y="23"/>
                    <a:pt x="31" y="24"/>
                    <a:pt x="31" y="25"/>
                  </a:cubicBezTo>
                  <a:cubicBezTo>
                    <a:pt x="32" y="26"/>
                    <a:pt x="32" y="28"/>
                    <a:pt x="32" y="29"/>
                  </a:cubicBezTo>
                  <a:cubicBezTo>
                    <a:pt x="32" y="33"/>
                    <a:pt x="31" y="36"/>
                    <a:pt x="28" y="38"/>
                  </a:cubicBezTo>
                  <a:cubicBezTo>
                    <a:pt x="25" y="40"/>
                    <a:pt x="21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41"/>
            <p:cNvSpPr>
              <a:spLocks noEditPoints="1"/>
            </p:cNvSpPr>
            <p:nvPr/>
          </p:nvSpPr>
          <p:spPr bwMode="auto">
            <a:xfrm>
              <a:off x="4250676" y="3497745"/>
              <a:ext cx="55563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40 h 41"/>
                <a:gd name="T4" fmla="*/ 6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3 h 41"/>
                <a:gd name="T12" fmla="*/ 6 w 39"/>
                <a:gd name="T13" fmla="*/ 6 h 41"/>
                <a:gd name="T14" fmla="*/ 12 w 39"/>
                <a:gd name="T15" fmla="*/ 2 h 41"/>
                <a:gd name="T16" fmla="*/ 20 w 39"/>
                <a:gd name="T17" fmla="*/ 0 h 41"/>
                <a:gd name="T18" fmla="*/ 28 w 39"/>
                <a:gd name="T19" fmla="*/ 2 h 41"/>
                <a:gd name="T20" fmla="*/ 34 w 39"/>
                <a:gd name="T21" fmla="*/ 6 h 41"/>
                <a:gd name="T22" fmla="*/ 38 w 39"/>
                <a:gd name="T23" fmla="*/ 13 h 41"/>
                <a:gd name="T24" fmla="*/ 39 w 39"/>
                <a:gd name="T25" fmla="*/ 20 h 41"/>
                <a:gd name="T26" fmla="*/ 39 w 39"/>
                <a:gd name="T27" fmla="*/ 22 h 41"/>
                <a:gd name="T28" fmla="*/ 39 w 39"/>
                <a:gd name="T29" fmla="*/ 22 h 41"/>
                <a:gd name="T30" fmla="*/ 5 w 39"/>
                <a:gd name="T31" fmla="*/ 22 h 41"/>
                <a:gd name="T32" fmla="*/ 7 w 39"/>
                <a:gd name="T33" fmla="*/ 28 h 41"/>
                <a:gd name="T34" fmla="*/ 10 w 39"/>
                <a:gd name="T35" fmla="*/ 33 h 41"/>
                <a:gd name="T36" fmla="*/ 15 w 39"/>
                <a:gd name="T37" fmla="*/ 36 h 41"/>
                <a:gd name="T38" fmla="*/ 20 w 39"/>
                <a:gd name="T39" fmla="*/ 37 h 41"/>
                <a:gd name="T40" fmla="*/ 24 w 39"/>
                <a:gd name="T41" fmla="*/ 37 h 41"/>
                <a:gd name="T42" fmla="*/ 27 w 39"/>
                <a:gd name="T43" fmla="*/ 35 h 41"/>
                <a:gd name="T44" fmla="*/ 30 w 39"/>
                <a:gd name="T45" fmla="*/ 33 h 41"/>
                <a:gd name="T46" fmla="*/ 32 w 39"/>
                <a:gd name="T47" fmla="*/ 30 h 41"/>
                <a:gd name="T48" fmla="*/ 37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20 w 39"/>
                <a:gd name="T57" fmla="*/ 41 h 41"/>
                <a:gd name="T58" fmla="*/ 34 w 39"/>
                <a:gd name="T59" fmla="*/ 18 h 41"/>
                <a:gd name="T60" fmla="*/ 33 w 39"/>
                <a:gd name="T61" fmla="*/ 13 h 41"/>
                <a:gd name="T62" fmla="*/ 30 w 39"/>
                <a:gd name="T63" fmla="*/ 8 h 41"/>
                <a:gd name="T64" fmla="*/ 25 w 39"/>
                <a:gd name="T65" fmla="*/ 5 h 41"/>
                <a:gd name="T66" fmla="*/ 20 w 39"/>
                <a:gd name="T67" fmla="*/ 4 h 41"/>
                <a:gd name="T68" fmla="*/ 14 w 39"/>
                <a:gd name="T69" fmla="*/ 5 h 41"/>
                <a:gd name="T70" fmla="*/ 10 w 39"/>
                <a:gd name="T71" fmla="*/ 8 h 41"/>
                <a:gd name="T72" fmla="*/ 7 w 39"/>
                <a:gd name="T73" fmla="*/ 13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1"/>
                    <a:pt x="12" y="40"/>
                  </a:cubicBezTo>
                  <a:cubicBezTo>
                    <a:pt x="9" y="38"/>
                    <a:pt x="7" y="37"/>
                    <a:pt x="6" y="35"/>
                  </a:cubicBezTo>
                  <a:cubicBezTo>
                    <a:pt x="4" y="33"/>
                    <a:pt x="2" y="31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0"/>
                    <a:pt x="4" y="8"/>
                    <a:pt x="6" y="6"/>
                  </a:cubicBezTo>
                  <a:cubicBezTo>
                    <a:pt x="7" y="4"/>
                    <a:pt x="9" y="3"/>
                    <a:pt x="12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3" y="0"/>
                    <a:pt x="25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39" y="18"/>
                    <a:pt x="39" y="20"/>
                  </a:cubicBezTo>
                  <a:cubicBezTo>
                    <a:pt x="39" y="21"/>
                    <a:pt x="39" y="21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5"/>
                    <a:pt x="6" y="27"/>
                    <a:pt x="7" y="28"/>
                  </a:cubicBezTo>
                  <a:cubicBezTo>
                    <a:pt x="8" y="30"/>
                    <a:pt x="9" y="32"/>
                    <a:pt x="10" y="33"/>
                  </a:cubicBezTo>
                  <a:cubicBezTo>
                    <a:pt x="11" y="34"/>
                    <a:pt x="13" y="35"/>
                    <a:pt x="15" y="36"/>
                  </a:cubicBezTo>
                  <a:cubicBezTo>
                    <a:pt x="16" y="37"/>
                    <a:pt x="18" y="37"/>
                    <a:pt x="20" y="37"/>
                  </a:cubicBezTo>
                  <a:cubicBezTo>
                    <a:pt x="21" y="37"/>
                    <a:pt x="23" y="37"/>
                    <a:pt x="24" y="37"/>
                  </a:cubicBezTo>
                  <a:cubicBezTo>
                    <a:pt x="25" y="36"/>
                    <a:pt x="26" y="36"/>
                    <a:pt x="27" y="35"/>
                  </a:cubicBezTo>
                  <a:cubicBezTo>
                    <a:pt x="28" y="35"/>
                    <a:pt x="29" y="34"/>
                    <a:pt x="30" y="33"/>
                  </a:cubicBezTo>
                  <a:cubicBezTo>
                    <a:pt x="31" y="32"/>
                    <a:pt x="32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40"/>
                    <a:pt x="25" y="40"/>
                  </a:cubicBezTo>
                  <a:cubicBezTo>
                    <a:pt x="24" y="41"/>
                    <a:pt x="22" y="41"/>
                    <a:pt x="20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4" y="14"/>
                    <a:pt x="33" y="13"/>
                  </a:cubicBezTo>
                  <a:cubicBezTo>
                    <a:pt x="32" y="11"/>
                    <a:pt x="31" y="9"/>
                    <a:pt x="30" y="8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3" y="6"/>
                    <a:pt x="11" y="7"/>
                    <a:pt x="10" y="8"/>
                  </a:cubicBezTo>
                  <a:cubicBezTo>
                    <a:pt x="8" y="9"/>
                    <a:pt x="7" y="11"/>
                    <a:pt x="7" y="13"/>
                  </a:cubicBezTo>
                  <a:cubicBezTo>
                    <a:pt x="6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42"/>
            <p:cNvSpPr>
              <a:spLocks noEditPoints="1"/>
            </p:cNvSpPr>
            <p:nvPr/>
          </p:nvSpPr>
          <p:spPr bwMode="auto">
            <a:xfrm>
              <a:off x="4315763" y="3475520"/>
              <a:ext cx="57150" cy="80963"/>
            </a:xfrm>
            <a:custGeom>
              <a:avLst/>
              <a:gdLst>
                <a:gd name="T0" fmla="*/ 19 w 40"/>
                <a:gd name="T1" fmla="*/ 56 h 56"/>
                <a:gd name="T2" fmla="*/ 11 w 40"/>
                <a:gd name="T3" fmla="*/ 54 h 56"/>
                <a:gd name="T4" fmla="*/ 5 w 40"/>
                <a:gd name="T5" fmla="*/ 50 h 56"/>
                <a:gd name="T6" fmla="*/ 1 w 40"/>
                <a:gd name="T7" fmla="*/ 43 h 56"/>
                <a:gd name="T8" fmla="*/ 0 w 40"/>
                <a:gd name="T9" fmla="*/ 36 h 56"/>
                <a:gd name="T10" fmla="*/ 1 w 40"/>
                <a:gd name="T11" fmla="*/ 28 h 56"/>
                <a:gd name="T12" fmla="*/ 5 w 40"/>
                <a:gd name="T13" fmla="*/ 21 h 56"/>
                <a:gd name="T14" fmla="*/ 10 w 40"/>
                <a:gd name="T15" fmla="*/ 17 h 56"/>
                <a:gd name="T16" fmla="*/ 18 w 40"/>
                <a:gd name="T17" fmla="*/ 15 h 56"/>
                <a:gd name="T18" fmla="*/ 27 w 40"/>
                <a:gd name="T19" fmla="*/ 18 h 56"/>
                <a:gd name="T20" fmla="*/ 33 w 40"/>
                <a:gd name="T21" fmla="*/ 24 h 56"/>
                <a:gd name="T22" fmla="*/ 33 w 40"/>
                <a:gd name="T23" fmla="*/ 0 h 56"/>
                <a:gd name="T24" fmla="*/ 38 w 40"/>
                <a:gd name="T25" fmla="*/ 0 h 56"/>
                <a:gd name="T26" fmla="*/ 38 w 40"/>
                <a:gd name="T27" fmla="*/ 49 h 56"/>
                <a:gd name="T28" fmla="*/ 40 w 40"/>
                <a:gd name="T29" fmla="*/ 51 h 56"/>
                <a:gd name="T30" fmla="*/ 40 w 40"/>
                <a:gd name="T31" fmla="*/ 55 h 56"/>
                <a:gd name="T32" fmla="*/ 38 w 40"/>
                <a:gd name="T33" fmla="*/ 56 h 56"/>
                <a:gd name="T34" fmla="*/ 35 w 40"/>
                <a:gd name="T35" fmla="*/ 54 h 56"/>
                <a:gd name="T36" fmla="*/ 33 w 40"/>
                <a:gd name="T37" fmla="*/ 52 h 56"/>
                <a:gd name="T38" fmla="*/ 33 w 40"/>
                <a:gd name="T39" fmla="*/ 48 h 56"/>
                <a:gd name="T40" fmla="*/ 27 w 40"/>
                <a:gd name="T41" fmla="*/ 54 h 56"/>
                <a:gd name="T42" fmla="*/ 19 w 40"/>
                <a:gd name="T43" fmla="*/ 56 h 56"/>
                <a:gd name="T44" fmla="*/ 20 w 40"/>
                <a:gd name="T45" fmla="*/ 52 h 56"/>
                <a:gd name="T46" fmla="*/ 24 w 40"/>
                <a:gd name="T47" fmla="*/ 51 h 56"/>
                <a:gd name="T48" fmla="*/ 28 w 40"/>
                <a:gd name="T49" fmla="*/ 49 h 56"/>
                <a:gd name="T50" fmla="*/ 31 w 40"/>
                <a:gd name="T51" fmla="*/ 46 h 56"/>
                <a:gd name="T52" fmla="*/ 33 w 40"/>
                <a:gd name="T53" fmla="*/ 42 h 56"/>
                <a:gd name="T54" fmla="*/ 33 w 40"/>
                <a:gd name="T55" fmla="*/ 30 h 56"/>
                <a:gd name="T56" fmla="*/ 31 w 40"/>
                <a:gd name="T57" fmla="*/ 26 h 56"/>
                <a:gd name="T58" fmla="*/ 27 w 40"/>
                <a:gd name="T59" fmla="*/ 23 h 56"/>
                <a:gd name="T60" fmla="*/ 23 w 40"/>
                <a:gd name="T61" fmla="*/ 20 h 56"/>
                <a:gd name="T62" fmla="*/ 19 w 40"/>
                <a:gd name="T63" fmla="*/ 20 h 56"/>
                <a:gd name="T64" fmla="*/ 13 w 40"/>
                <a:gd name="T65" fmla="*/ 21 h 56"/>
                <a:gd name="T66" fmla="*/ 9 w 40"/>
                <a:gd name="T67" fmla="*/ 25 h 56"/>
                <a:gd name="T68" fmla="*/ 6 w 40"/>
                <a:gd name="T69" fmla="*/ 30 h 56"/>
                <a:gd name="T70" fmla="*/ 5 w 40"/>
                <a:gd name="T71" fmla="*/ 36 h 56"/>
                <a:gd name="T72" fmla="*/ 6 w 40"/>
                <a:gd name="T73" fmla="*/ 42 h 56"/>
                <a:gd name="T74" fmla="*/ 9 w 40"/>
                <a:gd name="T75" fmla="*/ 47 h 56"/>
                <a:gd name="T76" fmla="*/ 14 w 40"/>
                <a:gd name="T77" fmla="*/ 50 h 56"/>
                <a:gd name="T78" fmla="*/ 20 w 40"/>
                <a:gd name="T79" fmla="*/ 5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0" h="56">
                  <a:moveTo>
                    <a:pt x="19" y="56"/>
                  </a:moveTo>
                  <a:cubicBezTo>
                    <a:pt x="16" y="56"/>
                    <a:pt x="13" y="56"/>
                    <a:pt x="11" y="54"/>
                  </a:cubicBezTo>
                  <a:cubicBezTo>
                    <a:pt x="9" y="53"/>
                    <a:pt x="7" y="52"/>
                    <a:pt x="5" y="50"/>
                  </a:cubicBezTo>
                  <a:cubicBezTo>
                    <a:pt x="3" y="48"/>
                    <a:pt x="2" y="46"/>
                    <a:pt x="1" y="43"/>
                  </a:cubicBezTo>
                  <a:cubicBezTo>
                    <a:pt x="0" y="41"/>
                    <a:pt x="0" y="38"/>
                    <a:pt x="0" y="36"/>
                  </a:cubicBezTo>
                  <a:cubicBezTo>
                    <a:pt x="0" y="33"/>
                    <a:pt x="0" y="30"/>
                    <a:pt x="1" y="28"/>
                  </a:cubicBezTo>
                  <a:cubicBezTo>
                    <a:pt x="2" y="25"/>
                    <a:pt x="3" y="23"/>
                    <a:pt x="5" y="21"/>
                  </a:cubicBezTo>
                  <a:cubicBezTo>
                    <a:pt x="6" y="19"/>
                    <a:pt x="8" y="18"/>
                    <a:pt x="10" y="17"/>
                  </a:cubicBezTo>
                  <a:cubicBezTo>
                    <a:pt x="13" y="16"/>
                    <a:pt x="15" y="15"/>
                    <a:pt x="18" y="15"/>
                  </a:cubicBezTo>
                  <a:cubicBezTo>
                    <a:pt x="21" y="15"/>
                    <a:pt x="24" y="16"/>
                    <a:pt x="27" y="18"/>
                  </a:cubicBezTo>
                  <a:cubicBezTo>
                    <a:pt x="29" y="19"/>
                    <a:pt x="31" y="22"/>
                    <a:pt x="33" y="24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8" y="50"/>
                    <a:pt x="39" y="51"/>
                    <a:pt x="40" y="51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39" y="56"/>
                    <a:pt x="38" y="56"/>
                    <a:pt x="38" y="56"/>
                  </a:cubicBezTo>
                  <a:cubicBezTo>
                    <a:pt x="37" y="56"/>
                    <a:pt x="36" y="55"/>
                    <a:pt x="35" y="54"/>
                  </a:cubicBezTo>
                  <a:cubicBezTo>
                    <a:pt x="34" y="54"/>
                    <a:pt x="33" y="53"/>
                    <a:pt x="33" y="52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2" y="50"/>
                    <a:pt x="30" y="52"/>
                    <a:pt x="27" y="54"/>
                  </a:cubicBezTo>
                  <a:cubicBezTo>
                    <a:pt x="24" y="55"/>
                    <a:pt x="21" y="56"/>
                    <a:pt x="19" y="56"/>
                  </a:cubicBezTo>
                  <a:close/>
                  <a:moveTo>
                    <a:pt x="20" y="52"/>
                  </a:moveTo>
                  <a:cubicBezTo>
                    <a:pt x="21" y="52"/>
                    <a:pt x="22" y="51"/>
                    <a:pt x="24" y="51"/>
                  </a:cubicBezTo>
                  <a:cubicBezTo>
                    <a:pt x="25" y="50"/>
                    <a:pt x="27" y="50"/>
                    <a:pt x="28" y="49"/>
                  </a:cubicBezTo>
                  <a:cubicBezTo>
                    <a:pt x="29" y="48"/>
                    <a:pt x="30" y="47"/>
                    <a:pt x="31" y="46"/>
                  </a:cubicBezTo>
                  <a:cubicBezTo>
                    <a:pt x="32" y="44"/>
                    <a:pt x="33" y="43"/>
                    <a:pt x="33" y="4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2" y="28"/>
                    <a:pt x="31" y="27"/>
                    <a:pt x="31" y="26"/>
                  </a:cubicBezTo>
                  <a:cubicBezTo>
                    <a:pt x="30" y="24"/>
                    <a:pt x="28" y="23"/>
                    <a:pt x="27" y="23"/>
                  </a:cubicBezTo>
                  <a:cubicBezTo>
                    <a:pt x="26" y="22"/>
                    <a:pt x="25" y="21"/>
                    <a:pt x="23" y="20"/>
                  </a:cubicBezTo>
                  <a:cubicBezTo>
                    <a:pt x="22" y="20"/>
                    <a:pt x="20" y="20"/>
                    <a:pt x="19" y="20"/>
                  </a:cubicBezTo>
                  <a:cubicBezTo>
                    <a:pt x="17" y="20"/>
                    <a:pt x="15" y="20"/>
                    <a:pt x="13" y="21"/>
                  </a:cubicBezTo>
                  <a:cubicBezTo>
                    <a:pt x="12" y="22"/>
                    <a:pt x="10" y="23"/>
                    <a:pt x="9" y="25"/>
                  </a:cubicBezTo>
                  <a:cubicBezTo>
                    <a:pt x="8" y="26"/>
                    <a:pt x="7" y="28"/>
                    <a:pt x="6" y="30"/>
                  </a:cubicBezTo>
                  <a:cubicBezTo>
                    <a:pt x="5" y="32"/>
                    <a:pt x="5" y="34"/>
                    <a:pt x="5" y="36"/>
                  </a:cubicBezTo>
                  <a:cubicBezTo>
                    <a:pt x="5" y="38"/>
                    <a:pt x="5" y="40"/>
                    <a:pt x="6" y="42"/>
                  </a:cubicBezTo>
                  <a:cubicBezTo>
                    <a:pt x="7" y="44"/>
                    <a:pt x="8" y="45"/>
                    <a:pt x="9" y="47"/>
                  </a:cubicBezTo>
                  <a:cubicBezTo>
                    <a:pt x="11" y="48"/>
                    <a:pt x="12" y="49"/>
                    <a:pt x="14" y="50"/>
                  </a:cubicBezTo>
                  <a:cubicBezTo>
                    <a:pt x="16" y="51"/>
                    <a:pt x="18" y="52"/>
                    <a:pt x="20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43"/>
            <p:cNvSpPr>
              <a:spLocks/>
            </p:cNvSpPr>
            <p:nvPr/>
          </p:nvSpPr>
          <p:spPr bwMode="auto">
            <a:xfrm>
              <a:off x="4409426" y="3497745"/>
              <a:ext cx="53975" cy="58738"/>
            </a:xfrm>
            <a:custGeom>
              <a:avLst/>
              <a:gdLst>
                <a:gd name="T0" fmla="*/ 0 w 37"/>
                <a:gd name="T1" fmla="*/ 20 h 41"/>
                <a:gd name="T2" fmla="*/ 2 w 37"/>
                <a:gd name="T3" fmla="*/ 13 h 41"/>
                <a:gd name="T4" fmla="*/ 6 w 37"/>
                <a:gd name="T5" fmla="*/ 6 h 41"/>
                <a:gd name="T6" fmla="*/ 12 w 37"/>
                <a:gd name="T7" fmla="*/ 2 h 41"/>
                <a:gd name="T8" fmla="*/ 20 w 37"/>
                <a:gd name="T9" fmla="*/ 0 h 41"/>
                <a:gd name="T10" fmla="*/ 30 w 37"/>
                <a:gd name="T11" fmla="*/ 3 h 41"/>
                <a:gd name="T12" fmla="*/ 36 w 37"/>
                <a:gd name="T13" fmla="*/ 10 h 41"/>
                <a:gd name="T14" fmla="*/ 31 w 37"/>
                <a:gd name="T15" fmla="*/ 11 h 41"/>
                <a:gd name="T16" fmla="*/ 27 w 37"/>
                <a:gd name="T17" fmla="*/ 6 h 41"/>
                <a:gd name="T18" fmla="*/ 20 w 37"/>
                <a:gd name="T19" fmla="*/ 5 h 41"/>
                <a:gd name="T20" fmla="*/ 14 w 37"/>
                <a:gd name="T21" fmla="*/ 6 h 41"/>
                <a:gd name="T22" fmla="*/ 10 w 37"/>
                <a:gd name="T23" fmla="*/ 9 h 41"/>
                <a:gd name="T24" fmla="*/ 7 w 37"/>
                <a:gd name="T25" fmla="*/ 14 h 41"/>
                <a:gd name="T26" fmla="*/ 6 w 37"/>
                <a:gd name="T27" fmla="*/ 20 h 41"/>
                <a:gd name="T28" fmla="*/ 7 w 37"/>
                <a:gd name="T29" fmla="*/ 27 h 41"/>
                <a:gd name="T30" fmla="*/ 10 w 37"/>
                <a:gd name="T31" fmla="*/ 32 h 41"/>
                <a:gd name="T32" fmla="*/ 14 w 37"/>
                <a:gd name="T33" fmla="*/ 35 h 41"/>
                <a:gd name="T34" fmla="*/ 20 w 37"/>
                <a:gd name="T35" fmla="*/ 37 h 41"/>
                <a:gd name="T36" fmla="*/ 24 w 37"/>
                <a:gd name="T37" fmla="*/ 36 h 41"/>
                <a:gd name="T38" fmla="*/ 27 w 37"/>
                <a:gd name="T39" fmla="*/ 35 h 41"/>
                <a:gd name="T40" fmla="*/ 30 w 37"/>
                <a:gd name="T41" fmla="*/ 32 h 41"/>
                <a:gd name="T42" fmla="*/ 32 w 37"/>
                <a:gd name="T43" fmla="*/ 30 h 41"/>
                <a:gd name="T44" fmla="*/ 37 w 37"/>
                <a:gd name="T45" fmla="*/ 31 h 41"/>
                <a:gd name="T46" fmla="*/ 34 w 37"/>
                <a:gd name="T47" fmla="*/ 35 h 41"/>
                <a:gd name="T48" fmla="*/ 30 w 37"/>
                <a:gd name="T49" fmla="*/ 38 h 41"/>
                <a:gd name="T50" fmla="*/ 26 w 37"/>
                <a:gd name="T51" fmla="*/ 40 h 41"/>
                <a:gd name="T52" fmla="*/ 20 w 37"/>
                <a:gd name="T53" fmla="*/ 41 h 41"/>
                <a:gd name="T54" fmla="*/ 12 w 37"/>
                <a:gd name="T55" fmla="*/ 40 h 41"/>
                <a:gd name="T56" fmla="*/ 6 w 37"/>
                <a:gd name="T57" fmla="*/ 35 h 41"/>
                <a:gd name="T58" fmla="*/ 2 w 37"/>
                <a:gd name="T59" fmla="*/ 28 h 41"/>
                <a:gd name="T60" fmla="*/ 0 w 37"/>
                <a:gd name="T61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7" h="41">
                  <a:moveTo>
                    <a:pt x="0" y="20"/>
                  </a:move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3"/>
                    <a:pt x="12" y="2"/>
                  </a:cubicBezTo>
                  <a:cubicBezTo>
                    <a:pt x="15" y="1"/>
                    <a:pt x="17" y="0"/>
                    <a:pt x="20" y="0"/>
                  </a:cubicBezTo>
                  <a:cubicBezTo>
                    <a:pt x="24" y="0"/>
                    <a:pt x="27" y="1"/>
                    <a:pt x="30" y="3"/>
                  </a:cubicBezTo>
                  <a:cubicBezTo>
                    <a:pt x="33" y="4"/>
                    <a:pt x="35" y="7"/>
                    <a:pt x="36" y="10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0" y="9"/>
                    <a:pt x="29" y="7"/>
                    <a:pt x="27" y="6"/>
                  </a:cubicBezTo>
                  <a:cubicBezTo>
                    <a:pt x="25" y="5"/>
                    <a:pt x="22" y="5"/>
                    <a:pt x="20" y="5"/>
                  </a:cubicBezTo>
                  <a:cubicBezTo>
                    <a:pt x="18" y="5"/>
                    <a:pt x="16" y="5"/>
                    <a:pt x="14" y="6"/>
                  </a:cubicBezTo>
                  <a:cubicBezTo>
                    <a:pt x="12" y="7"/>
                    <a:pt x="11" y="8"/>
                    <a:pt x="10" y="9"/>
                  </a:cubicBezTo>
                  <a:cubicBezTo>
                    <a:pt x="8" y="11"/>
                    <a:pt x="7" y="12"/>
                    <a:pt x="7" y="14"/>
                  </a:cubicBezTo>
                  <a:cubicBezTo>
                    <a:pt x="6" y="16"/>
                    <a:pt x="6" y="18"/>
                    <a:pt x="6" y="20"/>
                  </a:cubicBezTo>
                  <a:cubicBezTo>
                    <a:pt x="6" y="23"/>
                    <a:pt x="6" y="25"/>
                    <a:pt x="7" y="27"/>
                  </a:cubicBezTo>
                  <a:cubicBezTo>
                    <a:pt x="7" y="29"/>
                    <a:pt x="8" y="30"/>
                    <a:pt x="10" y="32"/>
                  </a:cubicBezTo>
                  <a:cubicBezTo>
                    <a:pt x="11" y="33"/>
                    <a:pt x="13" y="34"/>
                    <a:pt x="14" y="35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1" y="37"/>
                    <a:pt x="23" y="36"/>
                    <a:pt x="24" y="36"/>
                  </a:cubicBezTo>
                  <a:cubicBezTo>
                    <a:pt x="25" y="36"/>
                    <a:pt x="26" y="35"/>
                    <a:pt x="27" y="35"/>
                  </a:cubicBezTo>
                  <a:cubicBezTo>
                    <a:pt x="28" y="34"/>
                    <a:pt x="29" y="33"/>
                    <a:pt x="30" y="32"/>
                  </a:cubicBezTo>
                  <a:cubicBezTo>
                    <a:pt x="31" y="32"/>
                    <a:pt x="31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40"/>
                    <a:pt x="26" y="40"/>
                  </a:cubicBezTo>
                  <a:cubicBezTo>
                    <a:pt x="24" y="41"/>
                    <a:pt x="22" y="41"/>
                    <a:pt x="20" y="41"/>
                  </a:cubicBezTo>
                  <a:cubicBezTo>
                    <a:pt x="17" y="41"/>
                    <a:pt x="15" y="41"/>
                    <a:pt x="12" y="40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44"/>
            <p:cNvSpPr>
              <a:spLocks/>
            </p:cNvSpPr>
            <p:nvPr/>
          </p:nvSpPr>
          <p:spPr bwMode="auto">
            <a:xfrm>
              <a:off x="4472926" y="3499333"/>
              <a:ext cx="50800" cy="57150"/>
            </a:xfrm>
            <a:custGeom>
              <a:avLst/>
              <a:gdLst>
                <a:gd name="T0" fmla="*/ 13 w 36"/>
                <a:gd name="T1" fmla="*/ 40 h 40"/>
                <a:gd name="T2" fmla="*/ 4 w 36"/>
                <a:gd name="T3" fmla="*/ 36 h 40"/>
                <a:gd name="T4" fmla="*/ 0 w 36"/>
                <a:gd name="T5" fmla="*/ 23 h 40"/>
                <a:gd name="T6" fmla="*/ 0 w 36"/>
                <a:gd name="T7" fmla="*/ 0 h 40"/>
                <a:gd name="T8" fmla="*/ 6 w 36"/>
                <a:gd name="T9" fmla="*/ 0 h 40"/>
                <a:gd name="T10" fmla="*/ 6 w 36"/>
                <a:gd name="T11" fmla="*/ 22 h 40"/>
                <a:gd name="T12" fmla="*/ 15 w 36"/>
                <a:gd name="T13" fmla="*/ 36 h 40"/>
                <a:gd name="T14" fmla="*/ 19 w 36"/>
                <a:gd name="T15" fmla="*/ 35 h 40"/>
                <a:gd name="T16" fmla="*/ 23 w 36"/>
                <a:gd name="T17" fmla="*/ 33 h 40"/>
                <a:gd name="T18" fmla="*/ 27 w 36"/>
                <a:gd name="T19" fmla="*/ 29 h 40"/>
                <a:gd name="T20" fmla="*/ 29 w 36"/>
                <a:gd name="T21" fmla="*/ 25 h 40"/>
                <a:gd name="T22" fmla="*/ 29 w 36"/>
                <a:gd name="T23" fmla="*/ 0 h 40"/>
                <a:gd name="T24" fmla="*/ 34 w 36"/>
                <a:gd name="T25" fmla="*/ 0 h 40"/>
                <a:gd name="T26" fmla="*/ 34 w 36"/>
                <a:gd name="T27" fmla="*/ 33 h 40"/>
                <a:gd name="T28" fmla="*/ 36 w 36"/>
                <a:gd name="T29" fmla="*/ 35 h 40"/>
                <a:gd name="T30" fmla="*/ 36 w 36"/>
                <a:gd name="T31" fmla="*/ 39 h 40"/>
                <a:gd name="T32" fmla="*/ 35 w 36"/>
                <a:gd name="T33" fmla="*/ 40 h 40"/>
                <a:gd name="T34" fmla="*/ 34 w 36"/>
                <a:gd name="T35" fmla="*/ 40 h 40"/>
                <a:gd name="T36" fmla="*/ 31 w 36"/>
                <a:gd name="T37" fmla="*/ 38 h 40"/>
                <a:gd name="T38" fmla="*/ 30 w 36"/>
                <a:gd name="T39" fmla="*/ 35 h 40"/>
                <a:gd name="T40" fmla="*/ 30 w 36"/>
                <a:gd name="T41" fmla="*/ 30 h 40"/>
                <a:gd name="T42" fmla="*/ 23 w 36"/>
                <a:gd name="T43" fmla="*/ 38 h 40"/>
                <a:gd name="T44" fmla="*/ 13 w 36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0">
                  <a:moveTo>
                    <a:pt x="13" y="40"/>
                  </a:moveTo>
                  <a:cubicBezTo>
                    <a:pt x="9" y="40"/>
                    <a:pt x="6" y="39"/>
                    <a:pt x="4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31"/>
                    <a:pt x="9" y="36"/>
                    <a:pt x="15" y="36"/>
                  </a:cubicBezTo>
                  <a:cubicBezTo>
                    <a:pt x="16" y="36"/>
                    <a:pt x="18" y="35"/>
                    <a:pt x="19" y="35"/>
                  </a:cubicBezTo>
                  <a:cubicBezTo>
                    <a:pt x="21" y="34"/>
                    <a:pt x="22" y="34"/>
                    <a:pt x="23" y="33"/>
                  </a:cubicBezTo>
                  <a:cubicBezTo>
                    <a:pt x="25" y="32"/>
                    <a:pt x="26" y="31"/>
                    <a:pt x="27" y="29"/>
                  </a:cubicBezTo>
                  <a:cubicBezTo>
                    <a:pt x="28" y="28"/>
                    <a:pt x="28" y="26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5" y="35"/>
                    <a:pt x="36" y="3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5" y="39"/>
                    <a:pt x="35" y="40"/>
                    <a:pt x="35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3" y="39"/>
                    <a:pt x="32" y="39"/>
                    <a:pt x="31" y="38"/>
                  </a:cubicBezTo>
                  <a:cubicBezTo>
                    <a:pt x="30" y="37"/>
                    <a:pt x="30" y="36"/>
                    <a:pt x="30" y="35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28" y="34"/>
                    <a:pt x="26" y="36"/>
                    <a:pt x="23" y="38"/>
                  </a:cubicBezTo>
                  <a:cubicBezTo>
                    <a:pt x="20" y="39"/>
                    <a:pt x="17" y="40"/>
                    <a:pt x="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45"/>
            <p:cNvSpPr>
              <a:spLocks/>
            </p:cNvSpPr>
            <p:nvPr/>
          </p:nvSpPr>
          <p:spPr bwMode="auto">
            <a:xfrm>
              <a:off x="4538013" y="3499333"/>
              <a:ext cx="28575" cy="55563"/>
            </a:xfrm>
            <a:custGeom>
              <a:avLst/>
              <a:gdLst>
                <a:gd name="T0" fmla="*/ 20 w 20"/>
                <a:gd name="T1" fmla="*/ 4 h 39"/>
                <a:gd name="T2" fmla="*/ 11 w 20"/>
                <a:gd name="T3" fmla="*/ 7 h 39"/>
                <a:gd name="T4" fmla="*/ 5 w 20"/>
                <a:gd name="T5" fmla="*/ 15 h 39"/>
                <a:gd name="T6" fmla="*/ 5 w 20"/>
                <a:gd name="T7" fmla="*/ 39 h 39"/>
                <a:gd name="T8" fmla="*/ 0 w 20"/>
                <a:gd name="T9" fmla="*/ 39 h 39"/>
                <a:gd name="T10" fmla="*/ 0 w 20"/>
                <a:gd name="T11" fmla="*/ 0 h 39"/>
                <a:gd name="T12" fmla="*/ 5 w 20"/>
                <a:gd name="T13" fmla="*/ 0 h 39"/>
                <a:gd name="T14" fmla="*/ 5 w 20"/>
                <a:gd name="T15" fmla="*/ 9 h 39"/>
                <a:gd name="T16" fmla="*/ 11 w 20"/>
                <a:gd name="T17" fmla="*/ 2 h 39"/>
                <a:gd name="T18" fmla="*/ 19 w 20"/>
                <a:gd name="T19" fmla="*/ 0 h 39"/>
                <a:gd name="T20" fmla="*/ 20 w 20"/>
                <a:gd name="T21" fmla="*/ 0 h 39"/>
                <a:gd name="T22" fmla="*/ 20 w 20"/>
                <a:gd name="T23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39">
                  <a:moveTo>
                    <a:pt x="20" y="4"/>
                  </a:moveTo>
                  <a:cubicBezTo>
                    <a:pt x="16" y="4"/>
                    <a:pt x="13" y="5"/>
                    <a:pt x="11" y="7"/>
                  </a:cubicBezTo>
                  <a:cubicBezTo>
                    <a:pt x="8" y="9"/>
                    <a:pt x="6" y="12"/>
                    <a:pt x="5" y="15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6"/>
                    <a:pt x="8" y="4"/>
                    <a:pt x="11" y="2"/>
                  </a:cubicBezTo>
                  <a:cubicBezTo>
                    <a:pt x="13" y="0"/>
                    <a:pt x="16" y="0"/>
                    <a:pt x="19" y="0"/>
                  </a:cubicBezTo>
                  <a:cubicBezTo>
                    <a:pt x="19" y="0"/>
                    <a:pt x="19" y="0"/>
                    <a:pt x="20" y="0"/>
                  </a:cubicBezTo>
                  <a:lnTo>
                    <a:pt x="2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46"/>
            <p:cNvSpPr>
              <a:spLocks/>
            </p:cNvSpPr>
            <p:nvPr/>
          </p:nvSpPr>
          <p:spPr bwMode="auto">
            <a:xfrm>
              <a:off x="4571351" y="3497745"/>
              <a:ext cx="46038" cy="58738"/>
            </a:xfrm>
            <a:custGeom>
              <a:avLst/>
              <a:gdLst>
                <a:gd name="T0" fmla="*/ 17 w 32"/>
                <a:gd name="T1" fmla="*/ 41 h 41"/>
                <a:gd name="T2" fmla="*/ 8 w 32"/>
                <a:gd name="T3" fmla="*/ 40 h 41"/>
                <a:gd name="T4" fmla="*/ 0 w 32"/>
                <a:gd name="T5" fmla="*/ 35 h 41"/>
                <a:gd name="T6" fmla="*/ 3 w 32"/>
                <a:gd name="T7" fmla="*/ 32 h 41"/>
                <a:gd name="T8" fmla="*/ 9 w 32"/>
                <a:gd name="T9" fmla="*/ 36 h 41"/>
                <a:gd name="T10" fmla="*/ 17 w 32"/>
                <a:gd name="T11" fmla="*/ 37 h 41"/>
                <a:gd name="T12" fmla="*/ 24 w 32"/>
                <a:gd name="T13" fmla="*/ 35 h 41"/>
                <a:gd name="T14" fmla="*/ 27 w 32"/>
                <a:gd name="T15" fmla="*/ 30 h 41"/>
                <a:gd name="T16" fmla="*/ 26 w 32"/>
                <a:gd name="T17" fmla="*/ 27 h 41"/>
                <a:gd name="T18" fmla="*/ 24 w 32"/>
                <a:gd name="T19" fmla="*/ 25 h 41"/>
                <a:gd name="T20" fmla="*/ 21 w 32"/>
                <a:gd name="T21" fmla="*/ 24 h 41"/>
                <a:gd name="T22" fmla="*/ 15 w 32"/>
                <a:gd name="T23" fmla="*/ 22 h 41"/>
                <a:gd name="T24" fmla="*/ 9 w 32"/>
                <a:gd name="T25" fmla="*/ 21 h 41"/>
                <a:gd name="T26" fmla="*/ 5 w 32"/>
                <a:gd name="T27" fmla="*/ 19 h 41"/>
                <a:gd name="T28" fmla="*/ 3 w 32"/>
                <a:gd name="T29" fmla="*/ 16 h 41"/>
                <a:gd name="T30" fmla="*/ 2 w 32"/>
                <a:gd name="T31" fmla="*/ 12 h 41"/>
                <a:gd name="T32" fmla="*/ 3 w 32"/>
                <a:gd name="T33" fmla="*/ 7 h 41"/>
                <a:gd name="T34" fmla="*/ 6 w 32"/>
                <a:gd name="T35" fmla="*/ 3 h 41"/>
                <a:gd name="T36" fmla="*/ 11 w 32"/>
                <a:gd name="T37" fmla="*/ 1 h 41"/>
                <a:gd name="T38" fmla="*/ 17 w 32"/>
                <a:gd name="T39" fmla="*/ 0 h 41"/>
                <a:gd name="T40" fmla="*/ 25 w 32"/>
                <a:gd name="T41" fmla="*/ 2 h 41"/>
                <a:gd name="T42" fmla="*/ 31 w 32"/>
                <a:gd name="T43" fmla="*/ 5 h 41"/>
                <a:gd name="T44" fmla="*/ 29 w 32"/>
                <a:gd name="T45" fmla="*/ 9 h 41"/>
                <a:gd name="T46" fmla="*/ 23 w 32"/>
                <a:gd name="T47" fmla="*/ 5 h 41"/>
                <a:gd name="T48" fmla="*/ 17 w 32"/>
                <a:gd name="T49" fmla="*/ 4 h 41"/>
                <a:gd name="T50" fmla="*/ 13 w 32"/>
                <a:gd name="T51" fmla="*/ 4 h 41"/>
                <a:gd name="T52" fmla="*/ 10 w 32"/>
                <a:gd name="T53" fmla="*/ 6 h 41"/>
                <a:gd name="T54" fmla="*/ 8 w 32"/>
                <a:gd name="T55" fmla="*/ 8 h 41"/>
                <a:gd name="T56" fmla="*/ 7 w 32"/>
                <a:gd name="T57" fmla="*/ 11 h 41"/>
                <a:gd name="T58" fmla="*/ 7 w 32"/>
                <a:gd name="T59" fmla="*/ 14 h 41"/>
                <a:gd name="T60" fmla="*/ 9 w 32"/>
                <a:gd name="T61" fmla="*/ 16 h 41"/>
                <a:gd name="T62" fmla="*/ 12 w 32"/>
                <a:gd name="T63" fmla="*/ 17 h 41"/>
                <a:gd name="T64" fmla="*/ 17 w 32"/>
                <a:gd name="T65" fmla="*/ 18 h 41"/>
                <a:gd name="T66" fmla="*/ 24 w 32"/>
                <a:gd name="T67" fmla="*/ 20 h 41"/>
                <a:gd name="T68" fmla="*/ 28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8 w 32"/>
                <a:gd name="T75" fmla="*/ 38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4" y="41"/>
                    <a:pt x="11" y="41"/>
                    <a:pt x="8" y="40"/>
                  </a:cubicBezTo>
                  <a:cubicBezTo>
                    <a:pt x="5" y="39"/>
                    <a:pt x="2" y="37"/>
                    <a:pt x="0" y="35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5" y="34"/>
                    <a:pt x="7" y="35"/>
                    <a:pt x="9" y="36"/>
                  </a:cubicBezTo>
                  <a:cubicBezTo>
                    <a:pt x="12" y="37"/>
                    <a:pt x="14" y="37"/>
                    <a:pt x="17" y="37"/>
                  </a:cubicBezTo>
                  <a:cubicBezTo>
                    <a:pt x="20" y="37"/>
                    <a:pt x="22" y="37"/>
                    <a:pt x="24" y="35"/>
                  </a:cubicBezTo>
                  <a:cubicBezTo>
                    <a:pt x="26" y="34"/>
                    <a:pt x="27" y="32"/>
                    <a:pt x="27" y="30"/>
                  </a:cubicBezTo>
                  <a:cubicBezTo>
                    <a:pt x="27" y="29"/>
                    <a:pt x="27" y="28"/>
                    <a:pt x="26" y="27"/>
                  </a:cubicBezTo>
                  <a:cubicBezTo>
                    <a:pt x="26" y="26"/>
                    <a:pt x="25" y="26"/>
                    <a:pt x="24" y="25"/>
                  </a:cubicBezTo>
                  <a:cubicBezTo>
                    <a:pt x="23" y="24"/>
                    <a:pt x="22" y="24"/>
                    <a:pt x="21" y="24"/>
                  </a:cubicBezTo>
                  <a:cubicBezTo>
                    <a:pt x="19" y="23"/>
                    <a:pt x="17" y="23"/>
                    <a:pt x="15" y="22"/>
                  </a:cubicBezTo>
                  <a:cubicBezTo>
                    <a:pt x="13" y="22"/>
                    <a:pt x="11" y="21"/>
                    <a:pt x="9" y="21"/>
                  </a:cubicBezTo>
                  <a:cubicBezTo>
                    <a:pt x="8" y="20"/>
                    <a:pt x="6" y="19"/>
                    <a:pt x="5" y="19"/>
                  </a:cubicBezTo>
                  <a:cubicBezTo>
                    <a:pt x="4" y="18"/>
                    <a:pt x="3" y="17"/>
                    <a:pt x="3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2" y="10"/>
                    <a:pt x="2" y="8"/>
                    <a:pt x="3" y="7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8" y="2"/>
                    <a:pt x="9" y="1"/>
                    <a:pt x="11" y="1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3" y="1"/>
                    <a:pt x="25" y="2"/>
                  </a:cubicBezTo>
                  <a:cubicBezTo>
                    <a:pt x="28" y="3"/>
                    <a:pt x="30" y="4"/>
                    <a:pt x="31" y="5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7" y="7"/>
                    <a:pt x="25" y="6"/>
                    <a:pt x="23" y="5"/>
                  </a:cubicBezTo>
                  <a:cubicBezTo>
                    <a:pt x="21" y="4"/>
                    <a:pt x="19" y="4"/>
                    <a:pt x="17" y="4"/>
                  </a:cubicBezTo>
                  <a:cubicBezTo>
                    <a:pt x="15" y="4"/>
                    <a:pt x="14" y="4"/>
                    <a:pt x="13" y="4"/>
                  </a:cubicBezTo>
                  <a:cubicBezTo>
                    <a:pt x="12" y="5"/>
                    <a:pt x="11" y="5"/>
                    <a:pt x="10" y="6"/>
                  </a:cubicBezTo>
                  <a:cubicBezTo>
                    <a:pt x="9" y="6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8" y="15"/>
                    <a:pt x="8" y="15"/>
                    <a:pt x="9" y="16"/>
                  </a:cubicBezTo>
                  <a:cubicBezTo>
                    <a:pt x="10" y="16"/>
                    <a:pt x="11" y="17"/>
                    <a:pt x="12" y="17"/>
                  </a:cubicBezTo>
                  <a:cubicBezTo>
                    <a:pt x="14" y="17"/>
                    <a:pt x="15" y="18"/>
                    <a:pt x="17" y="18"/>
                  </a:cubicBezTo>
                  <a:cubicBezTo>
                    <a:pt x="19" y="19"/>
                    <a:pt x="22" y="19"/>
                    <a:pt x="24" y="20"/>
                  </a:cubicBezTo>
                  <a:cubicBezTo>
                    <a:pt x="25" y="21"/>
                    <a:pt x="27" y="21"/>
                    <a:pt x="28" y="22"/>
                  </a:cubicBezTo>
                  <a:cubicBezTo>
                    <a:pt x="30" y="23"/>
                    <a:pt x="31" y="24"/>
                    <a:pt x="31" y="25"/>
                  </a:cubicBezTo>
                  <a:cubicBezTo>
                    <a:pt x="32" y="26"/>
                    <a:pt x="32" y="28"/>
                    <a:pt x="32" y="29"/>
                  </a:cubicBezTo>
                  <a:cubicBezTo>
                    <a:pt x="32" y="33"/>
                    <a:pt x="31" y="36"/>
                    <a:pt x="28" y="38"/>
                  </a:cubicBezTo>
                  <a:cubicBezTo>
                    <a:pt x="25" y="40"/>
                    <a:pt x="22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47"/>
            <p:cNvSpPr>
              <a:spLocks/>
            </p:cNvSpPr>
            <p:nvPr/>
          </p:nvSpPr>
          <p:spPr bwMode="auto">
            <a:xfrm>
              <a:off x="4628501" y="3499333"/>
              <a:ext cx="50800" cy="57150"/>
            </a:xfrm>
            <a:custGeom>
              <a:avLst/>
              <a:gdLst>
                <a:gd name="T0" fmla="*/ 13 w 36"/>
                <a:gd name="T1" fmla="*/ 40 h 40"/>
                <a:gd name="T2" fmla="*/ 3 w 36"/>
                <a:gd name="T3" fmla="*/ 36 h 40"/>
                <a:gd name="T4" fmla="*/ 0 w 36"/>
                <a:gd name="T5" fmla="*/ 23 h 40"/>
                <a:gd name="T6" fmla="*/ 0 w 36"/>
                <a:gd name="T7" fmla="*/ 0 h 40"/>
                <a:gd name="T8" fmla="*/ 6 w 36"/>
                <a:gd name="T9" fmla="*/ 0 h 40"/>
                <a:gd name="T10" fmla="*/ 6 w 36"/>
                <a:gd name="T11" fmla="*/ 22 h 40"/>
                <a:gd name="T12" fmla="*/ 15 w 36"/>
                <a:gd name="T13" fmla="*/ 36 h 40"/>
                <a:gd name="T14" fmla="*/ 19 w 36"/>
                <a:gd name="T15" fmla="*/ 35 h 40"/>
                <a:gd name="T16" fmla="*/ 23 w 36"/>
                <a:gd name="T17" fmla="*/ 33 h 40"/>
                <a:gd name="T18" fmla="*/ 27 w 36"/>
                <a:gd name="T19" fmla="*/ 29 h 40"/>
                <a:gd name="T20" fmla="*/ 29 w 36"/>
                <a:gd name="T21" fmla="*/ 25 h 40"/>
                <a:gd name="T22" fmla="*/ 29 w 36"/>
                <a:gd name="T23" fmla="*/ 0 h 40"/>
                <a:gd name="T24" fmla="*/ 34 w 36"/>
                <a:gd name="T25" fmla="*/ 0 h 40"/>
                <a:gd name="T26" fmla="*/ 34 w 36"/>
                <a:gd name="T27" fmla="*/ 33 h 40"/>
                <a:gd name="T28" fmla="*/ 36 w 36"/>
                <a:gd name="T29" fmla="*/ 35 h 40"/>
                <a:gd name="T30" fmla="*/ 36 w 36"/>
                <a:gd name="T31" fmla="*/ 39 h 40"/>
                <a:gd name="T32" fmla="*/ 35 w 36"/>
                <a:gd name="T33" fmla="*/ 40 h 40"/>
                <a:gd name="T34" fmla="*/ 34 w 36"/>
                <a:gd name="T35" fmla="*/ 40 h 40"/>
                <a:gd name="T36" fmla="*/ 31 w 36"/>
                <a:gd name="T37" fmla="*/ 38 h 40"/>
                <a:gd name="T38" fmla="*/ 30 w 36"/>
                <a:gd name="T39" fmla="*/ 35 h 40"/>
                <a:gd name="T40" fmla="*/ 30 w 36"/>
                <a:gd name="T41" fmla="*/ 30 h 40"/>
                <a:gd name="T42" fmla="*/ 23 w 36"/>
                <a:gd name="T43" fmla="*/ 38 h 40"/>
                <a:gd name="T44" fmla="*/ 13 w 36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0">
                  <a:moveTo>
                    <a:pt x="13" y="40"/>
                  </a:moveTo>
                  <a:cubicBezTo>
                    <a:pt x="9" y="40"/>
                    <a:pt x="6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31"/>
                    <a:pt x="9" y="36"/>
                    <a:pt x="15" y="36"/>
                  </a:cubicBezTo>
                  <a:cubicBezTo>
                    <a:pt x="16" y="36"/>
                    <a:pt x="18" y="35"/>
                    <a:pt x="19" y="35"/>
                  </a:cubicBezTo>
                  <a:cubicBezTo>
                    <a:pt x="21" y="34"/>
                    <a:pt x="22" y="34"/>
                    <a:pt x="23" y="33"/>
                  </a:cubicBezTo>
                  <a:cubicBezTo>
                    <a:pt x="25" y="32"/>
                    <a:pt x="26" y="31"/>
                    <a:pt x="27" y="29"/>
                  </a:cubicBezTo>
                  <a:cubicBezTo>
                    <a:pt x="28" y="28"/>
                    <a:pt x="28" y="26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5" y="35"/>
                    <a:pt x="36" y="3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5" y="39"/>
                    <a:pt x="35" y="40"/>
                    <a:pt x="35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3" y="39"/>
                    <a:pt x="32" y="39"/>
                    <a:pt x="31" y="38"/>
                  </a:cubicBezTo>
                  <a:cubicBezTo>
                    <a:pt x="30" y="37"/>
                    <a:pt x="30" y="36"/>
                    <a:pt x="30" y="35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28" y="34"/>
                    <a:pt x="26" y="36"/>
                    <a:pt x="23" y="38"/>
                  </a:cubicBezTo>
                  <a:cubicBezTo>
                    <a:pt x="20" y="39"/>
                    <a:pt x="16" y="40"/>
                    <a:pt x="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48"/>
            <p:cNvSpPr>
              <a:spLocks/>
            </p:cNvSpPr>
            <p:nvPr/>
          </p:nvSpPr>
          <p:spPr bwMode="auto">
            <a:xfrm>
              <a:off x="4688826" y="3497745"/>
              <a:ext cx="46038" cy="58738"/>
            </a:xfrm>
            <a:custGeom>
              <a:avLst/>
              <a:gdLst>
                <a:gd name="T0" fmla="*/ 17 w 33"/>
                <a:gd name="T1" fmla="*/ 41 h 41"/>
                <a:gd name="T2" fmla="*/ 8 w 33"/>
                <a:gd name="T3" fmla="*/ 40 h 41"/>
                <a:gd name="T4" fmla="*/ 0 w 33"/>
                <a:gd name="T5" fmla="*/ 35 h 41"/>
                <a:gd name="T6" fmla="*/ 3 w 33"/>
                <a:gd name="T7" fmla="*/ 32 h 41"/>
                <a:gd name="T8" fmla="*/ 10 w 33"/>
                <a:gd name="T9" fmla="*/ 36 h 41"/>
                <a:gd name="T10" fmla="*/ 17 w 33"/>
                <a:gd name="T11" fmla="*/ 37 h 41"/>
                <a:gd name="T12" fmla="*/ 25 w 33"/>
                <a:gd name="T13" fmla="*/ 35 h 41"/>
                <a:gd name="T14" fmla="*/ 27 w 33"/>
                <a:gd name="T15" fmla="*/ 30 h 41"/>
                <a:gd name="T16" fmla="*/ 27 w 33"/>
                <a:gd name="T17" fmla="*/ 27 h 41"/>
                <a:gd name="T18" fmla="*/ 24 w 33"/>
                <a:gd name="T19" fmla="*/ 25 h 41"/>
                <a:gd name="T20" fmla="*/ 21 w 33"/>
                <a:gd name="T21" fmla="*/ 24 h 41"/>
                <a:gd name="T22" fmla="*/ 16 w 33"/>
                <a:gd name="T23" fmla="*/ 22 h 41"/>
                <a:gd name="T24" fmla="*/ 10 w 33"/>
                <a:gd name="T25" fmla="*/ 21 h 41"/>
                <a:gd name="T26" fmla="*/ 5 w 33"/>
                <a:gd name="T27" fmla="*/ 19 h 41"/>
                <a:gd name="T28" fmla="*/ 3 w 33"/>
                <a:gd name="T29" fmla="*/ 16 h 41"/>
                <a:gd name="T30" fmla="*/ 2 w 33"/>
                <a:gd name="T31" fmla="*/ 12 h 41"/>
                <a:gd name="T32" fmla="*/ 3 w 33"/>
                <a:gd name="T33" fmla="*/ 7 h 41"/>
                <a:gd name="T34" fmla="*/ 7 w 33"/>
                <a:gd name="T35" fmla="*/ 3 h 41"/>
                <a:gd name="T36" fmla="*/ 11 w 33"/>
                <a:gd name="T37" fmla="*/ 1 h 41"/>
                <a:gd name="T38" fmla="*/ 17 w 33"/>
                <a:gd name="T39" fmla="*/ 0 h 41"/>
                <a:gd name="T40" fmla="*/ 25 w 33"/>
                <a:gd name="T41" fmla="*/ 2 h 41"/>
                <a:gd name="T42" fmla="*/ 31 w 33"/>
                <a:gd name="T43" fmla="*/ 5 h 41"/>
                <a:gd name="T44" fmla="*/ 29 w 33"/>
                <a:gd name="T45" fmla="*/ 9 h 41"/>
                <a:gd name="T46" fmla="*/ 23 w 33"/>
                <a:gd name="T47" fmla="*/ 5 h 41"/>
                <a:gd name="T48" fmla="*/ 17 w 33"/>
                <a:gd name="T49" fmla="*/ 4 h 41"/>
                <a:gd name="T50" fmla="*/ 13 w 33"/>
                <a:gd name="T51" fmla="*/ 4 h 41"/>
                <a:gd name="T52" fmla="*/ 10 w 33"/>
                <a:gd name="T53" fmla="*/ 6 h 41"/>
                <a:gd name="T54" fmla="*/ 8 w 33"/>
                <a:gd name="T55" fmla="*/ 8 h 41"/>
                <a:gd name="T56" fmla="*/ 7 w 33"/>
                <a:gd name="T57" fmla="*/ 11 h 41"/>
                <a:gd name="T58" fmla="*/ 8 w 33"/>
                <a:gd name="T59" fmla="*/ 14 h 41"/>
                <a:gd name="T60" fmla="*/ 9 w 33"/>
                <a:gd name="T61" fmla="*/ 16 h 41"/>
                <a:gd name="T62" fmla="*/ 13 w 33"/>
                <a:gd name="T63" fmla="*/ 17 h 41"/>
                <a:gd name="T64" fmla="*/ 17 w 33"/>
                <a:gd name="T65" fmla="*/ 18 h 41"/>
                <a:gd name="T66" fmla="*/ 24 w 33"/>
                <a:gd name="T67" fmla="*/ 20 h 41"/>
                <a:gd name="T68" fmla="*/ 29 w 33"/>
                <a:gd name="T69" fmla="*/ 22 h 41"/>
                <a:gd name="T70" fmla="*/ 32 w 33"/>
                <a:gd name="T71" fmla="*/ 25 h 41"/>
                <a:gd name="T72" fmla="*/ 33 w 33"/>
                <a:gd name="T73" fmla="*/ 29 h 41"/>
                <a:gd name="T74" fmla="*/ 28 w 33"/>
                <a:gd name="T75" fmla="*/ 38 h 41"/>
                <a:gd name="T76" fmla="*/ 17 w 33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3" h="41">
                  <a:moveTo>
                    <a:pt x="17" y="41"/>
                  </a:moveTo>
                  <a:cubicBezTo>
                    <a:pt x="14" y="41"/>
                    <a:pt x="11" y="41"/>
                    <a:pt x="8" y="40"/>
                  </a:cubicBezTo>
                  <a:cubicBezTo>
                    <a:pt x="5" y="39"/>
                    <a:pt x="3" y="37"/>
                    <a:pt x="0" y="35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5" y="34"/>
                    <a:pt x="7" y="35"/>
                    <a:pt x="10" y="36"/>
                  </a:cubicBezTo>
                  <a:cubicBezTo>
                    <a:pt x="12" y="37"/>
                    <a:pt x="14" y="37"/>
                    <a:pt x="17" y="37"/>
                  </a:cubicBezTo>
                  <a:cubicBezTo>
                    <a:pt x="20" y="37"/>
                    <a:pt x="23" y="37"/>
                    <a:pt x="25" y="35"/>
                  </a:cubicBezTo>
                  <a:cubicBezTo>
                    <a:pt x="27" y="34"/>
                    <a:pt x="27" y="32"/>
                    <a:pt x="27" y="30"/>
                  </a:cubicBezTo>
                  <a:cubicBezTo>
                    <a:pt x="27" y="29"/>
                    <a:pt x="27" y="28"/>
                    <a:pt x="27" y="27"/>
                  </a:cubicBezTo>
                  <a:cubicBezTo>
                    <a:pt x="26" y="26"/>
                    <a:pt x="25" y="26"/>
                    <a:pt x="24" y="25"/>
                  </a:cubicBezTo>
                  <a:cubicBezTo>
                    <a:pt x="23" y="24"/>
                    <a:pt x="22" y="24"/>
                    <a:pt x="21" y="24"/>
                  </a:cubicBezTo>
                  <a:cubicBezTo>
                    <a:pt x="19" y="23"/>
                    <a:pt x="18" y="23"/>
                    <a:pt x="16" y="22"/>
                  </a:cubicBezTo>
                  <a:cubicBezTo>
                    <a:pt x="13" y="22"/>
                    <a:pt x="11" y="21"/>
                    <a:pt x="10" y="21"/>
                  </a:cubicBezTo>
                  <a:cubicBezTo>
                    <a:pt x="8" y="20"/>
                    <a:pt x="7" y="19"/>
                    <a:pt x="5" y="19"/>
                  </a:cubicBezTo>
                  <a:cubicBezTo>
                    <a:pt x="4" y="18"/>
                    <a:pt x="4" y="17"/>
                    <a:pt x="3" y="16"/>
                  </a:cubicBezTo>
                  <a:cubicBezTo>
                    <a:pt x="3" y="15"/>
                    <a:pt x="2" y="14"/>
                    <a:pt x="2" y="12"/>
                  </a:cubicBezTo>
                  <a:cubicBezTo>
                    <a:pt x="2" y="10"/>
                    <a:pt x="3" y="8"/>
                    <a:pt x="3" y="7"/>
                  </a:cubicBezTo>
                  <a:cubicBezTo>
                    <a:pt x="4" y="5"/>
                    <a:pt x="5" y="4"/>
                    <a:pt x="7" y="3"/>
                  </a:cubicBezTo>
                  <a:cubicBezTo>
                    <a:pt x="8" y="2"/>
                    <a:pt x="10" y="1"/>
                    <a:pt x="11" y="1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3" y="1"/>
                    <a:pt x="25" y="2"/>
                  </a:cubicBezTo>
                  <a:cubicBezTo>
                    <a:pt x="28" y="3"/>
                    <a:pt x="30" y="4"/>
                    <a:pt x="31" y="5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7" y="7"/>
                    <a:pt x="26" y="6"/>
                    <a:pt x="23" y="5"/>
                  </a:cubicBezTo>
                  <a:cubicBezTo>
                    <a:pt x="21" y="4"/>
                    <a:pt x="19" y="4"/>
                    <a:pt x="17" y="4"/>
                  </a:cubicBezTo>
                  <a:cubicBezTo>
                    <a:pt x="16" y="4"/>
                    <a:pt x="14" y="4"/>
                    <a:pt x="13" y="4"/>
                  </a:cubicBezTo>
                  <a:cubicBezTo>
                    <a:pt x="12" y="5"/>
                    <a:pt x="11" y="5"/>
                    <a:pt x="10" y="6"/>
                  </a:cubicBezTo>
                  <a:cubicBezTo>
                    <a:pt x="9" y="6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2"/>
                    <a:pt x="7" y="13"/>
                    <a:pt x="8" y="14"/>
                  </a:cubicBezTo>
                  <a:cubicBezTo>
                    <a:pt x="8" y="15"/>
                    <a:pt x="9" y="15"/>
                    <a:pt x="9" y="16"/>
                  </a:cubicBezTo>
                  <a:cubicBezTo>
                    <a:pt x="10" y="16"/>
                    <a:pt x="11" y="17"/>
                    <a:pt x="13" y="17"/>
                  </a:cubicBezTo>
                  <a:cubicBezTo>
                    <a:pt x="14" y="17"/>
                    <a:pt x="15" y="18"/>
                    <a:pt x="17" y="18"/>
                  </a:cubicBezTo>
                  <a:cubicBezTo>
                    <a:pt x="20" y="19"/>
                    <a:pt x="22" y="19"/>
                    <a:pt x="24" y="20"/>
                  </a:cubicBezTo>
                  <a:cubicBezTo>
                    <a:pt x="26" y="21"/>
                    <a:pt x="27" y="21"/>
                    <a:pt x="29" y="22"/>
                  </a:cubicBezTo>
                  <a:cubicBezTo>
                    <a:pt x="30" y="23"/>
                    <a:pt x="31" y="24"/>
                    <a:pt x="32" y="25"/>
                  </a:cubicBezTo>
                  <a:cubicBezTo>
                    <a:pt x="32" y="26"/>
                    <a:pt x="33" y="28"/>
                    <a:pt x="33" y="29"/>
                  </a:cubicBezTo>
                  <a:cubicBezTo>
                    <a:pt x="33" y="33"/>
                    <a:pt x="31" y="36"/>
                    <a:pt x="28" y="38"/>
                  </a:cubicBezTo>
                  <a:cubicBezTo>
                    <a:pt x="26" y="40"/>
                    <a:pt x="22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49"/>
            <p:cNvSpPr>
              <a:spLocks/>
            </p:cNvSpPr>
            <p:nvPr/>
          </p:nvSpPr>
          <p:spPr bwMode="auto">
            <a:xfrm>
              <a:off x="4196701" y="3591408"/>
              <a:ext cx="38100" cy="80963"/>
            </a:xfrm>
            <a:custGeom>
              <a:avLst/>
              <a:gdLst>
                <a:gd name="T0" fmla="*/ 6 w 26"/>
                <a:gd name="T1" fmla="*/ 56 h 56"/>
                <a:gd name="T2" fmla="*/ 6 w 26"/>
                <a:gd name="T3" fmla="*/ 20 h 56"/>
                <a:gd name="T4" fmla="*/ 0 w 26"/>
                <a:gd name="T5" fmla="*/ 20 h 56"/>
                <a:gd name="T6" fmla="*/ 0 w 26"/>
                <a:gd name="T7" fmla="*/ 16 h 56"/>
                <a:gd name="T8" fmla="*/ 6 w 26"/>
                <a:gd name="T9" fmla="*/ 16 h 56"/>
                <a:gd name="T10" fmla="*/ 6 w 26"/>
                <a:gd name="T11" fmla="*/ 15 h 56"/>
                <a:gd name="T12" fmla="*/ 9 w 26"/>
                <a:gd name="T13" fmla="*/ 4 h 56"/>
                <a:gd name="T14" fmla="*/ 17 w 26"/>
                <a:gd name="T15" fmla="*/ 0 h 56"/>
                <a:gd name="T16" fmla="*/ 22 w 26"/>
                <a:gd name="T17" fmla="*/ 0 h 56"/>
                <a:gd name="T18" fmla="*/ 26 w 26"/>
                <a:gd name="T19" fmla="*/ 2 h 56"/>
                <a:gd name="T20" fmla="*/ 24 w 26"/>
                <a:gd name="T21" fmla="*/ 6 h 56"/>
                <a:gd name="T22" fmla="*/ 21 w 26"/>
                <a:gd name="T23" fmla="*/ 5 h 56"/>
                <a:gd name="T24" fmla="*/ 18 w 26"/>
                <a:gd name="T25" fmla="*/ 4 h 56"/>
                <a:gd name="T26" fmla="*/ 13 w 26"/>
                <a:gd name="T27" fmla="*/ 7 h 56"/>
                <a:gd name="T28" fmla="*/ 11 w 26"/>
                <a:gd name="T29" fmla="*/ 15 h 56"/>
                <a:gd name="T30" fmla="*/ 11 w 26"/>
                <a:gd name="T31" fmla="*/ 16 h 56"/>
                <a:gd name="T32" fmla="*/ 22 w 26"/>
                <a:gd name="T33" fmla="*/ 16 h 56"/>
                <a:gd name="T34" fmla="*/ 22 w 26"/>
                <a:gd name="T35" fmla="*/ 20 h 56"/>
                <a:gd name="T36" fmla="*/ 11 w 26"/>
                <a:gd name="T37" fmla="*/ 20 h 56"/>
                <a:gd name="T38" fmla="*/ 11 w 26"/>
                <a:gd name="T39" fmla="*/ 56 h 56"/>
                <a:gd name="T40" fmla="*/ 6 w 26"/>
                <a:gd name="T4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56">
                  <a:moveTo>
                    <a:pt x="6" y="56"/>
                  </a:moveTo>
                  <a:cubicBezTo>
                    <a:pt x="6" y="20"/>
                    <a:pt x="6" y="20"/>
                    <a:pt x="6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0"/>
                    <a:pt x="7" y="7"/>
                    <a:pt x="9" y="4"/>
                  </a:cubicBezTo>
                  <a:cubicBezTo>
                    <a:pt x="11" y="1"/>
                    <a:pt x="14" y="0"/>
                    <a:pt x="17" y="0"/>
                  </a:cubicBezTo>
                  <a:cubicBezTo>
                    <a:pt x="19" y="0"/>
                    <a:pt x="20" y="0"/>
                    <a:pt x="22" y="0"/>
                  </a:cubicBezTo>
                  <a:cubicBezTo>
                    <a:pt x="23" y="1"/>
                    <a:pt x="24" y="1"/>
                    <a:pt x="26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5"/>
                    <a:pt x="22" y="5"/>
                    <a:pt x="21" y="5"/>
                  </a:cubicBezTo>
                  <a:cubicBezTo>
                    <a:pt x="20" y="4"/>
                    <a:pt x="19" y="4"/>
                    <a:pt x="18" y="4"/>
                  </a:cubicBezTo>
                  <a:cubicBezTo>
                    <a:pt x="16" y="4"/>
                    <a:pt x="14" y="5"/>
                    <a:pt x="13" y="7"/>
                  </a:cubicBezTo>
                  <a:cubicBezTo>
                    <a:pt x="11" y="9"/>
                    <a:pt x="11" y="11"/>
                    <a:pt x="11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56"/>
                    <a:pt x="11" y="56"/>
                    <a:pt x="11" y="56"/>
                  </a:cubicBezTo>
                  <a:lnTo>
                    <a:pt x="6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50"/>
            <p:cNvSpPr>
              <a:spLocks noEditPoints="1"/>
            </p:cNvSpPr>
            <p:nvPr/>
          </p:nvSpPr>
          <p:spPr bwMode="auto">
            <a:xfrm>
              <a:off x="4234801" y="3615220"/>
              <a:ext cx="55563" cy="57150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6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6 w 39"/>
                <a:gd name="T13" fmla="*/ 6 h 41"/>
                <a:gd name="T14" fmla="*/ 12 w 39"/>
                <a:gd name="T15" fmla="*/ 1 h 41"/>
                <a:gd name="T16" fmla="*/ 20 w 39"/>
                <a:gd name="T17" fmla="*/ 0 h 41"/>
                <a:gd name="T18" fmla="*/ 28 w 39"/>
                <a:gd name="T19" fmla="*/ 1 h 41"/>
                <a:gd name="T20" fmla="*/ 34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9 w 39"/>
                <a:gd name="T27" fmla="*/ 21 h 41"/>
                <a:gd name="T28" fmla="*/ 39 w 39"/>
                <a:gd name="T29" fmla="*/ 22 h 41"/>
                <a:gd name="T30" fmla="*/ 5 w 39"/>
                <a:gd name="T31" fmla="*/ 22 h 41"/>
                <a:gd name="T32" fmla="*/ 7 w 39"/>
                <a:gd name="T33" fmla="*/ 28 h 41"/>
                <a:gd name="T34" fmla="*/ 10 w 39"/>
                <a:gd name="T35" fmla="*/ 33 h 41"/>
                <a:gd name="T36" fmla="*/ 15 w 39"/>
                <a:gd name="T37" fmla="*/ 36 h 41"/>
                <a:gd name="T38" fmla="*/ 20 w 39"/>
                <a:gd name="T39" fmla="*/ 37 h 41"/>
                <a:gd name="T40" fmla="*/ 24 w 39"/>
                <a:gd name="T41" fmla="*/ 36 h 41"/>
                <a:gd name="T42" fmla="*/ 27 w 39"/>
                <a:gd name="T43" fmla="*/ 35 h 41"/>
                <a:gd name="T44" fmla="*/ 30 w 39"/>
                <a:gd name="T45" fmla="*/ 32 h 41"/>
                <a:gd name="T46" fmla="*/ 32 w 39"/>
                <a:gd name="T47" fmla="*/ 30 h 41"/>
                <a:gd name="T48" fmla="*/ 37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20 w 39"/>
                <a:gd name="T57" fmla="*/ 41 h 41"/>
                <a:gd name="T58" fmla="*/ 34 w 39"/>
                <a:gd name="T59" fmla="*/ 18 h 41"/>
                <a:gd name="T60" fmla="*/ 33 w 39"/>
                <a:gd name="T61" fmla="*/ 12 h 41"/>
                <a:gd name="T62" fmla="*/ 30 w 39"/>
                <a:gd name="T63" fmla="*/ 8 h 41"/>
                <a:gd name="T64" fmla="*/ 25 w 39"/>
                <a:gd name="T65" fmla="*/ 5 h 41"/>
                <a:gd name="T66" fmla="*/ 20 w 39"/>
                <a:gd name="T67" fmla="*/ 4 h 41"/>
                <a:gd name="T68" fmla="*/ 14 w 39"/>
                <a:gd name="T69" fmla="*/ 5 h 41"/>
                <a:gd name="T70" fmla="*/ 10 w 39"/>
                <a:gd name="T71" fmla="*/ 8 h 41"/>
                <a:gd name="T72" fmla="*/ 7 w 39"/>
                <a:gd name="T73" fmla="*/ 12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9" y="38"/>
                    <a:pt x="7" y="36"/>
                    <a:pt x="6" y="35"/>
                  </a:cubicBezTo>
                  <a:cubicBezTo>
                    <a:pt x="4" y="33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ubicBezTo>
                    <a:pt x="0" y="17"/>
                    <a:pt x="0" y="15"/>
                    <a:pt x="1" y="12"/>
                  </a:cubicBezTo>
                  <a:cubicBezTo>
                    <a:pt x="2" y="10"/>
                    <a:pt x="4" y="7"/>
                    <a:pt x="6" y="6"/>
                  </a:cubicBezTo>
                  <a:cubicBezTo>
                    <a:pt x="7" y="4"/>
                    <a:pt x="9" y="2"/>
                    <a:pt x="12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23" y="0"/>
                    <a:pt x="25" y="0"/>
                    <a:pt x="28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6" y="8"/>
                    <a:pt x="37" y="10"/>
                    <a:pt x="38" y="12"/>
                  </a:cubicBezTo>
                  <a:cubicBezTo>
                    <a:pt x="39" y="15"/>
                    <a:pt x="39" y="17"/>
                    <a:pt x="39" y="20"/>
                  </a:cubicBezTo>
                  <a:cubicBezTo>
                    <a:pt x="39" y="20"/>
                    <a:pt x="39" y="21"/>
                    <a:pt x="39" y="21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4"/>
                    <a:pt x="6" y="26"/>
                    <a:pt x="7" y="28"/>
                  </a:cubicBezTo>
                  <a:cubicBezTo>
                    <a:pt x="8" y="30"/>
                    <a:pt x="9" y="31"/>
                    <a:pt x="10" y="33"/>
                  </a:cubicBezTo>
                  <a:cubicBezTo>
                    <a:pt x="11" y="34"/>
                    <a:pt x="13" y="35"/>
                    <a:pt x="15" y="36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1" y="37"/>
                    <a:pt x="23" y="37"/>
                    <a:pt x="24" y="36"/>
                  </a:cubicBezTo>
                  <a:cubicBezTo>
                    <a:pt x="25" y="36"/>
                    <a:pt x="26" y="35"/>
                    <a:pt x="27" y="35"/>
                  </a:cubicBezTo>
                  <a:cubicBezTo>
                    <a:pt x="28" y="34"/>
                    <a:pt x="29" y="33"/>
                    <a:pt x="30" y="32"/>
                  </a:cubicBezTo>
                  <a:cubicBezTo>
                    <a:pt x="31" y="32"/>
                    <a:pt x="32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2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39"/>
                    <a:pt x="25" y="40"/>
                  </a:cubicBezTo>
                  <a:cubicBezTo>
                    <a:pt x="24" y="40"/>
                    <a:pt x="22" y="41"/>
                    <a:pt x="20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4" y="14"/>
                    <a:pt x="33" y="12"/>
                  </a:cubicBezTo>
                  <a:cubicBezTo>
                    <a:pt x="32" y="10"/>
                    <a:pt x="31" y="9"/>
                    <a:pt x="30" y="8"/>
                  </a:cubicBezTo>
                  <a:cubicBezTo>
                    <a:pt x="28" y="6"/>
                    <a:pt x="27" y="5"/>
                    <a:pt x="25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3" y="5"/>
                    <a:pt x="11" y="6"/>
                    <a:pt x="10" y="8"/>
                  </a:cubicBezTo>
                  <a:cubicBezTo>
                    <a:pt x="9" y="9"/>
                    <a:pt x="7" y="10"/>
                    <a:pt x="7" y="12"/>
                  </a:cubicBezTo>
                  <a:cubicBezTo>
                    <a:pt x="6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51"/>
            <p:cNvSpPr>
              <a:spLocks/>
            </p:cNvSpPr>
            <p:nvPr/>
          </p:nvSpPr>
          <p:spPr bwMode="auto">
            <a:xfrm>
              <a:off x="4301476" y="3615220"/>
              <a:ext cx="50800" cy="57150"/>
            </a:xfrm>
            <a:custGeom>
              <a:avLst/>
              <a:gdLst>
                <a:gd name="T0" fmla="*/ 13 w 36"/>
                <a:gd name="T1" fmla="*/ 41 h 41"/>
                <a:gd name="T2" fmla="*/ 3 w 36"/>
                <a:gd name="T3" fmla="*/ 36 h 41"/>
                <a:gd name="T4" fmla="*/ 0 w 36"/>
                <a:gd name="T5" fmla="*/ 24 h 41"/>
                <a:gd name="T6" fmla="*/ 0 w 36"/>
                <a:gd name="T7" fmla="*/ 0 h 41"/>
                <a:gd name="T8" fmla="*/ 5 w 36"/>
                <a:gd name="T9" fmla="*/ 0 h 41"/>
                <a:gd name="T10" fmla="*/ 5 w 36"/>
                <a:gd name="T11" fmla="*/ 23 h 41"/>
                <a:gd name="T12" fmla="*/ 14 w 36"/>
                <a:gd name="T13" fmla="*/ 36 h 41"/>
                <a:gd name="T14" fmla="*/ 19 w 36"/>
                <a:gd name="T15" fmla="*/ 35 h 41"/>
                <a:gd name="T16" fmla="*/ 23 w 36"/>
                <a:gd name="T17" fmla="*/ 33 h 41"/>
                <a:gd name="T18" fmla="*/ 26 w 36"/>
                <a:gd name="T19" fmla="*/ 30 h 41"/>
                <a:gd name="T20" fmla="*/ 29 w 36"/>
                <a:gd name="T21" fmla="*/ 25 h 41"/>
                <a:gd name="T22" fmla="*/ 29 w 36"/>
                <a:gd name="T23" fmla="*/ 0 h 41"/>
                <a:gd name="T24" fmla="*/ 34 w 36"/>
                <a:gd name="T25" fmla="*/ 0 h 41"/>
                <a:gd name="T26" fmla="*/ 34 w 36"/>
                <a:gd name="T27" fmla="*/ 33 h 41"/>
                <a:gd name="T28" fmla="*/ 36 w 36"/>
                <a:gd name="T29" fmla="*/ 35 h 41"/>
                <a:gd name="T30" fmla="*/ 36 w 36"/>
                <a:gd name="T31" fmla="*/ 40 h 41"/>
                <a:gd name="T32" fmla="*/ 34 w 36"/>
                <a:gd name="T33" fmla="*/ 40 h 41"/>
                <a:gd name="T34" fmla="*/ 33 w 36"/>
                <a:gd name="T35" fmla="*/ 40 h 41"/>
                <a:gd name="T36" fmla="*/ 30 w 36"/>
                <a:gd name="T37" fmla="*/ 39 h 41"/>
                <a:gd name="T38" fmla="*/ 29 w 36"/>
                <a:gd name="T39" fmla="*/ 35 h 41"/>
                <a:gd name="T40" fmla="*/ 29 w 36"/>
                <a:gd name="T41" fmla="*/ 31 h 41"/>
                <a:gd name="T42" fmla="*/ 22 w 36"/>
                <a:gd name="T43" fmla="*/ 38 h 41"/>
                <a:gd name="T44" fmla="*/ 13 w 36"/>
                <a:gd name="T4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1">
                  <a:moveTo>
                    <a:pt x="13" y="41"/>
                  </a:moveTo>
                  <a:cubicBezTo>
                    <a:pt x="8" y="41"/>
                    <a:pt x="5" y="39"/>
                    <a:pt x="3" y="36"/>
                  </a:cubicBezTo>
                  <a:cubicBezTo>
                    <a:pt x="1" y="33"/>
                    <a:pt x="0" y="29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32"/>
                    <a:pt x="8" y="36"/>
                    <a:pt x="14" y="36"/>
                  </a:cubicBezTo>
                  <a:cubicBezTo>
                    <a:pt x="16" y="36"/>
                    <a:pt x="17" y="36"/>
                    <a:pt x="19" y="35"/>
                  </a:cubicBezTo>
                  <a:cubicBezTo>
                    <a:pt x="20" y="35"/>
                    <a:pt x="22" y="34"/>
                    <a:pt x="23" y="33"/>
                  </a:cubicBezTo>
                  <a:cubicBezTo>
                    <a:pt x="24" y="32"/>
                    <a:pt x="25" y="31"/>
                    <a:pt x="26" y="30"/>
                  </a:cubicBezTo>
                  <a:cubicBezTo>
                    <a:pt x="27" y="28"/>
                    <a:pt x="28" y="27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5"/>
                    <a:pt x="34" y="35"/>
                    <a:pt x="36" y="35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5" y="40"/>
                    <a:pt x="35" y="40"/>
                    <a:pt x="34" y="40"/>
                  </a:cubicBezTo>
                  <a:cubicBezTo>
                    <a:pt x="34" y="40"/>
                    <a:pt x="34" y="40"/>
                    <a:pt x="33" y="40"/>
                  </a:cubicBezTo>
                  <a:cubicBezTo>
                    <a:pt x="32" y="40"/>
                    <a:pt x="31" y="40"/>
                    <a:pt x="30" y="39"/>
                  </a:cubicBezTo>
                  <a:cubicBezTo>
                    <a:pt x="30" y="38"/>
                    <a:pt x="29" y="37"/>
                    <a:pt x="29" y="35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8" y="34"/>
                    <a:pt x="25" y="36"/>
                    <a:pt x="22" y="38"/>
                  </a:cubicBezTo>
                  <a:cubicBezTo>
                    <a:pt x="19" y="40"/>
                    <a:pt x="16" y="41"/>
                    <a:pt x="1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52"/>
            <p:cNvSpPr>
              <a:spLocks noEditPoints="1"/>
            </p:cNvSpPr>
            <p:nvPr/>
          </p:nvSpPr>
          <p:spPr bwMode="auto">
            <a:xfrm>
              <a:off x="4363388" y="3615220"/>
              <a:ext cx="53975" cy="80963"/>
            </a:xfrm>
            <a:custGeom>
              <a:avLst/>
              <a:gdLst>
                <a:gd name="T0" fmla="*/ 18 w 38"/>
                <a:gd name="T1" fmla="*/ 40 h 57"/>
                <a:gd name="T2" fmla="*/ 11 w 38"/>
                <a:gd name="T3" fmla="*/ 39 h 57"/>
                <a:gd name="T4" fmla="*/ 5 w 38"/>
                <a:gd name="T5" fmla="*/ 34 h 57"/>
                <a:gd name="T6" fmla="*/ 1 w 38"/>
                <a:gd name="T7" fmla="*/ 28 h 57"/>
                <a:gd name="T8" fmla="*/ 0 w 38"/>
                <a:gd name="T9" fmla="*/ 20 h 57"/>
                <a:gd name="T10" fmla="*/ 1 w 38"/>
                <a:gd name="T11" fmla="*/ 12 h 57"/>
                <a:gd name="T12" fmla="*/ 5 w 38"/>
                <a:gd name="T13" fmla="*/ 6 h 57"/>
                <a:gd name="T14" fmla="*/ 11 w 38"/>
                <a:gd name="T15" fmla="*/ 1 h 57"/>
                <a:gd name="T16" fmla="*/ 18 w 38"/>
                <a:gd name="T17" fmla="*/ 0 h 57"/>
                <a:gd name="T18" fmla="*/ 27 w 38"/>
                <a:gd name="T19" fmla="*/ 2 h 57"/>
                <a:gd name="T20" fmla="*/ 34 w 38"/>
                <a:gd name="T21" fmla="*/ 9 h 57"/>
                <a:gd name="T22" fmla="*/ 34 w 38"/>
                <a:gd name="T23" fmla="*/ 0 h 57"/>
                <a:gd name="T24" fmla="*/ 38 w 38"/>
                <a:gd name="T25" fmla="*/ 0 h 57"/>
                <a:gd name="T26" fmla="*/ 38 w 38"/>
                <a:gd name="T27" fmla="*/ 40 h 57"/>
                <a:gd name="T28" fmla="*/ 37 w 38"/>
                <a:gd name="T29" fmla="*/ 47 h 57"/>
                <a:gd name="T30" fmla="*/ 32 w 38"/>
                <a:gd name="T31" fmla="*/ 53 h 57"/>
                <a:gd name="T32" fmla="*/ 26 w 38"/>
                <a:gd name="T33" fmla="*/ 56 h 57"/>
                <a:gd name="T34" fmla="*/ 19 w 38"/>
                <a:gd name="T35" fmla="*/ 57 h 57"/>
                <a:gd name="T36" fmla="*/ 8 w 38"/>
                <a:gd name="T37" fmla="*/ 54 h 57"/>
                <a:gd name="T38" fmla="*/ 1 w 38"/>
                <a:gd name="T39" fmla="*/ 48 h 57"/>
                <a:gd name="T40" fmla="*/ 4 w 38"/>
                <a:gd name="T41" fmla="*/ 45 h 57"/>
                <a:gd name="T42" fmla="*/ 10 w 38"/>
                <a:gd name="T43" fmla="*/ 51 h 57"/>
                <a:gd name="T44" fmla="*/ 19 w 38"/>
                <a:gd name="T45" fmla="*/ 53 h 57"/>
                <a:gd name="T46" fmla="*/ 24 w 38"/>
                <a:gd name="T47" fmla="*/ 52 h 57"/>
                <a:gd name="T48" fmla="*/ 29 w 38"/>
                <a:gd name="T49" fmla="*/ 50 h 57"/>
                <a:gd name="T50" fmla="*/ 32 w 38"/>
                <a:gd name="T51" fmla="*/ 46 h 57"/>
                <a:gd name="T52" fmla="*/ 33 w 38"/>
                <a:gd name="T53" fmla="*/ 40 h 57"/>
                <a:gd name="T54" fmla="*/ 33 w 38"/>
                <a:gd name="T55" fmla="*/ 32 h 57"/>
                <a:gd name="T56" fmla="*/ 27 w 38"/>
                <a:gd name="T57" fmla="*/ 38 h 57"/>
                <a:gd name="T58" fmla="*/ 18 w 38"/>
                <a:gd name="T59" fmla="*/ 40 h 57"/>
                <a:gd name="T60" fmla="*/ 20 w 38"/>
                <a:gd name="T61" fmla="*/ 36 h 57"/>
                <a:gd name="T62" fmla="*/ 24 w 38"/>
                <a:gd name="T63" fmla="*/ 35 h 57"/>
                <a:gd name="T64" fmla="*/ 28 w 38"/>
                <a:gd name="T65" fmla="*/ 33 h 57"/>
                <a:gd name="T66" fmla="*/ 31 w 38"/>
                <a:gd name="T67" fmla="*/ 30 h 57"/>
                <a:gd name="T68" fmla="*/ 33 w 38"/>
                <a:gd name="T69" fmla="*/ 26 h 57"/>
                <a:gd name="T70" fmla="*/ 33 w 38"/>
                <a:gd name="T71" fmla="*/ 14 h 57"/>
                <a:gd name="T72" fmla="*/ 31 w 38"/>
                <a:gd name="T73" fmla="*/ 10 h 57"/>
                <a:gd name="T74" fmla="*/ 27 w 38"/>
                <a:gd name="T75" fmla="*/ 7 h 57"/>
                <a:gd name="T76" fmla="*/ 24 w 38"/>
                <a:gd name="T77" fmla="*/ 5 h 57"/>
                <a:gd name="T78" fmla="*/ 19 w 38"/>
                <a:gd name="T79" fmla="*/ 4 h 57"/>
                <a:gd name="T80" fmla="*/ 13 w 38"/>
                <a:gd name="T81" fmla="*/ 6 h 57"/>
                <a:gd name="T82" fmla="*/ 9 w 38"/>
                <a:gd name="T83" fmla="*/ 9 h 57"/>
                <a:gd name="T84" fmla="*/ 6 w 38"/>
                <a:gd name="T85" fmla="*/ 14 h 57"/>
                <a:gd name="T86" fmla="*/ 5 w 38"/>
                <a:gd name="T87" fmla="*/ 20 h 57"/>
                <a:gd name="T88" fmla="*/ 6 w 38"/>
                <a:gd name="T89" fmla="*/ 26 h 57"/>
                <a:gd name="T90" fmla="*/ 9 w 38"/>
                <a:gd name="T91" fmla="*/ 31 h 57"/>
                <a:gd name="T92" fmla="*/ 14 w 38"/>
                <a:gd name="T93" fmla="*/ 35 h 57"/>
                <a:gd name="T94" fmla="*/ 20 w 38"/>
                <a:gd name="T95" fmla="*/ 3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8" h="57">
                  <a:moveTo>
                    <a:pt x="18" y="40"/>
                  </a:moveTo>
                  <a:cubicBezTo>
                    <a:pt x="16" y="40"/>
                    <a:pt x="13" y="40"/>
                    <a:pt x="11" y="39"/>
                  </a:cubicBezTo>
                  <a:cubicBezTo>
                    <a:pt x="9" y="38"/>
                    <a:pt x="7" y="36"/>
                    <a:pt x="5" y="34"/>
                  </a:cubicBezTo>
                  <a:cubicBezTo>
                    <a:pt x="3" y="32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ubicBezTo>
                    <a:pt x="0" y="17"/>
                    <a:pt x="0" y="15"/>
                    <a:pt x="1" y="12"/>
                  </a:cubicBezTo>
                  <a:cubicBezTo>
                    <a:pt x="2" y="10"/>
                    <a:pt x="3" y="8"/>
                    <a:pt x="5" y="6"/>
                  </a:cubicBezTo>
                  <a:cubicBezTo>
                    <a:pt x="7" y="4"/>
                    <a:pt x="9" y="2"/>
                    <a:pt x="11" y="1"/>
                  </a:cubicBezTo>
                  <a:cubicBezTo>
                    <a:pt x="13" y="0"/>
                    <a:pt x="16" y="0"/>
                    <a:pt x="18" y="0"/>
                  </a:cubicBezTo>
                  <a:cubicBezTo>
                    <a:pt x="22" y="0"/>
                    <a:pt x="25" y="0"/>
                    <a:pt x="27" y="2"/>
                  </a:cubicBezTo>
                  <a:cubicBezTo>
                    <a:pt x="30" y="4"/>
                    <a:pt x="32" y="6"/>
                    <a:pt x="34" y="9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3"/>
                    <a:pt x="38" y="45"/>
                    <a:pt x="37" y="47"/>
                  </a:cubicBezTo>
                  <a:cubicBezTo>
                    <a:pt x="36" y="49"/>
                    <a:pt x="34" y="51"/>
                    <a:pt x="32" y="53"/>
                  </a:cubicBezTo>
                  <a:cubicBezTo>
                    <a:pt x="31" y="54"/>
                    <a:pt x="29" y="55"/>
                    <a:pt x="26" y="56"/>
                  </a:cubicBezTo>
                  <a:cubicBezTo>
                    <a:pt x="24" y="57"/>
                    <a:pt x="21" y="57"/>
                    <a:pt x="19" y="57"/>
                  </a:cubicBezTo>
                  <a:cubicBezTo>
                    <a:pt x="14" y="57"/>
                    <a:pt x="11" y="56"/>
                    <a:pt x="8" y="54"/>
                  </a:cubicBezTo>
                  <a:cubicBezTo>
                    <a:pt x="5" y="53"/>
                    <a:pt x="3" y="51"/>
                    <a:pt x="1" y="48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6" y="48"/>
                    <a:pt x="8" y="50"/>
                    <a:pt x="10" y="51"/>
                  </a:cubicBezTo>
                  <a:cubicBezTo>
                    <a:pt x="13" y="52"/>
                    <a:pt x="16" y="53"/>
                    <a:pt x="19" y="53"/>
                  </a:cubicBezTo>
                  <a:cubicBezTo>
                    <a:pt x="21" y="53"/>
                    <a:pt x="23" y="52"/>
                    <a:pt x="24" y="52"/>
                  </a:cubicBezTo>
                  <a:cubicBezTo>
                    <a:pt x="26" y="51"/>
                    <a:pt x="27" y="51"/>
                    <a:pt x="29" y="50"/>
                  </a:cubicBezTo>
                  <a:cubicBezTo>
                    <a:pt x="30" y="49"/>
                    <a:pt x="31" y="47"/>
                    <a:pt x="32" y="46"/>
                  </a:cubicBezTo>
                  <a:cubicBezTo>
                    <a:pt x="33" y="44"/>
                    <a:pt x="33" y="42"/>
                    <a:pt x="33" y="40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1" y="35"/>
                    <a:pt x="29" y="37"/>
                    <a:pt x="27" y="38"/>
                  </a:cubicBezTo>
                  <a:cubicBezTo>
                    <a:pt x="24" y="40"/>
                    <a:pt x="21" y="40"/>
                    <a:pt x="18" y="40"/>
                  </a:cubicBezTo>
                  <a:close/>
                  <a:moveTo>
                    <a:pt x="20" y="36"/>
                  </a:moveTo>
                  <a:cubicBezTo>
                    <a:pt x="21" y="36"/>
                    <a:pt x="23" y="36"/>
                    <a:pt x="24" y="35"/>
                  </a:cubicBezTo>
                  <a:cubicBezTo>
                    <a:pt x="26" y="35"/>
                    <a:pt x="27" y="34"/>
                    <a:pt x="28" y="33"/>
                  </a:cubicBezTo>
                  <a:cubicBezTo>
                    <a:pt x="30" y="32"/>
                    <a:pt x="31" y="31"/>
                    <a:pt x="31" y="30"/>
                  </a:cubicBezTo>
                  <a:cubicBezTo>
                    <a:pt x="32" y="29"/>
                    <a:pt x="33" y="27"/>
                    <a:pt x="33" y="26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2" y="13"/>
                    <a:pt x="32" y="11"/>
                    <a:pt x="31" y="10"/>
                  </a:cubicBezTo>
                  <a:cubicBezTo>
                    <a:pt x="30" y="9"/>
                    <a:pt x="29" y="8"/>
                    <a:pt x="27" y="7"/>
                  </a:cubicBezTo>
                  <a:cubicBezTo>
                    <a:pt x="26" y="6"/>
                    <a:pt x="25" y="5"/>
                    <a:pt x="24" y="5"/>
                  </a:cubicBezTo>
                  <a:cubicBezTo>
                    <a:pt x="22" y="4"/>
                    <a:pt x="21" y="4"/>
                    <a:pt x="19" y="4"/>
                  </a:cubicBezTo>
                  <a:cubicBezTo>
                    <a:pt x="17" y="4"/>
                    <a:pt x="15" y="5"/>
                    <a:pt x="13" y="6"/>
                  </a:cubicBezTo>
                  <a:cubicBezTo>
                    <a:pt x="12" y="6"/>
                    <a:pt x="10" y="8"/>
                    <a:pt x="9" y="9"/>
                  </a:cubicBezTo>
                  <a:cubicBezTo>
                    <a:pt x="8" y="11"/>
                    <a:pt x="7" y="12"/>
                    <a:pt x="6" y="14"/>
                  </a:cubicBezTo>
                  <a:cubicBezTo>
                    <a:pt x="5" y="16"/>
                    <a:pt x="5" y="18"/>
                    <a:pt x="5" y="20"/>
                  </a:cubicBezTo>
                  <a:cubicBezTo>
                    <a:pt x="5" y="22"/>
                    <a:pt x="6" y="24"/>
                    <a:pt x="6" y="26"/>
                  </a:cubicBezTo>
                  <a:cubicBezTo>
                    <a:pt x="7" y="28"/>
                    <a:pt x="8" y="30"/>
                    <a:pt x="9" y="31"/>
                  </a:cubicBezTo>
                  <a:cubicBezTo>
                    <a:pt x="11" y="33"/>
                    <a:pt x="12" y="34"/>
                    <a:pt x="14" y="35"/>
                  </a:cubicBezTo>
                  <a:cubicBezTo>
                    <a:pt x="16" y="36"/>
                    <a:pt x="18" y="36"/>
                    <a:pt x="20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53"/>
            <p:cNvSpPr>
              <a:spLocks noEditPoints="1"/>
            </p:cNvSpPr>
            <p:nvPr/>
          </p:nvSpPr>
          <p:spPr bwMode="auto">
            <a:xfrm>
              <a:off x="4434826" y="3591408"/>
              <a:ext cx="6350" cy="80963"/>
            </a:xfrm>
            <a:custGeom>
              <a:avLst/>
              <a:gdLst>
                <a:gd name="T0" fmla="*/ 0 w 4"/>
                <a:gd name="T1" fmla="*/ 7 h 51"/>
                <a:gd name="T2" fmla="*/ 0 w 4"/>
                <a:gd name="T3" fmla="*/ 0 h 51"/>
                <a:gd name="T4" fmla="*/ 4 w 4"/>
                <a:gd name="T5" fmla="*/ 0 h 51"/>
                <a:gd name="T6" fmla="*/ 4 w 4"/>
                <a:gd name="T7" fmla="*/ 7 h 51"/>
                <a:gd name="T8" fmla="*/ 0 w 4"/>
                <a:gd name="T9" fmla="*/ 7 h 51"/>
                <a:gd name="T10" fmla="*/ 0 w 4"/>
                <a:gd name="T11" fmla="*/ 51 h 51"/>
                <a:gd name="T12" fmla="*/ 0 w 4"/>
                <a:gd name="T13" fmla="*/ 15 h 51"/>
                <a:gd name="T14" fmla="*/ 4 w 4"/>
                <a:gd name="T15" fmla="*/ 15 h 51"/>
                <a:gd name="T16" fmla="*/ 4 w 4"/>
                <a:gd name="T17" fmla="*/ 51 h 51"/>
                <a:gd name="T18" fmla="*/ 0 w 4"/>
                <a:gd name="T1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1">
                  <a:moveTo>
                    <a:pt x="0" y="7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7"/>
                  </a:lnTo>
                  <a:lnTo>
                    <a:pt x="0" y="7"/>
                  </a:lnTo>
                  <a:close/>
                  <a:moveTo>
                    <a:pt x="0" y="51"/>
                  </a:moveTo>
                  <a:lnTo>
                    <a:pt x="0" y="15"/>
                  </a:lnTo>
                  <a:lnTo>
                    <a:pt x="4" y="15"/>
                  </a:lnTo>
                  <a:lnTo>
                    <a:pt x="4" y="51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54"/>
            <p:cNvSpPr>
              <a:spLocks noEditPoints="1"/>
            </p:cNvSpPr>
            <p:nvPr/>
          </p:nvSpPr>
          <p:spPr bwMode="auto">
            <a:xfrm>
              <a:off x="4452288" y="3615220"/>
              <a:ext cx="50800" cy="57150"/>
            </a:xfrm>
            <a:custGeom>
              <a:avLst/>
              <a:gdLst>
                <a:gd name="T0" fmla="*/ 13 w 35"/>
                <a:gd name="T1" fmla="*/ 41 h 41"/>
                <a:gd name="T2" fmla="*/ 8 w 35"/>
                <a:gd name="T3" fmla="*/ 40 h 41"/>
                <a:gd name="T4" fmla="*/ 4 w 35"/>
                <a:gd name="T5" fmla="*/ 37 h 41"/>
                <a:gd name="T6" fmla="*/ 1 w 35"/>
                <a:gd name="T7" fmla="*/ 33 h 41"/>
                <a:gd name="T8" fmla="*/ 0 w 35"/>
                <a:gd name="T9" fmla="*/ 28 h 41"/>
                <a:gd name="T10" fmla="*/ 1 w 35"/>
                <a:gd name="T11" fmla="*/ 24 h 41"/>
                <a:gd name="T12" fmla="*/ 5 w 35"/>
                <a:gd name="T13" fmla="*/ 20 h 41"/>
                <a:gd name="T14" fmla="*/ 10 w 35"/>
                <a:gd name="T15" fmla="*/ 17 h 41"/>
                <a:gd name="T16" fmla="*/ 17 w 35"/>
                <a:gd name="T17" fmla="*/ 16 h 41"/>
                <a:gd name="T18" fmla="*/ 23 w 35"/>
                <a:gd name="T19" fmla="*/ 17 h 41"/>
                <a:gd name="T20" fmla="*/ 28 w 35"/>
                <a:gd name="T21" fmla="*/ 18 h 41"/>
                <a:gd name="T22" fmla="*/ 28 w 35"/>
                <a:gd name="T23" fmla="*/ 15 h 41"/>
                <a:gd name="T24" fmla="*/ 25 w 35"/>
                <a:gd name="T25" fmla="*/ 7 h 41"/>
                <a:gd name="T26" fmla="*/ 17 w 35"/>
                <a:gd name="T27" fmla="*/ 3 h 41"/>
                <a:gd name="T28" fmla="*/ 11 w 35"/>
                <a:gd name="T29" fmla="*/ 5 h 41"/>
                <a:gd name="T30" fmla="*/ 4 w 35"/>
                <a:gd name="T31" fmla="*/ 8 h 41"/>
                <a:gd name="T32" fmla="*/ 3 w 35"/>
                <a:gd name="T33" fmla="*/ 5 h 41"/>
                <a:gd name="T34" fmla="*/ 17 w 35"/>
                <a:gd name="T35" fmla="*/ 0 h 41"/>
                <a:gd name="T36" fmla="*/ 29 w 35"/>
                <a:gd name="T37" fmla="*/ 4 h 41"/>
                <a:gd name="T38" fmla="*/ 33 w 35"/>
                <a:gd name="T39" fmla="*/ 15 h 41"/>
                <a:gd name="T40" fmla="*/ 33 w 35"/>
                <a:gd name="T41" fmla="*/ 33 h 41"/>
                <a:gd name="T42" fmla="*/ 35 w 35"/>
                <a:gd name="T43" fmla="*/ 35 h 41"/>
                <a:gd name="T44" fmla="*/ 35 w 35"/>
                <a:gd name="T45" fmla="*/ 40 h 41"/>
                <a:gd name="T46" fmla="*/ 33 w 35"/>
                <a:gd name="T47" fmla="*/ 40 h 41"/>
                <a:gd name="T48" fmla="*/ 30 w 35"/>
                <a:gd name="T49" fmla="*/ 39 h 41"/>
                <a:gd name="T50" fmla="*/ 29 w 35"/>
                <a:gd name="T51" fmla="*/ 36 h 41"/>
                <a:gd name="T52" fmla="*/ 29 w 35"/>
                <a:gd name="T53" fmla="*/ 33 h 41"/>
                <a:gd name="T54" fmla="*/ 22 w 35"/>
                <a:gd name="T55" fmla="*/ 39 h 41"/>
                <a:gd name="T56" fmla="*/ 13 w 35"/>
                <a:gd name="T57" fmla="*/ 41 h 41"/>
                <a:gd name="T58" fmla="*/ 14 w 35"/>
                <a:gd name="T59" fmla="*/ 37 h 41"/>
                <a:gd name="T60" fmla="*/ 22 w 35"/>
                <a:gd name="T61" fmla="*/ 35 h 41"/>
                <a:gd name="T62" fmla="*/ 27 w 35"/>
                <a:gd name="T63" fmla="*/ 31 h 41"/>
                <a:gd name="T64" fmla="*/ 28 w 35"/>
                <a:gd name="T65" fmla="*/ 30 h 41"/>
                <a:gd name="T66" fmla="*/ 28 w 35"/>
                <a:gd name="T67" fmla="*/ 28 h 41"/>
                <a:gd name="T68" fmla="*/ 28 w 35"/>
                <a:gd name="T69" fmla="*/ 22 h 41"/>
                <a:gd name="T70" fmla="*/ 23 w 35"/>
                <a:gd name="T71" fmla="*/ 20 h 41"/>
                <a:gd name="T72" fmla="*/ 17 w 35"/>
                <a:gd name="T73" fmla="*/ 20 h 41"/>
                <a:gd name="T74" fmla="*/ 8 w 35"/>
                <a:gd name="T75" fmla="*/ 22 h 41"/>
                <a:gd name="T76" fmla="*/ 5 w 35"/>
                <a:gd name="T77" fmla="*/ 28 h 41"/>
                <a:gd name="T78" fmla="*/ 6 w 35"/>
                <a:gd name="T79" fmla="*/ 31 h 41"/>
                <a:gd name="T80" fmla="*/ 8 w 35"/>
                <a:gd name="T81" fmla="*/ 34 h 41"/>
                <a:gd name="T82" fmla="*/ 11 w 35"/>
                <a:gd name="T83" fmla="*/ 36 h 41"/>
                <a:gd name="T84" fmla="*/ 14 w 35"/>
                <a:gd name="T85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" h="41">
                  <a:moveTo>
                    <a:pt x="13" y="41"/>
                  </a:moveTo>
                  <a:cubicBezTo>
                    <a:pt x="11" y="41"/>
                    <a:pt x="9" y="40"/>
                    <a:pt x="8" y="40"/>
                  </a:cubicBezTo>
                  <a:cubicBezTo>
                    <a:pt x="6" y="39"/>
                    <a:pt x="5" y="38"/>
                    <a:pt x="4" y="37"/>
                  </a:cubicBezTo>
                  <a:cubicBezTo>
                    <a:pt x="3" y="36"/>
                    <a:pt x="2" y="35"/>
                    <a:pt x="1" y="33"/>
                  </a:cubicBezTo>
                  <a:cubicBezTo>
                    <a:pt x="0" y="32"/>
                    <a:pt x="0" y="30"/>
                    <a:pt x="0" y="28"/>
                  </a:cubicBezTo>
                  <a:cubicBezTo>
                    <a:pt x="0" y="27"/>
                    <a:pt x="0" y="25"/>
                    <a:pt x="1" y="24"/>
                  </a:cubicBezTo>
                  <a:cubicBezTo>
                    <a:pt x="2" y="22"/>
                    <a:pt x="3" y="21"/>
                    <a:pt x="5" y="20"/>
                  </a:cubicBezTo>
                  <a:cubicBezTo>
                    <a:pt x="6" y="19"/>
                    <a:pt x="8" y="18"/>
                    <a:pt x="10" y="17"/>
                  </a:cubicBezTo>
                  <a:cubicBezTo>
                    <a:pt x="12" y="17"/>
                    <a:pt x="14" y="16"/>
                    <a:pt x="17" y="16"/>
                  </a:cubicBezTo>
                  <a:cubicBezTo>
                    <a:pt x="19" y="16"/>
                    <a:pt x="21" y="17"/>
                    <a:pt x="23" y="17"/>
                  </a:cubicBezTo>
                  <a:cubicBezTo>
                    <a:pt x="25" y="17"/>
                    <a:pt x="27" y="18"/>
                    <a:pt x="28" y="18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1"/>
                    <a:pt x="27" y="9"/>
                    <a:pt x="25" y="7"/>
                  </a:cubicBezTo>
                  <a:cubicBezTo>
                    <a:pt x="23" y="4"/>
                    <a:pt x="21" y="3"/>
                    <a:pt x="17" y="3"/>
                  </a:cubicBezTo>
                  <a:cubicBezTo>
                    <a:pt x="15" y="3"/>
                    <a:pt x="13" y="4"/>
                    <a:pt x="11" y="5"/>
                  </a:cubicBezTo>
                  <a:cubicBezTo>
                    <a:pt x="9" y="5"/>
                    <a:pt x="7" y="7"/>
                    <a:pt x="4" y="8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8" y="1"/>
                    <a:pt x="13" y="0"/>
                    <a:pt x="17" y="0"/>
                  </a:cubicBezTo>
                  <a:cubicBezTo>
                    <a:pt x="22" y="0"/>
                    <a:pt x="26" y="1"/>
                    <a:pt x="29" y="4"/>
                  </a:cubicBezTo>
                  <a:cubicBezTo>
                    <a:pt x="32" y="7"/>
                    <a:pt x="33" y="10"/>
                    <a:pt x="33" y="15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5"/>
                    <a:pt x="34" y="35"/>
                    <a:pt x="35" y="35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4" y="40"/>
                    <a:pt x="34" y="40"/>
                    <a:pt x="33" y="40"/>
                  </a:cubicBezTo>
                  <a:cubicBezTo>
                    <a:pt x="32" y="40"/>
                    <a:pt x="31" y="40"/>
                    <a:pt x="30" y="39"/>
                  </a:cubicBezTo>
                  <a:cubicBezTo>
                    <a:pt x="30" y="38"/>
                    <a:pt x="29" y="38"/>
                    <a:pt x="29" y="36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7" y="36"/>
                    <a:pt x="25" y="37"/>
                    <a:pt x="22" y="39"/>
                  </a:cubicBezTo>
                  <a:cubicBezTo>
                    <a:pt x="19" y="40"/>
                    <a:pt x="16" y="41"/>
                    <a:pt x="13" y="41"/>
                  </a:cubicBezTo>
                  <a:close/>
                  <a:moveTo>
                    <a:pt x="14" y="37"/>
                  </a:moveTo>
                  <a:cubicBezTo>
                    <a:pt x="17" y="37"/>
                    <a:pt x="19" y="36"/>
                    <a:pt x="22" y="35"/>
                  </a:cubicBezTo>
                  <a:cubicBezTo>
                    <a:pt x="24" y="34"/>
                    <a:pt x="26" y="33"/>
                    <a:pt x="27" y="31"/>
                  </a:cubicBezTo>
                  <a:cubicBezTo>
                    <a:pt x="27" y="31"/>
                    <a:pt x="28" y="30"/>
                    <a:pt x="28" y="30"/>
                  </a:cubicBezTo>
                  <a:cubicBezTo>
                    <a:pt x="28" y="29"/>
                    <a:pt x="28" y="29"/>
                    <a:pt x="28" y="28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7" y="21"/>
                    <a:pt x="25" y="21"/>
                    <a:pt x="23" y="20"/>
                  </a:cubicBezTo>
                  <a:cubicBezTo>
                    <a:pt x="21" y="20"/>
                    <a:pt x="19" y="20"/>
                    <a:pt x="17" y="20"/>
                  </a:cubicBezTo>
                  <a:cubicBezTo>
                    <a:pt x="14" y="20"/>
                    <a:pt x="11" y="20"/>
                    <a:pt x="8" y="22"/>
                  </a:cubicBezTo>
                  <a:cubicBezTo>
                    <a:pt x="6" y="23"/>
                    <a:pt x="5" y="25"/>
                    <a:pt x="5" y="28"/>
                  </a:cubicBezTo>
                  <a:cubicBezTo>
                    <a:pt x="5" y="29"/>
                    <a:pt x="5" y="30"/>
                    <a:pt x="6" y="31"/>
                  </a:cubicBezTo>
                  <a:cubicBezTo>
                    <a:pt x="6" y="32"/>
                    <a:pt x="7" y="33"/>
                    <a:pt x="8" y="34"/>
                  </a:cubicBezTo>
                  <a:cubicBezTo>
                    <a:pt x="8" y="35"/>
                    <a:pt x="9" y="36"/>
                    <a:pt x="11" y="36"/>
                  </a:cubicBezTo>
                  <a:cubicBezTo>
                    <a:pt x="12" y="36"/>
                    <a:pt x="13" y="37"/>
                    <a:pt x="14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55"/>
            <p:cNvSpPr>
              <a:spLocks/>
            </p:cNvSpPr>
            <p:nvPr/>
          </p:nvSpPr>
          <p:spPr bwMode="auto">
            <a:xfrm>
              <a:off x="4511026" y="3596170"/>
              <a:ext cx="33338" cy="76200"/>
            </a:xfrm>
            <a:custGeom>
              <a:avLst/>
              <a:gdLst>
                <a:gd name="T0" fmla="*/ 23 w 23"/>
                <a:gd name="T1" fmla="*/ 51 h 53"/>
                <a:gd name="T2" fmla="*/ 21 w 23"/>
                <a:gd name="T3" fmla="*/ 52 h 53"/>
                <a:gd name="T4" fmla="*/ 19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0 w 23"/>
                <a:gd name="T11" fmla="*/ 53 h 53"/>
                <a:gd name="T12" fmla="*/ 8 w 23"/>
                <a:gd name="T13" fmla="*/ 51 h 53"/>
                <a:gd name="T14" fmla="*/ 6 w 23"/>
                <a:gd name="T15" fmla="*/ 49 h 53"/>
                <a:gd name="T16" fmla="*/ 5 w 23"/>
                <a:gd name="T17" fmla="*/ 46 h 53"/>
                <a:gd name="T18" fmla="*/ 5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5 w 23"/>
                <a:gd name="T25" fmla="*/ 13 h 53"/>
                <a:gd name="T26" fmla="*/ 5 w 23"/>
                <a:gd name="T27" fmla="*/ 0 h 53"/>
                <a:gd name="T28" fmla="*/ 10 w 23"/>
                <a:gd name="T29" fmla="*/ 0 h 53"/>
                <a:gd name="T30" fmla="*/ 10 w 23"/>
                <a:gd name="T31" fmla="*/ 13 h 53"/>
                <a:gd name="T32" fmla="*/ 20 w 23"/>
                <a:gd name="T33" fmla="*/ 13 h 53"/>
                <a:gd name="T34" fmla="*/ 20 w 23"/>
                <a:gd name="T35" fmla="*/ 17 h 53"/>
                <a:gd name="T36" fmla="*/ 10 w 23"/>
                <a:gd name="T37" fmla="*/ 17 h 53"/>
                <a:gd name="T38" fmla="*/ 10 w 23"/>
                <a:gd name="T39" fmla="*/ 44 h 53"/>
                <a:gd name="T40" fmla="*/ 12 w 23"/>
                <a:gd name="T41" fmla="*/ 48 h 53"/>
                <a:gd name="T42" fmla="*/ 15 w 23"/>
                <a:gd name="T43" fmla="*/ 49 h 53"/>
                <a:gd name="T44" fmla="*/ 19 w 23"/>
                <a:gd name="T45" fmla="*/ 48 h 53"/>
                <a:gd name="T46" fmla="*/ 21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2" y="51"/>
                    <a:pt x="22" y="51"/>
                    <a:pt x="21" y="52"/>
                  </a:cubicBezTo>
                  <a:cubicBezTo>
                    <a:pt x="21" y="52"/>
                    <a:pt x="20" y="52"/>
                    <a:pt x="19" y="52"/>
                  </a:cubicBezTo>
                  <a:cubicBezTo>
                    <a:pt x="19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3" y="53"/>
                    <a:pt x="11" y="53"/>
                    <a:pt x="10" y="53"/>
                  </a:cubicBezTo>
                  <a:cubicBezTo>
                    <a:pt x="9" y="53"/>
                    <a:pt x="9" y="52"/>
                    <a:pt x="8" y="51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6" y="48"/>
                    <a:pt x="5" y="47"/>
                    <a:pt x="5" y="4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1" y="46"/>
                    <a:pt x="11" y="47"/>
                    <a:pt x="12" y="48"/>
                  </a:cubicBezTo>
                  <a:cubicBezTo>
                    <a:pt x="13" y="48"/>
                    <a:pt x="14" y="49"/>
                    <a:pt x="15" y="49"/>
                  </a:cubicBezTo>
                  <a:cubicBezTo>
                    <a:pt x="17" y="49"/>
                    <a:pt x="18" y="48"/>
                    <a:pt x="19" y="48"/>
                  </a:cubicBezTo>
                  <a:cubicBezTo>
                    <a:pt x="20" y="47"/>
                    <a:pt x="21" y="47"/>
                    <a:pt x="21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Rectangle 156"/>
            <p:cNvSpPr>
              <a:spLocks noChangeArrowheads="1"/>
            </p:cNvSpPr>
            <p:nvPr/>
          </p:nvSpPr>
          <p:spPr bwMode="auto">
            <a:xfrm>
              <a:off x="4550713" y="3659670"/>
              <a:ext cx="7938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57"/>
            <p:cNvSpPr>
              <a:spLocks/>
            </p:cNvSpPr>
            <p:nvPr/>
          </p:nvSpPr>
          <p:spPr bwMode="auto">
            <a:xfrm>
              <a:off x="4193526" y="3029433"/>
              <a:ext cx="98425" cy="104775"/>
            </a:xfrm>
            <a:custGeom>
              <a:avLst/>
              <a:gdLst>
                <a:gd name="T0" fmla="*/ 15 w 62"/>
                <a:gd name="T1" fmla="*/ 0 h 66"/>
                <a:gd name="T2" fmla="*/ 31 w 62"/>
                <a:gd name="T3" fmla="*/ 32 h 66"/>
                <a:gd name="T4" fmla="*/ 47 w 62"/>
                <a:gd name="T5" fmla="*/ 0 h 66"/>
                <a:gd name="T6" fmla="*/ 62 w 62"/>
                <a:gd name="T7" fmla="*/ 0 h 66"/>
                <a:gd name="T8" fmla="*/ 37 w 62"/>
                <a:gd name="T9" fmla="*/ 43 h 66"/>
                <a:gd name="T10" fmla="*/ 37 w 62"/>
                <a:gd name="T11" fmla="*/ 66 h 66"/>
                <a:gd name="T12" fmla="*/ 25 w 62"/>
                <a:gd name="T13" fmla="*/ 66 h 66"/>
                <a:gd name="T14" fmla="*/ 25 w 62"/>
                <a:gd name="T15" fmla="*/ 43 h 66"/>
                <a:gd name="T16" fmla="*/ 0 w 62"/>
                <a:gd name="T17" fmla="*/ 0 h 66"/>
                <a:gd name="T18" fmla="*/ 15 w 62"/>
                <a:gd name="T1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6">
                  <a:moveTo>
                    <a:pt x="15" y="0"/>
                  </a:moveTo>
                  <a:lnTo>
                    <a:pt x="31" y="32"/>
                  </a:lnTo>
                  <a:lnTo>
                    <a:pt x="47" y="0"/>
                  </a:lnTo>
                  <a:lnTo>
                    <a:pt x="62" y="0"/>
                  </a:lnTo>
                  <a:lnTo>
                    <a:pt x="37" y="43"/>
                  </a:lnTo>
                  <a:lnTo>
                    <a:pt x="37" y="66"/>
                  </a:lnTo>
                  <a:lnTo>
                    <a:pt x="25" y="66"/>
                  </a:lnTo>
                  <a:lnTo>
                    <a:pt x="25" y="43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58"/>
            <p:cNvSpPr>
              <a:spLocks noEditPoints="1"/>
            </p:cNvSpPr>
            <p:nvPr/>
          </p:nvSpPr>
          <p:spPr bwMode="auto">
            <a:xfrm>
              <a:off x="4295126" y="3056420"/>
              <a:ext cx="82550" cy="79375"/>
            </a:xfrm>
            <a:custGeom>
              <a:avLst/>
              <a:gdLst>
                <a:gd name="T0" fmla="*/ 28 w 57"/>
                <a:gd name="T1" fmla="*/ 56 h 56"/>
                <a:gd name="T2" fmla="*/ 16 w 57"/>
                <a:gd name="T3" fmla="*/ 53 h 56"/>
                <a:gd name="T4" fmla="*/ 8 w 57"/>
                <a:gd name="T5" fmla="*/ 47 h 56"/>
                <a:gd name="T6" fmla="*/ 2 w 57"/>
                <a:gd name="T7" fmla="*/ 38 h 56"/>
                <a:gd name="T8" fmla="*/ 0 w 57"/>
                <a:gd name="T9" fmla="*/ 28 h 56"/>
                <a:gd name="T10" fmla="*/ 2 w 57"/>
                <a:gd name="T11" fmla="*/ 17 h 56"/>
                <a:gd name="T12" fmla="*/ 8 w 57"/>
                <a:gd name="T13" fmla="*/ 8 h 56"/>
                <a:gd name="T14" fmla="*/ 16 w 57"/>
                <a:gd name="T15" fmla="*/ 2 h 56"/>
                <a:gd name="T16" fmla="*/ 28 w 57"/>
                <a:gd name="T17" fmla="*/ 0 h 56"/>
                <a:gd name="T18" fmla="*/ 40 w 57"/>
                <a:gd name="T19" fmla="*/ 2 h 56"/>
                <a:gd name="T20" fmla="*/ 49 w 57"/>
                <a:gd name="T21" fmla="*/ 8 h 56"/>
                <a:gd name="T22" fmla="*/ 55 w 57"/>
                <a:gd name="T23" fmla="*/ 17 h 56"/>
                <a:gd name="T24" fmla="*/ 57 w 57"/>
                <a:gd name="T25" fmla="*/ 28 h 56"/>
                <a:gd name="T26" fmla="*/ 55 w 57"/>
                <a:gd name="T27" fmla="*/ 38 h 56"/>
                <a:gd name="T28" fmla="*/ 49 w 57"/>
                <a:gd name="T29" fmla="*/ 47 h 56"/>
                <a:gd name="T30" fmla="*/ 40 w 57"/>
                <a:gd name="T31" fmla="*/ 53 h 56"/>
                <a:gd name="T32" fmla="*/ 28 w 57"/>
                <a:gd name="T33" fmla="*/ 56 h 56"/>
                <a:gd name="T34" fmla="*/ 14 w 57"/>
                <a:gd name="T35" fmla="*/ 28 h 56"/>
                <a:gd name="T36" fmla="*/ 15 w 57"/>
                <a:gd name="T37" fmla="*/ 34 h 56"/>
                <a:gd name="T38" fmla="*/ 18 w 57"/>
                <a:gd name="T39" fmla="*/ 39 h 56"/>
                <a:gd name="T40" fmla="*/ 23 w 57"/>
                <a:gd name="T41" fmla="*/ 43 h 56"/>
                <a:gd name="T42" fmla="*/ 28 w 57"/>
                <a:gd name="T43" fmla="*/ 44 h 56"/>
                <a:gd name="T44" fmla="*/ 34 w 57"/>
                <a:gd name="T45" fmla="*/ 43 h 56"/>
                <a:gd name="T46" fmla="*/ 38 w 57"/>
                <a:gd name="T47" fmla="*/ 39 h 56"/>
                <a:gd name="T48" fmla="*/ 41 w 57"/>
                <a:gd name="T49" fmla="*/ 34 h 56"/>
                <a:gd name="T50" fmla="*/ 42 w 57"/>
                <a:gd name="T51" fmla="*/ 28 h 56"/>
                <a:gd name="T52" fmla="*/ 41 w 57"/>
                <a:gd name="T53" fmla="*/ 21 h 56"/>
                <a:gd name="T54" fmla="*/ 38 w 57"/>
                <a:gd name="T55" fmla="*/ 16 h 56"/>
                <a:gd name="T56" fmla="*/ 34 w 57"/>
                <a:gd name="T57" fmla="*/ 12 h 56"/>
                <a:gd name="T58" fmla="*/ 28 w 57"/>
                <a:gd name="T59" fmla="*/ 11 h 56"/>
                <a:gd name="T60" fmla="*/ 23 w 57"/>
                <a:gd name="T61" fmla="*/ 13 h 56"/>
                <a:gd name="T62" fmla="*/ 18 w 57"/>
                <a:gd name="T63" fmla="*/ 16 h 56"/>
                <a:gd name="T64" fmla="*/ 15 w 57"/>
                <a:gd name="T65" fmla="*/ 21 h 56"/>
                <a:gd name="T66" fmla="*/ 14 w 57"/>
                <a:gd name="T67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7" h="56">
                  <a:moveTo>
                    <a:pt x="28" y="56"/>
                  </a:moveTo>
                  <a:cubicBezTo>
                    <a:pt x="24" y="56"/>
                    <a:pt x="20" y="55"/>
                    <a:pt x="16" y="53"/>
                  </a:cubicBezTo>
                  <a:cubicBezTo>
                    <a:pt x="13" y="52"/>
                    <a:pt x="10" y="50"/>
                    <a:pt x="8" y="47"/>
                  </a:cubicBezTo>
                  <a:cubicBezTo>
                    <a:pt x="5" y="45"/>
                    <a:pt x="3" y="42"/>
                    <a:pt x="2" y="38"/>
                  </a:cubicBezTo>
                  <a:cubicBezTo>
                    <a:pt x="1" y="35"/>
                    <a:pt x="0" y="31"/>
                    <a:pt x="0" y="28"/>
                  </a:cubicBezTo>
                  <a:cubicBezTo>
                    <a:pt x="0" y="24"/>
                    <a:pt x="1" y="20"/>
                    <a:pt x="2" y="17"/>
                  </a:cubicBezTo>
                  <a:cubicBezTo>
                    <a:pt x="3" y="13"/>
                    <a:pt x="5" y="11"/>
                    <a:pt x="8" y="8"/>
                  </a:cubicBezTo>
                  <a:cubicBezTo>
                    <a:pt x="10" y="5"/>
                    <a:pt x="13" y="3"/>
                    <a:pt x="16" y="2"/>
                  </a:cubicBezTo>
                  <a:cubicBezTo>
                    <a:pt x="20" y="0"/>
                    <a:pt x="24" y="0"/>
                    <a:pt x="28" y="0"/>
                  </a:cubicBezTo>
                  <a:cubicBezTo>
                    <a:pt x="33" y="0"/>
                    <a:pt x="37" y="0"/>
                    <a:pt x="40" y="2"/>
                  </a:cubicBezTo>
                  <a:cubicBezTo>
                    <a:pt x="44" y="3"/>
                    <a:pt x="47" y="5"/>
                    <a:pt x="49" y="8"/>
                  </a:cubicBezTo>
                  <a:cubicBezTo>
                    <a:pt x="51" y="11"/>
                    <a:pt x="53" y="13"/>
                    <a:pt x="55" y="17"/>
                  </a:cubicBezTo>
                  <a:cubicBezTo>
                    <a:pt x="56" y="20"/>
                    <a:pt x="57" y="24"/>
                    <a:pt x="57" y="28"/>
                  </a:cubicBezTo>
                  <a:cubicBezTo>
                    <a:pt x="57" y="31"/>
                    <a:pt x="56" y="35"/>
                    <a:pt x="55" y="38"/>
                  </a:cubicBezTo>
                  <a:cubicBezTo>
                    <a:pt x="53" y="42"/>
                    <a:pt x="51" y="45"/>
                    <a:pt x="49" y="47"/>
                  </a:cubicBezTo>
                  <a:cubicBezTo>
                    <a:pt x="47" y="50"/>
                    <a:pt x="44" y="52"/>
                    <a:pt x="40" y="53"/>
                  </a:cubicBezTo>
                  <a:cubicBezTo>
                    <a:pt x="37" y="55"/>
                    <a:pt x="33" y="56"/>
                    <a:pt x="28" y="56"/>
                  </a:cubicBezTo>
                  <a:close/>
                  <a:moveTo>
                    <a:pt x="14" y="28"/>
                  </a:moveTo>
                  <a:cubicBezTo>
                    <a:pt x="14" y="30"/>
                    <a:pt x="15" y="32"/>
                    <a:pt x="15" y="34"/>
                  </a:cubicBezTo>
                  <a:cubicBezTo>
                    <a:pt x="16" y="36"/>
                    <a:pt x="17" y="38"/>
                    <a:pt x="18" y="39"/>
                  </a:cubicBezTo>
                  <a:cubicBezTo>
                    <a:pt x="20" y="41"/>
                    <a:pt x="21" y="42"/>
                    <a:pt x="23" y="43"/>
                  </a:cubicBezTo>
                  <a:cubicBezTo>
                    <a:pt x="24" y="43"/>
                    <a:pt x="26" y="44"/>
                    <a:pt x="28" y="44"/>
                  </a:cubicBezTo>
                  <a:cubicBezTo>
                    <a:pt x="30" y="44"/>
                    <a:pt x="32" y="43"/>
                    <a:pt x="34" y="43"/>
                  </a:cubicBezTo>
                  <a:cubicBezTo>
                    <a:pt x="36" y="42"/>
                    <a:pt x="37" y="41"/>
                    <a:pt x="38" y="39"/>
                  </a:cubicBezTo>
                  <a:cubicBezTo>
                    <a:pt x="40" y="38"/>
                    <a:pt x="41" y="36"/>
                    <a:pt x="41" y="34"/>
                  </a:cubicBezTo>
                  <a:cubicBezTo>
                    <a:pt x="42" y="32"/>
                    <a:pt x="42" y="30"/>
                    <a:pt x="42" y="28"/>
                  </a:cubicBezTo>
                  <a:cubicBezTo>
                    <a:pt x="42" y="25"/>
                    <a:pt x="42" y="23"/>
                    <a:pt x="41" y="21"/>
                  </a:cubicBezTo>
                  <a:cubicBezTo>
                    <a:pt x="41" y="19"/>
                    <a:pt x="40" y="17"/>
                    <a:pt x="38" y="16"/>
                  </a:cubicBezTo>
                  <a:cubicBezTo>
                    <a:pt x="37" y="14"/>
                    <a:pt x="36" y="13"/>
                    <a:pt x="34" y="12"/>
                  </a:cubicBezTo>
                  <a:cubicBezTo>
                    <a:pt x="32" y="12"/>
                    <a:pt x="30" y="11"/>
                    <a:pt x="28" y="11"/>
                  </a:cubicBezTo>
                  <a:cubicBezTo>
                    <a:pt x="26" y="11"/>
                    <a:pt x="24" y="12"/>
                    <a:pt x="23" y="13"/>
                  </a:cubicBezTo>
                  <a:cubicBezTo>
                    <a:pt x="21" y="13"/>
                    <a:pt x="20" y="14"/>
                    <a:pt x="18" y="16"/>
                  </a:cubicBezTo>
                  <a:cubicBezTo>
                    <a:pt x="17" y="17"/>
                    <a:pt x="16" y="19"/>
                    <a:pt x="15" y="21"/>
                  </a:cubicBezTo>
                  <a:cubicBezTo>
                    <a:pt x="15" y="23"/>
                    <a:pt x="14" y="25"/>
                    <a:pt x="14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59"/>
            <p:cNvSpPr>
              <a:spLocks/>
            </p:cNvSpPr>
            <p:nvPr/>
          </p:nvSpPr>
          <p:spPr bwMode="auto">
            <a:xfrm>
              <a:off x="4388788" y="3056420"/>
              <a:ext cx="76200" cy="79375"/>
            </a:xfrm>
            <a:custGeom>
              <a:avLst/>
              <a:gdLst>
                <a:gd name="T0" fmla="*/ 17 w 54"/>
                <a:gd name="T1" fmla="*/ 56 h 56"/>
                <a:gd name="T2" fmla="*/ 5 w 54"/>
                <a:gd name="T3" fmla="*/ 50 h 56"/>
                <a:gd name="T4" fmla="*/ 0 w 54"/>
                <a:gd name="T5" fmla="*/ 34 h 56"/>
                <a:gd name="T6" fmla="*/ 0 w 54"/>
                <a:gd name="T7" fmla="*/ 0 h 56"/>
                <a:gd name="T8" fmla="*/ 14 w 54"/>
                <a:gd name="T9" fmla="*/ 0 h 56"/>
                <a:gd name="T10" fmla="*/ 14 w 54"/>
                <a:gd name="T11" fmla="*/ 31 h 56"/>
                <a:gd name="T12" fmla="*/ 23 w 54"/>
                <a:gd name="T13" fmla="*/ 44 h 56"/>
                <a:gd name="T14" fmla="*/ 31 w 54"/>
                <a:gd name="T15" fmla="*/ 41 h 56"/>
                <a:gd name="T16" fmla="*/ 37 w 54"/>
                <a:gd name="T17" fmla="*/ 34 h 56"/>
                <a:gd name="T18" fmla="*/ 37 w 54"/>
                <a:gd name="T19" fmla="*/ 0 h 56"/>
                <a:gd name="T20" fmla="*/ 51 w 54"/>
                <a:gd name="T21" fmla="*/ 0 h 56"/>
                <a:gd name="T22" fmla="*/ 51 w 54"/>
                <a:gd name="T23" fmla="*/ 39 h 56"/>
                <a:gd name="T24" fmla="*/ 52 w 54"/>
                <a:gd name="T25" fmla="*/ 42 h 56"/>
                <a:gd name="T26" fmla="*/ 54 w 54"/>
                <a:gd name="T27" fmla="*/ 43 h 56"/>
                <a:gd name="T28" fmla="*/ 54 w 54"/>
                <a:gd name="T29" fmla="*/ 55 h 56"/>
                <a:gd name="T30" fmla="*/ 51 w 54"/>
                <a:gd name="T31" fmla="*/ 55 h 56"/>
                <a:gd name="T32" fmla="*/ 48 w 54"/>
                <a:gd name="T33" fmla="*/ 55 h 56"/>
                <a:gd name="T34" fmla="*/ 42 w 54"/>
                <a:gd name="T35" fmla="*/ 53 h 56"/>
                <a:gd name="T36" fmla="*/ 40 w 54"/>
                <a:gd name="T37" fmla="*/ 49 h 56"/>
                <a:gd name="T38" fmla="*/ 39 w 54"/>
                <a:gd name="T39" fmla="*/ 44 h 56"/>
                <a:gd name="T40" fmla="*/ 30 w 54"/>
                <a:gd name="T41" fmla="*/ 53 h 56"/>
                <a:gd name="T42" fmla="*/ 17 w 54"/>
                <a:gd name="T4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4" h="56">
                  <a:moveTo>
                    <a:pt x="17" y="56"/>
                  </a:moveTo>
                  <a:cubicBezTo>
                    <a:pt x="12" y="56"/>
                    <a:pt x="8" y="54"/>
                    <a:pt x="5" y="50"/>
                  </a:cubicBezTo>
                  <a:cubicBezTo>
                    <a:pt x="2" y="47"/>
                    <a:pt x="0" y="41"/>
                    <a:pt x="0" y="3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40"/>
                    <a:pt x="17" y="44"/>
                    <a:pt x="23" y="44"/>
                  </a:cubicBezTo>
                  <a:cubicBezTo>
                    <a:pt x="26" y="44"/>
                    <a:pt x="28" y="43"/>
                    <a:pt x="31" y="41"/>
                  </a:cubicBezTo>
                  <a:cubicBezTo>
                    <a:pt x="34" y="40"/>
                    <a:pt x="36" y="37"/>
                    <a:pt x="37" y="34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1" y="40"/>
                    <a:pt x="51" y="41"/>
                    <a:pt x="52" y="42"/>
                  </a:cubicBezTo>
                  <a:cubicBezTo>
                    <a:pt x="52" y="42"/>
                    <a:pt x="53" y="43"/>
                    <a:pt x="54" y="43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3" y="55"/>
                    <a:pt x="52" y="55"/>
                    <a:pt x="51" y="55"/>
                  </a:cubicBezTo>
                  <a:cubicBezTo>
                    <a:pt x="50" y="55"/>
                    <a:pt x="49" y="55"/>
                    <a:pt x="48" y="55"/>
                  </a:cubicBezTo>
                  <a:cubicBezTo>
                    <a:pt x="46" y="55"/>
                    <a:pt x="44" y="55"/>
                    <a:pt x="42" y="53"/>
                  </a:cubicBezTo>
                  <a:cubicBezTo>
                    <a:pt x="41" y="52"/>
                    <a:pt x="40" y="51"/>
                    <a:pt x="40" y="49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7" y="48"/>
                    <a:pt x="34" y="51"/>
                    <a:pt x="30" y="53"/>
                  </a:cubicBezTo>
                  <a:cubicBezTo>
                    <a:pt x="26" y="55"/>
                    <a:pt x="22" y="56"/>
                    <a:pt x="17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60"/>
            <p:cNvSpPr>
              <a:spLocks/>
            </p:cNvSpPr>
            <p:nvPr/>
          </p:nvSpPr>
          <p:spPr bwMode="auto">
            <a:xfrm>
              <a:off x="4480863" y="3056420"/>
              <a:ext cx="46038" cy="77788"/>
            </a:xfrm>
            <a:custGeom>
              <a:avLst/>
              <a:gdLst>
                <a:gd name="T0" fmla="*/ 32 w 32"/>
                <a:gd name="T1" fmla="*/ 12 h 55"/>
                <a:gd name="T2" fmla="*/ 21 w 32"/>
                <a:gd name="T3" fmla="*/ 15 h 55"/>
                <a:gd name="T4" fmla="*/ 14 w 32"/>
                <a:gd name="T5" fmla="*/ 22 h 55"/>
                <a:gd name="T6" fmla="*/ 14 w 32"/>
                <a:gd name="T7" fmla="*/ 55 h 55"/>
                <a:gd name="T8" fmla="*/ 0 w 32"/>
                <a:gd name="T9" fmla="*/ 55 h 55"/>
                <a:gd name="T10" fmla="*/ 0 w 32"/>
                <a:gd name="T11" fmla="*/ 0 h 55"/>
                <a:gd name="T12" fmla="*/ 12 w 32"/>
                <a:gd name="T13" fmla="*/ 0 h 55"/>
                <a:gd name="T14" fmla="*/ 12 w 32"/>
                <a:gd name="T15" fmla="*/ 12 h 55"/>
                <a:gd name="T16" fmla="*/ 16 w 32"/>
                <a:gd name="T17" fmla="*/ 7 h 55"/>
                <a:gd name="T18" fmla="*/ 20 w 32"/>
                <a:gd name="T19" fmla="*/ 3 h 55"/>
                <a:gd name="T20" fmla="*/ 25 w 32"/>
                <a:gd name="T21" fmla="*/ 1 h 55"/>
                <a:gd name="T22" fmla="*/ 29 w 32"/>
                <a:gd name="T23" fmla="*/ 0 h 55"/>
                <a:gd name="T24" fmla="*/ 31 w 32"/>
                <a:gd name="T25" fmla="*/ 0 h 55"/>
                <a:gd name="T26" fmla="*/ 32 w 32"/>
                <a:gd name="T27" fmla="*/ 0 h 55"/>
                <a:gd name="T28" fmla="*/ 32 w 32"/>
                <a:gd name="T29" fmla="*/ 1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55">
                  <a:moveTo>
                    <a:pt x="32" y="12"/>
                  </a:moveTo>
                  <a:cubicBezTo>
                    <a:pt x="28" y="13"/>
                    <a:pt x="24" y="13"/>
                    <a:pt x="21" y="15"/>
                  </a:cubicBezTo>
                  <a:cubicBezTo>
                    <a:pt x="17" y="16"/>
                    <a:pt x="15" y="19"/>
                    <a:pt x="14" y="22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0"/>
                    <a:pt x="14" y="8"/>
                    <a:pt x="16" y="7"/>
                  </a:cubicBezTo>
                  <a:cubicBezTo>
                    <a:pt x="17" y="6"/>
                    <a:pt x="19" y="4"/>
                    <a:pt x="20" y="3"/>
                  </a:cubicBezTo>
                  <a:cubicBezTo>
                    <a:pt x="22" y="2"/>
                    <a:pt x="23" y="1"/>
                    <a:pt x="25" y="1"/>
                  </a:cubicBezTo>
                  <a:cubicBezTo>
                    <a:pt x="26" y="0"/>
                    <a:pt x="28" y="0"/>
                    <a:pt x="29" y="0"/>
                  </a:cubicBezTo>
                  <a:cubicBezTo>
                    <a:pt x="30" y="0"/>
                    <a:pt x="30" y="0"/>
                    <a:pt x="31" y="0"/>
                  </a:cubicBezTo>
                  <a:cubicBezTo>
                    <a:pt x="31" y="0"/>
                    <a:pt x="32" y="0"/>
                    <a:pt x="32" y="0"/>
                  </a:cubicBezTo>
                  <a:lnTo>
                    <a:pt x="3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61"/>
            <p:cNvSpPr>
              <a:spLocks/>
            </p:cNvSpPr>
            <p:nvPr/>
          </p:nvSpPr>
          <p:spPr bwMode="auto">
            <a:xfrm>
              <a:off x="4566588" y="3029433"/>
              <a:ext cx="87313" cy="104775"/>
            </a:xfrm>
            <a:custGeom>
              <a:avLst/>
              <a:gdLst>
                <a:gd name="T0" fmla="*/ 55 w 55"/>
                <a:gd name="T1" fmla="*/ 11 h 66"/>
                <a:gd name="T2" fmla="*/ 34 w 55"/>
                <a:gd name="T3" fmla="*/ 11 h 66"/>
                <a:gd name="T4" fmla="*/ 34 w 55"/>
                <a:gd name="T5" fmla="*/ 66 h 66"/>
                <a:gd name="T6" fmla="*/ 21 w 55"/>
                <a:gd name="T7" fmla="*/ 66 h 66"/>
                <a:gd name="T8" fmla="*/ 21 w 55"/>
                <a:gd name="T9" fmla="*/ 11 h 66"/>
                <a:gd name="T10" fmla="*/ 0 w 55"/>
                <a:gd name="T11" fmla="*/ 11 h 66"/>
                <a:gd name="T12" fmla="*/ 0 w 55"/>
                <a:gd name="T13" fmla="*/ 0 h 66"/>
                <a:gd name="T14" fmla="*/ 55 w 55"/>
                <a:gd name="T15" fmla="*/ 0 h 66"/>
                <a:gd name="T16" fmla="*/ 55 w 55"/>
                <a:gd name="T17" fmla="*/ 1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66">
                  <a:moveTo>
                    <a:pt x="55" y="11"/>
                  </a:moveTo>
                  <a:lnTo>
                    <a:pt x="34" y="11"/>
                  </a:lnTo>
                  <a:lnTo>
                    <a:pt x="34" y="66"/>
                  </a:lnTo>
                  <a:lnTo>
                    <a:pt x="21" y="66"/>
                  </a:lnTo>
                  <a:lnTo>
                    <a:pt x="21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55" y="0"/>
                  </a:lnTo>
                  <a:lnTo>
                    <a:pt x="55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62"/>
            <p:cNvSpPr>
              <a:spLocks noEditPoints="1"/>
            </p:cNvSpPr>
            <p:nvPr/>
          </p:nvSpPr>
          <p:spPr bwMode="auto">
            <a:xfrm>
              <a:off x="4663426" y="3026258"/>
              <a:ext cx="20638" cy="107950"/>
            </a:xfrm>
            <a:custGeom>
              <a:avLst/>
              <a:gdLst>
                <a:gd name="T0" fmla="*/ 0 w 13"/>
                <a:gd name="T1" fmla="*/ 12 h 68"/>
                <a:gd name="T2" fmla="*/ 0 w 13"/>
                <a:gd name="T3" fmla="*/ 0 h 68"/>
                <a:gd name="T4" fmla="*/ 13 w 13"/>
                <a:gd name="T5" fmla="*/ 0 h 68"/>
                <a:gd name="T6" fmla="*/ 13 w 13"/>
                <a:gd name="T7" fmla="*/ 12 h 68"/>
                <a:gd name="T8" fmla="*/ 0 w 13"/>
                <a:gd name="T9" fmla="*/ 12 h 68"/>
                <a:gd name="T10" fmla="*/ 0 w 13"/>
                <a:gd name="T11" fmla="*/ 68 h 68"/>
                <a:gd name="T12" fmla="*/ 0 w 13"/>
                <a:gd name="T13" fmla="*/ 19 h 68"/>
                <a:gd name="T14" fmla="*/ 13 w 13"/>
                <a:gd name="T15" fmla="*/ 19 h 68"/>
                <a:gd name="T16" fmla="*/ 13 w 13"/>
                <a:gd name="T17" fmla="*/ 68 h 68"/>
                <a:gd name="T18" fmla="*/ 0 w 13"/>
                <a:gd name="T1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68">
                  <a:moveTo>
                    <a:pt x="0" y="12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3" y="12"/>
                  </a:lnTo>
                  <a:lnTo>
                    <a:pt x="0" y="12"/>
                  </a:lnTo>
                  <a:close/>
                  <a:moveTo>
                    <a:pt x="0" y="68"/>
                  </a:moveTo>
                  <a:lnTo>
                    <a:pt x="0" y="19"/>
                  </a:lnTo>
                  <a:lnTo>
                    <a:pt x="13" y="19"/>
                  </a:lnTo>
                  <a:lnTo>
                    <a:pt x="13" y="68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63"/>
            <p:cNvSpPr>
              <a:spLocks/>
            </p:cNvSpPr>
            <p:nvPr/>
          </p:nvSpPr>
          <p:spPr bwMode="auto">
            <a:xfrm>
              <a:off x="4696763" y="3031020"/>
              <a:ext cx="52388" cy="103188"/>
            </a:xfrm>
            <a:custGeom>
              <a:avLst/>
              <a:gdLst>
                <a:gd name="T0" fmla="*/ 36 w 36"/>
                <a:gd name="T1" fmla="*/ 69 h 72"/>
                <a:gd name="T2" fmla="*/ 29 w 36"/>
                <a:gd name="T3" fmla="*/ 71 h 72"/>
                <a:gd name="T4" fmla="*/ 21 w 36"/>
                <a:gd name="T5" fmla="*/ 72 h 72"/>
                <a:gd name="T6" fmla="*/ 15 w 36"/>
                <a:gd name="T7" fmla="*/ 72 h 72"/>
                <a:gd name="T8" fmla="*/ 11 w 36"/>
                <a:gd name="T9" fmla="*/ 69 h 72"/>
                <a:gd name="T10" fmla="*/ 8 w 36"/>
                <a:gd name="T11" fmla="*/ 65 h 72"/>
                <a:gd name="T12" fmla="*/ 7 w 36"/>
                <a:gd name="T13" fmla="*/ 59 h 72"/>
                <a:gd name="T14" fmla="*/ 7 w 36"/>
                <a:gd name="T15" fmla="*/ 28 h 72"/>
                <a:gd name="T16" fmla="*/ 0 w 36"/>
                <a:gd name="T17" fmla="*/ 28 h 72"/>
                <a:gd name="T18" fmla="*/ 0 w 36"/>
                <a:gd name="T19" fmla="*/ 17 h 72"/>
                <a:gd name="T20" fmla="*/ 7 w 36"/>
                <a:gd name="T21" fmla="*/ 17 h 72"/>
                <a:gd name="T22" fmla="*/ 7 w 36"/>
                <a:gd name="T23" fmla="*/ 0 h 72"/>
                <a:gd name="T24" fmla="*/ 21 w 36"/>
                <a:gd name="T25" fmla="*/ 0 h 72"/>
                <a:gd name="T26" fmla="*/ 21 w 36"/>
                <a:gd name="T27" fmla="*/ 17 h 72"/>
                <a:gd name="T28" fmla="*/ 32 w 36"/>
                <a:gd name="T29" fmla="*/ 17 h 72"/>
                <a:gd name="T30" fmla="*/ 32 w 36"/>
                <a:gd name="T31" fmla="*/ 28 h 72"/>
                <a:gd name="T32" fmla="*/ 21 w 36"/>
                <a:gd name="T33" fmla="*/ 28 h 72"/>
                <a:gd name="T34" fmla="*/ 21 w 36"/>
                <a:gd name="T35" fmla="*/ 55 h 72"/>
                <a:gd name="T36" fmla="*/ 22 w 36"/>
                <a:gd name="T37" fmla="*/ 59 h 72"/>
                <a:gd name="T38" fmla="*/ 26 w 36"/>
                <a:gd name="T39" fmla="*/ 60 h 72"/>
                <a:gd name="T40" fmla="*/ 30 w 36"/>
                <a:gd name="T41" fmla="*/ 59 h 72"/>
                <a:gd name="T42" fmla="*/ 33 w 36"/>
                <a:gd name="T43" fmla="*/ 58 h 72"/>
                <a:gd name="T44" fmla="*/ 36 w 36"/>
                <a:gd name="T45" fmla="*/ 6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72">
                  <a:moveTo>
                    <a:pt x="36" y="69"/>
                  </a:moveTo>
                  <a:cubicBezTo>
                    <a:pt x="34" y="70"/>
                    <a:pt x="32" y="70"/>
                    <a:pt x="29" y="71"/>
                  </a:cubicBezTo>
                  <a:cubicBezTo>
                    <a:pt x="27" y="72"/>
                    <a:pt x="24" y="72"/>
                    <a:pt x="21" y="72"/>
                  </a:cubicBezTo>
                  <a:cubicBezTo>
                    <a:pt x="19" y="72"/>
                    <a:pt x="17" y="72"/>
                    <a:pt x="15" y="72"/>
                  </a:cubicBezTo>
                  <a:cubicBezTo>
                    <a:pt x="14" y="71"/>
                    <a:pt x="12" y="71"/>
                    <a:pt x="11" y="69"/>
                  </a:cubicBezTo>
                  <a:cubicBezTo>
                    <a:pt x="10" y="68"/>
                    <a:pt x="9" y="67"/>
                    <a:pt x="8" y="65"/>
                  </a:cubicBezTo>
                  <a:cubicBezTo>
                    <a:pt x="7" y="64"/>
                    <a:pt x="7" y="62"/>
                    <a:pt x="7" y="59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1" y="56"/>
                    <a:pt x="21" y="58"/>
                    <a:pt x="22" y="59"/>
                  </a:cubicBezTo>
                  <a:cubicBezTo>
                    <a:pt x="23" y="59"/>
                    <a:pt x="24" y="60"/>
                    <a:pt x="26" y="60"/>
                  </a:cubicBezTo>
                  <a:cubicBezTo>
                    <a:pt x="27" y="60"/>
                    <a:pt x="29" y="60"/>
                    <a:pt x="30" y="59"/>
                  </a:cubicBezTo>
                  <a:cubicBezTo>
                    <a:pt x="31" y="59"/>
                    <a:pt x="32" y="58"/>
                    <a:pt x="33" y="58"/>
                  </a:cubicBezTo>
                  <a:lnTo>
                    <a:pt x="36" y="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64"/>
            <p:cNvSpPr>
              <a:spLocks/>
            </p:cNvSpPr>
            <p:nvPr/>
          </p:nvSpPr>
          <p:spPr bwMode="auto">
            <a:xfrm>
              <a:off x="4758676" y="3026258"/>
              <a:ext cx="38100" cy="107950"/>
            </a:xfrm>
            <a:custGeom>
              <a:avLst/>
              <a:gdLst>
                <a:gd name="T0" fmla="*/ 0 w 27"/>
                <a:gd name="T1" fmla="*/ 0 h 76"/>
                <a:gd name="T2" fmla="*/ 14 w 27"/>
                <a:gd name="T3" fmla="*/ 0 h 76"/>
                <a:gd name="T4" fmla="*/ 14 w 27"/>
                <a:gd name="T5" fmla="*/ 58 h 76"/>
                <a:gd name="T6" fmla="*/ 15 w 27"/>
                <a:gd name="T7" fmla="*/ 63 h 76"/>
                <a:gd name="T8" fmla="*/ 20 w 27"/>
                <a:gd name="T9" fmla="*/ 65 h 76"/>
                <a:gd name="T10" fmla="*/ 22 w 27"/>
                <a:gd name="T11" fmla="*/ 64 h 76"/>
                <a:gd name="T12" fmla="*/ 25 w 27"/>
                <a:gd name="T13" fmla="*/ 63 h 76"/>
                <a:gd name="T14" fmla="*/ 27 w 27"/>
                <a:gd name="T15" fmla="*/ 74 h 76"/>
                <a:gd name="T16" fmla="*/ 21 w 27"/>
                <a:gd name="T17" fmla="*/ 76 h 76"/>
                <a:gd name="T18" fmla="*/ 14 w 27"/>
                <a:gd name="T19" fmla="*/ 76 h 76"/>
                <a:gd name="T20" fmla="*/ 4 w 27"/>
                <a:gd name="T21" fmla="*/ 73 h 76"/>
                <a:gd name="T22" fmla="*/ 0 w 27"/>
                <a:gd name="T23" fmla="*/ 63 h 76"/>
                <a:gd name="T24" fmla="*/ 0 w 27"/>
                <a:gd name="T2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76">
                  <a:moveTo>
                    <a:pt x="0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60"/>
                    <a:pt x="15" y="62"/>
                    <a:pt x="15" y="63"/>
                  </a:cubicBezTo>
                  <a:cubicBezTo>
                    <a:pt x="16" y="64"/>
                    <a:pt x="18" y="65"/>
                    <a:pt x="20" y="65"/>
                  </a:cubicBezTo>
                  <a:cubicBezTo>
                    <a:pt x="20" y="65"/>
                    <a:pt x="21" y="64"/>
                    <a:pt x="22" y="64"/>
                  </a:cubicBezTo>
                  <a:cubicBezTo>
                    <a:pt x="23" y="64"/>
                    <a:pt x="24" y="63"/>
                    <a:pt x="25" y="63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5" y="74"/>
                    <a:pt x="23" y="75"/>
                    <a:pt x="21" y="76"/>
                  </a:cubicBezTo>
                  <a:cubicBezTo>
                    <a:pt x="18" y="76"/>
                    <a:pt x="16" y="76"/>
                    <a:pt x="14" y="76"/>
                  </a:cubicBezTo>
                  <a:cubicBezTo>
                    <a:pt x="9" y="76"/>
                    <a:pt x="6" y="75"/>
                    <a:pt x="4" y="73"/>
                  </a:cubicBezTo>
                  <a:cubicBezTo>
                    <a:pt x="1" y="71"/>
                    <a:pt x="0" y="67"/>
                    <a:pt x="0" y="6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65"/>
            <p:cNvSpPr>
              <a:spLocks noEditPoints="1"/>
            </p:cNvSpPr>
            <p:nvPr/>
          </p:nvSpPr>
          <p:spPr bwMode="auto">
            <a:xfrm>
              <a:off x="4801538" y="3056420"/>
              <a:ext cx="79375" cy="79375"/>
            </a:xfrm>
            <a:custGeom>
              <a:avLst/>
              <a:gdLst>
                <a:gd name="T0" fmla="*/ 28 w 56"/>
                <a:gd name="T1" fmla="*/ 56 h 56"/>
                <a:gd name="T2" fmla="*/ 16 w 56"/>
                <a:gd name="T3" fmla="*/ 53 h 56"/>
                <a:gd name="T4" fmla="*/ 7 w 56"/>
                <a:gd name="T5" fmla="*/ 47 h 56"/>
                <a:gd name="T6" fmla="*/ 2 w 56"/>
                <a:gd name="T7" fmla="*/ 38 h 56"/>
                <a:gd name="T8" fmla="*/ 0 w 56"/>
                <a:gd name="T9" fmla="*/ 28 h 56"/>
                <a:gd name="T10" fmla="*/ 2 w 56"/>
                <a:gd name="T11" fmla="*/ 17 h 56"/>
                <a:gd name="T12" fmla="*/ 7 w 56"/>
                <a:gd name="T13" fmla="*/ 8 h 56"/>
                <a:gd name="T14" fmla="*/ 16 w 56"/>
                <a:gd name="T15" fmla="*/ 2 h 56"/>
                <a:gd name="T16" fmla="*/ 28 w 56"/>
                <a:gd name="T17" fmla="*/ 0 h 56"/>
                <a:gd name="T18" fmla="*/ 40 w 56"/>
                <a:gd name="T19" fmla="*/ 2 h 56"/>
                <a:gd name="T20" fmla="*/ 49 w 56"/>
                <a:gd name="T21" fmla="*/ 8 h 56"/>
                <a:gd name="T22" fmla="*/ 54 w 56"/>
                <a:gd name="T23" fmla="*/ 17 h 56"/>
                <a:gd name="T24" fmla="*/ 56 w 56"/>
                <a:gd name="T25" fmla="*/ 27 h 56"/>
                <a:gd name="T26" fmla="*/ 56 w 56"/>
                <a:gd name="T27" fmla="*/ 30 h 56"/>
                <a:gd name="T28" fmla="*/ 56 w 56"/>
                <a:gd name="T29" fmla="*/ 32 h 56"/>
                <a:gd name="T30" fmla="*/ 14 w 56"/>
                <a:gd name="T31" fmla="*/ 32 h 56"/>
                <a:gd name="T32" fmla="*/ 16 w 56"/>
                <a:gd name="T33" fmla="*/ 38 h 56"/>
                <a:gd name="T34" fmla="*/ 19 w 56"/>
                <a:gd name="T35" fmla="*/ 42 h 56"/>
                <a:gd name="T36" fmla="*/ 23 w 56"/>
                <a:gd name="T37" fmla="*/ 45 h 56"/>
                <a:gd name="T38" fmla="*/ 29 w 56"/>
                <a:gd name="T39" fmla="*/ 45 h 56"/>
                <a:gd name="T40" fmla="*/ 36 w 56"/>
                <a:gd name="T41" fmla="*/ 43 h 56"/>
                <a:gd name="T42" fmla="*/ 41 w 56"/>
                <a:gd name="T43" fmla="*/ 38 h 56"/>
                <a:gd name="T44" fmla="*/ 53 w 56"/>
                <a:gd name="T45" fmla="*/ 41 h 56"/>
                <a:gd name="T46" fmla="*/ 44 w 56"/>
                <a:gd name="T47" fmla="*/ 52 h 56"/>
                <a:gd name="T48" fmla="*/ 28 w 56"/>
                <a:gd name="T49" fmla="*/ 56 h 56"/>
                <a:gd name="T50" fmla="*/ 42 w 56"/>
                <a:gd name="T51" fmla="*/ 23 h 56"/>
                <a:gd name="T52" fmla="*/ 38 w 56"/>
                <a:gd name="T53" fmla="*/ 13 h 56"/>
                <a:gd name="T54" fmla="*/ 28 w 56"/>
                <a:gd name="T55" fmla="*/ 10 h 56"/>
                <a:gd name="T56" fmla="*/ 23 w 56"/>
                <a:gd name="T57" fmla="*/ 11 h 56"/>
                <a:gd name="T58" fmla="*/ 19 w 56"/>
                <a:gd name="T59" fmla="*/ 13 h 56"/>
                <a:gd name="T60" fmla="*/ 15 w 56"/>
                <a:gd name="T61" fmla="*/ 17 h 56"/>
                <a:gd name="T62" fmla="*/ 14 w 56"/>
                <a:gd name="T63" fmla="*/ 23 h 56"/>
                <a:gd name="T64" fmla="*/ 42 w 56"/>
                <a:gd name="T65" fmla="*/ 2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6">
                  <a:moveTo>
                    <a:pt x="28" y="56"/>
                  </a:moveTo>
                  <a:cubicBezTo>
                    <a:pt x="24" y="56"/>
                    <a:pt x="20" y="55"/>
                    <a:pt x="16" y="53"/>
                  </a:cubicBezTo>
                  <a:cubicBezTo>
                    <a:pt x="13" y="52"/>
                    <a:pt x="10" y="50"/>
                    <a:pt x="7" y="47"/>
                  </a:cubicBezTo>
                  <a:cubicBezTo>
                    <a:pt x="5" y="45"/>
                    <a:pt x="3" y="42"/>
                    <a:pt x="2" y="38"/>
                  </a:cubicBezTo>
                  <a:cubicBezTo>
                    <a:pt x="0" y="35"/>
                    <a:pt x="0" y="32"/>
                    <a:pt x="0" y="28"/>
                  </a:cubicBezTo>
                  <a:cubicBezTo>
                    <a:pt x="0" y="24"/>
                    <a:pt x="0" y="20"/>
                    <a:pt x="2" y="17"/>
                  </a:cubicBezTo>
                  <a:cubicBezTo>
                    <a:pt x="3" y="14"/>
                    <a:pt x="5" y="11"/>
                    <a:pt x="7" y="8"/>
                  </a:cubicBezTo>
                  <a:cubicBezTo>
                    <a:pt x="10" y="5"/>
                    <a:pt x="13" y="3"/>
                    <a:pt x="16" y="2"/>
                  </a:cubicBezTo>
                  <a:cubicBezTo>
                    <a:pt x="20" y="0"/>
                    <a:pt x="24" y="0"/>
                    <a:pt x="28" y="0"/>
                  </a:cubicBezTo>
                  <a:cubicBezTo>
                    <a:pt x="33" y="0"/>
                    <a:pt x="37" y="0"/>
                    <a:pt x="40" y="2"/>
                  </a:cubicBezTo>
                  <a:cubicBezTo>
                    <a:pt x="44" y="3"/>
                    <a:pt x="46" y="5"/>
                    <a:pt x="49" y="8"/>
                  </a:cubicBezTo>
                  <a:cubicBezTo>
                    <a:pt x="51" y="10"/>
                    <a:pt x="53" y="13"/>
                    <a:pt x="54" y="17"/>
                  </a:cubicBezTo>
                  <a:cubicBezTo>
                    <a:pt x="56" y="20"/>
                    <a:pt x="56" y="24"/>
                    <a:pt x="56" y="27"/>
                  </a:cubicBezTo>
                  <a:cubicBezTo>
                    <a:pt x="56" y="28"/>
                    <a:pt x="56" y="29"/>
                    <a:pt x="56" y="30"/>
                  </a:cubicBezTo>
                  <a:cubicBezTo>
                    <a:pt x="56" y="31"/>
                    <a:pt x="56" y="31"/>
                    <a:pt x="56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4"/>
                    <a:pt x="15" y="36"/>
                    <a:pt x="16" y="38"/>
                  </a:cubicBezTo>
                  <a:cubicBezTo>
                    <a:pt x="17" y="39"/>
                    <a:pt x="18" y="41"/>
                    <a:pt x="19" y="42"/>
                  </a:cubicBezTo>
                  <a:cubicBezTo>
                    <a:pt x="20" y="43"/>
                    <a:pt x="22" y="44"/>
                    <a:pt x="23" y="45"/>
                  </a:cubicBezTo>
                  <a:cubicBezTo>
                    <a:pt x="25" y="45"/>
                    <a:pt x="27" y="45"/>
                    <a:pt x="29" y="45"/>
                  </a:cubicBezTo>
                  <a:cubicBezTo>
                    <a:pt x="31" y="45"/>
                    <a:pt x="34" y="45"/>
                    <a:pt x="36" y="43"/>
                  </a:cubicBezTo>
                  <a:cubicBezTo>
                    <a:pt x="39" y="42"/>
                    <a:pt x="41" y="40"/>
                    <a:pt x="41" y="38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1" y="46"/>
                    <a:pt x="48" y="49"/>
                    <a:pt x="44" y="52"/>
                  </a:cubicBezTo>
                  <a:cubicBezTo>
                    <a:pt x="39" y="54"/>
                    <a:pt x="34" y="56"/>
                    <a:pt x="28" y="56"/>
                  </a:cubicBezTo>
                  <a:close/>
                  <a:moveTo>
                    <a:pt x="42" y="23"/>
                  </a:moveTo>
                  <a:cubicBezTo>
                    <a:pt x="42" y="19"/>
                    <a:pt x="40" y="16"/>
                    <a:pt x="38" y="13"/>
                  </a:cubicBezTo>
                  <a:cubicBezTo>
                    <a:pt x="35" y="11"/>
                    <a:pt x="32" y="10"/>
                    <a:pt x="28" y="10"/>
                  </a:cubicBezTo>
                  <a:cubicBezTo>
                    <a:pt x="26" y="10"/>
                    <a:pt x="24" y="10"/>
                    <a:pt x="23" y="11"/>
                  </a:cubicBezTo>
                  <a:cubicBezTo>
                    <a:pt x="21" y="11"/>
                    <a:pt x="20" y="12"/>
                    <a:pt x="19" y="13"/>
                  </a:cubicBezTo>
                  <a:cubicBezTo>
                    <a:pt x="17" y="14"/>
                    <a:pt x="16" y="16"/>
                    <a:pt x="15" y="17"/>
                  </a:cubicBezTo>
                  <a:cubicBezTo>
                    <a:pt x="15" y="19"/>
                    <a:pt x="14" y="21"/>
                    <a:pt x="14" y="23"/>
                  </a:cubicBezTo>
                  <a:lnTo>
                    <a:pt x="42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66"/>
            <p:cNvSpPr>
              <a:spLocks noEditPoints="1"/>
            </p:cNvSpPr>
            <p:nvPr/>
          </p:nvSpPr>
          <p:spPr bwMode="auto">
            <a:xfrm>
              <a:off x="5219051" y="2592870"/>
              <a:ext cx="71438" cy="77788"/>
            </a:xfrm>
            <a:custGeom>
              <a:avLst/>
              <a:gdLst>
                <a:gd name="T0" fmla="*/ 20 w 45"/>
                <a:gd name="T1" fmla="*/ 0 h 49"/>
                <a:gd name="T2" fmla="*/ 25 w 45"/>
                <a:gd name="T3" fmla="*/ 0 h 49"/>
                <a:gd name="T4" fmla="*/ 45 w 45"/>
                <a:gd name="T5" fmla="*/ 49 h 49"/>
                <a:gd name="T6" fmla="*/ 39 w 45"/>
                <a:gd name="T7" fmla="*/ 49 h 49"/>
                <a:gd name="T8" fmla="*/ 33 w 45"/>
                <a:gd name="T9" fmla="*/ 33 h 49"/>
                <a:gd name="T10" fmla="*/ 11 w 45"/>
                <a:gd name="T11" fmla="*/ 33 h 49"/>
                <a:gd name="T12" fmla="*/ 5 w 45"/>
                <a:gd name="T13" fmla="*/ 49 h 49"/>
                <a:gd name="T14" fmla="*/ 0 w 45"/>
                <a:gd name="T15" fmla="*/ 49 h 49"/>
                <a:gd name="T16" fmla="*/ 20 w 45"/>
                <a:gd name="T17" fmla="*/ 0 h 49"/>
                <a:gd name="T18" fmla="*/ 32 w 45"/>
                <a:gd name="T19" fmla="*/ 30 h 49"/>
                <a:gd name="T20" fmla="*/ 22 w 45"/>
                <a:gd name="T21" fmla="*/ 6 h 49"/>
                <a:gd name="T22" fmla="*/ 12 w 45"/>
                <a:gd name="T23" fmla="*/ 30 h 49"/>
                <a:gd name="T24" fmla="*/ 32 w 45"/>
                <a:gd name="T25" fmla="*/ 3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" h="49">
                  <a:moveTo>
                    <a:pt x="20" y="0"/>
                  </a:moveTo>
                  <a:lnTo>
                    <a:pt x="25" y="0"/>
                  </a:lnTo>
                  <a:lnTo>
                    <a:pt x="45" y="49"/>
                  </a:lnTo>
                  <a:lnTo>
                    <a:pt x="39" y="49"/>
                  </a:lnTo>
                  <a:lnTo>
                    <a:pt x="33" y="33"/>
                  </a:lnTo>
                  <a:lnTo>
                    <a:pt x="11" y="33"/>
                  </a:lnTo>
                  <a:lnTo>
                    <a:pt x="5" y="49"/>
                  </a:lnTo>
                  <a:lnTo>
                    <a:pt x="0" y="49"/>
                  </a:lnTo>
                  <a:lnTo>
                    <a:pt x="20" y="0"/>
                  </a:lnTo>
                  <a:close/>
                  <a:moveTo>
                    <a:pt x="32" y="30"/>
                  </a:moveTo>
                  <a:lnTo>
                    <a:pt x="22" y="6"/>
                  </a:lnTo>
                  <a:lnTo>
                    <a:pt x="12" y="30"/>
                  </a:lnTo>
                  <a:lnTo>
                    <a:pt x="32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67"/>
            <p:cNvSpPr>
              <a:spLocks noEditPoints="1"/>
            </p:cNvSpPr>
            <p:nvPr/>
          </p:nvSpPr>
          <p:spPr bwMode="auto">
            <a:xfrm>
              <a:off x="5295251" y="2613508"/>
              <a:ext cx="55563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6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3 h 41"/>
                <a:gd name="T12" fmla="*/ 6 w 39"/>
                <a:gd name="T13" fmla="*/ 6 h 41"/>
                <a:gd name="T14" fmla="*/ 12 w 39"/>
                <a:gd name="T15" fmla="*/ 2 h 41"/>
                <a:gd name="T16" fmla="*/ 20 w 39"/>
                <a:gd name="T17" fmla="*/ 0 h 41"/>
                <a:gd name="T18" fmla="*/ 28 w 39"/>
                <a:gd name="T19" fmla="*/ 2 h 41"/>
                <a:gd name="T20" fmla="*/ 34 w 39"/>
                <a:gd name="T21" fmla="*/ 6 h 41"/>
                <a:gd name="T22" fmla="*/ 38 w 39"/>
                <a:gd name="T23" fmla="*/ 13 h 41"/>
                <a:gd name="T24" fmla="*/ 39 w 39"/>
                <a:gd name="T25" fmla="*/ 20 h 41"/>
                <a:gd name="T26" fmla="*/ 39 w 39"/>
                <a:gd name="T27" fmla="*/ 22 h 41"/>
                <a:gd name="T28" fmla="*/ 39 w 39"/>
                <a:gd name="T29" fmla="*/ 22 h 41"/>
                <a:gd name="T30" fmla="*/ 5 w 39"/>
                <a:gd name="T31" fmla="*/ 22 h 41"/>
                <a:gd name="T32" fmla="*/ 7 w 39"/>
                <a:gd name="T33" fmla="*/ 28 h 41"/>
                <a:gd name="T34" fmla="*/ 10 w 39"/>
                <a:gd name="T35" fmla="*/ 33 h 41"/>
                <a:gd name="T36" fmla="*/ 15 w 39"/>
                <a:gd name="T37" fmla="*/ 36 h 41"/>
                <a:gd name="T38" fmla="*/ 20 w 39"/>
                <a:gd name="T39" fmla="*/ 37 h 41"/>
                <a:gd name="T40" fmla="*/ 24 w 39"/>
                <a:gd name="T41" fmla="*/ 37 h 41"/>
                <a:gd name="T42" fmla="*/ 27 w 39"/>
                <a:gd name="T43" fmla="*/ 35 h 41"/>
                <a:gd name="T44" fmla="*/ 30 w 39"/>
                <a:gd name="T45" fmla="*/ 33 h 41"/>
                <a:gd name="T46" fmla="*/ 32 w 39"/>
                <a:gd name="T47" fmla="*/ 30 h 41"/>
                <a:gd name="T48" fmla="*/ 37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20 w 39"/>
                <a:gd name="T57" fmla="*/ 41 h 41"/>
                <a:gd name="T58" fmla="*/ 34 w 39"/>
                <a:gd name="T59" fmla="*/ 18 h 41"/>
                <a:gd name="T60" fmla="*/ 33 w 39"/>
                <a:gd name="T61" fmla="*/ 13 h 41"/>
                <a:gd name="T62" fmla="*/ 30 w 39"/>
                <a:gd name="T63" fmla="*/ 8 h 41"/>
                <a:gd name="T64" fmla="*/ 25 w 39"/>
                <a:gd name="T65" fmla="*/ 5 h 41"/>
                <a:gd name="T66" fmla="*/ 20 w 39"/>
                <a:gd name="T67" fmla="*/ 4 h 41"/>
                <a:gd name="T68" fmla="*/ 14 w 39"/>
                <a:gd name="T69" fmla="*/ 5 h 41"/>
                <a:gd name="T70" fmla="*/ 10 w 39"/>
                <a:gd name="T71" fmla="*/ 8 h 41"/>
                <a:gd name="T72" fmla="*/ 7 w 39"/>
                <a:gd name="T73" fmla="*/ 13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1"/>
                    <a:pt x="12" y="39"/>
                  </a:cubicBezTo>
                  <a:cubicBezTo>
                    <a:pt x="9" y="38"/>
                    <a:pt x="7" y="37"/>
                    <a:pt x="6" y="35"/>
                  </a:cubicBezTo>
                  <a:cubicBezTo>
                    <a:pt x="4" y="33"/>
                    <a:pt x="2" y="31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0"/>
                    <a:pt x="4" y="8"/>
                    <a:pt x="6" y="6"/>
                  </a:cubicBezTo>
                  <a:cubicBezTo>
                    <a:pt x="7" y="4"/>
                    <a:pt x="9" y="3"/>
                    <a:pt x="12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3" y="0"/>
                    <a:pt x="25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39" y="18"/>
                    <a:pt x="39" y="20"/>
                  </a:cubicBezTo>
                  <a:cubicBezTo>
                    <a:pt x="39" y="21"/>
                    <a:pt x="39" y="21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5"/>
                    <a:pt x="6" y="26"/>
                    <a:pt x="7" y="28"/>
                  </a:cubicBezTo>
                  <a:cubicBezTo>
                    <a:pt x="8" y="30"/>
                    <a:pt x="9" y="32"/>
                    <a:pt x="10" y="33"/>
                  </a:cubicBezTo>
                  <a:cubicBezTo>
                    <a:pt x="11" y="34"/>
                    <a:pt x="13" y="35"/>
                    <a:pt x="15" y="36"/>
                  </a:cubicBezTo>
                  <a:cubicBezTo>
                    <a:pt x="16" y="37"/>
                    <a:pt x="18" y="37"/>
                    <a:pt x="20" y="37"/>
                  </a:cubicBezTo>
                  <a:cubicBezTo>
                    <a:pt x="21" y="37"/>
                    <a:pt x="23" y="37"/>
                    <a:pt x="24" y="37"/>
                  </a:cubicBezTo>
                  <a:cubicBezTo>
                    <a:pt x="25" y="36"/>
                    <a:pt x="26" y="36"/>
                    <a:pt x="27" y="35"/>
                  </a:cubicBezTo>
                  <a:cubicBezTo>
                    <a:pt x="28" y="35"/>
                    <a:pt x="29" y="34"/>
                    <a:pt x="30" y="33"/>
                  </a:cubicBezTo>
                  <a:cubicBezTo>
                    <a:pt x="31" y="32"/>
                    <a:pt x="32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40"/>
                    <a:pt x="25" y="40"/>
                  </a:cubicBezTo>
                  <a:cubicBezTo>
                    <a:pt x="24" y="41"/>
                    <a:pt x="22" y="41"/>
                    <a:pt x="20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4" y="14"/>
                    <a:pt x="33" y="13"/>
                  </a:cubicBezTo>
                  <a:cubicBezTo>
                    <a:pt x="32" y="11"/>
                    <a:pt x="31" y="9"/>
                    <a:pt x="30" y="8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3" y="6"/>
                    <a:pt x="11" y="7"/>
                    <a:pt x="10" y="8"/>
                  </a:cubicBezTo>
                  <a:cubicBezTo>
                    <a:pt x="9" y="9"/>
                    <a:pt x="7" y="11"/>
                    <a:pt x="7" y="13"/>
                  </a:cubicBezTo>
                  <a:cubicBezTo>
                    <a:pt x="6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68"/>
            <p:cNvSpPr>
              <a:spLocks/>
            </p:cNvSpPr>
            <p:nvPr/>
          </p:nvSpPr>
          <p:spPr bwMode="auto">
            <a:xfrm>
              <a:off x="5363513" y="2613508"/>
              <a:ext cx="47625" cy="57150"/>
            </a:xfrm>
            <a:custGeom>
              <a:avLst/>
              <a:gdLst>
                <a:gd name="T0" fmla="*/ 34 w 34"/>
                <a:gd name="T1" fmla="*/ 40 h 40"/>
                <a:gd name="T2" fmla="*/ 29 w 34"/>
                <a:gd name="T3" fmla="*/ 40 h 40"/>
                <a:gd name="T4" fmla="*/ 29 w 34"/>
                <a:gd name="T5" fmla="*/ 18 h 40"/>
                <a:gd name="T6" fmla="*/ 26 w 34"/>
                <a:gd name="T7" fmla="*/ 8 h 40"/>
                <a:gd name="T8" fmla="*/ 20 w 34"/>
                <a:gd name="T9" fmla="*/ 5 h 40"/>
                <a:gd name="T10" fmla="*/ 15 w 34"/>
                <a:gd name="T11" fmla="*/ 6 h 40"/>
                <a:gd name="T12" fmla="*/ 11 w 34"/>
                <a:gd name="T13" fmla="*/ 8 h 40"/>
                <a:gd name="T14" fmla="*/ 8 w 34"/>
                <a:gd name="T15" fmla="*/ 12 h 40"/>
                <a:gd name="T16" fmla="*/ 6 w 34"/>
                <a:gd name="T17" fmla="*/ 16 h 40"/>
                <a:gd name="T18" fmla="*/ 6 w 34"/>
                <a:gd name="T19" fmla="*/ 40 h 40"/>
                <a:gd name="T20" fmla="*/ 0 w 34"/>
                <a:gd name="T21" fmla="*/ 40 h 40"/>
                <a:gd name="T22" fmla="*/ 0 w 34"/>
                <a:gd name="T23" fmla="*/ 1 h 40"/>
                <a:gd name="T24" fmla="*/ 5 w 34"/>
                <a:gd name="T25" fmla="*/ 1 h 40"/>
                <a:gd name="T26" fmla="*/ 5 w 34"/>
                <a:gd name="T27" fmla="*/ 10 h 40"/>
                <a:gd name="T28" fmla="*/ 12 w 34"/>
                <a:gd name="T29" fmla="*/ 3 h 40"/>
                <a:gd name="T30" fmla="*/ 22 w 34"/>
                <a:gd name="T31" fmla="*/ 0 h 40"/>
                <a:gd name="T32" fmla="*/ 27 w 34"/>
                <a:gd name="T33" fmla="*/ 1 h 40"/>
                <a:gd name="T34" fmla="*/ 31 w 34"/>
                <a:gd name="T35" fmla="*/ 5 h 40"/>
                <a:gd name="T36" fmla="*/ 33 w 34"/>
                <a:gd name="T37" fmla="*/ 10 h 40"/>
                <a:gd name="T38" fmla="*/ 34 w 34"/>
                <a:gd name="T39" fmla="*/ 17 h 40"/>
                <a:gd name="T40" fmla="*/ 34 w 34"/>
                <a:gd name="T4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" h="40">
                  <a:moveTo>
                    <a:pt x="34" y="40"/>
                  </a:moveTo>
                  <a:cubicBezTo>
                    <a:pt x="29" y="40"/>
                    <a:pt x="29" y="40"/>
                    <a:pt x="29" y="40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3"/>
                    <a:pt x="28" y="10"/>
                    <a:pt x="26" y="8"/>
                  </a:cubicBezTo>
                  <a:cubicBezTo>
                    <a:pt x="25" y="6"/>
                    <a:pt x="23" y="5"/>
                    <a:pt x="20" y="5"/>
                  </a:cubicBezTo>
                  <a:cubicBezTo>
                    <a:pt x="18" y="5"/>
                    <a:pt x="17" y="5"/>
                    <a:pt x="15" y="6"/>
                  </a:cubicBezTo>
                  <a:cubicBezTo>
                    <a:pt x="14" y="6"/>
                    <a:pt x="12" y="7"/>
                    <a:pt x="11" y="8"/>
                  </a:cubicBezTo>
                  <a:cubicBezTo>
                    <a:pt x="10" y="9"/>
                    <a:pt x="9" y="10"/>
                    <a:pt x="8" y="12"/>
                  </a:cubicBezTo>
                  <a:cubicBezTo>
                    <a:pt x="7" y="13"/>
                    <a:pt x="6" y="14"/>
                    <a:pt x="6" y="16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7"/>
                    <a:pt x="9" y="4"/>
                    <a:pt x="12" y="3"/>
                  </a:cubicBezTo>
                  <a:cubicBezTo>
                    <a:pt x="15" y="1"/>
                    <a:pt x="18" y="0"/>
                    <a:pt x="22" y="0"/>
                  </a:cubicBezTo>
                  <a:cubicBezTo>
                    <a:pt x="24" y="0"/>
                    <a:pt x="26" y="0"/>
                    <a:pt x="27" y="1"/>
                  </a:cubicBezTo>
                  <a:cubicBezTo>
                    <a:pt x="29" y="2"/>
                    <a:pt x="30" y="3"/>
                    <a:pt x="31" y="5"/>
                  </a:cubicBezTo>
                  <a:cubicBezTo>
                    <a:pt x="32" y="6"/>
                    <a:pt x="33" y="8"/>
                    <a:pt x="33" y="10"/>
                  </a:cubicBezTo>
                  <a:cubicBezTo>
                    <a:pt x="33" y="12"/>
                    <a:pt x="34" y="15"/>
                    <a:pt x="34" y="17"/>
                  </a:cubicBezTo>
                  <a:lnTo>
                    <a:pt x="34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69"/>
            <p:cNvSpPr>
              <a:spLocks noEditPoints="1"/>
            </p:cNvSpPr>
            <p:nvPr/>
          </p:nvSpPr>
          <p:spPr bwMode="auto">
            <a:xfrm>
              <a:off x="5422251" y="2613508"/>
              <a:ext cx="55563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6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3 h 41"/>
                <a:gd name="T12" fmla="*/ 6 w 39"/>
                <a:gd name="T13" fmla="*/ 6 h 41"/>
                <a:gd name="T14" fmla="*/ 12 w 39"/>
                <a:gd name="T15" fmla="*/ 2 h 41"/>
                <a:gd name="T16" fmla="*/ 20 w 39"/>
                <a:gd name="T17" fmla="*/ 0 h 41"/>
                <a:gd name="T18" fmla="*/ 28 w 39"/>
                <a:gd name="T19" fmla="*/ 2 h 41"/>
                <a:gd name="T20" fmla="*/ 34 w 39"/>
                <a:gd name="T21" fmla="*/ 6 h 41"/>
                <a:gd name="T22" fmla="*/ 38 w 39"/>
                <a:gd name="T23" fmla="*/ 13 h 41"/>
                <a:gd name="T24" fmla="*/ 39 w 39"/>
                <a:gd name="T25" fmla="*/ 20 h 41"/>
                <a:gd name="T26" fmla="*/ 39 w 39"/>
                <a:gd name="T27" fmla="*/ 22 h 41"/>
                <a:gd name="T28" fmla="*/ 39 w 39"/>
                <a:gd name="T29" fmla="*/ 22 h 41"/>
                <a:gd name="T30" fmla="*/ 5 w 39"/>
                <a:gd name="T31" fmla="*/ 22 h 41"/>
                <a:gd name="T32" fmla="*/ 7 w 39"/>
                <a:gd name="T33" fmla="*/ 28 h 41"/>
                <a:gd name="T34" fmla="*/ 10 w 39"/>
                <a:gd name="T35" fmla="*/ 33 h 41"/>
                <a:gd name="T36" fmla="*/ 15 w 39"/>
                <a:gd name="T37" fmla="*/ 36 h 41"/>
                <a:gd name="T38" fmla="*/ 20 w 39"/>
                <a:gd name="T39" fmla="*/ 37 h 41"/>
                <a:gd name="T40" fmla="*/ 24 w 39"/>
                <a:gd name="T41" fmla="*/ 37 h 41"/>
                <a:gd name="T42" fmla="*/ 27 w 39"/>
                <a:gd name="T43" fmla="*/ 35 h 41"/>
                <a:gd name="T44" fmla="*/ 30 w 39"/>
                <a:gd name="T45" fmla="*/ 33 h 41"/>
                <a:gd name="T46" fmla="*/ 32 w 39"/>
                <a:gd name="T47" fmla="*/ 30 h 41"/>
                <a:gd name="T48" fmla="*/ 37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20 w 39"/>
                <a:gd name="T57" fmla="*/ 41 h 41"/>
                <a:gd name="T58" fmla="*/ 34 w 39"/>
                <a:gd name="T59" fmla="*/ 18 h 41"/>
                <a:gd name="T60" fmla="*/ 33 w 39"/>
                <a:gd name="T61" fmla="*/ 13 h 41"/>
                <a:gd name="T62" fmla="*/ 30 w 39"/>
                <a:gd name="T63" fmla="*/ 8 h 41"/>
                <a:gd name="T64" fmla="*/ 25 w 39"/>
                <a:gd name="T65" fmla="*/ 5 h 41"/>
                <a:gd name="T66" fmla="*/ 20 w 39"/>
                <a:gd name="T67" fmla="*/ 4 h 41"/>
                <a:gd name="T68" fmla="*/ 14 w 39"/>
                <a:gd name="T69" fmla="*/ 5 h 41"/>
                <a:gd name="T70" fmla="*/ 10 w 39"/>
                <a:gd name="T71" fmla="*/ 8 h 41"/>
                <a:gd name="T72" fmla="*/ 7 w 39"/>
                <a:gd name="T73" fmla="*/ 13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1"/>
                    <a:pt x="12" y="39"/>
                  </a:cubicBezTo>
                  <a:cubicBezTo>
                    <a:pt x="9" y="38"/>
                    <a:pt x="7" y="37"/>
                    <a:pt x="6" y="35"/>
                  </a:cubicBezTo>
                  <a:cubicBezTo>
                    <a:pt x="4" y="33"/>
                    <a:pt x="2" y="31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0"/>
                    <a:pt x="4" y="8"/>
                    <a:pt x="6" y="6"/>
                  </a:cubicBezTo>
                  <a:cubicBezTo>
                    <a:pt x="7" y="4"/>
                    <a:pt x="9" y="3"/>
                    <a:pt x="12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3" y="0"/>
                    <a:pt x="25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39" y="18"/>
                    <a:pt x="39" y="20"/>
                  </a:cubicBezTo>
                  <a:cubicBezTo>
                    <a:pt x="39" y="21"/>
                    <a:pt x="39" y="21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5"/>
                    <a:pt x="6" y="26"/>
                    <a:pt x="7" y="28"/>
                  </a:cubicBezTo>
                  <a:cubicBezTo>
                    <a:pt x="8" y="30"/>
                    <a:pt x="9" y="32"/>
                    <a:pt x="10" y="33"/>
                  </a:cubicBezTo>
                  <a:cubicBezTo>
                    <a:pt x="11" y="34"/>
                    <a:pt x="13" y="35"/>
                    <a:pt x="15" y="36"/>
                  </a:cubicBezTo>
                  <a:cubicBezTo>
                    <a:pt x="16" y="37"/>
                    <a:pt x="18" y="37"/>
                    <a:pt x="20" y="37"/>
                  </a:cubicBezTo>
                  <a:cubicBezTo>
                    <a:pt x="21" y="37"/>
                    <a:pt x="23" y="37"/>
                    <a:pt x="24" y="37"/>
                  </a:cubicBezTo>
                  <a:cubicBezTo>
                    <a:pt x="25" y="36"/>
                    <a:pt x="26" y="36"/>
                    <a:pt x="27" y="35"/>
                  </a:cubicBezTo>
                  <a:cubicBezTo>
                    <a:pt x="28" y="35"/>
                    <a:pt x="29" y="34"/>
                    <a:pt x="30" y="33"/>
                  </a:cubicBezTo>
                  <a:cubicBezTo>
                    <a:pt x="31" y="32"/>
                    <a:pt x="32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40"/>
                    <a:pt x="25" y="40"/>
                  </a:cubicBezTo>
                  <a:cubicBezTo>
                    <a:pt x="24" y="41"/>
                    <a:pt x="22" y="41"/>
                    <a:pt x="20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4" y="14"/>
                    <a:pt x="33" y="13"/>
                  </a:cubicBezTo>
                  <a:cubicBezTo>
                    <a:pt x="32" y="11"/>
                    <a:pt x="31" y="9"/>
                    <a:pt x="30" y="8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3" y="6"/>
                    <a:pt x="11" y="7"/>
                    <a:pt x="10" y="8"/>
                  </a:cubicBezTo>
                  <a:cubicBezTo>
                    <a:pt x="9" y="9"/>
                    <a:pt x="7" y="11"/>
                    <a:pt x="7" y="13"/>
                  </a:cubicBezTo>
                  <a:cubicBezTo>
                    <a:pt x="6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70"/>
            <p:cNvSpPr>
              <a:spLocks noEditPoints="1"/>
            </p:cNvSpPr>
            <p:nvPr/>
          </p:nvSpPr>
          <p:spPr bwMode="auto">
            <a:xfrm>
              <a:off x="5485751" y="2613508"/>
              <a:ext cx="50800" cy="58738"/>
            </a:xfrm>
            <a:custGeom>
              <a:avLst/>
              <a:gdLst>
                <a:gd name="T0" fmla="*/ 13 w 36"/>
                <a:gd name="T1" fmla="*/ 41 h 41"/>
                <a:gd name="T2" fmla="*/ 8 w 36"/>
                <a:gd name="T3" fmla="*/ 40 h 41"/>
                <a:gd name="T4" fmla="*/ 4 w 36"/>
                <a:gd name="T5" fmla="*/ 38 h 41"/>
                <a:gd name="T6" fmla="*/ 1 w 36"/>
                <a:gd name="T7" fmla="*/ 34 h 41"/>
                <a:gd name="T8" fmla="*/ 0 w 36"/>
                <a:gd name="T9" fmla="*/ 29 h 41"/>
                <a:gd name="T10" fmla="*/ 1 w 36"/>
                <a:gd name="T11" fmla="*/ 24 h 41"/>
                <a:gd name="T12" fmla="*/ 5 w 36"/>
                <a:gd name="T13" fmla="*/ 20 h 41"/>
                <a:gd name="T14" fmla="*/ 10 w 36"/>
                <a:gd name="T15" fmla="*/ 18 h 41"/>
                <a:gd name="T16" fmla="*/ 17 w 36"/>
                <a:gd name="T17" fmla="*/ 17 h 41"/>
                <a:gd name="T18" fmla="*/ 23 w 36"/>
                <a:gd name="T19" fmla="*/ 17 h 41"/>
                <a:gd name="T20" fmla="*/ 28 w 36"/>
                <a:gd name="T21" fmla="*/ 19 h 41"/>
                <a:gd name="T22" fmla="*/ 28 w 36"/>
                <a:gd name="T23" fmla="*/ 15 h 41"/>
                <a:gd name="T24" fmla="*/ 25 w 36"/>
                <a:gd name="T25" fmla="*/ 7 h 41"/>
                <a:gd name="T26" fmla="*/ 17 w 36"/>
                <a:gd name="T27" fmla="*/ 4 h 41"/>
                <a:gd name="T28" fmla="*/ 11 w 36"/>
                <a:gd name="T29" fmla="*/ 5 h 41"/>
                <a:gd name="T30" fmla="*/ 5 w 36"/>
                <a:gd name="T31" fmla="*/ 9 h 41"/>
                <a:gd name="T32" fmla="*/ 3 w 36"/>
                <a:gd name="T33" fmla="*/ 5 h 41"/>
                <a:gd name="T34" fmla="*/ 18 w 36"/>
                <a:gd name="T35" fmla="*/ 0 h 41"/>
                <a:gd name="T36" fmla="*/ 29 w 36"/>
                <a:gd name="T37" fmla="*/ 4 h 41"/>
                <a:gd name="T38" fmla="*/ 34 w 36"/>
                <a:gd name="T39" fmla="*/ 16 h 41"/>
                <a:gd name="T40" fmla="*/ 34 w 36"/>
                <a:gd name="T41" fmla="*/ 34 h 41"/>
                <a:gd name="T42" fmla="*/ 36 w 36"/>
                <a:gd name="T43" fmla="*/ 36 h 41"/>
                <a:gd name="T44" fmla="*/ 36 w 36"/>
                <a:gd name="T45" fmla="*/ 40 h 41"/>
                <a:gd name="T46" fmla="*/ 34 w 36"/>
                <a:gd name="T47" fmla="*/ 41 h 41"/>
                <a:gd name="T48" fmla="*/ 30 w 36"/>
                <a:gd name="T49" fmla="*/ 40 h 41"/>
                <a:gd name="T50" fmla="*/ 29 w 36"/>
                <a:gd name="T51" fmla="*/ 37 h 41"/>
                <a:gd name="T52" fmla="*/ 29 w 36"/>
                <a:gd name="T53" fmla="*/ 34 h 41"/>
                <a:gd name="T54" fmla="*/ 22 w 36"/>
                <a:gd name="T55" fmla="*/ 39 h 41"/>
                <a:gd name="T56" fmla="*/ 13 w 36"/>
                <a:gd name="T57" fmla="*/ 41 h 41"/>
                <a:gd name="T58" fmla="*/ 15 w 36"/>
                <a:gd name="T59" fmla="*/ 37 h 41"/>
                <a:gd name="T60" fmla="*/ 22 w 36"/>
                <a:gd name="T61" fmla="*/ 36 h 41"/>
                <a:gd name="T62" fmla="*/ 27 w 36"/>
                <a:gd name="T63" fmla="*/ 32 h 41"/>
                <a:gd name="T64" fmla="*/ 28 w 36"/>
                <a:gd name="T65" fmla="*/ 30 h 41"/>
                <a:gd name="T66" fmla="*/ 28 w 36"/>
                <a:gd name="T67" fmla="*/ 29 h 41"/>
                <a:gd name="T68" fmla="*/ 28 w 36"/>
                <a:gd name="T69" fmla="*/ 22 h 41"/>
                <a:gd name="T70" fmla="*/ 23 w 36"/>
                <a:gd name="T71" fmla="*/ 21 h 41"/>
                <a:gd name="T72" fmla="*/ 17 w 36"/>
                <a:gd name="T73" fmla="*/ 20 h 41"/>
                <a:gd name="T74" fmla="*/ 9 w 36"/>
                <a:gd name="T75" fmla="*/ 22 h 41"/>
                <a:gd name="T76" fmla="*/ 5 w 36"/>
                <a:gd name="T77" fmla="*/ 28 h 41"/>
                <a:gd name="T78" fmla="*/ 6 w 36"/>
                <a:gd name="T79" fmla="*/ 32 h 41"/>
                <a:gd name="T80" fmla="*/ 8 w 36"/>
                <a:gd name="T81" fmla="*/ 35 h 41"/>
                <a:gd name="T82" fmla="*/ 11 w 36"/>
                <a:gd name="T83" fmla="*/ 36 h 41"/>
                <a:gd name="T84" fmla="*/ 15 w 36"/>
                <a:gd name="T85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" h="41">
                  <a:moveTo>
                    <a:pt x="13" y="41"/>
                  </a:moveTo>
                  <a:cubicBezTo>
                    <a:pt x="11" y="41"/>
                    <a:pt x="10" y="41"/>
                    <a:pt x="8" y="40"/>
                  </a:cubicBezTo>
                  <a:cubicBezTo>
                    <a:pt x="7" y="40"/>
                    <a:pt x="5" y="39"/>
                    <a:pt x="4" y="38"/>
                  </a:cubicBezTo>
                  <a:cubicBezTo>
                    <a:pt x="3" y="36"/>
                    <a:pt x="2" y="35"/>
                    <a:pt x="1" y="34"/>
                  </a:cubicBezTo>
                  <a:cubicBezTo>
                    <a:pt x="0" y="32"/>
                    <a:pt x="0" y="31"/>
                    <a:pt x="0" y="29"/>
                  </a:cubicBezTo>
                  <a:cubicBezTo>
                    <a:pt x="0" y="27"/>
                    <a:pt x="1" y="25"/>
                    <a:pt x="1" y="24"/>
                  </a:cubicBezTo>
                  <a:cubicBezTo>
                    <a:pt x="2" y="23"/>
                    <a:pt x="3" y="21"/>
                    <a:pt x="5" y="20"/>
                  </a:cubicBezTo>
                  <a:cubicBezTo>
                    <a:pt x="6" y="19"/>
                    <a:pt x="8" y="18"/>
                    <a:pt x="10" y="18"/>
                  </a:cubicBezTo>
                  <a:cubicBezTo>
                    <a:pt x="12" y="17"/>
                    <a:pt x="14" y="17"/>
                    <a:pt x="17" y="17"/>
                  </a:cubicBezTo>
                  <a:cubicBezTo>
                    <a:pt x="19" y="17"/>
                    <a:pt x="21" y="17"/>
                    <a:pt x="23" y="17"/>
                  </a:cubicBezTo>
                  <a:cubicBezTo>
                    <a:pt x="25" y="18"/>
                    <a:pt x="27" y="18"/>
                    <a:pt x="28" y="1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2"/>
                    <a:pt x="27" y="9"/>
                    <a:pt x="25" y="7"/>
                  </a:cubicBezTo>
                  <a:cubicBezTo>
                    <a:pt x="24" y="5"/>
                    <a:pt x="21" y="4"/>
                    <a:pt x="17" y="4"/>
                  </a:cubicBezTo>
                  <a:cubicBezTo>
                    <a:pt x="15" y="4"/>
                    <a:pt x="13" y="4"/>
                    <a:pt x="11" y="5"/>
                  </a:cubicBezTo>
                  <a:cubicBezTo>
                    <a:pt x="9" y="6"/>
                    <a:pt x="7" y="7"/>
                    <a:pt x="5" y="9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8" y="2"/>
                    <a:pt x="13" y="0"/>
                    <a:pt x="18" y="0"/>
                  </a:cubicBezTo>
                  <a:cubicBezTo>
                    <a:pt x="23" y="0"/>
                    <a:pt x="27" y="1"/>
                    <a:pt x="29" y="4"/>
                  </a:cubicBezTo>
                  <a:cubicBezTo>
                    <a:pt x="32" y="7"/>
                    <a:pt x="34" y="11"/>
                    <a:pt x="34" y="16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5"/>
                    <a:pt x="34" y="36"/>
                    <a:pt x="36" y="36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5" y="41"/>
                    <a:pt x="34" y="41"/>
                    <a:pt x="34" y="41"/>
                  </a:cubicBezTo>
                  <a:cubicBezTo>
                    <a:pt x="32" y="41"/>
                    <a:pt x="31" y="40"/>
                    <a:pt x="30" y="40"/>
                  </a:cubicBezTo>
                  <a:cubicBezTo>
                    <a:pt x="30" y="39"/>
                    <a:pt x="29" y="38"/>
                    <a:pt x="29" y="37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7" y="36"/>
                    <a:pt x="25" y="38"/>
                    <a:pt x="22" y="39"/>
                  </a:cubicBezTo>
                  <a:cubicBezTo>
                    <a:pt x="19" y="40"/>
                    <a:pt x="17" y="41"/>
                    <a:pt x="13" y="41"/>
                  </a:cubicBezTo>
                  <a:close/>
                  <a:moveTo>
                    <a:pt x="15" y="37"/>
                  </a:moveTo>
                  <a:cubicBezTo>
                    <a:pt x="17" y="37"/>
                    <a:pt x="20" y="37"/>
                    <a:pt x="22" y="36"/>
                  </a:cubicBezTo>
                  <a:cubicBezTo>
                    <a:pt x="24" y="35"/>
                    <a:pt x="26" y="33"/>
                    <a:pt x="27" y="32"/>
                  </a:cubicBezTo>
                  <a:cubicBezTo>
                    <a:pt x="28" y="31"/>
                    <a:pt x="28" y="31"/>
                    <a:pt x="28" y="30"/>
                  </a:cubicBezTo>
                  <a:cubicBezTo>
                    <a:pt x="28" y="30"/>
                    <a:pt x="28" y="29"/>
                    <a:pt x="28" y="29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7" y="22"/>
                    <a:pt x="25" y="21"/>
                    <a:pt x="23" y="21"/>
                  </a:cubicBezTo>
                  <a:cubicBezTo>
                    <a:pt x="21" y="20"/>
                    <a:pt x="19" y="20"/>
                    <a:pt x="17" y="20"/>
                  </a:cubicBezTo>
                  <a:cubicBezTo>
                    <a:pt x="14" y="20"/>
                    <a:pt x="11" y="21"/>
                    <a:pt x="9" y="22"/>
                  </a:cubicBezTo>
                  <a:cubicBezTo>
                    <a:pt x="6" y="24"/>
                    <a:pt x="5" y="26"/>
                    <a:pt x="5" y="28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6" y="33"/>
                    <a:pt x="7" y="34"/>
                    <a:pt x="8" y="35"/>
                  </a:cubicBezTo>
                  <a:cubicBezTo>
                    <a:pt x="9" y="35"/>
                    <a:pt x="10" y="36"/>
                    <a:pt x="11" y="36"/>
                  </a:cubicBezTo>
                  <a:cubicBezTo>
                    <a:pt x="12" y="37"/>
                    <a:pt x="13" y="37"/>
                    <a:pt x="15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71"/>
            <p:cNvSpPr>
              <a:spLocks/>
            </p:cNvSpPr>
            <p:nvPr/>
          </p:nvSpPr>
          <p:spPr bwMode="auto">
            <a:xfrm>
              <a:off x="5549251" y="2613508"/>
              <a:ext cx="47625" cy="57150"/>
            </a:xfrm>
            <a:custGeom>
              <a:avLst/>
              <a:gdLst>
                <a:gd name="T0" fmla="*/ 33 w 33"/>
                <a:gd name="T1" fmla="*/ 40 h 40"/>
                <a:gd name="T2" fmla="*/ 28 w 33"/>
                <a:gd name="T3" fmla="*/ 40 h 40"/>
                <a:gd name="T4" fmla="*/ 28 w 33"/>
                <a:gd name="T5" fmla="*/ 18 h 40"/>
                <a:gd name="T6" fmla="*/ 26 w 33"/>
                <a:gd name="T7" fmla="*/ 8 h 40"/>
                <a:gd name="T8" fmla="*/ 19 w 33"/>
                <a:gd name="T9" fmla="*/ 5 h 40"/>
                <a:gd name="T10" fmla="*/ 15 w 33"/>
                <a:gd name="T11" fmla="*/ 6 h 40"/>
                <a:gd name="T12" fmla="*/ 11 w 33"/>
                <a:gd name="T13" fmla="*/ 8 h 40"/>
                <a:gd name="T14" fmla="*/ 7 w 33"/>
                <a:gd name="T15" fmla="*/ 12 h 40"/>
                <a:gd name="T16" fmla="*/ 5 w 33"/>
                <a:gd name="T17" fmla="*/ 16 h 40"/>
                <a:gd name="T18" fmla="*/ 5 w 33"/>
                <a:gd name="T19" fmla="*/ 40 h 40"/>
                <a:gd name="T20" fmla="*/ 0 w 33"/>
                <a:gd name="T21" fmla="*/ 40 h 40"/>
                <a:gd name="T22" fmla="*/ 0 w 33"/>
                <a:gd name="T23" fmla="*/ 1 h 40"/>
                <a:gd name="T24" fmla="*/ 5 w 33"/>
                <a:gd name="T25" fmla="*/ 1 h 40"/>
                <a:gd name="T26" fmla="*/ 5 w 33"/>
                <a:gd name="T27" fmla="*/ 10 h 40"/>
                <a:gd name="T28" fmla="*/ 11 w 33"/>
                <a:gd name="T29" fmla="*/ 3 h 40"/>
                <a:gd name="T30" fmla="*/ 21 w 33"/>
                <a:gd name="T31" fmla="*/ 0 h 40"/>
                <a:gd name="T32" fmla="*/ 27 w 33"/>
                <a:gd name="T33" fmla="*/ 1 h 40"/>
                <a:gd name="T34" fmla="*/ 31 w 33"/>
                <a:gd name="T35" fmla="*/ 5 h 40"/>
                <a:gd name="T36" fmla="*/ 33 w 33"/>
                <a:gd name="T37" fmla="*/ 10 h 40"/>
                <a:gd name="T38" fmla="*/ 33 w 33"/>
                <a:gd name="T39" fmla="*/ 17 h 40"/>
                <a:gd name="T40" fmla="*/ 33 w 33"/>
                <a:gd name="T4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40">
                  <a:moveTo>
                    <a:pt x="33" y="40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3"/>
                    <a:pt x="27" y="10"/>
                    <a:pt x="26" y="8"/>
                  </a:cubicBezTo>
                  <a:cubicBezTo>
                    <a:pt x="24" y="6"/>
                    <a:pt x="22" y="5"/>
                    <a:pt x="19" y="5"/>
                  </a:cubicBezTo>
                  <a:cubicBezTo>
                    <a:pt x="18" y="5"/>
                    <a:pt x="16" y="5"/>
                    <a:pt x="15" y="6"/>
                  </a:cubicBezTo>
                  <a:cubicBezTo>
                    <a:pt x="13" y="6"/>
                    <a:pt x="12" y="7"/>
                    <a:pt x="11" y="8"/>
                  </a:cubicBezTo>
                  <a:cubicBezTo>
                    <a:pt x="9" y="9"/>
                    <a:pt x="8" y="10"/>
                    <a:pt x="7" y="12"/>
                  </a:cubicBezTo>
                  <a:cubicBezTo>
                    <a:pt x="6" y="13"/>
                    <a:pt x="5" y="14"/>
                    <a:pt x="5" y="16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4"/>
                    <a:pt x="11" y="3"/>
                  </a:cubicBezTo>
                  <a:cubicBezTo>
                    <a:pt x="15" y="1"/>
                    <a:pt x="18" y="0"/>
                    <a:pt x="21" y="0"/>
                  </a:cubicBezTo>
                  <a:cubicBezTo>
                    <a:pt x="24" y="0"/>
                    <a:pt x="25" y="0"/>
                    <a:pt x="27" y="1"/>
                  </a:cubicBezTo>
                  <a:cubicBezTo>
                    <a:pt x="28" y="2"/>
                    <a:pt x="30" y="3"/>
                    <a:pt x="31" y="5"/>
                  </a:cubicBezTo>
                  <a:cubicBezTo>
                    <a:pt x="31" y="6"/>
                    <a:pt x="32" y="8"/>
                    <a:pt x="33" y="10"/>
                  </a:cubicBezTo>
                  <a:cubicBezTo>
                    <a:pt x="33" y="12"/>
                    <a:pt x="33" y="15"/>
                    <a:pt x="33" y="17"/>
                  </a:cubicBezTo>
                  <a:lnTo>
                    <a:pt x="33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72"/>
            <p:cNvSpPr>
              <a:spLocks noEditPoints="1"/>
            </p:cNvSpPr>
            <p:nvPr/>
          </p:nvSpPr>
          <p:spPr bwMode="auto">
            <a:xfrm>
              <a:off x="5641326" y="2613508"/>
              <a:ext cx="53975" cy="80963"/>
            </a:xfrm>
            <a:custGeom>
              <a:avLst/>
              <a:gdLst>
                <a:gd name="T0" fmla="*/ 20 w 38"/>
                <a:gd name="T1" fmla="*/ 41 h 57"/>
                <a:gd name="T2" fmla="*/ 11 w 38"/>
                <a:gd name="T3" fmla="*/ 39 h 57"/>
                <a:gd name="T4" fmla="*/ 5 w 38"/>
                <a:gd name="T5" fmla="*/ 32 h 57"/>
                <a:gd name="T6" fmla="*/ 5 w 38"/>
                <a:gd name="T7" fmla="*/ 57 h 57"/>
                <a:gd name="T8" fmla="*/ 0 w 38"/>
                <a:gd name="T9" fmla="*/ 57 h 57"/>
                <a:gd name="T10" fmla="*/ 0 w 38"/>
                <a:gd name="T11" fmla="*/ 1 h 57"/>
                <a:gd name="T12" fmla="*/ 4 w 38"/>
                <a:gd name="T13" fmla="*/ 1 h 57"/>
                <a:gd name="T14" fmla="*/ 4 w 38"/>
                <a:gd name="T15" fmla="*/ 8 h 57"/>
                <a:gd name="T16" fmla="*/ 11 w 38"/>
                <a:gd name="T17" fmla="*/ 2 h 57"/>
                <a:gd name="T18" fmla="*/ 19 w 38"/>
                <a:gd name="T19" fmla="*/ 0 h 57"/>
                <a:gd name="T20" fmla="*/ 26 w 38"/>
                <a:gd name="T21" fmla="*/ 2 h 57"/>
                <a:gd name="T22" fmla="*/ 32 w 38"/>
                <a:gd name="T23" fmla="*/ 6 h 57"/>
                <a:gd name="T24" fmla="*/ 36 w 38"/>
                <a:gd name="T25" fmla="*/ 13 h 57"/>
                <a:gd name="T26" fmla="*/ 38 w 38"/>
                <a:gd name="T27" fmla="*/ 21 h 57"/>
                <a:gd name="T28" fmla="*/ 36 w 38"/>
                <a:gd name="T29" fmla="*/ 28 h 57"/>
                <a:gd name="T30" fmla="*/ 33 w 38"/>
                <a:gd name="T31" fmla="*/ 35 h 57"/>
                <a:gd name="T32" fmla="*/ 27 w 38"/>
                <a:gd name="T33" fmla="*/ 39 h 57"/>
                <a:gd name="T34" fmla="*/ 20 w 38"/>
                <a:gd name="T35" fmla="*/ 41 h 57"/>
                <a:gd name="T36" fmla="*/ 18 w 38"/>
                <a:gd name="T37" fmla="*/ 37 h 57"/>
                <a:gd name="T38" fmla="*/ 24 w 38"/>
                <a:gd name="T39" fmla="*/ 35 h 57"/>
                <a:gd name="T40" fmla="*/ 29 w 38"/>
                <a:gd name="T41" fmla="*/ 32 h 57"/>
                <a:gd name="T42" fmla="*/ 32 w 38"/>
                <a:gd name="T43" fmla="*/ 26 h 57"/>
                <a:gd name="T44" fmla="*/ 32 w 38"/>
                <a:gd name="T45" fmla="*/ 21 h 57"/>
                <a:gd name="T46" fmla="*/ 31 w 38"/>
                <a:gd name="T47" fmla="*/ 14 h 57"/>
                <a:gd name="T48" fmla="*/ 28 w 38"/>
                <a:gd name="T49" fmla="*/ 9 h 57"/>
                <a:gd name="T50" fmla="*/ 24 w 38"/>
                <a:gd name="T51" fmla="*/ 6 h 57"/>
                <a:gd name="T52" fmla="*/ 18 w 38"/>
                <a:gd name="T53" fmla="*/ 5 h 57"/>
                <a:gd name="T54" fmla="*/ 14 w 38"/>
                <a:gd name="T55" fmla="*/ 5 h 57"/>
                <a:gd name="T56" fmla="*/ 10 w 38"/>
                <a:gd name="T57" fmla="*/ 8 h 57"/>
                <a:gd name="T58" fmla="*/ 6 w 38"/>
                <a:gd name="T59" fmla="*/ 11 h 57"/>
                <a:gd name="T60" fmla="*/ 5 w 38"/>
                <a:gd name="T61" fmla="*/ 14 h 57"/>
                <a:gd name="T62" fmla="*/ 5 w 38"/>
                <a:gd name="T63" fmla="*/ 27 h 57"/>
                <a:gd name="T64" fmla="*/ 7 w 38"/>
                <a:gd name="T65" fmla="*/ 31 h 57"/>
                <a:gd name="T66" fmla="*/ 10 w 38"/>
                <a:gd name="T67" fmla="*/ 34 h 57"/>
                <a:gd name="T68" fmla="*/ 14 w 38"/>
                <a:gd name="T69" fmla="*/ 36 h 57"/>
                <a:gd name="T70" fmla="*/ 18 w 38"/>
                <a:gd name="T71" fmla="*/ 3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8" h="57">
                  <a:moveTo>
                    <a:pt x="20" y="41"/>
                  </a:moveTo>
                  <a:cubicBezTo>
                    <a:pt x="16" y="41"/>
                    <a:pt x="13" y="40"/>
                    <a:pt x="11" y="39"/>
                  </a:cubicBezTo>
                  <a:cubicBezTo>
                    <a:pt x="8" y="37"/>
                    <a:pt x="6" y="35"/>
                    <a:pt x="5" y="32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6"/>
                    <a:pt x="8" y="4"/>
                    <a:pt x="11" y="2"/>
                  </a:cubicBezTo>
                  <a:cubicBezTo>
                    <a:pt x="13" y="1"/>
                    <a:pt x="16" y="0"/>
                    <a:pt x="19" y="0"/>
                  </a:cubicBezTo>
                  <a:cubicBezTo>
                    <a:pt x="22" y="0"/>
                    <a:pt x="24" y="1"/>
                    <a:pt x="26" y="2"/>
                  </a:cubicBezTo>
                  <a:cubicBezTo>
                    <a:pt x="29" y="3"/>
                    <a:pt x="31" y="4"/>
                    <a:pt x="32" y="6"/>
                  </a:cubicBezTo>
                  <a:cubicBezTo>
                    <a:pt x="34" y="8"/>
                    <a:pt x="35" y="10"/>
                    <a:pt x="36" y="13"/>
                  </a:cubicBezTo>
                  <a:cubicBezTo>
                    <a:pt x="37" y="15"/>
                    <a:pt x="38" y="18"/>
                    <a:pt x="38" y="21"/>
                  </a:cubicBezTo>
                  <a:cubicBezTo>
                    <a:pt x="38" y="23"/>
                    <a:pt x="37" y="26"/>
                    <a:pt x="36" y="28"/>
                  </a:cubicBezTo>
                  <a:cubicBezTo>
                    <a:pt x="36" y="31"/>
                    <a:pt x="34" y="33"/>
                    <a:pt x="33" y="35"/>
                  </a:cubicBezTo>
                  <a:cubicBezTo>
                    <a:pt x="31" y="37"/>
                    <a:pt x="29" y="38"/>
                    <a:pt x="27" y="39"/>
                  </a:cubicBezTo>
                  <a:cubicBezTo>
                    <a:pt x="25" y="41"/>
                    <a:pt x="22" y="41"/>
                    <a:pt x="20" y="41"/>
                  </a:cubicBezTo>
                  <a:close/>
                  <a:moveTo>
                    <a:pt x="18" y="37"/>
                  </a:moveTo>
                  <a:cubicBezTo>
                    <a:pt x="20" y="37"/>
                    <a:pt x="22" y="36"/>
                    <a:pt x="24" y="35"/>
                  </a:cubicBezTo>
                  <a:cubicBezTo>
                    <a:pt x="26" y="34"/>
                    <a:pt x="27" y="33"/>
                    <a:pt x="29" y="32"/>
                  </a:cubicBezTo>
                  <a:cubicBezTo>
                    <a:pt x="30" y="30"/>
                    <a:pt x="31" y="28"/>
                    <a:pt x="32" y="26"/>
                  </a:cubicBezTo>
                  <a:cubicBezTo>
                    <a:pt x="32" y="25"/>
                    <a:pt x="32" y="23"/>
                    <a:pt x="32" y="21"/>
                  </a:cubicBezTo>
                  <a:cubicBezTo>
                    <a:pt x="32" y="18"/>
                    <a:pt x="32" y="16"/>
                    <a:pt x="31" y="14"/>
                  </a:cubicBezTo>
                  <a:cubicBezTo>
                    <a:pt x="31" y="13"/>
                    <a:pt x="30" y="11"/>
                    <a:pt x="28" y="9"/>
                  </a:cubicBezTo>
                  <a:cubicBezTo>
                    <a:pt x="27" y="8"/>
                    <a:pt x="25" y="7"/>
                    <a:pt x="24" y="6"/>
                  </a:cubicBezTo>
                  <a:cubicBezTo>
                    <a:pt x="22" y="5"/>
                    <a:pt x="20" y="5"/>
                    <a:pt x="18" y="5"/>
                  </a:cubicBezTo>
                  <a:cubicBezTo>
                    <a:pt x="16" y="5"/>
                    <a:pt x="15" y="5"/>
                    <a:pt x="14" y="5"/>
                  </a:cubicBezTo>
                  <a:cubicBezTo>
                    <a:pt x="12" y="6"/>
                    <a:pt x="11" y="7"/>
                    <a:pt x="10" y="8"/>
                  </a:cubicBezTo>
                  <a:cubicBezTo>
                    <a:pt x="8" y="8"/>
                    <a:pt x="7" y="9"/>
                    <a:pt x="6" y="11"/>
                  </a:cubicBezTo>
                  <a:cubicBezTo>
                    <a:pt x="5" y="12"/>
                    <a:pt x="5" y="13"/>
                    <a:pt x="5" y="14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8"/>
                    <a:pt x="6" y="29"/>
                    <a:pt x="7" y="31"/>
                  </a:cubicBezTo>
                  <a:cubicBezTo>
                    <a:pt x="8" y="32"/>
                    <a:pt x="9" y="33"/>
                    <a:pt x="10" y="34"/>
                  </a:cubicBezTo>
                  <a:cubicBezTo>
                    <a:pt x="11" y="35"/>
                    <a:pt x="13" y="35"/>
                    <a:pt x="14" y="36"/>
                  </a:cubicBezTo>
                  <a:cubicBezTo>
                    <a:pt x="15" y="36"/>
                    <a:pt x="17" y="37"/>
                    <a:pt x="18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73"/>
            <p:cNvSpPr>
              <a:spLocks noEditPoints="1"/>
            </p:cNvSpPr>
            <p:nvPr/>
          </p:nvSpPr>
          <p:spPr bwMode="auto">
            <a:xfrm>
              <a:off x="5704826" y="2613508"/>
              <a:ext cx="55563" cy="58738"/>
            </a:xfrm>
            <a:custGeom>
              <a:avLst/>
              <a:gdLst>
                <a:gd name="T0" fmla="*/ 19 w 39"/>
                <a:gd name="T1" fmla="*/ 41 h 41"/>
                <a:gd name="T2" fmla="*/ 11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1 h 41"/>
                <a:gd name="T10" fmla="*/ 1 w 39"/>
                <a:gd name="T11" fmla="*/ 13 h 41"/>
                <a:gd name="T12" fmla="*/ 5 w 39"/>
                <a:gd name="T13" fmla="*/ 6 h 41"/>
                <a:gd name="T14" fmla="*/ 12 w 39"/>
                <a:gd name="T15" fmla="*/ 2 h 41"/>
                <a:gd name="T16" fmla="*/ 19 w 39"/>
                <a:gd name="T17" fmla="*/ 0 h 41"/>
                <a:gd name="T18" fmla="*/ 27 w 39"/>
                <a:gd name="T19" fmla="*/ 2 h 41"/>
                <a:gd name="T20" fmla="*/ 33 w 39"/>
                <a:gd name="T21" fmla="*/ 6 h 41"/>
                <a:gd name="T22" fmla="*/ 38 w 39"/>
                <a:gd name="T23" fmla="*/ 13 h 41"/>
                <a:gd name="T24" fmla="*/ 39 w 39"/>
                <a:gd name="T25" fmla="*/ 21 h 41"/>
                <a:gd name="T26" fmla="*/ 38 w 39"/>
                <a:gd name="T27" fmla="*/ 28 h 41"/>
                <a:gd name="T28" fmla="*/ 34 w 39"/>
                <a:gd name="T29" fmla="*/ 35 h 41"/>
                <a:gd name="T30" fmla="*/ 27 w 39"/>
                <a:gd name="T31" fmla="*/ 39 h 41"/>
                <a:gd name="T32" fmla="*/ 19 w 39"/>
                <a:gd name="T33" fmla="*/ 41 h 41"/>
                <a:gd name="T34" fmla="*/ 5 w 39"/>
                <a:gd name="T35" fmla="*/ 21 h 41"/>
                <a:gd name="T36" fmla="*/ 6 w 39"/>
                <a:gd name="T37" fmla="*/ 27 h 41"/>
                <a:gd name="T38" fmla="*/ 9 w 39"/>
                <a:gd name="T39" fmla="*/ 32 h 41"/>
                <a:gd name="T40" fmla="*/ 14 w 39"/>
                <a:gd name="T41" fmla="*/ 35 h 41"/>
                <a:gd name="T42" fmla="*/ 19 w 39"/>
                <a:gd name="T43" fmla="*/ 37 h 41"/>
                <a:gd name="T44" fmla="*/ 25 w 39"/>
                <a:gd name="T45" fmla="*/ 35 h 41"/>
                <a:gd name="T46" fmla="*/ 30 w 39"/>
                <a:gd name="T47" fmla="*/ 32 h 41"/>
                <a:gd name="T48" fmla="*/ 33 w 39"/>
                <a:gd name="T49" fmla="*/ 27 h 41"/>
                <a:gd name="T50" fmla="*/ 34 w 39"/>
                <a:gd name="T51" fmla="*/ 21 h 41"/>
                <a:gd name="T52" fmla="*/ 33 w 39"/>
                <a:gd name="T53" fmla="*/ 14 h 41"/>
                <a:gd name="T54" fmla="*/ 30 w 39"/>
                <a:gd name="T55" fmla="*/ 9 h 41"/>
                <a:gd name="T56" fmla="*/ 25 w 39"/>
                <a:gd name="T57" fmla="*/ 6 h 41"/>
                <a:gd name="T58" fmla="*/ 19 w 39"/>
                <a:gd name="T59" fmla="*/ 5 h 41"/>
                <a:gd name="T60" fmla="*/ 14 w 39"/>
                <a:gd name="T61" fmla="*/ 6 h 41"/>
                <a:gd name="T62" fmla="*/ 9 w 39"/>
                <a:gd name="T63" fmla="*/ 9 h 41"/>
                <a:gd name="T64" fmla="*/ 6 w 39"/>
                <a:gd name="T65" fmla="*/ 14 h 41"/>
                <a:gd name="T66" fmla="*/ 5 w 39"/>
                <a:gd name="T67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" h="41">
                  <a:moveTo>
                    <a:pt x="19" y="41"/>
                  </a:moveTo>
                  <a:cubicBezTo>
                    <a:pt x="16" y="41"/>
                    <a:pt x="14" y="41"/>
                    <a:pt x="11" y="39"/>
                  </a:cubicBezTo>
                  <a:cubicBezTo>
                    <a:pt x="9" y="38"/>
                    <a:pt x="7" y="37"/>
                    <a:pt x="5" y="35"/>
                  </a:cubicBezTo>
                  <a:cubicBezTo>
                    <a:pt x="4" y="33"/>
                    <a:pt x="2" y="31"/>
                    <a:pt x="1" y="28"/>
                  </a:cubicBezTo>
                  <a:cubicBezTo>
                    <a:pt x="0" y="26"/>
                    <a:pt x="0" y="23"/>
                    <a:pt x="0" y="21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0"/>
                    <a:pt x="4" y="8"/>
                    <a:pt x="5" y="6"/>
                  </a:cubicBezTo>
                  <a:cubicBezTo>
                    <a:pt x="7" y="4"/>
                    <a:pt x="9" y="3"/>
                    <a:pt x="12" y="2"/>
                  </a:cubicBezTo>
                  <a:cubicBezTo>
                    <a:pt x="14" y="1"/>
                    <a:pt x="17" y="0"/>
                    <a:pt x="19" y="0"/>
                  </a:cubicBezTo>
                  <a:cubicBezTo>
                    <a:pt x="22" y="0"/>
                    <a:pt x="25" y="1"/>
                    <a:pt x="27" y="2"/>
                  </a:cubicBezTo>
                  <a:cubicBezTo>
                    <a:pt x="30" y="3"/>
                    <a:pt x="32" y="4"/>
                    <a:pt x="33" y="6"/>
                  </a:cubicBezTo>
                  <a:cubicBezTo>
                    <a:pt x="35" y="8"/>
                    <a:pt x="37" y="10"/>
                    <a:pt x="38" y="13"/>
                  </a:cubicBezTo>
                  <a:cubicBezTo>
                    <a:pt x="39" y="15"/>
                    <a:pt x="39" y="18"/>
                    <a:pt x="39" y="21"/>
                  </a:cubicBezTo>
                  <a:cubicBezTo>
                    <a:pt x="39" y="23"/>
                    <a:pt x="39" y="26"/>
                    <a:pt x="38" y="28"/>
                  </a:cubicBezTo>
                  <a:cubicBezTo>
                    <a:pt x="37" y="31"/>
                    <a:pt x="35" y="33"/>
                    <a:pt x="34" y="35"/>
                  </a:cubicBezTo>
                  <a:cubicBezTo>
                    <a:pt x="32" y="37"/>
                    <a:pt x="30" y="38"/>
                    <a:pt x="27" y="39"/>
                  </a:cubicBezTo>
                  <a:cubicBezTo>
                    <a:pt x="25" y="41"/>
                    <a:pt x="22" y="41"/>
                    <a:pt x="19" y="41"/>
                  </a:cubicBezTo>
                  <a:close/>
                  <a:moveTo>
                    <a:pt x="5" y="21"/>
                  </a:moveTo>
                  <a:cubicBezTo>
                    <a:pt x="5" y="23"/>
                    <a:pt x="5" y="25"/>
                    <a:pt x="6" y="27"/>
                  </a:cubicBezTo>
                  <a:cubicBezTo>
                    <a:pt x="7" y="29"/>
                    <a:pt x="8" y="30"/>
                    <a:pt x="9" y="32"/>
                  </a:cubicBezTo>
                  <a:cubicBezTo>
                    <a:pt x="11" y="33"/>
                    <a:pt x="12" y="35"/>
                    <a:pt x="14" y="35"/>
                  </a:cubicBezTo>
                  <a:cubicBezTo>
                    <a:pt x="16" y="36"/>
                    <a:pt x="17" y="37"/>
                    <a:pt x="19" y="37"/>
                  </a:cubicBezTo>
                  <a:cubicBezTo>
                    <a:pt x="21" y="37"/>
                    <a:pt x="23" y="36"/>
                    <a:pt x="25" y="35"/>
                  </a:cubicBezTo>
                  <a:cubicBezTo>
                    <a:pt x="27" y="34"/>
                    <a:pt x="28" y="33"/>
                    <a:pt x="30" y="32"/>
                  </a:cubicBezTo>
                  <a:cubicBezTo>
                    <a:pt x="31" y="30"/>
                    <a:pt x="32" y="29"/>
                    <a:pt x="33" y="27"/>
                  </a:cubicBezTo>
                  <a:cubicBezTo>
                    <a:pt x="33" y="25"/>
                    <a:pt x="34" y="23"/>
                    <a:pt x="34" y="21"/>
                  </a:cubicBezTo>
                  <a:cubicBezTo>
                    <a:pt x="34" y="18"/>
                    <a:pt x="33" y="16"/>
                    <a:pt x="33" y="14"/>
                  </a:cubicBezTo>
                  <a:cubicBezTo>
                    <a:pt x="32" y="12"/>
                    <a:pt x="31" y="11"/>
                    <a:pt x="30" y="9"/>
                  </a:cubicBezTo>
                  <a:cubicBezTo>
                    <a:pt x="28" y="8"/>
                    <a:pt x="27" y="7"/>
                    <a:pt x="25" y="6"/>
                  </a:cubicBezTo>
                  <a:cubicBezTo>
                    <a:pt x="23" y="5"/>
                    <a:pt x="21" y="5"/>
                    <a:pt x="19" y="5"/>
                  </a:cubicBezTo>
                  <a:cubicBezTo>
                    <a:pt x="17" y="5"/>
                    <a:pt x="16" y="5"/>
                    <a:pt x="14" y="6"/>
                  </a:cubicBezTo>
                  <a:cubicBezTo>
                    <a:pt x="12" y="7"/>
                    <a:pt x="11" y="8"/>
                    <a:pt x="9" y="9"/>
                  </a:cubicBezTo>
                  <a:cubicBezTo>
                    <a:pt x="8" y="11"/>
                    <a:pt x="7" y="12"/>
                    <a:pt x="6" y="14"/>
                  </a:cubicBezTo>
                  <a:cubicBezTo>
                    <a:pt x="5" y="16"/>
                    <a:pt x="5" y="18"/>
                    <a:pt x="5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74"/>
            <p:cNvSpPr>
              <a:spLocks/>
            </p:cNvSpPr>
            <p:nvPr/>
          </p:nvSpPr>
          <p:spPr bwMode="auto">
            <a:xfrm>
              <a:off x="5766738" y="2613508"/>
              <a:ext cx="46038" cy="58738"/>
            </a:xfrm>
            <a:custGeom>
              <a:avLst/>
              <a:gdLst>
                <a:gd name="T0" fmla="*/ 17 w 32"/>
                <a:gd name="T1" fmla="*/ 41 h 41"/>
                <a:gd name="T2" fmla="*/ 8 w 32"/>
                <a:gd name="T3" fmla="*/ 40 h 41"/>
                <a:gd name="T4" fmla="*/ 0 w 32"/>
                <a:gd name="T5" fmla="*/ 35 h 41"/>
                <a:gd name="T6" fmla="*/ 3 w 32"/>
                <a:gd name="T7" fmla="*/ 32 h 41"/>
                <a:gd name="T8" fmla="*/ 9 w 32"/>
                <a:gd name="T9" fmla="*/ 36 h 41"/>
                <a:gd name="T10" fmla="*/ 17 w 32"/>
                <a:gd name="T11" fmla="*/ 37 h 41"/>
                <a:gd name="T12" fmla="*/ 24 w 32"/>
                <a:gd name="T13" fmla="*/ 35 h 41"/>
                <a:gd name="T14" fmla="*/ 27 w 32"/>
                <a:gd name="T15" fmla="*/ 30 h 41"/>
                <a:gd name="T16" fmla="*/ 27 w 32"/>
                <a:gd name="T17" fmla="*/ 27 h 41"/>
                <a:gd name="T18" fmla="*/ 24 w 32"/>
                <a:gd name="T19" fmla="*/ 25 h 41"/>
                <a:gd name="T20" fmla="*/ 21 w 32"/>
                <a:gd name="T21" fmla="*/ 24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9 h 41"/>
                <a:gd name="T28" fmla="*/ 3 w 32"/>
                <a:gd name="T29" fmla="*/ 16 h 41"/>
                <a:gd name="T30" fmla="*/ 2 w 32"/>
                <a:gd name="T31" fmla="*/ 12 h 41"/>
                <a:gd name="T32" fmla="*/ 3 w 32"/>
                <a:gd name="T33" fmla="*/ 7 h 41"/>
                <a:gd name="T34" fmla="*/ 6 w 32"/>
                <a:gd name="T35" fmla="*/ 3 h 41"/>
                <a:gd name="T36" fmla="*/ 11 w 32"/>
                <a:gd name="T37" fmla="*/ 1 h 41"/>
                <a:gd name="T38" fmla="*/ 17 w 32"/>
                <a:gd name="T39" fmla="*/ 0 h 41"/>
                <a:gd name="T40" fmla="*/ 25 w 32"/>
                <a:gd name="T41" fmla="*/ 2 h 41"/>
                <a:gd name="T42" fmla="*/ 31 w 32"/>
                <a:gd name="T43" fmla="*/ 5 h 41"/>
                <a:gd name="T44" fmla="*/ 29 w 32"/>
                <a:gd name="T45" fmla="*/ 8 h 41"/>
                <a:gd name="T46" fmla="*/ 23 w 32"/>
                <a:gd name="T47" fmla="*/ 5 h 41"/>
                <a:gd name="T48" fmla="*/ 17 w 32"/>
                <a:gd name="T49" fmla="*/ 4 h 41"/>
                <a:gd name="T50" fmla="*/ 13 w 32"/>
                <a:gd name="T51" fmla="*/ 4 h 41"/>
                <a:gd name="T52" fmla="*/ 10 w 32"/>
                <a:gd name="T53" fmla="*/ 6 h 41"/>
                <a:gd name="T54" fmla="*/ 8 w 32"/>
                <a:gd name="T55" fmla="*/ 8 h 41"/>
                <a:gd name="T56" fmla="*/ 7 w 32"/>
                <a:gd name="T57" fmla="*/ 11 h 41"/>
                <a:gd name="T58" fmla="*/ 8 w 32"/>
                <a:gd name="T59" fmla="*/ 14 h 41"/>
                <a:gd name="T60" fmla="*/ 9 w 32"/>
                <a:gd name="T61" fmla="*/ 16 h 41"/>
                <a:gd name="T62" fmla="*/ 12 w 32"/>
                <a:gd name="T63" fmla="*/ 17 h 41"/>
                <a:gd name="T64" fmla="*/ 17 w 32"/>
                <a:gd name="T65" fmla="*/ 18 h 41"/>
                <a:gd name="T66" fmla="*/ 24 w 32"/>
                <a:gd name="T67" fmla="*/ 20 h 41"/>
                <a:gd name="T68" fmla="*/ 28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8 w 32"/>
                <a:gd name="T75" fmla="*/ 38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4" y="41"/>
                    <a:pt x="11" y="41"/>
                    <a:pt x="8" y="40"/>
                  </a:cubicBezTo>
                  <a:cubicBezTo>
                    <a:pt x="5" y="39"/>
                    <a:pt x="2" y="37"/>
                    <a:pt x="0" y="35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5" y="34"/>
                    <a:pt x="7" y="35"/>
                    <a:pt x="9" y="36"/>
                  </a:cubicBezTo>
                  <a:cubicBezTo>
                    <a:pt x="12" y="37"/>
                    <a:pt x="14" y="37"/>
                    <a:pt x="17" y="37"/>
                  </a:cubicBezTo>
                  <a:cubicBezTo>
                    <a:pt x="20" y="37"/>
                    <a:pt x="23" y="37"/>
                    <a:pt x="24" y="35"/>
                  </a:cubicBezTo>
                  <a:cubicBezTo>
                    <a:pt x="26" y="34"/>
                    <a:pt x="27" y="32"/>
                    <a:pt x="27" y="30"/>
                  </a:cubicBezTo>
                  <a:cubicBezTo>
                    <a:pt x="27" y="29"/>
                    <a:pt x="27" y="28"/>
                    <a:pt x="27" y="27"/>
                  </a:cubicBezTo>
                  <a:cubicBezTo>
                    <a:pt x="26" y="26"/>
                    <a:pt x="25" y="26"/>
                    <a:pt x="24" y="25"/>
                  </a:cubicBezTo>
                  <a:cubicBezTo>
                    <a:pt x="23" y="24"/>
                    <a:pt x="22" y="24"/>
                    <a:pt x="21" y="24"/>
                  </a:cubicBezTo>
                  <a:cubicBezTo>
                    <a:pt x="19" y="23"/>
                    <a:pt x="17" y="23"/>
                    <a:pt x="15" y="22"/>
                  </a:cubicBezTo>
                  <a:cubicBezTo>
                    <a:pt x="13" y="22"/>
                    <a:pt x="11" y="21"/>
                    <a:pt x="9" y="20"/>
                  </a:cubicBezTo>
                  <a:cubicBezTo>
                    <a:pt x="8" y="20"/>
                    <a:pt x="6" y="19"/>
                    <a:pt x="5" y="19"/>
                  </a:cubicBezTo>
                  <a:cubicBezTo>
                    <a:pt x="4" y="18"/>
                    <a:pt x="3" y="17"/>
                    <a:pt x="3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2" y="10"/>
                    <a:pt x="2" y="8"/>
                    <a:pt x="3" y="7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8" y="2"/>
                    <a:pt x="9" y="1"/>
                    <a:pt x="11" y="1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3" y="1"/>
                    <a:pt x="25" y="2"/>
                  </a:cubicBezTo>
                  <a:cubicBezTo>
                    <a:pt x="28" y="3"/>
                    <a:pt x="30" y="4"/>
                    <a:pt x="31" y="5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7" y="7"/>
                    <a:pt x="25" y="6"/>
                    <a:pt x="23" y="5"/>
                  </a:cubicBezTo>
                  <a:cubicBezTo>
                    <a:pt x="21" y="4"/>
                    <a:pt x="19" y="4"/>
                    <a:pt x="17" y="4"/>
                  </a:cubicBezTo>
                  <a:cubicBezTo>
                    <a:pt x="15" y="4"/>
                    <a:pt x="14" y="4"/>
                    <a:pt x="13" y="4"/>
                  </a:cubicBezTo>
                  <a:cubicBezTo>
                    <a:pt x="12" y="5"/>
                    <a:pt x="11" y="5"/>
                    <a:pt x="10" y="6"/>
                  </a:cubicBezTo>
                  <a:cubicBezTo>
                    <a:pt x="9" y="6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2"/>
                    <a:pt x="7" y="13"/>
                    <a:pt x="8" y="14"/>
                  </a:cubicBezTo>
                  <a:cubicBezTo>
                    <a:pt x="8" y="15"/>
                    <a:pt x="8" y="15"/>
                    <a:pt x="9" y="16"/>
                  </a:cubicBezTo>
                  <a:cubicBezTo>
                    <a:pt x="10" y="16"/>
                    <a:pt x="11" y="17"/>
                    <a:pt x="12" y="17"/>
                  </a:cubicBezTo>
                  <a:cubicBezTo>
                    <a:pt x="14" y="17"/>
                    <a:pt x="15" y="18"/>
                    <a:pt x="17" y="18"/>
                  </a:cubicBezTo>
                  <a:cubicBezTo>
                    <a:pt x="19" y="19"/>
                    <a:pt x="22" y="19"/>
                    <a:pt x="24" y="20"/>
                  </a:cubicBezTo>
                  <a:cubicBezTo>
                    <a:pt x="26" y="20"/>
                    <a:pt x="27" y="21"/>
                    <a:pt x="28" y="22"/>
                  </a:cubicBezTo>
                  <a:cubicBezTo>
                    <a:pt x="30" y="23"/>
                    <a:pt x="31" y="24"/>
                    <a:pt x="31" y="25"/>
                  </a:cubicBezTo>
                  <a:cubicBezTo>
                    <a:pt x="32" y="26"/>
                    <a:pt x="32" y="28"/>
                    <a:pt x="32" y="29"/>
                  </a:cubicBezTo>
                  <a:cubicBezTo>
                    <a:pt x="32" y="33"/>
                    <a:pt x="31" y="36"/>
                    <a:pt x="28" y="38"/>
                  </a:cubicBezTo>
                  <a:cubicBezTo>
                    <a:pt x="25" y="40"/>
                    <a:pt x="22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75"/>
            <p:cNvSpPr>
              <a:spLocks/>
            </p:cNvSpPr>
            <p:nvPr/>
          </p:nvSpPr>
          <p:spPr bwMode="auto">
            <a:xfrm>
              <a:off x="5823888" y="2615095"/>
              <a:ext cx="52388" cy="57150"/>
            </a:xfrm>
            <a:custGeom>
              <a:avLst/>
              <a:gdLst>
                <a:gd name="T0" fmla="*/ 13 w 36"/>
                <a:gd name="T1" fmla="*/ 40 h 40"/>
                <a:gd name="T2" fmla="*/ 4 w 36"/>
                <a:gd name="T3" fmla="*/ 36 h 40"/>
                <a:gd name="T4" fmla="*/ 0 w 36"/>
                <a:gd name="T5" fmla="*/ 23 h 40"/>
                <a:gd name="T6" fmla="*/ 0 w 36"/>
                <a:gd name="T7" fmla="*/ 0 h 40"/>
                <a:gd name="T8" fmla="*/ 6 w 36"/>
                <a:gd name="T9" fmla="*/ 0 h 40"/>
                <a:gd name="T10" fmla="*/ 6 w 36"/>
                <a:gd name="T11" fmla="*/ 22 h 40"/>
                <a:gd name="T12" fmla="*/ 15 w 36"/>
                <a:gd name="T13" fmla="*/ 36 h 40"/>
                <a:gd name="T14" fmla="*/ 19 w 36"/>
                <a:gd name="T15" fmla="*/ 35 h 40"/>
                <a:gd name="T16" fmla="*/ 23 w 36"/>
                <a:gd name="T17" fmla="*/ 33 h 40"/>
                <a:gd name="T18" fmla="*/ 27 w 36"/>
                <a:gd name="T19" fmla="*/ 29 h 40"/>
                <a:gd name="T20" fmla="*/ 29 w 36"/>
                <a:gd name="T21" fmla="*/ 25 h 40"/>
                <a:gd name="T22" fmla="*/ 29 w 36"/>
                <a:gd name="T23" fmla="*/ 0 h 40"/>
                <a:gd name="T24" fmla="*/ 34 w 36"/>
                <a:gd name="T25" fmla="*/ 0 h 40"/>
                <a:gd name="T26" fmla="*/ 34 w 36"/>
                <a:gd name="T27" fmla="*/ 33 h 40"/>
                <a:gd name="T28" fmla="*/ 36 w 36"/>
                <a:gd name="T29" fmla="*/ 35 h 40"/>
                <a:gd name="T30" fmla="*/ 36 w 36"/>
                <a:gd name="T31" fmla="*/ 39 h 40"/>
                <a:gd name="T32" fmla="*/ 35 w 36"/>
                <a:gd name="T33" fmla="*/ 40 h 40"/>
                <a:gd name="T34" fmla="*/ 34 w 36"/>
                <a:gd name="T35" fmla="*/ 40 h 40"/>
                <a:gd name="T36" fmla="*/ 31 w 36"/>
                <a:gd name="T37" fmla="*/ 38 h 40"/>
                <a:gd name="T38" fmla="*/ 30 w 36"/>
                <a:gd name="T39" fmla="*/ 35 h 40"/>
                <a:gd name="T40" fmla="*/ 30 w 36"/>
                <a:gd name="T41" fmla="*/ 30 h 40"/>
                <a:gd name="T42" fmla="*/ 23 w 36"/>
                <a:gd name="T43" fmla="*/ 38 h 40"/>
                <a:gd name="T44" fmla="*/ 13 w 36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0">
                  <a:moveTo>
                    <a:pt x="13" y="40"/>
                  </a:moveTo>
                  <a:cubicBezTo>
                    <a:pt x="9" y="40"/>
                    <a:pt x="6" y="39"/>
                    <a:pt x="4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31"/>
                    <a:pt x="9" y="36"/>
                    <a:pt x="15" y="36"/>
                  </a:cubicBezTo>
                  <a:cubicBezTo>
                    <a:pt x="16" y="36"/>
                    <a:pt x="18" y="35"/>
                    <a:pt x="19" y="35"/>
                  </a:cubicBezTo>
                  <a:cubicBezTo>
                    <a:pt x="21" y="34"/>
                    <a:pt x="22" y="34"/>
                    <a:pt x="23" y="33"/>
                  </a:cubicBezTo>
                  <a:cubicBezTo>
                    <a:pt x="25" y="32"/>
                    <a:pt x="26" y="30"/>
                    <a:pt x="27" y="29"/>
                  </a:cubicBezTo>
                  <a:cubicBezTo>
                    <a:pt x="28" y="28"/>
                    <a:pt x="28" y="26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5" y="35"/>
                    <a:pt x="36" y="3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5" y="39"/>
                    <a:pt x="35" y="40"/>
                    <a:pt x="35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3" y="39"/>
                    <a:pt x="32" y="39"/>
                    <a:pt x="31" y="38"/>
                  </a:cubicBezTo>
                  <a:cubicBezTo>
                    <a:pt x="30" y="37"/>
                    <a:pt x="30" y="36"/>
                    <a:pt x="30" y="35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28" y="33"/>
                    <a:pt x="26" y="36"/>
                    <a:pt x="23" y="38"/>
                  </a:cubicBezTo>
                  <a:cubicBezTo>
                    <a:pt x="20" y="39"/>
                    <a:pt x="17" y="40"/>
                    <a:pt x="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76"/>
            <p:cNvSpPr>
              <a:spLocks noEditPoints="1"/>
            </p:cNvSpPr>
            <p:nvPr/>
          </p:nvSpPr>
          <p:spPr bwMode="auto">
            <a:xfrm>
              <a:off x="5885801" y="2613508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3 h 41"/>
                <a:gd name="T12" fmla="*/ 6 w 40"/>
                <a:gd name="T13" fmla="*/ 6 h 41"/>
                <a:gd name="T14" fmla="*/ 12 w 40"/>
                <a:gd name="T15" fmla="*/ 2 h 41"/>
                <a:gd name="T16" fmla="*/ 20 w 40"/>
                <a:gd name="T17" fmla="*/ 0 h 41"/>
                <a:gd name="T18" fmla="*/ 28 w 40"/>
                <a:gd name="T19" fmla="*/ 2 h 41"/>
                <a:gd name="T20" fmla="*/ 34 w 40"/>
                <a:gd name="T21" fmla="*/ 6 h 41"/>
                <a:gd name="T22" fmla="*/ 38 w 40"/>
                <a:gd name="T23" fmla="*/ 13 h 41"/>
                <a:gd name="T24" fmla="*/ 40 w 40"/>
                <a:gd name="T25" fmla="*/ 20 h 41"/>
                <a:gd name="T26" fmla="*/ 40 w 40"/>
                <a:gd name="T27" fmla="*/ 22 h 41"/>
                <a:gd name="T28" fmla="*/ 40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0 w 40"/>
                <a:gd name="T35" fmla="*/ 33 h 41"/>
                <a:gd name="T36" fmla="*/ 15 w 40"/>
                <a:gd name="T37" fmla="*/ 36 h 41"/>
                <a:gd name="T38" fmla="*/ 20 w 40"/>
                <a:gd name="T39" fmla="*/ 37 h 41"/>
                <a:gd name="T40" fmla="*/ 24 w 40"/>
                <a:gd name="T41" fmla="*/ 37 h 41"/>
                <a:gd name="T42" fmla="*/ 28 w 40"/>
                <a:gd name="T43" fmla="*/ 35 h 41"/>
                <a:gd name="T44" fmla="*/ 31 w 40"/>
                <a:gd name="T45" fmla="*/ 33 h 41"/>
                <a:gd name="T46" fmla="*/ 33 w 40"/>
                <a:gd name="T47" fmla="*/ 30 h 41"/>
                <a:gd name="T48" fmla="*/ 37 w 40"/>
                <a:gd name="T49" fmla="*/ 31 h 41"/>
                <a:gd name="T50" fmla="*/ 34 w 40"/>
                <a:gd name="T51" fmla="*/ 35 h 41"/>
                <a:gd name="T52" fmla="*/ 31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3 h 41"/>
                <a:gd name="T62" fmla="*/ 30 w 40"/>
                <a:gd name="T63" fmla="*/ 8 h 41"/>
                <a:gd name="T64" fmla="*/ 26 w 40"/>
                <a:gd name="T65" fmla="*/ 5 h 41"/>
                <a:gd name="T66" fmla="*/ 20 w 40"/>
                <a:gd name="T67" fmla="*/ 4 h 41"/>
                <a:gd name="T68" fmla="*/ 15 w 40"/>
                <a:gd name="T69" fmla="*/ 5 h 41"/>
                <a:gd name="T70" fmla="*/ 10 w 40"/>
                <a:gd name="T71" fmla="*/ 8 h 41"/>
                <a:gd name="T72" fmla="*/ 7 w 40"/>
                <a:gd name="T73" fmla="*/ 13 h 41"/>
                <a:gd name="T74" fmla="*/ 6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5" y="41"/>
                    <a:pt x="12" y="39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3"/>
                    <a:pt x="12" y="2"/>
                  </a:cubicBezTo>
                  <a:cubicBezTo>
                    <a:pt x="15" y="1"/>
                    <a:pt x="17" y="0"/>
                    <a:pt x="20" y="0"/>
                  </a:cubicBezTo>
                  <a:cubicBezTo>
                    <a:pt x="23" y="0"/>
                    <a:pt x="26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40" y="18"/>
                    <a:pt x="40" y="20"/>
                  </a:cubicBezTo>
                  <a:cubicBezTo>
                    <a:pt x="40" y="21"/>
                    <a:pt x="40" y="21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5"/>
                    <a:pt x="6" y="26"/>
                    <a:pt x="7" y="28"/>
                  </a:cubicBezTo>
                  <a:cubicBezTo>
                    <a:pt x="8" y="30"/>
                    <a:pt x="9" y="32"/>
                    <a:pt x="10" y="33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7" y="37"/>
                    <a:pt x="18" y="37"/>
                    <a:pt x="20" y="37"/>
                  </a:cubicBezTo>
                  <a:cubicBezTo>
                    <a:pt x="22" y="37"/>
                    <a:pt x="23" y="37"/>
                    <a:pt x="24" y="37"/>
                  </a:cubicBezTo>
                  <a:cubicBezTo>
                    <a:pt x="25" y="36"/>
                    <a:pt x="27" y="36"/>
                    <a:pt x="28" y="35"/>
                  </a:cubicBezTo>
                  <a:cubicBezTo>
                    <a:pt x="29" y="35"/>
                    <a:pt x="30" y="34"/>
                    <a:pt x="31" y="33"/>
                  </a:cubicBezTo>
                  <a:cubicBezTo>
                    <a:pt x="31" y="32"/>
                    <a:pt x="32" y="31"/>
                    <a:pt x="33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3"/>
                    <a:pt x="36" y="34"/>
                    <a:pt x="34" y="35"/>
                  </a:cubicBezTo>
                  <a:cubicBezTo>
                    <a:pt x="33" y="36"/>
                    <a:pt x="32" y="37"/>
                    <a:pt x="31" y="38"/>
                  </a:cubicBezTo>
                  <a:cubicBezTo>
                    <a:pt x="29" y="39"/>
                    <a:pt x="27" y="40"/>
                    <a:pt x="26" y="40"/>
                  </a:cubicBezTo>
                  <a:cubicBezTo>
                    <a:pt x="24" y="41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5" y="16"/>
                    <a:pt x="34" y="14"/>
                    <a:pt x="33" y="13"/>
                  </a:cubicBezTo>
                  <a:cubicBezTo>
                    <a:pt x="32" y="11"/>
                    <a:pt x="31" y="9"/>
                    <a:pt x="30" y="8"/>
                  </a:cubicBezTo>
                  <a:cubicBezTo>
                    <a:pt x="29" y="7"/>
                    <a:pt x="27" y="6"/>
                    <a:pt x="26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5" y="5"/>
                  </a:cubicBezTo>
                  <a:cubicBezTo>
                    <a:pt x="13" y="6"/>
                    <a:pt x="11" y="7"/>
                    <a:pt x="10" y="8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6" y="14"/>
                    <a:pt x="6" y="16"/>
                    <a:pt x="6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77"/>
            <p:cNvSpPr>
              <a:spLocks/>
            </p:cNvSpPr>
            <p:nvPr/>
          </p:nvSpPr>
          <p:spPr bwMode="auto">
            <a:xfrm>
              <a:off x="5954063" y="2613508"/>
              <a:ext cx="26988" cy="57150"/>
            </a:xfrm>
            <a:custGeom>
              <a:avLst/>
              <a:gdLst>
                <a:gd name="T0" fmla="*/ 19 w 19"/>
                <a:gd name="T1" fmla="*/ 5 h 40"/>
                <a:gd name="T2" fmla="*/ 10 w 19"/>
                <a:gd name="T3" fmla="*/ 8 h 40"/>
                <a:gd name="T4" fmla="*/ 5 w 19"/>
                <a:gd name="T5" fmla="*/ 16 h 40"/>
                <a:gd name="T6" fmla="*/ 5 w 19"/>
                <a:gd name="T7" fmla="*/ 40 h 40"/>
                <a:gd name="T8" fmla="*/ 0 w 19"/>
                <a:gd name="T9" fmla="*/ 40 h 40"/>
                <a:gd name="T10" fmla="*/ 0 w 19"/>
                <a:gd name="T11" fmla="*/ 1 h 40"/>
                <a:gd name="T12" fmla="*/ 5 w 19"/>
                <a:gd name="T13" fmla="*/ 1 h 40"/>
                <a:gd name="T14" fmla="*/ 5 w 19"/>
                <a:gd name="T15" fmla="*/ 10 h 40"/>
                <a:gd name="T16" fmla="*/ 10 w 19"/>
                <a:gd name="T17" fmla="*/ 3 h 40"/>
                <a:gd name="T18" fmla="*/ 18 w 19"/>
                <a:gd name="T19" fmla="*/ 0 h 40"/>
                <a:gd name="T20" fmla="*/ 19 w 19"/>
                <a:gd name="T21" fmla="*/ 1 h 40"/>
                <a:gd name="T22" fmla="*/ 19 w 19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40">
                  <a:moveTo>
                    <a:pt x="19" y="5"/>
                  </a:moveTo>
                  <a:cubicBezTo>
                    <a:pt x="16" y="5"/>
                    <a:pt x="13" y="6"/>
                    <a:pt x="10" y="8"/>
                  </a:cubicBezTo>
                  <a:cubicBezTo>
                    <a:pt x="8" y="10"/>
                    <a:pt x="6" y="13"/>
                    <a:pt x="5" y="16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5"/>
                    <a:pt x="10" y="3"/>
                  </a:cubicBezTo>
                  <a:cubicBezTo>
                    <a:pt x="13" y="1"/>
                    <a:pt x="16" y="0"/>
                    <a:pt x="18" y="0"/>
                  </a:cubicBezTo>
                  <a:cubicBezTo>
                    <a:pt x="19" y="0"/>
                    <a:pt x="19" y="1"/>
                    <a:pt x="19" y="1"/>
                  </a:cubicBezTo>
                  <a:lnTo>
                    <a:pt x="19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78"/>
            <p:cNvSpPr>
              <a:spLocks noEditPoints="1"/>
            </p:cNvSpPr>
            <p:nvPr/>
          </p:nvSpPr>
          <p:spPr bwMode="auto">
            <a:xfrm>
              <a:off x="5988988" y="2613508"/>
              <a:ext cx="55563" cy="58738"/>
            </a:xfrm>
            <a:custGeom>
              <a:avLst/>
              <a:gdLst>
                <a:gd name="T0" fmla="*/ 19 w 39"/>
                <a:gd name="T1" fmla="*/ 41 h 41"/>
                <a:gd name="T2" fmla="*/ 12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3 h 41"/>
                <a:gd name="T12" fmla="*/ 5 w 39"/>
                <a:gd name="T13" fmla="*/ 6 h 41"/>
                <a:gd name="T14" fmla="*/ 11 w 39"/>
                <a:gd name="T15" fmla="*/ 2 h 41"/>
                <a:gd name="T16" fmla="*/ 19 w 39"/>
                <a:gd name="T17" fmla="*/ 0 h 41"/>
                <a:gd name="T18" fmla="*/ 27 w 39"/>
                <a:gd name="T19" fmla="*/ 2 h 41"/>
                <a:gd name="T20" fmla="*/ 34 w 39"/>
                <a:gd name="T21" fmla="*/ 6 h 41"/>
                <a:gd name="T22" fmla="*/ 38 w 39"/>
                <a:gd name="T23" fmla="*/ 13 h 41"/>
                <a:gd name="T24" fmla="*/ 39 w 39"/>
                <a:gd name="T25" fmla="*/ 20 h 41"/>
                <a:gd name="T26" fmla="*/ 39 w 39"/>
                <a:gd name="T27" fmla="*/ 22 h 41"/>
                <a:gd name="T28" fmla="*/ 39 w 39"/>
                <a:gd name="T29" fmla="*/ 22 h 41"/>
                <a:gd name="T30" fmla="*/ 5 w 39"/>
                <a:gd name="T31" fmla="*/ 22 h 41"/>
                <a:gd name="T32" fmla="*/ 6 w 39"/>
                <a:gd name="T33" fmla="*/ 28 h 41"/>
                <a:gd name="T34" fmla="*/ 10 w 39"/>
                <a:gd name="T35" fmla="*/ 33 h 41"/>
                <a:gd name="T36" fmla="*/ 14 w 39"/>
                <a:gd name="T37" fmla="*/ 36 h 41"/>
                <a:gd name="T38" fmla="*/ 20 w 39"/>
                <a:gd name="T39" fmla="*/ 37 h 41"/>
                <a:gd name="T40" fmla="*/ 23 w 39"/>
                <a:gd name="T41" fmla="*/ 37 h 41"/>
                <a:gd name="T42" fmla="*/ 27 w 39"/>
                <a:gd name="T43" fmla="*/ 35 h 41"/>
                <a:gd name="T44" fmla="*/ 30 w 39"/>
                <a:gd name="T45" fmla="*/ 33 h 41"/>
                <a:gd name="T46" fmla="*/ 32 w 39"/>
                <a:gd name="T47" fmla="*/ 30 h 41"/>
                <a:gd name="T48" fmla="*/ 36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19 w 39"/>
                <a:gd name="T57" fmla="*/ 41 h 41"/>
                <a:gd name="T58" fmla="*/ 34 w 39"/>
                <a:gd name="T59" fmla="*/ 18 h 41"/>
                <a:gd name="T60" fmla="*/ 33 w 39"/>
                <a:gd name="T61" fmla="*/ 13 h 41"/>
                <a:gd name="T62" fmla="*/ 29 w 39"/>
                <a:gd name="T63" fmla="*/ 8 h 41"/>
                <a:gd name="T64" fmla="*/ 25 w 39"/>
                <a:gd name="T65" fmla="*/ 5 h 41"/>
                <a:gd name="T66" fmla="*/ 19 w 39"/>
                <a:gd name="T67" fmla="*/ 4 h 41"/>
                <a:gd name="T68" fmla="*/ 14 w 39"/>
                <a:gd name="T69" fmla="*/ 5 h 41"/>
                <a:gd name="T70" fmla="*/ 9 w 39"/>
                <a:gd name="T71" fmla="*/ 8 h 41"/>
                <a:gd name="T72" fmla="*/ 6 w 39"/>
                <a:gd name="T73" fmla="*/ 13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19" y="41"/>
                  </a:moveTo>
                  <a:cubicBezTo>
                    <a:pt x="17" y="41"/>
                    <a:pt x="14" y="41"/>
                    <a:pt x="12" y="39"/>
                  </a:cubicBezTo>
                  <a:cubicBezTo>
                    <a:pt x="9" y="38"/>
                    <a:pt x="7" y="37"/>
                    <a:pt x="5" y="35"/>
                  </a:cubicBezTo>
                  <a:cubicBezTo>
                    <a:pt x="3" y="33"/>
                    <a:pt x="2" y="31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0"/>
                    <a:pt x="3" y="8"/>
                    <a:pt x="5" y="6"/>
                  </a:cubicBezTo>
                  <a:cubicBezTo>
                    <a:pt x="7" y="4"/>
                    <a:pt x="9" y="3"/>
                    <a:pt x="11" y="2"/>
                  </a:cubicBezTo>
                  <a:cubicBezTo>
                    <a:pt x="14" y="1"/>
                    <a:pt x="17" y="0"/>
                    <a:pt x="19" y="0"/>
                  </a:cubicBezTo>
                  <a:cubicBezTo>
                    <a:pt x="22" y="0"/>
                    <a:pt x="25" y="1"/>
                    <a:pt x="27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5" y="8"/>
                    <a:pt x="37" y="10"/>
                    <a:pt x="38" y="13"/>
                  </a:cubicBezTo>
                  <a:cubicBezTo>
                    <a:pt x="39" y="15"/>
                    <a:pt x="39" y="18"/>
                    <a:pt x="39" y="20"/>
                  </a:cubicBezTo>
                  <a:cubicBezTo>
                    <a:pt x="39" y="21"/>
                    <a:pt x="39" y="21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5"/>
                    <a:pt x="6" y="26"/>
                    <a:pt x="6" y="28"/>
                  </a:cubicBezTo>
                  <a:cubicBezTo>
                    <a:pt x="7" y="30"/>
                    <a:pt x="8" y="32"/>
                    <a:pt x="10" y="33"/>
                  </a:cubicBezTo>
                  <a:cubicBezTo>
                    <a:pt x="11" y="34"/>
                    <a:pt x="13" y="35"/>
                    <a:pt x="14" y="36"/>
                  </a:cubicBezTo>
                  <a:cubicBezTo>
                    <a:pt x="16" y="37"/>
                    <a:pt x="18" y="37"/>
                    <a:pt x="20" y="37"/>
                  </a:cubicBezTo>
                  <a:cubicBezTo>
                    <a:pt x="21" y="37"/>
                    <a:pt x="22" y="37"/>
                    <a:pt x="23" y="37"/>
                  </a:cubicBezTo>
                  <a:cubicBezTo>
                    <a:pt x="25" y="36"/>
                    <a:pt x="26" y="36"/>
                    <a:pt x="27" y="35"/>
                  </a:cubicBezTo>
                  <a:cubicBezTo>
                    <a:pt x="28" y="35"/>
                    <a:pt x="29" y="34"/>
                    <a:pt x="30" y="33"/>
                  </a:cubicBezTo>
                  <a:cubicBezTo>
                    <a:pt x="31" y="32"/>
                    <a:pt x="31" y="31"/>
                    <a:pt x="32" y="30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1" y="37"/>
                    <a:pt x="30" y="38"/>
                  </a:cubicBezTo>
                  <a:cubicBezTo>
                    <a:pt x="28" y="39"/>
                    <a:pt x="27" y="40"/>
                    <a:pt x="25" y="40"/>
                  </a:cubicBezTo>
                  <a:cubicBezTo>
                    <a:pt x="23" y="41"/>
                    <a:pt x="21" y="41"/>
                    <a:pt x="19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3" y="14"/>
                    <a:pt x="33" y="13"/>
                  </a:cubicBezTo>
                  <a:cubicBezTo>
                    <a:pt x="32" y="11"/>
                    <a:pt x="31" y="9"/>
                    <a:pt x="29" y="8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3" y="4"/>
                    <a:pt x="21" y="4"/>
                    <a:pt x="19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2" y="6"/>
                    <a:pt x="11" y="7"/>
                    <a:pt x="9" y="8"/>
                  </a:cubicBezTo>
                  <a:cubicBezTo>
                    <a:pt x="8" y="9"/>
                    <a:pt x="7" y="11"/>
                    <a:pt x="6" y="13"/>
                  </a:cubicBezTo>
                  <a:cubicBezTo>
                    <a:pt x="6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79"/>
            <p:cNvSpPr>
              <a:spLocks/>
            </p:cNvSpPr>
            <p:nvPr/>
          </p:nvSpPr>
          <p:spPr bwMode="auto">
            <a:xfrm>
              <a:off x="6055663" y="2659545"/>
              <a:ext cx="7938" cy="20638"/>
            </a:xfrm>
            <a:custGeom>
              <a:avLst/>
              <a:gdLst>
                <a:gd name="T0" fmla="*/ 1 w 5"/>
                <a:gd name="T1" fmla="*/ 13 h 13"/>
                <a:gd name="T2" fmla="*/ 2 w 5"/>
                <a:gd name="T3" fmla="*/ 7 h 13"/>
                <a:gd name="T4" fmla="*/ 0 w 5"/>
                <a:gd name="T5" fmla="*/ 7 h 13"/>
                <a:gd name="T6" fmla="*/ 0 w 5"/>
                <a:gd name="T7" fmla="*/ 0 h 13"/>
                <a:gd name="T8" fmla="*/ 5 w 5"/>
                <a:gd name="T9" fmla="*/ 0 h 13"/>
                <a:gd name="T10" fmla="*/ 5 w 5"/>
                <a:gd name="T11" fmla="*/ 7 h 13"/>
                <a:gd name="T12" fmla="*/ 3 w 5"/>
                <a:gd name="T13" fmla="*/ 13 h 13"/>
                <a:gd name="T14" fmla="*/ 1 w 5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3">
                  <a:moveTo>
                    <a:pt x="1" y="13"/>
                  </a:moveTo>
                  <a:lnTo>
                    <a:pt x="2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7"/>
                  </a:lnTo>
                  <a:lnTo>
                    <a:pt x="3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80"/>
            <p:cNvSpPr>
              <a:spLocks/>
            </p:cNvSpPr>
            <p:nvPr/>
          </p:nvSpPr>
          <p:spPr bwMode="auto">
            <a:xfrm>
              <a:off x="5223813" y="2711933"/>
              <a:ext cx="33338" cy="74613"/>
            </a:xfrm>
            <a:custGeom>
              <a:avLst/>
              <a:gdLst>
                <a:gd name="T0" fmla="*/ 23 w 23"/>
                <a:gd name="T1" fmla="*/ 51 h 53"/>
                <a:gd name="T2" fmla="*/ 21 w 23"/>
                <a:gd name="T3" fmla="*/ 52 h 53"/>
                <a:gd name="T4" fmla="*/ 19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0 w 23"/>
                <a:gd name="T11" fmla="*/ 53 h 53"/>
                <a:gd name="T12" fmla="*/ 8 w 23"/>
                <a:gd name="T13" fmla="*/ 51 h 53"/>
                <a:gd name="T14" fmla="*/ 6 w 23"/>
                <a:gd name="T15" fmla="*/ 49 h 53"/>
                <a:gd name="T16" fmla="*/ 5 w 23"/>
                <a:gd name="T17" fmla="*/ 46 h 53"/>
                <a:gd name="T18" fmla="*/ 5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5 w 23"/>
                <a:gd name="T25" fmla="*/ 13 h 53"/>
                <a:gd name="T26" fmla="*/ 5 w 23"/>
                <a:gd name="T27" fmla="*/ 0 h 53"/>
                <a:gd name="T28" fmla="*/ 10 w 23"/>
                <a:gd name="T29" fmla="*/ 0 h 53"/>
                <a:gd name="T30" fmla="*/ 10 w 23"/>
                <a:gd name="T31" fmla="*/ 13 h 53"/>
                <a:gd name="T32" fmla="*/ 19 w 23"/>
                <a:gd name="T33" fmla="*/ 13 h 53"/>
                <a:gd name="T34" fmla="*/ 19 w 23"/>
                <a:gd name="T35" fmla="*/ 17 h 53"/>
                <a:gd name="T36" fmla="*/ 10 w 23"/>
                <a:gd name="T37" fmla="*/ 17 h 53"/>
                <a:gd name="T38" fmla="*/ 10 w 23"/>
                <a:gd name="T39" fmla="*/ 44 h 53"/>
                <a:gd name="T40" fmla="*/ 12 w 23"/>
                <a:gd name="T41" fmla="*/ 47 h 53"/>
                <a:gd name="T42" fmla="*/ 15 w 23"/>
                <a:gd name="T43" fmla="*/ 49 h 53"/>
                <a:gd name="T44" fmla="*/ 19 w 23"/>
                <a:gd name="T45" fmla="*/ 48 h 53"/>
                <a:gd name="T46" fmla="*/ 21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2" y="51"/>
                    <a:pt x="22" y="51"/>
                    <a:pt x="21" y="52"/>
                  </a:cubicBezTo>
                  <a:cubicBezTo>
                    <a:pt x="21" y="52"/>
                    <a:pt x="20" y="52"/>
                    <a:pt x="19" y="52"/>
                  </a:cubicBezTo>
                  <a:cubicBezTo>
                    <a:pt x="18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2" y="53"/>
                    <a:pt x="11" y="53"/>
                    <a:pt x="10" y="53"/>
                  </a:cubicBezTo>
                  <a:cubicBezTo>
                    <a:pt x="9" y="53"/>
                    <a:pt x="8" y="52"/>
                    <a:pt x="8" y="51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8"/>
                    <a:pt x="5" y="47"/>
                    <a:pt x="5" y="4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6"/>
                    <a:pt x="11" y="47"/>
                    <a:pt x="12" y="47"/>
                  </a:cubicBezTo>
                  <a:cubicBezTo>
                    <a:pt x="13" y="48"/>
                    <a:pt x="14" y="49"/>
                    <a:pt x="15" y="49"/>
                  </a:cubicBezTo>
                  <a:cubicBezTo>
                    <a:pt x="17" y="49"/>
                    <a:pt x="18" y="48"/>
                    <a:pt x="19" y="48"/>
                  </a:cubicBezTo>
                  <a:cubicBezTo>
                    <a:pt x="20" y="47"/>
                    <a:pt x="21" y="47"/>
                    <a:pt x="21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81"/>
            <p:cNvSpPr>
              <a:spLocks noEditPoints="1"/>
            </p:cNvSpPr>
            <p:nvPr/>
          </p:nvSpPr>
          <p:spPr bwMode="auto">
            <a:xfrm>
              <a:off x="5261913" y="2729395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2 h 41"/>
                <a:gd name="T12" fmla="*/ 6 w 40"/>
                <a:gd name="T13" fmla="*/ 6 h 41"/>
                <a:gd name="T14" fmla="*/ 12 w 40"/>
                <a:gd name="T15" fmla="*/ 1 h 41"/>
                <a:gd name="T16" fmla="*/ 20 w 40"/>
                <a:gd name="T17" fmla="*/ 0 h 41"/>
                <a:gd name="T18" fmla="*/ 28 w 40"/>
                <a:gd name="T19" fmla="*/ 1 h 41"/>
                <a:gd name="T20" fmla="*/ 34 w 40"/>
                <a:gd name="T21" fmla="*/ 6 h 41"/>
                <a:gd name="T22" fmla="*/ 38 w 40"/>
                <a:gd name="T23" fmla="*/ 12 h 41"/>
                <a:gd name="T24" fmla="*/ 40 w 40"/>
                <a:gd name="T25" fmla="*/ 20 h 41"/>
                <a:gd name="T26" fmla="*/ 38 w 40"/>
                <a:gd name="T27" fmla="*/ 28 h 41"/>
                <a:gd name="T28" fmla="*/ 34 w 40"/>
                <a:gd name="T29" fmla="*/ 35 h 41"/>
                <a:gd name="T30" fmla="*/ 28 w 40"/>
                <a:gd name="T31" fmla="*/ 39 h 41"/>
                <a:gd name="T32" fmla="*/ 20 w 40"/>
                <a:gd name="T33" fmla="*/ 41 h 41"/>
                <a:gd name="T34" fmla="*/ 5 w 40"/>
                <a:gd name="T35" fmla="*/ 20 h 41"/>
                <a:gd name="T36" fmla="*/ 7 w 40"/>
                <a:gd name="T37" fmla="*/ 26 h 41"/>
                <a:gd name="T38" fmla="*/ 10 w 40"/>
                <a:gd name="T39" fmla="*/ 31 h 41"/>
                <a:gd name="T40" fmla="*/ 14 w 40"/>
                <a:gd name="T41" fmla="*/ 35 h 41"/>
                <a:gd name="T42" fmla="*/ 20 w 40"/>
                <a:gd name="T43" fmla="*/ 36 h 41"/>
                <a:gd name="T44" fmla="*/ 25 w 40"/>
                <a:gd name="T45" fmla="*/ 35 h 41"/>
                <a:gd name="T46" fmla="*/ 30 w 40"/>
                <a:gd name="T47" fmla="*/ 31 h 41"/>
                <a:gd name="T48" fmla="*/ 33 w 40"/>
                <a:gd name="T49" fmla="*/ 26 h 41"/>
                <a:gd name="T50" fmla="*/ 34 w 40"/>
                <a:gd name="T51" fmla="*/ 20 h 41"/>
                <a:gd name="T52" fmla="*/ 33 w 40"/>
                <a:gd name="T53" fmla="*/ 14 h 41"/>
                <a:gd name="T54" fmla="*/ 30 w 40"/>
                <a:gd name="T55" fmla="*/ 9 h 41"/>
                <a:gd name="T56" fmla="*/ 25 w 40"/>
                <a:gd name="T57" fmla="*/ 5 h 41"/>
                <a:gd name="T58" fmla="*/ 20 w 40"/>
                <a:gd name="T59" fmla="*/ 4 h 41"/>
                <a:gd name="T60" fmla="*/ 14 w 40"/>
                <a:gd name="T61" fmla="*/ 5 h 41"/>
                <a:gd name="T62" fmla="*/ 10 w 40"/>
                <a:gd name="T63" fmla="*/ 9 h 41"/>
                <a:gd name="T64" fmla="*/ 7 w 40"/>
                <a:gd name="T65" fmla="*/ 14 h 41"/>
                <a:gd name="T66" fmla="*/ 5 w 40"/>
                <a:gd name="T6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10" y="38"/>
                    <a:pt x="7" y="36"/>
                    <a:pt x="6" y="35"/>
                  </a:cubicBezTo>
                  <a:cubicBezTo>
                    <a:pt x="4" y="33"/>
                    <a:pt x="3" y="30"/>
                    <a:pt x="2" y="28"/>
                  </a:cubicBezTo>
                  <a:cubicBezTo>
                    <a:pt x="1" y="25"/>
                    <a:pt x="0" y="23"/>
                    <a:pt x="0" y="20"/>
                  </a:cubicBezTo>
                  <a:cubicBezTo>
                    <a:pt x="0" y="17"/>
                    <a:pt x="1" y="15"/>
                    <a:pt x="2" y="12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2"/>
                    <a:pt x="12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23" y="0"/>
                    <a:pt x="25" y="0"/>
                    <a:pt x="28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6" y="8"/>
                    <a:pt x="37" y="10"/>
                    <a:pt x="38" y="12"/>
                  </a:cubicBezTo>
                  <a:cubicBezTo>
                    <a:pt x="39" y="15"/>
                    <a:pt x="40" y="17"/>
                    <a:pt x="40" y="20"/>
                  </a:cubicBezTo>
                  <a:cubicBezTo>
                    <a:pt x="40" y="23"/>
                    <a:pt x="39" y="25"/>
                    <a:pt x="38" y="28"/>
                  </a:cubicBezTo>
                  <a:cubicBezTo>
                    <a:pt x="37" y="30"/>
                    <a:pt x="36" y="33"/>
                    <a:pt x="34" y="35"/>
                  </a:cubicBezTo>
                  <a:cubicBezTo>
                    <a:pt x="32" y="36"/>
                    <a:pt x="30" y="38"/>
                    <a:pt x="28" y="39"/>
                  </a:cubicBezTo>
                  <a:cubicBezTo>
                    <a:pt x="25" y="40"/>
                    <a:pt x="23" y="41"/>
                    <a:pt x="20" y="41"/>
                  </a:cubicBezTo>
                  <a:close/>
                  <a:moveTo>
                    <a:pt x="5" y="20"/>
                  </a:moveTo>
                  <a:cubicBezTo>
                    <a:pt x="5" y="22"/>
                    <a:pt x="6" y="25"/>
                    <a:pt x="7" y="26"/>
                  </a:cubicBezTo>
                  <a:cubicBezTo>
                    <a:pt x="7" y="28"/>
                    <a:pt x="8" y="30"/>
                    <a:pt x="10" y="31"/>
                  </a:cubicBezTo>
                  <a:cubicBezTo>
                    <a:pt x="11" y="33"/>
                    <a:pt x="13" y="34"/>
                    <a:pt x="14" y="35"/>
                  </a:cubicBezTo>
                  <a:cubicBezTo>
                    <a:pt x="16" y="36"/>
                    <a:pt x="18" y="36"/>
                    <a:pt x="20" y="36"/>
                  </a:cubicBezTo>
                  <a:cubicBezTo>
                    <a:pt x="22" y="36"/>
                    <a:pt x="24" y="36"/>
                    <a:pt x="25" y="35"/>
                  </a:cubicBezTo>
                  <a:cubicBezTo>
                    <a:pt x="27" y="34"/>
                    <a:pt x="29" y="33"/>
                    <a:pt x="30" y="31"/>
                  </a:cubicBezTo>
                  <a:cubicBezTo>
                    <a:pt x="31" y="30"/>
                    <a:pt x="32" y="28"/>
                    <a:pt x="33" y="26"/>
                  </a:cubicBezTo>
                  <a:cubicBezTo>
                    <a:pt x="34" y="24"/>
                    <a:pt x="34" y="22"/>
                    <a:pt x="34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1" y="10"/>
                    <a:pt x="30" y="9"/>
                  </a:cubicBezTo>
                  <a:cubicBezTo>
                    <a:pt x="29" y="7"/>
                    <a:pt x="27" y="6"/>
                    <a:pt x="25" y="5"/>
                  </a:cubicBezTo>
                  <a:cubicBezTo>
                    <a:pt x="24" y="5"/>
                    <a:pt x="22" y="4"/>
                    <a:pt x="20" y="4"/>
                  </a:cubicBezTo>
                  <a:cubicBezTo>
                    <a:pt x="18" y="4"/>
                    <a:pt x="16" y="5"/>
                    <a:pt x="14" y="5"/>
                  </a:cubicBezTo>
                  <a:cubicBezTo>
                    <a:pt x="13" y="6"/>
                    <a:pt x="11" y="7"/>
                    <a:pt x="10" y="9"/>
                  </a:cubicBezTo>
                  <a:cubicBezTo>
                    <a:pt x="8" y="10"/>
                    <a:pt x="7" y="12"/>
                    <a:pt x="7" y="14"/>
                  </a:cubicBezTo>
                  <a:cubicBezTo>
                    <a:pt x="6" y="16"/>
                    <a:pt x="5" y="18"/>
                    <a:pt x="5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82"/>
            <p:cNvSpPr>
              <a:spLocks/>
            </p:cNvSpPr>
            <p:nvPr/>
          </p:nvSpPr>
          <p:spPr bwMode="auto">
            <a:xfrm>
              <a:off x="5330176" y="2729395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5 w 20"/>
                <a:gd name="T5" fmla="*/ 15 h 40"/>
                <a:gd name="T6" fmla="*/ 5 w 20"/>
                <a:gd name="T7" fmla="*/ 40 h 40"/>
                <a:gd name="T8" fmla="*/ 0 w 20"/>
                <a:gd name="T9" fmla="*/ 40 h 40"/>
                <a:gd name="T10" fmla="*/ 0 w 20"/>
                <a:gd name="T11" fmla="*/ 0 h 40"/>
                <a:gd name="T12" fmla="*/ 5 w 20"/>
                <a:gd name="T13" fmla="*/ 0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0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7" y="5"/>
                    <a:pt x="13" y="6"/>
                    <a:pt x="11" y="8"/>
                  </a:cubicBezTo>
                  <a:cubicBezTo>
                    <a:pt x="8" y="9"/>
                    <a:pt x="6" y="12"/>
                    <a:pt x="5" y="1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7"/>
                    <a:pt x="9" y="4"/>
                    <a:pt x="11" y="3"/>
                  </a:cubicBezTo>
                  <a:cubicBezTo>
                    <a:pt x="14" y="1"/>
                    <a:pt x="16" y="0"/>
                    <a:pt x="19" y="0"/>
                  </a:cubicBezTo>
                  <a:cubicBezTo>
                    <a:pt x="19" y="0"/>
                    <a:pt x="20" y="0"/>
                    <a:pt x="20" y="0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83"/>
            <p:cNvSpPr>
              <a:spLocks/>
            </p:cNvSpPr>
            <p:nvPr/>
          </p:nvSpPr>
          <p:spPr bwMode="auto">
            <a:xfrm>
              <a:off x="5363513" y="2711933"/>
              <a:ext cx="31750" cy="74613"/>
            </a:xfrm>
            <a:custGeom>
              <a:avLst/>
              <a:gdLst>
                <a:gd name="T0" fmla="*/ 23 w 23"/>
                <a:gd name="T1" fmla="*/ 51 h 53"/>
                <a:gd name="T2" fmla="*/ 22 w 23"/>
                <a:gd name="T3" fmla="*/ 52 h 53"/>
                <a:gd name="T4" fmla="*/ 20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1 w 23"/>
                <a:gd name="T11" fmla="*/ 53 h 53"/>
                <a:gd name="T12" fmla="*/ 8 w 23"/>
                <a:gd name="T13" fmla="*/ 51 h 53"/>
                <a:gd name="T14" fmla="*/ 6 w 23"/>
                <a:gd name="T15" fmla="*/ 49 h 53"/>
                <a:gd name="T16" fmla="*/ 6 w 23"/>
                <a:gd name="T17" fmla="*/ 46 h 53"/>
                <a:gd name="T18" fmla="*/ 6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6 w 23"/>
                <a:gd name="T25" fmla="*/ 13 h 53"/>
                <a:gd name="T26" fmla="*/ 6 w 23"/>
                <a:gd name="T27" fmla="*/ 0 h 53"/>
                <a:gd name="T28" fmla="*/ 11 w 23"/>
                <a:gd name="T29" fmla="*/ 0 h 53"/>
                <a:gd name="T30" fmla="*/ 11 w 23"/>
                <a:gd name="T31" fmla="*/ 13 h 53"/>
                <a:gd name="T32" fmla="*/ 20 w 23"/>
                <a:gd name="T33" fmla="*/ 13 h 53"/>
                <a:gd name="T34" fmla="*/ 20 w 23"/>
                <a:gd name="T35" fmla="*/ 17 h 53"/>
                <a:gd name="T36" fmla="*/ 11 w 23"/>
                <a:gd name="T37" fmla="*/ 17 h 53"/>
                <a:gd name="T38" fmla="*/ 11 w 23"/>
                <a:gd name="T39" fmla="*/ 44 h 53"/>
                <a:gd name="T40" fmla="*/ 12 w 23"/>
                <a:gd name="T41" fmla="*/ 47 h 53"/>
                <a:gd name="T42" fmla="*/ 16 w 23"/>
                <a:gd name="T43" fmla="*/ 49 h 53"/>
                <a:gd name="T44" fmla="*/ 19 w 23"/>
                <a:gd name="T45" fmla="*/ 48 h 53"/>
                <a:gd name="T46" fmla="*/ 22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3" y="51"/>
                    <a:pt x="22" y="51"/>
                    <a:pt x="22" y="52"/>
                  </a:cubicBezTo>
                  <a:cubicBezTo>
                    <a:pt x="21" y="52"/>
                    <a:pt x="20" y="52"/>
                    <a:pt x="20" y="52"/>
                  </a:cubicBezTo>
                  <a:cubicBezTo>
                    <a:pt x="19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3" y="53"/>
                    <a:pt x="12" y="53"/>
                    <a:pt x="11" y="53"/>
                  </a:cubicBezTo>
                  <a:cubicBezTo>
                    <a:pt x="10" y="53"/>
                    <a:pt x="9" y="52"/>
                    <a:pt x="8" y="51"/>
                  </a:cubicBezTo>
                  <a:cubicBezTo>
                    <a:pt x="7" y="51"/>
                    <a:pt x="7" y="50"/>
                    <a:pt x="6" y="49"/>
                  </a:cubicBezTo>
                  <a:cubicBezTo>
                    <a:pt x="6" y="48"/>
                    <a:pt x="6" y="47"/>
                    <a:pt x="6" y="4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1" y="47"/>
                    <a:pt x="12" y="47"/>
                  </a:cubicBezTo>
                  <a:cubicBezTo>
                    <a:pt x="13" y="48"/>
                    <a:pt x="14" y="49"/>
                    <a:pt x="16" y="49"/>
                  </a:cubicBezTo>
                  <a:cubicBezTo>
                    <a:pt x="17" y="49"/>
                    <a:pt x="18" y="48"/>
                    <a:pt x="19" y="48"/>
                  </a:cubicBezTo>
                  <a:cubicBezTo>
                    <a:pt x="21" y="47"/>
                    <a:pt x="21" y="47"/>
                    <a:pt x="22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84"/>
            <p:cNvSpPr>
              <a:spLocks noEditPoints="1"/>
            </p:cNvSpPr>
            <p:nvPr/>
          </p:nvSpPr>
          <p:spPr bwMode="auto">
            <a:xfrm>
              <a:off x="5401613" y="2729395"/>
              <a:ext cx="55563" cy="58738"/>
            </a:xfrm>
            <a:custGeom>
              <a:avLst/>
              <a:gdLst>
                <a:gd name="T0" fmla="*/ 19 w 39"/>
                <a:gd name="T1" fmla="*/ 41 h 41"/>
                <a:gd name="T2" fmla="*/ 11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5 w 39"/>
                <a:gd name="T13" fmla="*/ 6 h 41"/>
                <a:gd name="T14" fmla="*/ 11 w 39"/>
                <a:gd name="T15" fmla="*/ 1 h 41"/>
                <a:gd name="T16" fmla="*/ 19 w 39"/>
                <a:gd name="T17" fmla="*/ 0 h 41"/>
                <a:gd name="T18" fmla="*/ 27 w 39"/>
                <a:gd name="T19" fmla="*/ 1 h 41"/>
                <a:gd name="T20" fmla="*/ 33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8 w 39"/>
                <a:gd name="T27" fmla="*/ 28 h 41"/>
                <a:gd name="T28" fmla="*/ 33 w 39"/>
                <a:gd name="T29" fmla="*/ 35 h 41"/>
                <a:gd name="T30" fmla="*/ 27 w 39"/>
                <a:gd name="T31" fmla="*/ 39 h 41"/>
                <a:gd name="T32" fmla="*/ 19 w 39"/>
                <a:gd name="T33" fmla="*/ 41 h 41"/>
                <a:gd name="T34" fmla="*/ 5 w 39"/>
                <a:gd name="T35" fmla="*/ 20 h 41"/>
                <a:gd name="T36" fmla="*/ 6 w 39"/>
                <a:gd name="T37" fmla="*/ 26 h 41"/>
                <a:gd name="T38" fmla="*/ 9 w 39"/>
                <a:gd name="T39" fmla="*/ 31 h 41"/>
                <a:gd name="T40" fmla="*/ 14 w 39"/>
                <a:gd name="T41" fmla="*/ 35 h 41"/>
                <a:gd name="T42" fmla="*/ 19 w 39"/>
                <a:gd name="T43" fmla="*/ 36 h 41"/>
                <a:gd name="T44" fmla="*/ 25 w 39"/>
                <a:gd name="T45" fmla="*/ 35 h 41"/>
                <a:gd name="T46" fmla="*/ 29 w 39"/>
                <a:gd name="T47" fmla="*/ 31 h 41"/>
                <a:gd name="T48" fmla="*/ 33 w 39"/>
                <a:gd name="T49" fmla="*/ 26 h 41"/>
                <a:gd name="T50" fmla="*/ 34 w 39"/>
                <a:gd name="T51" fmla="*/ 20 h 41"/>
                <a:gd name="T52" fmla="*/ 33 w 39"/>
                <a:gd name="T53" fmla="*/ 14 h 41"/>
                <a:gd name="T54" fmla="*/ 29 w 39"/>
                <a:gd name="T55" fmla="*/ 9 h 41"/>
                <a:gd name="T56" fmla="*/ 25 w 39"/>
                <a:gd name="T57" fmla="*/ 5 h 41"/>
                <a:gd name="T58" fmla="*/ 19 w 39"/>
                <a:gd name="T59" fmla="*/ 4 h 41"/>
                <a:gd name="T60" fmla="*/ 14 w 39"/>
                <a:gd name="T61" fmla="*/ 5 h 41"/>
                <a:gd name="T62" fmla="*/ 9 w 39"/>
                <a:gd name="T63" fmla="*/ 9 h 41"/>
                <a:gd name="T64" fmla="*/ 6 w 39"/>
                <a:gd name="T65" fmla="*/ 14 h 41"/>
                <a:gd name="T66" fmla="*/ 5 w 39"/>
                <a:gd name="T6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" h="41">
                  <a:moveTo>
                    <a:pt x="19" y="41"/>
                  </a:moveTo>
                  <a:cubicBezTo>
                    <a:pt x="16" y="41"/>
                    <a:pt x="14" y="40"/>
                    <a:pt x="11" y="39"/>
                  </a:cubicBezTo>
                  <a:cubicBezTo>
                    <a:pt x="9" y="38"/>
                    <a:pt x="7" y="36"/>
                    <a:pt x="5" y="35"/>
                  </a:cubicBezTo>
                  <a:cubicBezTo>
                    <a:pt x="3" y="33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ubicBezTo>
                    <a:pt x="0" y="17"/>
                    <a:pt x="0" y="15"/>
                    <a:pt x="1" y="12"/>
                  </a:cubicBezTo>
                  <a:cubicBezTo>
                    <a:pt x="2" y="10"/>
                    <a:pt x="4" y="8"/>
                    <a:pt x="5" y="6"/>
                  </a:cubicBezTo>
                  <a:cubicBezTo>
                    <a:pt x="7" y="4"/>
                    <a:pt x="9" y="2"/>
                    <a:pt x="11" y="1"/>
                  </a:cubicBezTo>
                  <a:cubicBezTo>
                    <a:pt x="14" y="0"/>
                    <a:pt x="16" y="0"/>
                    <a:pt x="19" y="0"/>
                  </a:cubicBezTo>
                  <a:cubicBezTo>
                    <a:pt x="22" y="0"/>
                    <a:pt x="25" y="0"/>
                    <a:pt x="27" y="1"/>
                  </a:cubicBezTo>
                  <a:cubicBezTo>
                    <a:pt x="30" y="2"/>
                    <a:pt x="32" y="4"/>
                    <a:pt x="33" y="6"/>
                  </a:cubicBezTo>
                  <a:cubicBezTo>
                    <a:pt x="35" y="8"/>
                    <a:pt x="37" y="10"/>
                    <a:pt x="38" y="12"/>
                  </a:cubicBezTo>
                  <a:cubicBezTo>
                    <a:pt x="39" y="15"/>
                    <a:pt x="39" y="17"/>
                    <a:pt x="39" y="20"/>
                  </a:cubicBezTo>
                  <a:cubicBezTo>
                    <a:pt x="39" y="23"/>
                    <a:pt x="39" y="25"/>
                    <a:pt x="38" y="28"/>
                  </a:cubicBezTo>
                  <a:cubicBezTo>
                    <a:pt x="37" y="30"/>
                    <a:pt x="35" y="33"/>
                    <a:pt x="33" y="35"/>
                  </a:cubicBezTo>
                  <a:cubicBezTo>
                    <a:pt x="32" y="36"/>
                    <a:pt x="30" y="38"/>
                    <a:pt x="27" y="39"/>
                  </a:cubicBezTo>
                  <a:cubicBezTo>
                    <a:pt x="25" y="40"/>
                    <a:pt x="22" y="41"/>
                    <a:pt x="19" y="41"/>
                  </a:cubicBezTo>
                  <a:close/>
                  <a:moveTo>
                    <a:pt x="5" y="20"/>
                  </a:moveTo>
                  <a:cubicBezTo>
                    <a:pt x="5" y="22"/>
                    <a:pt x="5" y="25"/>
                    <a:pt x="6" y="26"/>
                  </a:cubicBezTo>
                  <a:cubicBezTo>
                    <a:pt x="7" y="28"/>
                    <a:pt x="8" y="30"/>
                    <a:pt x="9" y="31"/>
                  </a:cubicBezTo>
                  <a:cubicBezTo>
                    <a:pt x="10" y="33"/>
                    <a:pt x="12" y="34"/>
                    <a:pt x="14" y="35"/>
                  </a:cubicBezTo>
                  <a:cubicBezTo>
                    <a:pt x="15" y="36"/>
                    <a:pt x="17" y="36"/>
                    <a:pt x="19" y="36"/>
                  </a:cubicBezTo>
                  <a:cubicBezTo>
                    <a:pt x="21" y="36"/>
                    <a:pt x="23" y="36"/>
                    <a:pt x="25" y="35"/>
                  </a:cubicBezTo>
                  <a:cubicBezTo>
                    <a:pt x="27" y="34"/>
                    <a:pt x="28" y="33"/>
                    <a:pt x="29" y="31"/>
                  </a:cubicBezTo>
                  <a:cubicBezTo>
                    <a:pt x="31" y="30"/>
                    <a:pt x="32" y="28"/>
                    <a:pt x="33" y="26"/>
                  </a:cubicBezTo>
                  <a:cubicBezTo>
                    <a:pt x="33" y="24"/>
                    <a:pt x="34" y="22"/>
                    <a:pt x="34" y="20"/>
                  </a:cubicBezTo>
                  <a:cubicBezTo>
                    <a:pt x="34" y="18"/>
                    <a:pt x="33" y="16"/>
                    <a:pt x="33" y="14"/>
                  </a:cubicBezTo>
                  <a:cubicBezTo>
                    <a:pt x="32" y="12"/>
                    <a:pt x="31" y="10"/>
                    <a:pt x="29" y="9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3" y="5"/>
                    <a:pt x="21" y="4"/>
                    <a:pt x="19" y="4"/>
                  </a:cubicBezTo>
                  <a:cubicBezTo>
                    <a:pt x="17" y="4"/>
                    <a:pt x="15" y="5"/>
                    <a:pt x="14" y="5"/>
                  </a:cubicBezTo>
                  <a:cubicBezTo>
                    <a:pt x="12" y="6"/>
                    <a:pt x="11" y="7"/>
                    <a:pt x="9" y="9"/>
                  </a:cubicBezTo>
                  <a:cubicBezTo>
                    <a:pt x="8" y="10"/>
                    <a:pt x="7" y="12"/>
                    <a:pt x="6" y="14"/>
                  </a:cubicBezTo>
                  <a:cubicBezTo>
                    <a:pt x="5" y="16"/>
                    <a:pt x="5" y="18"/>
                    <a:pt x="5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85"/>
            <p:cNvSpPr>
              <a:spLocks/>
            </p:cNvSpPr>
            <p:nvPr/>
          </p:nvSpPr>
          <p:spPr bwMode="auto">
            <a:xfrm>
              <a:off x="5469876" y="2729395"/>
              <a:ext cx="26988" cy="57150"/>
            </a:xfrm>
            <a:custGeom>
              <a:avLst/>
              <a:gdLst>
                <a:gd name="T0" fmla="*/ 19 w 19"/>
                <a:gd name="T1" fmla="*/ 5 h 40"/>
                <a:gd name="T2" fmla="*/ 10 w 19"/>
                <a:gd name="T3" fmla="*/ 8 h 40"/>
                <a:gd name="T4" fmla="*/ 5 w 19"/>
                <a:gd name="T5" fmla="*/ 15 h 40"/>
                <a:gd name="T6" fmla="*/ 5 w 19"/>
                <a:gd name="T7" fmla="*/ 40 h 40"/>
                <a:gd name="T8" fmla="*/ 0 w 19"/>
                <a:gd name="T9" fmla="*/ 40 h 40"/>
                <a:gd name="T10" fmla="*/ 0 w 19"/>
                <a:gd name="T11" fmla="*/ 0 h 40"/>
                <a:gd name="T12" fmla="*/ 5 w 19"/>
                <a:gd name="T13" fmla="*/ 0 h 40"/>
                <a:gd name="T14" fmla="*/ 5 w 19"/>
                <a:gd name="T15" fmla="*/ 10 h 40"/>
                <a:gd name="T16" fmla="*/ 10 w 19"/>
                <a:gd name="T17" fmla="*/ 3 h 40"/>
                <a:gd name="T18" fmla="*/ 18 w 19"/>
                <a:gd name="T19" fmla="*/ 0 h 40"/>
                <a:gd name="T20" fmla="*/ 19 w 19"/>
                <a:gd name="T21" fmla="*/ 0 h 40"/>
                <a:gd name="T22" fmla="*/ 19 w 19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40">
                  <a:moveTo>
                    <a:pt x="19" y="5"/>
                  </a:moveTo>
                  <a:cubicBezTo>
                    <a:pt x="16" y="5"/>
                    <a:pt x="13" y="6"/>
                    <a:pt x="10" y="8"/>
                  </a:cubicBezTo>
                  <a:cubicBezTo>
                    <a:pt x="8" y="9"/>
                    <a:pt x="6" y="12"/>
                    <a:pt x="5" y="1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4"/>
                    <a:pt x="10" y="3"/>
                  </a:cubicBezTo>
                  <a:cubicBezTo>
                    <a:pt x="13" y="1"/>
                    <a:pt x="16" y="0"/>
                    <a:pt x="18" y="0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19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86"/>
            <p:cNvSpPr>
              <a:spLocks/>
            </p:cNvSpPr>
            <p:nvPr/>
          </p:nvSpPr>
          <p:spPr bwMode="auto">
            <a:xfrm>
              <a:off x="5530201" y="2729395"/>
              <a:ext cx="46038" cy="58738"/>
            </a:xfrm>
            <a:custGeom>
              <a:avLst/>
              <a:gdLst>
                <a:gd name="T0" fmla="*/ 17 w 32"/>
                <a:gd name="T1" fmla="*/ 41 h 41"/>
                <a:gd name="T2" fmla="*/ 8 w 32"/>
                <a:gd name="T3" fmla="*/ 39 h 41"/>
                <a:gd name="T4" fmla="*/ 0 w 32"/>
                <a:gd name="T5" fmla="*/ 35 h 41"/>
                <a:gd name="T6" fmla="*/ 3 w 32"/>
                <a:gd name="T7" fmla="*/ 31 h 41"/>
                <a:gd name="T8" fmla="*/ 9 w 32"/>
                <a:gd name="T9" fmla="*/ 35 h 41"/>
                <a:gd name="T10" fmla="*/ 17 w 32"/>
                <a:gd name="T11" fmla="*/ 37 h 41"/>
                <a:gd name="T12" fmla="*/ 25 w 32"/>
                <a:gd name="T13" fmla="*/ 35 h 41"/>
                <a:gd name="T14" fmla="*/ 27 w 32"/>
                <a:gd name="T15" fmla="*/ 29 h 41"/>
                <a:gd name="T16" fmla="*/ 27 w 32"/>
                <a:gd name="T17" fmla="*/ 26 h 41"/>
                <a:gd name="T18" fmla="*/ 24 w 32"/>
                <a:gd name="T19" fmla="*/ 24 h 41"/>
                <a:gd name="T20" fmla="*/ 21 w 32"/>
                <a:gd name="T21" fmla="*/ 23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8 h 41"/>
                <a:gd name="T28" fmla="*/ 3 w 32"/>
                <a:gd name="T29" fmla="*/ 15 h 41"/>
                <a:gd name="T30" fmla="*/ 2 w 32"/>
                <a:gd name="T31" fmla="*/ 12 h 41"/>
                <a:gd name="T32" fmla="*/ 3 w 32"/>
                <a:gd name="T33" fmla="*/ 6 h 41"/>
                <a:gd name="T34" fmla="*/ 6 w 32"/>
                <a:gd name="T35" fmla="*/ 3 h 41"/>
                <a:gd name="T36" fmla="*/ 11 w 32"/>
                <a:gd name="T37" fmla="*/ 0 h 41"/>
                <a:gd name="T38" fmla="*/ 17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9 w 32"/>
                <a:gd name="T45" fmla="*/ 8 h 41"/>
                <a:gd name="T46" fmla="*/ 23 w 32"/>
                <a:gd name="T47" fmla="*/ 5 h 41"/>
                <a:gd name="T48" fmla="*/ 17 w 32"/>
                <a:gd name="T49" fmla="*/ 3 h 41"/>
                <a:gd name="T50" fmla="*/ 13 w 32"/>
                <a:gd name="T51" fmla="*/ 4 h 41"/>
                <a:gd name="T52" fmla="*/ 10 w 32"/>
                <a:gd name="T53" fmla="*/ 5 h 41"/>
                <a:gd name="T54" fmla="*/ 8 w 32"/>
                <a:gd name="T55" fmla="*/ 7 h 41"/>
                <a:gd name="T56" fmla="*/ 7 w 32"/>
                <a:gd name="T57" fmla="*/ 11 h 41"/>
                <a:gd name="T58" fmla="*/ 8 w 32"/>
                <a:gd name="T59" fmla="*/ 13 h 41"/>
                <a:gd name="T60" fmla="*/ 9 w 32"/>
                <a:gd name="T61" fmla="*/ 15 h 41"/>
                <a:gd name="T62" fmla="*/ 12 w 32"/>
                <a:gd name="T63" fmla="*/ 16 h 41"/>
                <a:gd name="T64" fmla="*/ 17 w 32"/>
                <a:gd name="T65" fmla="*/ 18 h 41"/>
                <a:gd name="T66" fmla="*/ 24 w 32"/>
                <a:gd name="T67" fmla="*/ 19 h 41"/>
                <a:gd name="T68" fmla="*/ 28 w 32"/>
                <a:gd name="T69" fmla="*/ 22 h 41"/>
                <a:gd name="T70" fmla="*/ 31 w 32"/>
                <a:gd name="T71" fmla="*/ 24 h 41"/>
                <a:gd name="T72" fmla="*/ 32 w 32"/>
                <a:gd name="T73" fmla="*/ 29 h 41"/>
                <a:gd name="T74" fmla="*/ 28 w 32"/>
                <a:gd name="T75" fmla="*/ 37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4" y="41"/>
                    <a:pt x="11" y="40"/>
                    <a:pt x="8" y="39"/>
                  </a:cubicBezTo>
                  <a:cubicBezTo>
                    <a:pt x="5" y="38"/>
                    <a:pt x="2" y="37"/>
                    <a:pt x="0" y="35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5" y="33"/>
                    <a:pt x="7" y="34"/>
                    <a:pt x="9" y="35"/>
                  </a:cubicBezTo>
                  <a:cubicBezTo>
                    <a:pt x="12" y="36"/>
                    <a:pt x="14" y="37"/>
                    <a:pt x="17" y="37"/>
                  </a:cubicBezTo>
                  <a:cubicBezTo>
                    <a:pt x="20" y="37"/>
                    <a:pt x="23" y="36"/>
                    <a:pt x="25" y="35"/>
                  </a:cubicBezTo>
                  <a:cubicBezTo>
                    <a:pt x="26" y="33"/>
                    <a:pt x="27" y="32"/>
                    <a:pt x="27" y="29"/>
                  </a:cubicBezTo>
                  <a:cubicBezTo>
                    <a:pt x="27" y="28"/>
                    <a:pt x="27" y="27"/>
                    <a:pt x="27" y="26"/>
                  </a:cubicBezTo>
                  <a:cubicBezTo>
                    <a:pt x="26" y="26"/>
                    <a:pt x="25" y="25"/>
                    <a:pt x="24" y="24"/>
                  </a:cubicBezTo>
                  <a:cubicBezTo>
                    <a:pt x="23" y="24"/>
                    <a:pt x="22" y="23"/>
                    <a:pt x="21" y="23"/>
                  </a:cubicBezTo>
                  <a:cubicBezTo>
                    <a:pt x="19" y="23"/>
                    <a:pt x="17" y="22"/>
                    <a:pt x="15" y="22"/>
                  </a:cubicBezTo>
                  <a:cubicBezTo>
                    <a:pt x="13" y="21"/>
                    <a:pt x="11" y="21"/>
                    <a:pt x="9" y="20"/>
                  </a:cubicBezTo>
                  <a:cubicBezTo>
                    <a:pt x="8" y="19"/>
                    <a:pt x="6" y="19"/>
                    <a:pt x="5" y="18"/>
                  </a:cubicBezTo>
                  <a:cubicBezTo>
                    <a:pt x="4" y="17"/>
                    <a:pt x="3" y="17"/>
                    <a:pt x="3" y="15"/>
                  </a:cubicBezTo>
                  <a:cubicBezTo>
                    <a:pt x="2" y="14"/>
                    <a:pt x="2" y="13"/>
                    <a:pt x="2" y="12"/>
                  </a:cubicBezTo>
                  <a:cubicBezTo>
                    <a:pt x="2" y="10"/>
                    <a:pt x="2" y="8"/>
                    <a:pt x="3" y="6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8" y="2"/>
                    <a:pt x="9" y="1"/>
                    <a:pt x="11" y="0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3" y="0"/>
                    <a:pt x="25" y="1"/>
                  </a:cubicBezTo>
                  <a:cubicBezTo>
                    <a:pt x="28" y="2"/>
                    <a:pt x="30" y="3"/>
                    <a:pt x="31" y="5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7" y="6"/>
                    <a:pt x="25" y="5"/>
                    <a:pt x="23" y="5"/>
                  </a:cubicBezTo>
                  <a:cubicBezTo>
                    <a:pt x="21" y="4"/>
                    <a:pt x="19" y="3"/>
                    <a:pt x="17" y="3"/>
                  </a:cubicBezTo>
                  <a:cubicBezTo>
                    <a:pt x="15" y="3"/>
                    <a:pt x="14" y="4"/>
                    <a:pt x="13" y="4"/>
                  </a:cubicBezTo>
                  <a:cubicBezTo>
                    <a:pt x="12" y="4"/>
                    <a:pt x="11" y="5"/>
                    <a:pt x="10" y="5"/>
                  </a:cubicBezTo>
                  <a:cubicBezTo>
                    <a:pt x="9" y="6"/>
                    <a:pt x="8" y="7"/>
                    <a:pt x="8" y="7"/>
                  </a:cubicBezTo>
                  <a:cubicBezTo>
                    <a:pt x="7" y="8"/>
                    <a:pt x="7" y="10"/>
                    <a:pt x="7" y="11"/>
                  </a:cubicBezTo>
                  <a:cubicBezTo>
                    <a:pt x="7" y="12"/>
                    <a:pt x="7" y="13"/>
                    <a:pt x="8" y="13"/>
                  </a:cubicBezTo>
                  <a:cubicBezTo>
                    <a:pt x="8" y="14"/>
                    <a:pt x="9" y="15"/>
                    <a:pt x="9" y="15"/>
                  </a:cubicBezTo>
                  <a:cubicBezTo>
                    <a:pt x="10" y="16"/>
                    <a:pt x="11" y="16"/>
                    <a:pt x="12" y="16"/>
                  </a:cubicBezTo>
                  <a:cubicBezTo>
                    <a:pt x="14" y="17"/>
                    <a:pt x="15" y="17"/>
                    <a:pt x="17" y="18"/>
                  </a:cubicBezTo>
                  <a:cubicBezTo>
                    <a:pt x="19" y="18"/>
                    <a:pt x="22" y="19"/>
                    <a:pt x="24" y="19"/>
                  </a:cubicBezTo>
                  <a:cubicBezTo>
                    <a:pt x="26" y="20"/>
                    <a:pt x="27" y="21"/>
                    <a:pt x="28" y="22"/>
                  </a:cubicBezTo>
                  <a:cubicBezTo>
                    <a:pt x="30" y="22"/>
                    <a:pt x="31" y="23"/>
                    <a:pt x="31" y="24"/>
                  </a:cubicBezTo>
                  <a:cubicBezTo>
                    <a:pt x="32" y="26"/>
                    <a:pt x="32" y="27"/>
                    <a:pt x="32" y="29"/>
                  </a:cubicBezTo>
                  <a:cubicBezTo>
                    <a:pt x="32" y="32"/>
                    <a:pt x="31" y="35"/>
                    <a:pt x="28" y="37"/>
                  </a:cubicBezTo>
                  <a:cubicBezTo>
                    <a:pt x="25" y="40"/>
                    <a:pt x="22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87"/>
            <p:cNvSpPr>
              <a:spLocks noEditPoints="1"/>
            </p:cNvSpPr>
            <p:nvPr/>
          </p:nvSpPr>
          <p:spPr bwMode="auto">
            <a:xfrm>
              <a:off x="5584176" y="2729395"/>
              <a:ext cx="55563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6 w 39"/>
                <a:gd name="T5" fmla="*/ 34 h 41"/>
                <a:gd name="T6" fmla="*/ 2 w 39"/>
                <a:gd name="T7" fmla="*/ 28 h 41"/>
                <a:gd name="T8" fmla="*/ 0 w 39"/>
                <a:gd name="T9" fmla="*/ 20 h 41"/>
                <a:gd name="T10" fmla="*/ 2 w 39"/>
                <a:gd name="T11" fmla="*/ 12 h 41"/>
                <a:gd name="T12" fmla="*/ 6 w 39"/>
                <a:gd name="T13" fmla="*/ 6 h 41"/>
                <a:gd name="T14" fmla="*/ 12 w 39"/>
                <a:gd name="T15" fmla="*/ 1 h 41"/>
                <a:gd name="T16" fmla="*/ 20 w 39"/>
                <a:gd name="T17" fmla="*/ 0 h 41"/>
                <a:gd name="T18" fmla="*/ 28 w 39"/>
                <a:gd name="T19" fmla="*/ 1 h 41"/>
                <a:gd name="T20" fmla="*/ 34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9 w 39"/>
                <a:gd name="T27" fmla="*/ 21 h 41"/>
                <a:gd name="T28" fmla="*/ 39 w 39"/>
                <a:gd name="T29" fmla="*/ 22 h 41"/>
                <a:gd name="T30" fmla="*/ 5 w 39"/>
                <a:gd name="T31" fmla="*/ 22 h 41"/>
                <a:gd name="T32" fmla="*/ 7 w 39"/>
                <a:gd name="T33" fmla="*/ 28 h 41"/>
                <a:gd name="T34" fmla="*/ 10 w 39"/>
                <a:gd name="T35" fmla="*/ 32 h 41"/>
                <a:gd name="T36" fmla="*/ 15 w 39"/>
                <a:gd name="T37" fmla="*/ 36 h 41"/>
                <a:gd name="T38" fmla="*/ 20 w 39"/>
                <a:gd name="T39" fmla="*/ 37 h 41"/>
                <a:gd name="T40" fmla="*/ 24 w 39"/>
                <a:gd name="T41" fmla="*/ 36 h 41"/>
                <a:gd name="T42" fmla="*/ 27 w 39"/>
                <a:gd name="T43" fmla="*/ 35 h 41"/>
                <a:gd name="T44" fmla="*/ 30 w 39"/>
                <a:gd name="T45" fmla="*/ 32 h 41"/>
                <a:gd name="T46" fmla="*/ 32 w 39"/>
                <a:gd name="T47" fmla="*/ 30 h 41"/>
                <a:gd name="T48" fmla="*/ 37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20 w 39"/>
                <a:gd name="T57" fmla="*/ 41 h 41"/>
                <a:gd name="T58" fmla="*/ 35 w 39"/>
                <a:gd name="T59" fmla="*/ 18 h 41"/>
                <a:gd name="T60" fmla="*/ 33 w 39"/>
                <a:gd name="T61" fmla="*/ 12 h 41"/>
                <a:gd name="T62" fmla="*/ 30 w 39"/>
                <a:gd name="T63" fmla="*/ 8 h 41"/>
                <a:gd name="T64" fmla="*/ 25 w 39"/>
                <a:gd name="T65" fmla="*/ 5 h 41"/>
                <a:gd name="T66" fmla="*/ 20 w 39"/>
                <a:gd name="T67" fmla="*/ 4 h 41"/>
                <a:gd name="T68" fmla="*/ 14 w 39"/>
                <a:gd name="T69" fmla="*/ 5 h 41"/>
                <a:gd name="T70" fmla="*/ 10 w 39"/>
                <a:gd name="T71" fmla="*/ 8 h 41"/>
                <a:gd name="T72" fmla="*/ 7 w 39"/>
                <a:gd name="T73" fmla="*/ 12 h 41"/>
                <a:gd name="T74" fmla="*/ 5 w 39"/>
                <a:gd name="T75" fmla="*/ 18 h 41"/>
                <a:gd name="T76" fmla="*/ 35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10" y="38"/>
                    <a:pt x="7" y="36"/>
                    <a:pt x="6" y="34"/>
                  </a:cubicBezTo>
                  <a:cubicBezTo>
                    <a:pt x="4" y="33"/>
                    <a:pt x="3" y="30"/>
                    <a:pt x="2" y="28"/>
                  </a:cubicBezTo>
                  <a:cubicBezTo>
                    <a:pt x="1" y="25"/>
                    <a:pt x="0" y="23"/>
                    <a:pt x="0" y="20"/>
                  </a:cubicBezTo>
                  <a:cubicBezTo>
                    <a:pt x="0" y="17"/>
                    <a:pt x="1" y="15"/>
                    <a:pt x="2" y="12"/>
                  </a:cubicBezTo>
                  <a:cubicBezTo>
                    <a:pt x="3" y="10"/>
                    <a:pt x="4" y="7"/>
                    <a:pt x="6" y="6"/>
                  </a:cubicBezTo>
                  <a:cubicBezTo>
                    <a:pt x="7" y="4"/>
                    <a:pt x="10" y="2"/>
                    <a:pt x="12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23" y="0"/>
                    <a:pt x="25" y="0"/>
                    <a:pt x="28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6" y="7"/>
                    <a:pt x="37" y="10"/>
                    <a:pt x="38" y="12"/>
                  </a:cubicBezTo>
                  <a:cubicBezTo>
                    <a:pt x="39" y="15"/>
                    <a:pt x="39" y="17"/>
                    <a:pt x="39" y="20"/>
                  </a:cubicBezTo>
                  <a:cubicBezTo>
                    <a:pt x="39" y="20"/>
                    <a:pt x="39" y="21"/>
                    <a:pt x="39" y="21"/>
                  </a:cubicBezTo>
                  <a:cubicBezTo>
                    <a:pt x="39" y="21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4"/>
                    <a:pt x="6" y="26"/>
                    <a:pt x="7" y="28"/>
                  </a:cubicBezTo>
                  <a:cubicBezTo>
                    <a:pt x="8" y="30"/>
                    <a:pt x="9" y="31"/>
                    <a:pt x="10" y="32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1" y="37"/>
                    <a:pt x="23" y="36"/>
                    <a:pt x="24" y="36"/>
                  </a:cubicBezTo>
                  <a:cubicBezTo>
                    <a:pt x="25" y="36"/>
                    <a:pt x="26" y="35"/>
                    <a:pt x="27" y="35"/>
                  </a:cubicBezTo>
                  <a:cubicBezTo>
                    <a:pt x="29" y="34"/>
                    <a:pt x="29" y="33"/>
                    <a:pt x="30" y="32"/>
                  </a:cubicBezTo>
                  <a:cubicBezTo>
                    <a:pt x="31" y="32"/>
                    <a:pt x="32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2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39"/>
                    <a:pt x="25" y="40"/>
                  </a:cubicBezTo>
                  <a:cubicBezTo>
                    <a:pt x="24" y="40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4" y="16"/>
                    <a:pt x="34" y="14"/>
                    <a:pt x="33" y="12"/>
                  </a:cubicBezTo>
                  <a:cubicBezTo>
                    <a:pt x="32" y="10"/>
                    <a:pt x="31" y="9"/>
                    <a:pt x="30" y="8"/>
                  </a:cubicBezTo>
                  <a:cubicBezTo>
                    <a:pt x="29" y="6"/>
                    <a:pt x="27" y="5"/>
                    <a:pt x="25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3" y="5"/>
                    <a:pt x="11" y="6"/>
                    <a:pt x="10" y="8"/>
                  </a:cubicBezTo>
                  <a:cubicBezTo>
                    <a:pt x="9" y="9"/>
                    <a:pt x="8" y="10"/>
                    <a:pt x="7" y="12"/>
                  </a:cubicBezTo>
                  <a:cubicBezTo>
                    <a:pt x="6" y="14"/>
                    <a:pt x="6" y="16"/>
                    <a:pt x="5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88"/>
            <p:cNvSpPr>
              <a:spLocks noEditPoints="1"/>
            </p:cNvSpPr>
            <p:nvPr/>
          </p:nvSpPr>
          <p:spPr bwMode="auto">
            <a:xfrm>
              <a:off x="5649263" y="2707170"/>
              <a:ext cx="57150" cy="80963"/>
            </a:xfrm>
            <a:custGeom>
              <a:avLst/>
              <a:gdLst>
                <a:gd name="T0" fmla="*/ 19 w 40"/>
                <a:gd name="T1" fmla="*/ 57 h 57"/>
                <a:gd name="T2" fmla="*/ 11 w 40"/>
                <a:gd name="T3" fmla="*/ 55 h 57"/>
                <a:gd name="T4" fmla="*/ 5 w 40"/>
                <a:gd name="T5" fmla="*/ 50 h 57"/>
                <a:gd name="T6" fmla="*/ 1 w 40"/>
                <a:gd name="T7" fmla="*/ 44 h 57"/>
                <a:gd name="T8" fmla="*/ 0 w 40"/>
                <a:gd name="T9" fmla="*/ 36 h 57"/>
                <a:gd name="T10" fmla="*/ 1 w 40"/>
                <a:gd name="T11" fmla="*/ 28 h 57"/>
                <a:gd name="T12" fmla="*/ 5 w 40"/>
                <a:gd name="T13" fmla="*/ 22 h 57"/>
                <a:gd name="T14" fmla="*/ 11 w 40"/>
                <a:gd name="T15" fmla="*/ 17 h 57"/>
                <a:gd name="T16" fmla="*/ 18 w 40"/>
                <a:gd name="T17" fmla="*/ 16 h 57"/>
                <a:gd name="T18" fmla="*/ 27 w 40"/>
                <a:gd name="T19" fmla="*/ 18 h 57"/>
                <a:gd name="T20" fmla="*/ 33 w 40"/>
                <a:gd name="T21" fmla="*/ 25 h 57"/>
                <a:gd name="T22" fmla="*/ 33 w 40"/>
                <a:gd name="T23" fmla="*/ 0 h 57"/>
                <a:gd name="T24" fmla="*/ 38 w 40"/>
                <a:gd name="T25" fmla="*/ 0 h 57"/>
                <a:gd name="T26" fmla="*/ 38 w 40"/>
                <a:gd name="T27" fmla="*/ 49 h 57"/>
                <a:gd name="T28" fmla="*/ 40 w 40"/>
                <a:gd name="T29" fmla="*/ 51 h 57"/>
                <a:gd name="T30" fmla="*/ 40 w 40"/>
                <a:gd name="T31" fmla="*/ 56 h 57"/>
                <a:gd name="T32" fmla="*/ 38 w 40"/>
                <a:gd name="T33" fmla="*/ 56 h 57"/>
                <a:gd name="T34" fmla="*/ 35 w 40"/>
                <a:gd name="T35" fmla="*/ 55 h 57"/>
                <a:gd name="T36" fmla="*/ 34 w 40"/>
                <a:gd name="T37" fmla="*/ 52 h 57"/>
                <a:gd name="T38" fmla="*/ 34 w 40"/>
                <a:gd name="T39" fmla="*/ 48 h 57"/>
                <a:gd name="T40" fmla="*/ 27 w 40"/>
                <a:gd name="T41" fmla="*/ 54 h 57"/>
                <a:gd name="T42" fmla="*/ 19 w 40"/>
                <a:gd name="T43" fmla="*/ 57 h 57"/>
                <a:gd name="T44" fmla="*/ 20 w 40"/>
                <a:gd name="T45" fmla="*/ 52 h 57"/>
                <a:gd name="T46" fmla="*/ 24 w 40"/>
                <a:gd name="T47" fmla="*/ 51 h 57"/>
                <a:gd name="T48" fmla="*/ 28 w 40"/>
                <a:gd name="T49" fmla="*/ 49 h 57"/>
                <a:gd name="T50" fmla="*/ 31 w 40"/>
                <a:gd name="T51" fmla="*/ 46 h 57"/>
                <a:gd name="T52" fmla="*/ 33 w 40"/>
                <a:gd name="T53" fmla="*/ 42 h 57"/>
                <a:gd name="T54" fmla="*/ 33 w 40"/>
                <a:gd name="T55" fmla="*/ 30 h 57"/>
                <a:gd name="T56" fmla="*/ 31 w 40"/>
                <a:gd name="T57" fmla="*/ 26 h 57"/>
                <a:gd name="T58" fmla="*/ 27 w 40"/>
                <a:gd name="T59" fmla="*/ 23 h 57"/>
                <a:gd name="T60" fmla="*/ 23 w 40"/>
                <a:gd name="T61" fmla="*/ 21 h 57"/>
                <a:gd name="T62" fmla="*/ 19 w 40"/>
                <a:gd name="T63" fmla="*/ 20 h 57"/>
                <a:gd name="T64" fmla="*/ 13 w 40"/>
                <a:gd name="T65" fmla="*/ 21 h 57"/>
                <a:gd name="T66" fmla="*/ 9 w 40"/>
                <a:gd name="T67" fmla="*/ 25 h 57"/>
                <a:gd name="T68" fmla="*/ 6 w 40"/>
                <a:gd name="T69" fmla="*/ 30 h 57"/>
                <a:gd name="T70" fmla="*/ 5 w 40"/>
                <a:gd name="T71" fmla="*/ 36 h 57"/>
                <a:gd name="T72" fmla="*/ 6 w 40"/>
                <a:gd name="T73" fmla="*/ 42 h 57"/>
                <a:gd name="T74" fmla="*/ 9 w 40"/>
                <a:gd name="T75" fmla="*/ 47 h 57"/>
                <a:gd name="T76" fmla="*/ 14 w 40"/>
                <a:gd name="T77" fmla="*/ 51 h 57"/>
                <a:gd name="T78" fmla="*/ 20 w 40"/>
                <a:gd name="T79" fmla="*/ 5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0" h="57">
                  <a:moveTo>
                    <a:pt x="19" y="57"/>
                  </a:moveTo>
                  <a:cubicBezTo>
                    <a:pt x="16" y="57"/>
                    <a:pt x="13" y="56"/>
                    <a:pt x="11" y="55"/>
                  </a:cubicBezTo>
                  <a:cubicBezTo>
                    <a:pt x="9" y="54"/>
                    <a:pt x="7" y="52"/>
                    <a:pt x="5" y="50"/>
                  </a:cubicBezTo>
                  <a:cubicBezTo>
                    <a:pt x="3" y="48"/>
                    <a:pt x="2" y="46"/>
                    <a:pt x="1" y="44"/>
                  </a:cubicBezTo>
                  <a:cubicBezTo>
                    <a:pt x="0" y="41"/>
                    <a:pt x="0" y="39"/>
                    <a:pt x="0" y="36"/>
                  </a:cubicBezTo>
                  <a:cubicBezTo>
                    <a:pt x="0" y="33"/>
                    <a:pt x="0" y="31"/>
                    <a:pt x="1" y="28"/>
                  </a:cubicBezTo>
                  <a:cubicBezTo>
                    <a:pt x="2" y="26"/>
                    <a:pt x="3" y="23"/>
                    <a:pt x="5" y="22"/>
                  </a:cubicBezTo>
                  <a:cubicBezTo>
                    <a:pt x="7" y="20"/>
                    <a:pt x="8" y="18"/>
                    <a:pt x="11" y="17"/>
                  </a:cubicBezTo>
                  <a:cubicBezTo>
                    <a:pt x="13" y="16"/>
                    <a:pt x="15" y="16"/>
                    <a:pt x="18" y="16"/>
                  </a:cubicBezTo>
                  <a:cubicBezTo>
                    <a:pt x="21" y="16"/>
                    <a:pt x="24" y="16"/>
                    <a:pt x="27" y="18"/>
                  </a:cubicBezTo>
                  <a:cubicBezTo>
                    <a:pt x="29" y="20"/>
                    <a:pt x="31" y="22"/>
                    <a:pt x="33" y="25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8" y="51"/>
                    <a:pt x="39" y="51"/>
                    <a:pt x="40" y="51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9" y="56"/>
                    <a:pt x="39" y="56"/>
                    <a:pt x="38" y="56"/>
                  </a:cubicBezTo>
                  <a:cubicBezTo>
                    <a:pt x="37" y="56"/>
                    <a:pt x="36" y="56"/>
                    <a:pt x="35" y="55"/>
                  </a:cubicBezTo>
                  <a:cubicBezTo>
                    <a:pt x="34" y="54"/>
                    <a:pt x="34" y="53"/>
                    <a:pt x="34" y="52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2" y="51"/>
                    <a:pt x="30" y="53"/>
                    <a:pt x="27" y="54"/>
                  </a:cubicBezTo>
                  <a:cubicBezTo>
                    <a:pt x="24" y="56"/>
                    <a:pt x="22" y="57"/>
                    <a:pt x="19" y="57"/>
                  </a:cubicBezTo>
                  <a:close/>
                  <a:moveTo>
                    <a:pt x="20" y="52"/>
                  </a:moveTo>
                  <a:cubicBezTo>
                    <a:pt x="21" y="52"/>
                    <a:pt x="23" y="52"/>
                    <a:pt x="24" y="51"/>
                  </a:cubicBezTo>
                  <a:cubicBezTo>
                    <a:pt x="25" y="51"/>
                    <a:pt x="27" y="50"/>
                    <a:pt x="28" y="49"/>
                  </a:cubicBezTo>
                  <a:cubicBezTo>
                    <a:pt x="29" y="48"/>
                    <a:pt x="30" y="47"/>
                    <a:pt x="31" y="46"/>
                  </a:cubicBezTo>
                  <a:cubicBezTo>
                    <a:pt x="32" y="45"/>
                    <a:pt x="33" y="44"/>
                    <a:pt x="33" y="4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2" y="29"/>
                    <a:pt x="32" y="27"/>
                    <a:pt x="31" y="26"/>
                  </a:cubicBezTo>
                  <a:cubicBezTo>
                    <a:pt x="30" y="25"/>
                    <a:pt x="29" y="24"/>
                    <a:pt x="27" y="23"/>
                  </a:cubicBezTo>
                  <a:cubicBezTo>
                    <a:pt x="26" y="22"/>
                    <a:pt x="25" y="21"/>
                    <a:pt x="23" y="21"/>
                  </a:cubicBezTo>
                  <a:cubicBezTo>
                    <a:pt x="22" y="20"/>
                    <a:pt x="21" y="20"/>
                    <a:pt x="19" y="20"/>
                  </a:cubicBezTo>
                  <a:cubicBezTo>
                    <a:pt x="17" y="20"/>
                    <a:pt x="15" y="21"/>
                    <a:pt x="13" y="21"/>
                  </a:cubicBezTo>
                  <a:cubicBezTo>
                    <a:pt x="12" y="22"/>
                    <a:pt x="10" y="24"/>
                    <a:pt x="9" y="25"/>
                  </a:cubicBezTo>
                  <a:cubicBezTo>
                    <a:pt x="8" y="27"/>
                    <a:pt x="7" y="28"/>
                    <a:pt x="6" y="30"/>
                  </a:cubicBezTo>
                  <a:cubicBezTo>
                    <a:pt x="5" y="32"/>
                    <a:pt x="5" y="34"/>
                    <a:pt x="5" y="36"/>
                  </a:cubicBezTo>
                  <a:cubicBezTo>
                    <a:pt x="5" y="38"/>
                    <a:pt x="6" y="40"/>
                    <a:pt x="6" y="42"/>
                  </a:cubicBezTo>
                  <a:cubicBezTo>
                    <a:pt x="7" y="44"/>
                    <a:pt x="8" y="46"/>
                    <a:pt x="9" y="47"/>
                  </a:cubicBezTo>
                  <a:cubicBezTo>
                    <a:pt x="11" y="49"/>
                    <a:pt x="12" y="50"/>
                    <a:pt x="14" y="51"/>
                  </a:cubicBezTo>
                  <a:cubicBezTo>
                    <a:pt x="16" y="52"/>
                    <a:pt x="18" y="52"/>
                    <a:pt x="20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89"/>
            <p:cNvSpPr>
              <a:spLocks/>
            </p:cNvSpPr>
            <p:nvPr/>
          </p:nvSpPr>
          <p:spPr bwMode="auto">
            <a:xfrm>
              <a:off x="5742926" y="2729395"/>
              <a:ext cx="52388" cy="58738"/>
            </a:xfrm>
            <a:custGeom>
              <a:avLst/>
              <a:gdLst>
                <a:gd name="T0" fmla="*/ 0 w 37"/>
                <a:gd name="T1" fmla="*/ 20 h 41"/>
                <a:gd name="T2" fmla="*/ 2 w 37"/>
                <a:gd name="T3" fmla="*/ 12 h 41"/>
                <a:gd name="T4" fmla="*/ 6 w 37"/>
                <a:gd name="T5" fmla="*/ 6 h 41"/>
                <a:gd name="T6" fmla="*/ 12 w 37"/>
                <a:gd name="T7" fmla="*/ 1 h 41"/>
                <a:gd name="T8" fmla="*/ 20 w 37"/>
                <a:gd name="T9" fmla="*/ 0 h 41"/>
                <a:gd name="T10" fmla="*/ 30 w 37"/>
                <a:gd name="T11" fmla="*/ 2 h 41"/>
                <a:gd name="T12" fmla="*/ 36 w 37"/>
                <a:gd name="T13" fmla="*/ 9 h 41"/>
                <a:gd name="T14" fmla="*/ 31 w 37"/>
                <a:gd name="T15" fmla="*/ 11 h 41"/>
                <a:gd name="T16" fmla="*/ 27 w 37"/>
                <a:gd name="T17" fmla="*/ 6 h 41"/>
                <a:gd name="T18" fmla="*/ 20 w 37"/>
                <a:gd name="T19" fmla="*/ 4 h 41"/>
                <a:gd name="T20" fmla="*/ 14 w 37"/>
                <a:gd name="T21" fmla="*/ 5 h 41"/>
                <a:gd name="T22" fmla="*/ 10 w 37"/>
                <a:gd name="T23" fmla="*/ 9 h 41"/>
                <a:gd name="T24" fmla="*/ 7 w 37"/>
                <a:gd name="T25" fmla="*/ 14 h 41"/>
                <a:gd name="T26" fmla="*/ 6 w 37"/>
                <a:gd name="T27" fmla="*/ 20 h 41"/>
                <a:gd name="T28" fmla="*/ 7 w 37"/>
                <a:gd name="T29" fmla="*/ 26 h 41"/>
                <a:gd name="T30" fmla="*/ 10 w 37"/>
                <a:gd name="T31" fmla="*/ 31 h 41"/>
                <a:gd name="T32" fmla="*/ 15 w 37"/>
                <a:gd name="T33" fmla="*/ 35 h 41"/>
                <a:gd name="T34" fmla="*/ 20 w 37"/>
                <a:gd name="T35" fmla="*/ 36 h 41"/>
                <a:gd name="T36" fmla="*/ 24 w 37"/>
                <a:gd name="T37" fmla="*/ 36 h 41"/>
                <a:gd name="T38" fmla="*/ 27 w 37"/>
                <a:gd name="T39" fmla="*/ 34 h 41"/>
                <a:gd name="T40" fmla="*/ 30 w 37"/>
                <a:gd name="T41" fmla="*/ 32 h 41"/>
                <a:gd name="T42" fmla="*/ 32 w 37"/>
                <a:gd name="T43" fmla="*/ 29 h 41"/>
                <a:gd name="T44" fmla="*/ 37 w 37"/>
                <a:gd name="T45" fmla="*/ 31 h 41"/>
                <a:gd name="T46" fmla="*/ 34 w 37"/>
                <a:gd name="T47" fmla="*/ 35 h 41"/>
                <a:gd name="T48" fmla="*/ 31 w 37"/>
                <a:gd name="T49" fmla="*/ 38 h 41"/>
                <a:gd name="T50" fmla="*/ 26 w 37"/>
                <a:gd name="T51" fmla="*/ 40 h 41"/>
                <a:gd name="T52" fmla="*/ 20 w 37"/>
                <a:gd name="T53" fmla="*/ 41 h 41"/>
                <a:gd name="T54" fmla="*/ 12 w 37"/>
                <a:gd name="T55" fmla="*/ 39 h 41"/>
                <a:gd name="T56" fmla="*/ 6 w 37"/>
                <a:gd name="T57" fmla="*/ 34 h 41"/>
                <a:gd name="T58" fmla="*/ 2 w 37"/>
                <a:gd name="T59" fmla="*/ 28 h 41"/>
                <a:gd name="T60" fmla="*/ 0 w 37"/>
                <a:gd name="T61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7" h="41">
                  <a:moveTo>
                    <a:pt x="0" y="20"/>
                  </a:moveTo>
                  <a:cubicBezTo>
                    <a:pt x="0" y="17"/>
                    <a:pt x="1" y="14"/>
                    <a:pt x="2" y="12"/>
                  </a:cubicBezTo>
                  <a:cubicBezTo>
                    <a:pt x="3" y="10"/>
                    <a:pt x="4" y="7"/>
                    <a:pt x="6" y="6"/>
                  </a:cubicBezTo>
                  <a:cubicBezTo>
                    <a:pt x="8" y="4"/>
                    <a:pt x="10" y="2"/>
                    <a:pt x="12" y="1"/>
                  </a:cubicBezTo>
                  <a:cubicBezTo>
                    <a:pt x="15" y="0"/>
                    <a:pt x="17" y="0"/>
                    <a:pt x="20" y="0"/>
                  </a:cubicBezTo>
                  <a:cubicBezTo>
                    <a:pt x="24" y="0"/>
                    <a:pt x="27" y="0"/>
                    <a:pt x="30" y="2"/>
                  </a:cubicBezTo>
                  <a:cubicBezTo>
                    <a:pt x="33" y="4"/>
                    <a:pt x="35" y="6"/>
                    <a:pt x="36" y="9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0" y="9"/>
                    <a:pt x="29" y="7"/>
                    <a:pt x="27" y="6"/>
                  </a:cubicBezTo>
                  <a:cubicBezTo>
                    <a:pt x="25" y="5"/>
                    <a:pt x="23" y="4"/>
                    <a:pt x="20" y="4"/>
                  </a:cubicBezTo>
                  <a:cubicBezTo>
                    <a:pt x="18" y="4"/>
                    <a:pt x="16" y="5"/>
                    <a:pt x="14" y="5"/>
                  </a:cubicBezTo>
                  <a:cubicBezTo>
                    <a:pt x="13" y="6"/>
                    <a:pt x="11" y="7"/>
                    <a:pt x="10" y="9"/>
                  </a:cubicBezTo>
                  <a:cubicBezTo>
                    <a:pt x="9" y="10"/>
                    <a:pt x="8" y="12"/>
                    <a:pt x="7" y="14"/>
                  </a:cubicBezTo>
                  <a:cubicBezTo>
                    <a:pt x="6" y="16"/>
                    <a:pt x="6" y="18"/>
                    <a:pt x="6" y="20"/>
                  </a:cubicBezTo>
                  <a:cubicBezTo>
                    <a:pt x="6" y="22"/>
                    <a:pt x="6" y="24"/>
                    <a:pt x="7" y="26"/>
                  </a:cubicBezTo>
                  <a:cubicBezTo>
                    <a:pt x="8" y="28"/>
                    <a:pt x="9" y="30"/>
                    <a:pt x="10" y="31"/>
                  </a:cubicBezTo>
                  <a:cubicBezTo>
                    <a:pt x="11" y="33"/>
                    <a:pt x="13" y="34"/>
                    <a:pt x="15" y="35"/>
                  </a:cubicBezTo>
                  <a:cubicBezTo>
                    <a:pt x="16" y="36"/>
                    <a:pt x="18" y="36"/>
                    <a:pt x="20" y="36"/>
                  </a:cubicBezTo>
                  <a:cubicBezTo>
                    <a:pt x="21" y="36"/>
                    <a:pt x="23" y="36"/>
                    <a:pt x="24" y="36"/>
                  </a:cubicBezTo>
                  <a:cubicBezTo>
                    <a:pt x="25" y="35"/>
                    <a:pt x="26" y="35"/>
                    <a:pt x="27" y="34"/>
                  </a:cubicBezTo>
                  <a:cubicBezTo>
                    <a:pt x="28" y="33"/>
                    <a:pt x="29" y="33"/>
                    <a:pt x="30" y="32"/>
                  </a:cubicBezTo>
                  <a:cubicBezTo>
                    <a:pt x="31" y="31"/>
                    <a:pt x="31" y="30"/>
                    <a:pt x="32" y="29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2"/>
                    <a:pt x="35" y="34"/>
                    <a:pt x="34" y="35"/>
                  </a:cubicBezTo>
                  <a:cubicBezTo>
                    <a:pt x="33" y="36"/>
                    <a:pt x="32" y="37"/>
                    <a:pt x="31" y="38"/>
                  </a:cubicBezTo>
                  <a:cubicBezTo>
                    <a:pt x="29" y="39"/>
                    <a:pt x="28" y="39"/>
                    <a:pt x="26" y="40"/>
                  </a:cubicBezTo>
                  <a:cubicBezTo>
                    <a:pt x="24" y="40"/>
                    <a:pt x="22" y="41"/>
                    <a:pt x="20" y="41"/>
                  </a:cubicBezTo>
                  <a:cubicBezTo>
                    <a:pt x="17" y="41"/>
                    <a:pt x="15" y="40"/>
                    <a:pt x="12" y="39"/>
                  </a:cubicBezTo>
                  <a:cubicBezTo>
                    <a:pt x="10" y="38"/>
                    <a:pt x="8" y="36"/>
                    <a:pt x="6" y="34"/>
                  </a:cubicBezTo>
                  <a:cubicBezTo>
                    <a:pt x="4" y="33"/>
                    <a:pt x="3" y="30"/>
                    <a:pt x="2" y="28"/>
                  </a:cubicBezTo>
                  <a:cubicBezTo>
                    <a:pt x="1" y="25"/>
                    <a:pt x="0" y="23"/>
                    <a:pt x="0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90"/>
            <p:cNvSpPr>
              <a:spLocks/>
            </p:cNvSpPr>
            <p:nvPr/>
          </p:nvSpPr>
          <p:spPr bwMode="auto">
            <a:xfrm>
              <a:off x="5806426" y="2729395"/>
              <a:ext cx="50800" cy="58738"/>
            </a:xfrm>
            <a:custGeom>
              <a:avLst/>
              <a:gdLst>
                <a:gd name="T0" fmla="*/ 12 w 35"/>
                <a:gd name="T1" fmla="*/ 41 h 41"/>
                <a:gd name="T2" fmla="*/ 3 w 35"/>
                <a:gd name="T3" fmla="*/ 36 h 41"/>
                <a:gd name="T4" fmla="*/ 0 w 35"/>
                <a:gd name="T5" fmla="*/ 23 h 41"/>
                <a:gd name="T6" fmla="*/ 0 w 35"/>
                <a:gd name="T7" fmla="*/ 0 h 41"/>
                <a:gd name="T8" fmla="*/ 5 w 35"/>
                <a:gd name="T9" fmla="*/ 0 h 41"/>
                <a:gd name="T10" fmla="*/ 5 w 35"/>
                <a:gd name="T11" fmla="*/ 23 h 41"/>
                <a:gd name="T12" fmla="*/ 14 w 35"/>
                <a:gd name="T13" fmla="*/ 36 h 41"/>
                <a:gd name="T14" fmla="*/ 18 w 35"/>
                <a:gd name="T15" fmla="*/ 35 h 41"/>
                <a:gd name="T16" fmla="*/ 23 w 35"/>
                <a:gd name="T17" fmla="*/ 33 h 41"/>
                <a:gd name="T18" fmla="*/ 26 w 35"/>
                <a:gd name="T19" fmla="*/ 30 h 41"/>
                <a:gd name="T20" fmla="*/ 28 w 35"/>
                <a:gd name="T21" fmla="*/ 25 h 41"/>
                <a:gd name="T22" fmla="*/ 28 w 35"/>
                <a:gd name="T23" fmla="*/ 0 h 41"/>
                <a:gd name="T24" fmla="*/ 33 w 35"/>
                <a:gd name="T25" fmla="*/ 0 h 41"/>
                <a:gd name="T26" fmla="*/ 33 w 35"/>
                <a:gd name="T27" fmla="*/ 33 h 41"/>
                <a:gd name="T28" fmla="*/ 35 w 35"/>
                <a:gd name="T29" fmla="*/ 35 h 41"/>
                <a:gd name="T30" fmla="*/ 35 w 35"/>
                <a:gd name="T31" fmla="*/ 40 h 41"/>
                <a:gd name="T32" fmla="*/ 34 w 35"/>
                <a:gd name="T33" fmla="*/ 40 h 41"/>
                <a:gd name="T34" fmla="*/ 33 w 35"/>
                <a:gd name="T35" fmla="*/ 40 h 41"/>
                <a:gd name="T36" fmla="*/ 30 w 35"/>
                <a:gd name="T37" fmla="*/ 39 h 41"/>
                <a:gd name="T38" fmla="*/ 29 w 35"/>
                <a:gd name="T39" fmla="*/ 35 h 41"/>
                <a:gd name="T40" fmla="*/ 29 w 35"/>
                <a:gd name="T41" fmla="*/ 31 h 41"/>
                <a:gd name="T42" fmla="*/ 22 w 35"/>
                <a:gd name="T43" fmla="*/ 38 h 41"/>
                <a:gd name="T44" fmla="*/ 12 w 35"/>
                <a:gd name="T4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41">
                  <a:moveTo>
                    <a:pt x="12" y="41"/>
                  </a:moveTo>
                  <a:cubicBezTo>
                    <a:pt x="8" y="41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32"/>
                    <a:pt x="8" y="36"/>
                    <a:pt x="14" y="36"/>
                  </a:cubicBezTo>
                  <a:cubicBezTo>
                    <a:pt x="15" y="36"/>
                    <a:pt x="17" y="36"/>
                    <a:pt x="18" y="35"/>
                  </a:cubicBezTo>
                  <a:cubicBezTo>
                    <a:pt x="20" y="35"/>
                    <a:pt x="21" y="34"/>
                    <a:pt x="23" y="33"/>
                  </a:cubicBezTo>
                  <a:cubicBezTo>
                    <a:pt x="24" y="32"/>
                    <a:pt x="25" y="31"/>
                    <a:pt x="26" y="30"/>
                  </a:cubicBezTo>
                  <a:cubicBezTo>
                    <a:pt x="27" y="28"/>
                    <a:pt x="28" y="27"/>
                    <a:pt x="28" y="25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5"/>
                    <a:pt x="34" y="35"/>
                    <a:pt x="35" y="35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0"/>
                    <a:pt x="34" y="40"/>
                    <a:pt x="34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2" y="40"/>
                    <a:pt x="31" y="40"/>
                    <a:pt x="30" y="39"/>
                  </a:cubicBezTo>
                  <a:cubicBezTo>
                    <a:pt x="29" y="38"/>
                    <a:pt x="29" y="37"/>
                    <a:pt x="29" y="35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7" y="34"/>
                    <a:pt x="25" y="36"/>
                    <a:pt x="22" y="38"/>
                  </a:cubicBezTo>
                  <a:cubicBezTo>
                    <a:pt x="19" y="40"/>
                    <a:pt x="16" y="41"/>
                    <a:pt x="12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91"/>
            <p:cNvSpPr>
              <a:spLocks/>
            </p:cNvSpPr>
            <p:nvPr/>
          </p:nvSpPr>
          <p:spPr bwMode="auto">
            <a:xfrm>
              <a:off x="5871513" y="2729395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5 w 20"/>
                <a:gd name="T5" fmla="*/ 15 h 40"/>
                <a:gd name="T6" fmla="*/ 5 w 20"/>
                <a:gd name="T7" fmla="*/ 40 h 40"/>
                <a:gd name="T8" fmla="*/ 0 w 20"/>
                <a:gd name="T9" fmla="*/ 40 h 40"/>
                <a:gd name="T10" fmla="*/ 0 w 20"/>
                <a:gd name="T11" fmla="*/ 0 h 40"/>
                <a:gd name="T12" fmla="*/ 5 w 20"/>
                <a:gd name="T13" fmla="*/ 0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0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6" y="5"/>
                    <a:pt x="13" y="6"/>
                    <a:pt x="11" y="8"/>
                  </a:cubicBezTo>
                  <a:cubicBezTo>
                    <a:pt x="8" y="9"/>
                    <a:pt x="6" y="12"/>
                    <a:pt x="5" y="1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4"/>
                    <a:pt x="11" y="3"/>
                  </a:cubicBezTo>
                  <a:cubicBezTo>
                    <a:pt x="13" y="1"/>
                    <a:pt x="16" y="0"/>
                    <a:pt x="19" y="0"/>
                  </a:cubicBezTo>
                  <a:cubicBezTo>
                    <a:pt x="19" y="0"/>
                    <a:pt x="20" y="0"/>
                    <a:pt x="20" y="0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92"/>
            <p:cNvSpPr>
              <a:spLocks/>
            </p:cNvSpPr>
            <p:nvPr/>
          </p:nvSpPr>
          <p:spPr bwMode="auto">
            <a:xfrm>
              <a:off x="5904851" y="2729395"/>
              <a:ext cx="44450" cy="58738"/>
            </a:xfrm>
            <a:custGeom>
              <a:avLst/>
              <a:gdLst>
                <a:gd name="T0" fmla="*/ 17 w 32"/>
                <a:gd name="T1" fmla="*/ 41 h 41"/>
                <a:gd name="T2" fmla="*/ 8 w 32"/>
                <a:gd name="T3" fmla="*/ 39 h 41"/>
                <a:gd name="T4" fmla="*/ 0 w 32"/>
                <a:gd name="T5" fmla="*/ 35 h 41"/>
                <a:gd name="T6" fmla="*/ 3 w 32"/>
                <a:gd name="T7" fmla="*/ 31 h 41"/>
                <a:gd name="T8" fmla="*/ 10 w 32"/>
                <a:gd name="T9" fmla="*/ 35 h 41"/>
                <a:gd name="T10" fmla="*/ 17 w 32"/>
                <a:gd name="T11" fmla="*/ 37 h 41"/>
                <a:gd name="T12" fmla="*/ 25 w 32"/>
                <a:gd name="T13" fmla="*/ 35 h 41"/>
                <a:gd name="T14" fmla="*/ 27 w 32"/>
                <a:gd name="T15" fmla="*/ 29 h 41"/>
                <a:gd name="T16" fmla="*/ 27 w 32"/>
                <a:gd name="T17" fmla="*/ 26 h 41"/>
                <a:gd name="T18" fmla="*/ 24 w 32"/>
                <a:gd name="T19" fmla="*/ 24 h 41"/>
                <a:gd name="T20" fmla="*/ 21 w 32"/>
                <a:gd name="T21" fmla="*/ 23 h 41"/>
                <a:gd name="T22" fmla="*/ 15 w 32"/>
                <a:gd name="T23" fmla="*/ 22 h 41"/>
                <a:gd name="T24" fmla="*/ 10 w 32"/>
                <a:gd name="T25" fmla="*/ 20 h 41"/>
                <a:gd name="T26" fmla="*/ 5 w 32"/>
                <a:gd name="T27" fmla="*/ 18 h 41"/>
                <a:gd name="T28" fmla="*/ 3 w 32"/>
                <a:gd name="T29" fmla="*/ 15 h 41"/>
                <a:gd name="T30" fmla="*/ 2 w 32"/>
                <a:gd name="T31" fmla="*/ 12 h 41"/>
                <a:gd name="T32" fmla="*/ 3 w 32"/>
                <a:gd name="T33" fmla="*/ 6 h 41"/>
                <a:gd name="T34" fmla="*/ 7 w 32"/>
                <a:gd name="T35" fmla="*/ 3 h 41"/>
                <a:gd name="T36" fmla="*/ 11 w 32"/>
                <a:gd name="T37" fmla="*/ 0 h 41"/>
                <a:gd name="T38" fmla="*/ 17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9 w 32"/>
                <a:gd name="T45" fmla="*/ 8 h 41"/>
                <a:gd name="T46" fmla="*/ 23 w 32"/>
                <a:gd name="T47" fmla="*/ 5 h 41"/>
                <a:gd name="T48" fmla="*/ 17 w 32"/>
                <a:gd name="T49" fmla="*/ 3 h 41"/>
                <a:gd name="T50" fmla="*/ 13 w 32"/>
                <a:gd name="T51" fmla="*/ 4 h 41"/>
                <a:gd name="T52" fmla="*/ 10 w 32"/>
                <a:gd name="T53" fmla="*/ 5 h 41"/>
                <a:gd name="T54" fmla="*/ 8 w 32"/>
                <a:gd name="T55" fmla="*/ 7 h 41"/>
                <a:gd name="T56" fmla="*/ 7 w 32"/>
                <a:gd name="T57" fmla="*/ 11 h 41"/>
                <a:gd name="T58" fmla="*/ 8 w 32"/>
                <a:gd name="T59" fmla="*/ 13 h 41"/>
                <a:gd name="T60" fmla="*/ 9 w 32"/>
                <a:gd name="T61" fmla="*/ 15 h 41"/>
                <a:gd name="T62" fmla="*/ 12 w 32"/>
                <a:gd name="T63" fmla="*/ 16 h 41"/>
                <a:gd name="T64" fmla="*/ 17 w 32"/>
                <a:gd name="T65" fmla="*/ 18 h 41"/>
                <a:gd name="T66" fmla="*/ 24 w 32"/>
                <a:gd name="T67" fmla="*/ 19 h 41"/>
                <a:gd name="T68" fmla="*/ 29 w 32"/>
                <a:gd name="T69" fmla="*/ 22 h 41"/>
                <a:gd name="T70" fmla="*/ 31 w 32"/>
                <a:gd name="T71" fmla="*/ 24 h 41"/>
                <a:gd name="T72" fmla="*/ 32 w 32"/>
                <a:gd name="T73" fmla="*/ 29 h 41"/>
                <a:gd name="T74" fmla="*/ 28 w 32"/>
                <a:gd name="T75" fmla="*/ 37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4" y="41"/>
                    <a:pt x="11" y="40"/>
                    <a:pt x="8" y="39"/>
                  </a:cubicBezTo>
                  <a:cubicBezTo>
                    <a:pt x="5" y="38"/>
                    <a:pt x="2" y="37"/>
                    <a:pt x="0" y="35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5" y="33"/>
                    <a:pt x="7" y="34"/>
                    <a:pt x="10" y="35"/>
                  </a:cubicBezTo>
                  <a:cubicBezTo>
                    <a:pt x="12" y="36"/>
                    <a:pt x="14" y="37"/>
                    <a:pt x="17" y="37"/>
                  </a:cubicBezTo>
                  <a:cubicBezTo>
                    <a:pt x="20" y="37"/>
                    <a:pt x="23" y="36"/>
                    <a:pt x="25" y="35"/>
                  </a:cubicBezTo>
                  <a:cubicBezTo>
                    <a:pt x="26" y="33"/>
                    <a:pt x="27" y="32"/>
                    <a:pt x="27" y="29"/>
                  </a:cubicBezTo>
                  <a:cubicBezTo>
                    <a:pt x="27" y="28"/>
                    <a:pt x="27" y="27"/>
                    <a:pt x="27" y="26"/>
                  </a:cubicBezTo>
                  <a:cubicBezTo>
                    <a:pt x="26" y="26"/>
                    <a:pt x="25" y="25"/>
                    <a:pt x="24" y="24"/>
                  </a:cubicBezTo>
                  <a:cubicBezTo>
                    <a:pt x="23" y="24"/>
                    <a:pt x="22" y="23"/>
                    <a:pt x="21" y="23"/>
                  </a:cubicBezTo>
                  <a:cubicBezTo>
                    <a:pt x="19" y="23"/>
                    <a:pt x="17" y="22"/>
                    <a:pt x="15" y="22"/>
                  </a:cubicBezTo>
                  <a:cubicBezTo>
                    <a:pt x="13" y="21"/>
                    <a:pt x="11" y="21"/>
                    <a:pt x="10" y="20"/>
                  </a:cubicBezTo>
                  <a:cubicBezTo>
                    <a:pt x="8" y="19"/>
                    <a:pt x="6" y="19"/>
                    <a:pt x="5" y="18"/>
                  </a:cubicBezTo>
                  <a:cubicBezTo>
                    <a:pt x="4" y="17"/>
                    <a:pt x="3" y="17"/>
                    <a:pt x="3" y="15"/>
                  </a:cubicBezTo>
                  <a:cubicBezTo>
                    <a:pt x="2" y="14"/>
                    <a:pt x="2" y="13"/>
                    <a:pt x="2" y="12"/>
                  </a:cubicBezTo>
                  <a:cubicBezTo>
                    <a:pt x="2" y="10"/>
                    <a:pt x="3" y="8"/>
                    <a:pt x="3" y="6"/>
                  </a:cubicBezTo>
                  <a:cubicBezTo>
                    <a:pt x="4" y="5"/>
                    <a:pt x="5" y="4"/>
                    <a:pt x="7" y="3"/>
                  </a:cubicBezTo>
                  <a:cubicBezTo>
                    <a:pt x="8" y="2"/>
                    <a:pt x="9" y="1"/>
                    <a:pt x="11" y="0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3" y="0"/>
                    <a:pt x="25" y="1"/>
                  </a:cubicBezTo>
                  <a:cubicBezTo>
                    <a:pt x="28" y="2"/>
                    <a:pt x="30" y="3"/>
                    <a:pt x="31" y="5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7" y="6"/>
                    <a:pt x="26" y="5"/>
                    <a:pt x="23" y="5"/>
                  </a:cubicBezTo>
                  <a:cubicBezTo>
                    <a:pt x="21" y="4"/>
                    <a:pt x="19" y="3"/>
                    <a:pt x="17" y="3"/>
                  </a:cubicBezTo>
                  <a:cubicBezTo>
                    <a:pt x="15" y="3"/>
                    <a:pt x="14" y="4"/>
                    <a:pt x="13" y="4"/>
                  </a:cubicBezTo>
                  <a:cubicBezTo>
                    <a:pt x="12" y="4"/>
                    <a:pt x="11" y="5"/>
                    <a:pt x="10" y="5"/>
                  </a:cubicBezTo>
                  <a:cubicBezTo>
                    <a:pt x="9" y="6"/>
                    <a:pt x="8" y="7"/>
                    <a:pt x="8" y="7"/>
                  </a:cubicBezTo>
                  <a:cubicBezTo>
                    <a:pt x="7" y="8"/>
                    <a:pt x="7" y="10"/>
                    <a:pt x="7" y="11"/>
                  </a:cubicBezTo>
                  <a:cubicBezTo>
                    <a:pt x="7" y="12"/>
                    <a:pt x="7" y="13"/>
                    <a:pt x="8" y="13"/>
                  </a:cubicBezTo>
                  <a:cubicBezTo>
                    <a:pt x="8" y="14"/>
                    <a:pt x="9" y="15"/>
                    <a:pt x="9" y="15"/>
                  </a:cubicBezTo>
                  <a:cubicBezTo>
                    <a:pt x="10" y="16"/>
                    <a:pt x="11" y="16"/>
                    <a:pt x="12" y="16"/>
                  </a:cubicBezTo>
                  <a:cubicBezTo>
                    <a:pt x="14" y="17"/>
                    <a:pt x="15" y="17"/>
                    <a:pt x="17" y="18"/>
                  </a:cubicBezTo>
                  <a:cubicBezTo>
                    <a:pt x="20" y="18"/>
                    <a:pt x="22" y="19"/>
                    <a:pt x="24" y="19"/>
                  </a:cubicBezTo>
                  <a:cubicBezTo>
                    <a:pt x="26" y="20"/>
                    <a:pt x="27" y="21"/>
                    <a:pt x="29" y="22"/>
                  </a:cubicBezTo>
                  <a:cubicBezTo>
                    <a:pt x="30" y="22"/>
                    <a:pt x="31" y="23"/>
                    <a:pt x="31" y="24"/>
                  </a:cubicBezTo>
                  <a:cubicBezTo>
                    <a:pt x="32" y="26"/>
                    <a:pt x="32" y="27"/>
                    <a:pt x="32" y="29"/>
                  </a:cubicBezTo>
                  <a:cubicBezTo>
                    <a:pt x="32" y="32"/>
                    <a:pt x="31" y="35"/>
                    <a:pt x="28" y="37"/>
                  </a:cubicBezTo>
                  <a:cubicBezTo>
                    <a:pt x="25" y="40"/>
                    <a:pt x="22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93"/>
            <p:cNvSpPr>
              <a:spLocks/>
            </p:cNvSpPr>
            <p:nvPr/>
          </p:nvSpPr>
          <p:spPr bwMode="auto">
            <a:xfrm>
              <a:off x="5963588" y="2729395"/>
              <a:ext cx="49213" cy="58738"/>
            </a:xfrm>
            <a:custGeom>
              <a:avLst/>
              <a:gdLst>
                <a:gd name="T0" fmla="*/ 12 w 35"/>
                <a:gd name="T1" fmla="*/ 41 h 41"/>
                <a:gd name="T2" fmla="*/ 3 w 35"/>
                <a:gd name="T3" fmla="*/ 36 h 41"/>
                <a:gd name="T4" fmla="*/ 0 w 35"/>
                <a:gd name="T5" fmla="*/ 23 h 41"/>
                <a:gd name="T6" fmla="*/ 0 w 35"/>
                <a:gd name="T7" fmla="*/ 0 h 41"/>
                <a:gd name="T8" fmla="*/ 5 w 35"/>
                <a:gd name="T9" fmla="*/ 0 h 41"/>
                <a:gd name="T10" fmla="*/ 5 w 35"/>
                <a:gd name="T11" fmla="*/ 23 h 41"/>
                <a:gd name="T12" fmla="*/ 14 w 35"/>
                <a:gd name="T13" fmla="*/ 36 h 41"/>
                <a:gd name="T14" fmla="*/ 18 w 35"/>
                <a:gd name="T15" fmla="*/ 35 h 41"/>
                <a:gd name="T16" fmla="*/ 22 w 35"/>
                <a:gd name="T17" fmla="*/ 33 h 41"/>
                <a:gd name="T18" fmla="*/ 26 w 35"/>
                <a:gd name="T19" fmla="*/ 30 h 41"/>
                <a:gd name="T20" fmla="*/ 28 w 35"/>
                <a:gd name="T21" fmla="*/ 25 h 41"/>
                <a:gd name="T22" fmla="*/ 28 w 35"/>
                <a:gd name="T23" fmla="*/ 0 h 41"/>
                <a:gd name="T24" fmla="*/ 33 w 35"/>
                <a:gd name="T25" fmla="*/ 0 h 41"/>
                <a:gd name="T26" fmla="*/ 33 w 35"/>
                <a:gd name="T27" fmla="*/ 33 h 41"/>
                <a:gd name="T28" fmla="*/ 35 w 35"/>
                <a:gd name="T29" fmla="*/ 35 h 41"/>
                <a:gd name="T30" fmla="*/ 35 w 35"/>
                <a:gd name="T31" fmla="*/ 40 h 41"/>
                <a:gd name="T32" fmla="*/ 34 w 35"/>
                <a:gd name="T33" fmla="*/ 40 h 41"/>
                <a:gd name="T34" fmla="*/ 33 w 35"/>
                <a:gd name="T35" fmla="*/ 40 h 41"/>
                <a:gd name="T36" fmla="*/ 30 w 35"/>
                <a:gd name="T37" fmla="*/ 39 h 41"/>
                <a:gd name="T38" fmla="*/ 29 w 35"/>
                <a:gd name="T39" fmla="*/ 35 h 41"/>
                <a:gd name="T40" fmla="*/ 29 w 35"/>
                <a:gd name="T41" fmla="*/ 31 h 41"/>
                <a:gd name="T42" fmla="*/ 22 w 35"/>
                <a:gd name="T43" fmla="*/ 38 h 41"/>
                <a:gd name="T44" fmla="*/ 12 w 35"/>
                <a:gd name="T4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41">
                  <a:moveTo>
                    <a:pt x="12" y="41"/>
                  </a:moveTo>
                  <a:cubicBezTo>
                    <a:pt x="8" y="41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32"/>
                    <a:pt x="8" y="36"/>
                    <a:pt x="14" y="36"/>
                  </a:cubicBezTo>
                  <a:cubicBezTo>
                    <a:pt x="15" y="36"/>
                    <a:pt x="17" y="36"/>
                    <a:pt x="18" y="35"/>
                  </a:cubicBezTo>
                  <a:cubicBezTo>
                    <a:pt x="20" y="35"/>
                    <a:pt x="21" y="34"/>
                    <a:pt x="22" y="33"/>
                  </a:cubicBezTo>
                  <a:cubicBezTo>
                    <a:pt x="24" y="32"/>
                    <a:pt x="25" y="31"/>
                    <a:pt x="26" y="30"/>
                  </a:cubicBezTo>
                  <a:cubicBezTo>
                    <a:pt x="27" y="28"/>
                    <a:pt x="28" y="27"/>
                    <a:pt x="28" y="25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5"/>
                    <a:pt x="34" y="35"/>
                    <a:pt x="35" y="35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0"/>
                    <a:pt x="34" y="40"/>
                    <a:pt x="34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2" y="40"/>
                    <a:pt x="31" y="40"/>
                    <a:pt x="30" y="39"/>
                  </a:cubicBezTo>
                  <a:cubicBezTo>
                    <a:pt x="29" y="38"/>
                    <a:pt x="29" y="37"/>
                    <a:pt x="29" y="35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7" y="34"/>
                    <a:pt x="25" y="36"/>
                    <a:pt x="22" y="38"/>
                  </a:cubicBezTo>
                  <a:cubicBezTo>
                    <a:pt x="19" y="40"/>
                    <a:pt x="16" y="41"/>
                    <a:pt x="12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94"/>
            <p:cNvSpPr>
              <a:spLocks/>
            </p:cNvSpPr>
            <p:nvPr/>
          </p:nvSpPr>
          <p:spPr bwMode="auto">
            <a:xfrm>
              <a:off x="6022326" y="2729395"/>
              <a:ext cx="46038" cy="58738"/>
            </a:xfrm>
            <a:custGeom>
              <a:avLst/>
              <a:gdLst>
                <a:gd name="T0" fmla="*/ 16 w 32"/>
                <a:gd name="T1" fmla="*/ 41 h 41"/>
                <a:gd name="T2" fmla="*/ 7 w 32"/>
                <a:gd name="T3" fmla="*/ 39 h 41"/>
                <a:gd name="T4" fmla="*/ 0 w 32"/>
                <a:gd name="T5" fmla="*/ 35 h 41"/>
                <a:gd name="T6" fmla="*/ 2 w 32"/>
                <a:gd name="T7" fmla="*/ 31 h 41"/>
                <a:gd name="T8" fmla="*/ 9 w 32"/>
                <a:gd name="T9" fmla="*/ 35 h 41"/>
                <a:gd name="T10" fmla="*/ 16 w 32"/>
                <a:gd name="T11" fmla="*/ 37 h 41"/>
                <a:gd name="T12" fmla="*/ 24 w 32"/>
                <a:gd name="T13" fmla="*/ 35 h 41"/>
                <a:gd name="T14" fmla="*/ 27 w 32"/>
                <a:gd name="T15" fmla="*/ 29 h 41"/>
                <a:gd name="T16" fmla="*/ 26 w 32"/>
                <a:gd name="T17" fmla="*/ 26 h 41"/>
                <a:gd name="T18" fmla="*/ 24 w 32"/>
                <a:gd name="T19" fmla="*/ 24 h 41"/>
                <a:gd name="T20" fmla="*/ 20 w 32"/>
                <a:gd name="T21" fmla="*/ 23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8 h 41"/>
                <a:gd name="T28" fmla="*/ 2 w 32"/>
                <a:gd name="T29" fmla="*/ 15 h 41"/>
                <a:gd name="T30" fmla="*/ 1 w 32"/>
                <a:gd name="T31" fmla="*/ 12 h 41"/>
                <a:gd name="T32" fmla="*/ 3 w 32"/>
                <a:gd name="T33" fmla="*/ 6 h 41"/>
                <a:gd name="T34" fmla="*/ 6 w 32"/>
                <a:gd name="T35" fmla="*/ 3 h 41"/>
                <a:gd name="T36" fmla="*/ 10 w 32"/>
                <a:gd name="T37" fmla="*/ 0 h 41"/>
                <a:gd name="T38" fmla="*/ 16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8 w 32"/>
                <a:gd name="T45" fmla="*/ 8 h 41"/>
                <a:gd name="T46" fmla="*/ 23 w 32"/>
                <a:gd name="T47" fmla="*/ 5 h 41"/>
                <a:gd name="T48" fmla="*/ 16 w 32"/>
                <a:gd name="T49" fmla="*/ 3 h 41"/>
                <a:gd name="T50" fmla="*/ 12 w 32"/>
                <a:gd name="T51" fmla="*/ 4 h 41"/>
                <a:gd name="T52" fmla="*/ 9 w 32"/>
                <a:gd name="T53" fmla="*/ 5 h 41"/>
                <a:gd name="T54" fmla="*/ 7 w 32"/>
                <a:gd name="T55" fmla="*/ 7 h 41"/>
                <a:gd name="T56" fmla="*/ 6 w 32"/>
                <a:gd name="T57" fmla="*/ 11 h 41"/>
                <a:gd name="T58" fmla="*/ 7 w 32"/>
                <a:gd name="T59" fmla="*/ 13 h 41"/>
                <a:gd name="T60" fmla="*/ 9 w 32"/>
                <a:gd name="T61" fmla="*/ 15 h 41"/>
                <a:gd name="T62" fmla="*/ 12 w 32"/>
                <a:gd name="T63" fmla="*/ 16 h 41"/>
                <a:gd name="T64" fmla="*/ 16 w 32"/>
                <a:gd name="T65" fmla="*/ 18 h 41"/>
                <a:gd name="T66" fmla="*/ 23 w 32"/>
                <a:gd name="T67" fmla="*/ 19 h 41"/>
                <a:gd name="T68" fmla="*/ 28 w 32"/>
                <a:gd name="T69" fmla="*/ 22 h 41"/>
                <a:gd name="T70" fmla="*/ 31 w 32"/>
                <a:gd name="T71" fmla="*/ 24 h 41"/>
                <a:gd name="T72" fmla="*/ 32 w 32"/>
                <a:gd name="T73" fmla="*/ 29 h 41"/>
                <a:gd name="T74" fmla="*/ 27 w 32"/>
                <a:gd name="T75" fmla="*/ 37 h 41"/>
                <a:gd name="T76" fmla="*/ 16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6" y="41"/>
                  </a:moveTo>
                  <a:cubicBezTo>
                    <a:pt x="13" y="41"/>
                    <a:pt x="10" y="40"/>
                    <a:pt x="7" y="39"/>
                  </a:cubicBezTo>
                  <a:cubicBezTo>
                    <a:pt x="4" y="38"/>
                    <a:pt x="2" y="37"/>
                    <a:pt x="0" y="35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4" y="33"/>
                    <a:pt x="6" y="34"/>
                    <a:pt x="9" y="35"/>
                  </a:cubicBezTo>
                  <a:cubicBezTo>
                    <a:pt x="11" y="36"/>
                    <a:pt x="14" y="37"/>
                    <a:pt x="16" y="37"/>
                  </a:cubicBezTo>
                  <a:cubicBezTo>
                    <a:pt x="19" y="37"/>
                    <a:pt x="22" y="36"/>
                    <a:pt x="24" y="35"/>
                  </a:cubicBezTo>
                  <a:cubicBezTo>
                    <a:pt x="26" y="33"/>
                    <a:pt x="27" y="32"/>
                    <a:pt x="27" y="29"/>
                  </a:cubicBezTo>
                  <a:cubicBezTo>
                    <a:pt x="27" y="28"/>
                    <a:pt x="26" y="27"/>
                    <a:pt x="26" y="26"/>
                  </a:cubicBezTo>
                  <a:cubicBezTo>
                    <a:pt x="25" y="26"/>
                    <a:pt x="25" y="25"/>
                    <a:pt x="24" y="24"/>
                  </a:cubicBezTo>
                  <a:cubicBezTo>
                    <a:pt x="23" y="24"/>
                    <a:pt x="21" y="23"/>
                    <a:pt x="20" y="23"/>
                  </a:cubicBezTo>
                  <a:cubicBezTo>
                    <a:pt x="18" y="23"/>
                    <a:pt x="17" y="22"/>
                    <a:pt x="15" y="22"/>
                  </a:cubicBezTo>
                  <a:cubicBezTo>
                    <a:pt x="12" y="21"/>
                    <a:pt x="10" y="21"/>
                    <a:pt x="9" y="20"/>
                  </a:cubicBezTo>
                  <a:cubicBezTo>
                    <a:pt x="7" y="19"/>
                    <a:pt x="6" y="19"/>
                    <a:pt x="5" y="18"/>
                  </a:cubicBezTo>
                  <a:cubicBezTo>
                    <a:pt x="4" y="17"/>
                    <a:pt x="3" y="17"/>
                    <a:pt x="2" y="15"/>
                  </a:cubicBezTo>
                  <a:cubicBezTo>
                    <a:pt x="2" y="14"/>
                    <a:pt x="1" y="13"/>
                    <a:pt x="1" y="12"/>
                  </a:cubicBezTo>
                  <a:cubicBezTo>
                    <a:pt x="1" y="10"/>
                    <a:pt x="2" y="8"/>
                    <a:pt x="3" y="6"/>
                  </a:cubicBezTo>
                  <a:cubicBezTo>
                    <a:pt x="3" y="5"/>
                    <a:pt x="4" y="4"/>
                    <a:pt x="6" y="3"/>
                  </a:cubicBezTo>
                  <a:cubicBezTo>
                    <a:pt x="7" y="2"/>
                    <a:pt x="9" y="1"/>
                    <a:pt x="10" y="0"/>
                  </a:cubicBezTo>
                  <a:cubicBezTo>
                    <a:pt x="12" y="0"/>
                    <a:pt x="14" y="0"/>
                    <a:pt x="16" y="0"/>
                  </a:cubicBezTo>
                  <a:cubicBezTo>
                    <a:pt x="19" y="0"/>
                    <a:pt x="22" y="0"/>
                    <a:pt x="25" y="1"/>
                  </a:cubicBezTo>
                  <a:cubicBezTo>
                    <a:pt x="27" y="2"/>
                    <a:pt x="29" y="3"/>
                    <a:pt x="31" y="5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6"/>
                    <a:pt x="25" y="5"/>
                    <a:pt x="23" y="5"/>
                  </a:cubicBezTo>
                  <a:cubicBezTo>
                    <a:pt x="21" y="4"/>
                    <a:pt x="18" y="3"/>
                    <a:pt x="16" y="3"/>
                  </a:cubicBezTo>
                  <a:cubicBezTo>
                    <a:pt x="15" y="3"/>
                    <a:pt x="13" y="4"/>
                    <a:pt x="12" y="4"/>
                  </a:cubicBezTo>
                  <a:cubicBezTo>
                    <a:pt x="11" y="4"/>
                    <a:pt x="10" y="5"/>
                    <a:pt x="9" y="5"/>
                  </a:cubicBezTo>
                  <a:cubicBezTo>
                    <a:pt x="8" y="6"/>
                    <a:pt x="8" y="7"/>
                    <a:pt x="7" y="7"/>
                  </a:cubicBezTo>
                  <a:cubicBezTo>
                    <a:pt x="7" y="8"/>
                    <a:pt x="6" y="10"/>
                    <a:pt x="6" y="11"/>
                  </a:cubicBezTo>
                  <a:cubicBezTo>
                    <a:pt x="6" y="12"/>
                    <a:pt x="7" y="13"/>
                    <a:pt x="7" y="13"/>
                  </a:cubicBezTo>
                  <a:cubicBezTo>
                    <a:pt x="7" y="14"/>
                    <a:pt x="8" y="15"/>
                    <a:pt x="9" y="15"/>
                  </a:cubicBezTo>
                  <a:cubicBezTo>
                    <a:pt x="9" y="16"/>
                    <a:pt x="10" y="16"/>
                    <a:pt x="12" y="16"/>
                  </a:cubicBezTo>
                  <a:cubicBezTo>
                    <a:pt x="13" y="17"/>
                    <a:pt x="14" y="17"/>
                    <a:pt x="16" y="18"/>
                  </a:cubicBezTo>
                  <a:cubicBezTo>
                    <a:pt x="19" y="18"/>
                    <a:pt x="21" y="19"/>
                    <a:pt x="23" y="19"/>
                  </a:cubicBezTo>
                  <a:cubicBezTo>
                    <a:pt x="25" y="20"/>
                    <a:pt x="26" y="21"/>
                    <a:pt x="28" y="22"/>
                  </a:cubicBezTo>
                  <a:cubicBezTo>
                    <a:pt x="29" y="22"/>
                    <a:pt x="30" y="23"/>
                    <a:pt x="31" y="24"/>
                  </a:cubicBezTo>
                  <a:cubicBezTo>
                    <a:pt x="31" y="26"/>
                    <a:pt x="32" y="27"/>
                    <a:pt x="32" y="29"/>
                  </a:cubicBezTo>
                  <a:cubicBezTo>
                    <a:pt x="32" y="32"/>
                    <a:pt x="30" y="35"/>
                    <a:pt x="27" y="37"/>
                  </a:cubicBezTo>
                  <a:cubicBezTo>
                    <a:pt x="25" y="40"/>
                    <a:pt x="21" y="41"/>
                    <a:pt x="16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95"/>
            <p:cNvSpPr>
              <a:spLocks/>
            </p:cNvSpPr>
            <p:nvPr/>
          </p:nvSpPr>
          <p:spPr bwMode="auto">
            <a:xfrm>
              <a:off x="5704826" y="2823058"/>
              <a:ext cx="34925" cy="79375"/>
            </a:xfrm>
            <a:custGeom>
              <a:avLst/>
              <a:gdLst>
                <a:gd name="T0" fmla="*/ 5 w 25"/>
                <a:gd name="T1" fmla="*/ 56 h 56"/>
                <a:gd name="T2" fmla="*/ 5 w 25"/>
                <a:gd name="T3" fmla="*/ 21 h 56"/>
                <a:gd name="T4" fmla="*/ 0 w 25"/>
                <a:gd name="T5" fmla="*/ 21 h 56"/>
                <a:gd name="T6" fmla="*/ 0 w 25"/>
                <a:gd name="T7" fmla="*/ 17 h 56"/>
                <a:gd name="T8" fmla="*/ 5 w 25"/>
                <a:gd name="T9" fmla="*/ 17 h 56"/>
                <a:gd name="T10" fmla="*/ 5 w 25"/>
                <a:gd name="T11" fmla="*/ 16 h 56"/>
                <a:gd name="T12" fmla="*/ 8 w 25"/>
                <a:gd name="T13" fmla="*/ 4 h 56"/>
                <a:gd name="T14" fmla="*/ 17 w 25"/>
                <a:gd name="T15" fmla="*/ 0 h 56"/>
                <a:gd name="T16" fmla="*/ 21 w 25"/>
                <a:gd name="T17" fmla="*/ 1 h 56"/>
                <a:gd name="T18" fmla="*/ 25 w 25"/>
                <a:gd name="T19" fmla="*/ 3 h 56"/>
                <a:gd name="T20" fmla="*/ 24 w 25"/>
                <a:gd name="T21" fmla="*/ 6 h 56"/>
                <a:gd name="T22" fmla="*/ 21 w 25"/>
                <a:gd name="T23" fmla="*/ 5 h 56"/>
                <a:gd name="T24" fmla="*/ 18 w 25"/>
                <a:gd name="T25" fmla="*/ 5 h 56"/>
                <a:gd name="T26" fmla="*/ 12 w 25"/>
                <a:gd name="T27" fmla="*/ 7 h 56"/>
                <a:gd name="T28" fmla="*/ 10 w 25"/>
                <a:gd name="T29" fmla="*/ 16 h 56"/>
                <a:gd name="T30" fmla="*/ 10 w 25"/>
                <a:gd name="T31" fmla="*/ 17 h 56"/>
                <a:gd name="T32" fmla="*/ 21 w 25"/>
                <a:gd name="T33" fmla="*/ 17 h 56"/>
                <a:gd name="T34" fmla="*/ 21 w 25"/>
                <a:gd name="T35" fmla="*/ 21 h 56"/>
                <a:gd name="T36" fmla="*/ 10 w 25"/>
                <a:gd name="T37" fmla="*/ 21 h 56"/>
                <a:gd name="T38" fmla="*/ 10 w 25"/>
                <a:gd name="T39" fmla="*/ 56 h 56"/>
                <a:gd name="T40" fmla="*/ 5 w 25"/>
                <a:gd name="T4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" h="56">
                  <a:moveTo>
                    <a:pt x="5" y="56"/>
                  </a:moveTo>
                  <a:cubicBezTo>
                    <a:pt x="5" y="21"/>
                    <a:pt x="5" y="21"/>
                    <a:pt x="5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1"/>
                    <a:pt x="6" y="7"/>
                    <a:pt x="8" y="4"/>
                  </a:cubicBezTo>
                  <a:cubicBezTo>
                    <a:pt x="10" y="1"/>
                    <a:pt x="13" y="0"/>
                    <a:pt x="17" y="0"/>
                  </a:cubicBezTo>
                  <a:cubicBezTo>
                    <a:pt x="18" y="0"/>
                    <a:pt x="20" y="0"/>
                    <a:pt x="21" y="1"/>
                  </a:cubicBezTo>
                  <a:cubicBezTo>
                    <a:pt x="23" y="1"/>
                    <a:pt x="24" y="2"/>
                    <a:pt x="25" y="3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6"/>
                    <a:pt x="22" y="5"/>
                    <a:pt x="21" y="5"/>
                  </a:cubicBezTo>
                  <a:cubicBezTo>
                    <a:pt x="20" y="5"/>
                    <a:pt x="19" y="5"/>
                    <a:pt x="18" y="5"/>
                  </a:cubicBezTo>
                  <a:cubicBezTo>
                    <a:pt x="15" y="5"/>
                    <a:pt x="13" y="5"/>
                    <a:pt x="12" y="7"/>
                  </a:cubicBezTo>
                  <a:cubicBezTo>
                    <a:pt x="11" y="9"/>
                    <a:pt x="10" y="12"/>
                    <a:pt x="10" y="16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56"/>
                    <a:pt x="10" y="56"/>
                    <a:pt x="10" y="56"/>
                  </a:cubicBezTo>
                  <a:lnTo>
                    <a:pt x="5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96"/>
            <p:cNvSpPr>
              <a:spLocks noEditPoints="1"/>
            </p:cNvSpPr>
            <p:nvPr/>
          </p:nvSpPr>
          <p:spPr bwMode="auto">
            <a:xfrm>
              <a:off x="5741338" y="2845283"/>
              <a:ext cx="55563" cy="58738"/>
            </a:xfrm>
            <a:custGeom>
              <a:avLst/>
              <a:gdLst>
                <a:gd name="T0" fmla="*/ 19 w 39"/>
                <a:gd name="T1" fmla="*/ 41 h 41"/>
                <a:gd name="T2" fmla="*/ 12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3 h 41"/>
                <a:gd name="T12" fmla="*/ 5 w 39"/>
                <a:gd name="T13" fmla="*/ 6 h 41"/>
                <a:gd name="T14" fmla="*/ 11 w 39"/>
                <a:gd name="T15" fmla="*/ 2 h 41"/>
                <a:gd name="T16" fmla="*/ 19 w 39"/>
                <a:gd name="T17" fmla="*/ 0 h 41"/>
                <a:gd name="T18" fmla="*/ 27 w 39"/>
                <a:gd name="T19" fmla="*/ 2 h 41"/>
                <a:gd name="T20" fmla="*/ 34 w 39"/>
                <a:gd name="T21" fmla="*/ 6 h 41"/>
                <a:gd name="T22" fmla="*/ 38 w 39"/>
                <a:gd name="T23" fmla="*/ 13 h 41"/>
                <a:gd name="T24" fmla="*/ 39 w 39"/>
                <a:gd name="T25" fmla="*/ 20 h 41"/>
                <a:gd name="T26" fmla="*/ 39 w 39"/>
                <a:gd name="T27" fmla="*/ 22 h 41"/>
                <a:gd name="T28" fmla="*/ 39 w 39"/>
                <a:gd name="T29" fmla="*/ 22 h 41"/>
                <a:gd name="T30" fmla="*/ 5 w 39"/>
                <a:gd name="T31" fmla="*/ 22 h 41"/>
                <a:gd name="T32" fmla="*/ 7 w 39"/>
                <a:gd name="T33" fmla="*/ 28 h 41"/>
                <a:gd name="T34" fmla="*/ 10 w 39"/>
                <a:gd name="T35" fmla="*/ 33 h 41"/>
                <a:gd name="T36" fmla="*/ 14 w 39"/>
                <a:gd name="T37" fmla="*/ 36 h 41"/>
                <a:gd name="T38" fmla="*/ 20 w 39"/>
                <a:gd name="T39" fmla="*/ 37 h 41"/>
                <a:gd name="T40" fmla="*/ 24 w 39"/>
                <a:gd name="T41" fmla="*/ 37 h 41"/>
                <a:gd name="T42" fmla="*/ 27 w 39"/>
                <a:gd name="T43" fmla="*/ 35 h 41"/>
                <a:gd name="T44" fmla="*/ 30 w 39"/>
                <a:gd name="T45" fmla="*/ 33 h 41"/>
                <a:gd name="T46" fmla="*/ 32 w 39"/>
                <a:gd name="T47" fmla="*/ 30 h 41"/>
                <a:gd name="T48" fmla="*/ 36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19 w 39"/>
                <a:gd name="T57" fmla="*/ 41 h 41"/>
                <a:gd name="T58" fmla="*/ 34 w 39"/>
                <a:gd name="T59" fmla="*/ 18 h 41"/>
                <a:gd name="T60" fmla="*/ 33 w 39"/>
                <a:gd name="T61" fmla="*/ 13 h 41"/>
                <a:gd name="T62" fmla="*/ 29 w 39"/>
                <a:gd name="T63" fmla="*/ 8 h 41"/>
                <a:gd name="T64" fmla="*/ 25 w 39"/>
                <a:gd name="T65" fmla="*/ 5 h 41"/>
                <a:gd name="T66" fmla="*/ 19 w 39"/>
                <a:gd name="T67" fmla="*/ 4 h 41"/>
                <a:gd name="T68" fmla="*/ 14 w 39"/>
                <a:gd name="T69" fmla="*/ 5 h 41"/>
                <a:gd name="T70" fmla="*/ 9 w 39"/>
                <a:gd name="T71" fmla="*/ 8 h 41"/>
                <a:gd name="T72" fmla="*/ 6 w 39"/>
                <a:gd name="T73" fmla="*/ 13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19" y="41"/>
                  </a:moveTo>
                  <a:cubicBezTo>
                    <a:pt x="17" y="41"/>
                    <a:pt x="14" y="41"/>
                    <a:pt x="12" y="39"/>
                  </a:cubicBezTo>
                  <a:cubicBezTo>
                    <a:pt x="9" y="38"/>
                    <a:pt x="7" y="37"/>
                    <a:pt x="5" y="35"/>
                  </a:cubicBezTo>
                  <a:cubicBezTo>
                    <a:pt x="3" y="33"/>
                    <a:pt x="2" y="31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0"/>
                    <a:pt x="3" y="8"/>
                    <a:pt x="5" y="6"/>
                  </a:cubicBezTo>
                  <a:cubicBezTo>
                    <a:pt x="7" y="4"/>
                    <a:pt x="9" y="3"/>
                    <a:pt x="11" y="2"/>
                  </a:cubicBezTo>
                  <a:cubicBezTo>
                    <a:pt x="14" y="1"/>
                    <a:pt x="17" y="0"/>
                    <a:pt x="19" y="0"/>
                  </a:cubicBezTo>
                  <a:cubicBezTo>
                    <a:pt x="22" y="0"/>
                    <a:pt x="25" y="1"/>
                    <a:pt x="27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5" y="8"/>
                    <a:pt x="37" y="10"/>
                    <a:pt x="38" y="13"/>
                  </a:cubicBezTo>
                  <a:cubicBezTo>
                    <a:pt x="39" y="15"/>
                    <a:pt x="39" y="18"/>
                    <a:pt x="39" y="20"/>
                  </a:cubicBezTo>
                  <a:cubicBezTo>
                    <a:pt x="39" y="21"/>
                    <a:pt x="39" y="21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5"/>
                    <a:pt x="6" y="26"/>
                    <a:pt x="7" y="28"/>
                  </a:cubicBezTo>
                  <a:cubicBezTo>
                    <a:pt x="7" y="30"/>
                    <a:pt x="8" y="32"/>
                    <a:pt x="10" y="33"/>
                  </a:cubicBezTo>
                  <a:cubicBezTo>
                    <a:pt x="11" y="34"/>
                    <a:pt x="13" y="35"/>
                    <a:pt x="14" y="36"/>
                  </a:cubicBezTo>
                  <a:cubicBezTo>
                    <a:pt x="16" y="37"/>
                    <a:pt x="18" y="37"/>
                    <a:pt x="20" y="37"/>
                  </a:cubicBezTo>
                  <a:cubicBezTo>
                    <a:pt x="21" y="37"/>
                    <a:pt x="22" y="37"/>
                    <a:pt x="24" y="37"/>
                  </a:cubicBezTo>
                  <a:cubicBezTo>
                    <a:pt x="25" y="36"/>
                    <a:pt x="26" y="36"/>
                    <a:pt x="27" y="35"/>
                  </a:cubicBezTo>
                  <a:cubicBezTo>
                    <a:pt x="28" y="35"/>
                    <a:pt x="29" y="34"/>
                    <a:pt x="30" y="33"/>
                  </a:cubicBezTo>
                  <a:cubicBezTo>
                    <a:pt x="31" y="32"/>
                    <a:pt x="31" y="31"/>
                    <a:pt x="32" y="30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1" y="37"/>
                    <a:pt x="30" y="38"/>
                  </a:cubicBezTo>
                  <a:cubicBezTo>
                    <a:pt x="28" y="39"/>
                    <a:pt x="27" y="40"/>
                    <a:pt x="25" y="40"/>
                  </a:cubicBezTo>
                  <a:cubicBezTo>
                    <a:pt x="23" y="41"/>
                    <a:pt x="21" y="41"/>
                    <a:pt x="19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3" y="14"/>
                    <a:pt x="33" y="13"/>
                  </a:cubicBezTo>
                  <a:cubicBezTo>
                    <a:pt x="32" y="11"/>
                    <a:pt x="31" y="9"/>
                    <a:pt x="29" y="8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3" y="4"/>
                    <a:pt x="21" y="4"/>
                    <a:pt x="19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2" y="6"/>
                    <a:pt x="11" y="7"/>
                    <a:pt x="9" y="8"/>
                  </a:cubicBezTo>
                  <a:cubicBezTo>
                    <a:pt x="8" y="9"/>
                    <a:pt x="7" y="11"/>
                    <a:pt x="6" y="13"/>
                  </a:cubicBezTo>
                  <a:cubicBezTo>
                    <a:pt x="6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97"/>
            <p:cNvSpPr>
              <a:spLocks/>
            </p:cNvSpPr>
            <p:nvPr/>
          </p:nvSpPr>
          <p:spPr bwMode="auto">
            <a:xfrm>
              <a:off x="5808013" y="2846870"/>
              <a:ext cx="50800" cy="57150"/>
            </a:xfrm>
            <a:custGeom>
              <a:avLst/>
              <a:gdLst>
                <a:gd name="T0" fmla="*/ 12 w 35"/>
                <a:gd name="T1" fmla="*/ 40 h 40"/>
                <a:gd name="T2" fmla="*/ 3 w 35"/>
                <a:gd name="T3" fmla="*/ 36 h 40"/>
                <a:gd name="T4" fmla="*/ 0 w 35"/>
                <a:gd name="T5" fmla="*/ 23 h 40"/>
                <a:gd name="T6" fmla="*/ 0 w 35"/>
                <a:gd name="T7" fmla="*/ 0 h 40"/>
                <a:gd name="T8" fmla="*/ 5 w 35"/>
                <a:gd name="T9" fmla="*/ 0 h 40"/>
                <a:gd name="T10" fmla="*/ 5 w 35"/>
                <a:gd name="T11" fmla="*/ 22 h 40"/>
                <a:gd name="T12" fmla="*/ 14 w 35"/>
                <a:gd name="T13" fmla="*/ 36 h 40"/>
                <a:gd name="T14" fmla="*/ 18 w 35"/>
                <a:gd name="T15" fmla="*/ 35 h 40"/>
                <a:gd name="T16" fmla="*/ 23 w 35"/>
                <a:gd name="T17" fmla="*/ 33 h 40"/>
                <a:gd name="T18" fmla="*/ 26 w 35"/>
                <a:gd name="T19" fmla="*/ 29 h 40"/>
                <a:gd name="T20" fmla="*/ 28 w 35"/>
                <a:gd name="T21" fmla="*/ 25 h 40"/>
                <a:gd name="T22" fmla="*/ 28 w 35"/>
                <a:gd name="T23" fmla="*/ 0 h 40"/>
                <a:gd name="T24" fmla="*/ 33 w 35"/>
                <a:gd name="T25" fmla="*/ 0 h 40"/>
                <a:gd name="T26" fmla="*/ 33 w 35"/>
                <a:gd name="T27" fmla="*/ 33 h 40"/>
                <a:gd name="T28" fmla="*/ 35 w 35"/>
                <a:gd name="T29" fmla="*/ 35 h 40"/>
                <a:gd name="T30" fmla="*/ 35 w 35"/>
                <a:gd name="T31" fmla="*/ 39 h 40"/>
                <a:gd name="T32" fmla="*/ 34 w 35"/>
                <a:gd name="T33" fmla="*/ 40 h 40"/>
                <a:gd name="T34" fmla="*/ 33 w 35"/>
                <a:gd name="T35" fmla="*/ 40 h 40"/>
                <a:gd name="T36" fmla="*/ 30 w 35"/>
                <a:gd name="T37" fmla="*/ 38 h 40"/>
                <a:gd name="T38" fmla="*/ 29 w 35"/>
                <a:gd name="T39" fmla="*/ 35 h 40"/>
                <a:gd name="T40" fmla="*/ 29 w 35"/>
                <a:gd name="T41" fmla="*/ 30 h 40"/>
                <a:gd name="T42" fmla="*/ 22 w 35"/>
                <a:gd name="T43" fmla="*/ 38 h 40"/>
                <a:gd name="T44" fmla="*/ 12 w 35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40">
                  <a:moveTo>
                    <a:pt x="12" y="40"/>
                  </a:moveTo>
                  <a:cubicBezTo>
                    <a:pt x="8" y="40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31"/>
                    <a:pt x="8" y="36"/>
                    <a:pt x="14" y="36"/>
                  </a:cubicBezTo>
                  <a:cubicBezTo>
                    <a:pt x="16" y="36"/>
                    <a:pt x="17" y="35"/>
                    <a:pt x="18" y="35"/>
                  </a:cubicBezTo>
                  <a:cubicBezTo>
                    <a:pt x="20" y="34"/>
                    <a:pt x="21" y="34"/>
                    <a:pt x="23" y="33"/>
                  </a:cubicBezTo>
                  <a:cubicBezTo>
                    <a:pt x="24" y="32"/>
                    <a:pt x="25" y="30"/>
                    <a:pt x="26" y="29"/>
                  </a:cubicBezTo>
                  <a:cubicBezTo>
                    <a:pt x="27" y="28"/>
                    <a:pt x="28" y="26"/>
                    <a:pt x="28" y="25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4"/>
                    <a:pt x="34" y="35"/>
                    <a:pt x="35" y="35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39"/>
                    <a:pt x="34" y="40"/>
                    <a:pt x="34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2" y="39"/>
                    <a:pt x="31" y="39"/>
                    <a:pt x="30" y="38"/>
                  </a:cubicBezTo>
                  <a:cubicBezTo>
                    <a:pt x="29" y="37"/>
                    <a:pt x="29" y="36"/>
                    <a:pt x="29" y="35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33"/>
                    <a:pt x="25" y="36"/>
                    <a:pt x="22" y="38"/>
                  </a:cubicBezTo>
                  <a:cubicBezTo>
                    <a:pt x="19" y="39"/>
                    <a:pt x="16" y="40"/>
                    <a:pt x="12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98"/>
            <p:cNvSpPr>
              <a:spLocks noEditPoints="1"/>
            </p:cNvSpPr>
            <p:nvPr/>
          </p:nvSpPr>
          <p:spPr bwMode="auto">
            <a:xfrm>
              <a:off x="5869926" y="2845283"/>
              <a:ext cx="53975" cy="82550"/>
            </a:xfrm>
            <a:custGeom>
              <a:avLst/>
              <a:gdLst>
                <a:gd name="T0" fmla="*/ 18 w 38"/>
                <a:gd name="T1" fmla="*/ 41 h 57"/>
                <a:gd name="T2" fmla="*/ 11 w 38"/>
                <a:gd name="T3" fmla="*/ 39 h 57"/>
                <a:gd name="T4" fmla="*/ 5 w 38"/>
                <a:gd name="T5" fmla="*/ 35 h 57"/>
                <a:gd name="T6" fmla="*/ 1 w 38"/>
                <a:gd name="T7" fmla="*/ 28 h 57"/>
                <a:gd name="T8" fmla="*/ 0 w 38"/>
                <a:gd name="T9" fmla="*/ 21 h 57"/>
                <a:gd name="T10" fmla="*/ 1 w 38"/>
                <a:gd name="T11" fmla="*/ 13 h 57"/>
                <a:gd name="T12" fmla="*/ 5 w 38"/>
                <a:gd name="T13" fmla="*/ 6 h 57"/>
                <a:gd name="T14" fmla="*/ 10 w 38"/>
                <a:gd name="T15" fmla="*/ 2 h 57"/>
                <a:gd name="T16" fmla="*/ 18 w 38"/>
                <a:gd name="T17" fmla="*/ 0 h 57"/>
                <a:gd name="T18" fmla="*/ 27 w 38"/>
                <a:gd name="T19" fmla="*/ 3 h 57"/>
                <a:gd name="T20" fmla="*/ 33 w 38"/>
                <a:gd name="T21" fmla="*/ 9 h 57"/>
                <a:gd name="T22" fmla="*/ 33 w 38"/>
                <a:gd name="T23" fmla="*/ 1 h 57"/>
                <a:gd name="T24" fmla="*/ 38 w 38"/>
                <a:gd name="T25" fmla="*/ 1 h 57"/>
                <a:gd name="T26" fmla="*/ 38 w 38"/>
                <a:gd name="T27" fmla="*/ 41 h 57"/>
                <a:gd name="T28" fmla="*/ 36 w 38"/>
                <a:gd name="T29" fmla="*/ 48 h 57"/>
                <a:gd name="T30" fmla="*/ 32 w 38"/>
                <a:gd name="T31" fmla="*/ 53 h 57"/>
                <a:gd name="T32" fmla="*/ 26 w 38"/>
                <a:gd name="T33" fmla="*/ 56 h 57"/>
                <a:gd name="T34" fmla="*/ 18 w 38"/>
                <a:gd name="T35" fmla="*/ 57 h 57"/>
                <a:gd name="T36" fmla="*/ 7 w 38"/>
                <a:gd name="T37" fmla="*/ 55 h 57"/>
                <a:gd name="T38" fmla="*/ 1 w 38"/>
                <a:gd name="T39" fmla="*/ 48 h 57"/>
                <a:gd name="T40" fmla="*/ 4 w 38"/>
                <a:gd name="T41" fmla="*/ 46 h 57"/>
                <a:gd name="T42" fmla="*/ 10 w 38"/>
                <a:gd name="T43" fmla="*/ 51 h 57"/>
                <a:gd name="T44" fmla="*/ 18 w 38"/>
                <a:gd name="T45" fmla="*/ 53 h 57"/>
                <a:gd name="T46" fmla="*/ 24 w 38"/>
                <a:gd name="T47" fmla="*/ 52 h 57"/>
                <a:gd name="T48" fmla="*/ 28 w 38"/>
                <a:gd name="T49" fmla="*/ 50 h 57"/>
                <a:gd name="T50" fmla="*/ 31 w 38"/>
                <a:gd name="T51" fmla="*/ 46 h 57"/>
                <a:gd name="T52" fmla="*/ 33 w 38"/>
                <a:gd name="T53" fmla="*/ 41 h 57"/>
                <a:gd name="T54" fmla="*/ 33 w 38"/>
                <a:gd name="T55" fmla="*/ 33 h 57"/>
                <a:gd name="T56" fmla="*/ 26 w 38"/>
                <a:gd name="T57" fmla="*/ 39 h 57"/>
                <a:gd name="T58" fmla="*/ 18 w 38"/>
                <a:gd name="T59" fmla="*/ 41 h 57"/>
                <a:gd name="T60" fmla="*/ 20 w 38"/>
                <a:gd name="T61" fmla="*/ 37 h 57"/>
                <a:gd name="T62" fmla="*/ 24 w 38"/>
                <a:gd name="T63" fmla="*/ 36 h 57"/>
                <a:gd name="T64" fmla="*/ 28 w 38"/>
                <a:gd name="T65" fmla="*/ 33 h 57"/>
                <a:gd name="T66" fmla="*/ 31 w 38"/>
                <a:gd name="T67" fmla="*/ 30 h 57"/>
                <a:gd name="T68" fmla="*/ 33 w 38"/>
                <a:gd name="T69" fmla="*/ 27 h 57"/>
                <a:gd name="T70" fmla="*/ 33 w 38"/>
                <a:gd name="T71" fmla="*/ 14 h 57"/>
                <a:gd name="T72" fmla="*/ 30 w 38"/>
                <a:gd name="T73" fmla="*/ 11 h 57"/>
                <a:gd name="T74" fmla="*/ 27 w 38"/>
                <a:gd name="T75" fmla="*/ 7 h 57"/>
                <a:gd name="T76" fmla="*/ 23 w 38"/>
                <a:gd name="T77" fmla="*/ 5 h 57"/>
                <a:gd name="T78" fmla="*/ 19 w 38"/>
                <a:gd name="T79" fmla="*/ 5 h 57"/>
                <a:gd name="T80" fmla="*/ 13 w 38"/>
                <a:gd name="T81" fmla="*/ 6 h 57"/>
                <a:gd name="T82" fmla="*/ 9 w 38"/>
                <a:gd name="T83" fmla="*/ 10 h 57"/>
                <a:gd name="T84" fmla="*/ 6 w 38"/>
                <a:gd name="T85" fmla="*/ 15 h 57"/>
                <a:gd name="T86" fmla="*/ 5 w 38"/>
                <a:gd name="T87" fmla="*/ 21 h 57"/>
                <a:gd name="T88" fmla="*/ 6 w 38"/>
                <a:gd name="T89" fmla="*/ 27 h 57"/>
                <a:gd name="T90" fmla="*/ 9 w 38"/>
                <a:gd name="T91" fmla="*/ 32 h 57"/>
                <a:gd name="T92" fmla="*/ 14 w 38"/>
                <a:gd name="T93" fmla="*/ 35 h 57"/>
                <a:gd name="T94" fmla="*/ 20 w 38"/>
                <a:gd name="T95" fmla="*/ 3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8" h="57">
                  <a:moveTo>
                    <a:pt x="18" y="41"/>
                  </a:moveTo>
                  <a:cubicBezTo>
                    <a:pt x="15" y="41"/>
                    <a:pt x="13" y="40"/>
                    <a:pt x="11" y="39"/>
                  </a:cubicBezTo>
                  <a:cubicBezTo>
                    <a:pt x="8" y="38"/>
                    <a:pt x="6" y="37"/>
                    <a:pt x="5" y="35"/>
                  </a:cubicBezTo>
                  <a:cubicBezTo>
                    <a:pt x="3" y="33"/>
                    <a:pt x="2" y="31"/>
                    <a:pt x="1" y="28"/>
                  </a:cubicBezTo>
                  <a:cubicBezTo>
                    <a:pt x="0" y="26"/>
                    <a:pt x="0" y="23"/>
                    <a:pt x="0" y="21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0"/>
                    <a:pt x="3" y="8"/>
                    <a:pt x="5" y="6"/>
                  </a:cubicBezTo>
                  <a:cubicBezTo>
                    <a:pt x="6" y="4"/>
                    <a:pt x="8" y="3"/>
                    <a:pt x="10" y="2"/>
                  </a:cubicBezTo>
                  <a:cubicBezTo>
                    <a:pt x="13" y="1"/>
                    <a:pt x="15" y="0"/>
                    <a:pt x="18" y="0"/>
                  </a:cubicBezTo>
                  <a:cubicBezTo>
                    <a:pt x="21" y="0"/>
                    <a:pt x="24" y="1"/>
                    <a:pt x="27" y="3"/>
                  </a:cubicBezTo>
                  <a:cubicBezTo>
                    <a:pt x="29" y="4"/>
                    <a:pt x="31" y="6"/>
                    <a:pt x="33" y="9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3"/>
                    <a:pt x="37" y="46"/>
                    <a:pt x="36" y="48"/>
                  </a:cubicBezTo>
                  <a:cubicBezTo>
                    <a:pt x="35" y="50"/>
                    <a:pt x="34" y="52"/>
                    <a:pt x="32" y="53"/>
                  </a:cubicBezTo>
                  <a:cubicBezTo>
                    <a:pt x="30" y="54"/>
                    <a:pt x="28" y="56"/>
                    <a:pt x="26" y="56"/>
                  </a:cubicBezTo>
                  <a:cubicBezTo>
                    <a:pt x="24" y="57"/>
                    <a:pt x="21" y="57"/>
                    <a:pt x="18" y="57"/>
                  </a:cubicBezTo>
                  <a:cubicBezTo>
                    <a:pt x="14" y="57"/>
                    <a:pt x="10" y="57"/>
                    <a:pt x="7" y="55"/>
                  </a:cubicBezTo>
                  <a:cubicBezTo>
                    <a:pt x="5" y="53"/>
                    <a:pt x="2" y="51"/>
                    <a:pt x="1" y="48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5" y="48"/>
                    <a:pt x="7" y="50"/>
                    <a:pt x="10" y="51"/>
                  </a:cubicBezTo>
                  <a:cubicBezTo>
                    <a:pt x="13" y="53"/>
                    <a:pt x="15" y="53"/>
                    <a:pt x="18" y="53"/>
                  </a:cubicBezTo>
                  <a:cubicBezTo>
                    <a:pt x="20" y="53"/>
                    <a:pt x="22" y="53"/>
                    <a:pt x="24" y="52"/>
                  </a:cubicBezTo>
                  <a:cubicBezTo>
                    <a:pt x="26" y="52"/>
                    <a:pt x="27" y="51"/>
                    <a:pt x="28" y="50"/>
                  </a:cubicBezTo>
                  <a:cubicBezTo>
                    <a:pt x="30" y="49"/>
                    <a:pt x="31" y="48"/>
                    <a:pt x="31" y="46"/>
                  </a:cubicBezTo>
                  <a:cubicBezTo>
                    <a:pt x="32" y="44"/>
                    <a:pt x="33" y="43"/>
                    <a:pt x="33" y="41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1" y="35"/>
                    <a:pt x="29" y="37"/>
                    <a:pt x="26" y="39"/>
                  </a:cubicBezTo>
                  <a:cubicBezTo>
                    <a:pt x="24" y="40"/>
                    <a:pt x="21" y="41"/>
                    <a:pt x="18" y="41"/>
                  </a:cubicBezTo>
                  <a:close/>
                  <a:moveTo>
                    <a:pt x="20" y="37"/>
                  </a:moveTo>
                  <a:cubicBezTo>
                    <a:pt x="21" y="37"/>
                    <a:pt x="23" y="36"/>
                    <a:pt x="24" y="36"/>
                  </a:cubicBezTo>
                  <a:cubicBezTo>
                    <a:pt x="25" y="35"/>
                    <a:pt x="27" y="34"/>
                    <a:pt x="28" y="33"/>
                  </a:cubicBezTo>
                  <a:cubicBezTo>
                    <a:pt x="29" y="33"/>
                    <a:pt x="30" y="31"/>
                    <a:pt x="31" y="30"/>
                  </a:cubicBezTo>
                  <a:cubicBezTo>
                    <a:pt x="32" y="29"/>
                    <a:pt x="32" y="28"/>
                    <a:pt x="33" y="27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2" y="13"/>
                    <a:pt x="31" y="12"/>
                    <a:pt x="30" y="11"/>
                  </a:cubicBezTo>
                  <a:cubicBezTo>
                    <a:pt x="29" y="9"/>
                    <a:pt x="28" y="8"/>
                    <a:pt x="27" y="7"/>
                  </a:cubicBezTo>
                  <a:cubicBezTo>
                    <a:pt x="26" y="7"/>
                    <a:pt x="25" y="6"/>
                    <a:pt x="23" y="5"/>
                  </a:cubicBezTo>
                  <a:cubicBezTo>
                    <a:pt x="22" y="5"/>
                    <a:pt x="20" y="5"/>
                    <a:pt x="19" y="5"/>
                  </a:cubicBezTo>
                  <a:cubicBezTo>
                    <a:pt x="17" y="5"/>
                    <a:pt x="15" y="5"/>
                    <a:pt x="13" y="6"/>
                  </a:cubicBezTo>
                  <a:cubicBezTo>
                    <a:pt x="11" y="7"/>
                    <a:pt x="10" y="8"/>
                    <a:pt x="9" y="10"/>
                  </a:cubicBezTo>
                  <a:cubicBezTo>
                    <a:pt x="7" y="11"/>
                    <a:pt x="6" y="13"/>
                    <a:pt x="6" y="15"/>
                  </a:cubicBezTo>
                  <a:cubicBezTo>
                    <a:pt x="5" y="17"/>
                    <a:pt x="5" y="19"/>
                    <a:pt x="5" y="21"/>
                  </a:cubicBezTo>
                  <a:cubicBezTo>
                    <a:pt x="5" y="23"/>
                    <a:pt x="5" y="25"/>
                    <a:pt x="6" y="27"/>
                  </a:cubicBezTo>
                  <a:cubicBezTo>
                    <a:pt x="7" y="29"/>
                    <a:pt x="8" y="30"/>
                    <a:pt x="9" y="32"/>
                  </a:cubicBezTo>
                  <a:cubicBezTo>
                    <a:pt x="10" y="33"/>
                    <a:pt x="12" y="34"/>
                    <a:pt x="14" y="35"/>
                  </a:cubicBezTo>
                  <a:cubicBezTo>
                    <a:pt x="16" y="36"/>
                    <a:pt x="17" y="37"/>
                    <a:pt x="20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99"/>
            <p:cNvSpPr>
              <a:spLocks noEditPoints="1"/>
            </p:cNvSpPr>
            <p:nvPr/>
          </p:nvSpPr>
          <p:spPr bwMode="auto">
            <a:xfrm>
              <a:off x="5939776" y="2824645"/>
              <a:ext cx="7938" cy="77788"/>
            </a:xfrm>
            <a:custGeom>
              <a:avLst/>
              <a:gdLst>
                <a:gd name="T0" fmla="*/ 0 w 5"/>
                <a:gd name="T1" fmla="*/ 6 h 49"/>
                <a:gd name="T2" fmla="*/ 0 w 5"/>
                <a:gd name="T3" fmla="*/ 0 h 49"/>
                <a:gd name="T4" fmla="*/ 5 w 5"/>
                <a:gd name="T5" fmla="*/ 0 h 49"/>
                <a:gd name="T6" fmla="*/ 5 w 5"/>
                <a:gd name="T7" fmla="*/ 6 h 49"/>
                <a:gd name="T8" fmla="*/ 0 w 5"/>
                <a:gd name="T9" fmla="*/ 6 h 49"/>
                <a:gd name="T10" fmla="*/ 0 w 5"/>
                <a:gd name="T11" fmla="*/ 49 h 49"/>
                <a:gd name="T12" fmla="*/ 0 w 5"/>
                <a:gd name="T13" fmla="*/ 14 h 49"/>
                <a:gd name="T14" fmla="*/ 5 w 5"/>
                <a:gd name="T15" fmla="*/ 14 h 49"/>
                <a:gd name="T16" fmla="*/ 5 w 5"/>
                <a:gd name="T17" fmla="*/ 49 h 49"/>
                <a:gd name="T18" fmla="*/ 0 w 5"/>
                <a:gd name="T1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49">
                  <a:moveTo>
                    <a:pt x="0" y="6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6"/>
                  </a:lnTo>
                  <a:lnTo>
                    <a:pt x="0" y="6"/>
                  </a:lnTo>
                  <a:close/>
                  <a:moveTo>
                    <a:pt x="0" y="49"/>
                  </a:moveTo>
                  <a:lnTo>
                    <a:pt x="0" y="14"/>
                  </a:lnTo>
                  <a:lnTo>
                    <a:pt x="5" y="14"/>
                  </a:lnTo>
                  <a:lnTo>
                    <a:pt x="5" y="49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00"/>
            <p:cNvSpPr>
              <a:spLocks noEditPoints="1"/>
            </p:cNvSpPr>
            <p:nvPr/>
          </p:nvSpPr>
          <p:spPr bwMode="auto">
            <a:xfrm>
              <a:off x="5960413" y="2845283"/>
              <a:ext cx="49213" cy="58738"/>
            </a:xfrm>
            <a:custGeom>
              <a:avLst/>
              <a:gdLst>
                <a:gd name="T0" fmla="*/ 13 w 35"/>
                <a:gd name="T1" fmla="*/ 41 h 41"/>
                <a:gd name="T2" fmla="*/ 8 w 35"/>
                <a:gd name="T3" fmla="*/ 40 h 41"/>
                <a:gd name="T4" fmla="*/ 3 w 35"/>
                <a:gd name="T5" fmla="*/ 38 h 41"/>
                <a:gd name="T6" fmla="*/ 1 w 35"/>
                <a:gd name="T7" fmla="*/ 34 h 41"/>
                <a:gd name="T8" fmla="*/ 0 w 35"/>
                <a:gd name="T9" fmla="*/ 29 h 41"/>
                <a:gd name="T10" fmla="*/ 1 w 35"/>
                <a:gd name="T11" fmla="*/ 24 h 41"/>
                <a:gd name="T12" fmla="*/ 4 w 35"/>
                <a:gd name="T13" fmla="*/ 20 h 41"/>
                <a:gd name="T14" fmla="*/ 9 w 35"/>
                <a:gd name="T15" fmla="*/ 18 h 41"/>
                <a:gd name="T16" fmla="*/ 16 w 35"/>
                <a:gd name="T17" fmla="*/ 17 h 41"/>
                <a:gd name="T18" fmla="*/ 22 w 35"/>
                <a:gd name="T19" fmla="*/ 17 h 41"/>
                <a:gd name="T20" fmla="*/ 28 w 35"/>
                <a:gd name="T21" fmla="*/ 19 h 41"/>
                <a:gd name="T22" fmla="*/ 28 w 35"/>
                <a:gd name="T23" fmla="*/ 15 h 41"/>
                <a:gd name="T24" fmla="*/ 25 w 35"/>
                <a:gd name="T25" fmla="*/ 7 h 41"/>
                <a:gd name="T26" fmla="*/ 17 w 35"/>
                <a:gd name="T27" fmla="*/ 4 h 41"/>
                <a:gd name="T28" fmla="*/ 10 w 35"/>
                <a:gd name="T29" fmla="*/ 5 h 41"/>
                <a:gd name="T30" fmla="*/ 4 w 35"/>
                <a:gd name="T31" fmla="*/ 9 h 41"/>
                <a:gd name="T32" fmla="*/ 2 w 35"/>
                <a:gd name="T33" fmla="*/ 5 h 41"/>
                <a:gd name="T34" fmla="*/ 17 w 35"/>
                <a:gd name="T35" fmla="*/ 0 h 41"/>
                <a:gd name="T36" fmla="*/ 29 w 35"/>
                <a:gd name="T37" fmla="*/ 4 h 41"/>
                <a:gd name="T38" fmla="*/ 33 w 35"/>
                <a:gd name="T39" fmla="*/ 16 h 41"/>
                <a:gd name="T40" fmla="*/ 33 w 35"/>
                <a:gd name="T41" fmla="*/ 34 h 41"/>
                <a:gd name="T42" fmla="*/ 35 w 35"/>
                <a:gd name="T43" fmla="*/ 36 h 41"/>
                <a:gd name="T44" fmla="*/ 35 w 35"/>
                <a:gd name="T45" fmla="*/ 40 h 41"/>
                <a:gd name="T46" fmla="*/ 33 w 35"/>
                <a:gd name="T47" fmla="*/ 41 h 41"/>
                <a:gd name="T48" fmla="*/ 30 w 35"/>
                <a:gd name="T49" fmla="*/ 40 h 41"/>
                <a:gd name="T50" fmla="*/ 29 w 35"/>
                <a:gd name="T51" fmla="*/ 37 h 41"/>
                <a:gd name="T52" fmla="*/ 29 w 35"/>
                <a:gd name="T53" fmla="*/ 34 h 41"/>
                <a:gd name="T54" fmla="*/ 22 w 35"/>
                <a:gd name="T55" fmla="*/ 39 h 41"/>
                <a:gd name="T56" fmla="*/ 13 w 35"/>
                <a:gd name="T57" fmla="*/ 41 h 41"/>
                <a:gd name="T58" fmla="*/ 14 w 35"/>
                <a:gd name="T59" fmla="*/ 37 h 41"/>
                <a:gd name="T60" fmla="*/ 21 w 35"/>
                <a:gd name="T61" fmla="*/ 36 h 41"/>
                <a:gd name="T62" fmla="*/ 27 w 35"/>
                <a:gd name="T63" fmla="*/ 32 h 41"/>
                <a:gd name="T64" fmla="*/ 28 w 35"/>
                <a:gd name="T65" fmla="*/ 30 h 41"/>
                <a:gd name="T66" fmla="*/ 28 w 35"/>
                <a:gd name="T67" fmla="*/ 29 h 41"/>
                <a:gd name="T68" fmla="*/ 28 w 35"/>
                <a:gd name="T69" fmla="*/ 22 h 41"/>
                <a:gd name="T70" fmla="*/ 23 w 35"/>
                <a:gd name="T71" fmla="*/ 21 h 41"/>
                <a:gd name="T72" fmla="*/ 17 w 35"/>
                <a:gd name="T73" fmla="*/ 20 h 41"/>
                <a:gd name="T74" fmla="*/ 8 w 35"/>
                <a:gd name="T75" fmla="*/ 22 h 41"/>
                <a:gd name="T76" fmla="*/ 5 w 35"/>
                <a:gd name="T77" fmla="*/ 28 h 41"/>
                <a:gd name="T78" fmla="*/ 5 w 35"/>
                <a:gd name="T79" fmla="*/ 32 h 41"/>
                <a:gd name="T80" fmla="*/ 7 w 35"/>
                <a:gd name="T81" fmla="*/ 35 h 41"/>
                <a:gd name="T82" fmla="*/ 10 w 35"/>
                <a:gd name="T83" fmla="*/ 36 h 41"/>
                <a:gd name="T84" fmla="*/ 14 w 35"/>
                <a:gd name="T85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" h="41">
                  <a:moveTo>
                    <a:pt x="13" y="41"/>
                  </a:moveTo>
                  <a:cubicBezTo>
                    <a:pt x="11" y="41"/>
                    <a:pt x="9" y="41"/>
                    <a:pt x="8" y="40"/>
                  </a:cubicBezTo>
                  <a:cubicBezTo>
                    <a:pt x="6" y="40"/>
                    <a:pt x="5" y="39"/>
                    <a:pt x="3" y="38"/>
                  </a:cubicBezTo>
                  <a:cubicBezTo>
                    <a:pt x="2" y="36"/>
                    <a:pt x="1" y="35"/>
                    <a:pt x="1" y="34"/>
                  </a:cubicBezTo>
                  <a:cubicBezTo>
                    <a:pt x="0" y="32"/>
                    <a:pt x="0" y="31"/>
                    <a:pt x="0" y="29"/>
                  </a:cubicBezTo>
                  <a:cubicBezTo>
                    <a:pt x="0" y="27"/>
                    <a:pt x="0" y="25"/>
                    <a:pt x="1" y="24"/>
                  </a:cubicBezTo>
                  <a:cubicBezTo>
                    <a:pt x="2" y="23"/>
                    <a:pt x="3" y="21"/>
                    <a:pt x="4" y="20"/>
                  </a:cubicBezTo>
                  <a:cubicBezTo>
                    <a:pt x="6" y="19"/>
                    <a:pt x="7" y="18"/>
                    <a:pt x="9" y="18"/>
                  </a:cubicBezTo>
                  <a:cubicBezTo>
                    <a:pt x="12" y="17"/>
                    <a:pt x="14" y="17"/>
                    <a:pt x="16" y="17"/>
                  </a:cubicBezTo>
                  <a:cubicBezTo>
                    <a:pt x="18" y="17"/>
                    <a:pt x="20" y="17"/>
                    <a:pt x="22" y="17"/>
                  </a:cubicBezTo>
                  <a:cubicBezTo>
                    <a:pt x="24" y="18"/>
                    <a:pt x="26" y="18"/>
                    <a:pt x="28" y="1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2"/>
                    <a:pt x="27" y="9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ubicBezTo>
                    <a:pt x="15" y="4"/>
                    <a:pt x="13" y="4"/>
                    <a:pt x="10" y="5"/>
                  </a:cubicBezTo>
                  <a:cubicBezTo>
                    <a:pt x="8" y="6"/>
                    <a:pt x="6" y="7"/>
                    <a:pt x="4" y="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7" y="2"/>
                    <a:pt x="12" y="0"/>
                    <a:pt x="17" y="0"/>
                  </a:cubicBezTo>
                  <a:cubicBezTo>
                    <a:pt x="22" y="0"/>
                    <a:pt x="26" y="1"/>
                    <a:pt x="29" y="4"/>
                  </a:cubicBezTo>
                  <a:cubicBezTo>
                    <a:pt x="32" y="7"/>
                    <a:pt x="33" y="11"/>
                    <a:pt x="33" y="16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5"/>
                    <a:pt x="34" y="36"/>
                    <a:pt x="35" y="36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4" y="41"/>
                    <a:pt x="33" y="41"/>
                    <a:pt x="33" y="41"/>
                  </a:cubicBezTo>
                  <a:cubicBezTo>
                    <a:pt x="32" y="41"/>
                    <a:pt x="31" y="40"/>
                    <a:pt x="30" y="40"/>
                  </a:cubicBezTo>
                  <a:cubicBezTo>
                    <a:pt x="29" y="39"/>
                    <a:pt x="29" y="38"/>
                    <a:pt x="29" y="37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7" y="36"/>
                    <a:pt x="24" y="38"/>
                    <a:pt x="22" y="39"/>
                  </a:cubicBezTo>
                  <a:cubicBezTo>
                    <a:pt x="19" y="40"/>
                    <a:pt x="16" y="41"/>
                    <a:pt x="13" y="41"/>
                  </a:cubicBezTo>
                  <a:close/>
                  <a:moveTo>
                    <a:pt x="14" y="37"/>
                  </a:moveTo>
                  <a:cubicBezTo>
                    <a:pt x="17" y="37"/>
                    <a:pt x="19" y="37"/>
                    <a:pt x="21" y="36"/>
                  </a:cubicBezTo>
                  <a:cubicBezTo>
                    <a:pt x="24" y="35"/>
                    <a:pt x="25" y="33"/>
                    <a:pt x="27" y="32"/>
                  </a:cubicBezTo>
                  <a:cubicBezTo>
                    <a:pt x="27" y="31"/>
                    <a:pt x="27" y="31"/>
                    <a:pt x="28" y="30"/>
                  </a:cubicBezTo>
                  <a:cubicBezTo>
                    <a:pt x="28" y="30"/>
                    <a:pt x="28" y="29"/>
                    <a:pt x="28" y="29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6" y="22"/>
                    <a:pt x="24" y="21"/>
                    <a:pt x="23" y="21"/>
                  </a:cubicBezTo>
                  <a:cubicBezTo>
                    <a:pt x="21" y="20"/>
                    <a:pt x="19" y="20"/>
                    <a:pt x="17" y="20"/>
                  </a:cubicBezTo>
                  <a:cubicBezTo>
                    <a:pt x="13" y="20"/>
                    <a:pt x="10" y="21"/>
                    <a:pt x="8" y="22"/>
                  </a:cubicBezTo>
                  <a:cubicBezTo>
                    <a:pt x="6" y="24"/>
                    <a:pt x="5" y="26"/>
                    <a:pt x="5" y="28"/>
                  </a:cubicBezTo>
                  <a:cubicBezTo>
                    <a:pt x="5" y="30"/>
                    <a:pt x="5" y="31"/>
                    <a:pt x="5" y="32"/>
                  </a:cubicBezTo>
                  <a:cubicBezTo>
                    <a:pt x="6" y="33"/>
                    <a:pt x="6" y="34"/>
                    <a:pt x="7" y="35"/>
                  </a:cubicBezTo>
                  <a:cubicBezTo>
                    <a:pt x="8" y="35"/>
                    <a:pt x="9" y="36"/>
                    <a:pt x="10" y="36"/>
                  </a:cubicBezTo>
                  <a:cubicBezTo>
                    <a:pt x="11" y="37"/>
                    <a:pt x="13" y="37"/>
                    <a:pt x="14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01"/>
            <p:cNvSpPr>
              <a:spLocks/>
            </p:cNvSpPr>
            <p:nvPr/>
          </p:nvSpPr>
          <p:spPr bwMode="auto">
            <a:xfrm>
              <a:off x="6017563" y="2827820"/>
              <a:ext cx="31750" cy="76200"/>
            </a:xfrm>
            <a:custGeom>
              <a:avLst/>
              <a:gdLst>
                <a:gd name="T0" fmla="*/ 23 w 23"/>
                <a:gd name="T1" fmla="*/ 51 h 54"/>
                <a:gd name="T2" fmla="*/ 22 w 23"/>
                <a:gd name="T3" fmla="*/ 52 h 54"/>
                <a:gd name="T4" fmla="*/ 20 w 23"/>
                <a:gd name="T5" fmla="*/ 53 h 54"/>
                <a:gd name="T6" fmla="*/ 17 w 23"/>
                <a:gd name="T7" fmla="*/ 54 h 54"/>
                <a:gd name="T8" fmla="*/ 14 w 23"/>
                <a:gd name="T9" fmla="*/ 54 h 54"/>
                <a:gd name="T10" fmla="*/ 11 w 23"/>
                <a:gd name="T11" fmla="*/ 53 h 54"/>
                <a:gd name="T12" fmla="*/ 8 w 23"/>
                <a:gd name="T13" fmla="*/ 52 h 54"/>
                <a:gd name="T14" fmla="*/ 7 w 23"/>
                <a:gd name="T15" fmla="*/ 50 h 54"/>
                <a:gd name="T16" fmla="*/ 6 w 23"/>
                <a:gd name="T17" fmla="*/ 46 h 54"/>
                <a:gd name="T18" fmla="*/ 6 w 23"/>
                <a:gd name="T19" fmla="*/ 18 h 54"/>
                <a:gd name="T20" fmla="*/ 0 w 23"/>
                <a:gd name="T21" fmla="*/ 18 h 54"/>
                <a:gd name="T22" fmla="*/ 0 w 23"/>
                <a:gd name="T23" fmla="*/ 14 h 54"/>
                <a:gd name="T24" fmla="*/ 6 w 23"/>
                <a:gd name="T25" fmla="*/ 14 h 54"/>
                <a:gd name="T26" fmla="*/ 6 w 23"/>
                <a:gd name="T27" fmla="*/ 0 h 54"/>
                <a:gd name="T28" fmla="*/ 11 w 23"/>
                <a:gd name="T29" fmla="*/ 0 h 54"/>
                <a:gd name="T30" fmla="*/ 11 w 23"/>
                <a:gd name="T31" fmla="*/ 14 h 54"/>
                <a:gd name="T32" fmla="*/ 20 w 23"/>
                <a:gd name="T33" fmla="*/ 14 h 54"/>
                <a:gd name="T34" fmla="*/ 20 w 23"/>
                <a:gd name="T35" fmla="*/ 18 h 54"/>
                <a:gd name="T36" fmla="*/ 11 w 23"/>
                <a:gd name="T37" fmla="*/ 18 h 54"/>
                <a:gd name="T38" fmla="*/ 11 w 23"/>
                <a:gd name="T39" fmla="*/ 45 h 54"/>
                <a:gd name="T40" fmla="*/ 13 w 23"/>
                <a:gd name="T41" fmla="*/ 48 h 54"/>
                <a:gd name="T42" fmla="*/ 16 w 23"/>
                <a:gd name="T43" fmla="*/ 49 h 54"/>
                <a:gd name="T44" fmla="*/ 20 w 23"/>
                <a:gd name="T45" fmla="*/ 48 h 54"/>
                <a:gd name="T46" fmla="*/ 22 w 23"/>
                <a:gd name="T47" fmla="*/ 47 h 54"/>
                <a:gd name="T48" fmla="*/ 23 w 23"/>
                <a:gd name="T49" fmla="*/ 5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4">
                  <a:moveTo>
                    <a:pt x="23" y="51"/>
                  </a:moveTo>
                  <a:cubicBezTo>
                    <a:pt x="23" y="52"/>
                    <a:pt x="23" y="52"/>
                    <a:pt x="22" y="52"/>
                  </a:cubicBezTo>
                  <a:cubicBezTo>
                    <a:pt x="21" y="52"/>
                    <a:pt x="21" y="53"/>
                    <a:pt x="20" y="53"/>
                  </a:cubicBezTo>
                  <a:cubicBezTo>
                    <a:pt x="19" y="53"/>
                    <a:pt x="18" y="53"/>
                    <a:pt x="17" y="54"/>
                  </a:cubicBezTo>
                  <a:cubicBezTo>
                    <a:pt x="16" y="54"/>
                    <a:pt x="15" y="54"/>
                    <a:pt x="14" y="54"/>
                  </a:cubicBezTo>
                  <a:cubicBezTo>
                    <a:pt x="13" y="54"/>
                    <a:pt x="12" y="54"/>
                    <a:pt x="11" y="53"/>
                  </a:cubicBezTo>
                  <a:cubicBezTo>
                    <a:pt x="10" y="53"/>
                    <a:pt x="9" y="53"/>
                    <a:pt x="8" y="52"/>
                  </a:cubicBezTo>
                  <a:cubicBezTo>
                    <a:pt x="8" y="51"/>
                    <a:pt x="7" y="51"/>
                    <a:pt x="7" y="50"/>
                  </a:cubicBezTo>
                  <a:cubicBezTo>
                    <a:pt x="6" y="49"/>
                    <a:pt x="6" y="47"/>
                    <a:pt x="6" y="46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6"/>
                    <a:pt x="12" y="47"/>
                    <a:pt x="13" y="48"/>
                  </a:cubicBezTo>
                  <a:cubicBezTo>
                    <a:pt x="14" y="49"/>
                    <a:pt x="15" y="49"/>
                    <a:pt x="16" y="49"/>
                  </a:cubicBezTo>
                  <a:cubicBezTo>
                    <a:pt x="17" y="49"/>
                    <a:pt x="19" y="49"/>
                    <a:pt x="20" y="48"/>
                  </a:cubicBezTo>
                  <a:cubicBezTo>
                    <a:pt x="21" y="48"/>
                    <a:pt x="22" y="47"/>
                    <a:pt x="22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Rectangle 202"/>
            <p:cNvSpPr>
              <a:spLocks noChangeArrowheads="1"/>
            </p:cNvSpPr>
            <p:nvPr/>
          </p:nvSpPr>
          <p:spPr bwMode="auto">
            <a:xfrm>
              <a:off x="6058838" y="2892908"/>
              <a:ext cx="4763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03"/>
            <p:cNvSpPr>
              <a:spLocks/>
            </p:cNvSpPr>
            <p:nvPr/>
          </p:nvSpPr>
          <p:spPr bwMode="auto">
            <a:xfrm>
              <a:off x="5380976" y="2354745"/>
              <a:ext cx="96838" cy="103188"/>
            </a:xfrm>
            <a:custGeom>
              <a:avLst/>
              <a:gdLst>
                <a:gd name="T0" fmla="*/ 15 w 61"/>
                <a:gd name="T1" fmla="*/ 0 h 65"/>
                <a:gd name="T2" fmla="*/ 31 w 61"/>
                <a:gd name="T3" fmla="*/ 31 h 65"/>
                <a:gd name="T4" fmla="*/ 47 w 61"/>
                <a:gd name="T5" fmla="*/ 0 h 65"/>
                <a:gd name="T6" fmla="*/ 61 w 61"/>
                <a:gd name="T7" fmla="*/ 0 h 65"/>
                <a:gd name="T8" fmla="*/ 37 w 61"/>
                <a:gd name="T9" fmla="*/ 43 h 65"/>
                <a:gd name="T10" fmla="*/ 37 w 61"/>
                <a:gd name="T11" fmla="*/ 65 h 65"/>
                <a:gd name="T12" fmla="*/ 25 w 61"/>
                <a:gd name="T13" fmla="*/ 65 h 65"/>
                <a:gd name="T14" fmla="*/ 25 w 61"/>
                <a:gd name="T15" fmla="*/ 42 h 65"/>
                <a:gd name="T16" fmla="*/ 0 w 61"/>
                <a:gd name="T17" fmla="*/ 0 h 65"/>
                <a:gd name="T18" fmla="*/ 15 w 61"/>
                <a:gd name="T1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65">
                  <a:moveTo>
                    <a:pt x="15" y="0"/>
                  </a:moveTo>
                  <a:lnTo>
                    <a:pt x="31" y="31"/>
                  </a:lnTo>
                  <a:lnTo>
                    <a:pt x="47" y="0"/>
                  </a:lnTo>
                  <a:lnTo>
                    <a:pt x="61" y="0"/>
                  </a:lnTo>
                  <a:lnTo>
                    <a:pt x="37" y="43"/>
                  </a:lnTo>
                  <a:lnTo>
                    <a:pt x="37" y="65"/>
                  </a:lnTo>
                  <a:lnTo>
                    <a:pt x="25" y="65"/>
                  </a:lnTo>
                  <a:lnTo>
                    <a:pt x="25" y="42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04"/>
            <p:cNvSpPr>
              <a:spLocks noEditPoints="1"/>
            </p:cNvSpPr>
            <p:nvPr/>
          </p:nvSpPr>
          <p:spPr bwMode="auto">
            <a:xfrm>
              <a:off x="5482576" y="2380145"/>
              <a:ext cx="80963" cy="79375"/>
            </a:xfrm>
            <a:custGeom>
              <a:avLst/>
              <a:gdLst>
                <a:gd name="T0" fmla="*/ 28 w 56"/>
                <a:gd name="T1" fmla="*/ 56 h 56"/>
                <a:gd name="T2" fmla="*/ 16 w 56"/>
                <a:gd name="T3" fmla="*/ 54 h 56"/>
                <a:gd name="T4" fmla="*/ 7 w 56"/>
                <a:gd name="T5" fmla="*/ 48 h 56"/>
                <a:gd name="T6" fmla="*/ 2 w 56"/>
                <a:gd name="T7" fmla="*/ 39 h 56"/>
                <a:gd name="T8" fmla="*/ 0 w 56"/>
                <a:gd name="T9" fmla="*/ 28 h 56"/>
                <a:gd name="T10" fmla="*/ 2 w 56"/>
                <a:gd name="T11" fmla="*/ 18 h 56"/>
                <a:gd name="T12" fmla="*/ 7 w 56"/>
                <a:gd name="T13" fmla="*/ 9 h 56"/>
                <a:gd name="T14" fmla="*/ 16 w 56"/>
                <a:gd name="T15" fmla="*/ 2 h 56"/>
                <a:gd name="T16" fmla="*/ 28 w 56"/>
                <a:gd name="T17" fmla="*/ 0 h 56"/>
                <a:gd name="T18" fmla="*/ 40 w 56"/>
                <a:gd name="T19" fmla="*/ 2 h 56"/>
                <a:gd name="T20" fmla="*/ 49 w 56"/>
                <a:gd name="T21" fmla="*/ 9 h 56"/>
                <a:gd name="T22" fmla="*/ 54 w 56"/>
                <a:gd name="T23" fmla="*/ 18 h 56"/>
                <a:gd name="T24" fmla="*/ 56 w 56"/>
                <a:gd name="T25" fmla="*/ 28 h 56"/>
                <a:gd name="T26" fmla="*/ 54 w 56"/>
                <a:gd name="T27" fmla="*/ 39 h 56"/>
                <a:gd name="T28" fmla="*/ 49 w 56"/>
                <a:gd name="T29" fmla="*/ 48 h 56"/>
                <a:gd name="T30" fmla="*/ 40 w 56"/>
                <a:gd name="T31" fmla="*/ 54 h 56"/>
                <a:gd name="T32" fmla="*/ 28 w 56"/>
                <a:gd name="T33" fmla="*/ 56 h 56"/>
                <a:gd name="T34" fmla="*/ 14 w 56"/>
                <a:gd name="T35" fmla="*/ 28 h 56"/>
                <a:gd name="T36" fmla="*/ 15 w 56"/>
                <a:gd name="T37" fmla="*/ 35 h 56"/>
                <a:gd name="T38" fmla="*/ 18 w 56"/>
                <a:gd name="T39" fmla="*/ 40 h 56"/>
                <a:gd name="T40" fmla="*/ 23 w 56"/>
                <a:gd name="T41" fmla="*/ 43 h 56"/>
                <a:gd name="T42" fmla="*/ 28 w 56"/>
                <a:gd name="T43" fmla="*/ 44 h 56"/>
                <a:gd name="T44" fmla="*/ 34 w 56"/>
                <a:gd name="T45" fmla="*/ 43 h 56"/>
                <a:gd name="T46" fmla="*/ 38 w 56"/>
                <a:gd name="T47" fmla="*/ 40 h 56"/>
                <a:gd name="T48" fmla="*/ 41 w 56"/>
                <a:gd name="T49" fmla="*/ 35 h 56"/>
                <a:gd name="T50" fmla="*/ 42 w 56"/>
                <a:gd name="T51" fmla="*/ 28 h 56"/>
                <a:gd name="T52" fmla="*/ 41 w 56"/>
                <a:gd name="T53" fmla="*/ 22 h 56"/>
                <a:gd name="T54" fmla="*/ 38 w 56"/>
                <a:gd name="T55" fmla="*/ 16 h 56"/>
                <a:gd name="T56" fmla="*/ 34 w 56"/>
                <a:gd name="T57" fmla="*/ 13 h 56"/>
                <a:gd name="T58" fmla="*/ 28 w 56"/>
                <a:gd name="T59" fmla="*/ 12 h 56"/>
                <a:gd name="T60" fmla="*/ 23 w 56"/>
                <a:gd name="T61" fmla="*/ 13 h 56"/>
                <a:gd name="T62" fmla="*/ 18 w 56"/>
                <a:gd name="T63" fmla="*/ 17 h 56"/>
                <a:gd name="T64" fmla="*/ 15 w 56"/>
                <a:gd name="T65" fmla="*/ 22 h 56"/>
                <a:gd name="T66" fmla="*/ 14 w 56"/>
                <a:gd name="T67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6" h="56">
                  <a:moveTo>
                    <a:pt x="28" y="56"/>
                  </a:moveTo>
                  <a:cubicBezTo>
                    <a:pt x="24" y="56"/>
                    <a:pt x="20" y="55"/>
                    <a:pt x="16" y="54"/>
                  </a:cubicBezTo>
                  <a:cubicBezTo>
                    <a:pt x="13" y="52"/>
                    <a:pt x="10" y="50"/>
                    <a:pt x="7" y="48"/>
                  </a:cubicBezTo>
                  <a:cubicBezTo>
                    <a:pt x="5" y="45"/>
                    <a:pt x="3" y="42"/>
                    <a:pt x="2" y="39"/>
                  </a:cubicBezTo>
                  <a:cubicBezTo>
                    <a:pt x="0" y="36"/>
                    <a:pt x="0" y="32"/>
                    <a:pt x="0" y="28"/>
                  </a:cubicBezTo>
                  <a:cubicBezTo>
                    <a:pt x="0" y="24"/>
                    <a:pt x="0" y="21"/>
                    <a:pt x="2" y="18"/>
                  </a:cubicBezTo>
                  <a:cubicBezTo>
                    <a:pt x="3" y="14"/>
                    <a:pt x="5" y="11"/>
                    <a:pt x="7" y="9"/>
                  </a:cubicBezTo>
                  <a:cubicBezTo>
                    <a:pt x="10" y="6"/>
                    <a:pt x="13" y="4"/>
                    <a:pt x="16" y="2"/>
                  </a:cubicBezTo>
                  <a:cubicBezTo>
                    <a:pt x="20" y="1"/>
                    <a:pt x="24" y="0"/>
                    <a:pt x="28" y="0"/>
                  </a:cubicBezTo>
                  <a:cubicBezTo>
                    <a:pt x="33" y="0"/>
                    <a:pt x="36" y="1"/>
                    <a:pt x="40" y="2"/>
                  </a:cubicBezTo>
                  <a:cubicBezTo>
                    <a:pt x="43" y="4"/>
                    <a:pt x="46" y="6"/>
                    <a:pt x="49" y="9"/>
                  </a:cubicBezTo>
                  <a:cubicBezTo>
                    <a:pt x="51" y="11"/>
                    <a:pt x="53" y="14"/>
                    <a:pt x="54" y="18"/>
                  </a:cubicBezTo>
                  <a:cubicBezTo>
                    <a:pt x="56" y="21"/>
                    <a:pt x="56" y="24"/>
                    <a:pt x="56" y="28"/>
                  </a:cubicBezTo>
                  <a:cubicBezTo>
                    <a:pt x="56" y="32"/>
                    <a:pt x="56" y="36"/>
                    <a:pt x="54" y="39"/>
                  </a:cubicBezTo>
                  <a:cubicBezTo>
                    <a:pt x="53" y="42"/>
                    <a:pt x="51" y="45"/>
                    <a:pt x="49" y="48"/>
                  </a:cubicBezTo>
                  <a:cubicBezTo>
                    <a:pt x="46" y="50"/>
                    <a:pt x="44" y="52"/>
                    <a:pt x="40" y="54"/>
                  </a:cubicBezTo>
                  <a:cubicBezTo>
                    <a:pt x="37" y="55"/>
                    <a:pt x="33" y="56"/>
                    <a:pt x="28" y="56"/>
                  </a:cubicBezTo>
                  <a:close/>
                  <a:moveTo>
                    <a:pt x="14" y="28"/>
                  </a:moveTo>
                  <a:cubicBezTo>
                    <a:pt x="14" y="31"/>
                    <a:pt x="14" y="33"/>
                    <a:pt x="15" y="35"/>
                  </a:cubicBezTo>
                  <a:cubicBezTo>
                    <a:pt x="16" y="37"/>
                    <a:pt x="17" y="38"/>
                    <a:pt x="18" y="40"/>
                  </a:cubicBezTo>
                  <a:cubicBezTo>
                    <a:pt x="19" y="41"/>
                    <a:pt x="21" y="42"/>
                    <a:pt x="23" y="43"/>
                  </a:cubicBezTo>
                  <a:cubicBezTo>
                    <a:pt x="24" y="44"/>
                    <a:pt x="26" y="44"/>
                    <a:pt x="28" y="44"/>
                  </a:cubicBezTo>
                  <a:cubicBezTo>
                    <a:pt x="30" y="44"/>
                    <a:pt x="32" y="44"/>
                    <a:pt x="34" y="43"/>
                  </a:cubicBezTo>
                  <a:cubicBezTo>
                    <a:pt x="35" y="42"/>
                    <a:pt x="37" y="41"/>
                    <a:pt x="38" y="40"/>
                  </a:cubicBezTo>
                  <a:cubicBezTo>
                    <a:pt x="39" y="38"/>
                    <a:pt x="40" y="37"/>
                    <a:pt x="41" y="35"/>
                  </a:cubicBezTo>
                  <a:cubicBezTo>
                    <a:pt x="42" y="33"/>
                    <a:pt x="42" y="31"/>
                    <a:pt x="42" y="28"/>
                  </a:cubicBezTo>
                  <a:cubicBezTo>
                    <a:pt x="42" y="26"/>
                    <a:pt x="42" y="24"/>
                    <a:pt x="41" y="22"/>
                  </a:cubicBezTo>
                  <a:cubicBezTo>
                    <a:pt x="40" y="20"/>
                    <a:pt x="39" y="18"/>
                    <a:pt x="38" y="16"/>
                  </a:cubicBezTo>
                  <a:cubicBezTo>
                    <a:pt x="37" y="15"/>
                    <a:pt x="35" y="14"/>
                    <a:pt x="34" y="13"/>
                  </a:cubicBezTo>
                  <a:cubicBezTo>
                    <a:pt x="32" y="12"/>
                    <a:pt x="30" y="12"/>
                    <a:pt x="28" y="12"/>
                  </a:cubicBezTo>
                  <a:cubicBezTo>
                    <a:pt x="26" y="12"/>
                    <a:pt x="24" y="12"/>
                    <a:pt x="23" y="13"/>
                  </a:cubicBezTo>
                  <a:cubicBezTo>
                    <a:pt x="21" y="14"/>
                    <a:pt x="19" y="15"/>
                    <a:pt x="18" y="17"/>
                  </a:cubicBezTo>
                  <a:cubicBezTo>
                    <a:pt x="17" y="18"/>
                    <a:pt x="16" y="20"/>
                    <a:pt x="15" y="22"/>
                  </a:cubicBezTo>
                  <a:cubicBezTo>
                    <a:pt x="14" y="24"/>
                    <a:pt x="14" y="26"/>
                    <a:pt x="14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06"/>
            <p:cNvSpPr>
              <a:spLocks/>
            </p:cNvSpPr>
            <p:nvPr/>
          </p:nvSpPr>
          <p:spPr bwMode="auto">
            <a:xfrm>
              <a:off x="5576238" y="2381733"/>
              <a:ext cx="76200" cy="77788"/>
            </a:xfrm>
            <a:custGeom>
              <a:avLst/>
              <a:gdLst>
                <a:gd name="T0" fmla="*/ 17 w 54"/>
                <a:gd name="T1" fmla="*/ 55 h 55"/>
                <a:gd name="T2" fmla="*/ 5 w 54"/>
                <a:gd name="T3" fmla="*/ 50 h 55"/>
                <a:gd name="T4" fmla="*/ 0 w 54"/>
                <a:gd name="T5" fmla="*/ 34 h 55"/>
                <a:gd name="T6" fmla="*/ 0 w 54"/>
                <a:gd name="T7" fmla="*/ 0 h 55"/>
                <a:gd name="T8" fmla="*/ 14 w 54"/>
                <a:gd name="T9" fmla="*/ 0 h 55"/>
                <a:gd name="T10" fmla="*/ 14 w 54"/>
                <a:gd name="T11" fmla="*/ 31 h 55"/>
                <a:gd name="T12" fmla="*/ 23 w 54"/>
                <a:gd name="T13" fmla="*/ 43 h 55"/>
                <a:gd name="T14" fmla="*/ 31 w 54"/>
                <a:gd name="T15" fmla="*/ 41 h 55"/>
                <a:gd name="T16" fmla="*/ 37 w 54"/>
                <a:gd name="T17" fmla="*/ 34 h 55"/>
                <a:gd name="T18" fmla="*/ 37 w 54"/>
                <a:gd name="T19" fmla="*/ 0 h 55"/>
                <a:gd name="T20" fmla="*/ 51 w 54"/>
                <a:gd name="T21" fmla="*/ 0 h 55"/>
                <a:gd name="T22" fmla="*/ 51 w 54"/>
                <a:gd name="T23" fmla="*/ 38 h 55"/>
                <a:gd name="T24" fmla="*/ 52 w 54"/>
                <a:gd name="T25" fmla="*/ 41 h 55"/>
                <a:gd name="T26" fmla="*/ 54 w 54"/>
                <a:gd name="T27" fmla="*/ 42 h 55"/>
                <a:gd name="T28" fmla="*/ 54 w 54"/>
                <a:gd name="T29" fmla="*/ 54 h 55"/>
                <a:gd name="T30" fmla="*/ 51 w 54"/>
                <a:gd name="T31" fmla="*/ 55 h 55"/>
                <a:gd name="T32" fmla="*/ 48 w 54"/>
                <a:gd name="T33" fmla="*/ 55 h 55"/>
                <a:gd name="T34" fmla="*/ 42 w 54"/>
                <a:gd name="T35" fmla="*/ 53 h 55"/>
                <a:gd name="T36" fmla="*/ 39 w 54"/>
                <a:gd name="T37" fmla="*/ 48 h 55"/>
                <a:gd name="T38" fmla="*/ 39 w 54"/>
                <a:gd name="T39" fmla="*/ 44 h 55"/>
                <a:gd name="T40" fmla="*/ 30 w 54"/>
                <a:gd name="T41" fmla="*/ 52 h 55"/>
                <a:gd name="T42" fmla="*/ 17 w 54"/>
                <a:gd name="T4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4" h="55">
                  <a:moveTo>
                    <a:pt x="17" y="55"/>
                  </a:moveTo>
                  <a:cubicBezTo>
                    <a:pt x="12" y="55"/>
                    <a:pt x="7" y="53"/>
                    <a:pt x="5" y="50"/>
                  </a:cubicBezTo>
                  <a:cubicBezTo>
                    <a:pt x="2" y="46"/>
                    <a:pt x="0" y="41"/>
                    <a:pt x="0" y="3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9"/>
                    <a:pt x="17" y="43"/>
                    <a:pt x="23" y="43"/>
                  </a:cubicBezTo>
                  <a:cubicBezTo>
                    <a:pt x="26" y="43"/>
                    <a:pt x="28" y="43"/>
                    <a:pt x="31" y="41"/>
                  </a:cubicBezTo>
                  <a:cubicBezTo>
                    <a:pt x="33" y="39"/>
                    <a:pt x="35" y="37"/>
                    <a:pt x="37" y="34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1" y="40"/>
                    <a:pt x="51" y="41"/>
                    <a:pt x="52" y="41"/>
                  </a:cubicBezTo>
                  <a:cubicBezTo>
                    <a:pt x="52" y="42"/>
                    <a:pt x="53" y="42"/>
                    <a:pt x="54" y="42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3" y="54"/>
                    <a:pt x="52" y="55"/>
                    <a:pt x="51" y="55"/>
                  </a:cubicBezTo>
                  <a:cubicBezTo>
                    <a:pt x="50" y="55"/>
                    <a:pt x="49" y="55"/>
                    <a:pt x="48" y="55"/>
                  </a:cubicBezTo>
                  <a:cubicBezTo>
                    <a:pt x="46" y="55"/>
                    <a:pt x="44" y="54"/>
                    <a:pt x="42" y="53"/>
                  </a:cubicBezTo>
                  <a:cubicBezTo>
                    <a:pt x="41" y="52"/>
                    <a:pt x="40" y="50"/>
                    <a:pt x="39" y="48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7" y="48"/>
                    <a:pt x="34" y="51"/>
                    <a:pt x="30" y="52"/>
                  </a:cubicBezTo>
                  <a:cubicBezTo>
                    <a:pt x="26" y="54"/>
                    <a:pt x="22" y="55"/>
                    <a:pt x="17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07"/>
            <p:cNvSpPr>
              <a:spLocks/>
            </p:cNvSpPr>
            <p:nvPr/>
          </p:nvSpPr>
          <p:spPr bwMode="auto">
            <a:xfrm>
              <a:off x="5668313" y="2380145"/>
              <a:ext cx="46038" cy="77788"/>
            </a:xfrm>
            <a:custGeom>
              <a:avLst/>
              <a:gdLst>
                <a:gd name="T0" fmla="*/ 32 w 32"/>
                <a:gd name="T1" fmla="*/ 13 h 55"/>
                <a:gd name="T2" fmla="*/ 20 w 32"/>
                <a:gd name="T3" fmla="*/ 16 h 55"/>
                <a:gd name="T4" fmla="*/ 13 w 32"/>
                <a:gd name="T5" fmla="*/ 22 h 55"/>
                <a:gd name="T6" fmla="*/ 13 w 32"/>
                <a:gd name="T7" fmla="*/ 55 h 55"/>
                <a:gd name="T8" fmla="*/ 0 w 32"/>
                <a:gd name="T9" fmla="*/ 55 h 55"/>
                <a:gd name="T10" fmla="*/ 0 w 32"/>
                <a:gd name="T11" fmla="*/ 1 h 55"/>
                <a:gd name="T12" fmla="*/ 12 w 32"/>
                <a:gd name="T13" fmla="*/ 1 h 55"/>
                <a:gd name="T14" fmla="*/ 12 w 32"/>
                <a:gd name="T15" fmla="*/ 13 h 55"/>
                <a:gd name="T16" fmla="*/ 16 w 32"/>
                <a:gd name="T17" fmla="*/ 8 h 55"/>
                <a:gd name="T18" fmla="*/ 20 w 32"/>
                <a:gd name="T19" fmla="*/ 4 h 55"/>
                <a:gd name="T20" fmla="*/ 24 w 32"/>
                <a:gd name="T21" fmla="*/ 1 h 55"/>
                <a:gd name="T22" fmla="*/ 29 w 32"/>
                <a:gd name="T23" fmla="*/ 0 h 55"/>
                <a:gd name="T24" fmla="*/ 31 w 32"/>
                <a:gd name="T25" fmla="*/ 0 h 55"/>
                <a:gd name="T26" fmla="*/ 32 w 32"/>
                <a:gd name="T27" fmla="*/ 0 h 55"/>
                <a:gd name="T28" fmla="*/ 32 w 32"/>
                <a:gd name="T29" fmla="*/ 1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55">
                  <a:moveTo>
                    <a:pt x="32" y="13"/>
                  </a:moveTo>
                  <a:cubicBezTo>
                    <a:pt x="28" y="13"/>
                    <a:pt x="24" y="14"/>
                    <a:pt x="20" y="16"/>
                  </a:cubicBezTo>
                  <a:cubicBezTo>
                    <a:pt x="17" y="17"/>
                    <a:pt x="15" y="19"/>
                    <a:pt x="13" y="22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3" y="11"/>
                    <a:pt x="14" y="9"/>
                    <a:pt x="16" y="8"/>
                  </a:cubicBezTo>
                  <a:cubicBezTo>
                    <a:pt x="17" y="6"/>
                    <a:pt x="18" y="5"/>
                    <a:pt x="20" y="4"/>
                  </a:cubicBezTo>
                  <a:cubicBezTo>
                    <a:pt x="21" y="3"/>
                    <a:pt x="23" y="2"/>
                    <a:pt x="24" y="1"/>
                  </a:cubicBezTo>
                  <a:cubicBezTo>
                    <a:pt x="26" y="1"/>
                    <a:pt x="28" y="0"/>
                    <a:pt x="29" y="0"/>
                  </a:cubicBezTo>
                  <a:cubicBezTo>
                    <a:pt x="30" y="0"/>
                    <a:pt x="30" y="0"/>
                    <a:pt x="31" y="0"/>
                  </a:cubicBezTo>
                  <a:cubicBezTo>
                    <a:pt x="31" y="0"/>
                    <a:pt x="31" y="0"/>
                    <a:pt x="32" y="0"/>
                  </a:cubicBezTo>
                  <a:lnTo>
                    <a:pt x="32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08"/>
            <p:cNvSpPr>
              <a:spLocks/>
            </p:cNvSpPr>
            <p:nvPr/>
          </p:nvSpPr>
          <p:spPr bwMode="auto">
            <a:xfrm>
              <a:off x="5752451" y="2354745"/>
              <a:ext cx="87313" cy="103188"/>
            </a:xfrm>
            <a:custGeom>
              <a:avLst/>
              <a:gdLst>
                <a:gd name="T0" fmla="*/ 55 w 55"/>
                <a:gd name="T1" fmla="*/ 11 h 65"/>
                <a:gd name="T2" fmla="*/ 34 w 55"/>
                <a:gd name="T3" fmla="*/ 11 h 65"/>
                <a:gd name="T4" fmla="*/ 34 w 55"/>
                <a:gd name="T5" fmla="*/ 65 h 65"/>
                <a:gd name="T6" fmla="*/ 22 w 55"/>
                <a:gd name="T7" fmla="*/ 65 h 65"/>
                <a:gd name="T8" fmla="*/ 22 w 55"/>
                <a:gd name="T9" fmla="*/ 11 h 65"/>
                <a:gd name="T10" fmla="*/ 0 w 55"/>
                <a:gd name="T11" fmla="*/ 11 h 65"/>
                <a:gd name="T12" fmla="*/ 0 w 55"/>
                <a:gd name="T13" fmla="*/ 0 h 65"/>
                <a:gd name="T14" fmla="*/ 55 w 55"/>
                <a:gd name="T15" fmla="*/ 0 h 65"/>
                <a:gd name="T16" fmla="*/ 55 w 55"/>
                <a:gd name="T17" fmla="*/ 1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65">
                  <a:moveTo>
                    <a:pt x="55" y="11"/>
                  </a:moveTo>
                  <a:lnTo>
                    <a:pt x="34" y="11"/>
                  </a:lnTo>
                  <a:lnTo>
                    <a:pt x="34" y="65"/>
                  </a:lnTo>
                  <a:lnTo>
                    <a:pt x="22" y="65"/>
                  </a:lnTo>
                  <a:lnTo>
                    <a:pt x="22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55" y="0"/>
                  </a:lnTo>
                  <a:lnTo>
                    <a:pt x="55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209"/>
            <p:cNvSpPr>
              <a:spLocks noEditPoints="1"/>
            </p:cNvSpPr>
            <p:nvPr/>
          </p:nvSpPr>
          <p:spPr bwMode="auto">
            <a:xfrm>
              <a:off x="5850876" y="2351570"/>
              <a:ext cx="20638" cy="106363"/>
            </a:xfrm>
            <a:custGeom>
              <a:avLst/>
              <a:gdLst>
                <a:gd name="T0" fmla="*/ 0 w 13"/>
                <a:gd name="T1" fmla="*/ 13 h 67"/>
                <a:gd name="T2" fmla="*/ 0 w 13"/>
                <a:gd name="T3" fmla="*/ 0 h 67"/>
                <a:gd name="T4" fmla="*/ 13 w 13"/>
                <a:gd name="T5" fmla="*/ 0 h 67"/>
                <a:gd name="T6" fmla="*/ 13 w 13"/>
                <a:gd name="T7" fmla="*/ 13 h 67"/>
                <a:gd name="T8" fmla="*/ 0 w 13"/>
                <a:gd name="T9" fmla="*/ 13 h 67"/>
                <a:gd name="T10" fmla="*/ 0 w 13"/>
                <a:gd name="T11" fmla="*/ 67 h 67"/>
                <a:gd name="T12" fmla="*/ 0 w 13"/>
                <a:gd name="T13" fmla="*/ 19 h 67"/>
                <a:gd name="T14" fmla="*/ 13 w 13"/>
                <a:gd name="T15" fmla="*/ 19 h 67"/>
                <a:gd name="T16" fmla="*/ 13 w 13"/>
                <a:gd name="T17" fmla="*/ 67 h 67"/>
                <a:gd name="T18" fmla="*/ 0 w 13"/>
                <a:gd name="T1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67">
                  <a:moveTo>
                    <a:pt x="0" y="13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3" y="13"/>
                  </a:lnTo>
                  <a:lnTo>
                    <a:pt x="0" y="13"/>
                  </a:lnTo>
                  <a:close/>
                  <a:moveTo>
                    <a:pt x="0" y="67"/>
                  </a:moveTo>
                  <a:lnTo>
                    <a:pt x="0" y="19"/>
                  </a:lnTo>
                  <a:lnTo>
                    <a:pt x="13" y="19"/>
                  </a:lnTo>
                  <a:lnTo>
                    <a:pt x="13" y="67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210"/>
            <p:cNvSpPr>
              <a:spLocks/>
            </p:cNvSpPr>
            <p:nvPr/>
          </p:nvSpPr>
          <p:spPr bwMode="auto">
            <a:xfrm>
              <a:off x="5882626" y="2357920"/>
              <a:ext cx="52388" cy="101600"/>
            </a:xfrm>
            <a:custGeom>
              <a:avLst/>
              <a:gdLst>
                <a:gd name="T0" fmla="*/ 37 w 37"/>
                <a:gd name="T1" fmla="*/ 68 h 72"/>
                <a:gd name="T2" fmla="*/ 30 w 37"/>
                <a:gd name="T3" fmla="*/ 71 h 72"/>
                <a:gd name="T4" fmla="*/ 22 w 37"/>
                <a:gd name="T5" fmla="*/ 72 h 72"/>
                <a:gd name="T6" fmla="*/ 16 w 37"/>
                <a:gd name="T7" fmla="*/ 71 h 72"/>
                <a:gd name="T8" fmla="*/ 12 w 37"/>
                <a:gd name="T9" fmla="*/ 69 h 72"/>
                <a:gd name="T10" fmla="*/ 9 w 37"/>
                <a:gd name="T11" fmla="*/ 65 h 72"/>
                <a:gd name="T12" fmla="*/ 8 w 37"/>
                <a:gd name="T13" fmla="*/ 59 h 72"/>
                <a:gd name="T14" fmla="*/ 8 w 37"/>
                <a:gd name="T15" fmla="*/ 28 h 72"/>
                <a:gd name="T16" fmla="*/ 0 w 37"/>
                <a:gd name="T17" fmla="*/ 28 h 72"/>
                <a:gd name="T18" fmla="*/ 0 w 37"/>
                <a:gd name="T19" fmla="*/ 17 h 72"/>
                <a:gd name="T20" fmla="*/ 8 w 37"/>
                <a:gd name="T21" fmla="*/ 17 h 72"/>
                <a:gd name="T22" fmla="*/ 8 w 37"/>
                <a:gd name="T23" fmla="*/ 0 h 72"/>
                <a:gd name="T24" fmla="*/ 21 w 37"/>
                <a:gd name="T25" fmla="*/ 0 h 72"/>
                <a:gd name="T26" fmla="*/ 21 w 37"/>
                <a:gd name="T27" fmla="*/ 17 h 72"/>
                <a:gd name="T28" fmla="*/ 33 w 37"/>
                <a:gd name="T29" fmla="*/ 17 h 72"/>
                <a:gd name="T30" fmla="*/ 33 w 37"/>
                <a:gd name="T31" fmla="*/ 28 h 72"/>
                <a:gd name="T32" fmla="*/ 21 w 37"/>
                <a:gd name="T33" fmla="*/ 28 h 72"/>
                <a:gd name="T34" fmla="*/ 21 w 37"/>
                <a:gd name="T35" fmla="*/ 54 h 72"/>
                <a:gd name="T36" fmla="*/ 23 w 37"/>
                <a:gd name="T37" fmla="*/ 58 h 72"/>
                <a:gd name="T38" fmla="*/ 27 w 37"/>
                <a:gd name="T39" fmla="*/ 59 h 72"/>
                <a:gd name="T40" fmla="*/ 31 w 37"/>
                <a:gd name="T41" fmla="*/ 59 h 72"/>
                <a:gd name="T42" fmla="*/ 34 w 37"/>
                <a:gd name="T43" fmla="*/ 57 h 72"/>
                <a:gd name="T44" fmla="*/ 37 w 37"/>
                <a:gd name="T45" fmla="*/ 6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72">
                  <a:moveTo>
                    <a:pt x="37" y="68"/>
                  </a:moveTo>
                  <a:cubicBezTo>
                    <a:pt x="35" y="69"/>
                    <a:pt x="33" y="70"/>
                    <a:pt x="30" y="71"/>
                  </a:cubicBezTo>
                  <a:cubicBezTo>
                    <a:pt x="27" y="72"/>
                    <a:pt x="25" y="72"/>
                    <a:pt x="22" y="72"/>
                  </a:cubicBezTo>
                  <a:cubicBezTo>
                    <a:pt x="20" y="72"/>
                    <a:pt x="18" y="72"/>
                    <a:pt x="16" y="71"/>
                  </a:cubicBezTo>
                  <a:cubicBezTo>
                    <a:pt x="15" y="71"/>
                    <a:pt x="13" y="70"/>
                    <a:pt x="12" y="69"/>
                  </a:cubicBezTo>
                  <a:cubicBezTo>
                    <a:pt x="10" y="68"/>
                    <a:pt x="9" y="67"/>
                    <a:pt x="9" y="65"/>
                  </a:cubicBezTo>
                  <a:cubicBezTo>
                    <a:pt x="8" y="63"/>
                    <a:pt x="8" y="61"/>
                    <a:pt x="8" y="59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1" y="56"/>
                    <a:pt x="22" y="57"/>
                    <a:pt x="23" y="58"/>
                  </a:cubicBezTo>
                  <a:cubicBezTo>
                    <a:pt x="24" y="59"/>
                    <a:pt x="25" y="59"/>
                    <a:pt x="27" y="59"/>
                  </a:cubicBezTo>
                  <a:cubicBezTo>
                    <a:pt x="28" y="59"/>
                    <a:pt x="29" y="59"/>
                    <a:pt x="31" y="59"/>
                  </a:cubicBezTo>
                  <a:cubicBezTo>
                    <a:pt x="32" y="58"/>
                    <a:pt x="33" y="58"/>
                    <a:pt x="34" y="57"/>
                  </a:cubicBezTo>
                  <a:lnTo>
                    <a:pt x="37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211"/>
            <p:cNvSpPr>
              <a:spLocks/>
            </p:cNvSpPr>
            <p:nvPr/>
          </p:nvSpPr>
          <p:spPr bwMode="auto">
            <a:xfrm>
              <a:off x="5946126" y="2351570"/>
              <a:ext cx="38100" cy="107950"/>
            </a:xfrm>
            <a:custGeom>
              <a:avLst/>
              <a:gdLst>
                <a:gd name="T0" fmla="*/ 0 w 27"/>
                <a:gd name="T1" fmla="*/ 0 h 76"/>
                <a:gd name="T2" fmla="*/ 14 w 27"/>
                <a:gd name="T3" fmla="*/ 0 h 76"/>
                <a:gd name="T4" fmla="*/ 14 w 27"/>
                <a:gd name="T5" fmla="*/ 58 h 76"/>
                <a:gd name="T6" fmla="*/ 15 w 27"/>
                <a:gd name="T7" fmla="*/ 63 h 76"/>
                <a:gd name="T8" fmla="*/ 19 w 27"/>
                <a:gd name="T9" fmla="*/ 64 h 76"/>
                <a:gd name="T10" fmla="*/ 22 w 27"/>
                <a:gd name="T11" fmla="*/ 64 h 76"/>
                <a:gd name="T12" fmla="*/ 25 w 27"/>
                <a:gd name="T13" fmla="*/ 63 h 76"/>
                <a:gd name="T14" fmla="*/ 27 w 27"/>
                <a:gd name="T15" fmla="*/ 73 h 76"/>
                <a:gd name="T16" fmla="*/ 20 w 27"/>
                <a:gd name="T17" fmla="*/ 75 h 76"/>
                <a:gd name="T18" fmla="*/ 14 w 27"/>
                <a:gd name="T19" fmla="*/ 76 h 76"/>
                <a:gd name="T20" fmla="*/ 4 w 27"/>
                <a:gd name="T21" fmla="*/ 73 h 76"/>
                <a:gd name="T22" fmla="*/ 0 w 27"/>
                <a:gd name="T23" fmla="*/ 63 h 76"/>
                <a:gd name="T24" fmla="*/ 0 w 27"/>
                <a:gd name="T2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76">
                  <a:moveTo>
                    <a:pt x="0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60"/>
                    <a:pt x="14" y="61"/>
                    <a:pt x="15" y="63"/>
                  </a:cubicBezTo>
                  <a:cubicBezTo>
                    <a:pt x="16" y="64"/>
                    <a:pt x="18" y="64"/>
                    <a:pt x="19" y="64"/>
                  </a:cubicBezTo>
                  <a:cubicBezTo>
                    <a:pt x="20" y="64"/>
                    <a:pt x="21" y="64"/>
                    <a:pt x="22" y="64"/>
                  </a:cubicBezTo>
                  <a:cubicBezTo>
                    <a:pt x="23" y="63"/>
                    <a:pt x="24" y="63"/>
                    <a:pt x="25" y="63"/>
                  </a:cubicBezTo>
                  <a:cubicBezTo>
                    <a:pt x="27" y="73"/>
                    <a:pt x="27" y="73"/>
                    <a:pt x="27" y="73"/>
                  </a:cubicBezTo>
                  <a:cubicBezTo>
                    <a:pt x="25" y="74"/>
                    <a:pt x="23" y="75"/>
                    <a:pt x="20" y="75"/>
                  </a:cubicBezTo>
                  <a:cubicBezTo>
                    <a:pt x="18" y="76"/>
                    <a:pt x="16" y="76"/>
                    <a:pt x="14" y="76"/>
                  </a:cubicBezTo>
                  <a:cubicBezTo>
                    <a:pt x="9" y="76"/>
                    <a:pt x="6" y="75"/>
                    <a:pt x="4" y="73"/>
                  </a:cubicBezTo>
                  <a:cubicBezTo>
                    <a:pt x="1" y="70"/>
                    <a:pt x="0" y="67"/>
                    <a:pt x="0" y="6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212"/>
            <p:cNvSpPr>
              <a:spLocks noEditPoints="1"/>
            </p:cNvSpPr>
            <p:nvPr/>
          </p:nvSpPr>
          <p:spPr bwMode="auto">
            <a:xfrm>
              <a:off x="5987401" y="2380145"/>
              <a:ext cx="80963" cy="79375"/>
            </a:xfrm>
            <a:custGeom>
              <a:avLst/>
              <a:gdLst>
                <a:gd name="T0" fmla="*/ 29 w 57"/>
                <a:gd name="T1" fmla="*/ 56 h 56"/>
                <a:gd name="T2" fmla="*/ 17 w 57"/>
                <a:gd name="T3" fmla="*/ 54 h 56"/>
                <a:gd name="T4" fmla="*/ 8 w 57"/>
                <a:gd name="T5" fmla="*/ 48 h 56"/>
                <a:gd name="T6" fmla="*/ 2 w 57"/>
                <a:gd name="T7" fmla="*/ 39 h 56"/>
                <a:gd name="T8" fmla="*/ 0 w 57"/>
                <a:gd name="T9" fmla="*/ 28 h 56"/>
                <a:gd name="T10" fmla="*/ 2 w 57"/>
                <a:gd name="T11" fmla="*/ 18 h 56"/>
                <a:gd name="T12" fmla="*/ 8 w 57"/>
                <a:gd name="T13" fmla="*/ 9 h 56"/>
                <a:gd name="T14" fmla="*/ 17 w 57"/>
                <a:gd name="T15" fmla="*/ 2 h 56"/>
                <a:gd name="T16" fmla="*/ 29 w 57"/>
                <a:gd name="T17" fmla="*/ 0 h 56"/>
                <a:gd name="T18" fmla="*/ 41 w 57"/>
                <a:gd name="T19" fmla="*/ 2 h 56"/>
                <a:gd name="T20" fmla="*/ 50 w 57"/>
                <a:gd name="T21" fmla="*/ 9 h 56"/>
                <a:gd name="T22" fmla="*/ 55 w 57"/>
                <a:gd name="T23" fmla="*/ 17 h 56"/>
                <a:gd name="T24" fmla="*/ 57 w 57"/>
                <a:gd name="T25" fmla="*/ 28 h 56"/>
                <a:gd name="T26" fmla="*/ 57 w 57"/>
                <a:gd name="T27" fmla="*/ 31 h 56"/>
                <a:gd name="T28" fmla="*/ 57 w 57"/>
                <a:gd name="T29" fmla="*/ 33 h 56"/>
                <a:gd name="T30" fmla="*/ 15 w 57"/>
                <a:gd name="T31" fmla="*/ 33 h 56"/>
                <a:gd name="T32" fmla="*/ 17 w 57"/>
                <a:gd name="T33" fmla="*/ 38 h 56"/>
                <a:gd name="T34" fmla="*/ 20 w 57"/>
                <a:gd name="T35" fmla="*/ 43 h 56"/>
                <a:gd name="T36" fmla="*/ 24 w 57"/>
                <a:gd name="T37" fmla="*/ 45 h 56"/>
                <a:gd name="T38" fmla="*/ 29 w 57"/>
                <a:gd name="T39" fmla="*/ 46 h 56"/>
                <a:gd name="T40" fmla="*/ 37 w 57"/>
                <a:gd name="T41" fmla="*/ 44 h 56"/>
                <a:gd name="T42" fmla="*/ 42 w 57"/>
                <a:gd name="T43" fmla="*/ 39 h 56"/>
                <a:gd name="T44" fmla="*/ 54 w 57"/>
                <a:gd name="T45" fmla="*/ 42 h 56"/>
                <a:gd name="T46" fmla="*/ 45 w 57"/>
                <a:gd name="T47" fmla="*/ 52 h 56"/>
                <a:gd name="T48" fmla="*/ 29 w 57"/>
                <a:gd name="T49" fmla="*/ 56 h 56"/>
                <a:gd name="T50" fmla="*/ 43 w 57"/>
                <a:gd name="T51" fmla="*/ 24 h 56"/>
                <a:gd name="T52" fmla="*/ 38 w 57"/>
                <a:gd name="T53" fmla="*/ 14 h 56"/>
                <a:gd name="T54" fmla="*/ 29 w 57"/>
                <a:gd name="T55" fmla="*/ 10 h 56"/>
                <a:gd name="T56" fmla="*/ 24 w 57"/>
                <a:gd name="T57" fmla="*/ 11 h 56"/>
                <a:gd name="T58" fmla="*/ 19 w 57"/>
                <a:gd name="T59" fmla="*/ 14 h 56"/>
                <a:gd name="T60" fmla="*/ 16 w 57"/>
                <a:gd name="T61" fmla="*/ 18 h 56"/>
                <a:gd name="T62" fmla="*/ 15 w 57"/>
                <a:gd name="T63" fmla="*/ 24 h 56"/>
                <a:gd name="T64" fmla="*/ 43 w 57"/>
                <a:gd name="T65" fmla="*/ 2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29" y="56"/>
                  </a:moveTo>
                  <a:cubicBezTo>
                    <a:pt x="25" y="56"/>
                    <a:pt x="21" y="56"/>
                    <a:pt x="17" y="54"/>
                  </a:cubicBezTo>
                  <a:cubicBezTo>
                    <a:pt x="14" y="53"/>
                    <a:pt x="11" y="51"/>
                    <a:pt x="8" y="48"/>
                  </a:cubicBezTo>
                  <a:cubicBezTo>
                    <a:pt x="6" y="45"/>
                    <a:pt x="4" y="42"/>
                    <a:pt x="2" y="39"/>
                  </a:cubicBezTo>
                  <a:cubicBezTo>
                    <a:pt x="1" y="36"/>
                    <a:pt x="0" y="32"/>
                    <a:pt x="0" y="28"/>
                  </a:cubicBezTo>
                  <a:cubicBezTo>
                    <a:pt x="0" y="25"/>
                    <a:pt x="1" y="21"/>
                    <a:pt x="2" y="18"/>
                  </a:cubicBezTo>
                  <a:cubicBezTo>
                    <a:pt x="4" y="14"/>
                    <a:pt x="6" y="11"/>
                    <a:pt x="8" y="9"/>
                  </a:cubicBezTo>
                  <a:cubicBezTo>
                    <a:pt x="11" y="6"/>
                    <a:pt x="14" y="4"/>
                    <a:pt x="17" y="2"/>
                  </a:cubicBezTo>
                  <a:cubicBezTo>
                    <a:pt x="21" y="1"/>
                    <a:pt x="25" y="0"/>
                    <a:pt x="29" y="0"/>
                  </a:cubicBezTo>
                  <a:cubicBezTo>
                    <a:pt x="33" y="0"/>
                    <a:pt x="37" y="1"/>
                    <a:pt x="41" y="2"/>
                  </a:cubicBezTo>
                  <a:cubicBezTo>
                    <a:pt x="44" y="4"/>
                    <a:pt x="47" y="6"/>
                    <a:pt x="50" y="9"/>
                  </a:cubicBezTo>
                  <a:cubicBezTo>
                    <a:pt x="52" y="11"/>
                    <a:pt x="54" y="14"/>
                    <a:pt x="55" y="17"/>
                  </a:cubicBezTo>
                  <a:cubicBezTo>
                    <a:pt x="57" y="21"/>
                    <a:pt x="57" y="24"/>
                    <a:pt x="57" y="28"/>
                  </a:cubicBezTo>
                  <a:cubicBezTo>
                    <a:pt x="57" y="29"/>
                    <a:pt x="57" y="30"/>
                    <a:pt x="57" y="31"/>
                  </a:cubicBezTo>
                  <a:cubicBezTo>
                    <a:pt x="57" y="31"/>
                    <a:pt x="57" y="32"/>
                    <a:pt x="57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5"/>
                    <a:pt x="16" y="37"/>
                    <a:pt x="17" y="38"/>
                  </a:cubicBezTo>
                  <a:cubicBezTo>
                    <a:pt x="17" y="40"/>
                    <a:pt x="19" y="41"/>
                    <a:pt x="20" y="43"/>
                  </a:cubicBezTo>
                  <a:cubicBezTo>
                    <a:pt x="21" y="44"/>
                    <a:pt x="23" y="45"/>
                    <a:pt x="24" y="45"/>
                  </a:cubicBezTo>
                  <a:cubicBezTo>
                    <a:pt x="26" y="46"/>
                    <a:pt x="28" y="46"/>
                    <a:pt x="29" y="46"/>
                  </a:cubicBezTo>
                  <a:cubicBezTo>
                    <a:pt x="32" y="46"/>
                    <a:pt x="35" y="45"/>
                    <a:pt x="37" y="44"/>
                  </a:cubicBezTo>
                  <a:cubicBezTo>
                    <a:pt x="40" y="43"/>
                    <a:pt x="41" y="41"/>
                    <a:pt x="42" y="39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2" y="46"/>
                    <a:pt x="49" y="50"/>
                    <a:pt x="45" y="52"/>
                  </a:cubicBezTo>
                  <a:cubicBezTo>
                    <a:pt x="40" y="55"/>
                    <a:pt x="35" y="56"/>
                    <a:pt x="29" y="56"/>
                  </a:cubicBezTo>
                  <a:close/>
                  <a:moveTo>
                    <a:pt x="43" y="24"/>
                  </a:moveTo>
                  <a:cubicBezTo>
                    <a:pt x="43" y="20"/>
                    <a:pt x="41" y="16"/>
                    <a:pt x="38" y="14"/>
                  </a:cubicBezTo>
                  <a:cubicBezTo>
                    <a:pt x="36" y="11"/>
                    <a:pt x="33" y="10"/>
                    <a:pt x="29" y="10"/>
                  </a:cubicBezTo>
                  <a:cubicBezTo>
                    <a:pt x="27" y="10"/>
                    <a:pt x="25" y="11"/>
                    <a:pt x="24" y="11"/>
                  </a:cubicBezTo>
                  <a:cubicBezTo>
                    <a:pt x="22" y="12"/>
                    <a:pt x="21" y="13"/>
                    <a:pt x="19" y="14"/>
                  </a:cubicBezTo>
                  <a:cubicBezTo>
                    <a:pt x="18" y="15"/>
                    <a:pt x="17" y="16"/>
                    <a:pt x="16" y="18"/>
                  </a:cubicBezTo>
                  <a:cubicBezTo>
                    <a:pt x="15" y="20"/>
                    <a:pt x="15" y="22"/>
                    <a:pt x="15" y="24"/>
                  </a:cubicBezTo>
                  <a:lnTo>
                    <a:pt x="43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213"/>
            <p:cNvSpPr>
              <a:spLocks noEditPoints="1"/>
            </p:cNvSpPr>
            <p:nvPr/>
          </p:nvSpPr>
          <p:spPr bwMode="auto">
            <a:xfrm>
              <a:off x="6325538" y="2592870"/>
              <a:ext cx="71438" cy="77788"/>
            </a:xfrm>
            <a:custGeom>
              <a:avLst/>
              <a:gdLst>
                <a:gd name="T0" fmla="*/ 21 w 45"/>
                <a:gd name="T1" fmla="*/ 0 h 49"/>
                <a:gd name="T2" fmla="*/ 24 w 45"/>
                <a:gd name="T3" fmla="*/ 0 h 49"/>
                <a:gd name="T4" fmla="*/ 45 w 45"/>
                <a:gd name="T5" fmla="*/ 49 h 49"/>
                <a:gd name="T6" fmla="*/ 40 w 45"/>
                <a:gd name="T7" fmla="*/ 49 h 49"/>
                <a:gd name="T8" fmla="*/ 33 w 45"/>
                <a:gd name="T9" fmla="*/ 33 h 49"/>
                <a:gd name="T10" fmla="*/ 12 w 45"/>
                <a:gd name="T11" fmla="*/ 33 h 49"/>
                <a:gd name="T12" fmla="*/ 6 w 45"/>
                <a:gd name="T13" fmla="*/ 49 h 49"/>
                <a:gd name="T14" fmla="*/ 0 w 45"/>
                <a:gd name="T15" fmla="*/ 49 h 49"/>
                <a:gd name="T16" fmla="*/ 21 w 45"/>
                <a:gd name="T17" fmla="*/ 0 h 49"/>
                <a:gd name="T18" fmla="*/ 33 w 45"/>
                <a:gd name="T19" fmla="*/ 30 h 49"/>
                <a:gd name="T20" fmla="*/ 23 w 45"/>
                <a:gd name="T21" fmla="*/ 6 h 49"/>
                <a:gd name="T22" fmla="*/ 13 w 45"/>
                <a:gd name="T23" fmla="*/ 30 h 49"/>
                <a:gd name="T24" fmla="*/ 33 w 45"/>
                <a:gd name="T25" fmla="*/ 3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" h="49">
                  <a:moveTo>
                    <a:pt x="21" y="0"/>
                  </a:moveTo>
                  <a:lnTo>
                    <a:pt x="24" y="0"/>
                  </a:lnTo>
                  <a:lnTo>
                    <a:pt x="45" y="49"/>
                  </a:lnTo>
                  <a:lnTo>
                    <a:pt x="40" y="49"/>
                  </a:lnTo>
                  <a:lnTo>
                    <a:pt x="33" y="33"/>
                  </a:lnTo>
                  <a:lnTo>
                    <a:pt x="12" y="33"/>
                  </a:lnTo>
                  <a:lnTo>
                    <a:pt x="6" y="49"/>
                  </a:lnTo>
                  <a:lnTo>
                    <a:pt x="0" y="49"/>
                  </a:lnTo>
                  <a:lnTo>
                    <a:pt x="21" y="0"/>
                  </a:lnTo>
                  <a:close/>
                  <a:moveTo>
                    <a:pt x="33" y="30"/>
                  </a:moveTo>
                  <a:lnTo>
                    <a:pt x="23" y="6"/>
                  </a:lnTo>
                  <a:lnTo>
                    <a:pt x="13" y="30"/>
                  </a:lnTo>
                  <a:lnTo>
                    <a:pt x="33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214"/>
            <p:cNvSpPr>
              <a:spLocks noEditPoints="1"/>
            </p:cNvSpPr>
            <p:nvPr/>
          </p:nvSpPr>
          <p:spPr bwMode="auto">
            <a:xfrm>
              <a:off x="6401738" y="2613508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3 h 41"/>
                <a:gd name="T12" fmla="*/ 6 w 40"/>
                <a:gd name="T13" fmla="*/ 6 h 41"/>
                <a:gd name="T14" fmla="*/ 12 w 40"/>
                <a:gd name="T15" fmla="*/ 2 h 41"/>
                <a:gd name="T16" fmla="*/ 20 w 40"/>
                <a:gd name="T17" fmla="*/ 0 h 41"/>
                <a:gd name="T18" fmla="*/ 28 w 40"/>
                <a:gd name="T19" fmla="*/ 2 h 41"/>
                <a:gd name="T20" fmla="*/ 34 w 40"/>
                <a:gd name="T21" fmla="*/ 6 h 41"/>
                <a:gd name="T22" fmla="*/ 38 w 40"/>
                <a:gd name="T23" fmla="*/ 13 h 41"/>
                <a:gd name="T24" fmla="*/ 40 w 40"/>
                <a:gd name="T25" fmla="*/ 20 h 41"/>
                <a:gd name="T26" fmla="*/ 40 w 40"/>
                <a:gd name="T27" fmla="*/ 22 h 41"/>
                <a:gd name="T28" fmla="*/ 40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1 w 40"/>
                <a:gd name="T35" fmla="*/ 33 h 41"/>
                <a:gd name="T36" fmla="*/ 15 w 40"/>
                <a:gd name="T37" fmla="*/ 36 h 41"/>
                <a:gd name="T38" fmla="*/ 21 w 40"/>
                <a:gd name="T39" fmla="*/ 37 h 41"/>
                <a:gd name="T40" fmla="*/ 24 w 40"/>
                <a:gd name="T41" fmla="*/ 37 h 41"/>
                <a:gd name="T42" fmla="*/ 28 w 40"/>
                <a:gd name="T43" fmla="*/ 35 h 41"/>
                <a:gd name="T44" fmla="*/ 31 w 40"/>
                <a:gd name="T45" fmla="*/ 33 h 41"/>
                <a:gd name="T46" fmla="*/ 33 w 40"/>
                <a:gd name="T47" fmla="*/ 30 h 41"/>
                <a:gd name="T48" fmla="*/ 37 w 40"/>
                <a:gd name="T49" fmla="*/ 31 h 41"/>
                <a:gd name="T50" fmla="*/ 35 w 40"/>
                <a:gd name="T51" fmla="*/ 35 h 41"/>
                <a:gd name="T52" fmla="*/ 31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3 h 41"/>
                <a:gd name="T62" fmla="*/ 30 w 40"/>
                <a:gd name="T63" fmla="*/ 8 h 41"/>
                <a:gd name="T64" fmla="*/ 26 w 40"/>
                <a:gd name="T65" fmla="*/ 5 h 41"/>
                <a:gd name="T66" fmla="*/ 20 w 40"/>
                <a:gd name="T67" fmla="*/ 4 h 41"/>
                <a:gd name="T68" fmla="*/ 15 w 40"/>
                <a:gd name="T69" fmla="*/ 5 h 41"/>
                <a:gd name="T70" fmla="*/ 10 w 40"/>
                <a:gd name="T71" fmla="*/ 8 h 41"/>
                <a:gd name="T72" fmla="*/ 7 w 40"/>
                <a:gd name="T73" fmla="*/ 13 h 41"/>
                <a:gd name="T74" fmla="*/ 6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5" y="41"/>
                    <a:pt x="12" y="39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3"/>
                    <a:pt x="12" y="2"/>
                  </a:cubicBezTo>
                  <a:cubicBezTo>
                    <a:pt x="15" y="1"/>
                    <a:pt x="17" y="0"/>
                    <a:pt x="20" y="0"/>
                  </a:cubicBezTo>
                  <a:cubicBezTo>
                    <a:pt x="23" y="0"/>
                    <a:pt x="26" y="1"/>
                    <a:pt x="28" y="2"/>
                  </a:cubicBezTo>
                  <a:cubicBezTo>
                    <a:pt x="31" y="3"/>
                    <a:pt x="33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40" y="18"/>
                    <a:pt x="40" y="20"/>
                  </a:cubicBezTo>
                  <a:cubicBezTo>
                    <a:pt x="40" y="21"/>
                    <a:pt x="40" y="21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5"/>
                    <a:pt x="7" y="26"/>
                    <a:pt x="7" y="28"/>
                  </a:cubicBezTo>
                  <a:cubicBezTo>
                    <a:pt x="8" y="30"/>
                    <a:pt x="9" y="32"/>
                    <a:pt x="11" y="33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7" y="37"/>
                    <a:pt x="19" y="37"/>
                    <a:pt x="21" y="37"/>
                  </a:cubicBezTo>
                  <a:cubicBezTo>
                    <a:pt x="22" y="37"/>
                    <a:pt x="23" y="37"/>
                    <a:pt x="24" y="37"/>
                  </a:cubicBezTo>
                  <a:cubicBezTo>
                    <a:pt x="26" y="36"/>
                    <a:pt x="27" y="36"/>
                    <a:pt x="28" y="35"/>
                  </a:cubicBezTo>
                  <a:cubicBezTo>
                    <a:pt x="29" y="35"/>
                    <a:pt x="30" y="34"/>
                    <a:pt x="31" y="33"/>
                  </a:cubicBezTo>
                  <a:cubicBezTo>
                    <a:pt x="32" y="32"/>
                    <a:pt x="32" y="31"/>
                    <a:pt x="33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3"/>
                    <a:pt x="36" y="34"/>
                    <a:pt x="35" y="35"/>
                  </a:cubicBezTo>
                  <a:cubicBezTo>
                    <a:pt x="33" y="36"/>
                    <a:pt x="32" y="37"/>
                    <a:pt x="31" y="38"/>
                  </a:cubicBezTo>
                  <a:cubicBezTo>
                    <a:pt x="29" y="39"/>
                    <a:pt x="28" y="40"/>
                    <a:pt x="26" y="40"/>
                  </a:cubicBezTo>
                  <a:cubicBezTo>
                    <a:pt x="24" y="41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5" y="16"/>
                    <a:pt x="34" y="14"/>
                    <a:pt x="33" y="13"/>
                  </a:cubicBezTo>
                  <a:cubicBezTo>
                    <a:pt x="33" y="11"/>
                    <a:pt x="32" y="9"/>
                    <a:pt x="30" y="8"/>
                  </a:cubicBezTo>
                  <a:cubicBezTo>
                    <a:pt x="29" y="7"/>
                    <a:pt x="27" y="6"/>
                    <a:pt x="26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7" y="4"/>
                    <a:pt x="15" y="5"/>
                  </a:cubicBezTo>
                  <a:cubicBezTo>
                    <a:pt x="13" y="6"/>
                    <a:pt x="12" y="7"/>
                    <a:pt x="10" y="8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6" y="14"/>
                    <a:pt x="6" y="16"/>
                    <a:pt x="6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215"/>
            <p:cNvSpPr>
              <a:spLocks/>
            </p:cNvSpPr>
            <p:nvPr/>
          </p:nvSpPr>
          <p:spPr bwMode="auto">
            <a:xfrm>
              <a:off x="6470001" y="2613508"/>
              <a:ext cx="47625" cy="57150"/>
            </a:xfrm>
            <a:custGeom>
              <a:avLst/>
              <a:gdLst>
                <a:gd name="T0" fmla="*/ 33 w 33"/>
                <a:gd name="T1" fmla="*/ 40 h 40"/>
                <a:gd name="T2" fmla="*/ 28 w 33"/>
                <a:gd name="T3" fmla="*/ 40 h 40"/>
                <a:gd name="T4" fmla="*/ 28 w 33"/>
                <a:gd name="T5" fmla="*/ 18 h 40"/>
                <a:gd name="T6" fmla="*/ 26 w 33"/>
                <a:gd name="T7" fmla="*/ 8 h 40"/>
                <a:gd name="T8" fmla="*/ 19 w 33"/>
                <a:gd name="T9" fmla="*/ 5 h 40"/>
                <a:gd name="T10" fmla="*/ 15 w 33"/>
                <a:gd name="T11" fmla="*/ 6 h 40"/>
                <a:gd name="T12" fmla="*/ 11 w 33"/>
                <a:gd name="T13" fmla="*/ 8 h 40"/>
                <a:gd name="T14" fmla="*/ 7 w 33"/>
                <a:gd name="T15" fmla="*/ 12 h 40"/>
                <a:gd name="T16" fmla="*/ 5 w 33"/>
                <a:gd name="T17" fmla="*/ 16 h 40"/>
                <a:gd name="T18" fmla="*/ 5 w 33"/>
                <a:gd name="T19" fmla="*/ 40 h 40"/>
                <a:gd name="T20" fmla="*/ 0 w 33"/>
                <a:gd name="T21" fmla="*/ 40 h 40"/>
                <a:gd name="T22" fmla="*/ 0 w 33"/>
                <a:gd name="T23" fmla="*/ 1 h 40"/>
                <a:gd name="T24" fmla="*/ 5 w 33"/>
                <a:gd name="T25" fmla="*/ 1 h 40"/>
                <a:gd name="T26" fmla="*/ 5 w 33"/>
                <a:gd name="T27" fmla="*/ 10 h 40"/>
                <a:gd name="T28" fmla="*/ 12 w 33"/>
                <a:gd name="T29" fmla="*/ 3 h 40"/>
                <a:gd name="T30" fmla="*/ 21 w 33"/>
                <a:gd name="T31" fmla="*/ 0 h 40"/>
                <a:gd name="T32" fmla="*/ 27 w 33"/>
                <a:gd name="T33" fmla="*/ 1 h 40"/>
                <a:gd name="T34" fmla="*/ 31 w 33"/>
                <a:gd name="T35" fmla="*/ 5 h 40"/>
                <a:gd name="T36" fmla="*/ 33 w 33"/>
                <a:gd name="T37" fmla="*/ 10 h 40"/>
                <a:gd name="T38" fmla="*/ 33 w 33"/>
                <a:gd name="T39" fmla="*/ 17 h 40"/>
                <a:gd name="T40" fmla="*/ 33 w 33"/>
                <a:gd name="T4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40">
                  <a:moveTo>
                    <a:pt x="33" y="40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3"/>
                    <a:pt x="27" y="10"/>
                    <a:pt x="26" y="8"/>
                  </a:cubicBezTo>
                  <a:cubicBezTo>
                    <a:pt x="25" y="6"/>
                    <a:pt x="22" y="5"/>
                    <a:pt x="19" y="5"/>
                  </a:cubicBezTo>
                  <a:cubicBezTo>
                    <a:pt x="18" y="5"/>
                    <a:pt x="16" y="5"/>
                    <a:pt x="15" y="6"/>
                  </a:cubicBezTo>
                  <a:cubicBezTo>
                    <a:pt x="13" y="6"/>
                    <a:pt x="12" y="7"/>
                    <a:pt x="11" y="8"/>
                  </a:cubicBezTo>
                  <a:cubicBezTo>
                    <a:pt x="9" y="9"/>
                    <a:pt x="8" y="10"/>
                    <a:pt x="7" y="12"/>
                  </a:cubicBezTo>
                  <a:cubicBezTo>
                    <a:pt x="6" y="13"/>
                    <a:pt x="5" y="14"/>
                    <a:pt x="5" y="16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9" y="4"/>
                    <a:pt x="12" y="3"/>
                  </a:cubicBezTo>
                  <a:cubicBezTo>
                    <a:pt x="15" y="1"/>
                    <a:pt x="18" y="0"/>
                    <a:pt x="21" y="0"/>
                  </a:cubicBezTo>
                  <a:cubicBezTo>
                    <a:pt x="24" y="0"/>
                    <a:pt x="25" y="0"/>
                    <a:pt x="27" y="1"/>
                  </a:cubicBezTo>
                  <a:cubicBezTo>
                    <a:pt x="28" y="2"/>
                    <a:pt x="30" y="3"/>
                    <a:pt x="31" y="5"/>
                  </a:cubicBezTo>
                  <a:cubicBezTo>
                    <a:pt x="31" y="6"/>
                    <a:pt x="32" y="8"/>
                    <a:pt x="33" y="10"/>
                  </a:cubicBezTo>
                  <a:cubicBezTo>
                    <a:pt x="33" y="12"/>
                    <a:pt x="33" y="15"/>
                    <a:pt x="33" y="17"/>
                  </a:cubicBezTo>
                  <a:lnTo>
                    <a:pt x="33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216"/>
            <p:cNvSpPr>
              <a:spLocks noEditPoints="1"/>
            </p:cNvSpPr>
            <p:nvPr/>
          </p:nvSpPr>
          <p:spPr bwMode="auto">
            <a:xfrm>
              <a:off x="6528738" y="2613508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3 h 41"/>
                <a:gd name="T12" fmla="*/ 6 w 40"/>
                <a:gd name="T13" fmla="*/ 6 h 41"/>
                <a:gd name="T14" fmla="*/ 12 w 40"/>
                <a:gd name="T15" fmla="*/ 2 h 41"/>
                <a:gd name="T16" fmla="*/ 20 w 40"/>
                <a:gd name="T17" fmla="*/ 0 h 41"/>
                <a:gd name="T18" fmla="*/ 28 w 40"/>
                <a:gd name="T19" fmla="*/ 2 h 41"/>
                <a:gd name="T20" fmla="*/ 34 w 40"/>
                <a:gd name="T21" fmla="*/ 6 h 41"/>
                <a:gd name="T22" fmla="*/ 38 w 40"/>
                <a:gd name="T23" fmla="*/ 13 h 41"/>
                <a:gd name="T24" fmla="*/ 40 w 40"/>
                <a:gd name="T25" fmla="*/ 20 h 41"/>
                <a:gd name="T26" fmla="*/ 40 w 40"/>
                <a:gd name="T27" fmla="*/ 22 h 41"/>
                <a:gd name="T28" fmla="*/ 40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1 w 40"/>
                <a:gd name="T35" fmla="*/ 33 h 41"/>
                <a:gd name="T36" fmla="*/ 15 w 40"/>
                <a:gd name="T37" fmla="*/ 36 h 41"/>
                <a:gd name="T38" fmla="*/ 21 w 40"/>
                <a:gd name="T39" fmla="*/ 37 h 41"/>
                <a:gd name="T40" fmla="*/ 24 w 40"/>
                <a:gd name="T41" fmla="*/ 37 h 41"/>
                <a:gd name="T42" fmla="*/ 28 w 40"/>
                <a:gd name="T43" fmla="*/ 35 h 41"/>
                <a:gd name="T44" fmla="*/ 31 w 40"/>
                <a:gd name="T45" fmla="*/ 33 h 41"/>
                <a:gd name="T46" fmla="*/ 33 w 40"/>
                <a:gd name="T47" fmla="*/ 30 h 41"/>
                <a:gd name="T48" fmla="*/ 37 w 40"/>
                <a:gd name="T49" fmla="*/ 31 h 41"/>
                <a:gd name="T50" fmla="*/ 35 w 40"/>
                <a:gd name="T51" fmla="*/ 35 h 41"/>
                <a:gd name="T52" fmla="*/ 31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3 h 41"/>
                <a:gd name="T62" fmla="*/ 30 w 40"/>
                <a:gd name="T63" fmla="*/ 8 h 41"/>
                <a:gd name="T64" fmla="*/ 26 w 40"/>
                <a:gd name="T65" fmla="*/ 5 h 41"/>
                <a:gd name="T66" fmla="*/ 20 w 40"/>
                <a:gd name="T67" fmla="*/ 4 h 41"/>
                <a:gd name="T68" fmla="*/ 15 w 40"/>
                <a:gd name="T69" fmla="*/ 5 h 41"/>
                <a:gd name="T70" fmla="*/ 10 w 40"/>
                <a:gd name="T71" fmla="*/ 8 h 41"/>
                <a:gd name="T72" fmla="*/ 7 w 40"/>
                <a:gd name="T73" fmla="*/ 13 h 41"/>
                <a:gd name="T74" fmla="*/ 6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5" y="41"/>
                    <a:pt x="12" y="39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3"/>
                    <a:pt x="12" y="2"/>
                  </a:cubicBezTo>
                  <a:cubicBezTo>
                    <a:pt x="15" y="1"/>
                    <a:pt x="17" y="0"/>
                    <a:pt x="20" y="0"/>
                  </a:cubicBezTo>
                  <a:cubicBezTo>
                    <a:pt x="23" y="0"/>
                    <a:pt x="26" y="1"/>
                    <a:pt x="28" y="2"/>
                  </a:cubicBezTo>
                  <a:cubicBezTo>
                    <a:pt x="31" y="3"/>
                    <a:pt x="33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40" y="18"/>
                    <a:pt x="40" y="20"/>
                  </a:cubicBezTo>
                  <a:cubicBezTo>
                    <a:pt x="40" y="21"/>
                    <a:pt x="40" y="21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5"/>
                    <a:pt x="7" y="26"/>
                    <a:pt x="7" y="28"/>
                  </a:cubicBezTo>
                  <a:cubicBezTo>
                    <a:pt x="8" y="30"/>
                    <a:pt x="9" y="32"/>
                    <a:pt x="11" y="33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7" y="37"/>
                    <a:pt x="19" y="37"/>
                    <a:pt x="21" y="37"/>
                  </a:cubicBezTo>
                  <a:cubicBezTo>
                    <a:pt x="22" y="37"/>
                    <a:pt x="23" y="37"/>
                    <a:pt x="24" y="37"/>
                  </a:cubicBezTo>
                  <a:cubicBezTo>
                    <a:pt x="26" y="36"/>
                    <a:pt x="27" y="36"/>
                    <a:pt x="28" y="35"/>
                  </a:cubicBezTo>
                  <a:cubicBezTo>
                    <a:pt x="29" y="35"/>
                    <a:pt x="30" y="34"/>
                    <a:pt x="31" y="33"/>
                  </a:cubicBezTo>
                  <a:cubicBezTo>
                    <a:pt x="32" y="32"/>
                    <a:pt x="32" y="31"/>
                    <a:pt x="33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3"/>
                    <a:pt x="36" y="34"/>
                    <a:pt x="35" y="35"/>
                  </a:cubicBezTo>
                  <a:cubicBezTo>
                    <a:pt x="34" y="36"/>
                    <a:pt x="32" y="37"/>
                    <a:pt x="31" y="38"/>
                  </a:cubicBezTo>
                  <a:cubicBezTo>
                    <a:pt x="29" y="39"/>
                    <a:pt x="28" y="40"/>
                    <a:pt x="26" y="40"/>
                  </a:cubicBezTo>
                  <a:cubicBezTo>
                    <a:pt x="24" y="41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5" y="16"/>
                    <a:pt x="34" y="14"/>
                    <a:pt x="33" y="13"/>
                  </a:cubicBezTo>
                  <a:cubicBezTo>
                    <a:pt x="33" y="11"/>
                    <a:pt x="32" y="9"/>
                    <a:pt x="30" y="8"/>
                  </a:cubicBezTo>
                  <a:cubicBezTo>
                    <a:pt x="29" y="7"/>
                    <a:pt x="27" y="6"/>
                    <a:pt x="26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7" y="4"/>
                    <a:pt x="15" y="5"/>
                  </a:cubicBezTo>
                  <a:cubicBezTo>
                    <a:pt x="13" y="6"/>
                    <a:pt x="12" y="7"/>
                    <a:pt x="10" y="8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6" y="14"/>
                    <a:pt x="6" y="16"/>
                    <a:pt x="6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217"/>
            <p:cNvSpPr>
              <a:spLocks noEditPoints="1"/>
            </p:cNvSpPr>
            <p:nvPr/>
          </p:nvSpPr>
          <p:spPr bwMode="auto">
            <a:xfrm>
              <a:off x="6592238" y="2613508"/>
              <a:ext cx="50800" cy="58738"/>
            </a:xfrm>
            <a:custGeom>
              <a:avLst/>
              <a:gdLst>
                <a:gd name="T0" fmla="*/ 13 w 35"/>
                <a:gd name="T1" fmla="*/ 41 h 41"/>
                <a:gd name="T2" fmla="*/ 8 w 35"/>
                <a:gd name="T3" fmla="*/ 40 h 41"/>
                <a:gd name="T4" fmla="*/ 3 w 35"/>
                <a:gd name="T5" fmla="*/ 38 h 41"/>
                <a:gd name="T6" fmla="*/ 1 w 35"/>
                <a:gd name="T7" fmla="*/ 34 h 41"/>
                <a:gd name="T8" fmla="*/ 0 w 35"/>
                <a:gd name="T9" fmla="*/ 29 h 41"/>
                <a:gd name="T10" fmla="*/ 1 w 35"/>
                <a:gd name="T11" fmla="*/ 24 h 41"/>
                <a:gd name="T12" fmla="*/ 4 w 35"/>
                <a:gd name="T13" fmla="*/ 20 h 41"/>
                <a:gd name="T14" fmla="*/ 10 w 35"/>
                <a:gd name="T15" fmla="*/ 18 h 41"/>
                <a:gd name="T16" fmla="*/ 16 w 35"/>
                <a:gd name="T17" fmla="*/ 17 h 41"/>
                <a:gd name="T18" fmla="*/ 22 w 35"/>
                <a:gd name="T19" fmla="*/ 17 h 41"/>
                <a:gd name="T20" fmla="*/ 28 w 35"/>
                <a:gd name="T21" fmla="*/ 19 h 41"/>
                <a:gd name="T22" fmla="*/ 28 w 35"/>
                <a:gd name="T23" fmla="*/ 15 h 41"/>
                <a:gd name="T24" fmla="*/ 25 w 35"/>
                <a:gd name="T25" fmla="*/ 7 h 41"/>
                <a:gd name="T26" fmla="*/ 17 w 35"/>
                <a:gd name="T27" fmla="*/ 4 h 41"/>
                <a:gd name="T28" fmla="*/ 11 w 35"/>
                <a:gd name="T29" fmla="*/ 5 h 41"/>
                <a:gd name="T30" fmla="*/ 4 w 35"/>
                <a:gd name="T31" fmla="*/ 9 h 41"/>
                <a:gd name="T32" fmla="*/ 2 w 35"/>
                <a:gd name="T33" fmla="*/ 5 h 41"/>
                <a:gd name="T34" fmla="*/ 17 w 35"/>
                <a:gd name="T35" fmla="*/ 0 h 41"/>
                <a:gd name="T36" fmla="*/ 29 w 35"/>
                <a:gd name="T37" fmla="*/ 4 h 41"/>
                <a:gd name="T38" fmla="*/ 33 w 35"/>
                <a:gd name="T39" fmla="*/ 16 h 41"/>
                <a:gd name="T40" fmla="*/ 33 w 35"/>
                <a:gd name="T41" fmla="*/ 34 h 41"/>
                <a:gd name="T42" fmla="*/ 35 w 35"/>
                <a:gd name="T43" fmla="*/ 36 h 41"/>
                <a:gd name="T44" fmla="*/ 35 w 35"/>
                <a:gd name="T45" fmla="*/ 40 h 41"/>
                <a:gd name="T46" fmla="*/ 33 w 35"/>
                <a:gd name="T47" fmla="*/ 41 h 41"/>
                <a:gd name="T48" fmla="*/ 30 w 35"/>
                <a:gd name="T49" fmla="*/ 40 h 41"/>
                <a:gd name="T50" fmla="*/ 29 w 35"/>
                <a:gd name="T51" fmla="*/ 37 h 41"/>
                <a:gd name="T52" fmla="*/ 29 w 35"/>
                <a:gd name="T53" fmla="*/ 34 h 41"/>
                <a:gd name="T54" fmla="*/ 22 w 35"/>
                <a:gd name="T55" fmla="*/ 39 h 41"/>
                <a:gd name="T56" fmla="*/ 13 w 35"/>
                <a:gd name="T57" fmla="*/ 41 h 41"/>
                <a:gd name="T58" fmla="*/ 14 w 35"/>
                <a:gd name="T59" fmla="*/ 37 h 41"/>
                <a:gd name="T60" fmla="*/ 21 w 35"/>
                <a:gd name="T61" fmla="*/ 36 h 41"/>
                <a:gd name="T62" fmla="*/ 27 w 35"/>
                <a:gd name="T63" fmla="*/ 32 h 41"/>
                <a:gd name="T64" fmla="*/ 28 w 35"/>
                <a:gd name="T65" fmla="*/ 30 h 41"/>
                <a:gd name="T66" fmla="*/ 28 w 35"/>
                <a:gd name="T67" fmla="*/ 29 h 41"/>
                <a:gd name="T68" fmla="*/ 28 w 35"/>
                <a:gd name="T69" fmla="*/ 22 h 41"/>
                <a:gd name="T70" fmla="*/ 23 w 35"/>
                <a:gd name="T71" fmla="*/ 21 h 41"/>
                <a:gd name="T72" fmla="*/ 17 w 35"/>
                <a:gd name="T73" fmla="*/ 20 h 41"/>
                <a:gd name="T74" fmla="*/ 8 w 35"/>
                <a:gd name="T75" fmla="*/ 22 h 41"/>
                <a:gd name="T76" fmla="*/ 5 w 35"/>
                <a:gd name="T77" fmla="*/ 28 h 41"/>
                <a:gd name="T78" fmla="*/ 5 w 35"/>
                <a:gd name="T79" fmla="*/ 32 h 41"/>
                <a:gd name="T80" fmla="*/ 7 w 35"/>
                <a:gd name="T81" fmla="*/ 35 h 41"/>
                <a:gd name="T82" fmla="*/ 10 w 35"/>
                <a:gd name="T83" fmla="*/ 36 h 41"/>
                <a:gd name="T84" fmla="*/ 14 w 35"/>
                <a:gd name="T85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" h="41">
                  <a:moveTo>
                    <a:pt x="13" y="41"/>
                  </a:moveTo>
                  <a:cubicBezTo>
                    <a:pt x="11" y="41"/>
                    <a:pt x="9" y="41"/>
                    <a:pt x="8" y="40"/>
                  </a:cubicBezTo>
                  <a:cubicBezTo>
                    <a:pt x="6" y="40"/>
                    <a:pt x="5" y="39"/>
                    <a:pt x="3" y="38"/>
                  </a:cubicBezTo>
                  <a:cubicBezTo>
                    <a:pt x="2" y="36"/>
                    <a:pt x="1" y="35"/>
                    <a:pt x="1" y="34"/>
                  </a:cubicBezTo>
                  <a:cubicBezTo>
                    <a:pt x="0" y="32"/>
                    <a:pt x="0" y="31"/>
                    <a:pt x="0" y="29"/>
                  </a:cubicBezTo>
                  <a:cubicBezTo>
                    <a:pt x="0" y="27"/>
                    <a:pt x="0" y="25"/>
                    <a:pt x="1" y="24"/>
                  </a:cubicBezTo>
                  <a:cubicBezTo>
                    <a:pt x="2" y="23"/>
                    <a:pt x="3" y="21"/>
                    <a:pt x="4" y="20"/>
                  </a:cubicBezTo>
                  <a:cubicBezTo>
                    <a:pt x="6" y="19"/>
                    <a:pt x="8" y="18"/>
                    <a:pt x="10" y="18"/>
                  </a:cubicBezTo>
                  <a:cubicBezTo>
                    <a:pt x="12" y="17"/>
                    <a:pt x="14" y="17"/>
                    <a:pt x="16" y="17"/>
                  </a:cubicBezTo>
                  <a:cubicBezTo>
                    <a:pt x="18" y="17"/>
                    <a:pt x="20" y="17"/>
                    <a:pt x="22" y="17"/>
                  </a:cubicBezTo>
                  <a:cubicBezTo>
                    <a:pt x="24" y="18"/>
                    <a:pt x="26" y="18"/>
                    <a:pt x="28" y="1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2"/>
                    <a:pt x="27" y="9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ubicBezTo>
                    <a:pt x="15" y="4"/>
                    <a:pt x="13" y="4"/>
                    <a:pt x="11" y="5"/>
                  </a:cubicBezTo>
                  <a:cubicBezTo>
                    <a:pt x="8" y="6"/>
                    <a:pt x="6" y="7"/>
                    <a:pt x="4" y="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7" y="2"/>
                    <a:pt x="12" y="0"/>
                    <a:pt x="17" y="0"/>
                  </a:cubicBezTo>
                  <a:cubicBezTo>
                    <a:pt x="22" y="0"/>
                    <a:pt x="26" y="1"/>
                    <a:pt x="29" y="4"/>
                  </a:cubicBezTo>
                  <a:cubicBezTo>
                    <a:pt x="32" y="7"/>
                    <a:pt x="33" y="11"/>
                    <a:pt x="33" y="16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5"/>
                    <a:pt x="34" y="36"/>
                    <a:pt x="35" y="36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4" y="41"/>
                    <a:pt x="34" y="41"/>
                    <a:pt x="33" y="41"/>
                  </a:cubicBezTo>
                  <a:cubicBezTo>
                    <a:pt x="32" y="41"/>
                    <a:pt x="31" y="40"/>
                    <a:pt x="30" y="40"/>
                  </a:cubicBezTo>
                  <a:cubicBezTo>
                    <a:pt x="29" y="39"/>
                    <a:pt x="29" y="38"/>
                    <a:pt x="29" y="37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7" y="36"/>
                    <a:pt x="25" y="38"/>
                    <a:pt x="22" y="39"/>
                  </a:cubicBezTo>
                  <a:cubicBezTo>
                    <a:pt x="19" y="40"/>
                    <a:pt x="16" y="41"/>
                    <a:pt x="13" y="41"/>
                  </a:cubicBezTo>
                  <a:close/>
                  <a:moveTo>
                    <a:pt x="14" y="37"/>
                  </a:moveTo>
                  <a:cubicBezTo>
                    <a:pt x="17" y="37"/>
                    <a:pt x="19" y="37"/>
                    <a:pt x="21" y="36"/>
                  </a:cubicBezTo>
                  <a:cubicBezTo>
                    <a:pt x="24" y="35"/>
                    <a:pt x="25" y="33"/>
                    <a:pt x="27" y="32"/>
                  </a:cubicBezTo>
                  <a:cubicBezTo>
                    <a:pt x="27" y="31"/>
                    <a:pt x="27" y="31"/>
                    <a:pt x="28" y="30"/>
                  </a:cubicBezTo>
                  <a:cubicBezTo>
                    <a:pt x="28" y="30"/>
                    <a:pt x="28" y="29"/>
                    <a:pt x="28" y="29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6" y="22"/>
                    <a:pt x="24" y="21"/>
                    <a:pt x="23" y="21"/>
                  </a:cubicBezTo>
                  <a:cubicBezTo>
                    <a:pt x="21" y="20"/>
                    <a:pt x="19" y="20"/>
                    <a:pt x="17" y="20"/>
                  </a:cubicBezTo>
                  <a:cubicBezTo>
                    <a:pt x="13" y="20"/>
                    <a:pt x="10" y="21"/>
                    <a:pt x="8" y="22"/>
                  </a:cubicBezTo>
                  <a:cubicBezTo>
                    <a:pt x="6" y="24"/>
                    <a:pt x="5" y="26"/>
                    <a:pt x="5" y="28"/>
                  </a:cubicBezTo>
                  <a:cubicBezTo>
                    <a:pt x="5" y="30"/>
                    <a:pt x="5" y="31"/>
                    <a:pt x="5" y="32"/>
                  </a:cubicBezTo>
                  <a:cubicBezTo>
                    <a:pt x="6" y="33"/>
                    <a:pt x="6" y="34"/>
                    <a:pt x="7" y="35"/>
                  </a:cubicBezTo>
                  <a:cubicBezTo>
                    <a:pt x="8" y="35"/>
                    <a:pt x="9" y="36"/>
                    <a:pt x="10" y="36"/>
                  </a:cubicBezTo>
                  <a:cubicBezTo>
                    <a:pt x="11" y="37"/>
                    <a:pt x="13" y="37"/>
                    <a:pt x="14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218"/>
            <p:cNvSpPr>
              <a:spLocks/>
            </p:cNvSpPr>
            <p:nvPr/>
          </p:nvSpPr>
          <p:spPr bwMode="auto">
            <a:xfrm>
              <a:off x="6655738" y="2613508"/>
              <a:ext cx="49213" cy="57150"/>
            </a:xfrm>
            <a:custGeom>
              <a:avLst/>
              <a:gdLst>
                <a:gd name="T0" fmla="*/ 34 w 34"/>
                <a:gd name="T1" fmla="*/ 40 h 40"/>
                <a:gd name="T2" fmla="*/ 28 w 34"/>
                <a:gd name="T3" fmla="*/ 40 h 40"/>
                <a:gd name="T4" fmla="*/ 28 w 34"/>
                <a:gd name="T5" fmla="*/ 18 h 40"/>
                <a:gd name="T6" fmla="*/ 26 w 34"/>
                <a:gd name="T7" fmla="*/ 8 h 40"/>
                <a:gd name="T8" fmla="*/ 20 w 34"/>
                <a:gd name="T9" fmla="*/ 5 h 40"/>
                <a:gd name="T10" fmla="*/ 15 w 34"/>
                <a:gd name="T11" fmla="*/ 6 h 40"/>
                <a:gd name="T12" fmla="*/ 11 w 34"/>
                <a:gd name="T13" fmla="*/ 8 h 40"/>
                <a:gd name="T14" fmla="*/ 8 w 34"/>
                <a:gd name="T15" fmla="*/ 12 h 40"/>
                <a:gd name="T16" fmla="*/ 5 w 34"/>
                <a:gd name="T17" fmla="*/ 16 h 40"/>
                <a:gd name="T18" fmla="*/ 5 w 34"/>
                <a:gd name="T19" fmla="*/ 40 h 40"/>
                <a:gd name="T20" fmla="*/ 0 w 34"/>
                <a:gd name="T21" fmla="*/ 40 h 40"/>
                <a:gd name="T22" fmla="*/ 0 w 34"/>
                <a:gd name="T23" fmla="*/ 1 h 40"/>
                <a:gd name="T24" fmla="*/ 5 w 34"/>
                <a:gd name="T25" fmla="*/ 1 h 40"/>
                <a:gd name="T26" fmla="*/ 5 w 34"/>
                <a:gd name="T27" fmla="*/ 10 h 40"/>
                <a:gd name="T28" fmla="*/ 12 w 34"/>
                <a:gd name="T29" fmla="*/ 3 h 40"/>
                <a:gd name="T30" fmla="*/ 22 w 34"/>
                <a:gd name="T31" fmla="*/ 0 h 40"/>
                <a:gd name="T32" fmla="*/ 27 w 34"/>
                <a:gd name="T33" fmla="*/ 1 h 40"/>
                <a:gd name="T34" fmla="*/ 31 w 34"/>
                <a:gd name="T35" fmla="*/ 5 h 40"/>
                <a:gd name="T36" fmla="*/ 33 w 34"/>
                <a:gd name="T37" fmla="*/ 10 h 40"/>
                <a:gd name="T38" fmla="*/ 34 w 34"/>
                <a:gd name="T39" fmla="*/ 17 h 40"/>
                <a:gd name="T40" fmla="*/ 34 w 34"/>
                <a:gd name="T4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" h="40">
                  <a:moveTo>
                    <a:pt x="34" y="40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3"/>
                    <a:pt x="28" y="10"/>
                    <a:pt x="26" y="8"/>
                  </a:cubicBezTo>
                  <a:cubicBezTo>
                    <a:pt x="25" y="6"/>
                    <a:pt x="23" y="5"/>
                    <a:pt x="20" y="5"/>
                  </a:cubicBezTo>
                  <a:cubicBezTo>
                    <a:pt x="18" y="5"/>
                    <a:pt x="17" y="5"/>
                    <a:pt x="15" y="6"/>
                  </a:cubicBezTo>
                  <a:cubicBezTo>
                    <a:pt x="14" y="6"/>
                    <a:pt x="12" y="7"/>
                    <a:pt x="11" y="8"/>
                  </a:cubicBezTo>
                  <a:cubicBezTo>
                    <a:pt x="10" y="9"/>
                    <a:pt x="9" y="10"/>
                    <a:pt x="8" y="12"/>
                  </a:cubicBezTo>
                  <a:cubicBezTo>
                    <a:pt x="7" y="13"/>
                    <a:pt x="6" y="14"/>
                    <a:pt x="5" y="16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7"/>
                    <a:pt x="9" y="4"/>
                    <a:pt x="12" y="3"/>
                  </a:cubicBezTo>
                  <a:cubicBezTo>
                    <a:pt x="15" y="1"/>
                    <a:pt x="18" y="0"/>
                    <a:pt x="22" y="0"/>
                  </a:cubicBezTo>
                  <a:cubicBezTo>
                    <a:pt x="24" y="0"/>
                    <a:pt x="26" y="0"/>
                    <a:pt x="27" y="1"/>
                  </a:cubicBezTo>
                  <a:cubicBezTo>
                    <a:pt x="29" y="2"/>
                    <a:pt x="30" y="3"/>
                    <a:pt x="31" y="5"/>
                  </a:cubicBezTo>
                  <a:cubicBezTo>
                    <a:pt x="32" y="6"/>
                    <a:pt x="33" y="8"/>
                    <a:pt x="33" y="10"/>
                  </a:cubicBezTo>
                  <a:cubicBezTo>
                    <a:pt x="33" y="12"/>
                    <a:pt x="34" y="15"/>
                    <a:pt x="34" y="17"/>
                  </a:cubicBezTo>
                  <a:lnTo>
                    <a:pt x="34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219"/>
            <p:cNvSpPr>
              <a:spLocks noEditPoints="1"/>
            </p:cNvSpPr>
            <p:nvPr/>
          </p:nvSpPr>
          <p:spPr bwMode="auto">
            <a:xfrm>
              <a:off x="6747813" y="2613508"/>
              <a:ext cx="53975" cy="80963"/>
            </a:xfrm>
            <a:custGeom>
              <a:avLst/>
              <a:gdLst>
                <a:gd name="T0" fmla="*/ 20 w 38"/>
                <a:gd name="T1" fmla="*/ 41 h 57"/>
                <a:gd name="T2" fmla="*/ 11 w 38"/>
                <a:gd name="T3" fmla="*/ 39 h 57"/>
                <a:gd name="T4" fmla="*/ 5 w 38"/>
                <a:gd name="T5" fmla="*/ 32 h 57"/>
                <a:gd name="T6" fmla="*/ 5 w 38"/>
                <a:gd name="T7" fmla="*/ 57 h 57"/>
                <a:gd name="T8" fmla="*/ 0 w 38"/>
                <a:gd name="T9" fmla="*/ 57 h 57"/>
                <a:gd name="T10" fmla="*/ 0 w 38"/>
                <a:gd name="T11" fmla="*/ 1 h 57"/>
                <a:gd name="T12" fmla="*/ 5 w 38"/>
                <a:gd name="T13" fmla="*/ 1 h 57"/>
                <a:gd name="T14" fmla="*/ 5 w 38"/>
                <a:gd name="T15" fmla="*/ 8 h 57"/>
                <a:gd name="T16" fmla="*/ 11 w 38"/>
                <a:gd name="T17" fmla="*/ 2 h 57"/>
                <a:gd name="T18" fmla="*/ 19 w 38"/>
                <a:gd name="T19" fmla="*/ 0 h 57"/>
                <a:gd name="T20" fmla="*/ 27 w 38"/>
                <a:gd name="T21" fmla="*/ 2 h 57"/>
                <a:gd name="T22" fmla="*/ 33 w 38"/>
                <a:gd name="T23" fmla="*/ 6 h 57"/>
                <a:gd name="T24" fmla="*/ 37 w 38"/>
                <a:gd name="T25" fmla="*/ 13 h 57"/>
                <a:gd name="T26" fmla="*/ 38 w 38"/>
                <a:gd name="T27" fmla="*/ 21 h 57"/>
                <a:gd name="T28" fmla="*/ 37 w 38"/>
                <a:gd name="T29" fmla="*/ 28 h 57"/>
                <a:gd name="T30" fmla="*/ 33 w 38"/>
                <a:gd name="T31" fmla="*/ 35 h 57"/>
                <a:gd name="T32" fmla="*/ 28 w 38"/>
                <a:gd name="T33" fmla="*/ 39 h 57"/>
                <a:gd name="T34" fmla="*/ 20 w 38"/>
                <a:gd name="T35" fmla="*/ 41 h 57"/>
                <a:gd name="T36" fmla="*/ 19 w 38"/>
                <a:gd name="T37" fmla="*/ 37 h 57"/>
                <a:gd name="T38" fmla="*/ 25 w 38"/>
                <a:gd name="T39" fmla="*/ 35 h 57"/>
                <a:gd name="T40" fmla="*/ 29 w 38"/>
                <a:gd name="T41" fmla="*/ 32 h 57"/>
                <a:gd name="T42" fmla="*/ 32 w 38"/>
                <a:gd name="T43" fmla="*/ 26 h 57"/>
                <a:gd name="T44" fmla="*/ 33 w 38"/>
                <a:gd name="T45" fmla="*/ 21 h 57"/>
                <a:gd name="T46" fmla="*/ 32 w 38"/>
                <a:gd name="T47" fmla="*/ 14 h 57"/>
                <a:gd name="T48" fmla="*/ 29 w 38"/>
                <a:gd name="T49" fmla="*/ 9 h 57"/>
                <a:gd name="T50" fmla="*/ 24 w 38"/>
                <a:gd name="T51" fmla="*/ 6 h 57"/>
                <a:gd name="T52" fmla="*/ 18 w 38"/>
                <a:gd name="T53" fmla="*/ 5 h 57"/>
                <a:gd name="T54" fmla="*/ 14 w 38"/>
                <a:gd name="T55" fmla="*/ 5 h 57"/>
                <a:gd name="T56" fmla="*/ 10 w 38"/>
                <a:gd name="T57" fmla="*/ 8 h 57"/>
                <a:gd name="T58" fmla="*/ 7 w 38"/>
                <a:gd name="T59" fmla="*/ 11 h 57"/>
                <a:gd name="T60" fmla="*/ 5 w 38"/>
                <a:gd name="T61" fmla="*/ 14 h 57"/>
                <a:gd name="T62" fmla="*/ 5 w 38"/>
                <a:gd name="T63" fmla="*/ 27 h 57"/>
                <a:gd name="T64" fmla="*/ 8 w 38"/>
                <a:gd name="T65" fmla="*/ 31 h 57"/>
                <a:gd name="T66" fmla="*/ 11 w 38"/>
                <a:gd name="T67" fmla="*/ 34 h 57"/>
                <a:gd name="T68" fmla="*/ 15 w 38"/>
                <a:gd name="T69" fmla="*/ 36 h 57"/>
                <a:gd name="T70" fmla="*/ 19 w 38"/>
                <a:gd name="T71" fmla="*/ 3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8" h="57">
                  <a:moveTo>
                    <a:pt x="20" y="41"/>
                  </a:moveTo>
                  <a:cubicBezTo>
                    <a:pt x="17" y="41"/>
                    <a:pt x="14" y="40"/>
                    <a:pt x="11" y="39"/>
                  </a:cubicBezTo>
                  <a:cubicBezTo>
                    <a:pt x="9" y="37"/>
                    <a:pt x="7" y="35"/>
                    <a:pt x="5" y="32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6"/>
                    <a:pt x="8" y="4"/>
                    <a:pt x="11" y="2"/>
                  </a:cubicBezTo>
                  <a:cubicBezTo>
                    <a:pt x="14" y="1"/>
                    <a:pt x="16" y="0"/>
                    <a:pt x="19" y="0"/>
                  </a:cubicBezTo>
                  <a:cubicBezTo>
                    <a:pt x="22" y="0"/>
                    <a:pt x="25" y="1"/>
                    <a:pt x="27" y="2"/>
                  </a:cubicBezTo>
                  <a:cubicBezTo>
                    <a:pt x="29" y="3"/>
                    <a:pt x="31" y="4"/>
                    <a:pt x="33" y="6"/>
                  </a:cubicBezTo>
                  <a:cubicBezTo>
                    <a:pt x="35" y="8"/>
                    <a:pt x="36" y="10"/>
                    <a:pt x="37" y="13"/>
                  </a:cubicBezTo>
                  <a:cubicBezTo>
                    <a:pt x="38" y="15"/>
                    <a:pt x="38" y="18"/>
                    <a:pt x="38" y="21"/>
                  </a:cubicBezTo>
                  <a:cubicBezTo>
                    <a:pt x="38" y="23"/>
                    <a:pt x="38" y="26"/>
                    <a:pt x="37" y="28"/>
                  </a:cubicBezTo>
                  <a:cubicBezTo>
                    <a:pt x="36" y="31"/>
                    <a:pt x="35" y="33"/>
                    <a:pt x="33" y="35"/>
                  </a:cubicBezTo>
                  <a:cubicBezTo>
                    <a:pt x="32" y="37"/>
                    <a:pt x="30" y="38"/>
                    <a:pt x="28" y="39"/>
                  </a:cubicBezTo>
                  <a:cubicBezTo>
                    <a:pt x="25" y="41"/>
                    <a:pt x="23" y="41"/>
                    <a:pt x="20" y="41"/>
                  </a:cubicBezTo>
                  <a:close/>
                  <a:moveTo>
                    <a:pt x="19" y="37"/>
                  </a:moveTo>
                  <a:cubicBezTo>
                    <a:pt x="21" y="37"/>
                    <a:pt x="23" y="36"/>
                    <a:pt x="25" y="35"/>
                  </a:cubicBezTo>
                  <a:cubicBezTo>
                    <a:pt x="26" y="34"/>
                    <a:pt x="28" y="33"/>
                    <a:pt x="29" y="32"/>
                  </a:cubicBezTo>
                  <a:cubicBezTo>
                    <a:pt x="30" y="30"/>
                    <a:pt x="31" y="28"/>
                    <a:pt x="32" y="26"/>
                  </a:cubicBezTo>
                  <a:cubicBezTo>
                    <a:pt x="33" y="25"/>
                    <a:pt x="33" y="23"/>
                    <a:pt x="33" y="21"/>
                  </a:cubicBezTo>
                  <a:cubicBezTo>
                    <a:pt x="33" y="18"/>
                    <a:pt x="33" y="16"/>
                    <a:pt x="32" y="14"/>
                  </a:cubicBezTo>
                  <a:cubicBezTo>
                    <a:pt x="31" y="13"/>
                    <a:pt x="30" y="11"/>
                    <a:pt x="29" y="9"/>
                  </a:cubicBezTo>
                  <a:cubicBezTo>
                    <a:pt x="27" y="8"/>
                    <a:pt x="26" y="7"/>
                    <a:pt x="24" y="6"/>
                  </a:cubicBezTo>
                  <a:cubicBezTo>
                    <a:pt x="22" y="5"/>
                    <a:pt x="20" y="5"/>
                    <a:pt x="18" y="5"/>
                  </a:cubicBezTo>
                  <a:cubicBezTo>
                    <a:pt x="17" y="5"/>
                    <a:pt x="16" y="5"/>
                    <a:pt x="14" y="5"/>
                  </a:cubicBezTo>
                  <a:cubicBezTo>
                    <a:pt x="13" y="6"/>
                    <a:pt x="11" y="7"/>
                    <a:pt x="10" y="8"/>
                  </a:cubicBezTo>
                  <a:cubicBezTo>
                    <a:pt x="9" y="8"/>
                    <a:pt x="8" y="9"/>
                    <a:pt x="7" y="11"/>
                  </a:cubicBezTo>
                  <a:cubicBezTo>
                    <a:pt x="6" y="12"/>
                    <a:pt x="5" y="13"/>
                    <a:pt x="5" y="14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6" y="28"/>
                    <a:pt x="7" y="29"/>
                    <a:pt x="8" y="31"/>
                  </a:cubicBezTo>
                  <a:cubicBezTo>
                    <a:pt x="8" y="32"/>
                    <a:pt x="10" y="33"/>
                    <a:pt x="11" y="34"/>
                  </a:cubicBezTo>
                  <a:cubicBezTo>
                    <a:pt x="12" y="35"/>
                    <a:pt x="13" y="35"/>
                    <a:pt x="15" y="36"/>
                  </a:cubicBezTo>
                  <a:cubicBezTo>
                    <a:pt x="16" y="36"/>
                    <a:pt x="17" y="37"/>
                    <a:pt x="19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20"/>
            <p:cNvSpPr>
              <a:spLocks noEditPoints="1"/>
            </p:cNvSpPr>
            <p:nvPr/>
          </p:nvSpPr>
          <p:spPr bwMode="auto">
            <a:xfrm>
              <a:off x="6809726" y="2613508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1 h 41"/>
                <a:gd name="T10" fmla="*/ 2 w 40"/>
                <a:gd name="T11" fmla="*/ 13 h 41"/>
                <a:gd name="T12" fmla="*/ 6 w 40"/>
                <a:gd name="T13" fmla="*/ 6 h 41"/>
                <a:gd name="T14" fmla="*/ 12 w 40"/>
                <a:gd name="T15" fmla="*/ 2 h 41"/>
                <a:gd name="T16" fmla="*/ 20 w 40"/>
                <a:gd name="T17" fmla="*/ 0 h 41"/>
                <a:gd name="T18" fmla="*/ 28 w 40"/>
                <a:gd name="T19" fmla="*/ 2 h 41"/>
                <a:gd name="T20" fmla="*/ 34 w 40"/>
                <a:gd name="T21" fmla="*/ 6 h 41"/>
                <a:gd name="T22" fmla="*/ 38 w 40"/>
                <a:gd name="T23" fmla="*/ 13 h 41"/>
                <a:gd name="T24" fmla="*/ 40 w 40"/>
                <a:gd name="T25" fmla="*/ 21 h 41"/>
                <a:gd name="T26" fmla="*/ 38 w 40"/>
                <a:gd name="T27" fmla="*/ 28 h 41"/>
                <a:gd name="T28" fmla="*/ 34 w 40"/>
                <a:gd name="T29" fmla="*/ 35 h 41"/>
                <a:gd name="T30" fmla="*/ 28 w 40"/>
                <a:gd name="T31" fmla="*/ 39 h 41"/>
                <a:gd name="T32" fmla="*/ 20 w 40"/>
                <a:gd name="T33" fmla="*/ 41 h 41"/>
                <a:gd name="T34" fmla="*/ 5 w 40"/>
                <a:gd name="T35" fmla="*/ 21 h 41"/>
                <a:gd name="T36" fmla="*/ 7 w 40"/>
                <a:gd name="T37" fmla="*/ 27 h 41"/>
                <a:gd name="T38" fmla="*/ 10 w 40"/>
                <a:gd name="T39" fmla="*/ 32 h 41"/>
                <a:gd name="T40" fmla="*/ 14 w 40"/>
                <a:gd name="T41" fmla="*/ 35 h 41"/>
                <a:gd name="T42" fmla="*/ 20 w 40"/>
                <a:gd name="T43" fmla="*/ 37 h 41"/>
                <a:gd name="T44" fmla="*/ 25 w 40"/>
                <a:gd name="T45" fmla="*/ 35 h 41"/>
                <a:gd name="T46" fmla="*/ 30 w 40"/>
                <a:gd name="T47" fmla="*/ 32 h 41"/>
                <a:gd name="T48" fmla="*/ 33 w 40"/>
                <a:gd name="T49" fmla="*/ 27 h 41"/>
                <a:gd name="T50" fmla="*/ 34 w 40"/>
                <a:gd name="T51" fmla="*/ 21 h 41"/>
                <a:gd name="T52" fmla="*/ 33 w 40"/>
                <a:gd name="T53" fmla="*/ 14 h 41"/>
                <a:gd name="T54" fmla="*/ 30 w 40"/>
                <a:gd name="T55" fmla="*/ 9 h 41"/>
                <a:gd name="T56" fmla="*/ 25 w 40"/>
                <a:gd name="T57" fmla="*/ 6 h 41"/>
                <a:gd name="T58" fmla="*/ 20 w 40"/>
                <a:gd name="T59" fmla="*/ 5 h 41"/>
                <a:gd name="T60" fmla="*/ 14 w 40"/>
                <a:gd name="T61" fmla="*/ 6 h 41"/>
                <a:gd name="T62" fmla="*/ 10 w 40"/>
                <a:gd name="T63" fmla="*/ 9 h 41"/>
                <a:gd name="T64" fmla="*/ 7 w 40"/>
                <a:gd name="T65" fmla="*/ 14 h 41"/>
                <a:gd name="T66" fmla="*/ 5 w 40"/>
                <a:gd name="T67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4" y="41"/>
                    <a:pt x="12" y="39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1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3"/>
                    <a:pt x="12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3" y="0"/>
                    <a:pt x="25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40" y="18"/>
                    <a:pt x="40" y="21"/>
                  </a:cubicBezTo>
                  <a:cubicBezTo>
                    <a:pt x="40" y="23"/>
                    <a:pt x="39" y="26"/>
                    <a:pt x="38" y="28"/>
                  </a:cubicBezTo>
                  <a:cubicBezTo>
                    <a:pt x="37" y="31"/>
                    <a:pt x="36" y="33"/>
                    <a:pt x="34" y="35"/>
                  </a:cubicBezTo>
                  <a:cubicBezTo>
                    <a:pt x="32" y="37"/>
                    <a:pt x="30" y="38"/>
                    <a:pt x="28" y="39"/>
                  </a:cubicBezTo>
                  <a:cubicBezTo>
                    <a:pt x="25" y="41"/>
                    <a:pt x="23" y="41"/>
                    <a:pt x="20" y="41"/>
                  </a:cubicBezTo>
                  <a:close/>
                  <a:moveTo>
                    <a:pt x="5" y="21"/>
                  </a:moveTo>
                  <a:cubicBezTo>
                    <a:pt x="5" y="23"/>
                    <a:pt x="6" y="25"/>
                    <a:pt x="7" y="27"/>
                  </a:cubicBezTo>
                  <a:cubicBezTo>
                    <a:pt x="7" y="29"/>
                    <a:pt x="8" y="30"/>
                    <a:pt x="10" y="32"/>
                  </a:cubicBezTo>
                  <a:cubicBezTo>
                    <a:pt x="11" y="33"/>
                    <a:pt x="13" y="35"/>
                    <a:pt x="14" y="35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2" y="37"/>
                    <a:pt x="24" y="36"/>
                    <a:pt x="25" y="35"/>
                  </a:cubicBezTo>
                  <a:cubicBezTo>
                    <a:pt x="27" y="34"/>
                    <a:pt x="29" y="33"/>
                    <a:pt x="30" y="32"/>
                  </a:cubicBezTo>
                  <a:cubicBezTo>
                    <a:pt x="31" y="30"/>
                    <a:pt x="32" y="29"/>
                    <a:pt x="33" y="27"/>
                  </a:cubicBezTo>
                  <a:cubicBezTo>
                    <a:pt x="34" y="25"/>
                    <a:pt x="34" y="23"/>
                    <a:pt x="34" y="21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1" y="11"/>
                    <a:pt x="30" y="9"/>
                  </a:cubicBezTo>
                  <a:cubicBezTo>
                    <a:pt x="29" y="8"/>
                    <a:pt x="27" y="7"/>
                    <a:pt x="25" y="6"/>
                  </a:cubicBezTo>
                  <a:cubicBezTo>
                    <a:pt x="24" y="5"/>
                    <a:pt x="22" y="5"/>
                    <a:pt x="20" y="5"/>
                  </a:cubicBezTo>
                  <a:cubicBezTo>
                    <a:pt x="18" y="5"/>
                    <a:pt x="16" y="5"/>
                    <a:pt x="14" y="6"/>
                  </a:cubicBezTo>
                  <a:cubicBezTo>
                    <a:pt x="13" y="7"/>
                    <a:pt x="11" y="8"/>
                    <a:pt x="10" y="9"/>
                  </a:cubicBezTo>
                  <a:cubicBezTo>
                    <a:pt x="8" y="11"/>
                    <a:pt x="7" y="12"/>
                    <a:pt x="7" y="14"/>
                  </a:cubicBezTo>
                  <a:cubicBezTo>
                    <a:pt x="6" y="16"/>
                    <a:pt x="5" y="18"/>
                    <a:pt x="5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221"/>
            <p:cNvSpPr>
              <a:spLocks/>
            </p:cNvSpPr>
            <p:nvPr/>
          </p:nvSpPr>
          <p:spPr bwMode="auto">
            <a:xfrm>
              <a:off x="6874813" y="2613508"/>
              <a:ext cx="46038" cy="58738"/>
            </a:xfrm>
            <a:custGeom>
              <a:avLst/>
              <a:gdLst>
                <a:gd name="T0" fmla="*/ 16 w 32"/>
                <a:gd name="T1" fmla="*/ 41 h 41"/>
                <a:gd name="T2" fmla="*/ 7 w 32"/>
                <a:gd name="T3" fmla="*/ 40 h 41"/>
                <a:gd name="T4" fmla="*/ 0 w 32"/>
                <a:gd name="T5" fmla="*/ 35 h 41"/>
                <a:gd name="T6" fmla="*/ 2 w 32"/>
                <a:gd name="T7" fmla="*/ 32 h 41"/>
                <a:gd name="T8" fmla="*/ 9 w 32"/>
                <a:gd name="T9" fmla="*/ 36 h 41"/>
                <a:gd name="T10" fmla="*/ 16 w 32"/>
                <a:gd name="T11" fmla="*/ 37 h 41"/>
                <a:gd name="T12" fmla="*/ 24 w 32"/>
                <a:gd name="T13" fmla="*/ 35 h 41"/>
                <a:gd name="T14" fmla="*/ 27 w 32"/>
                <a:gd name="T15" fmla="*/ 30 h 41"/>
                <a:gd name="T16" fmla="*/ 26 w 32"/>
                <a:gd name="T17" fmla="*/ 27 h 41"/>
                <a:gd name="T18" fmla="*/ 24 w 32"/>
                <a:gd name="T19" fmla="*/ 25 h 41"/>
                <a:gd name="T20" fmla="*/ 20 w 32"/>
                <a:gd name="T21" fmla="*/ 24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9 h 41"/>
                <a:gd name="T28" fmla="*/ 2 w 32"/>
                <a:gd name="T29" fmla="*/ 16 h 41"/>
                <a:gd name="T30" fmla="*/ 2 w 32"/>
                <a:gd name="T31" fmla="*/ 12 h 41"/>
                <a:gd name="T32" fmla="*/ 3 w 32"/>
                <a:gd name="T33" fmla="*/ 7 h 41"/>
                <a:gd name="T34" fmla="*/ 6 w 32"/>
                <a:gd name="T35" fmla="*/ 3 h 41"/>
                <a:gd name="T36" fmla="*/ 11 w 32"/>
                <a:gd name="T37" fmla="*/ 1 h 41"/>
                <a:gd name="T38" fmla="*/ 16 w 32"/>
                <a:gd name="T39" fmla="*/ 0 h 41"/>
                <a:gd name="T40" fmla="*/ 25 w 32"/>
                <a:gd name="T41" fmla="*/ 2 h 41"/>
                <a:gd name="T42" fmla="*/ 31 w 32"/>
                <a:gd name="T43" fmla="*/ 5 h 41"/>
                <a:gd name="T44" fmla="*/ 28 w 32"/>
                <a:gd name="T45" fmla="*/ 8 h 41"/>
                <a:gd name="T46" fmla="*/ 23 w 32"/>
                <a:gd name="T47" fmla="*/ 5 h 41"/>
                <a:gd name="T48" fmla="*/ 16 w 32"/>
                <a:gd name="T49" fmla="*/ 4 h 41"/>
                <a:gd name="T50" fmla="*/ 12 w 32"/>
                <a:gd name="T51" fmla="*/ 4 h 41"/>
                <a:gd name="T52" fmla="*/ 9 w 32"/>
                <a:gd name="T53" fmla="*/ 6 h 41"/>
                <a:gd name="T54" fmla="*/ 7 w 32"/>
                <a:gd name="T55" fmla="*/ 8 h 41"/>
                <a:gd name="T56" fmla="*/ 7 w 32"/>
                <a:gd name="T57" fmla="*/ 11 h 41"/>
                <a:gd name="T58" fmla="*/ 7 w 32"/>
                <a:gd name="T59" fmla="*/ 14 h 41"/>
                <a:gd name="T60" fmla="*/ 9 w 32"/>
                <a:gd name="T61" fmla="*/ 16 h 41"/>
                <a:gd name="T62" fmla="*/ 12 w 32"/>
                <a:gd name="T63" fmla="*/ 17 h 41"/>
                <a:gd name="T64" fmla="*/ 16 w 32"/>
                <a:gd name="T65" fmla="*/ 18 h 41"/>
                <a:gd name="T66" fmla="*/ 23 w 32"/>
                <a:gd name="T67" fmla="*/ 20 h 41"/>
                <a:gd name="T68" fmla="*/ 28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8 w 32"/>
                <a:gd name="T75" fmla="*/ 38 h 41"/>
                <a:gd name="T76" fmla="*/ 16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6" y="41"/>
                  </a:moveTo>
                  <a:cubicBezTo>
                    <a:pt x="13" y="41"/>
                    <a:pt x="10" y="41"/>
                    <a:pt x="7" y="40"/>
                  </a:cubicBezTo>
                  <a:cubicBezTo>
                    <a:pt x="4" y="39"/>
                    <a:pt x="2" y="37"/>
                    <a:pt x="0" y="35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4" y="34"/>
                    <a:pt x="7" y="35"/>
                    <a:pt x="9" y="36"/>
                  </a:cubicBezTo>
                  <a:cubicBezTo>
                    <a:pt x="11" y="37"/>
                    <a:pt x="14" y="37"/>
                    <a:pt x="16" y="37"/>
                  </a:cubicBezTo>
                  <a:cubicBezTo>
                    <a:pt x="20" y="37"/>
                    <a:pt x="22" y="37"/>
                    <a:pt x="24" y="35"/>
                  </a:cubicBezTo>
                  <a:cubicBezTo>
                    <a:pt x="26" y="34"/>
                    <a:pt x="27" y="32"/>
                    <a:pt x="27" y="30"/>
                  </a:cubicBezTo>
                  <a:cubicBezTo>
                    <a:pt x="27" y="29"/>
                    <a:pt x="27" y="28"/>
                    <a:pt x="26" y="27"/>
                  </a:cubicBezTo>
                  <a:cubicBezTo>
                    <a:pt x="26" y="26"/>
                    <a:pt x="25" y="26"/>
                    <a:pt x="24" y="25"/>
                  </a:cubicBezTo>
                  <a:cubicBezTo>
                    <a:pt x="23" y="24"/>
                    <a:pt x="22" y="24"/>
                    <a:pt x="20" y="24"/>
                  </a:cubicBezTo>
                  <a:cubicBezTo>
                    <a:pt x="19" y="23"/>
                    <a:pt x="17" y="23"/>
                    <a:pt x="15" y="22"/>
                  </a:cubicBezTo>
                  <a:cubicBezTo>
                    <a:pt x="13" y="22"/>
                    <a:pt x="11" y="21"/>
                    <a:pt x="9" y="20"/>
                  </a:cubicBezTo>
                  <a:cubicBezTo>
                    <a:pt x="7" y="20"/>
                    <a:pt x="6" y="19"/>
                    <a:pt x="5" y="19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2" y="10"/>
                    <a:pt x="2" y="8"/>
                    <a:pt x="3" y="7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7" y="2"/>
                    <a:pt x="9" y="1"/>
                    <a:pt x="11" y="1"/>
                  </a:cubicBezTo>
                  <a:cubicBezTo>
                    <a:pt x="12" y="0"/>
                    <a:pt x="14" y="0"/>
                    <a:pt x="16" y="0"/>
                  </a:cubicBezTo>
                  <a:cubicBezTo>
                    <a:pt x="19" y="0"/>
                    <a:pt x="22" y="1"/>
                    <a:pt x="25" y="2"/>
                  </a:cubicBezTo>
                  <a:cubicBezTo>
                    <a:pt x="27" y="3"/>
                    <a:pt x="29" y="4"/>
                    <a:pt x="31" y="5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7"/>
                    <a:pt x="25" y="6"/>
                    <a:pt x="23" y="5"/>
                  </a:cubicBezTo>
                  <a:cubicBezTo>
                    <a:pt x="21" y="4"/>
                    <a:pt x="19" y="4"/>
                    <a:pt x="16" y="4"/>
                  </a:cubicBezTo>
                  <a:cubicBezTo>
                    <a:pt x="15" y="4"/>
                    <a:pt x="14" y="4"/>
                    <a:pt x="12" y="4"/>
                  </a:cubicBezTo>
                  <a:cubicBezTo>
                    <a:pt x="11" y="5"/>
                    <a:pt x="10" y="5"/>
                    <a:pt x="9" y="6"/>
                  </a:cubicBezTo>
                  <a:cubicBezTo>
                    <a:pt x="8" y="6"/>
                    <a:pt x="8" y="7"/>
                    <a:pt x="7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7" y="15"/>
                    <a:pt x="8" y="15"/>
                    <a:pt x="9" y="16"/>
                  </a:cubicBezTo>
                  <a:cubicBezTo>
                    <a:pt x="10" y="16"/>
                    <a:pt x="11" y="17"/>
                    <a:pt x="12" y="17"/>
                  </a:cubicBezTo>
                  <a:cubicBezTo>
                    <a:pt x="13" y="17"/>
                    <a:pt x="15" y="18"/>
                    <a:pt x="16" y="18"/>
                  </a:cubicBezTo>
                  <a:cubicBezTo>
                    <a:pt x="19" y="19"/>
                    <a:pt x="21" y="19"/>
                    <a:pt x="23" y="20"/>
                  </a:cubicBezTo>
                  <a:cubicBezTo>
                    <a:pt x="25" y="20"/>
                    <a:pt x="27" y="21"/>
                    <a:pt x="28" y="22"/>
                  </a:cubicBezTo>
                  <a:cubicBezTo>
                    <a:pt x="29" y="23"/>
                    <a:pt x="30" y="24"/>
                    <a:pt x="31" y="25"/>
                  </a:cubicBezTo>
                  <a:cubicBezTo>
                    <a:pt x="32" y="26"/>
                    <a:pt x="32" y="28"/>
                    <a:pt x="32" y="29"/>
                  </a:cubicBezTo>
                  <a:cubicBezTo>
                    <a:pt x="32" y="33"/>
                    <a:pt x="30" y="36"/>
                    <a:pt x="28" y="38"/>
                  </a:cubicBezTo>
                  <a:cubicBezTo>
                    <a:pt x="25" y="40"/>
                    <a:pt x="21" y="41"/>
                    <a:pt x="16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222"/>
            <p:cNvSpPr>
              <a:spLocks/>
            </p:cNvSpPr>
            <p:nvPr/>
          </p:nvSpPr>
          <p:spPr bwMode="auto">
            <a:xfrm>
              <a:off x="6931963" y="2615095"/>
              <a:ext cx="50800" cy="57150"/>
            </a:xfrm>
            <a:custGeom>
              <a:avLst/>
              <a:gdLst>
                <a:gd name="T0" fmla="*/ 13 w 36"/>
                <a:gd name="T1" fmla="*/ 40 h 40"/>
                <a:gd name="T2" fmla="*/ 3 w 36"/>
                <a:gd name="T3" fmla="*/ 36 h 40"/>
                <a:gd name="T4" fmla="*/ 0 w 36"/>
                <a:gd name="T5" fmla="*/ 23 h 40"/>
                <a:gd name="T6" fmla="*/ 0 w 36"/>
                <a:gd name="T7" fmla="*/ 0 h 40"/>
                <a:gd name="T8" fmla="*/ 5 w 36"/>
                <a:gd name="T9" fmla="*/ 0 h 40"/>
                <a:gd name="T10" fmla="*/ 5 w 36"/>
                <a:gd name="T11" fmla="*/ 22 h 40"/>
                <a:gd name="T12" fmla="*/ 14 w 36"/>
                <a:gd name="T13" fmla="*/ 36 h 40"/>
                <a:gd name="T14" fmla="*/ 19 w 36"/>
                <a:gd name="T15" fmla="*/ 35 h 40"/>
                <a:gd name="T16" fmla="*/ 23 w 36"/>
                <a:gd name="T17" fmla="*/ 33 h 40"/>
                <a:gd name="T18" fmla="*/ 26 w 36"/>
                <a:gd name="T19" fmla="*/ 29 h 40"/>
                <a:gd name="T20" fmla="*/ 29 w 36"/>
                <a:gd name="T21" fmla="*/ 25 h 40"/>
                <a:gd name="T22" fmla="*/ 29 w 36"/>
                <a:gd name="T23" fmla="*/ 0 h 40"/>
                <a:gd name="T24" fmla="*/ 34 w 36"/>
                <a:gd name="T25" fmla="*/ 0 h 40"/>
                <a:gd name="T26" fmla="*/ 34 w 36"/>
                <a:gd name="T27" fmla="*/ 33 h 40"/>
                <a:gd name="T28" fmla="*/ 36 w 36"/>
                <a:gd name="T29" fmla="*/ 35 h 40"/>
                <a:gd name="T30" fmla="*/ 36 w 36"/>
                <a:gd name="T31" fmla="*/ 39 h 40"/>
                <a:gd name="T32" fmla="*/ 34 w 36"/>
                <a:gd name="T33" fmla="*/ 40 h 40"/>
                <a:gd name="T34" fmla="*/ 33 w 36"/>
                <a:gd name="T35" fmla="*/ 40 h 40"/>
                <a:gd name="T36" fmla="*/ 30 w 36"/>
                <a:gd name="T37" fmla="*/ 38 h 40"/>
                <a:gd name="T38" fmla="*/ 29 w 36"/>
                <a:gd name="T39" fmla="*/ 35 h 40"/>
                <a:gd name="T40" fmla="*/ 29 w 36"/>
                <a:gd name="T41" fmla="*/ 30 h 40"/>
                <a:gd name="T42" fmla="*/ 22 w 36"/>
                <a:gd name="T43" fmla="*/ 38 h 40"/>
                <a:gd name="T44" fmla="*/ 13 w 36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0">
                  <a:moveTo>
                    <a:pt x="13" y="40"/>
                  </a:moveTo>
                  <a:cubicBezTo>
                    <a:pt x="8" y="40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31"/>
                    <a:pt x="8" y="36"/>
                    <a:pt x="14" y="36"/>
                  </a:cubicBezTo>
                  <a:cubicBezTo>
                    <a:pt x="16" y="36"/>
                    <a:pt x="17" y="35"/>
                    <a:pt x="19" y="35"/>
                  </a:cubicBezTo>
                  <a:cubicBezTo>
                    <a:pt x="20" y="34"/>
                    <a:pt x="22" y="34"/>
                    <a:pt x="23" y="33"/>
                  </a:cubicBezTo>
                  <a:cubicBezTo>
                    <a:pt x="24" y="32"/>
                    <a:pt x="25" y="30"/>
                    <a:pt x="26" y="29"/>
                  </a:cubicBezTo>
                  <a:cubicBezTo>
                    <a:pt x="27" y="28"/>
                    <a:pt x="28" y="26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4" y="35"/>
                    <a:pt x="36" y="3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5" y="39"/>
                    <a:pt x="34" y="40"/>
                    <a:pt x="34" y="40"/>
                  </a:cubicBezTo>
                  <a:cubicBezTo>
                    <a:pt x="34" y="40"/>
                    <a:pt x="33" y="40"/>
                    <a:pt x="33" y="40"/>
                  </a:cubicBezTo>
                  <a:cubicBezTo>
                    <a:pt x="32" y="39"/>
                    <a:pt x="31" y="39"/>
                    <a:pt x="30" y="38"/>
                  </a:cubicBezTo>
                  <a:cubicBezTo>
                    <a:pt x="30" y="37"/>
                    <a:pt x="29" y="36"/>
                    <a:pt x="29" y="35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33"/>
                    <a:pt x="25" y="36"/>
                    <a:pt x="22" y="38"/>
                  </a:cubicBezTo>
                  <a:cubicBezTo>
                    <a:pt x="19" y="39"/>
                    <a:pt x="16" y="40"/>
                    <a:pt x="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223"/>
            <p:cNvSpPr>
              <a:spLocks noEditPoints="1"/>
            </p:cNvSpPr>
            <p:nvPr/>
          </p:nvSpPr>
          <p:spPr bwMode="auto">
            <a:xfrm>
              <a:off x="6992288" y="2613508"/>
              <a:ext cx="57150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3 h 41"/>
                <a:gd name="T12" fmla="*/ 5 w 39"/>
                <a:gd name="T13" fmla="*/ 6 h 41"/>
                <a:gd name="T14" fmla="*/ 12 w 39"/>
                <a:gd name="T15" fmla="*/ 2 h 41"/>
                <a:gd name="T16" fmla="*/ 20 w 39"/>
                <a:gd name="T17" fmla="*/ 0 h 41"/>
                <a:gd name="T18" fmla="*/ 27 w 39"/>
                <a:gd name="T19" fmla="*/ 2 h 41"/>
                <a:gd name="T20" fmla="*/ 34 w 39"/>
                <a:gd name="T21" fmla="*/ 6 h 41"/>
                <a:gd name="T22" fmla="*/ 38 w 39"/>
                <a:gd name="T23" fmla="*/ 13 h 41"/>
                <a:gd name="T24" fmla="*/ 39 w 39"/>
                <a:gd name="T25" fmla="*/ 20 h 41"/>
                <a:gd name="T26" fmla="*/ 39 w 39"/>
                <a:gd name="T27" fmla="*/ 22 h 41"/>
                <a:gd name="T28" fmla="*/ 39 w 39"/>
                <a:gd name="T29" fmla="*/ 22 h 41"/>
                <a:gd name="T30" fmla="*/ 5 w 39"/>
                <a:gd name="T31" fmla="*/ 22 h 41"/>
                <a:gd name="T32" fmla="*/ 7 w 39"/>
                <a:gd name="T33" fmla="*/ 28 h 41"/>
                <a:gd name="T34" fmla="*/ 10 w 39"/>
                <a:gd name="T35" fmla="*/ 33 h 41"/>
                <a:gd name="T36" fmla="*/ 14 w 39"/>
                <a:gd name="T37" fmla="*/ 36 h 41"/>
                <a:gd name="T38" fmla="*/ 20 w 39"/>
                <a:gd name="T39" fmla="*/ 37 h 41"/>
                <a:gd name="T40" fmla="*/ 24 w 39"/>
                <a:gd name="T41" fmla="*/ 37 h 41"/>
                <a:gd name="T42" fmla="*/ 27 w 39"/>
                <a:gd name="T43" fmla="*/ 35 h 41"/>
                <a:gd name="T44" fmla="*/ 30 w 39"/>
                <a:gd name="T45" fmla="*/ 33 h 41"/>
                <a:gd name="T46" fmla="*/ 32 w 39"/>
                <a:gd name="T47" fmla="*/ 30 h 41"/>
                <a:gd name="T48" fmla="*/ 36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20 w 39"/>
                <a:gd name="T57" fmla="*/ 41 h 41"/>
                <a:gd name="T58" fmla="*/ 34 w 39"/>
                <a:gd name="T59" fmla="*/ 18 h 41"/>
                <a:gd name="T60" fmla="*/ 33 w 39"/>
                <a:gd name="T61" fmla="*/ 13 h 41"/>
                <a:gd name="T62" fmla="*/ 30 w 39"/>
                <a:gd name="T63" fmla="*/ 8 h 41"/>
                <a:gd name="T64" fmla="*/ 25 w 39"/>
                <a:gd name="T65" fmla="*/ 5 h 41"/>
                <a:gd name="T66" fmla="*/ 20 w 39"/>
                <a:gd name="T67" fmla="*/ 4 h 41"/>
                <a:gd name="T68" fmla="*/ 14 w 39"/>
                <a:gd name="T69" fmla="*/ 5 h 41"/>
                <a:gd name="T70" fmla="*/ 10 w 39"/>
                <a:gd name="T71" fmla="*/ 8 h 41"/>
                <a:gd name="T72" fmla="*/ 6 w 39"/>
                <a:gd name="T73" fmla="*/ 13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1"/>
                    <a:pt x="12" y="39"/>
                  </a:cubicBezTo>
                  <a:cubicBezTo>
                    <a:pt x="9" y="38"/>
                    <a:pt x="7" y="37"/>
                    <a:pt x="5" y="35"/>
                  </a:cubicBezTo>
                  <a:cubicBezTo>
                    <a:pt x="4" y="33"/>
                    <a:pt x="2" y="31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0"/>
                    <a:pt x="4" y="8"/>
                    <a:pt x="5" y="6"/>
                  </a:cubicBezTo>
                  <a:cubicBezTo>
                    <a:pt x="7" y="4"/>
                    <a:pt x="9" y="3"/>
                    <a:pt x="12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2" y="0"/>
                    <a:pt x="25" y="1"/>
                    <a:pt x="27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5" y="8"/>
                    <a:pt x="37" y="10"/>
                    <a:pt x="38" y="13"/>
                  </a:cubicBezTo>
                  <a:cubicBezTo>
                    <a:pt x="39" y="15"/>
                    <a:pt x="39" y="18"/>
                    <a:pt x="39" y="20"/>
                  </a:cubicBezTo>
                  <a:cubicBezTo>
                    <a:pt x="39" y="21"/>
                    <a:pt x="39" y="21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5"/>
                    <a:pt x="6" y="26"/>
                    <a:pt x="7" y="28"/>
                  </a:cubicBezTo>
                  <a:cubicBezTo>
                    <a:pt x="7" y="30"/>
                    <a:pt x="9" y="32"/>
                    <a:pt x="10" y="33"/>
                  </a:cubicBezTo>
                  <a:cubicBezTo>
                    <a:pt x="11" y="34"/>
                    <a:pt x="13" y="35"/>
                    <a:pt x="14" y="36"/>
                  </a:cubicBezTo>
                  <a:cubicBezTo>
                    <a:pt x="16" y="37"/>
                    <a:pt x="18" y="37"/>
                    <a:pt x="20" y="37"/>
                  </a:cubicBezTo>
                  <a:cubicBezTo>
                    <a:pt x="21" y="37"/>
                    <a:pt x="22" y="37"/>
                    <a:pt x="24" y="37"/>
                  </a:cubicBezTo>
                  <a:cubicBezTo>
                    <a:pt x="25" y="36"/>
                    <a:pt x="26" y="36"/>
                    <a:pt x="27" y="35"/>
                  </a:cubicBezTo>
                  <a:cubicBezTo>
                    <a:pt x="28" y="35"/>
                    <a:pt x="29" y="34"/>
                    <a:pt x="30" y="33"/>
                  </a:cubicBezTo>
                  <a:cubicBezTo>
                    <a:pt x="31" y="32"/>
                    <a:pt x="32" y="31"/>
                    <a:pt x="32" y="30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1" y="37"/>
                    <a:pt x="30" y="38"/>
                  </a:cubicBezTo>
                  <a:cubicBezTo>
                    <a:pt x="29" y="39"/>
                    <a:pt x="27" y="40"/>
                    <a:pt x="25" y="40"/>
                  </a:cubicBezTo>
                  <a:cubicBezTo>
                    <a:pt x="23" y="41"/>
                    <a:pt x="22" y="41"/>
                    <a:pt x="20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4" y="14"/>
                    <a:pt x="33" y="13"/>
                  </a:cubicBezTo>
                  <a:cubicBezTo>
                    <a:pt x="32" y="11"/>
                    <a:pt x="31" y="9"/>
                    <a:pt x="30" y="8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3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2" y="6"/>
                    <a:pt x="11" y="7"/>
                    <a:pt x="10" y="8"/>
                  </a:cubicBezTo>
                  <a:cubicBezTo>
                    <a:pt x="8" y="9"/>
                    <a:pt x="7" y="11"/>
                    <a:pt x="6" y="13"/>
                  </a:cubicBezTo>
                  <a:cubicBezTo>
                    <a:pt x="6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224"/>
            <p:cNvSpPr>
              <a:spLocks/>
            </p:cNvSpPr>
            <p:nvPr/>
          </p:nvSpPr>
          <p:spPr bwMode="auto">
            <a:xfrm>
              <a:off x="7060551" y="2613508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5 w 20"/>
                <a:gd name="T5" fmla="*/ 16 h 40"/>
                <a:gd name="T6" fmla="*/ 5 w 20"/>
                <a:gd name="T7" fmla="*/ 40 h 40"/>
                <a:gd name="T8" fmla="*/ 0 w 20"/>
                <a:gd name="T9" fmla="*/ 40 h 40"/>
                <a:gd name="T10" fmla="*/ 0 w 20"/>
                <a:gd name="T11" fmla="*/ 1 h 40"/>
                <a:gd name="T12" fmla="*/ 5 w 20"/>
                <a:gd name="T13" fmla="*/ 1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1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6" y="5"/>
                    <a:pt x="13" y="6"/>
                    <a:pt x="11" y="8"/>
                  </a:cubicBezTo>
                  <a:cubicBezTo>
                    <a:pt x="8" y="10"/>
                    <a:pt x="6" y="13"/>
                    <a:pt x="5" y="16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5"/>
                    <a:pt x="11" y="3"/>
                  </a:cubicBezTo>
                  <a:cubicBezTo>
                    <a:pt x="13" y="1"/>
                    <a:pt x="16" y="0"/>
                    <a:pt x="19" y="0"/>
                  </a:cubicBezTo>
                  <a:cubicBezTo>
                    <a:pt x="19" y="0"/>
                    <a:pt x="20" y="1"/>
                    <a:pt x="20" y="1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225"/>
            <p:cNvSpPr>
              <a:spLocks noEditPoints="1"/>
            </p:cNvSpPr>
            <p:nvPr/>
          </p:nvSpPr>
          <p:spPr bwMode="auto">
            <a:xfrm>
              <a:off x="7093888" y="2613508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3 h 41"/>
                <a:gd name="T12" fmla="*/ 6 w 40"/>
                <a:gd name="T13" fmla="*/ 6 h 41"/>
                <a:gd name="T14" fmla="*/ 12 w 40"/>
                <a:gd name="T15" fmla="*/ 2 h 41"/>
                <a:gd name="T16" fmla="*/ 20 w 40"/>
                <a:gd name="T17" fmla="*/ 0 h 41"/>
                <a:gd name="T18" fmla="*/ 28 w 40"/>
                <a:gd name="T19" fmla="*/ 2 h 41"/>
                <a:gd name="T20" fmla="*/ 34 w 40"/>
                <a:gd name="T21" fmla="*/ 6 h 41"/>
                <a:gd name="T22" fmla="*/ 38 w 40"/>
                <a:gd name="T23" fmla="*/ 13 h 41"/>
                <a:gd name="T24" fmla="*/ 40 w 40"/>
                <a:gd name="T25" fmla="*/ 20 h 41"/>
                <a:gd name="T26" fmla="*/ 40 w 40"/>
                <a:gd name="T27" fmla="*/ 22 h 41"/>
                <a:gd name="T28" fmla="*/ 39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0 w 40"/>
                <a:gd name="T35" fmla="*/ 33 h 41"/>
                <a:gd name="T36" fmla="*/ 15 w 40"/>
                <a:gd name="T37" fmla="*/ 36 h 41"/>
                <a:gd name="T38" fmla="*/ 20 w 40"/>
                <a:gd name="T39" fmla="*/ 37 h 41"/>
                <a:gd name="T40" fmla="*/ 24 w 40"/>
                <a:gd name="T41" fmla="*/ 37 h 41"/>
                <a:gd name="T42" fmla="*/ 27 w 40"/>
                <a:gd name="T43" fmla="*/ 35 h 41"/>
                <a:gd name="T44" fmla="*/ 30 w 40"/>
                <a:gd name="T45" fmla="*/ 33 h 41"/>
                <a:gd name="T46" fmla="*/ 32 w 40"/>
                <a:gd name="T47" fmla="*/ 30 h 41"/>
                <a:gd name="T48" fmla="*/ 37 w 40"/>
                <a:gd name="T49" fmla="*/ 31 h 41"/>
                <a:gd name="T50" fmla="*/ 34 w 40"/>
                <a:gd name="T51" fmla="*/ 35 h 41"/>
                <a:gd name="T52" fmla="*/ 30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3 h 41"/>
                <a:gd name="T62" fmla="*/ 30 w 40"/>
                <a:gd name="T63" fmla="*/ 8 h 41"/>
                <a:gd name="T64" fmla="*/ 25 w 40"/>
                <a:gd name="T65" fmla="*/ 5 h 41"/>
                <a:gd name="T66" fmla="*/ 20 w 40"/>
                <a:gd name="T67" fmla="*/ 4 h 41"/>
                <a:gd name="T68" fmla="*/ 14 w 40"/>
                <a:gd name="T69" fmla="*/ 5 h 41"/>
                <a:gd name="T70" fmla="*/ 10 w 40"/>
                <a:gd name="T71" fmla="*/ 8 h 41"/>
                <a:gd name="T72" fmla="*/ 7 w 40"/>
                <a:gd name="T73" fmla="*/ 13 h 41"/>
                <a:gd name="T74" fmla="*/ 5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4" y="41"/>
                    <a:pt x="12" y="39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7" y="4"/>
                    <a:pt x="10" y="3"/>
                    <a:pt x="12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3" y="0"/>
                    <a:pt x="25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40" y="18"/>
                    <a:pt x="40" y="20"/>
                  </a:cubicBezTo>
                  <a:cubicBezTo>
                    <a:pt x="40" y="21"/>
                    <a:pt x="40" y="21"/>
                    <a:pt x="40" y="22"/>
                  </a:cubicBezTo>
                  <a:cubicBezTo>
                    <a:pt x="40" y="22"/>
                    <a:pt x="39" y="22"/>
                    <a:pt x="39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5"/>
                    <a:pt x="6" y="26"/>
                    <a:pt x="7" y="28"/>
                  </a:cubicBezTo>
                  <a:cubicBezTo>
                    <a:pt x="8" y="30"/>
                    <a:pt x="9" y="32"/>
                    <a:pt x="10" y="33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6" y="37"/>
                    <a:pt x="18" y="37"/>
                    <a:pt x="20" y="37"/>
                  </a:cubicBezTo>
                  <a:cubicBezTo>
                    <a:pt x="21" y="37"/>
                    <a:pt x="23" y="37"/>
                    <a:pt x="24" y="37"/>
                  </a:cubicBezTo>
                  <a:cubicBezTo>
                    <a:pt x="25" y="36"/>
                    <a:pt x="26" y="36"/>
                    <a:pt x="27" y="35"/>
                  </a:cubicBezTo>
                  <a:cubicBezTo>
                    <a:pt x="29" y="35"/>
                    <a:pt x="30" y="34"/>
                    <a:pt x="30" y="33"/>
                  </a:cubicBezTo>
                  <a:cubicBezTo>
                    <a:pt x="31" y="32"/>
                    <a:pt x="32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40"/>
                    <a:pt x="26" y="40"/>
                  </a:cubicBezTo>
                  <a:cubicBezTo>
                    <a:pt x="24" y="41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4" y="16"/>
                    <a:pt x="34" y="14"/>
                    <a:pt x="33" y="13"/>
                  </a:cubicBezTo>
                  <a:cubicBezTo>
                    <a:pt x="32" y="11"/>
                    <a:pt x="31" y="9"/>
                    <a:pt x="30" y="8"/>
                  </a:cubicBezTo>
                  <a:cubicBezTo>
                    <a:pt x="29" y="7"/>
                    <a:pt x="27" y="6"/>
                    <a:pt x="25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3" y="6"/>
                    <a:pt x="11" y="7"/>
                    <a:pt x="10" y="8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6" y="14"/>
                    <a:pt x="6" y="16"/>
                    <a:pt x="5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226"/>
            <p:cNvSpPr>
              <a:spLocks/>
            </p:cNvSpPr>
            <p:nvPr/>
          </p:nvSpPr>
          <p:spPr bwMode="auto">
            <a:xfrm>
              <a:off x="7163738" y="2659545"/>
              <a:ext cx="6350" cy="20638"/>
            </a:xfrm>
            <a:custGeom>
              <a:avLst/>
              <a:gdLst>
                <a:gd name="T0" fmla="*/ 0 w 4"/>
                <a:gd name="T1" fmla="*/ 13 h 13"/>
                <a:gd name="T2" fmla="*/ 1 w 4"/>
                <a:gd name="T3" fmla="*/ 7 h 13"/>
                <a:gd name="T4" fmla="*/ 0 w 4"/>
                <a:gd name="T5" fmla="*/ 7 h 13"/>
                <a:gd name="T6" fmla="*/ 0 w 4"/>
                <a:gd name="T7" fmla="*/ 0 h 13"/>
                <a:gd name="T8" fmla="*/ 4 w 4"/>
                <a:gd name="T9" fmla="*/ 0 h 13"/>
                <a:gd name="T10" fmla="*/ 4 w 4"/>
                <a:gd name="T11" fmla="*/ 7 h 13"/>
                <a:gd name="T12" fmla="*/ 2 w 4"/>
                <a:gd name="T13" fmla="*/ 13 h 13"/>
                <a:gd name="T14" fmla="*/ 0 w 4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3">
                  <a:moveTo>
                    <a:pt x="0" y="13"/>
                  </a:moveTo>
                  <a:lnTo>
                    <a:pt x="1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7"/>
                  </a:lnTo>
                  <a:lnTo>
                    <a:pt x="2" y="13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227"/>
            <p:cNvSpPr>
              <a:spLocks/>
            </p:cNvSpPr>
            <p:nvPr/>
          </p:nvSpPr>
          <p:spPr bwMode="auto">
            <a:xfrm>
              <a:off x="6327126" y="2711933"/>
              <a:ext cx="33338" cy="74613"/>
            </a:xfrm>
            <a:custGeom>
              <a:avLst/>
              <a:gdLst>
                <a:gd name="T0" fmla="*/ 23 w 23"/>
                <a:gd name="T1" fmla="*/ 51 h 53"/>
                <a:gd name="T2" fmla="*/ 21 w 23"/>
                <a:gd name="T3" fmla="*/ 52 h 53"/>
                <a:gd name="T4" fmla="*/ 19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1 w 23"/>
                <a:gd name="T11" fmla="*/ 53 h 53"/>
                <a:gd name="T12" fmla="*/ 8 w 23"/>
                <a:gd name="T13" fmla="*/ 51 h 53"/>
                <a:gd name="T14" fmla="*/ 6 w 23"/>
                <a:gd name="T15" fmla="*/ 49 h 53"/>
                <a:gd name="T16" fmla="*/ 5 w 23"/>
                <a:gd name="T17" fmla="*/ 46 h 53"/>
                <a:gd name="T18" fmla="*/ 5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5 w 23"/>
                <a:gd name="T25" fmla="*/ 13 h 53"/>
                <a:gd name="T26" fmla="*/ 5 w 23"/>
                <a:gd name="T27" fmla="*/ 0 h 53"/>
                <a:gd name="T28" fmla="*/ 11 w 23"/>
                <a:gd name="T29" fmla="*/ 0 h 53"/>
                <a:gd name="T30" fmla="*/ 11 w 23"/>
                <a:gd name="T31" fmla="*/ 13 h 53"/>
                <a:gd name="T32" fmla="*/ 20 w 23"/>
                <a:gd name="T33" fmla="*/ 13 h 53"/>
                <a:gd name="T34" fmla="*/ 20 w 23"/>
                <a:gd name="T35" fmla="*/ 17 h 53"/>
                <a:gd name="T36" fmla="*/ 11 w 23"/>
                <a:gd name="T37" fmla="*/ 17 h 53"/>
                <a:gd name="T38" fmla="*/ 11 w 23"/>
                <a:gd name="T39" fmla="*/ 44 h 53"/>
                <a:gd name="T40" fmla="*/ 12 w 23"/>
                <a:gd name="T41" fmla="*/ 47 h 53"/>
                <a:gd name="T42" fmla="*/ 15 w 23"/>
                <a:gd name="T43" fmla="*/ 49 h 53"/>
                <a:gd name="T44" fmla="*/ 19 w 23"/>
                <a:gd name="T45" fmla="*/ 48 h 53"/>
                <a:gd name="T46" fmla="*/ 21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2" y="51"/>
                    <a:pt x="22" y="51"/>
                    <a:pt x="21" y="52"/>
                  </a:cubicBezTo>
                  <a:cubicBezTo>
                    <a:pt x="21" y="52"/>
                    <a:pt x="20" y="52"/>
                    <a:pt x="19" y="52"/>
                  </a:cubicBezTo>
                  <a:cubicBezTo>
                    <a:pt x="19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3" y="53"/>
                    <a:pt x="12" y="53"/>
                    <a:pt x="11" y="53"/>
                  </a:cubicBezTo>
                  <a:cubicBezTo>
                    <a:pt x="10" y="53"/>
                    <a:pt x="9" y="52"/>
                    <a:pt x="8" y="51"/>
                  </a:cubicBezTo>
                  <a:cubicBezTo>
                    <a:pt x="7" y="51"/>
                    <a:pt x="7" y="50"/>
                    <a:pt x="6" y="49"/>
                  </a:cubicBezTo>
                  <a:cubicBezTo>
                    <a:pt x="6" y="48"/>
                    <a:pt x="5" y="47"/>
                    <a:pt x="5" y="4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1" y="47"/>
                    <a:pt x="12" y="47"/>
                  </a:cubicBezTo>
                  <a:cubicBezTo>
                    <a:pt x="13" y="48"/>
                    <a:pt x="14" y="49"/>
                    <a:pt x="15" y="49"/>
                  </a:cubicBezTo>
                  <a:cubicBezTo>
                    <a:pt x="17" y="49"/>
                    <a:pt x="18" y="48"/>
                    <a:pt x="19" y="48"/>
                  </a:cubicBezTo>
                  <a:cubicBezTo>
                    <a:pt x="20" y="47"/>
                    <a:pt x="21" y="47"/>
                    <a:pt x="21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228"/>
            <p:cNvSpPr>
              <a:spLocks noEditPoints="1"/>
            </p:cNvSpPr>
            <p:nvPr/>
          </p:nvSpPr>
          <p:spPr bwMode="auto">
            <a:xfrm>
              <a:off x="6365226" y="2729395"/>
              <a:ext cx="55563" cy="58738"/>
            </a:xfrm>
            <a:custGeom>
              <a:avLst/>
              <a:gdLst>
                <a:gd name="T0" fmla="*/ 19 w 39"/>
                <a:gd name="T1" fmla="*/ 41 h 41"/>
                <a:gd name="T2" fmla="*/ 11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5 w 39"/>
                <a:gd name="T13" fmla="*/ 6 h 41"/>
                <a:gd name="T14" fmla="*/ 11 w 39"/>
                <a:gd name="T15" fmla="*/ 1 h 41"/>
                <a:gd name="T16" fmla="*/ 19 w 39"/>
                <a:gd name="T17" fmla="*/ 0 h 41"/>
                <a:gd name="T18" fmla="*/ 27 w 39"/>
                <a:gd name="T19" fmla="*/ 1 h 41"/>
                <a:gd name="T20" fmla="*/ 33 w 39"/>
                <a:gd name="T21" fmla="*/ 6 h 41"/>
                <a:gd name="T22" fmla="*/ 37 w 39"/>
                <a:gd name="T23" fmla="*/ 12 h 41"/>
                <a:gd name="T24" fmla="*/ 39 w 39"/>
                <a:gd name="T25" fmla="*/ 20 h 41"/>
                <a:gd name="T26" fmla="*/ 37 w 39"/>
                <a:gd name="T27" fmla="*/ 28 h 41"/>
                <a:gd name="T28" fmla="*/ 33 w 39"/>
                <a:gd name="T29" fmla="*/ 35 h 41"/>
                <a:gd name="T30" fmla="*/ 27 w 39"/>
                <a:gd name="T31" fmla="*/ 39 h 41"/>
                <a:gd name="T32" fmla="*/ 19 w 39"/>
                <a:gd name="T33" fmla="*/ 41 h 41"/>
                <a:gd name="T34" fmla="*/ 5 w 39"/>
                <a:gd name="T35" fmla="*/ 20 h 41"/>
                <a:gd name="T36" fmla="*/ 6 w 39"/>
                <a:gd name="T37" fmla="*/ 26 h 41"/>
                <a:gd name="T38" fmla="*/ 9 w 39"/>
                <a:gd name="T39" fmla="*/ 31 h 41"/>
                <a:gd name="T40" fmla="*/ 14 w 39"/>
                <a:gd name="T41" fmla="*/ 35 h 41"/>
                <a:gd name="T42" fmla="*/ 19 w 39"/>
                <a:gd name="T43" fmla="*/ 36 h 41"/>
                <a:gd name="T44" fmla="*/ 25 w 39"/>
                <a:gd name="T45" fmla="*/ 35 h 41"/>
                <a:gd name="T46" fmla="*/ 29 w 39"/>
                <a:gd name="T47" fmla="*/ 31 h 41"/>
                <a:gd name="T48" fmla="*/ 32 w 39"/>
                <a:gd name="T49" fmla="*/ 26 h 41"/>
                <a:gd name="T50" fmla="*/ 34 w 39"/>
                <a:gd name="T51" fmla="*/ 20 h 41"/>
                <a:gd name="T52" fmla="*/ 32 w 39"/>
                <a:gd name="T53" fmla="*/ 14 h 41"/>
                <a:gd name="T54" fmla="*/ 29 w 39"/>
                <a:gd name="T55" fmla="*/ 9 h 41"/>
                <a:gd name="T56" fmla="*/ 25 w 39"/>
                <a:gd name="T57" fmla="*/ 5 h 41"/>
                <a:gd name="T58" fmla="*/ 19 w 39"/>
                <a:gd name="T59" fmla="*/ 4 h 41"/>
                <a:gd name="T60" fmla="*/ 14 w 39"/>
                <a:gd name="T61" fmla="*/ 5 h 41"/>
                <a:gd name="T62" fmla="*/ 9 w 39"/>
                <a:gd name="T63" fmla="*/ 9 h 41"/>
                <a:gd name="T64" fmla="*/ 6 w 39"/>
                <a:gd name="T65" fmla="*/ 14 h 41"/>
                <a:gd name="T66" fmla="*/ 5 w 39"/>
                <a:gd name="T6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" h="41">
                  <a:moveTo>
                    <a:pt x="19" y="41"/>
                  </a:moveTo>
                  <a:cubicBezTo>
                    <a:pt x="16" y="41"/>
                    <a:pt x="14" y="40"/>
                    <a:pt x="11" y="39"/>
                  </a:cubicBezTo>
                  <a:cubicBezTo>
                    <a:pt x="9" y="38"/>
                    <a:pt x="7" y="36"/>
                    <a:pt x="5" y="35"/>
                  </a:cubicBezTo>
                  <a:cubicBezTo>
                    <a:pt x="3" y="33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ubicBezTo>
                    <a:pt x="0" y="17"/>
                    <a:pt x="0" y="15"/>
                    <a:pt x="1" y="12"/>
                  </a:cubicBezTo>
                  <a:cubicBezTo>
                    <a:pt x="2" y="10"/>
                    <a:pt x="3" y="8"/>
                    <a:pt x="5" y="6"/>
                  </a:cubicBezTo>
                  <a:cubicBezTo>
                    <a:pt x="7" y="4"/>
                    <a:pt x="9" y="2"/>
                    <a:pt x="11" y="1"/>
                  </a:cubicBezTo>
                  <a:cubicBezTo>
                    <a:pt x="14" y="0"/>
                    <a:pt x="16" y="0"/>
                    <a:pt x="19" y="0"/>
                  </a:cubicBezTo>
                  <a:cubicBezTo>
                    <a:pt x="22" y="0"/>
                    <a:pt x="25" y="0"/>
                    <a:pt x="27" y="1"/>
                  </a:cubicBezTo>
                  <a:cubicBezTo>
                    <a:pt x="29" y="2"/>
                    <a:pt x="31" y="4"/>
                    <a:pt x="33" y="6"/>
                  </a:cubicBezTo>
                  <a:cubicBezTo>
                    <a:pt x="35" y="8"/>
                    <a:pt x="36" y="10"/>
                    <a:pt x="37" y="12"/>
                  </a:cubicBezTo>
                  <a:cubicBezTo>
                    <a:pt x="38" y="15"/>
                    <a:pt x="39" y="17"/>
                    <a:pt x="39" y="20"/>
                  </a:cubicBezTo>
                  <a:cubicBezTo>
                    <a:pt x="39" y="23"/>
                    <a:pt x="38" y="25"/>
                    <a:pt x="37" y="28"/>
                  </a:cubicBezTo>
                  <a:cubicBezTo>
                    <a:pt x="36" y="30"/>
                    <a:pt x="35" y="33"/>
                    <a:pt x="33" y="35"/>
                  </a:cubicBezTo>
                  <a:cubicBezTo>
                    <a:pt x="32" y="36"/>
                    <a:pt x="29" y="38"/>
                    <a:pt x="27" y="39"/>
                  </a:cubicBezTo>
                  <a:cubicBezTo>
                    <a:pt x="25" y="40"/>
                    <a:pt x="22" y="41"/>
                    <a:pt x="19" y="41"/>
                  </a:cubicBezTo>
                  <a:close/>
                  <a:moveTo>
                    <a:pt x="5" y="20"/>
                  </a:moveTo>
                  <a:cubicBezTo>
                    <a:pt x="5" y="22"/>
                    <a:pt x="5" y="25"/>
                    <a:pt x="6" y="26"/>
                  </a:cubicBezTo>
                  <a:cubicBezTo>
                    <a:pt x="7" y="28"/>
                    <a:pt x="8" y="30"/>
                    <a:pt x="9" y="31"/>
                  </a:cubicBezTo>
                  <a:cubicBezTo>
                    <a:pt x="10" y="33"/>
                    <a:pt x="12" y="34"/>
                    <a:pt x="14" y="35"/>
                  </a:cubicBezTo>
                  <a:cubicBezTo>
                    <a:pt x="15" y="36"/>
                    <a:pt x="17" y="36"/>
                    <a:pt x="19" y="36"/>
                  </a:cubicBezTo>
                  <a:cubicBezTo>
                    <a:pt x="21" y="36"/>
                    <a:pt x="23" y="36"/>
                    <a:pt x="25" y="35"/>
                  </a:cubicBezTo>
                  <a:cubicBezTo>
                    <a:pt x="26" y="34"/>
                    <a:pt x="28" y="33"/>
                    <a:pt x="29" y="31"/>
                  </a:cubicBezTo>
                  <a:cubicBezTo>
                    <a:pt x="31" y="30"/>
                    <a:pt x="32" y="28"/>
                    <a:pt x="32" y="26"/>
                  </a:cubicBezTo>
                  <a:cubicBezTo>
                    <a:pt x="33" y="24"/>
                    <a:pt x="34" y="22"/>
                    <a:pt x="34" y="20"/>
                  </a:cubicBezTo>
                  <a:cubicBezTo>
                    <a:pt x="34" y="18"/>
                    <a:pt x="33" y="16"/>
                    <a:pt x="32" y="14"/>
                  </a:cubicBezTo>
                  <a:cubicBezTo>
                    <a:pt x="32" y="12"/>
                    <a:pt x="31" y="10"/>
                    <a:pt x="29" y="9"/>
                  </a:cubicBezTo>
                  <a:cubicBezTo>
                    <a:pt x="28" y="7"/>
                    <a:pt x="26" y="6"/>
                    <a:pt x="25" y="5"/>
                  </a:cubicBezTo>
                  <a:cubicBezTo>
                    <a:pt x="23" y="5"/>
                    <a:pt x="21" y="4"/>
                    <a:pt x="19" y="4"/>
                  </a:cubicBezTo>
                  <a:cubicBezTo>
                    <a:pt x="17" y="4"/>
                    <a:pt x="15" y="5"/>
                    <a:pt x="14" y="5"/>
                  </a:cubicBezTo>
                  <a:cubicBezTo>
                    <a:pt x="12" y="6"/>
                    <a:pt x="10" y="7"/>
                    <a:pt x="9" y="9"/>
                  </a:cubicBezTo>
                  <a:cubicBezTo>
                    <a:pt x="8" y="10"/>
                    <a:pt x="7" y="12"/>
                    <a:pt x="6" y="14"/>
                  </a:cubicBezTo>
                  <a:cubicBezTo>
                    <a:pt x="5" y="16"/>
                    <a:pt x="5" y="18"/>
                    <a:pt x="5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229"/>
            <p:cNvSpPr>
              <a:spLocks/>
            </p:cNvSpPr>
            <p:nvPr/>
          </p:nvSpPr>
          <p:spPr bwMode="auto">
            <a:xfrm>
              <a:off x="6435076" y="2729395"/>
              <a:ext cx="26988" cy="57150"/>
            </a:xfrm>
            <a:custGeom>
              <a:avLst/>
              <a:gdLst>
                <a:gd name="T0" fmla="*/ 19 w 19"/>
                <a:gd name="T1" fmla="*/ 5 h 40"/>
                <a:gd name="T2" fmla="*/ 10 w 19"/>
                <a:gd name="T3" fmla="*/ 8 h 40"/>
                <a:gd name="T4" fmla="*/ 5 w 19"/>
                <a:gd name="T5" fmla="*/ 15 h 40"/>
                <a:gd name="T6" fmla="*/ 5 w 19"/>
                <a:gd name="T7" fmla="*/ 40 h 40"/>
                <a:gd name="T8" fmla="*/ 0 w 19"/>
                <a:gd name="T9" fmla="*/ 40 h 40"/>
                <a:gd name="T10" fmla="*/ 0 w 19"/>
                <a:gd name="T11" fmla="*/ 0 h 40"/>
                <a:gd name="T12" fmla="*/ 4 w 19"/>
                <a:gd name="T13" fmla="*/ 0 h 40"/>
                <a:gd name="T14" fmla="*/ 4 w 19"/>
                <a:gd name="T15" fmla="*/ 10 h 40"/>
                <a:gd name="T16" fmla="*/ 10 w 19"/>
                <a:gd name="T17" fmla="*/ 3 h 40"/>
                <a:gd name="T18" fmla="*/ 18 w 19"/>
                <a:gd name="T19" fmla="*/ 0 h 40"/>
                <a:gd name="T20" fmla="*/ 19 w 19"/>
                <a:gd name="T21" fmla="*/ 0 h 40"/>
                <a:gd name="T22" fmla="*/ 19 w 19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40">
                  <a:moveTo>
                    <a:pt x="19" y="5"/>
                  </a:moveTo>
                  <a:cubicBezTo>
                    <a:pt x="16" y="5"/>
                    <a:pt x="13" y="6"/>
                    <a:pt x="10" y="8"/>
                  </a:cubicBezTo>
                  <a:cubicBezTo>
                    <a:pt x="8" y="9"/>
                    <a:pt x="6" y="12"/>
                    <a:pt x="5" y="1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6" y="7"/>
                    <a:pt x="8" y="4"/>
                    <a:pt x="10" y="3"/>
                  </a:cubicBezTo>
                  <a:cubicBezTo>
                    <a:pt x="13" y="1"/>
                    <a:pt x="15" y="0"/>
                    <a:pt x="18" y="0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19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230"/>
            <p:cNvSpPr>
              <a:spLocks/>
            </p:cNvSpPr>
            <p:nvPr/>
          </p:nvSpPr>
          <p:spPr bwMode="auto">
            <a:xfrm>
              <a:off x="6465238" y="2711933"/>
              <a:ext cx="33338" cy="74613"/>
            </a:xfrm>
            <a:custGeom>
              <a:avLst/>
              <a:gdLst>
                <a:gd name="T0" fmla="*/ 23 w 23"/>
                <a:gd name="T1" fmla="*/ 51 h 53"/>
                <a:gd name="T2" fmla="*/ 22 w 23"/>
                <a:gd name="T3" fmla="*/ 52 h 53"/>
                <a:gd name="T4" fmla="*/ 20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1 w 23"/>
                <a:gd name="T11" fmla="*/ 53 h 53"/>
                <a:gd name="T12" fmla="*/ 8 w 23"/>
                <a:gd name="T13" fmla="*/ 51 h 53"/>
                <a:gd name="T14" fmla="*/ 7 w 23"/>
                <a:gd name="T15" fmla="*/ 49 h 53"/>
                <a:gd name="T16" fmla="*/ 6 w 23"/>
                <a:gd name="T17" fmla="*/ 46 h 53"/>
                <a:gd name="T18" fmla="*/ 6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6 w 23"/>
                <a:gd name="T25" fmla="*/ 13 h 53"/>
                <a:gd name="T26" fmla="*/ 6 w 23"/>
                <a:gd name="T27" fmla="*/ 0 h 53"/>
                <a:gd name="T28" fmla="*/ 11 w 23"/>
                <a:gd name="T29" fmla="*/ 0 h 53"/>
                <a:gd name="T30" fmla="*/ 11 w 23"/>
                <a:gd name="T31" fmla="*/ 13 h 53"/>
                <a:gd name="T32" fmla="*/ 20 w 23"/>
                <a:gd name="T33" fmla="*/ 13 h 53"/>
                <a:gd name="T34" fmla="*/ 20 w 23"/>
                <a:gd name="T35" fmla="*/ 17 h 53"/>
                <a:gd name="T36" fmla="*/ 11 w 23"/>
                <a:gd name="T37" fmla="*/ 17 h 53"/>
                <a:gd name="T38" fmla="*/ 11 w 23"/>
                <a:gd name="T39" fmla="*/ 44 h 53"/>
                <a:gd name="T40" fmla="*/ 13 w 23"/>
                <a:gd name="T41" fmla="*/ 47 h 53"/>
                <a:gd name="T42" fmla="*/ 16 w 23"/>
                <a:gd name="T43" fmla="*/ 49 h 53"/>
                <a:gd name="T44" fmla="*/ 20 w 23"/>
                <a:gd name="T45" fmla="*/ 48 h 53"/>
                <a:gd name="T46" fmla="*/ 22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3" y="51"/>
                    <a:pt x="22" y="51"/>
                    <a:pt x="22" y="52"/>
                  </a:cubicBezTo>
                  <a:cubicBezTo>
                    <a:pt x="21" y="52"/>
                    <a:pt x="21" y="52"/>
                    <a:pt x="20" y="52"/>
                  </a:cubicBezTo>
                  <a:cubicBezTo>
                    <a:pt x="19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3" y="53"/>
                    <a:pt x="12" y="53"/>
                    <a:pt x="11" y="53"/>
                  </a:cubicBezTo>
                  <a:cubicBezTo>
                    <a:pt x="10" y="53"/>
                    <a:pt x="9" y="52"/>
                    <a:pt x="8" y="51"/>
                  </a:cubicBezTo>
                  <a:cubicBezTo>
                    <a:pt x="8" y="51"/>
                    <a:pt x="7" y="50"/>
                    <a:pt x="7" y="49"/>
                  </a:cubicBezTo>
                  <a:cubicBezTo>
                    <a:pt x="6" y="48"/>
                    <a:pt x="6" y="47"/>
                    <a:pt x="6" y="4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2" y="47"/>
                    <a:pt x="13" y="47"/>
                  </a:cubicBezTo>
                  <a:cubicBezTo>
                    <a:pt x="14" y="48"/>
                    <a:pt x="15" y="49"/>
                    <a:pt x="16" y="49"/>
                  </a:cubicBezTo>
                  <a:cubicBezTo>
                    <a:pt x="17" y="49"/>
                    <a:pt x="19" y="48"/>
                    <a:pt x="20" y="48"/>
                  </a:cubicBezTo>
                  <a:cubicBezTo>
                    <a:pt x="21" y="47"/>
                    <a:pt x="22" y="47"/>
                    <a:pt x="22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231"/>
            <p:cNvSpPr>
              <a:spLocks noEditPoints="1"/>
            </p:cNvSpPr>
            <p:nvPr/>
          </p:nvSpPr>
          <p:spPr bwMode="auto">
            <a:xfrm>
              <a:off x="6504926" y="2729395"/>
              <a:ext cx="55563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6 w 39"/>
                <a:gd name="T13" fmla="*/ 6 h 41"/>
                <a:gd name="T14" fmla="*/ 12 w 39"/>
                <a:gd name="T15" fmla="*/ 1 h 41"/>
                <a:gd name="T16" fmla="*/ 20 w 39"/>
                <a:gd name="T17" fmla="*/ 0 h 41"/>
                <a:gd name="T18" fmla="*/ 27 w 39"/>
                <a:gd name="T19" fmla="*/ 1 h 41"/>
                <a:gd name="T20" fmla="*/ 34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8 w 39"/>
                <a:gd name="T27" fmla="*/ 28 h 41"/>
                <a:gd name="T28" fmla="*/ 34 w 39"/>
                <a:gd name="T29" fmla="*/ 35 h 41"/>
                <a:gd name="T30" fmla="*/ 28 w 39"/>
                <a:gd name="T31" fmla="*/ 39 h 41"/>
                <a:gd name="T32" fmla="*/ 20 w 39"/>
                <a:gd name="T33" fmla="*/ 41 h 41"/>
                <a:gd name="T34" fmla="*/ 5 w 39"/>
                <a:gd name="T35" fmla="*/ 20 h 41"/>
                <a:gd name="T36" fmla="*/ 6 w 39"/>
                <a:gd name="T37" fmla="*/ 26 h 41"/>
                <a:gd name="T38" fmla="*/ 9 w 39"/>
                <a:gd name="T39" fmla="*/ 31 h 41"/>
                <a:gd name="T40" fmla="*/ 14 w 39"/>
                <a:gd name="T41" fmla="*/ 35 h 41"/>
                <a:gd name="T42" fmla="*/ 20 w 39"/>
                <a:gd name="T43" fmla="*/ 36 h 41"/>
                <a:gd name="T44" fmla="*/ 25 w 39"/>
                <a:gd name="T45" fmla="*/ 35 h 41"/>
                <a:gd name="T46" fmla="*/ 30 w 39"/>
                <a:gd name="T47" fmla="*/ 31 h 41"/>
                <a:gd name="T48" fmla="*/ 33 w 39"/>
                <a:gd name="T49" fmla="*/ 26 h 41"/>
                <a:gd name="T50" fmla="*/ 34 w 39"/>
                <a:gd name="T51" fmla="*/ 20 h 41"/>
                <a:gd name="T52" fmla="*/ 33 w 39"/>
                <a:gd name="T53" fmla="*/ 14 h 41"/>
                <a:gd name="T54" fmla="*/ 30 w 39"/>
                <a:gd name="T55" fmla="*/ 9 h 41"/>
                <a:gd name="T56" fmla="*/ 25 w 39"/>
                <a:gd name="T57" fmla="*/ 5 h 41"/>
                <a:gd name="T58" fmla="*/ 20 w 39"/>
                <a:gd name="T59" fmla="*/ 4 h 41"/>
                <a:gd name="T60" fmla="*/ 14 w 39"/>
                <a:gd name="T61" fmla="*/ 5 h 41"/>
                <a:gd name="T62" fmla="*/ 9 w 39"/>
                <a:gd name="T63" fmla="*/ 9 h 41"/>
                <a:gd name="T64" fmla="*/ 6 w 39"/>
                <a:gd name="T65" fmla="*/ 14 h 41"/>
                <a:gd name="T66" fmla="*/ 5 w 39"/>
                <a:gd name="T6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9" y="38"/>
                    <a:pt x="7" y="36"/>
                    <a:pt x="5" y="35"/>
                  </a:cubicBezTo>
                  <a:cubicBezTo>
                    <a:pt x="4" y="33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ubicBezTo>
                    <a:pt x="0" y="17"/>
                    <a:pt x="0" y="15"/>
                    <a:pt x="1" y="12"/>
                  </a:cubicBezTo>
                  <a:cubicBezTo>
                    <a:pt x="2" y="10"/>
                    <a:pt x="4" y="8"/>
                    <a:pt x="6" y="6"/>
                  </a:cubicBezTo>
                  <a:cubicBezTo>
                    <a:pt x="7" y="4"/>
                    <a:pt x="9" y="2"/>
                    <a:pt x="12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22" y="0"/>
                    <a:pt x="25" y="0"/>
                    <a:pt x="27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5" y="8"/>
                    <a:pt x="37" y="10"/>
                    <a:pt x="38" y="12"/>
                  </a:cubicBezTo>
                  <a:cubicBezTo>
                    <a:pt x="39" y="15"/>
                    <a:pt x="39" y="17"/>
                    <a:pt x="39" y="20"/>
                  </a:cubicBezTo>
                  <a:cubicBezTo>
                    <a:pt x="39" y="23"/>
                    <a:pt x="39" y="25"/>
                    <a:pt x="38" y="28"/>
                  </a:cubicBezTo>
                  <a:cubicBezTo>
                    <a:pt x="37" y="30"/>
                    <a:pt x="36" y="33"/>
                    <a:pt x="34" y="35"/>
                  </a:cubicBezTo>
                  <a:cubicBezTo>
                    <a:pt x="32" y="36"/>
                    <a:pt x="30" y="38"/>
                    <a:pt x="28" y="39"/>
                  </a:cubicBezTo>
                  <a:cubicBezTo>
                    <a:pt x="25" y="40"/>
                    <a:pt x="22" y="41"/>
                    <a:pt x="20" y="41"/>
                  </a:cubicBezTo>
                  <a:close/>
                  <a:moveTo>
                    <a:pt x="5" y="20"/>
                  </a:moveTo>
                  <a:cubicBezTo>
                    <a:pt x="5" y="22"/>
                    <a:pt x="6" y="25"/>
                    <a:pt x="6" y="26"/>
                  </a:cubicBezTo>
                  <a:cubicBezTo>
                    <a:pt x="7" y="28"/>
                    <a:pt x="8" y="30"/>
                    <a:pt x="9" y="31"/>
                  </a:cubicBezTo>
                  <a:cubicBezTo>
                    <a:pt x="11" y="33"/>
                    <a:pt x="12" y="34"/>
                    <a:pt x="14" y="35"/>
                  </a:cubicBezTo>
                  <a:cubicBezTo>
                    <a:pt x="16" y="36"/>
                    <a:pt x="18" y="36"/>
                    <a:pt x="20" y="36"/>
                  </a:cubicBezTo>
                  <a:cubicBezTo>
                    <a:pt x="22" y="36"/>
                    <a:pt x="23" y="36"/>
                    <a:pt x="25" y="35"/>
                  </a:cubicBezTo>
                  <a:cubicBezTo>
                    <a:pt x="27" y="34"/>
                    <a:pt x="28" y="33"/>
                    <a:pt x="30" y="31"/>
                  </a:cubicBezTo>
                  <a:cubicBezTo>
                    <a:pt x="31" y="30"/>
                    <a:pt x="32" y="28"/>
                    <a:pt x="33" y="26"/>
                  </a:cubicBezTo>
                  <a:cubicBezTo>
                    <a:pt x="34" y="24"/>
                    <a:pt x="34" y="22"/>
                    <a:pt x="34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1" y="10"/>
                    <a:pt x="30" y="9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3" y="5"/>
                    <a:pt x="22" y="4"/>
                    <a:pt x="20" y="4"/>
                  </a:cubicBezTo>
                  <a:cubicBezTo>
                    <a:pt x="18" y="4"/>
                    <a:pt x="16" y="5"/>
                    <a:pt x="14" y="5"/>
                  </a:cubicBezTo>
                  <a:cubicBezTo>
                    <a:pt x="12" y="6"/>
                    <a:pt x="11" y="7"/>
                    <a:pt x="9" y="9"/>
                  </a:cubicBezTo>
                  <a:cubicBezTo>
                    <a:pt x="8" y="10"/>
                    <a:pt x="7" y="12"/>
                    <a:pt x="6" y="14"/>
                  </a:cubicBezTo>
                  <a:cubicBezTo>
                    <a:pt x="6" y="16"/>
                    <a:pt x="5" y="18"/>
                    <a:pt x="5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232"/>
            <p:cNvSpPr>
              <a:spLocks/>
            </p:cNvSpPr>
            <p:nvPr/>
          </p:nvSpPr>
          <p:spPr bwMode="auto">
            <a:xfrm>
              <a:off x="6573188" y="2729395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5 w 20"/>
                <a:gd name="T5" fmla="*/ 15 h 40"/>
                <a:gd name="T6" fmla="*/ 5 w 20"/>
                <a:gd name="T7" fmla="*/ 40 h 40"/>
                <a:gd name="T8" fmla="*/ 0 w 20"/>
                <a:gd name="T9" fmla="*/ 40 h 40"/>
                <a:gd name="T10" fmla="*/ 0 w 20"/>
                <a:gd name="T11" fmla="*/ 0 h 40"/>
                <a:gd name="T12" fmla="*/ 5 w 20"/>
                <a:gd name="T13" fmla="*/ 0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0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6" y="5"/>
                    <a:pt x="13" y="6"/>
                    <a:pt x="11" y="8"/>
                  </a:cubicBezTo>
                  <a:cubicBezTo>
                    <a:pt x="8" y="9"/>
                    <a:pt x="6" y="12"/>
                    <a:pt x="5" y="1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4"/>
                    <a:pt x="11" y="3"/>
                  </a:cubicBezTo>
                  <a:cubicBezTo>
                    <a:pt x="13" y="1"/>
                    <a:pt x="16" y="0"/>
                    <a:pt x="19" y="0"/>
                  </a:cubicBezTo>
                  <a:cubicBezTo>
                    <a:pt x="19" y="0"/>
                    <a:pt x="19" y="0"/>
                    <a:pt x="20" y="0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233"/>
            <p:cNvSpPr>
              <a:spLocks/>
            </p:cNvSpPr>
            <p:nvPr/>
          </p:nvSpPr>
          <p:spPr bwMode="auto">
            <a:xfrm>
              <a:off x="6635101" y="2729395"/>
              <a:ext cx="44450" cy="58738"/>
            </a:xfrm>
            <a:custGeom>
              <a:avLst/>
              <a:gdLst>
                <a:gd name="T0" fmla="*/ 16 w 32"/>
                <a:gd name="T1" fmla="*/ 41 h 41"/>
                <a:gd name="T2" fmla="*/ 7 w 32"/>
                <a:gd name="T3" fmla="*/ 39 h 41"/>
                <a:gd name="T4" fmla="*/ 0 w 32"/>
                <a:gd name="T5" fmla="*/ 35 h 41"/>
                <a:gd name="T6" fmla="*/ 2 w 32"/>
                <a:gd name="T7" fmla="*/ 31 h 41"/>
                <a:gd name="T8" fmla="*/ 9 w 32"/>
                <a:gd name="T9" fmla="*/ 35 h 41"/>
                <a:gd name="T10" fmla="*/ 16 w 32"/>
                <a:gd name="T11" fmla="*/ 37 h 41"/>
                <a:gd name="T12" fmla="*/ 24 w 32"/>
                <a:gd name="T13" fmla="*/ 35 h 41"/>
                <a:gd name="T14" fmla="*/ 27 w 32"/>
                <a:gd name="T15" fmla="*/ 29 h 41"/>
                <a:gd name="T16" fmla="*/ 26 w 32"/>
                <a:gd name="T17" fmla="*/ 26 h 41"/>
                <a:gd name="T18" fmla="*/ 24 w 32"/>
                <a:gd name="T19" fmla="*/ 24 h 41"/>
                <a:gd name="T20" fmla="*/ 20 w 32"/>
                <a:gd name="T21" fmla="*/ 23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8 h 41"/>
                <a:gd name="T28" fmla="*/ 2 w 32"/>
                <a:gd name="T29" fmla="*/ 15 h 41"/>
                <a:gd name="T30" fmla="*/ 1 w 32"/>
                <a:gd name="T31" fmla="*/ 12 h 41"/>
                <a:gd name="T32" fmla="*/ 3 w 32"/>
                <a:gd name="T33" fmla="*/ 6 h 41"/>
                <a:gd name="T34" fmla="*/ 6 w 32"/>
                <a:gd name="T35" fmla="*/ 3 h 41"/>
                <a:gd name="T36" fmla="*/ 10 w 32"/>
                <a:gd name="T37" fmla="*/ 0 h 41"/>
                <a:gd name="T38" fmla="*/ 16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8 w 32"/>
                <a:gd name="T45" fmla="*/ 8 h 41"/>
                <a:gd name="T46" fmla="*/ 23 w 32"/>
                <a:gd name="T47" fmla="*/ 5 h 41"/>
                <a:gd name="T48" fmla="*/ 16 w 32"/>
                <a:gd name="T49" fmla="*/ 3 h 41"/>
                <a:gd name="T50" fmla="*/ 12 w 32"/>
                <a:gd name="T51" fmla="*/ 4 h 41"/>
                <a:gd name="T52" fmla="*/ 9 w 32"/>
                <a:gd name="T53" fmla="*/ 5 h 41"/>
                <a:gd name="T54" fmla="*/ 7 w 32"/>
                <a:gd name="T55" fmla="*/ 7 h 41"/>
                <a:gd name="T56" fmla="*/ 6 w 32"/>
                <a:gd name="T57" fmla="*/ 11 h 41"/>
                <a:gd name="T58" fmla="*/ 7 w 32"/>
                <a:gd name="T59" fmla="*/ 13 h 41"/>
                <a:gd name="T60" fmla="*/ 9 w 32"/>
                <a:gd name="T61" fmla="*/ 15 h 41"/>
                <a:gd name="T62" fmla="*/ 12 w 32"/>
                <a:gd name="T63" fmla="*/ 16 h 41"/>
                <a:gd name="T64" fmla="*/ 16 w 32"/>
                <a:gd name="T65" fmla="*/ 18 h 41"/>
                <a:gd name="T66" fmla="*/ 23 w 32"/>
                <a:gd name="T67" fmla="*/ 19 h 41"/>
                <a:gd name="T68" fmla="*/ 28 w 32"/>
                <a:gd name="T69" fmla="*/ 22 h 41"/>
                <a:gd name="T70" fmla="*/ 31 w 32"/>
                <a:gd name="T71" fmla="*/ 24 h 41"/>
                <a:gd name="T72" fmla="*/ 32 w 32"/>
                <a:gd name="T73" fmla="*/ 29 h 41"/>
                <a:gd name="T74" fmla="*/ 27 w 32"/>
                <a:gd name="T75" fmla="*/ 37 h 41"/>
                <a:gd name="T76" fmla="*/ 16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6" y="41"/>
                  </a:moveTo>
                  <a:cubicBezTo>
                    <a:pt x="13" y="41"/>
                    <a:pt x="10" y="40"/>
                    <a:pt x="7" y="39"/>
                  </a:cubicBezTo>
                  <a:cubicBezTo>
                    <a:pt x="4" y="38"/>
                    <a:pt x="2" y="37"/>
                    <a:pt x="0" y="35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4" y="33"/>
                    <a:pt x="6" y="34"/>
                    <a:pt x="9" y="35"/>
                  </a:cubicBezTo>
                  <a:cubicBezTo>
                    <a:pt x="11" y="36"/>
                    <a:pt x="14" y="37"/>
                    <a:pt x="16" y="37"/>
                  </a:cubicBezTo>
                  <a:cubicBezTo>
                    <a:pt x="19" y="37"/>
                    <a:pt x="22" y="36"/>
                    <a:pt x="24" y="35"/>
                  </a:cubicBezTo>
                  <a:cubicBezTo>
                    <a:pt x="26" y="33"/>
                    <a:pt x="27" y="32"/>
                    <a:pt x="27" y="29"/>
                  </a:cubicBezTo>
                  <a:cubicBezTo>
                    <a:pt x="27" y="28"/>
                    <a:pt x="26" y="27"/>
                    <a:pt x="26" y="26"/>
                  </a:cubicBezTo>
                  <a:cubicBezTo>
                    <a:pt x="25" y="26"/>
                    <a:pt x="25" y="25"/>
                    <a:pt x="24" y="24"/>
                  </a:cubicBezTo>
                  <a:cubicBezTo>
                    <a:pt x="23" y="24"/>
                    <a:pt x="21" y="23"/>
                    <a:pt x="20" y="23"/>
                  </a:cubicBezTo>
                  <a:cubicBezTo>
                    <a:pt x="18" y="23"/>
                    <a:pt x="17" y="22"/>
                    <a:pt x="15" y="22"/>
                  </a:cubicBezTo>
                  <a:cubicBezTo>
                    <a:pt x="12" y="21"/>
                    <a:pt x="10" y="21"/>
                    <a:pt x="9" y="20"/>
                  </a:cubicBezTo>
                  <a:cubicBezTo>
                    <a:pt x="7" y="19"/>
                    <a:pt x="6" y="19"/>
                    <a:pt x="5" y="18"/>
                  </a:cubicBezTo>
                  <a:cubicBezTo>
                    <a:pt x="4" y="17"/>
                    <a:pt x="3" y="17"/>
                    <a:pt x="2" y="15"/>
                  </a:cubicBezTo>
                  <a:cubicBezTo>
                    <a:pt x="2" y="14"/>
                    <a:pt x="1" y="13"/>
                    <a:pt x="1" y="12"/>
                  </a:cubicBezTo>
                  <a:cubicBezTo>
                    <a:pt x="1" y="10"/>
                    <a:pt x="2" y="8"/>
                    <a:pt x="3" y="6"/>
                  </a:cubicBezTo>
                  <a:cubicBezTo>
                    <a:pt x="3" y="5"/>
                    <a:pt x="4" y="4"/>
                    <a:pt x="6" y="3"/>
                  </a:cubicBezTo>
                  <a:cubicBezTo>
                    <a:pt x="7" y="2"/>
                    <a:pt x="9" y="1"/>
                    <a:pt x="10" y="0"/>
                  </a:cubicBezTo>
                  <a:cubicBezTo>
                    <a:pt x="12" y="0"/>
                    <a:pt x="14" y="0"/>
                    <a:pt x="16" y="0"/>
                  </a:cubicBezTo>
                  <a:cubicBezTo>
                    <a:pt x="19" y="0"/>
                    <a:pt x="22" y="0"/>
                    <a:pt x="25" y="1"/>
                  </a:cubicBezTo>
                  <a:cubicBezTo>
                    <a:pt x="27" y="2"/>
                    <a:pt x="29" y="3"/>
                    <a:pt x="31" y="5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6"/>
                    <a:pt x="25" y="5"/>
                    <a:pt x="23" y="5"/>
                  </a:cubicBezTo>
                  <a:cubicBezTo>
                    <a:pt x="21" y="4"/>
                    <a:pt x="18" y="3"/>
                    <a:pt x="16" y="3"/>
                  </a:cubicBezTo>
                  <a:cubicBezTo>
                    <a:pt x="15" y="3"/>
                    <a:pt x="13" y="4"/>
                    <a:pt x="12" y="4"/>
                  </a:cubicBezTo>
                  <a:cubicBezTo>
                    <a:pt x="11" y="4"/>
                    <a:pt x="10" y="5"/>
                    <a:pt x="9" y="5"/>
                  </a:cubicBezTo>
                  <a:cubicBezTo>
                    <a:pt x="8" y="6"/>
                    <a:pt x="8" y="7"/>
                    <a:pt x="7" y="7"/>
                  </a:cubicBezTo>
                  <a:cubicBezTo>
                    <a:pt x="7" y="8"/>
                    <a:pt x="6" y="10"/>
                    <a:pt x="6" y="11"/>
                  </a:cubicBezTo>
                  <a:cubicBezTo>
                    <a:pt x="6" y="12"/>
                    <a:pt x="7" y="13"/>
                    <a:pt x="7" y="13"/>
                  </a:cubicBezTo>
                  <a:cubicBezTo>
                    <a:pt x="7" y="14"/>
                    <a:pt x="8" y="15"/>
                    <a:pt x="9" y="15"/>
                  </a:cubicBezTo>
                  <a:cubicBezTo>
                    <a:pt x="9" y="16"/>
                    <a:pt x="10" y="16"/>
                    <a:pt x="12" y="16"/>
                  </a:cubicBezTo>
                  <a:cubicBezTo>
                    <a:pt x="13" y="17"/>
                    <a:pt x="14" y="17"/>
                    <a:pt x="16" y="18"/>
                  </a:cubicBezTo>
                  <a:cubicBezTo>
                    <a:pt x="19" y="18"/>
                    <a:pt x="21" y="19"/>
                    <a:pt x="23" y="19"/>
                  </a:cubicBezTo>
                  <a:cubicBezTo>
                    <a:pt x="25" y="20"/>
                    <a:pt x="26" y="21"/>
                    <a:pt x="28" y="22"/>
                  </a:cubicBezTo>
                  <a:cubicBezTo>
                    <a:pt x="29" y="22"/>
                    <a:pt x="30" y="23"/>
                    <a:pt x="31" y="24"/>
                  </a:cubicBezTo>
                  <a:cubicBezTo>
                    <a:pt x="31" y="26"/>
                    <a:pt x="32" y="27"/>
                    <a:pt x="32" y="29"/>
                  </a:cubicBezTo>
                  <a:cubicBezTo>
                    <a:pt x="32" y="32"/>
                    <a:pt x="30" y="35"/>
                    <a:pt x="27" y="37"/>
                  </a:cubicBezTo>
                  <a:cubicBezTo>
                    <a:pt x="25" y="40"/>
                    <a:pt x="21" y="41"/>
                    <a:pt x="16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234"/>
            <p:cNvSpPr>
              <a:spLocks noEditPoints="1"/>
            </p:cNvSpPr>
            <p:nvPr/>
          </p:nvSpPr>
          <p:spPr bwMode="auto">
            <a:xfrm>
              <a:off x="6687488" y="2729395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4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2 h 41"/>
                <a:gd name="T12" fmla="*/ 6 w 40"/>
                <a:gd name="T13" fmla="*/ 6 h 41"/>
                <a:gd name="T14" fmla="*/ 12 w 40"/>
                <a:gd name="T15" fmla="*/ 1 h 41"/>
                <a:gd name="T16" fmla="*/ 20 w 40"/>
                <a:gd name="T17" fmla="*/ 0 h 41"/>
                <a:gd name="T18" fmla="*/ 28 w 40"/>
                <a:gd name="T19" fmla="*/ 1 h 41"/>
                <a:gd name="T20" fmla="*/ 34 w 40"/>
                <a:gd name="T21" fmla="*/ 6 h 41"/>
                <a:gd name="T22" fmla="*/ 38 w 40"/>
                <a:gd name="T23" fmla="*/ 12 h 41"/>
                <a:gd name="T24" fmla="*/ 40 w 40"/>
                <a:gd name="T25" fmla="*/ 20 h 41"/>
                <a:gd name="T26" fmla="*/ 40 w 40"/>
                <a:gd name="T27" fmla="*/ 21 h 41"/>
                <a:gd name="T28" fmla="*/ 40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0 w 40"/>
                <a:gd name="T35" fmla="*/ 32 h 41"/>
                <a:gd name="T36" fmla="*/ 15 w 40"/>
                <a:gd name="T37" fmla="*/ 36 h 41"/>
                <a:gd name="T38" fmla="*/ 20 w 40"/>
                <a:gd name="T39" fmla="*/ 37 h 41"/>
                <a:gd name="T40" fmla="*/ 24 w 40"/>
                <a:gd name="T41" fmla="*/ 36 h 41"/>
                <a:gd name="T42" fmla="*/ 28 w 40"/>
                <a:gd name="T43" fmla="*/ 35 h 41"/>
                <a:gd name="T44" fmla="*/ 31 w 40"/>
                <a:gd name="T45" fmla="*/ 32 h 41"/>
                <a:gd name="T46" fmla="*/ 33 w 40"/>
                <a:gd name="T47" fmla="*/ 30 h 41"/>
                <a:gd name="T48" fmla="*/ 37 w 40"/>
                <a:gd name="T49" fmla="*/ 31 h 41"/>
                <a:gd name="T50" fmla="*/ 35 w 40"/>
                <a:gd name="T51" fmla="*/ 35 h 41"/>
                <a:gd name="T52" fmla="*/ 31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2 h 41"/>
                <a:gd name="T62" fmla="*/ 30 w 40"/>
                <a:gd name="T63" fmla="*/ 8 h 41"/>
                <a:gd name="T64" fmla="*/ 26 w 40"/>
                <a:gd name="T65" fmla="*/ 5 h 41"/>
                <a:gd name="T66" fmla="*/ 20 w 40"/>
                <a:gd name="T67" fmla="*/ 4 h 41"/>
                <a:gd name="T68" fmla="*/ 15 w 40"/>
                <a:gd name="T69" fmla="*/ 5 h 41"/>
                <a:gd name="T70" fmla="*/ 10 w 40"/>
                <a:gd name="T71" fmla="*/ 8 h 41"/>
                <a:gd name="T72" fmla="*/ 7 w 40"/>
                <a:gd name="T73" fmla="*/ 12 h 41"/>
                <a:gd name="T74" fmla="*/ 6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5" y="40"/>
                    <a:pt x="12" y="39"/>
                  </a:cubicBezTo>
                  <a:cubicBezTo>
                    <a:pt x="10" y="38"/>
                    <a:pt x="8" y="36"/>
                    <a:pt x="6" y="34"/>
                  </a:cubicBezTo>
                  <a:cubicBezTo>
                    <a:pt x="4" y="33"/>
                    <a:pt x="3" y="30"/>
                    <a:pt x="2" y="28"/>
                  </a:cubicBezTo>
                  <a:cubicBezTo>
                    <a:pt x="1" y="25"/>
                    <a:pt x="0" y="23"/>
                    <a:pt x="0" y="20"/>
                  </a:cubicBezTo>
                  <a:cubicBezTo>
                    <a:pt x="0" y="17"/>
                    <a:pt x="1" y="15"/>
                    <a:pt x="2" y="12"/>
                  </a:cubicBezTo>
                  <a:cubicBezTo>
                    <a:pt x="3" y="10"/>
                    <a:pt x="4" y="7"/>
                    <a:pt x="6" y="6"/>
                  </a:cubicBezTo>
                  <a:cubicBezTo>
                    <a:pt x="8" y="4"/>
                    <a:pt x="10" y="2"/>
                    <a:pt x="12" y="1"/>
                  </a:cubicBezTo>
                  <a:cubicBezTo>
                    <a:pt x="15" y="0"/>
                    <a:pt x="17" y="0"/>
                    <a:pt x="20" y="0"/>
                  </a:cubicBezTo>
                  <a:cubicBezTo>
                    <a:pt x="23" y="0"/>
                    <a:pt x="26" y="0"/>
                    <a:pt x="28" y="1"/>
                  </a:cubicBezTo>
                  <a:cubicBezTo>
                    <a:pt x="31" y="2"/>
                    <a:pt x="33" y="4"/>
                    <a:pt x="34" y="6"/>
                  </a:cubicBezTo>
                  <a:cubicBezTo>
                    <a:pt x="36" y="7"/>
                    <a:pt x="37" y="10"/>
                    <a:pt x="38" y="12"/>
                  </a:cubicBezTo>
                  <a:cubicBezTo>
                    <a:pt x="39" y="15"/>
                    <a:pt x="40" y="17"/>
                    <a:pt x="40" y="20"/>
                  </a:cubicBezTo>
                  <a:cubicBezTo>
                    <a:pt x="40" y="20"/>
                    <a:pt x="40" y="21"/>
                    <a:pt x="40" y="21"/>
                  </a:cubicBezTo>
                  <a:cubicBezTo>
                    <a:pt x="40" y="21"/>
                    <a:pt x="40" y="22"/>
                    <a:pt x="40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4"/>
                    <a:pt x="6" y="26"/>
                    <a:pt x="7" y="28"/>
                  </a:cubicBezTo>
                  <a:cubicBezTo>
                    <a:pt x="8" y="30"/>
                    <a:pt x="9" y="31"/>
                    <a:pt x="10" y="32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7" y="36"/>
                    <a:pt x="19" y="37"/>
                    <a:pt x="20" y="37"/>
                  </a:cubicBezTo>
                  <a:cubicBezTo>
                    <a:pt x="22" y="37"/>
                    <a:pt x="23" y="36"/>
                    <a:pt x="24" y="36"/>
                  </a:cubicBezTo>
                  <a:cubicBezTo>
                    <a:pt x="26" y="36"/>
                    <a:pt x="27" y="35"/>
                    <a:pt x="28" y="35"/>
                  </a:cubicBezTo>
                  <a:cubicBezTo>
                    <a:pt x="29" y="34"/>
                    <a:pt x="30" y="33"/>
                    <a:pt x="31" y="32"/>
                  </a:cubicBezTo>
                  <a:cubicBezTo>
                    <a:pt x="32" y="32"/>
                    <a:pt x="32" y="31"/>
                    <a:pt x="33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2"/>
                    <a:pt x="36" y="34"/>
                    <a:pt x="35" y="35"/>
                  </a:cubicBezTo>
                  <a:cubicBezTo>
                    <a:pt x="33" y="36"/>
                    <a:pt x="32" y="37"/>
                    <a:pt x="31" y="38"/>
                  </a:cubicBezTo>
                  <a:cubicBezTo>
                    <a:pt x="29" y="39"/>
                    <a:pt x="28" y="39"/>
                    <a:pt x="26" y="40"/>
                  </a:cubicBezTo>
                  <a:cubicBezTo>
                    <a:pt x="24" y="40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5" y="16"/>
                    <a:pt x="34" y="14"/>
                    <a:pt x="33" y="12"/>
                  </a:cubicBezTo>
                  <a:cubicBezTo>
                    <a:pt x="33" y="10"/>
                    <a:pt x="31" y="9"/>
                    <a:pt x="30" y="8"/>
                  </a:cubicBezTo>
                  <a:cubicBezTo>
                    <a:pt x="29" y="6"/>
                    <a:pt x="27" y="5"/>
                    <a:pt x="26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5" y="5"/>
                  </a:cubicBezTo>
                  <a:cubicBezTo>
                    <a:pt x="13" y="5"/>
                    <a:pt x="12" y="6"/>
                    <a:pt x="10" y="8"/>
                  </a:cubicBezTo>
                  <a:cubicBezTo>
                    <a:pt x="9" y="9"/>
                    <a:pt x="8" y="10"/>
                    <a:pt x="7" y="12"/>
                  </a:cubicBezTo>
                  <a:cubicBezTo>
                    <a:pt x="6" y="14"/>
                    <a:pt x="6" y="16"/>
                    <a:pt x="6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235"/>
            <p:cNvSpPr>
              <a:spLocks noEditPoints="1"/>
            </p:cNvSpPr>
            <p:nvPr/>
          </p:nvSpPr>
          <p:spPr bwMode="auto">
            <a:xfrm>
              <a:off x="6750988" y="2707170"/>
              <a:ext cx="57150" cy="80963"/>
            </a:xfrm>
            <a:custGeom>
              <a:avLst/>
              <a:gdLst>
                <a:gd name="T0" fmla="*/ 19 w 40"/>
                <a:gd name="T1" fmla="*/ 57 h 57"/>
                <a:gd name="T2" fmla="*/ 11 w 40"/>
                <a:gd name="T3" fmla="*/ 55 h 57"/>
                <a:gd name="T4" fmla="*/ 5 w 40"/>
                <a:gd name="T5" fmla="*/ 50 h 57"/>
                <a:gd name="T6" fmla="*/ 2 w 40"/>
                <a:gd name="T7" fmla="*/ 44 h 57"/>
                <a:gd name="T8" fmla="*/ 0 w 40"/>
                <a:gd name="T9" fmla="*/ 36 h 57"/>
                <a:gd name="T10" fmla="*/ 1 w 40"/>
                <a:gd name="T11" fmla="*/ 28 h 57"/>
                <a:gd name="T12" fmla="*/ 5 w 40"/>
                <a:gd name="T13" fmla="*/ 22 h 57"/>
                <a:gd name="T14" fmla="*/ 11 w 40"/>
                <a:gd name="T15" fmla="*/ 17 h 57"/>
                <a:gd name="T16" fmla="*/ 18 w 40"/>
                <a:gd name="T17" fmla="*/ 16 h 57"/>
                <a:gd name="T18" fmla="*/ 27 w 40"/>
                <a:gd name="T19" fmla="*/ 18 h 57"/>
                <a:gd name="T20" fmla="*/ 33 w 40"/>
                <a:gd name="T21" fmla="*/ 25 h 57"/>
                <a:gd name="T22" fmla="*/ 33 w 40"/>
                <a:gd name="T23" fmla="*/ 0 h 57"/>
                <a:gd name="T24" fmla="*/ 38 w 40"/>
                <a:gd name="T25" fmla="*/ 0 h 57"/>
                <a:gd name="T26" fmla="*/ 38 w 40"/>
                <a:gd name="T27" fmla="*/ 49 h 57"/>
                <a:gd name="T28" fmla="*/ 40 w 40"/>
                <a:gd name="T29" fmla="*/ 51 h 57"/>
                <a:gd name="T30" fmla="*/ 40 w 40"/>
                <a:gd name="T31" fmla="*/ 56 h 57"/>
                <a:gd name="T32" fmla="*/ 38 w 40"/>
                <a:gd name="T33" fmla="*/ 56 h 57"/>
                <a:gd name="T34" fmla="*/ 35 w 40"/>
                <a:gd name="T35" fmla="*/ 55 h 57"/>
                <a:gd name="T36" fmla="*/ 34 w 40"/>
                <a:gd name="T37" fmla="*/ 52 h 57"/>
                <a:gd name="T38" fmla="*/ 34 w 40"/>
                <a:gd name="T39" fmla="*/ 48 h 57"/>
                <a:gd name="T40" fmla="*/ 27 w 40"/>
                <a:gd name="T41" fmla="*/ 54 h 57"/>
                <a:gd name="T42" fmla="*/ 19 w 40"/>
                <a:gd name="T43" fmla="*/ 57 h 57"/>
                <a:gd name="T44" fmla="*/ 20 w 40"/>
                <a:gd name="T45" fmla="*/ 52 h 57"/>
                <a:gd name="T46" fmla="*/ 24 w 40"/>
                <a:gd name="T47" fmla="*/ 51 h 57"/>
                <a:gd name="T48" fmla="*/ 28 w 40"/>
                <a:gd name="T49" fmla="*/ 49 h 57"/>
                <a:gd name="T50" fmla="*/ 32 w 40"/>
                <a:gd name="T51" fmla="*/ 46 h 57"/>
                <a:gd name="T52" fmla="*/ 33 w 40"/>
                <a:gd name="T53" fmla="*/ 42 h 57"/>
                <a:gd name="T54" fmla="*/ 33 w 40"/>
                <a:gd name="T55" fmla="*/ 30 h 57"/>
                <a:gd name="T56" fmla="*/ 31 w 40"/>
                <a:gd name="T57" fmla="*/ 26 h 57"/>
                <a:gd name="T58" fmla="*/ 28 w 40"/>
                <a:gd name="T59" fmla="*/ 23 h 57"/>
                <a:gd name="T60" fmla="*/ 24 w 40"/>
                <a:gd name="T61" fmla="*/ 21 h 57"/>
                <a:gd name="T62" fmla="*/ 19 w 40"/>
                <a:gd name="T63" fmla="*/ 20 h 57"/>
                <a:gd name="T64" fmla="*/ 14 w 40"/>
                <a:gd name="T65" fmla="*/ 21 h 57"/>
                <a:gd name="T66" fmla="*/ 9 w 40"/>
                <a:gd name="T67" fmla="*/ 25 h 57"/>
                <a:gd name="T68" fmla="*/ 6 w 40"/>
                <a:gd name="T69" fmla="*/ 30 h 57"/>
                <a:gd name="T70" fmla="*/ 5 w 40"/>
                <a:gd name="T71" fmla="*/ 36 h 57"/>
                <a:gd name="T72" fmla="*/ 7 w 40"/>
                <a:gd name="T73" fmla="*/ 42 h 57"/>
                <a:gd name="T74" fmla="*/ 10 w 40"/>
                <a:gd name="T75" fmla="*/ 47 h 57"/>
                <a:gd name="T76" fmla="*/ 14 w 40"/>
                <a:gd name="T77" fmla="*/ 51 h 57"/>
                <a:gd name="T78" fmla="*/ 20 w 40"/>
                <a:gd name="T79" fmla="*/ 5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0" h="57">
                  <a:moveTo>
                    <a:pt x="19" y="57"/>
                  </a:moveTo>
                  <a:cubicBezTo>
                    <a:pt x="16" y="57"/>
                    <a:pt x="14" y="56"/>
                    <a:pt x="11" y="55"/>
                  </a:cubicBezTo>
                  <a:cubicBezTo>
                    <a:pt x="9" y="54"/>
                    <a:pt x="7" y="52"/>
                    <a:pt x="5" y="50"/>
                  </a:cubicBezTo>
                  <a:cubicBezTo>
                    <a:pt x="4" y="48"/>
                    <a:pt x="2" y="46"/>
                    <a:pt x="2" y="44"/>
                  </a:cubicBezTo>
                  <a:cubicBezTo>
                    <a:pt x="1" y="41"/>
                    <a:pt x="0" y="39"/>
                    <a:pt x="0" y="36"/>
                  </a:cubicBezTo>
                  <a:cubicBezTo>
                    <a:pt x="0" y="33"/>
                    <a:pt x="1" y="31"/>
                    <a:pt x="1" y="28"/>
                  </a:cubicBezTo>
                  <a:cubicBezTo>
                    <a:pt x="2" y="26"/>
                    <a:pt x="4" y="23"/>
                    <a:pt x="5" y="22"/>
                  </a:cubicBezTo>
                  <a:cubicBezTo>
                    <a:pt x="7" y="20"/>
                    <a:pt x="9" y="18"/>
                    <a:pt x="11" y="17"/>
                  </a:cubicBezTo>
                  <a:cubicBezTo>
                    <a:pt x="13" y="16"/>
                    <a:pt x="16" y="16"/>
                    <a:pt x="18" y="16"/>
                  </a:cubicBezTo>
                  <a:cubicBezTo>
                    <a:pt x="22" y="16"/>
                    <a:pt x="25" y="16"/>
                    <a:pt x="27" y="18"/>
                  </a:cubicBezTo>
                  <a:cubicBezTo>
                    <a:pt x="30" y="20"/>
                    <a:pt x="32" y="22"/>
                    <a:pt x="33" y="25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8" y="51"/>
                    <a:pt x="39" y="51"/>
                    <a:pt x="40" y="51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9" y="56"/>
                    <a:pt x="39" y="56"/>
                    <a:pt x="38" y="56"/>
                  </a:cubicBezTo>
                  <a:cubicBezTo>
                    <a:pt x="37" y="56"/>
                    <a:pt x="36" y="56"/>
                    <a:pt x="35" y="55"/>
                  </a:cubicBezTo>
                  <a:cubicBezTo>
                    <a:pt x="34" y="54"/>
                    <a:pt x="34" y="53"/>
                    <a:pt x="34" y="52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2" y="51"/>
                    <a:pt x="30" y="53"/>
                    <a:pt x="27" y="54"/>
                  </a:cubicBezTo>
                  <a:cubicBezTo>
                    <a:pt x="25" y="56"/>
                    <a:pt x="22" y="57"/>
                    <a:pt x="19" y="57"/>
                  </a:cubicBezTo>
                  <a:close/>
                  <a:moveTo>
                    <a:pt x="20" y="52"/>
                  </a:moveTo>
                  <a:cubicBezTo>
                    <a:pt x="21" y="52"/>
                    <a:pt x="23" y="52"/>
                    <a:pt x="24" y="51"/>
                  </a:cubicBezTo>
                  <a:cubicBezTo>
                    <a:pt x="26" y="51"/>
                    <a:pt x="27" y="50"/>
                    <a:pt x="28" y="49"/>
                  </a:cubicBezTo>
                  <a:cubicBezTo>
                    <a:pt x="30" y="48"/>
                    <a:pt x="31" y="47"/>
                    <a:pt x="32" y="46"/>
                  </a:cubicBezTo>
                  <a:cubicBezTo>
                    <a:pt x="32" y="45"/>
                    <a:pt x="33" y="44"/>
                    <a:pt x="33" y="4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29"/>
                    <a:pt x="32" y="27"/>
                    <a:pt x="31" y="26"/>
                  </a:cubicBezTo>
                  <a:cubicBezTo>
                    <a:pt x="30" y="25"/>
                    <a:pt x="29" y="24"/>
                    <a:pt x="28" y="23"/>
                  </a:cubicBezTo>
                  <a:cubicBezTo>
                    <a:pt x="26" y="22"/>
                    <a:pt x="25" y="21"/>
                    <a:pt x="24" y="21"/>
                  </a:cubicBezTo>
                  <a:cubicBezTo>
                    <a:pt x="22" y="20"/>
                    <a:pt x="21" y="20"/>
                    <a:pt x="19" y="20"/>
                  </a:cubicBezTo>
                  <a:cubicBezTo>
                    <a:pt x="17" y="20"/>
                    <a:pt x="15" y="21"/>
                    <a:pt x="14" y="21"/>
                  </a:cubicBezTo>
                  <a:cubicBezTo>
                    <a:pt x="12" y="22"/>
                    <a:pt x="11" y="24"/>
                    <a:pt x="9" y="25"/>
                  </a:cubicBezTo>
                  <a:cubicBezTo>
                    <a:pt x="8" y="27"/>
                    <a:pt x="7" y="28"/>
                    <a:pt x="6" y="30"/>
                  </a:cubicBezTo>
                  <a:cubicBezTo>
                    <a:pt x="6" y="32"/>
                    <a:pt x="5" y="34"/>
                    <a:pt x="5" y="36"/>
                  </a:cubicBezTo>
                  <a:cubicBezTo>
                    <a:pt x="5" y="38"/>
                    <a:pt x="6" y="40"/>
                    <a:pt x="7" y="42"/>
                  </a:cubicBezTo>
                  <a:cubicBezTo>
                    <a:pt x="7" y="44"/>
                    <a:pt x="8" y="46"/>
                    <a:pt x="10" y="47"/>
                  </a:cubicBezTo>
                  <a:cubicBezTo>
                    <a:pt x="11" y="49"/>
                    <a:pt x="13" y="50"/>
                    <a:pt x="14" y="51"/>
                  </a:cubicBezTo>
                  <a:cubicBezTo>
                    <a:pt x="16" y="52"/>
                    <a:pt x="18" y="52"/>
                    <a:pt x="20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236"/>
            <p:cNvSpPr>
              <a:spLocks/>
            </p:cNvSpPr>
            <p:nvPr/>
          </p:nvSpPr>
          <p:spPr bwMode="auto">
            <a:xfrm>
              <a:off x="6847826" y="2729395"/>
              <a:ext cx="50800" cy="58738"/>
            </a:xfrm>
            <a:custGeom>
              <a:avLst/>
              <a:gdLst>
                <a:gd name="T0" fmla="*/ 0 w 36"/>
                <a:gd name="T1" fmla="*/ 20 h 41"/>
                <a:gd name="T2" fmla="*/ 1 w 36"/>
                <a:gd name="T3" fmla="*/ 12 h 41"/>
                <a:gd name="T4" fmla="*/ 5 w 36"/>
                <a:gd name="T5" fmla="*/ 6 h 41"/>
                <a:gd name="T6" fmla="*/ 12 w 36"/>
                <a:gd name="T7" fmla="*/ 1 h 41"/>
                <a:gd name="T8" fmla="*/ 20 w 36"/>
                <a:gd name="T9" fmla="*/ 0 h 41"/>
                <a:gd name="T10" fmla="*/ 29 w 36"/>
                <a:gd name="T11" fmla="*/ 2 h 41"/>
                <a:gd name="T12" fmla="*/ 36 w 36"/>
                <a:gd name="T13" fmla="*/ 9 h 41"/>
                <a:gd name="T14" fmla="*/ 31 w 36"/>
                <a:gd name="T15" fmla="*/ 11 h 41"/>
                <a:gd name="T16" fmla="*/ 26 w 36"/>
                <a:gd name="T17" fmla="*/ 6 h 41"/>
                <a:gd name="T18" fmla="*/ 19 w 36"/>
                <a:gd name="T19" fmla="*/ 4 h 41"/>
                <a:gd name="T20" fmla="*/ 14 w 36"/>
                <a:gd name="T21" fmla="*/ 5 h 41"/>
                <a:gd name="T22" fmla="*/ 9 w 36"/>
                <a:gd name="T23" fmla="*/ 9 h 41"/>
                <a:gd name="T24" fmla="*/ 6 w 36"/>
                <a:gd name="T25" fmla="*/ 14 h 41"/>
                <a:gd name="T26" fmla="*/ 5 w 36"/>
                <a:gd name="T27" fmla="*/ 20 h 41"/>
                <a:gd name="T28" fmla="*/ 6 w 36"/>
                <a:gd name="T29" fmla="*/ 26 h 41"/>
                <a:gd name="T30" fmla="*/ 9 w 36"/>
                <a:gd name="T31" fmla="*/ 31 h 41"/>
                <a:gd name="T32" fmla="*/ 14 w 36"/>
                <a:gd name="T33" fmla="*/ 35 h 41"/>
                <a:gd name="T34" fmla="*/ 19 w 36"/>
                <a:gd name="T35" fmla="*/ 36 h 41"/>
                <a:gd name="T36" fmla="*/ 23 w 36"/>
                <a:gd name="T37" fmla="*/ 36 h 41"/>
                <a:gd name="T38" fmla="*/ 27 w 36"/>
                <a:gd name="T39" fmla="*/ 34 h 41"/>
                <a:gd name="T40" fmla="*/ 29 w 36"/>
                <a:gd name="T41" fmla="*/ 32 h 41"/>
                <a:gd name="T42" fmla="*/ 31 w 36"/>
                <a:gd name="T43" fmla="*/ 29 h 41"/>
                <a:gd name="T44" fmla="*/ 36 w 36"/>
                <a:gd name="T45" fmla="*/ 31 h 41"/>
                <a:gd name="T46" fmla="*/ 34 w 36"/>
                <a:gd name="T47" fmla="*/ 35 h 41"/>
                <a:gd name="T48" fmla="*/ 30 w 36"/>
                <a:gd name="T49" fmla="*/ 38 h 41"/>
                <a:gd name="T50" fmla="*/ 25 w 36"/>
                <a:gd name="T51" fmla="*/ 40 h 41"/>
                <a:gd name="T52" fmla="*/ 20 w 36"/>
                <a:gd name="T53" fmla="*/ 41 h 41"/>
                <a:gd name="T54" fmla="*/ 12 w 36"/>
                <a:gd name="T55" fmla="*/ 39 h 41"/>
                <a:gd name="T56" fmla="*/ 5 w 36"/>
                <a:gd name="T57" fmla="*/ 34 h 41"/>
                <a:gd name="T58" fmla="*/ 1 w 36"/>
                <a:gd name="T59" fmla="*/ 28 h 41"/>
                <a:gd name="T60" fmla="*/ 0 w 36"/>
                <a:gd name="T61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6" h="41">
                  <a:moveTo>
                    <a:pt x="0" y="20"/>
                  </a:moveTo>
                  <a:cubicBezTo>
                    <a:pt x="0" y="17"/>
                    <a:pt x="0" y="14"/>
                    <a:pt x="1" y="12"/>
                  </a:cubicBezTo>
                  <a:cubicBezTo>
                    <a:pt x="2" y="10"/>
                    <a:pt x="4" y="7"/>
                    <a:pt x="5" y="6"/>
                  </a:cubicBezTo>
                  <a:cubicBezTo>
                    <a:pt x="7" y="4"/>
                    <a:pt x="9" y="2"/>
                    <a:pt x="12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23" y="0"/>
                    <a:pt x="27" y="0"/>
                    <a:pt x="29" y="2"/>
                  </a:cubicBezTo>
                  <a:cubicBezTo>
                    <a:pt x="32" y="4"/>
                    <a:pt x="34" y="6"/>
                    <a:pt x="36" y="9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0" y="9"/>
                    <a:pt x="28" y="7"/>
                    <a:pt x="26" y="6"/>
                  </a:cubicBezTo>
                  <a:cubicBezTo>
                    <a:pt x="24" y="5"/>
                    <a:pt x="22" y="4"/>
                    <a:pt x="19" y="4"/>
                  </a:cubicBezTo>
                  <a:cubicBezTo>
                    <a:pt x="17" y="4"/>
                    <a:pt x="15" y="5"/>
                    <a:pt x="14" y="5"/>
                  </a:cubicBezTo>
                  <a:cubicBezTo>
                    <a:pt x="12" y="6"/>
                    <a:pt x="10" y="7"/>
                    <a:pt x="9" y="9"/>
                  </a:cubicBezTo>
                  <a:cubicBezTo>
                    <a:pt x="8" y="10"/>
                    <a:pt x="7" y="12"/>
                    <a:pt x="6" y="14"/>
                  </a:cubicBezTo>
                  <a:cubicBezTo>
                    <a:pt x="5" y="16"/>
                    <a:pt x="5" y="18"/>
                    <a:pt x="5" y="20"/>
                  </a:cubicBezTo>
                  <a:cubicBezTo>
                    <a:pt x="5" y="22"/>
                    <a:pt x="5" y="24"/>
                    <a:pt x="6" y="26"/>
                  </a:cubicBezTo>
                  <a:cubicBezTo>
                    <a:pt x="7" y="28"/>
                    <a:pt x="8" y="30"/>
                    <a:pt x="9" y="31"/>
                  </a:cubicBezTo>
                  <a:cubicBezTo>
                    <a:pt x="11" y="33"/>
                    <a:pt x="12" y="34"/>
                    <a:pt x="14" y="35"/>
                  </a:cubicBezTo>
                  <a:cubicBezTo>
                    <a:pt x="16" y="36"/>
                    <a:pt x="17" y="36"/>
                    <a:pt x="19" y="36"/>
                  </a:cubicBezTo>
                  <a:cubicBezTo>
                    <a:pt x="21" y="36"/>
                    <a:pt x="22" y="36"/>
                    <a:pt x="23" y="36"/>
                  </a:cubicBezTo>
                  <a:cubicBezTo>
                    <a:pt x="24" y="35"/>
                    <a:pt x="26" y="35"/>
                    <a:pt x="27" y="34"/>
                  </a:cubicBezTo>
                  <a:cubicBezTo>
                    <a:pt x="28" y="33"/>
                    <a:pt x="29" y="33"/>
                    <a:pt x="29" y="32"/>
                  </a:cubicBezTo>
                  <a:cubicBezTo>
                    <a:pt x="30" y="31"/>
                    <a:pt x="31" y="30"/>
                    <a:pt x="31" y="29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2"/>
                    <a:pt x="35" y="34"/>
                    <a:pt x="34" y="35"/>
                  </a:cubicBezTo>
                  <a:cubicBezTo>
                    <a:pt x="33" y="36"/>
                    <a:pt x="31" y="37"/>
                    <a:pt x="30" y="38"/>
                  </a:cubicBezTo>
                  <a:cubicBezTo>
                    <a:pt x="28" y="39"/>
                    <a:pt x="27" y="39"/>
                    <a:pt x="25" y="40"/>
                  </a:cubicBezTo>
                  <a:cubicBezTo>
                    <a:pt x="23" y="40"/>
                    <a:pt x="22" y="41"/>
                    <a:pt x="20" y="41"/>
                  </a:cubicBezTo>
                  <a:cubicBezTo>
                    <a:pt x="17" y="41"/>
                    <a:pt x="14" y="40"/>
                    <a:pt x="12" y="39"/>
                  </a:cubicBezTo>
                  <a:cubicBezTo>
                    <a:pt x="9" y="38"/>
                    <a:pt x="7" y="36"/>
                    <a:pt x="5" y="34"/>
                  </a:cubicBezTo>
                  <a:cubicBezTo>
                    <a:pt x="4" y="33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237"/>
            <p:cNvSpPr>
              <a:spLocks/>
            </p:cNvSpPr>
            <p:nvPr/>
          </p:nvSpPr>
          <p:spPr bwMode="auto">
            <a:xfrm>
              <a:off x="6909738" y="2729395"/>
              <a:ext cx="52388" cy="58738"/>
            </a:xfrm>
            <a:custGeom>
              <a:avLst/>
              <a:gdLst>
                <a:gd name="T0" fmla="*/ 13 w 36"/>
                <a:gd name="T1" fmla="*/ 41 h 41"/>
                <a:gd name="T2" fmla="*/ 3 w 36"/>
                <a:gd name="T3" fmla="*/ 36 h 41"/>
                <a:gd name="T4" fmla="*/ 0 w 36"/>
                <a:gd name="T5" fmla="*/ 23 h 41"/>
                <a:gd name="T6" fmla="*/ 0 w 36"/>
                <a:gd name="T7" fmla="*/ 0 h 41"/>
                <a:gd name="T8" fmla="*/ 5 w 36"/>
                <a:gd name="T9" fmla="*/ 0 h 41"/>
                <a:gd name="T10" fmla="*/ 5 w 36"/>
                <a:gd name="T11" fmla="*/ 23 h 41"/>
                <a:gd name="T12" fmla="*/ 14 w 36"/>
                <a:gd name="T13" fmla="*/ 36 h 41"/>
                <a:gd name="T14" fmla="*/ 19 w 36"/>
                <a:gd name="T15" fmla="*/ 35 h 41"/>
                <a:gd name="T16" fmla="*/ 23 w 36"/>
                <a:gd name="T17" fmla="*/ 33 h 41"/>
                <a:gd name="T18" fmla="*/ 26 w 36"/>
                <a:gd name="T19" fmla="*/ 30 h 41"/>
                <a:gd name="T20" fmla="*/ 29 w 36"/>
                <a:gd name="T21" fmla="*/ 25 h 41"/>
                <a:gd name="T22" fmla="*/ 29 w 36"/>
                <a:gd name="T23" fmla="*/ 0 h 41"/>
                <a:gd name="T24" fmla="*/ 34 w 36"/>
                <a:gd name="T25" fmla="*/ 0 h 41"/>
                <a:gd name="T26" fmla="*/ 34 w 36"/>
                <a:gd name="T27" fmla="*/ 33 h 41"/>
                <a:gd name="T28" fmla="*/ 36 w 36"/>
                <a:gd name="T29" fmla="*/ 35 h 41"/>
                <a:gd name="T30" fmla="*/ 36 w 36"/>
                <a:gd name="T31" fmla="*/ 40 h 41"/>
                <a:gd name="T32" fmla="*/ 34 w 36"/>
                <a:gd name="T33" fmla="*/ 40 h 41"/>
                <a:gd name="T34" fmla="*/ 33 w 36"/>
                <a:gd name="T35" fmla="*/ 40 h 41"/>
                <a:gd name="T36" fmla="*/ 30 w 36"/>
                <a:gd name="T37" fmla="*/ 39 h 41"/>
                <a:gd name="T38" fmla="*/ 29 w 36"/>
                <a:gd name="T39" fmla="*/ 35 h 41"/>
                <a:gd name="T40" fmla="*/ 29 w 36"/>
                <a:gd name="T41" fmla="*/ 31 h 41"/>
                <a:gd name="T42" fmla="*/ 22 w 36"/>
                <a:gd name="T43" fmla="*/ 38 h 41"/>
                <a:gd name="T44" fmla="*/ 13 w 36"/>
                <a:gd name="T4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1">
                  <a:moveTo>
                    <a:pt x="13" y="41"/>
                  </a:moveTo>
                  <a:cubicBezTo>
                    <a:pt x="8" y="41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32"/>
                    <a:pt x="8" y="36"/>
                    <a:pt x="14" y="36"/>
                  </a:cubicBezTo>
                  <a:cubicBezTo>
                    <a:pt x="16" y="36"/>
                    <a:pt x="17" y="36"/>
                    <a:pt x="19" y="35"/>
                  </a:cubicBezTo>
                  <a:cubicBezTo>
                    <a:pt x="20" y="35"/>
                    <a:pt x="22" y="34"/>
                    <a:pt x="23" y="33"/>
                  </a:cubicBezTo>
                  <a:cubicBezTo>
                    <a:pt x="24" y="32"/>
                    <a:pt x="25" y="31"/>
                    <a:pt x="26" y="30"/>
                  </a:cubicBezTo>
                  <a:cubicBezTo>
                    <a:pt x="27" y="28"/>
                    <a:pt x="28" y="27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5"/>
                    <a:pt x="34" y="35"/>
                    <a:pt x="36" y="35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5" y="40"/>
                    <a:pt x="34" y="40"/>
                    <a:pt x="34" y="40"/>
                  </a:cubicBezTo>
                  <a:cubicBezTo>
                    <a:pt x="34" y="40"/>
                    <a:pt x="33" y="40"/>
                    <a:pt x="33" y="40"/>
                  </a:cubicBezTo>
                  <a:cubicBezTo>
                    <a:pt x="32" y="40"/>
                    <a:pt x="31" y="40"/>
                    <a:pt x="30" y="39"/>
                  </a:cubicBezTo>
                  <a:cubicBezTo>
                    <a:pt x="30" y="38"/>
                    <a:pt x="29" y="37"/>
                    <a:pt x="29" y="35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7" y="34"/>
                    <a:pt x="25" y="36"/>
                    <a:pt x="22" y="38"/>
                  </a:cubicBezTo>
                  <a:cubicBezTo>
                    <a:pt x="19" y="40"/>
                    <a:pt x="16" y="41"/>
                    <a:pt x="1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238"/>
            <p:cNvSpPr>
              <a:spLocks/>
            </p:cNvSpPr>
            <p:nvPr/>
          </p:nvSpPr>
          <p:spPr bwMode="auto">
            <a:xfrm>
              <a:off x="6974826" y="2729395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6 w 20"/>
                <a:gd name="T5" fmla="*/ 15 h 40"/>
                <a:gd name="T6" fmla="*/ 6 w 20"/>
                <a:gd name="T7" fmla="*/ 40 h 40"/>
                <a:gd name="T8" fmla="*/ 0 w 20"/>
                <a:gd name="T9" fmla="*/ 40 h 40"/>
                <a:gd name="T10" fmla="*/ 0 w 20"/>
                <a:gd name="T11" fmla="*/ 0 h 40"/>
                <a:gd name="T12" fmla="*/ 5 w 20"/>
                <a:gd name="T13" fmla="*/ 0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0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7" y="5"/>
                    <a:pt x="14" y="6"/>
                    <a:pt x="11" y="8"/>
                  </a:cubicBezTo>
                  <a:cubicBezTo>
                    <a:pt x="8" y="9"/>
                    <a:pt x="7" y="12"/>
                    <a:pt x="6" y="15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7"/>
                    <a:pt x="9" y="4"/>
                    <a:pt x="11" y="3"/>
                  </a:cubicBezTo>
                  <a:cubicBezTo>
                    <a:pt x="14" y="1"/>
                    <a:pt x="16" y="0"/>
                    <a:pt x="19" y="0"/>
                  </a:cubicBezTo>
                  <a:cubicBezTo>
                    <a:pt x="20" y="0"/>
                    <a:pt x="20" y="0"/>
                    <a:pt x="20" y="0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239"/>
            <p:cNvSpPr>
              <a:spLocks/>
            </p:cNvSpPr>
            <p:nvPr/>
          </p:nvSpPr>
          <p:spPr bwMode="auto">
            <a:xfrm>
              <a:off x="7008163" y="2729395"/>
              <a:ext cx="46038" cy="58738"/>
            </a:xfrm>
            <a:custGeom>
              <a:avLst/>
              <a:gdLst>
                <a:gd name="T0" fmla="*/ 16 w 32"/>
                <a:gd name="T1" fmla="*/ 41 h 41"/>
                <a:gd name="T2" fmla="*/ 7 w 32"/>
                <a:gd name="T3" fmla="*/ 39 h 41"/>
                <a:gd name="T4" fmla="*/ 0 w 32"/>
                <a:gd name="T5" fmla="*/ 35 h 41"/>
                <a:gd name="T6" fmla="*/ 2 w 32"/>
                <a:gd name="T7" fmla="*/ 31 h 41"/>
                <a:gd name="T8" fmla="*/ 9 w 32"/>
                <a:gd name="T9" fmla="*/ 35 h 41"/>
                <a:gd name="T10" fmla="*/ 16 w 32"/>
                <a:gd name="T11" fmla="*/ 37 h 41"/>
                <a:gd name="T12" fmla="*/ 24 w 32"/>
                <a:gd name="T13" fmla="*/ 35 h 41"/>
                <a:gd name="T14" fmla="*/ 27 w 32"/>
                <a:gd name="T15" fmla="*/ 29 h 41"/>
                <a:gd name="T16" fmla="*/ 26 w 32"/>
                <a:gd name="T17" fmla="*/ 26 h 41"/>
                <a:gd name="T18" fmla="*/ 24 w 32"/>
                <a:gd name="T19" fmla="*/ 24 h 41"/>
                <a:gd name="T20" fmla="*/ 20 w 32"/>
                <a:gd name="T21" fmla="*/ 23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8 h 41"/>
                <a:gd name="T28" fmla="*/ 2 w 32"/>
                <a:gd name="T29" fmla="*/ 15 h 41"/>
                <a:gd name="T30" fmla="*/ 1 w 32"/>
                <a:gd name="T31" fmla="*/ 12 h 41"/>
                <a:gd name="T32" fmla="*/ 3 w 32"/>
                <a:gd name="T33" fmla="*/ 6 h 41"/>
                <a:gd name="T34" fmla="*/ 6 w 32"/>
                <a:gd name="T35" fmla="*/ 3 h 41"/>
                <a:gd name="T36" fmla="*/ 11 w 32"/>
                <a:gd name="T37" fmla="*/ 0 h 41"/>
                <a:gd name="T38" fmla="*/ 16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8 w 32"/>
                <a:gd name="T45" fmla="*/ 8 h 41"/>
                <a:gd name="T46" fmla="*/ 23 w 32"/>
                <a:gd name="T47" fmla="*/ 5 h 41"/>
                <a:gd name="T48" fmla="*/ 16 w 32"/>
                <a:gd name="T49" fmla="*/ 3 h 41"/>
                <a:gd name="T50" fmla="*/ 12 w 32"/>
                <a:gd name="T51" fmla="*/ 4 h 41"/>
                <a:gd name="T52" fmla="*/ 9 w 32"/>
                <a:gd name="T53" fmla="*/ 5 h 41"/>
                <a:gd name="T54" fmla="*/ 7 w 32"/>
                <a:gd name="T55" fmla="*/ 7 h 41"/>
                <a:gd name="T56" fmla="*/ 6 w 32"/>
                <a:gd name="T57" fmla="*/ 11 h 41"/>
                <a:gd name="T58" fmla="*/ 7 w 32"/>
                <a:gd name="T59" fmla="*/ 13 h 41"/>
                <a:gd name="T60" fmla="*/ 9 w 32"/>
                <a:gd name="T61" fmla="*/ 15 h 41"/>
                <a:gd name="T62" fmla="*/ 12 w 32"/>
                <a:gd name="T63" fmla="*/ 16 h 41"/>
                <a:gd name="T64" fmla="*/ 16 w 32"/>
                <a:gd name="T65" fmla="*/ 18 h 41"/>
                <a:gd name="T66" fmla="*/ 23 w 32"/>
                <a:gd name="T67" fmla="*/ 19 h 41"/>
                <a:gd name="T68" fmla="*/ 28 w 32"/>
                <a:gd name="T69" fmla="*/ 22 h 41"/>
                <a:gd name="T70" fmla="*/ 31 w 32"/>
                <a:gd name="T71" fmla="*/ 24 h 41"/>
                <a:gd name="T72" fmla="*/ 32 w 32"/>
                <a:gd name="T73" fmla="*/ 29 h 41"/>
                <a:gd name="T74" fmla="*/ 28 w 32"/>
                <a:gd name="T75" fmla="*/ 37 h 41"/>
                <a:gd name="T76" fmla="*/ 16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6" y="41"/>
                  </a:moveTo>
                  <a:cubicBezTo>
                    <a:pt x="13" y="41"/>
                    <a:pt x="10" y="40"/>
                    <a:pt x="7" y="39"/>
                  </a:cubicBezTo>
                  <a:cubicBezTo>
                    <a:pt x="4" y="38"/>
                    <a:pt x="2" y="37"/>
                    <a:pt x="0" y="35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4" y="33"/>
                    <a:pt x="6" y="34"/>
                    <a:pt x="9" y="35"/>
                  </a:cubicBezTo>
                  <a:cubicBezTo>
                    <a:pt x="11" y="36"/>
                    <a:pt x="14" y="37"/>
                    <a:pt x="16" y="37"/>
                  </a:cubicBezTo>
                  <a:cubicBezTo>
                    <a:pt x="19" y="37"/>
                    <a:pt x="22" y="36"/>
                    <a:pt x="24" y="35"/>
                  </a:cubicBezTo>
                  <a:cubicBezTo>
                    <a:pt x="26" y="33"/>
                    <a:pt x="27" y="32"/>
                    <a:pt x="27" y="29"/>
                  </a:cubicBezTo>
                  <a:cubicBezTo>
                    <a:pt x="27" y="28"/>
                    <a:pt x="26" y="27"/>
                    <a:pt x="26" y="26"/>
                  </a:cubicBezTo>
                  <a:cubicBezTo>
                    <a:pt x="25" y="26"/>
                    <a:pt x="25" y="25"/>
                    <a:pt x="24" y="24"/>
                  </a:cubicBezTo>
                  <a:cubicBezTo>
                    <a:pt x="23" y="24"/>
                    <a:pt x="21" y="23"/>
                    <a:pt x="20" y="23"/>
                  </a:cubicBezTo>
                  <a:cubicBezTo>
                    <a:pt x="18" y="23"/>
                    <a:pt x="17" y="22"/>
                    <a:pt x="15" y="22"/>
                  </a:cubicBezTo>
                  <a:cubicBezTo>
                    <a:pt x="12" y="21"/>
                    <a:pt x="10" y="21"/>
                    <a:pt x="9" y="20"/>
                  </a:cubicBezTo>
                  <a:cubicBezTo>
                    <a:pt x="7" y="19"/>
                    <a:pt x="6" y="19"/>
                    <a:pt x="5" y="18"/>
                  </a:cubicBezTo>
                  <a:cubicBezTo>
                    <a:pt x="4" y="17"/>
                    <a:pt x="3" y="17"/>
                    <a:pt x="2" y="15"/>
                  </a:cubicBezTo>
                  <a:cubicBezTo>
                    <a:pt x="2" y="14"/>
                    <a:pt x="1" y="13"/>
                    <a:pt x="1" y="12"/>
                  </a:cubicBezTo>
                  <a:cubicBezTo>
                    <a:pt x="1" y="10"/>
                    <a:pt x="2" y="8"/>
                    <a:pt x="3" y="6"/>
                  </a:cubicBezTo>
                  <a:cubicBezTo>
                    <a:pt x="3" y="5"/>
                    <a:pt x="4" y="4"/>
                    <a:pt x="6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12" y="0"/>
                    <a:pt x="14" y="0"/>
                    <a:pt x="16" y="0"/>
                  </a:cubicBezTo>
                  <a:cubicBezTo>
                    <a:pt x="19" y="0"/>
                    <a:pt x="22" y="0"/>
                    <a:pt x="25" y="1"/>
                  </a:cubicBezTo>
                  <a:cubicBezTo>
                    <a:pt x="27" y="2"/>
                    <a:pt x="29" y="3"/>
                    <a:pt x="31" y="5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6"/>
                    <a:pt x="25" y="5"/>
                    <a:pt x="23" y="5"/>
                  </a:cubicBezTo>
                  <a:cubicBezTo>
                    <a:pt x="21" y="4"/>
                    <a:pt x="18" y="3"/>
                    <a:pt x="16" y="3"/>
                  </a:cubicBezTo>
                  <a:cubicBezTo>
                    <a:pt x="15" y="3"/>
                    <a:pt x="13" y="4"/>
                    <a:pt x="12" y="4"/>
                  </a:cubicBezTo>
                  <a:cubicBezTo>
                    <a:pt x="11" y="4"/>
                    <a:pt x="10" y="5"/>
                    <a:pt x="9" y="5"/>
                  </a:cubicBezTo>
                  <a:cubicBezTo>
                    <a:pt x="8" y="6"/>
                    <a:pt x="8" y="7"/>
                    <a:pt x="7" y="7"/>
                  </a:cubicBezTo>
                  <a:cubicBezTo>
                    <a:pt x="7" y="8"/>
                    <a:pt x="6" y="10"/>
                    <a:pt x="6" y="11"/>
                  </a:cubicBezTo>
                  <a:cubicBezTo>
                    <a:pt x="6" y="12"/>
                    <a:pt x="7" y="13"/>
                    <a:pt x="7" y="13"/>
                  </a:cubicBezTo>
                  <a:cubicBezTo>
                    <a:pt x="7" y="14"/>
                    <a:pt x="8" y="15"/>
                    <a:pt x="9" y="15"/>
                  </a:cubicBezTo>
                  <a:cubicBezTo>
                    <a:pt x="9" y="16"/>
                    <a:pt x="11" y="16"/>
                    <a:pt x="12" y="16"/>
                  </a:cubicBezTo>
                  <a:cubicBezTo>
                    <a:pt x="13" y="17"/>
                    <a:pt x="15" y="17"/>
                    <a:pt x="16" y="18"/>
                  </a:cubicBezTo>
                  <a:cubicBezTo>
                    <a:pt x="19" y="18"/>
                    <a:pt x="21" y="19"/>
                    <a:pt x="23" y="19"/>
                  </a:cubicBezTo>
                  <a:cubicBezTo>
                    <a:pt x="25" y="20"/>
                    <a:pt x="27" y="21"/>
                    <a:pt x="28" y="22"/>
                  </a:cubicBezTo>
                  <a:cubicBezTo>
                    <a:pt x="29" y="22"/>
                    <a:pt x="30" y="23"/>
                    <a:pt x="31" y="24"/>
                  </a:cubicBezTo>
                  <a:cubicBezTo>
                    <a:pt x="31" y="26"/>
                    <a:pt x="32" y="27"/>
                    <a:pt x="32" y="29"/>
                  </a:cubicBezTo>
                  <a:cubicBezTo>
                    <a:pt x="32" y="32"/>
                    <a:pt x="30" y="35"/>
                    <a:pt x="28" y="37"/>
                  </a:cubicBezTo>
                  <a:cubicBezTo>
                    <a:pt x="25" y="40"/>
                    <a:pt x="21" y="41"/>
                    <a:pt x="16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240"/>
            <p:cNvSpPr>
              <a:spLocks/>
            </p:cNvSpPr>
            <p:nvPr/>
          </p:nvSpPr>
          <p:spPr bwMode="auto">
            <a:xfrm>
              <a:off x="7065313" y="2729395"/>
              <a:ext cx="50800" cy="58738"/>
            </a:xfrm>
            <a:custGeom>
              <a:avLst/>
              <a:gdLst>
                <a:gd name="T0" fmla="*/ 13 w 35"/>
                <a:gd name="T1" fmla="*/ 41 h 41"/>
                <a:gd name="T2" fmla="*/ 3 w 35"/>
                <a:gd name="T3" fmla="*/ 36 h 41"/>
                <a:gd name="T4" fmla="*/ 0 w 35"/>
                <a:gd name="T5" fmla="*/ 23 h 41"/>
                <a:gd name="T6" fmla="*/ 0 w 35"/>
                <a:gd name="T7" fmla="*/ 0 h 41"/>
                <a:gd name="T8" fmla="*/ 5 w 35"/>
                <a:gd name="T9" fmla="*/ 0 h 41"/>
                <a:gd name="T10" fmla="*/ 5 w 35"/>
                <a:gd name="T11" fmla="*/ 23 h 41"/>
                <a:gd name="T12" fmla="*/ 14 w 35"/>
                <a:gd name="T13" fmla="*/ 36 h 41"/>
                <a:gd name="T14" fmla="*/ 19 w 35"/>
                <a:gd name="T15" fmla="*/ 35 h 41"/>
                <a:gd name="T16" fmla="*/ 23 w 35"/>
                <a:gd name="T17" fmla="*/ 33 h 41"/>
                <a:gd name="T18" fmla="*/ 26 w 35"/>
                <a:gd name="T19" fmla="*/ 30 h 41"/>
                <a:gd name="T20" fmla="*/ 28 w 35"/>
                <a:gd name="T21" fmla="*/ 25 h 41"/>
                <a:gd name="T22" fmla="*/ 28 w 35"/>
                <a:gd name="T23" fmla="*/ 0 h 41"/>
                <a:gd name="T24" fmla="*/ 34 w 35"/>
                <a:gd name="T25" fmla="*/ 0 h 41"/>
                <a:gd name="T26" fmla="*/ 34 w 35"/>
                <a:gd name="T27" fmla="*/ 33 h 41"/>
                <a:gd name="T28" fmla="*/ 35 w 35"/>
                <a:gd name="T29" fmla="*/ 35 h 41"/>
                <a:gd name="T30" fmla="*/ 35 w 35"/>
                <a:gd name="T31" fmla="*/ 40 h 41"/>
                <a:gd name="T32" fmla="*/ 34 w 35"/>
                <a:gd name="T33" fmla="*/ 40 h 41"/>
                <a:gd name="T34" fmla="*/ 33 w 35"/>
                <a:gd name="T35" fmla="*/ 40 h 41"/>
                <a:gd name="T36" fmla="*/ 30 w 35"/>
                <a:gd name="T37" fmla="*/ 39 h 41"/>
                <a:gd name="T38" fmla="*/ 29 w 35"/>
                <a:gd name="T39" fmla="*/ 35 h 41"/>
                <a:gd name="T40" fmla="*/ 29 w 35"/>
                <a:gd name="T41" fmla="*/ 31 h 41"/>
                <a:gd name="T42" fmla="*/ 22 w 35"/>
                <a:gd name="T43" fmla="*/ 38 h 41"/>
                <a:gd name="T44" fmla="*/ 13 w 35"/>
                <a:gd name="T4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41">
                  <a:moveTo>
                    <a:pt x="13" y="41"/>
                  </a:moveTo>
                  <a:cubicBezTo>
                    <a:pt x="8" y="41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32"/>
                    <a:pt x="8" y="36"/>
                    <a:pt x="14" y="36"/>
                  </a:cubicBezTo>
                  <a:cubicBezTo>
                    <a:pt x="16" y="36"/>
                    <a:pt x="17" y="36"/>
                    <a:pt x="19" y="35"/>
                  </a:cubicBezTo>
                  <a:cubicBezTo>
                    <a:pt x="20" y="35"/>
                    <a:pt x="21" y="34"/>
                    <a:pt x="23" y="33"/>
                  </a:cubicBezTo>
                  <a:cubicBezTo>
                    <a:pt x="24" y="32"/>
                    <a:pt x="25" y="31"/>
                    <a:pt x="26" y="30"/>
                  </a:cubicBezTo>
                  <a:cubicBezTo>
                    <a:pt x="27" y="28"/>
                    <a:pt x="28" y="27"/>
                    <a:pt x="28" y="25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5"/>
                    <a:pt x="34" y="35"/>
                    <a:pt x="35" y="35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0"/>
                    <a:pt x="34" y="40"/>
                    <a:pt x="34" y="40"/>
                  </a:cubicBezTo>
                  <a:cubicBezTo>
                    <a:pt x="34" y="40"/>
                    <a:pt x="33" y="40"/>
                    <a:pt x="33" y="40"/>
                  </a:cubicBezTo>
                  <a:cubicBezTo>
                    <a:pt x="32" y="40"/>
                    <a:pt x="31" y="40"/>
                    <a:pt x="30" y="39"/>
                  </a:cubicBezTo>
                  <a:cubicBezTo>
                    <a:pt x="29" y="38"/>
                    <a:pt x="29" y="37"/>
                    <a:pt x="29" y="35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7" y="34"/>
                    <a:pt x="25" y="36"/>
                    <a:pt x="22" y="38"/>
                  </a:cubicBezTo>
                  <a:cubicBezTo>
                    <a:pt x="19" y="40"/>
                    <a:pt x="16" y="41"/>
                    <a:pt x="1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241"/>
            <p:cNvSpPr>
              <a:spLocks/>
            </p:cNvSpPr>
            <p:nvPr/>
          </p:nvSpPr>
          <p:spPr bwMode="auto">
            <a:xfrm>
              <a:off x="7125638" y="2729395"/>
              <a:ext cx="46038" cy="58738"/>
            </a:xfrm>
            <a:custGeom>
              <a:avLst/>
              <a:gdLst>
                <a:gd name="T0" fmla="*/ 17 w 32"/>
                <a:gd name="T1" fmla="*/ 41 h 41"/>
                <a:gd name="T2" fmla="*/ 7 w 32"/>
                <a:gd name="T3" fmla="*/ 39 h 41"/>
                <a:gd name="T4" fmla="*/ 0 w 32"/>
                <a:gd name="T5" fmla="*/ 35 h 41"/>
                <a:gd name="T6" fmla="*/ 2 w 32"/>
                <a:gd name="T7" fmla="*/ 31 h 41"/>
                <a:gd name="T8" fmla="*/ 9 w 32"/>
                <a:gd name="T9" fmla="*/ 35 h 41"/>
                <a:gd name="T10" fmla="*/ 16 w 32"/>
                <a:gd name="T11" fmla="*/ 37 h 41"/>
                <a:gd name="T12" fmla="*/ 24 w 32"/>
                <a:gd name="T13" fmla="*/ 35 h 41"/>
                <a:gd name="T14" fmla="*/ 27 w 32"/>
                <a:gd name="T15" fmla="*/ 29 h 41"/>
                <a:gd name="T16" fmla="*/ 26 w 32"/>
                <a:gd name="T17" fmla="*/ 26 h 41"/>
                <a:gd name="T18" fmla="*/ 24 w 32"/>
                <a:gd name="T19" fmla="*/ 24 h 41"/>
                <a:gd name="T20" fmla="*/ 20 w 32"/>
                <a:gd name="T21" fmla="*/ 23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8 h 41"/>
                <a:gd name="T28" fmla="*/ 2 w 32"/>
                <a:gd name="T29" fmla="*/ 15 h 41"/>
                <a:gd name="T30" fmla="*/ 2 w 32"/>
                <a:gd name="T31" fmla="*/ 12 h 41"/>
                <a:gd name="T32" fmla="*/ 3 w 32"/>
                <a:gd name="T33" fmla="*/ 6 h 41"/>
                <a:gd name="T34" fmla="*/ 6 w 32"/>
                <a:gd name="T35" fmla="*/ 3 h 41"/>
                <a:gd name="T36" fmla="*/ 11 w 32"/>
                <a:gd name="T37" fmla="*/ 0 h 41"/>
                <a:gd name="T38" fmla="*/ 17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8 w 32"/>
                <a:gd name="T45" fmla="*/ 8 h 41"/>
                <a:gd name="T46" fmla="*/ 23 w 32"/>
                <a:gd name="T47" fmla="*/ 5 h 41"/>
                <a:gd name="T48" fmla="*/ 16 w 32"/>
                <a:gd name="T49" fmla="*/ 3 h 41"/>
                <a:gd name="T50" fmla="*/ 13 w 32"/>
                <a:gd name="T51" fmla="*/ 4 h 41"/>
                <a:gd name="T52" fmla="*/ 9 w 32"/>
                <a:gd name="T53" fmla="*/ 5 h 41"/>
                <a:gd name="T54" fmla="*/ 7 w 32"/>
                <a:gd name="T55" fmla="*/ 7 h 41"/>
                <a:gd name="T56" fmla="*/ 7 w 32"/>
                <a:gd name="T57" fmla="*/ 11 h 41"/>
                <a:gd name="T58" fmla="*/ 7 w 32"/>
                <a:gd name="T59" fmla="*/ 13 h 41"/>
                <a:gd name="T60" fmla="*/ 9 w 32"/>
                <a:gd name="T61" fmla="*/ 15 h 41"/>
                <a:gd name="T62" fmla="*/ 12 w 32"/>
                <a:gd name="T63" fmla="*/ 16 h 41"/>
                <a:gd name="T64" fmla="*/ 17 w 32"/>
                <a:gd name="T65" fmla="*/ 18 h 41"/>
                <a:gd name="T66" fmla="*/ 23 w 32"/>
                <a:gd name="T67" fmla="*/ 19 h 41"/>
                <a:gd name="T68" fmla="*/ 28 w 32"/>
                <a:gd name="T69" fmla="*/ 22 h 41"/>
                <a:gd name="T70" fmla="*/ 31 w 32"/>
                <a:gd name="T71" fmla="*/ 24 h 41"/>
                <a:gd name="T72" fmla="*/ 32 w 32"/>
                <a:gd name="T73" fmla="*/ 29 h 41"/>
                <a:gd name="T74" fmla="*/ 28 w 32"/>
                <a:gd name="T75" fmla="*/ 37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3" y="41"/>
                    <a:pt x="10" y="40"/>
                    <a:pt x="7" y="39"/>
                  </a:cubicBezTo>
                  <a:cubicBezTo>
                    <a:pt x="5" y="38"/>
                    <a:pt x="2" y="37"/>
                    <a:pt x="0" y="35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4" y="33"/>
                    <a:pt x="7" y="34"/>
                    <a:pt x="9" y="35"/>
                  </a:cubicBezTo>
                  <a:cubicBezTo>
                    <a:pt x="11" y="36"/>
                    <a:pt x="14" y="37"/>
                    <a:pt x="16" y="37"/>
                  </a:cubicBezTo>
                  <a:cubicBezTo>
                    <a:pt x="20" y="37"/>
                    <a:pt x="22" y="36"/>
                    <a:pt x="24" y="35"/>
                  </a:cubicBezTo>
                  <a:cubicBezTo>
                    <a:pt x="26" y="33"/>
                    <a:pt x="27" y="32"/>
                    <a:pt x="27" y="29"/>
                  </a:cubicBezTo>
                  <a:cubicBezTo>
                    <a:pt x="27" y="28"/>
                    <a:pt x="27" y="27"/>
                    <a:pt x="26" y="26"/>
                  </a:cubicBezTo>
                  <a:cubicBezTo>
                    <a:pt x="26" y="26"/>
                    <a:pt x="25" y="25"/>
                    <a:pt x="24" y="24"/>
                  </a:cubicBezTo>
                  <a:cubicBezTo>
                    <a:pt x="23" y="24"/>
                    <a:pt x="22" y="23"/>
                    <a:pt x="20" y="23"/>
                  </a:cubicBezTo>
                  <a:cubicBezTo>
                    <a:pt x="19" y="23"/>
                    <a:pt x="17" y="22"/>
                    <a:pt x="15" y="22"/>
                  </a:cubicBezTo>
                  <a:cubicBezTo>
                    <a:pt x="13" y="21"/>
                    <a:pt x="11" y="21"/>
                    <a:pt x="9" y="20"/>
                  </a:cubicBezTo>
                  <a:cubicBezTo>
                    <a:pt x="7" y="19"/>
                    <a:pt x="6" y="19"/>
                    <a:pt x="5" y="18"/>
                  </a:cubicBezTo>
                  <a:cubicBezTo>
                    <a:pt x="4" y="17"/>
                    <a:pt x="3" y="17"/>
                    <a:pt x="2" y="15"/>
                  </a:cubicBezTo>
                  <a:cubicBezTo>
                    <a:pt x="2" y="14"/>
                    <a:pt x="2" y="13"/>
                    <a:pt x="2" y="12"/>
                  </a:cubicBezTo>
                  <a:cubicBezTo>
                    <a:pt x="2" y="10"/>
                    <a:pt x="2" y="8"/>
                    <a:pt x="3" y="6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13" y="0"/>
                    <a:pt x="14" y="0"/>
                    <a:pt x="17" y="0"/>
                  </a:cubicBezTo>
                  <a:cubicBezTo>
                    <a:pt x="20" y="0"/>
                    <a:pt x="22" y="0"/>
                    <a:pt x="25" y="1"/>
                  </a:cubicBezTo>
                  <a:cubicBezTo>
                    <a:pt x="27" y="2"/>
                    <a:pt x="29" y="3"/>
                    <a:pt x="31" y="5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6"/>
                    <a:pt x="25" y="5"/>
                    <a:pt x="23" y="5"/>
                  </a:cubicBezTo>
                  <a:cubicBezTo>
                    <a:pt x="21" y="4"/>
                    <a:pt x="19" y="3"/>
                    <a:pt x="16" y="3"/>
                  </a:cubicBezTo>
                  <a:cubicBezTo>
                    <a:pt x="15" y="3"/>
                    <a:pt x="14" y="4"/>
                    <a:pt x="13" y="4"/>
                  </a:cubicBezTo>
                  <a:cubicBezTo>
                    <a:pt x="11" y="4"/>
                    <a:pt x="10" y="5"/>
                    <a:pt x="9" y="5"/>
                  </a:cubicBezTo>
                  <a:cubicBezTo>
                    <a:pt x="9" y="6"/>
                    <a:pt x="8" y="7"/>
                    <a:pt x="7" y="7"/>
                  </a:cubicBezTo>
                  <a:cubicBezTo>
                    <a:pt x="7" y="8"/>
                    <a:pt x="7" y="10"/>
                    <a:pt x="7" y="11"/>
                  </a:cubicBezTo>
                  <a:cubicBezTo>
                    <a:pt x="7" y="12"/>
                    <a:pt x="7" y="13"/>
                    <a:pt x="7" y="13"/>
                  </a:cubicBezTo>
                  <a:cubicBezTo>
                    <a:pt x="8" y="14"/>
                    <a:pt x="8" y="15"/>
                    <a:pt x="9" y="15"/>
                  </a:cubicBezTo>
                  <a:cubicBezTo>
                    <a:pt x="10" y="16"/>
                    <a:pt x="11" y="16"/>
                    <a:pt x="12" y="16"/>
                  </a:cubicBezTo>
                  <a:cubicBezTo>
                    <a:pt x="13" y="17"/>
                    <a:pt x="15" y="17"/>
                    <a:pt x="17" y="18"/>
                  </a:cubicBezTo>
                  <a:cubicBezTo>
                    <a:pt x="19" y="18"/>
                    <a:pt x="21" y="19"/>
                    <a:pt x="23" y="19"/>
                  </a:cubicBezTo>
                  <a:cubicBezTo>
                    <a:pt x="25" y="20"/>
                    <a:pt x="27" y="21"/>
                    <a:pt x="28" y="22"/>
                  </a:cubicBezTo>
                  <a:cubicBezTo>
                    <a:pt x="29" y="22"/>
                    <a:pt x="30" y="23"/>
                    <a:pt x="31" y="24"/>
                  </a:cubicBezTo>
                  <a:cubicBezTo>
                    <a:pt x="32" y="26"/>
                    <a:pt x="32" y="27"/>
                    <a:pt x="32" y="29"/>
                  </a:cubicBezTo>
                  <a:cubicBezTo>
                    <a:pt x="32" y="32"/>
                    <a:pt x="31" y="35"/>
                    <a:pt x="28" y="37"/>
                  </a:cubicBezTo>
                  <a:cubicBezTo>
                    <a:pt x="25" y="40"/>
                    <a:pt x="21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242"/>
            <p:cNvSpPr>
              <a:spLocks/>
            </p:cNvSpPr>
            <p:nvPr/>
          </p:nvSpPr>
          <p:spPr bwMode="auto">
            <a:xfrm>
              <a:off x="6327126" y="2823058"/>
              <a:ext cx="36513" cy="79375"/>
            </a:xfrm>
            <a:custGeom>
              <a:avLst/>
              <a:gdLst>
                <a:gd name="T0" fmla="*/ 6 w 26"/>
                <a:gd name="T1" fmla="*/ 56 h 56"/>
                <a:gd name="T2" fmla="*/ 6 w 26"/>
                <a:gd name="T3" fmla="*/ 21 h 56"/>
                <a:gd name="T4" fmla="*/ 0 w 26"/>
                <a:gd name="T5" fmla="*/ 21 h 56"/>
                <a:gd name="T6" fmla="*/ 0 w 26"/>
                <a:gd name="T7" fmla="*/ 17 h 56"/>
                <a:gd name="T8" fmla="*/ 6 w 26"/>
                <a:gd name="T9" fmla="*/ 17 h 56"/>
                <a:gd name="T10" fmla="*/ 6 w 26"/>
                <a:gd name="T11" fmla="*/ 16 h 56"/>
                <a:gd name="T12" fmla="*/ 9 w 26"/>
                <a:gd name="T13" fmla="*/ 4 h 56"/>
                <a:gd name="T14" fmla="*/ 17 w 26"/>
                <a:gd name="T15" fmla="*/ 0 h 56"/>
                <a:gd name="T16" fmla="*/ 22 w 26"/>
                <a:gd name="T17" fmla="*/ 1 h 56"/>
                <a:gd name="T18" fmla="*/ 26 w 26"/>
                <a:gd name="T19" fmla="*/ 3 h 56"/>
                <a:gd name="T20" fmla="*/ 24 w 26"/>
                <a:gd name="T21" fmla="*/ 6 h 56"/>
                <a:gd name="T22" fmla="*/ 21 w 26"/>
                <a:gd name="T23" fmla="*/ 5 h 56"/>
                <a:gd name="T24" fmla="*/ 18 w 26"/>
                <a:gd name="T25" fmla="*/ 5 h 56"/>
                <a:gd name="T26" fmla="*/ 13 w 26"/>
                <a:gd name="T27" fmla="*/ 7 h 56"/>
                <a:gd name="T28" fmla="*/ 11 w 26"/>
                <a:gd name="T29" fmla="*/ 16 h 56"/>
                <a:gd name="T30" fmla="*/ 11 w 26"/>
                <a:gd name="T31" fmla="*/ 17 h 56"/>
                <a:gd name="T32" fmla="*/ 22 w 26"/>
                <a:gd name="T33" fmla="*/ 17 h 56"/>
                <a:gd name="T34" fmla="*/ 22 w 26"/>
                <a:gd name="T35" fmla="*/ 21 h 56"/>
                <a:gd name="T36" fmla="*/ 11 w 26"/>
                <a:gd name="T37" fmla="*/ 21 h 56"/>
                <a:gd name="T38" fmla="*/ 11 w 26"/>
                <a:gd name="T39" fmla="*/ 56 h 56"/>
                <a:gd name="T40" fmla="*/ 6 w 26"/>
                <a:gd name="T4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56">
                  <a:moveTo>
                    <a:pt x="6" y="56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1"/>
                    <a:pt x="7" y="7"/>
                    <a:pt x="9" y="4"/>
                  </a:cubicBezTo>
                  <a:cubicBezTo>
                    <a:pt x="11" y="1"/>
                    <a:pt x="14" y="0"/>
                    <a:pt x="17" y="0"/>
                  </a:cubicBezTo>
                  <a:cubicBezTo>
                    <a:pt x="19" y="0"/>
                    <a:pt x="20" y="0"/>
                    <a:pt x="22" y="1"/>
                  </a:cubicBezTo>
                  <a:cubicBezTo>
                    <a:pt x="23" y="1"/>
                    <a:pt x="25" y="2"/>
                    <a:pt x="26" y="3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6"/>
                    <a:pt x="22" y="5"/>
                    <a:pt x="21" y="5"/>
                  </a:cubicBezTo>
                  <a:cubicBezTo>
                    <a:pt x="20" y="5"/>
                    <a:pt x="19" y="5"/>
                    <a:pt x="18" y="5"/>
                  </a:cubicBezTo>
                  <a:cubicBezTo>
                    <a:pt x="16" y="5"/>
                    <a:pt x="14" y="5"/>
                    <a:pt x="13" y="7"/>
                  </a:cubicBezTo>
                  <a:cubicBezTo>
                    <a:pt x="11" y="9"/>
                    <a:pt x="11" y="12"/>
                    <a:pt x="11" y="16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56"/>
                    <a:pt x="11" y="56"/>
                    <a:pt x="11" y="56"/>
                  </a:cubicBezTo>
                  <a:lnTo>
                    <a:pt x="6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243"/>
            <p:cNvSpPr>
              <a:spLocks noEditPoints="1"/>
            </p:cNvSpPr>
            <p:nvPr/>
          </p:nvSpPr>
          <p:spPr bwMode="auto">
            <a:xfrm>
              <a:off x="6363638" y="2845283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3 h 41"/>
                <a:gd name="T12" fmla="*/ 6 w 40"/>
                <a:gd name="T13" fmla="*/ 6 h 41"/>
                <a:gd name="T14" fmla="*/ 12 w 40"/>
                <a:gd name="T15" fmla="*/ 2 h 41"/>
                <a:gd name="T16" fmla="*/ 20 w 40"/>
                <a:gd name="T17" fmla="*/ 0 h 41"/>
                <a:gd name="T18" fmla="*/ 28 w 40"/>
                <a:gd name="T19" fmla="*/ 2 h 41"/>
                <a:gd name="T20" fmla="*/ 34 w 40"/>
                <a:gd name="T21" fmla="*/ 6 h 41"/>
                <a:gd name="T22" fmla="*/ 38 w 40"/>
                <a:gd name="T23" fmla="*/ 13 h 41"/>
                <a:gd name="T24" fmla="*/ 40 w 40"/>
                <a:gd name="T25" fmla="*/ 20 h 41"/>
                <a:gd name="T26" fmla="*/ 40 w 40"/>
                <a:gd name="T27" fmla="*/ 22 h 41"/>
                <a:gd name="T28" fmla="*/ 39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0 w 40"/>
                <a:gd name="T35" fmla="*/ 33 h 41"/>
                <a:gd name="T36" fmla="*/ 15 w 40"/>
                <a:gd name="T37" fmla="*/ 36 h 41"/>
                <a:gd name="T38" fmla="*/ 20 w 40"/>
                <a:gd name="T39" fmla="*/ 37 h 41"/>
                <a:gd name="T40" fmla="*/ 24 w 40"/>
                <a:gd name="T41" fmla="*/ 37 h 41"/>
                <a:gd name="T42" fmla="*/ 28 w 40"/>
                <a:gd name="T43" fmla="*/ 35 h 41"/>
                <a:gd name="T44" fmla="*/ 30 w 40"/>
                <a:gd name="T45" fmla="*/ 33 h 41"/>
                <a:gd name="T46" fmla="*/ 32 w 40"/>
                <a:gd name="T47" fmla="*/ 30 h 41"/>
                <a:gd name="T48" fmla="*/ 37 w 40"/>
                <a:gd name="T49" fmla="*/ 31 h 41"/>
                <a:gd name="T50" fmla="*/ 34 w 40"/>
                <a:gd name="T51" fmla="*/ 35 h 41"/>
                <a:gd name="T52" fmla="*/ 30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3 h 41"/>
                <a:gd name="T62" fmla="*/ 30 w 40"/>
                <a:gd name="T63" fmla="*/ 8 h 41"/>
                <a:gd name="T64" fmla="*/ 25 w 40"/>
                <a:gd name="T65" fmla="*/ 5 h 41"/>
                <a:gd name="T66" fmla="*/ 20 w 40"/>
                <a:gd name="T67" fmla="*/ 4 h 41"/>
                <a:gd name="T68" fmla="*/ 15 w 40"/>
                <a:gd name="T69" fmla="*/ 5 h 41"/>
                <a:gd name="T70" fmla="*/ 10 w 40"/>
                <a:gd name="T71" fmla="*/ 8 h 41"/>
                <a:gd name="T72" fmla="*/ 7 w 40"/>
                <a:gd name="T73" fmla="*/ 13 h 41"/>
                <a:gd name="T74" fmla="*/ 5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4" y="41"/>
                    <a:pt x="12" y="39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7" y="4"/>
                    <a:pt x="10" y="3"/>
                    <a:pt x="12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3" y="0"/>
                    <a:pt x="25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40" y="18"/>
                    <a:pt x="40" y="20"/>
                  </a:cubicBezTo>
                  <a:cubicBezTo>
                    <a:pt x="40" y="21"/>
                    <a:pt x="40" y="21"/>
                    <a:pt x="40" y="22"/>
                  </a:cubicBezTo>
                  <a:cubicBezTo>
                    <a:pt x="40" y="22"/>
                    <a:pt x="40" y="22"/>
                    <a:pt x="39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5"/>
                    <a:pt x="6" y="26"/>
                    <a:pt x="7" y="28"/>
                  </a:cubicBezTo>
                  <a:cubicBezTo>
                    <a:pt x="8" y="30"/>
                    <a:pt x="9" y="32"/>
                    <a:pt x="10" y="33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6" y="37"/>
                    <a:pt x="18" y="37"/>
                    <a:pt x="20" y="37"/>
                  </a:cubicBezTo>
                  <a:cubicBezTo>
                    <a:pt x="21" y="37"/>
                    <a:pt x="23" y="37"/>
                    <a:pt x="24" y="37"/>
                  </a:cubicBezTo>
                  <a:cubicBezTo>
                    <a:pt x="25" y="36"/>
                    <a:pt x="26" y="36"/>
                    <a:pt x="28" y="35"/>
                  </a:cubicBezTo>
                  <a:cubicBezTo>
                    <a:pt x="29" y="35"/>
                    <a:pt x="30" y="34"/>
                    <a:pt x="30" y="33"/>
                  </a:cubicBezTo>
                  <a:cubicBezTo>
                    <a:pt x="31" y="32"/>
                    <a:pt x="32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40"/>
                    <a:pt x="26" y="40"/>
                  </a:cubicBezTo>
                  <a:cubicBezTo>
                    <a:pt x="24" y="41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4" y="16"/>
                    <a:pt x="34" y="14"/>
                    <a:pt x="33" y="13"/>
                  </a:cubicBezTo>
                  <a:cubicBezTo>
                    <a:pt x="32" y="11"/>
                    <a:pt x="31" y="9"/>
                    <a:pt x="30" y="8"/>
                  </a:cubicBezTo>
                  <a:cubicBezTo>
                    <a:pt x="29" y="7"/>
                    <a:pt x="27" y="6"/>
                    <a:pt x="25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5" y="5"/>
                  </a:cubicBezTo>
                  <a:cubicBezTo>
                    <a:pt x="13" y="6"/>
                    <a:pt x="11" y="7"/>
                    <a:pt x="10" y="8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6" y="14"/>
                    <a:pt x="6" y="16"/>
                    <a:pt x="5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244"/>
            <p:cNvSpPr>
              <a:spLocks/>
            </p:cNvSpPr>
            <p:nvPr/>
          </p:nvSpPr>
          <p:spPr bwMode="auto">
            <a:xfrm>
              <a:off x="6431901" y="2846870"/>
              <a:ext cx="50800" cy="57150"/>
            </a:xfrm>
            <a:custGeom>
              <a:avLst/>
              <a:gdLst>
                <a:gd name="T0" fmla="*/ 13 w 36"/>
                <a:gd name="T1" fmla="*/ 40 h 40"/>
                <a:gd name="T2" fmla="*/ 3 w 36"/>
                <a:gd name="T3" fmla="*/ 36 h 40"/>
                <a:gd name="T4" fmla="*/ 0 w 36"/>
                <a:gd name="T5" fmla="*/ 23 h 40"/>
                <a:gd name="T6" fmla="*/ 0 w 36"/>
                <a:gd name="T7" fmla="*/ 0 h 40"/>
                <a:gd name="T8" fmla="*/ 5 w 36"/>
                <a:gd name="T9" fmla="*/ 0 h 40"/>
                <a:gd name="T10" fmla="*/ 5 w 36"/>
                <a:gd name="T11" fmla="*/ 22 h 40"/>
                <a:gd name="T12" fmla="*/ 15 w 36"/>
                <a:gd name="T13" fmla="*/ 36 h 40"/>
                <a:gd name="T14" fmla="*/ 19 w 36"/>
                <a:gd name="T15" fmla="*/ 35 h 40"/>
                <a:gd name="T16" fmla="*/ 23 w 36"/>
                <a:gd name="T17" fmla="*/ 33 h 40"/>
                <a:gd name="T18" fmla="*/ 26 w 36"/>
                <a:gd name="T19" fmla="*/ 29 h 40"/>
                <a:gd name="T20" fmla="*/ 29 w 36"/>
                <a:gd name="T21" fmla="*/ 25 h 40"/>
                <a:gd name="T22" fmla="*/ 29 w 36"/>
                <a:gd name="T23" fmla="*/ 0 h 40"/>
                <a:gd name="T24" fmla="*/ 34 w 36"/>
                <a:gd name="T25" fmla="*/ 0 h 40"/>
                <a:gd name="T26" fmla="*/ 34 w 36"/>
                <a:gd name="T27" fmla="*/ 33 h 40"/>
                <a:gd name="T28" fmla="*/ 36 w 36"/>
                <a:gd name="T29" fmla="*/ 35 h 40"/>
                <a:gd name="T30" fmla="*/ 36 w 36"/>
                <a:gd name="T31" fmla="*/ 39 h 40"/>
                <a:gd name="T32" fmla="*/ 34 w 36"/>
                <a:gd name="T33" fmla="*/ 40 h 40"/>
                <a:gd name="T34" fmla="*/ 34 w 36"/>
                <a:gd name="T35" fmla="*/ 40 h 40"/>
                <a:gd name="T36" fmla="*/ 31 w 36"/>
                <a:gd name="T37" fmla="*/ 38 h 40"/>
                <a:gd name="T38" fmla="*/ 29 w 36"/>
                <a:gd name="T39" fmla="*/ 35 h 40"/>
                <a:gd name="T40" fmla="*/ 29 w 36"/>
                <a:gd name="T41" fmla="*/ 30 h 40"/>
                <a:gd name="T42" fmla="*/ 22 w 36"/>
                <a:gd name="T43" fmla="*/ 38 h 40"/>
                <a:gd name="T44" fmla="*/ 13 w 36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0">
                  <a:moveTo>
                    <a:pt x="13" y="40"/>
                  </a:moveTo>
                  <a:cubicBezTo>
                    <a:pt x="9" y="40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31"/>
                    <a:pt x="8" y="36"/>
                    <a:pt x="15" y="36"/>
                  </a:cubicBezTo>
                  <a:cubicBezTo>
                    <a:pt x="16" y="36"/>
                    <a:pt x="18" y="35"/>
                    <a:pt x="19" y="35"/>
                  </a:cubicBezTo>
                  <a:cubicBezTo>
                    <a:pt x="20" y="34"/>
                    <a:pt x="22" y="34"/>
                    <a:pt x="23" y="33"/>
                  </a:cubicBezTo>
                  <a:cubicBezTo>
                    <a:pt x="24" y="32"/>
                    <a:pt x="25" y="30"/>
                    <a:pt x="26" y="29"/>
                  </a:cubicBezTo>
                  <a:cubicBezTo>
                    <a:pt x="27" y="28"/>
                    <a:pt x="28" y="26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5" y="35"/>
                    <a:pt x="36" y="3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5" y="39"/>
                    <a:pt x="35" y="40"/>
                    <a:pt x="34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2" y="39"/>
                    <a:pt x="31" y="39"/>
                    <a:pt x="31" y="38"/>
                  </a:cubicBezTo>
                  <a:cubicBezTo>
                    <a:pt x="30" y="37"/>
                    <a:pt x="29" y="36"/>
                    <a:pt x="29" y="35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8" y="33"/>
                    <a:pt x="25" y="36"/>
                    <a:pt x="22" y="38"/>
                  </a:cubicBezTo>
                  <a:cubicBezTo>
                    <a:pt x="19" y="39"/>
                    <a:pt x="16" y="40"/>
                    <a:pt x="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245"/>
            <p:cNvSpPr>
              <a:spLocks noEditPoints="1"/>
            </p:cNvSpPr>
            <p:nvPr/>
          </p:nvSpPr>
          <p:spPr bwMode="auto">
            <a:xfrm>
              <a:off x="6492226" y="2845283"/>
              <a:ext cx="55563" cy="82550"/>
            </a:xfrm>
            <a:custGeom>
              <a:avLst/>
              <a:gdLst>
                <a:gd name="T0" fmla="*/ 19 w 38"/>
                <a:gd name="T1" fmla="*/ 41 h 57"/>
                <a:gd name="T2" fmla="*/ 11 w 38"/>
                <a:gd name="T3" fmla="*/ 39 h 57"/>
                <a:gd name="T4" fmla="*/ 5 w 38"/>
                <a:gd name="T5" fmla="*/ 35 h 57"/>
                <a:gd name="T6" fmla="*/ 1 w 38"/>
                <a:gd name="T7" fmla="*/ 28 h 57"/>
                <a:gd name="T8" fmla="*/ 0 w 38"/>
                <a:gd name="T9" fmla="*/ 21 h 57"/>
                <a:gd name="T10" fmla="*/ 1 w 38"/>
                <a:gd name="T11" fmla="*/ 13 h 57"/>
                <a:gd name="T12" fmla="*/ 5 w 38"/>
                <a:gd name="T13" fmla="*/ 6 h 57"/>
                <a:gd name="T14" fmla="*/ 11 w 38"/>
                <a:gd name="T15" fmla="*/ 2 h 57"/>
                <a:gd name="T16" fmla="*/ 18 w 38"/>
                <a:gd name="T17" fmla="*/ 0 h 57"/>
                <a:gd name="T18" fmla="*/ 27 w 38"/>
                <a:gd name="T19" fmla="*/ 3 h 57"/>
                <a:gd name="T20" fmla="*/ 34 w 38"/>
                <a:gd name="T21" fmla="*/ 9 h 57"/>
                <a:gd name="T22" fmla="*/ 34 w 38"/>
                <a:gd name="T23" fmla="*/ 1 h 57"/>
                <a:gd name="T24" fmla="*/ 38 w 38"/>
                <a:gd name="T25" fmla="*/ 1 h 57"/>
                <a:gd name="T26" fmla="*/ 38 w 38"/>
                <a:gd name="T27" fmla="*/ 41 h 57"/>
                <a:gd name="T28" fmla="*/ 37 w 38"/>
                <a:gd name="T29" fmla="*/ 48 h 57"/>
                <a:gd name="T30" fmla="*/ 33 w 38"/>
                <a:gd name="T31" fmla="*/ 53 h 57"/>
                <a:gd name="T32" fmla="*/ 26 w 38"/>
                <a:gd name="T33" fmla="*/ 56 h 57"/>
                <a:gd name="T34" fmla="*/ 19 w 38"/>
                <a:gd name="T35" fmla="*/ 57 h 57"/>
                <a:gd name="T36" fmla="*/ 8 w 38"/>
                <a:gd name="T37" fmla="*/ 55 h 57"/>
                <a:gd name="T38" fmla="*/ 1 w 38"/>
                <a:gd name="T39" fmla="*/ 48 h 57"/>
                <a:gd name="T40" fmla="*/ 4 w 38"/>
                <a:gd name="T41" fmla="*/ 46 h 57"/>
                <a:gd name="T42" fmla="*/ 11 w 38"/>
                <a:gd name="T43" fmla="*/ 51 h 57"/>
                <a:gd name="T44" fmla="*/ 19 w 38"/>
                <a:gd name="T45" fmla="*/ 53 h 57"/>
                <a:gd name="T46" fmla="*/ 24 w 38"/>
                <a:gd name="T47" fmla="*/ 52 h 57"/>
                <a:gd name="T48" fmla="*/ 29 w 38"/>
                <a:gd name="T49" fmla="*/ 50 h 57"/>
                <a:gd name="T50" fmla="*/ 32 w 38"/>
                <a:gd name="T51" fmla="*/ 46 h 57"/>
                <a:gd name="T52" fmla="*/ 33 w 38"/>
                <a:gd name="T53" fmla="*/ 41 h 57"/>
                <a:gd name="T54" fmla="*/ 33 w 38"/>
                <a:gd name="T55" fmla="*/ 33 h 57"/>
                <a:gd name="T56" fmla="*/ 27 w 38"/>
                <a:gd name="T57" fmla="*/ 39 h 57"/>
                <a:gd name="T58" fmla="*/ 19 w 38"/>
                <a:gd name="T59" fmla="*/ 41 h 57"/>
                <a:gd name="T60" fmla="*/ 20 w 38"/>
                <a:gd name="T61" fmla="*/ 37 h 57"/>
                <a:gd name="T62" fmla="*/ 25 w 38"/>
                <a:gd name="T63" fmla="*/ 36 h 57"/>
                <a:gd name="T64" fmla="*/ 29 w 38"/>
                <a:gd name="T65" fmla="*/ 33 h 57"/>
                <a:gd name="T66" fmla="*/ 32 w 38"/>
                <a:gd name="T67" fmla="*/ 30 h 57"/>
                <a:gd name="T68" fmla="*/ 33 w 38"/>
                <a:gd name="T69" fmla="*/ 27 h 57"/>
                <a:gd name="T70" fmla="*/ 33 w 38"/>
                <a:gd name="T71" fmla="*/ 14 h 57"/>
                <a:gd name="T72" fmla="*/ 31 w 38"/>
                <a:gd name="T73" fmla="*/ 11 h 57"/>
                <a:gd name="T74" fmla="*/ 28 w 38"/>
                <a:gd name="T75" fmla="*/ 7 h 57"/>
                <a:gd name="T76" fmla="*/ 24 w 38"/>
                <a:gd name="T77" fmla="*/ 5 h 57"/>
                <a:gd name="T78" fmla="*/ 19 w 38"/>
                <a:gd name="T79" fmla="*/ 5 h 57"/>
                <a:gd name="T80" fmla="*/ 13 w 38"/>
                <a:gd name="T81" fmla="*/ 6 h 57"/>
                <a:gd name="T82" fmla="*/ 9 w 38"/>
                <a:gd name="T83" fmla="*/ 10 h 57"/>
                <a:gd name="T84" fmla="*/ 6 w 38"/>
                <a:gd name="T85" fmla="*/ 15 h 57"/>
                <a:gd name="T86" fmla="*/ 5 w 38"/>
                <a:gd name="T87" fmla="*/ 21 h 57"/>
                <a:gd name="T88" fmla="*/ 6 w 38"/>
                <a:gd name="T89" fmla="*/ 27 h 57"/>
                <a:gd name="T90" fmla="*/ 10 w 38"/>
                <a:gd name="T91" fmla="*/ 32 h 57"/>
                <a:gd name="T92" fmla="*/ 14 w 38"/>
                <a:gd name="T93" fmla="*/ 35 h 57"/>
                <a:gd name="T94" fmla="*/ 20 w 38"/>
                <a:gd name="T95" fmla="*/ 3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8" h="57">
                  <a:moveTo>
                    <a:pt x="19" y="41"/>
                  </a:moveTo>
                  <a:cubicBezTo>
                    <a:pt x="16" y="41"/>
                    <a:pt x="13" y="40"/>
                    <a:pt x="11" y="39"/>
                  </a:cubicBezTo>
                  <a:cubicBezTo>
                    <a:pt x="9" y="38"/>
                    <a:pt x="7" y="37"/>
                    <a:pt x="5" y="35"/>
                  </a:cubicBezTo>
                  <a:cubicBezTo>
                    <a:pt x="4" y="33"/>
                    <a:pt x="2" y="31"/>
                    <a:pt x="1" y="28"/>
                  </a:cubicBezTo>
                  <a:cubicBezTo>
                    <a:pt x="1" y="26"/>
                    <a:pt x="0" y="23"/>
                    <a:pt x="0" y="21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0"/>
                    <a:pt x="4" y="8"/>
                    <a:pt x="5" y="6"/>
                  </a:cubicBezTo>
                  <a:cubicBezTo>
                    <a:pt x="7" y="4"/>
                    <a:pt x="9" y="3"/>
                    <a:pt x="11" y="2"/>
                  </a:cubicBezTo>
                  <a:cubicBezTo>
                    <a:pt x="13" y="1"/>
                    <a:pt x="16" y="0"/>
                    <a:pt x="18" y="0"/>
                  </a:cubicBezTo>
                  <a:cubicBezTo>
                    <a:pt x="22" y="0"/>
                    <a:pt x="25" y="1"/>
                    <a:pt x="27" y="3"/>
                  </a:cubicBezTo>
                  <a:cubicBezTo>
                    <a:pt x="30" y="4"/>
                    <a:pt x="32" y="6"/>
                    <a:pt x="34" y="9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3"/>
                    <a:pt x="38" y="46"/>
                    <a:pt x="37" y="48"/>
                  </a:cubicBezTo>
                  <a:cubicBezTo>
                    <a:pt x="36" y="50"/>
                    <a:pt x="34" y="52"/>
                    <a:pt x="33" y="53"/>
                  </a:cubicBezTo>
                  <a:cubicBezTo>
                    <a:pt x="31" y="54"/>
                    <a:pt x="29" y="56"/>
                    <a:pt x="26" y="56"/>
                  </a:cubicBezTo>
                  <a:cubicBezTo>
                    <a:pt x="24" y="57"/>
                    <a:pt x="22" y="57"/>
                    <a:pt x="19" y="57"/>
                  </a:cubicBezTo>
                  <a:cubicBezTo>
                    <a:pt x="14" y="57"/>
                    <a:pt x="11" y="57"/>
                    <a:pt x="8" y="55"/>
                  </a:cubicBezTo>
                  <a:cubicBezTo>
                    <a:pt x="5" y="53"/>
                    <a:pt x="3" y="51"/>
                    <a:pt x="1" y="48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6" y="48"/>
                    <a:pt x="8" y="50"/>
                    <a:pt x="11" y="51"/>
                  </a:cubicBezTo>
                  <a:cubicBezTo>
                    <a:pt x="13" y="53"/>
                    <a:pt x="16" y="53"/>
                    <a:pt x="19" y="53"/>
                  </a:cubicBezTo>
                  <a:cubicBezTo>
                    <a:pt x="21" y="53"/>
                    <a:pt x="23" y="53"/>
                    <a:pt x="24" y="52"/>
                  </a:cubicBezTo>
                  <a:cubicBezTo>
                    <a:pt x="26" y="52"/>
                    <a:pt x="28" y="51"/>
                    <a:pt x="29" y="50"/>
                  </a:cubicBezTo>
                  <a:cubicBezTo>
                    <a:pt x="30" y="49"/>
                    <a:pt x="31" y="48"/>
                    <a:pt x="32" y="46"/>
                  </a:cubicBezTo>
                  <a:cubicBezTo>
                    <a:pt x="33" y="44"/>
                    <a:pt x="33" y="43"/>
                    <a:pt x="33" y="41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2" y="35"/>
                    <a:pt x="30" y="37"/>
                    <a:pt x="27" y="39"/>
                  </a:cubicBezTo>
                  <a:cubicBezTo>
                    <a:pt x="24" y="40"/>
                    <a:pt x="21" y="41"/>
                    <a:pt x="19" y="41"/>
                  </a:cubicBezTo>
                  <a:close/>
                  <a:moveTo>
                    <a:pt x="20" y="37"/>
                  </a:moveTo>
                  <a:cubicBezTo>
                    <a:pt x="22" y="37"/>
                    <a:pt x="23" y="36"/>
                    <a:pt x="25" y="36"/>
                  </a:cubicBezTo>
                  <a:cubicBezTo>
                    <a:pt x="26" y="35"/>
                    <a:pt x="27" y="34"/>
                    <a:pt x="29" y="33"/>
                  </a:cubicBezTo>
                  <a:cubicBezTo>
                    <a:pt x="30" y="33"/>
                    <a:pt x="31" y="31"/>
                    <a:pt x="32" y="30"/>
                  </a:cubicBezTo>
                  <a:cubicBezTo>
                    <a:pt x="32" y="29"/>
                    <a:pt x="33" y="28"/>
                    <a:pt x="33" y="27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3"/>
                    <a:pt x="32" y="12"/>
                    <a:pt x="31" y="11"/>
                  </a:cubicBezTo>
                  <a:cubicBezTo>
                    <a:pt x="30" y="9"/>
                    <a:pt x="29" y="8"/>
                    <a:pt x="28" y="7"/>
                  </a:cubicBezTo>
                  <a:cubicBezTo>
                    <a:pt x="26" y="7"/>
                    <a:pt x="25" y="6"/>
                    <a:pt x="24" y="5"/>
                  </a:cubicBezTo>
                  <a:cubicBezTo>
                    <a:pt x="22" y="5"/>
                    <a:pt x="21" y="5"/>
                    <a:pt x="19" y="5"/>
                  </a:cubicBezTo>
                  <a:cubicBezTo>
                    <a:pt x="17" y="5"/>
                    <a:pt x="15" y="5"/>
                    <a:pt x="13" y="6"/>
                  </a:cubicBezTo>
                  <a:cubicBezTo>
                    <a:pt x="12" y="7"/>
                    <a:pt x="10" y="8"/>
                    <a:pt x="9" y="10"/>
                  </a:cubicBezTo>
                  <a:cubicBezTo>
                    <a:pt x="8" y="11"/>
                    <a:pt x="7" y="13"/>
                    <a:pt x="6" y="15"/>
                  </a:cubicBezTo>
                  <a:cubicBezTo>
                    <a:pt x="6" y="17"/>
                    <a:pt x="5" y="19"/>
                    <a:pt x="5" y="21"/>
                  </a:cubicBezTo>
                  <a:cubicBezTo>
                    <a:pt x="5" y="23"/>
                    <a:pt x="6" y="25"/>
                    <a:pt x="6" y="27"/>
                  </a:cubicBezTo>
                  <a:cubicBezTo>
                    <a:pt x="7" y="29"/>
                    <a:pt x="8" y="30"/>
                    <a:pt x="10" y="32"/>
                  </a:cubicBezTo>
                  <a:cubicBezTo>
                    <a:pt x="11" y="33"/>
                    <a:pt x="12" y="34"/>
                    <a:pt x="14" y="35"/>
                  </a:cubicBezTo>
                  <a:cubicBezTo>
                    <a:pt x="16" y="36"/>
                    <a:pt x="18" y="37"/>
                    <a:pt x="20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246"/>
            <p:cNvSpPr>
              <a:spLocks noEditPoints="1"/>
            </p:cNvSpPr>
            <p:nvPr/>
          </p:nvSpPr>
          <p:spPr bwMode="auto">
            <a:xfrm>
              <a:off x="6563663" y="2824645"/>
              <a:ext cx="7938" cy="77788"/>
            </a:xfrm>
            <a:custGeom>
              <a:avLst/>
              <a:gdLst>
                <a:gd name="T0" fmla="*/ 0 w 5"/>
                <a:gd name="T1" fmla="*/ 6 h 49"/>
                <a:gd name="T2" fmla="*/ 0 w 5"/>
                <a:gd name="T3" fmla="*/ 0 h 49"/>
                <a:gd name="T4" fmla="*/ 5 w 5"/>
                <a:gd name="T5" fmla="*/ 0 h 49"/>
                <a:gd name="T6" fmla="*/ 5 w 5"/>
                <a:gd name="T7" fmla="*/ 6 h 49"/>
                <a:gd name="T8" fmla="*/ 0 w 5"/>
                <a:gd name="T9" fmla="*/ 6 h 49"/>
                <a:gd name="T10" fmla="*/ 0 w 5"/>
                <a:gd name="T11" fmla="*/ 49 h 49"/>
                <a:gd name="T12" fmla="*/ 0 w 5"/>
                <a:gd name="T13" fmla="*/ 14 h 49"/>
                <a:gd name="T14" fmla="*/ 5 w 5"/>
                <a:gd name="T15" fmla="*/ 14 h 49"/>
                <a:gd name="T16" fmla="*/ 5 w 5"/>
                <a:gd name="T17" fmla="*/ 49 h 49"/>
                <a:gd name="T18" fmla="*/ 0 w 5"/>
                <a:gd name="T1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49">
                  <a:moveTo>
                    <a:pt x="0" y="6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6"/>
                  </a:lnTo>
                  <a:lnTo>
                    <a:pt x="0" y="6"/>
                  </a:lnTo>
                  <a:close/>
                  <a:moveTo>
                    <a:pt x="0" y="49"/>
                  </a:moveTo>
                  <a:lnTo>
                    <a:pt x="0" y="14"/>
                  </a:lnTo>
                  <a:lnTo>
                    <a:pt x="5" y="14"/>
                  </a:lnTo>
                  <a:lnTo>
                    <a:pt x="5" y="49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247"/>
            <p:cNvSpPr>
              <a:spLocks noEditPoints="1"/>
            </p:cNvSpPr>
            <p:nvPr/>
          </p:nvSpPr>
          <p:spPr bwMode="auto">
            <a:xfrm>
              <a:off x="6582713" y="2845283"/>
              <a:ext cx="50800" cy="58738"/>
            </a:xfrm>
            <a:custGeom>
              <a:avLst/>
              <a:gdLst>
                <a:gd name="T0" fmla="*/ 13 w 35"/>
                <a:gd name="T1" fmla="*/ 41 h 41"/>
                <a:gd name="T2" fmla="*/ 8 w 35"/>
                <a:gd name="T3" fmla="*/ 40 h 41"/>
                <a:gd name="T4" fmla="*/ 4 w 35"/>
                <a:gd name="T5" fmla="*/ 38 h 41"/>
                <a:gd name="T6" fmla="*/ 1 w 35"/>
                <a:gd name="T7" fmla="*/ 34 h 41"/>
                <a:gd name="T8" fmla="*/ 0 w 35"/>
                <a:gd name="T9" fmla="*/ 29 h 41"/>
                <a:gd name="T10" fmla="*/ 1 w 35"/>
                <a:gd name="T11" fmla="*/ 24 h 41"/>
                <a:gd name="T12" fmla="*/ 5 w 35"/>
                <a:gd name="T13" fmla="*/ 20 h 41"/>
                <a:gd name="T14" fmla="*/ 10 w 35"/>
                <a:gd name="T15" fmla="*/ 18 h 41"/>
                <a:gd name="T16" fmla="*/ 17 w 35"/>
                <a:gd name="T17" fmla="*/ 17 h 41"/>
                <a:gd name="T18" fmla="*/ 23 w 35"/>
                <a:gd name="T19" fmla="*/ 17 h 41"/>
                <a:gd name="T20" fmla="*/ 28 w 35"/>
                <a:gd name="T21" fmla="*/ 19 h 41"/>
                <a:gd name="T22" fmla="*/ 28 w 35"/>
                <a:gd name="T23" fmla="*/ 15 h 41"/>
                <a:gd name="T24" fmla="*/ 25 w 35"/>
                <a:gd name="T25" fmla="*/ 7 h 41"/>
                <a:gd name="T26" fmla="*/ 17 w 35"/>
                <a:gd name="T27" fmla="*/ 4 h 41"/>
                <a:gd name="T28" fmla="*/ 11 w 35"/>
                <a:gd name="T29" fmla="*/ 5 h 41"/>
                <a:gd name="T30" fmla="*/ 5 w 35"/>
                <a:gd name="T31" fmla="*/ 9 h 41"/>
                <a:gd name="T32" fmla="*/ 3 w 35"/>
                <a:gd name="T33" fmla="*/ 5 h 41"/>
                <a:gd name="T34" fmla="*/ 18 w 35"/>
                <a:gd name="T35" fmla="*/ 0 h 41"/>
                <a:gd name="T36" fmla="*/ 29 w 35"/>
                <a:gd name="T37" fmla="*/ 4 h 41"/>
                <a:gd name="T38" fmla="*/ 34 w 35"/>
                <a:gd name="T39" fmla="*/ 16 h 41"/>
                <a:gd name="T40" fmla="*/ 34 w 35"/>
                <a:gd name="T41" fmla="*/ 34 h 41"/>
                <a:gd name="T42" fmla="*/ 35 w 35"/>
                <a:gd name="T43" fmla="*/ 36 h 41"/>
                <a:gd name="T44" fmla="*/ 35 w 35"/>
                <a:gd name="T45" fmla="*/ 40 h 41"/>
                <a:gd name="T46" fmla="*/ 34 w 35"/>
                <a:gd name="T47" fmla="*/ 41 h 41"/>
                <a:gd name="T48" fmla="*/ 30 w 35"/>
                <a:gd name="T49" fmla="*/ 40 h 41"/>
                <a:gd name="T50" fmla="*/ 29 w 35"/>
                <a:gd name="T51" fmla="*/ 37 h 41"/>
                <a:gd name="T52" fmla="*/ 29 w 35"/>
                <a:gd name="T53" fmla="*/ 34 h 41"/>
                <a:gd name="T54" fmla="*/ 22 w 35"/>
                <a:gd name="T55" fmla="*/ 39 h 41"/>
                <a:gd name="T56" fmla="*/ 13 w 35"/>
                <a:gd name="T57" fmla="*/ 41 h 41"/>
                <a:gd name="T58" fmla="*/ 14 w 35"/>
                <a:gd name="T59" fmla="*/ 37 h 41"/>
                <a:gd name="T60" fmla="*/ 22 w 35"/>
                <a:gd name="T61" fmla="*/ 36 h 41"/>
                <a:gd name="T62" fmla="*/ 27 w 35"/>
                <a:gd name="T63" fmla="*/ 32 h 41"/>
                <a:gd name="T64" fmla="*/ 28 w 35"/>
                <a:gd name="T65" fmla="*/ 30 h 41"/>
                <a:gd name="T66" fmla="*/ 28 w 35"/>
                <a:gd name="T67" fmla="*/ 29 h 41"/>
                <a:gd name="T68" fmla="*/ 28 w 35"/>
                <a:gd name="T69" fmla="*/ 22 h 41"/>
                <a:gd name="T70" fmla="*/ 23 w 35"/>
                <a:gd name="T71" fmla="*/ 21 h 41"/>
                <a:gd name="T72" fmla="*/ 17 w 35"/>
                <a:gd name="T73" fmla="*/ 20 h 41"/>
                <a:gd name="T74" fmla="*/ 8 w 35"/>
                <a:gd name="T75" fmla="*/ 22 h 41"/>
                <a:gd name="T76" fmla="*/ 5 w 35"/>
                <a:gd name="T77" fmla="*/ 28 h 41"/>
                <a:gd name="T78" fmla="*/ 6 w 35"/>
                <a:gd name="T79" fmla="*/ 32 h 41"/>
                <a:gd name="T80" fmla="*/ 8 w 35"/>
                <a:gd name="T81" fmla="*/ 35 h 41"/>
                <a:gd name="T82" fmla="*/ 11 w 35"/>
                <a:gd name="T83" fmla="*/ 36 h 41"/>
                <a:gd name="T84" fmla="*/ 14 w 35"/>
                <a:gd name="T85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" h="41">
                  <a:moveTo>
                    <a:pt x="13" y="41"/>
                  </a:moveTo>
                  <a:cubicBezTo>
                    <a:pt x="11" y="41"/>
                    <a:pt x="10" y="41"/>
                    <a:pt x="8" y="40"/>
                  </a:cubicBezTo>
                  <a:cubicBezTo>
                    <a:pt x="6" y="40"/>
                    <a:pt x="5" y="39"/>
                    <a:pt x="4" y="38"/>
                  </a:cubicBezTo>
                  <a:cubicBezTo>
                    <a:pt x="3" y="36"/>
                    <a:pt x="2" y="35"/>
                    <a:pt x="1" y="34"/>
                  </a:cubicBezTo>
                  <a:cubicBezTo>
                    <a:pt x="0" y="32"/>
                    <a:pt x="0" y="31"/>
                    <a:pt x="0" y="29"/>
                  </a:cubicBezTo>
                  <a:cubicBezTo>
                    <a:pt x="0" y="27"/>
                    <a:pt x="1" y="25"/>
                    <a:pt x="1" y="24"/>
                  </a:cubicBezTo>
                  <a:cubicBezTo>
                    <a:pt x="2" y="23"/>
                    <a:pt x="3" y="21"/>
                    <a:pt x="5" y="20"/>
                  </a:cubicBezTo>
                  <a:cubicBezTo>
                    <a:pt x="6" y="19"/>
                    <a:pt x="8" y="18"/>
                    <a:pt x="10" y="18"/>
                  </a:cubicBezTo>
                  <a:cubicBezTo>
                    <a:pt x="12" y="17"/>
                    <a:pt x="14" y="17"/>
                    <a:pt x="17" y="17"/>
                  </a:cubicBezTo>
                  <a:cubicBezTo>
                    <a:pt x="19" y="17"/>
                    <a:pt x="21" y="17"/>
                    <a:pt x="23" y="17"/>
                  </a:cubicBezTo>
                  <a:cubicBezTo>
                    <a:pt x="25" y="18"/>
                    <a:pt x="27" y="18"/>
                    <a:pt x="28" y="1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2"/>
                    <a:pt x="27" y="9"/>
                    <a:pt x="25" y="7"/>
                  </a:cubicBezTo>
                  <a:cubicBezTo>
                    <a:pt x="23" y="5"/>
                    <a:pt x="21" y="4"/>
                    <a:pt x="17" y="4"/>
                  </a:cubicBezTo>
                  <a:cubicBezTo>
                    <a:pt x="15" y="4"/>
                    <a:pt x="13" y="4"/>
                    <a:pt x="11" y="5"/>
                  </a:cubicBezTo>
                  <a:cubicBezTo>
                    <a:pt x="9" y="6"/>
                    <a:pt x="7" y="7"/>
                    <a:pt x="5" y="9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8" y="2"/>
                    <a:pt x="13" y="0"/>
                    <a:pt x="18" y="0"/>
                  </a:cubicBezTo>
                  <a:cubicBezTo>
                    <a:pt x="23" y="0"/>
                    <a:pt x="26" y="1"/>
                    <a:pt x="29" y="4"/>
                  </a:cubicBezTo>
                  <a:cubicBezTo>
                    <a:pt x="32" y="7"/>
                    <a:pt x="34" y="11"/>
                    <a:pt x="34" y="16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5"/>
                    <a:pt x="34" y="36"/>
                    <a:pt x="35" y="36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1"/>
                    <a:pt x="34" y="41"/>
                    <a:pt x="34" y="41"/>
                  </a:cubicBezTo>
                  <a:cubicBezTo>
                    <a:pt x="32" y="41"/>
                    <a:pt x="31" y="40"/>
                    <a:pt x="30" y="40"/>
                  </a:cubicBezTo>
                  <a:cubicBezTo>
                    <a:pt x="30" y="39"/>
                    <a:pt x="29" y="38"/>
                    <a:pt x="29" y="37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7" y="36"/>
                    <a:pt x="25" y="38"/>
                    <a:pt x="22" y="39"/>
                  </a:cubicBezTo>
                  <a:cubicBezTo>
                    <a:pt x="19" y="40"/>
                    <a:pt x="16" y="41"/>
                    <a:pt x="13" y="41"/>
                  </a:cubicBezTo>
                  <a:close/>
                  <a:moveTo>
                    <a:pt x="14" y="37"/>
                  </a:moveTo>
                  <a:cubicBezTo>
                    <a:pt x="17" y="37"/>
                    <a:pt x="20" y="37"/>
                    <a:pt x="22" y="36"/>
                  </a:cubicBezTo>
                  <a:cubicBezTo>
                    <a:pt x="24" y="35"/>
                    <a:pt x="26" y="33"/>
                    <a:pt x="27" y="32"/>
                  </a:cubicBezTo>
                  <a:cubicBezTo>
                    <a:pt x="27" y="31"/>
                    <a:pt x="28" y="31"/>
                    <a:pt x="28" y="30"/>
                  </a:cubicBezTo>
                  <a:cubicBezTo>
                    <a:pt x="28" y="30"/>
                    <a:pt x="28" y="29"/>
                    <a:pt x="28" y="29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7" y="22"/>
                    <a:pt x="25" y="21"/>
                    <a:pt x="23" y="21"/>
                  </a:cubicBezTo>
                  <a:cubicBezTo>
                    <a:pt x="21" y="20"/>
                    <a:pt x="19" y="20"/>
                    <a:pt x="17" y="20"/>
                  </a:cubicBezTo>
                  <a:cubicBezTo>
                    <a:pt x="14" y="20"/>
                    <a:pt x="11" y="21"/>
                    <a:pt x="8" y="22"/>
                  </a:cubicBezTo>
                  <a:cubicBezTo>
                    <a:pt x="6" y="24"/>
                    <a:pt x="5" y="26"/>
                    <a:pt x="5" y="28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6" y="33"/>
                    <a:pt x="7" y="34"/>
                    <a:pt x="8" y="35"/>
                  </a:cubicBezTo>
                  <a:cubicBezTo>
                    <a:pt x="9" y="35"/>
                    <a:pt x="10" y="36"/>
                    <a:pt x="11" y="36"/>
                  </a:cubicBezTo>
                  <a:cubicBezTo>
                    <a:pt x="12" y="37"/>
                    <a:pt x="13" y="37"/>
                    <a:pt x="14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248"/>
            <p:cNvSpPr>
              <a:spLocks/>
            </p:cNvSpPr>
            <p:nvPr/>
          </p:nvSpPr>
          <p:spPr bwMode="auto">
            <a:xfrm>
              <a:off x="6641451" y="2827820"/>
              <a:ext cx="33338" cy="76200"/>
            </a:xfrm>
            <a:custGeom>
              <a:avLst/>
              <a:gdLst>
                <a:gd name="T0" fmla="*/ 23 w 23"/>
                <a:gd name="T1" fmla="*/ 51 h 54"/>
                <a:gd name="T2" fmla="*/ 21 w 23"/>
                <a:gd name="T3" fmla="*/ 52 h 54"/>
                <a:gd name="T4" fmla="*/ 19 w 23"/>
                <a:gd name="T5" fmla="*/ 53 h 54"/>
                <a:gd name="T6" fmla="*/ 17 w 23"/>
                <a:gd name="T7" fmla="*/ 54 h 54"/>
                <a:gd name="T8" fmla="*/ 14 w 23"/>
                <a:gd name="T9" fmla="*/ 54 h 54"/>
                <a:gd name="T10" fmla="*/ 11 w 23"/>
                <a:gd name="T11" fmla="*/ 53 h 54"/>
                <a:gd name="T12" fmla="*/ 8 w 23"/>
                <a:gd name="T13" fmla="*/ 52 h 54"/>
                <a:gd name="T14" fmla="*/ 6 w 23"/>
                <a:gd name="T15" fmla="*/ 50 h 54"/>
                <a:gd name="T16" fmla="*/ 5 w 23"/>
                <a:gd name="T17" fmla="*/ 46 h 54"/>
                <a:gd name="T18" fmla="*/ 5 w 23"/>
                <a:gd name="T19" fmla="*/ 18 h 54"/>
                <a:gd name="T20" fmla="*/ 0 w 23"/>
                <a:gd name="T21" fmla="*/ 18 h 54"/>
                <a:gd name="T22" fmla="*/ 0 w 23"/>
                <a:gd name="T23" fmla="*/ 14 h 54"/>
                <a:gd name="T24" fmla="*/ 5 w 23"/>
                <a:gd name="T25" fmla="*/ 14 h 54"/>
                <a:gd name="T26" fmla="*/ 5 w 23"/>
                <a:gd name="T27" fmla="*/ 0 h 54"/>
                <a:gd name="T28" fmla="*/ 11 w 23"/>
                <a:gd name="T29" fmla="*/ 0 h 54"/>
                <a:gd name="T30" fmla="*/ 11 w 23"/>
                <a:gd name="T31" fmla="*/ 14 h 54"/>
                <a:gd name="T32" fmla="*/ 20 w 23"/>
                <a:gd name="T33" fmla="*/ 14 h 54"/>
                <a:gd name="T34" fmla="*/ 20 w 23"/>
                <a:gd name="T35" fmla="*/ 18 h 54"/>
                <a:gd name="T36" fmla="*/ 11 w 23"/>
                <a:gd name="T37" fmla="*/ 18 h 54"/>
                <a:gd name="T38" fmla="*/ 11 w 23"/>
                <a:gd name="T39" fmla="*/ 45 h 54"/>
                <a:gd name="T40" fmla="*/ 12 w 23"/>
                <a:gd name="T41" fmla="*/ 48 h 54"/>
                <a:gd name="T42" fmla="*/ 15 w 23"/>
                <a:gd name="T43" fmla="*/ 49 h 54"/>
                <a:gd name="T44" fmla="*/ 19 w 23"/>
                <a:gd name="T45" fmla="*/ 48 h 54"/>
                <a:gd name="T46" fmla="*/ 21 w 23"/>
                <a:gd name="T47" fmla="*/ 47 h 54"/>
                <a:gd name="T48" fmla="*/ 23 w 23"/>
                <a:gd name="T49" fmla="*/ 5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4">
                  <a:moveTo>
                    <a:pt x="23" y="51"/>
                  </a:moveTo>
                  <a:cubicBezTo>
                    <a:pt x="22" y="52"/>
                    <a:pt x="22" y="52"/>
                    <a:pt x="21" y="52"/>
                  </a:cubicBezTo>
                  <a:cubicBezTo>
                    <a:pt x="21" y="52"/>
                    <a:pt x="20" y="53"/>
                    <a:pt x="19" y="53"/>
                  </a:cubicBezTo>
                  <a:cubicBezTo>
                    <a:pt x="19" y="53"/>
                    <a:pt x="18" y="53"/>
                    <a:pt x="17" y="54"/>
                  </a:cubicBezTo>
                  <a:cubicBezTo>
                    <a:pt x="16" y="54"/>
                    <a:pt x="15" y="54"/>
                    <a:pt x="14" y="54"/>
                  </a:cubicBezTo>
                  <a:cubicBezTo>
                    <a:pt x="13" y="54"/>
                    <a:pt x="12" y="54"/>
                    <a:pt x="11" y="53"/>
                  </a:cubicBezTo>
                  <a:cubicBezTo>
                    <a:pt x="10" y="53"/>
                    <a:pt x="9" y="53"/>
                    <a:pt x="8" y="52"/>
                  </a:cubicBezTo>
                  <a:cubicBezTo>
                    <a:pt x="7" y="51"/>
                    <a:pt x="7" y="51"/>
                    <a:pt x="6" y="50"/>
                  </a:cubicBezTo>
                  <a:cubicBezTo>
                    <a:pt x="6" y="49"/>
                    <a:pt x="5" y="47"/>
                    <a:pt x="5" y="46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6"/>
                    <a:pt x="11" y="47"/>
                    <a:pt x="12" y="48"/>
                  </a:cubicBezTo>
                  <a:cubicBezTo>
                    <a:pt x="13" y="49"/>
                    <a:pt x="14" y="49"/>
                    <a:pt x="15" y="49"/>
                  </a:cubicBezTo>
                  <a:cubicBezTo>
                    <a:pt x="17" y="49"/>
                    <a:pt x="18" y="49"/>
                    <a:pt x="19" y="48"/>
                  </a:cubicBezTo>
                  <a:cubicBezTo>
                    <a:pt x="20" y="48"/>
                    <a:pt x="21" y="47"/>
                    <a:pt x="21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Rectangle 249"/>
            <p:cNvSpPr>
              <a:spLocks noChangeArrowheads="1"/>
            </p:cNvSpPr>
            <p:nvPr/>
          </p:nvSpPr>
          <p:spPr bwMode="auto">
            <a:xfrm>
              <a:off x="6681138" y="2892908"/>
              <a:ext cx="7938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250"/>
            <p:cNvSpPr>
              <a:spLocks/>
            </p:cNvSpPr>
            <p:nvPr/>
          </p:nvSpPr>
          <p:spPr bwMode="auto">
            <a:xfrm>
              <a:off x="6323951" y="2354745"/>
              <a:ext cx="96838" cy="103188"/>
            </a:xfrm>
            <a:custGeom>
              <a:avLst/>
              <a:gdLst>
                <a:gd name="T0" fmla="*/ 15 w 61"/>
                <a:gd name="T1" fmla="*/ 0 h 65"/>
                <a:gd name="T2" fmla="*/ 31 w 61"/>
                <a:gd name="T3" fmla="*/ 31 h 65"/>
                <a:gd name="T4" fmla="*/ 47 w 61"/>
                <a:gd name="T5" fmla="*/ 0 h 65"/>
                <a:gd name="T6" fmla="*/ 61 w 61"/>
                <a:gd name="T7" fmla="*/ 0 h 65"/>
                <a:gd name="T8" fmla="*/ 37 w 61"/>
                <a:gd name="T9" fmla="*/ 43 h 65"/>
                <a:gd name="T10" fmla="*/ 37 w 61"/>
                <a:gd name="T11" fmla="*/ 65 h 65"/>
                <a:gd name="T12" fmla="*/ 25 w 61"/>
                <a:gd name="T13" fmla="*/ 65 h 65"/>
                <a:gd name="T14" fmla="*/ 25 w 61"/>
                <a:gd name="T15" fmla="*/ 42 h 65"/>
                <a:gd name="T16" fmla="*/ 0 w 61"/>
                <a:gd name="T17" fmla="*/ 0 h 65"/>
                <a:gd name="T18" fmla="*/ 15 w 61"/>
                <a:gd name="T1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65">
                  <a:moveTo>
                    <a:pt x="15" y="0"/>
                  </a:moveTo>
                  <a:lnTo>
                    <a:pt x="31" y="31"/>
                  </a:lnTo>
                  <a:lnTo>
                    <a:pt x="47" y="0"/>
                  </a:lnTo>
                  <a:lnTo>
                    <a:pt x="61" y="0"/>
                  </a:lnTo>
                  <a:lnTo>
                    <a:pt x="37" y="43"/>
                  </a:lnTo>
                  <a:lnTo>
                    <a:pt x="37" y="65"/>
                  </a:lnTo>
                  <a:lnTo>
                    <a:pt x="25" y="65"/>
                  </a:lnTo>
                  <a:lnTo>
                    <a:pt x="25" y="42"/>
                  </a:lnTo>
                  <a:lnTo>
                    <a:pt x="0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251"/>
            <p:cNvSpPr>
              <a:spLocks noEditPoints="1"/>
            </p:cNvSpPr>
            <p:nvPr/>
          </p:nvSpPr>
          <p:spPr bwMode="auto">
            <a:xfrm>
              <a:off x="6425551" y="2380145"/>
              <a:ext cx="80963" cy="79375"/>
            </a:xfrm>
            <a:custGeom>
              <a:avLst/>
              <a:gdLst>
                <a:gd name="T0" fmla="*/ 28 w 57"/>
                <a:gd name="T1" fmla="*/ 56 h 56"/>
                <a:gd name="T2" fmla="*/ 17 w 57"/>
                <a:gd name="T3" fmla="*/ 54 h 56"/>
                <a:gd name="T4" fmla="*/ 8 w 57"/>
                <a:gd name="T5" fmla="*/ 48 h 56"/>
                <a:gd name="T6" fmla="*/ 2 w 57"/>
                <a:gd name="T7" fmla="*/ 39 h 56"/>
                <a:gd name="T8" fmla="*/ 0 w 57"/>
                <a:gd name="T9" fmla="*/ 28 h 56"/>
                <a:gd name="T10" fmla="*/ 2 w 57"/>
                <a:gd name="T11" fmla="*/ 18 h 56"/>
                <a:gd name="T12" fmla="*/ 8 w 57"/>
                <a:gd name="T13" fmla="*/ 9 h 56"/>
                <a:gd name="T14" fmla="*/ 17 w 57"/>
                <a:gd name="T15" fmla="*/ 2 h 56"/>
                <a:gd name="T16" fmla="*/ 28 w 57"/>
                <a:gd name="T17" fmla="*/ 0 h 56"/>
                <a:gd name="T18" fmla="*/ 40 w 57"/>
                <a:gd name="T19" fmla="*/ 2 h 56"/>
                <a:gd name="T20" fmla="*/ 49 w 57"/>
                <a:gd name="T21" fmla="*/ 9 h 56"/>
                <a:gd name="T22" fmla="*/ 55 w 57"/>
                <a:gd name="T23" fmla="*/ 18 h 56"/>
                <a:gd name="T24" fmla="*/ 57 w 57"/>
                <a:gd name="T25" fmla="*/ 28 h 56"/>
                <a:gd name="T26" fmla="*/ 55 w 57"/>
                <a:gd name="T27" fmla="*/ 39 h 56"/>
                <a:gd name="T28" fmla="*/ 49 w 57"/>
                <a:gd name="T29" fmla="*/ 48 h 56"/>
                <a:gd name="T30" fmla="*/ 40 w 57"/>
                <a:gd name="T31" fmla="*/ 54 h 56"/>
                <a:gd name="T32" fmla="*/ 28 w 57"/>
                <a:gd name="T33" fmla="*/ 56 h 56"/>
                <a:gd name="T34" fmla="*/ 14 w 57"/>
                <a:gd name="T35" fmla="*/ 28 h 56"/>
                <a:gd name="T36" fmla="*/ 15 w 57"/>
                <a:gd name="T37" fmla="*/ 35 h 56"/>
                <a:gd name="T38" fmla="*/ 18 w 57"/>
                <a:gd name="T39" fmla="*/ 40 h 56"/>
                <a:gd name="T40" fmla="*/ 23 w 57"/>
                <a:gd name="T41" fmla="*/ 43 h 56"/>
                <a:gd name="T42" fmla="*/ 28 w 57"/>
                <a:gd name="T43" fmla="*/ 44 h 56"/>
                <a:gd name="T44" fmla="*/ 34 w 57"/>
                <a:gd name="T45" fmla="*/ 43 h 56"/>
                <a:gd name="T46" fmla="*/ 39 w 57"/>
                <a:gd name="T47" fmla="*/ 40 h 56"/>
                <a:gd name="T48" fmla="*/ 42 w 57"/>
                <a:gd name="T49" fmla="*/ 35 h 56"/>
                <a:gd name="T50" fmla="*/ 43 w 57"/>
                <a:gd name="T51" fmla="*/ 28 h 56"/>
                <a:gd name="T52" fmla="*/ 42 w 57"/>
                <a:gd name="T53" fmla="*/ 22 h 56"/>
                <a:gd name="T54" fmla="*/ 39 w 57"/>
                <a:gd name="T55" fmla="*/ 16 h 56"/>
                <a:gd name="T56" fmla="*/ 34 w 57"/>
                <a:gd name="T57" fmla="*/ 13 h 56"/>
                <a:gd name="T58" fmla="*/ 28 w 57"/>
                <a:gd name="T59" fmla="*/ 12 h 56"/>
                <a:gd name="T60" fmla="*/ 23 w 57"/>
                <a:gd name="T61" fmla="*/ 13 h 56"/>
                <a:gd name="T62" fmla="*/ 18 w 57"/>
                <a:gd name="T63" fmla="*/ 17 h 56"/>
                <a:gd name="T64" fmla="*/ 15 w 57"/>
                <a:gd name="T65" fmla="*/ 22 h 56"/>
                <a:gd name="T66" fmla="*/ 14 w 57"/>
                <a:gd name="T67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7" h="56">
                  <a:moveTo>
                    <a:pt x="28" y="56"/>
                  </a:moveTo>
                  <a:cubicBezTo>
                    <a:pt x="24" y="56"/>
                    <a:pt x="20" y="55"/>
                    <a:pt x="17" y="54"/>
                  </a:cubicBezTo>
                  <a:cubicBezTo>
                    <a:pt x="13" y="52"/>
                    <a:pt x="10" y="50"/>
                    <a:pt x="8" y="48"/>
                  </a:cubicBezTo>
                  <a:cubicBezTo>
                    <a:pt x="5" y="45"/>
                    <a:pt x="3" y="42"/>
                    <a:pt x="2" y="39"/>
                  </a:cubicBezTo>
                  <a:cubicBezTo>
                    <a:pt x="1" y="36"/>
                    <a:pt x="0" y="32"/>
                    <a:pt x="0" y="28"/>
                  </a:cubicBezTo>
                  <a:cubicBezTo>
                    <a:pt x="0" y="24"/>
                    <a:pt x="1" y="21"/>
                    <a:pt x="2" y="18"/>
                  </a:cubicBezTo>
                  <a:cubicBezTo>
                    <a:pt x="3" y="14"/>
                    <a:pt x="5" y="11"/>
                    <a:pt x="8" y="9"/>
                  </a:cubicBezTo>
                  <a:cubicBezTo>
                    <a:pt x="10" y="6"/>
                    <a:pt x="13" y="4"/>
                    <a:pt x="17" y="2"/>
                  </a:cubicBezTo>
                  <a:cubicBezTo>
                    <a:pt x="20" y="1"/>
                    <a:pt x="24" y="0"/>
                    <a:pt x="28" y="0"/>
                  </a:cubicBezTo>
                  <a:cubicBezTo>
                    <a:pt x="33" y="0"/>
                    <a:pt x="37" y="1"/>
                    <a:pt x="40" y="2"/>
                  </a:cubicBezTo>
                  <a:cubicBezTo>
                    <a:pt x="44" y="4"/>
                    <a:pt x="47" y="6"/>
                    <a:pt x="49" y="9"/>
                  </a:cubicBezTo>
                  <a:cubicBezTo>
                    <a:pt x="52" y="11"/>
                    <a:pt x="54" y="14"/>
                    <a:pt x="55" y="18"/>
                  </a:cubicBezTo>
                  <a:cubicBezTo>
                    <a:pt x="56" y="21"/>
                    <a:pt x="57" y="24"/>
                    <a:pt x="57" y="28"/>
                  </a:cubicBezTo>
                  <a:cubicBezTo>
                    <a:pt x="57" y="32"/>
                    <a:pt x="56" y="36"/>
                    <a:pt x="55" y="39"/>
                  </a:cubicBezTo>
                  <a:cubicBezTo>
                    <a:pt x="54" y="42"/>
                    <a:pt x="52" y="45"/>
                    <a:pt x="49" y="48"/>
                  </a:cubicBezTo>
                  <a:cubicBezTo>
                    <a:pt x="47" y="50"/>
                    <a:pt x="44" y="52"/>
                    <a:pt x="40" y="54"/>
                  </a:cubicBezTo>
                  <a:cubicBezTo>
                    <a:pt x="37" y="55"/>
                    <a:pt x="33" y="56"/>
                    <a:pt x="28" y="56"/>
                  </a:cubicBezTo>
                  <a:close/>
                  <a:moveTo>
                    <a:pt x="14" y="28"/>
                  </a:moveTo>
                  <a:cubicBezTo>
                    <a:pt x="14" y="31"/>
                    <a:pt x="15" y="33"/>
                    <a:pt x="15" y="35"/>
                  </a:cubicBezTo>
                  <a:cubicBezTo>
                    <a:pt x="16" y="37"/>
                    <a:pt x="17" y="38"/>
                    <a:pt x="18" y="40"/>
                  </a:cubicBezTo>
                  <a:cubicBezTo>
                    <a:pt x="20" y="41"/>
                    <a:pt x="21" y="42"/>
                    <a:pt x="23" y="43"/>
                  </a:cubicBezTo>
                  <a:cubicBezTo>
                    <a:pt x="25" y="44"/>
                    <a:pt x="26" y="44"/>
                    <a:pt x="28" y="44"/>
                  </a:cubicBezTo>
                  <a:cubicBezTo>
                    <a:pt x="30" y="44"/>
                    <a:pt x="32" y="44"/>
                    <a:pt x="34" y="43"/>
                  </a:cubicBezTo>
                  <a:cubicBezTo>
                    <a:pt x="36" y="42"/>
                    <a:pt x="37" y="41"/>
                    <a:pt x="39" y="40"/>
                  </a:cubicBezTo>
                  <a:cubicBezTo>
                    <a:pt x="40" y="38"/>
                    <a:pt x="41" y="37"/>
                    <a:pt x="42" y="35"/>
                  </a:cubicBezTo>
                  <a:cubicBezTo>
                    <a:pt x="42" y="33"/>
                    <a:pt x="43" y="31"/>
                    <a:pt x="43" y="28"/>
                  </a:cubicBezTo>
                  <a:cubicBezTo>
                    <a:pt x="43" y="26"/>
                    <a:pt x="42" y="24"/>
                    <a:pt x="42" y="22"/>
                  </a:cubicBezTo>
                  <a:cubicBezTo>
                    <a:pt x="41" y="20"/>
                    <a:pt x="40" y="18"/>
                    <a:pt x="39" y="16"/>
                  </a:cubicBezTo>
                  <a:cubicBezTo>
                    <a:pt x="37" y="15"/>
                    <a:pt x="36" y="14"/>
                    <a:pt x="34" y="13"/>
                  </a:cubicBezTo>
                  <a:cubicBezTo>
                    <a:pt x="32" y="12"/>
                    <a:pt x="30" y="12"/>
                    <a:pt x="28" y="12"/>
                  </a:cubicBezTo>
                  <a:cubicBezTo>
                    <a:pt x="26" y="12"/>
                    <a:pt x="25" y="12"/>
                    <a:pt x="23" y="13"/>
                  </a:cubicBezTo>
                  <a:cubicBezTo>
                    <a:pt x="21" y="14"/>
                    <a:pt x="20" y="15"/>
                    <a:pt x="18" y="17"/>
                  </a:cubicBezTo>
                  <a:cubicBezTo>
                    <a:pt x="17" y="18"/>
                    <a:pt x="16" y="20"/>
                    <a:pt x="15" y="22"/>
                  </a:cubicBezTo>
                  <a:cubicBezTo>
                    <a:pt x="15" y="24"/>
                    <a:pt x="14" y="26"/>
                    <a:pt x="14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252"/>
            <p:cNvSpPr>
              <a:spLocks/>
            </p:cNvSpPr>
            <p:nvPr/>
          </p:nvSpPr>
          <p:spPr bwMode="auto">
            <a:xfrm>
              <a:off x="6520801" y="2381733"/>
              <a:ext cx="74613" cy="77788"/>
            </a:xfrm>
            <a:custGeom>
              <a:avLst/>
              <a:gdLst>
                <a:gd name="T0" fmla="*/ 17 w 53"/>
                <a:gd name="T1" fmla="*/ 55 h 55"/>
                <a:gd name="T2" fmla="*/ 4 w 53"/>
                <a:gd name="T3" fmla="*/ 50 h 55"/>
                <a:gd name="T4" fmla="*/ 0 w 53"/>
                <a:gd name="T5" fmla="*/ 34 h 55"/>
                <a:gd name="T6" fmla="*/ 0 w 53"/>
                <a:gd name="T7" fmla="*/ 0 h 55"/>
                <a:gd name="T8" fmla="*/ 13 w 53"/>
                <a:gd name="T9" fmla="*/ 0 h 55"/>
                <a:gd name="T10" fmla="*/ 13 w 53"/>
                <a:gd name="T11" fmla="*/ 31 h 55"/>
                <a:gd name="T12" fmla="*/ 22 w 53"/>
                <a:gd name="T13" fmla="*/ 43 h 55"/>
                <a:gd name="T14" fmla="*/ 30 w 53"/>
                <a:gd name="T15" fmla="*/ 41 h 55"/>
                <a:gd name="T16" fmla="*/ 36 w 53"/>
                <a:gd name="T17" fmla="*/ 34 h 55"/>
                <a:gd name="T18" fmla="*/ 36 w 53"/>
                <a:gd name="T19" fmla="*/ 0 h 55"/>
                <a:gd name="T20" fmla="*/ 50 w 53"/>
                <a:gd name="T21" fmla="*/ 0 h 55"/>
                <a:gd name="T22" fmla="*/ 50 w 53"/>
                <a:gd name="T23" fmla="*/ 38 h 55"/>
                <a:gd name="T24" fmla="*/ 51 w 53"/>
                <a:gd name="T25" fmla="*/ 41 h 55"/>
                <a:gd name="T26" fmla="*/ 53 w 53"/>
                <a:gd name="T27" fmla="*/ 42 h 55"/>
                <a:gd name="T28" fmla="*/ 53 w 53"/>
                <a:gd name="T29" fmla="*/ 54 h 55"/>
                <a:gd name="T30" fmla="*/ 50 w 53"/>
                <a:gd name="T31" fmla="*/ 55 h 55"/>
                <a:gd name="T32" fmla="*/ 47 w 53"/>
                <a:gd name="T33" fmla="*/ 55 h 55"/>
                <a:gd name="T34" fmla="*/ 41 w 53"/>
                <a:gd name="T35" fmla="*/ 53 h 55"/>
                <a:gd name="T36" fmla="*/ 39 w 53"/>
                <a:gd name="T37" fmla="*/ 48 h 55"/>
                <a:gd name="T38" fmla="*/ 38 w 53"/>
                <a:gd name="T39" fmla="*/ 44 h 55"/>
                <a:gd name="T40" fmla="*/ 29 w 53"/>
                <a:gd name="T41" fmla="*/ 52 h 55"/>
                <a:gd name="T42" fmla="*/ 17 w 53"/>
                <a:gd name="T4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3" h="55">
                  <a:moveTo>
                    <a:pt x="17" y="55"/>
                  </a:moveTo>
                  <a:cubicBezTo>
                    <a:pt x="11" y="55"/>
                    <a:pt x="7" y="53"/>
                    <a:pt x="4" y="50"/>
                  </a:cubicBezTo>
                  <a:cubicBezTo>
                    <a:pt x="1" y="46"/>
                    <a:pt x="0" y="41"/>
                    <a:pt x="0" y="3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9"/>
                    <a:pt x="16" y="43"/>
                    <a:pt x="22" y="43"/>
                  </a:cubicBezTo>
                  <a:cubicBezTo>
                    <a:pt x="25" y="43"/>
                    <a:pt x="28" y="43"/>
                    <a:pt x="30" y="41"/>
                  </a:cubicBezTo>
                  <a:cubicBezTo>
                    <a:pt x="33" y="39"/>
                    <a:pt x="35" y="37"/>
                    <a:pt x="36" y="34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40"/>
                    <a:pt x="50" y="41"/>
                    <a:pt x="51" y="41"/>
                  </a:cubicBezTo>
                  <a:cubicBezTo>
                    <a:pt x="51" y="42"/>
                    <a:pt x="52" y="42"/>
                    <a:pt x="53" y="42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2" y="54"/>
                    <a:pt x="51" y="55"/>
                    <a:pt x="50" y="55"/>
                  </a:cubicBezTo>
                  <a:cubicBezTo>
                    <a:pt x="49" y="55"/>
                    <a:pt x="48" y="55"/>
                    <a:pt x="47" y="55"/>
                  </a:cubicBezTo>
                  <a:cubicBezTo>
                    <a:pt x="45" y="55"/>
                    <a:pt x="43" y="54"/>
                    <a:pt x="41" y="53"/>
                  </a:cubicBezTo>
                  <a:cubicBezTo>
                    <a:pt x="40" y="52"/>
                    <a:pt x="39" y="50"/>
                    <a:pt x="39" y="48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6" y="48"/>
                    <a:pt x="33" y="51"/>
                    <a:pt x="29" y="52"/>
                  </a:cubicBezTo>
                  <a:cubicBezTo>
                    <a:pt x="25" y="54"/>
                    <a:pt x="21" y="55"/>
                    <a:pt x="17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253"/>
            <p:cNvSpPr>
              <a:spLocks/>
            </p:cNvSpPr>
            <p:nvPr/>
          </p:nvSpPr>
          <p:spPr bwMode="auto">
            <a:xfrm>
              <a:off x="6611288" y="2380145"/>
              <a:ext cx="46038" cy="77788"/>
            </a:xfrm>
            <a:custGeom>
              <a:avLst/>
              <a:gdLst>
                <a:gd name="T0" fmla="*/ 32 w 32"/>
                <a:gd name="T1" fmla="*/ 13 h 55"/>
                <a:gd name="T2" fmla="*/ 21 w 32"/>
                <a:gd name="T3" fmla="*/ 16 h 55"/>
                <a:gd name="T4" fmla="*/ 14 w 32"/>
                <a:gd name="T5" fmla="*/ 22 h 55"/>
                <a:gd name="T6" fmla="*/ 14 w 32"/>
                <a:gd name="T7" fmla="*/ 55 h 55"/>
                <a:gd name="T8" fmla="*/ 0 w 32"/>
                <a:gd name="T9" fmla="*/ 55 h 55"/>
                <a:gd name="T10" fmla="*/ 0 w 32"/>
                <a:gd name="T11" fmla="*/ 1 h 55"/>
                <a:gd name="T12" fmla="*/ 13 w 32"/>
                <a:gd name="T13" fmla="*/ 1 h 55"/>
                <a:gd name="T14" fmla="*/ 13 w 32"/>
                <a:gd name="T15" fmla="*/ 13 h 55"/>
                <a:gd name="T16" fmla="*/ 16 w 32"/>
                <a:gd name="T17" fmla="*/ 8 h 55"/>
                <a:gd name="T18" fmla="*/ 20 w 32"/>
                <a:gd name="T19" fmla="*/ 4 h 55"/>
                <a:gd name="T20" fmla="*/ 25 w 32"/>
                <a:gd name="T21" fmla="*/ 1 h 55"/>
                <a:gd name="T22" fmla="*/ 29 w 32"/>
                <a:gd name="T23" fmla="*/ 0 h 55"/>
                <a:gd name="T24" fmla="*/ 31 w 32"/>
                <a:gd name="T25" fmla="*/ 0 h 55"/>
                <a:gd name="T26" fmla="*/ 32 w 32"/>
                <a:gd name="T27" fmla="*/ 0 h 55"/>
                <a:gd name="T28" fmla="*/ 32 w 32"/>
                <a:gd name="T29" fmla="*/ 1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55">
                  <a:moveTo>
                    <a:pt x="32" y="13"/>
                  </a:moveTo>
                  <a:cubicBezTo>
                    <a:pt x="28" y="13"/>
                    <a:pt x="24" y="14"/>
                    <a:pt x="21" y="16"/>
                  </a:cubicBezTo>
                  <a:cubicBezTo>
                    <a:pt x="18" y="17"/>
                    <a:pt x="15" y="19"/>
                    <a:pt x="14" y="22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1"/>
                    <a:pt x="15" y="9"/>
                    <a:pt x="16" y="8"/>
                  </a:cubicBezTo>
                  <a:cubicBezTo>
                    <a:pt x="17" y="6"/>
                    <a:pt x="19" y="5"/>
                    <a:pt x="20" y="4"/>
                  </a:cubicBezTo>
                  <a:cubicBezTo>
                    <a:pt x="22" y="3"/>
                    <a:pt x="23" y="2"/>
                    <a:pt x="25" y="1"/>
                  </a:cubicBezTo>
                  <a:cubicBezTo>
                    <a:pt x="26" y="1"/>
                    <a:pt x="28" y="0"/>
                    <a:pt x="29" y="0"/>
                  </a:cubicBezTo>
                  <a:cubicBezTo>
                    <a:pt x="30" y="0"/>
                    <a:pt x="31" y="0"/>
                    <a:pt x="31" y="0"/>
                  </a:cubicBezTo>
                  <a:cubicBezTo>
                    <a:pt x="31" y="0"/>
                    <a:pt x="32" y="0"/>
                    <a:pt x="32" y="0"/>
                  </a:cubicBezTo>
                  <a:lnTo>
                    <a:pt x="32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254"/>
            <p:cNvSpPr>
              <a:spLocks/>
            </p:cNvSpPr>
            <p:nvPr/>
          </p:nvSpPr>
          <p:spPr bwMode="auto">
            <a:xfrm>
              <a:off x="6697013" y="2354745"/>
              <a:ext cx="87313" cy="103188"/>
            </a:xfrm>
            <a:custGeom>
              <a:avLst/>
              <a:gdLst>
                <a:gd name="T0" fmla="*/ 55 w 55"/>
                <a:gd name="T1" fmla="*/ 11 h 65"/>
                <a:gd name="T2" fmla="*/ 33 w 55"/>
                <a:gd name="T3" fmla="*/ 11 h 65"/>
                <a:gd name="T4" fmla="*/ 33 w 55"/>
                <a:gd name="T5" fmla="*/ 65 h 65"/>
                <a:gd name="T6" fmla="*/ 21 w 55"/>
                <a:gd name="T7" fmla="*/ 65 h 65"/>
                <a:gd name="T8" fmla="*/ 21 w 55"/>
                <a:gd name="T9" fmla="*/ 11 h 65"/>
                <a:gd name="T10" fmla="*/ 0 w 55"/>
                <a:gd name="T11" fmla="*/ 11 h 65"/>
                <a:gd name="T12" fmla="*/ 0 w 55"/>
                <a:gd name="T13" fmla="*/ 0 h 65"/>
                <a:gd name="T14" fmla="*/ 55 w 55"/>
                <a:gd name="T15" fmla="*/ 0 h 65"/>
                <a:gd name="T16" fmla="*/ 55 w 55"/>
                <a:gd name="T17" fmla="*/ 1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65">
                  <a:moveTo>
                    <a:pt x="55" y="11"/>
                  </a:moveTo>
                  <a:lnTo>
                    <a:pt x="33" y="11"/>
                  </a:lnTo>
                  <a:lnTo>
                    <a:pt x="33" y="65"/>
                  </a:lnTo>
                  <a:lnTo>
                    <a:pt x="21" y="65"/>
                  </a:lnTo>
                  <a:lnTo>
                    <a:pt x="21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55" y="0"/>
                  </a:lnTo>
                  <a:lnTo>
                    <a:pt x="55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255"/>
            <p:cNvSpPr>
              <a:spLocks noEditPoints="1"/>
            </p:cNvSpPr>
            <p:nvPr/>
          </p:nvSpPr>
          <p:spPr bwMode="auto">
            <a:xfrm>
              <a:off x="6793851" y="2351570"/>
              <a:ext cx="20638" cy="106363"/>
            </a:xfrm>
            <a:custGeom>
              <a:avLst/>
              <a:gdLst>
                <a:gd name="T0" fmla="*/ 0 w 13"/>
                <a:gd name="T1" fmla="*/ 13 h 67"/>
                <a:gd name="T2" fmla="*/ 0 w 13"/>
                <a:gd name="T3" fmla="*/ 0 h 67"/>
                <a:gd name="T4" fmla="*/ 13 w 13"/>
                <a:gd name="T5" fmla="*/ 0 h 67"/>
                <a:gd name="T6" fmla="*/ 13 w 13"/>
                <a:gd name="T7" fmla="*/ 13 h 67"/>
                <a:gd name="T8" fmla="*/ 0 w 13"/>
                <a:gd name="T9" fmla="*/ 13 h 67"/>
                <a:gd name="T10" fmla="*/ 0 w 13"/>
                <a:gd name="T11" fmla="*/ 67 h 67"/>
                <a:gd name="T12" fmla="*/ 0 w 13"/>
                <a:gd name="T13" fmla="*/ 19 h 67"/>
                <a:gd name="T14" fmla="*/ 13 w 13"/>
                <a:gd name="T15" fmla="*/ 19 h 67"/>
                <a:gd name="T16" fmla="*/ 13 w 13"/>
                <a:gd name="T17" fmla="*/ 67 h 67"/>
                <a:gd name="T18" fmla="*/ 0 w 13"/>
                <a:gd name="T1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67">
                  <a:moveTo>
                    <a:pt x="0" y="13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3" y="13"/>
                  </a:lnTo>
                  <a:lnTo>
                    <a:pt x="0" y="13"/>
                  </a:lnTo>
                  <a:close/>
                  <a:moveTo>
                    <a:pt x="0" y="67"/>
                  </a:moveTo>
                  <a:lnTo>
                    <a:pt x="0" y="19"/>
                  </a:lnTo>
                  <a:lnTo>
                    <a:pt x="13" y="19"/>
                  </a:lnTo>
                  <a:lnTo>
                    <a:pt x="13" y="67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256"/>
            <p:cNvSpPr>
              <a:spLocks/>
            </p:cNvSpPr>
            <p:nvPr/>
          </p:nvSpPr>
          <p:spPr bwMode="auto">
            <a:xfrm>
              <a:off x="6827188" y="2357920"/>
              <a:ext cx="50800" cy="101600"/>
            </a:xfrm>
            <a:custGeom>
              <a:avLst/>
              <a:gdLst>
                <a:gd name="T0" fmla="*/ 36 w 36"/>
                <a:gd name="T1" fmla="*/ 68 h 72"/>
                <a:gd name="T2" fmla="*/ 29 w 36"/>
                <a:gd name="T3" fmla="*/ 71 h 72"/>
                <a:gd name="T4" fmla="*/ 21 w 36"/>
                <a:gd name="T5" fmla="*/ 72 h 72"/>
                <a:gd name="T6" fmla="*/ 16 w 36"/>
                <a:gd name="T7" fmla="*/ 71 h 72"/>
                <a:gd name="T8" fmla="*/ 11 w 36"/>
                <a:gd name="T9" fmla="*/ 69 h 72"/>
                <a:gd name="T10" fmla="*/ 8 w 36"/>
                <a:gd name="T11" fmla="*/ 65 h 72"/>
                <a:gd name="T12" fmla="*/ 7 w 36"/>
                <a:gd name="T13" fmla="*/ 59 h 72"/>
                <a:gd name="T14" fmla="*/ 7 w 36"/>
                <a:gd name="T15" fmla="*/ 28 h 72"/>
                <a:gd name="T16" fmla="*/ 0 w 36"/>
                <a:gd name="T17" fmla="*/ 28 h 72"/>
                <a:gd name="T18" fmla="*/ 0 w 36"/>
                <a:gd name="T19" fmla="*/ 17 h 72"/>
                <a:gd name="T20" fmla="*/ 7 w 36"/>
                <a:gd name="T21" fmla="*/ 17 h 72"/>
                <a:gd name="T22" fmla="*/ 7 w 36"/>
                <a:gd name="T23" fmla="*/ 0 h 72"/>
                <a:gd name="T24" fmla="*/ 21 w 36"/>
                <a:gd name="T25" fmla="*/ 0 h 72"/>
                <a:gd name="T26" fmla="*/ 21 w 36"/>
                <a:gd name="T27" fmla="*/ 17 h 72"/>
                <a:gd name="T28" fmla="*/ 32 w 36"/>
                <a:gd name="T29" fmla="*/ 17 h 72"/>
                <a:gd name="T30" fmla="*/ 32 w 36"/>
                <a:gd name="T31" fmla="*/ 28 h 72"/>
                <a:gd name="T32" fmla="*/ 21 w 36"/>
                <a:gd name="T33" fmla="*/ 28 h 72"/>
                <a:gd name="T34" fmla="*/ 21 w 36"/>
                <a:gd name="T35" fmla="*/ 54 h 72"/>
                <a:gd name="T36" fmla="*/ 22 w 36"/>
                <a:gd name="T37" fmla="*/ 58 h 72"/>
                <a:gd name="T38" fmla="*/ 26 w 36"/>
                <a:gd name="T39" fmla="*/ 59 h 72"/>
                <a:gd name="T40" fmla="*/ 30 w 36"/>
                <a:gd name="T41" fmla="*/ 59 h 72"/>
                <a:gd name="T42" fmla="*/ 33 w 36"/>
                <a:gd name="T43" fmla="*/ 57 h 72"/>
                <a:gd name="T44" fmla="*/ 36 w 36"/>
                <a:gd name="T45" fmla="*/ 6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72">
                  <a:moveTo>
                    <a:pt x="36" y="68"/>
                  </a:moveTo>
                  <a:cubicBezTo>
                    <a:pt x="34" y="69"/>
                    <a:pt x="32" y="70"/>
                    <a:pt x="29" y="71"/>
                  </a:cubicBezTo>
                  <a:cubicBezTo>
                    <a:pt x="27" y="72"/>
                    <a:pt x="24" y="72"/>
                    <a:pt x="21" y="72"/>
                  </a:cubicBezTo>
                  <a:cubicBezTo>
                    <a:pt x="19" y="72"/>
                    <a:pt x="17" y="72"/>
                    <a:pt x="16" y="71"/>
                  </a:cubicBezTo>
                  <a:cubicBezTo>
                    <a:pt x="14" y="71"/>
                    <a:pt x="12" y="70"/>
                    <a:pt x="11" y="69"/>
                  </a:cubicBezTo>
                  <a:cubicBezTo>
                    <a:pt x="10" y="68"/>
                    <a:pt x="9" y="67"/>
                    <a:pt x="8" y="65"/>
                  </a:cubicBezTo>
                  <a:cubicBezTo>
                    <a:pt x="7" y="63"/>
                    <a:pt x="7" y="61"/>
                    <a:pt x="7" y="59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1" y="56"/>
                    <a:pt x="21" y="57"/>
                    <a:pt x="22" y="58"/>
                  </a:cubicBezTo>
                  <a:cubicBezTo>
                    <a:pt x="23" y="59"/>
                    <a:pt x="24" y="59"/>
                    <a:pt x="26" y="59"/>
                  </a:cubicBezTo>
                  <a:cubicBezTo>
                    <a:pt x="27" y="59"/>
                    <a:pt x="29" y="59"/>
                    <a:pt x="30" y="59"/>
                  </a:cubicBezTo>
                  <a:cubicBezTo>
                    <a:pt x="32" y="58"/>
                    <a:pt x="33" y="58"/>
                    <a:pt x="33" y="57"/>
                  </a:cubicBezTo>
                  <a:lnTo>
                    <a:pt x="36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257"/>
            <p:cNvSpPr>
              <a:spLocks/>
            </p:cNvSpPr>
            <p:nvPr/>
          </p:nvSpPr>
          <p:spPr bwMode="auto">
            <a:xfrm>
              <a:off x="6889101" y="2351570"/>
              <a:ext cx="38100" cy="107950"/>
            </a:xfrm>
            <a:custGeom>
              <a:avLst/>
              <a:gdLst>
                <a:gd name="T0" fmla="*/ 0 w 27"/>
                <a:gd name="T1" fmla="*/ 0 h 76"/>
                <a:gd name="T2" fmla="*/ 14 w 27"/>
                <a:gd name="T3" fmla="*/ 0 h 76"/>
                <a:gd name="T4" fmla="*/ 14 w 27"/>
                <a:gd name="T5" fmla="*/ 58 h 76"/>
                <a:gd name="T6" fmla="*/ 16 w 27"/>
                <a:gd name="T7" fmla="*/ 63 h 76"/>
                <a:gd name="T8" fmla="*/ 20 w 27"/>
                <a:gd name="T9" fmla="*/ 64 h 76"/>
                <a:gd name="T10" fmla="*/ 23 w 27"/>
                <a:gd name="T11" fmla="*/ 64 h 76"/>
                <a:gd name="T12" fmla="*/ 25 w 27"/>
                <a:gd name="T13" fmla="*/ 63 h 76"/>
                <a:gd name="T14" fmla="*/ 27 w 27"/>
                <a:gd name="T15" fmla="*/ 73 h 76"/>
                <a:gd name="T16" fmla="*/ 21 w 27"/>
                <a:gd name="T17" fmla="*/ 75 h 76"/>
                <a:gd name="T18" fmla="*/ 14 w 27"/>
                <a:gd name="T19" fmla="*/ 76 h 76"/>
                <a:gd name="T20" fmla="*/ 4 w 27"/>
                <a:gd name="T21" fmla="*/ 73 h 76"/>
                <a:gd name="T22" fmla="*/ 0 w 27"/>
                <a:gd name="T23" fmla="*/ 63 h 76"/>
                <a:gd name="T24" fmla="*/ 0 w 27"/>
                <a:gd name="T2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76">
                  <a:moveTo>
                    <a:pt x="0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60"/>
                    <a:pt x="15" y="61"/>
                    <a:pt x="16" y="63"/>
                  </a:cubicBezTo>
                  <a:cubicBezTo>
                    <a:pt x="17" y="64"/>
                    <a:pt x="18" y="64"/>
                    <a:pt x="20" y="64"/>
                  </a:cubicBezTo>
                  <a:cubicBezTo>
                    <a:pt x="21" y="64"/>
                    <a:pt x="22" y="64"/>
                    <a:pt x="23" y="64"/>
                  </a:cubicBezTo>
                  <a:cubicBezTo>
                    <a:pt x="24" y="63"/>
                    <a:pt x="24" y="63"/>
                    <a:pt x="25" y="63"/>
                  </a:cubicBezTo>
                  <a:cubicBezTo>
                    <a:pt x="27" y="73"/>
                    <a:pt x="27" y="73"/>
                    <a:pt x="27" y="73"/>
                  </a:cubicBezTo>
                  <a:cubicBezTo>
                    <a:pt x="25" y="74"/>
                    <a:pt x="23" y="75"/>
                    <a:pt x="21" y="75"/>
                  </a:cubicBezTo>
                  <a:cubicBezTo>
                    <a:pt x="18" y="76"/>
                    <a:pt x="16" y="76"/>
                    <a:pt x="14" y="76"/>
                  </a:cubicBezTo>
                  <a:cubicBezTo>
                    <a:pt x="10" y="76"/>
                    <a:pt x="6" y="75"/>
                    <a:pt x="4" y="73"/>
                  </a:cubicBezTo>
                  <a:cubicBezTo>
                    <a:pt x="2" y="70"/>
                    <a:pt x="0" y="67"/>
                    <a:pt x="0" y="6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258"/>
            <p:cNvSpPr>
              <a:spLocks noEditPoints="1"/>
            </p:cNvSpPr>
            <p:nvPr/>
          </p:nvSpPr>
          <p:spPr bwMode="auto">
            <a:xfrm>
              <a:off x="6931963" y="2380145"/>
              <a:ext cx="80963" cy="79375"/>
            </a:xfrm>
            <a:custGeom>
              <a:avLst/>
              <a:gdLst>
                <a:gd name="T0" fmla="*/ 28 w 57"/>
                <a:gd name="T1" fmla="*/ 56 h 56"/>
                <a:gd name="T2" fmla="*/ 17 w 57"/>
                <a:gd name="T3" fmla="*/ 54 h 56"/>
                <a:gd name="T4" fmla="*/ 8 w 57"/>
                <a:gd name="T5" fmla="*/ 48 h 56"/>
                <a:gd name="T6" fmla="*/ 2 w 57"/>
                <a:gd name="T7" fmla="*/ 39 h 56"/>
                <a:gd name="T8" fmla="*/ 0 w 57"/>
                <a:gd name="T9" fmla="*/ 28 h 56"/>
                <a:gd name="T10" fmla="*/ 2 w 57"/>
                <a:gd name="T11" fmla="*/ 18 h 56"/>
                <a:gd name="T12" fmla="*/ 7 w 57"/>
                <a:gd name="T13" fmla="*/ 9 h 56"/>
                <a:gd name="T14" fmla="*/ 16 w 57"/>
                <a:gd name="T15" fmla="*/ 2 h 56"/>
                <a:gd name="T16" fmla="*/ 28 w 57"/>
                <a:gd name="T17" fmla="*/ 0 h 56"/>
                <a:gd name="T18" fmla="*/ 40 w 57"/>
                <a:gd name="T19" fmla="*/ 2 h 56"/>
                <a:gd name="T20" fmla="*/ 49 w 57"/>
                <a:gd name="T21" fmla="*/ 9 h 56"/>
                <a:gd name="T22" fmla="*/ 55 w 57"/>
                <a:gd name="T23" fmla="*/ 17 h 56"/>
                <a:gd name="T24" fmla="*/ 57 w 57"/>
                <a:gd name="T25" fmla="*/ 28 h 56"/>
                <a:gd name="T26" fmla="*/ 57 w 57"/>
                <a:gd name="T27" fmla="*/ 31 h 56"/>
                <a:gd name="T28" fmla="*/ 56 w 57"/>
                <a:gd name="T29" fmla="*/ 33 h 56"/>
                <a:gd name="T30" fmla="*/ 14 w 57"/>
                <a:gd name="T31" fmla="*/ 33 h 56"/>
                <a:gd name="T32" fmla="*/ 16 w 57"/>
                <a:gd name="T33" fmla="*/ 38 h 56"/>
                <a:gd name="T34" fmla="*/ 19 w 57"/>
                <a:gd name="T35" fmla="*/ 43 h 56"/>
                <a:gd name="T36" fmla="*/ 24 w 57"/>
                <a:gd name="T37" fmla="*/ 45 h 56"/>
                <a:gd name="T38" fmla="*/ 29 w 57"/>
                <a:gd name="T39" fmla="*/ 46 h 56"/>
                <a:gd name="T40" fmla="*/ 37 w 57"/>
                <a:gd name="T41" fmla="*/ 44 h 56"/>
                <a:gd name="T42" fmla="*/ 42 w 57"/>
                <a:gd name="T43" fmla="*/ 39 h 56"/>
                <a:gd name="T44" fmla="*/ 53 w 57"/>
                <a:gd name="T45" fmla="*/ 42 h 56"/>
                <a:gd name="T46" fmla="*/ 44 w 57"/>
                <a:gd name="T47" fmla="*/ 52 h 56"/>
                <a:gd name="T48" fmla="*/ 28 w 57"/>
                <a:gd name="T49" fmla="*/ 56 h 56"/>
                <a:gd name="T50" fmla="*/ 42 w 57"/>
                <a:gd name="T51" fmla="*/ 24 h 56"/>
                <a:gd name="T52" fmla="*/ 38 w 57"/>
                <a:gd name="T53" fmla="*/ 14 h 56"/>
                <a:gd name="T54" fmla="*/ 28 w 57"/>
                <a:gd name="T55" fmla="*/ 10 h 56"/>
                <a:gd name="T56" fmla="*/ 23 w 57"/>
                <a:gd name="T57" fmla="*/ 11 h 56"/>
                <a:gd name="T58" fmla="*/ 19 w 57"/>
                <a:gd name="T59" fmla="*/ 14 h 56"/>
                <a:gd name="T60" fmla="*/ 16 w 57"/>
                <a:gd name="T61" fmla="*/ 18 h 56"/>
                <a:gd name="T62" fmla="*/ 14 w 57"/>
                <a:gd name="T63" fmla="*/ 24 h 56"/>
                <a:gd name="T64" fmla="*/ 42 w 57"/>
                <a:gd name="T65" fmla="*/ 2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28" y="56"/>
                  </a:moveTo>
                  <a:cubicBezTo>
                    <a:pt x="24" y="56"/>
                    <a:pt x="20" y="56"/>
                    <a:pt x="17" y="54"/>
                  </a:cubicBezTo>
                  <a:cubicBezTo>
                    <a:pt x="13" y="53"/>
                    <a:pt x="10" y="51"/>
                    <a:pt x="8" y="48"/>
                  </a:cubicBezTo>
                  <a:cubicBezTo>
                    <a:pt x="5" y="45"/>
                    <a:pt x="3" y="42"/>
                    <a:pt x="2" y="39"/>
                  </a:cubicBezTo>
                  <a:cubicBezTo>
                    <a:pt x="0" y="36"/>
                    <a:pt x="0" y="32"/>
                    <a:pt x="0" y="28"/>
                  </a:cubicBezTo>
                  <a:cubicBezTo>
                    <a:pt x="0" y="25"/>
                    <a:pt x="0" y="21"/>
                    <a:pt x="2" y="18"/>
                  </a:cubicBezTo>
                  <a:cubicBezTo>
                    <a:pt x="3" y="14"/>
                    <a:pt x="5" y="11"/>
                    <a:pt x="7" y="9"/>
                  </a:cubicBezTo>
                  <a:cubicBezTo>
                    <a:pt x="10" y="6"/>
                    <a:pt x="13" y="4"/>
                    <a:pt x="16" y="2"/>
                  </a:cubicBezTo>
                  <a:cubicBezTo>
                    <a:pt x="20" y="1"/>
                    <a:pt x="24" y="0"/>
                    <a:pt x="28" y="0"/>
                  </a:cubicBezTo>
                  <a:cubicBezTo>
                    <a:pt x="33" y="0"/>
                    <a:pt x="37" y="1"/>
                    <a:pt x="40" y="2"/>
                  </a:cubicBezTo>
                  <a:cubicBezTo>
                    <a:pt x="44" y="4"/>
                    <a:pt x="47" y="6"/>
                    <a:pt x="49" y="9"/>
                  </a:cubicBezTo>
                  <a:cubicBezTo>
                    <a:pt x="52" y="11"/>
                    <a:pt x="53" y="14"/>
                    <a:pt x="55" y="17"/>
                  </a:cubicBezTo>
                  <a:cubicBezTo>
                    <a:pt x="56" y="21"/>
                    <a:pt x="57" y="24"/>
                    <a:pt x="57" y="28"/>
                  </a:cubicBezTo>
                  <a:cubicBezTo>
                    <a:pt x="57" y="29"/>
                    <a:pt x="57" y="30"/>
                    <a:pt x="57" y="31"/>
                  </a:cubicBezTo>
                  <a:cubicBezTo>
                    <a:pt x="56" y="31"/>
                    <a:pt x="56" y="32"/>
                    <a:pt x="56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5" y="35"/>
                    <a:pt x="15" y="37"/>
                    <a:pt x="16" y="38"/>
                  </a:cubicBezTo>
                  <a:cubicBezTo>
                    <a:pt x="17" y="40"/>
                    <a:pt x="18" y="41"/>
                    <a:pt x="19" y="43"/>
                  </a:cubicBezTo>
                  <a:cubicBezTo>
                    <a:pt x="20" y="44"/>
                    <a:pt x="22" y="45"/>
                    <a:pt x="24" y="45"/>
                  </a:cubicBezTo>
                  <a:cubicBezTo>
                    <a:pt x="25" y="46"/>
                    <a:pt x="27" y="46"/>
                    <a:pt x="29" y="46"/>
                  </a:cubicBezTo>
                  <a:cubicBezTo>
                    <a:pt x="32" y="46"/>
                    <a:pt x="34" y="45"/>
                    <a:pt x="37" y="44"/>
                  </a:cubicBezTo>
                  <a:cubicBezTo>
                    <a:pt x="39" y="43"/>
                    <a:pt x="41" y="41"/>
                    <a:pt x="42" y="39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51" y="46"/>
                    <a:pt x="48" y="50"/>
                    <a:pt x="44" y="52"/>
                  </a:cubicBezTo>
                  <a:cubicBezTo>
                    <a:pt x="40" y="55"/>
                    <a:pt x="34" y="56"/>
                    <a:pt x="28" y="56"/>
                  </a:cubicBezTo>
                  <a:close/>
                  <a:moveTo>
                    <a:pt x="42" y="24"/>
                  </a:moveTo>
                  <a:cubicBezTo>
                    <a:pt x="42" y="20"/>
                    <a:pt x="40" y="16"/>
                    <a:pt x="38" y="14"/>
                  </a:cubicBezTo>
                  <a:cubicBezTo>
                    <a:pt x="35" y="11"/>
                    <a:pt x="32" y="10"/>
                    <a:pt x="28" y="10"/>
                  </a:cubicBezTo>
                  <a:cubicBezTo>
                    <a:pt x="26" y="10"/>
                    <a:pt x="25" y="11"/>
                    <a:pt x="23" y="11"/>
                  </a:cubicBezTo>
                  <a:cubicBezTo>
                    <a:pt x="21" y="12"/>
                    <a:pt x="20" y="13"/>
                    <a:pt x="19" y="14"/>
                  </a:cubicBezTo>
                  <a:cubicBezTo>
                    <a:pt x="17" y="15"/>
                    <a:pt x="16" y="16"/>
                    <a:pt x="16" y="18"/>
                  </a:cubicBezTo>
                  <a:cubicBezTo>
                    <a:pt x="15" y="20"/>
                    <a:pt x="14" y="22"/>
                    <a:pt x="14" y="24"/>
                  </a:cubicBezTo>
                  <a:lnTo>
                    <a:pt x="42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259"/>
            <p:cNvSpPr>
              <a:spLocks noEditPoints="1"/>
            </p:cNvSpPr>
            <p:nvPr/>
          </p:nvSpPr>
          <p:spPr bwMode="auto">
            <a:xfrm>
              <a:off x="7800326" y="3243745"/>
              <a:ext cx="69850" cy="77788"/>
            </a:xfrm>
            <a:custGeom>
              <a:avLst/>
              <a:gdLst>
                <a:gd name="T0" fmla="*/ 21 w 44"/>
                <a:gd name="T1" fmla="*/ 0 h 49"/>
                <a:gd name="T2" fmla="*/ 24 w 44"/>
                <a:gd name="T3" fmla="*/ 0 h 49"/>
                <a:gd name="T4" fmla="*/ 44 w 44"/>
                <a:gd name="T5" fmla="*/ 49 h 49"/>
                <a:gd name="T6" fmla="*/ 40 w 44"/>
                <a:gd name="T7" fmla="*/ 49 h 49"/>
                <a:gd name="T8" fmla="*/ 33 w 44"/>
                <a:gd name="T9" fmla="*/ 34 h 49"/>
                <a:gd name="T10" fmla="*/ 12 w 44"/>
                <a:gd name="T11" fmla="*/ 34 h 49"/>
                <a:gd name="T12" fmla="*/ 5 w 44"/>
                <a:gd name="T13" fmla="*/ 49 h 49"/>
                <a:gd name="T14" fmla="*/ 0 w 44"/>
                <a:gd name="T15" fmla="*/ 49 h 49"/>
                <a:gd name="T16" fmla="*/ 21 w 44"/>
                <a:gd name="T17" fmla="*/ 0 h 49"/>
                <a:gd name="T18" fmla="*/ 32 w 44"/>
                <a:gd name="T19" fmla="*/ 30 h 49"/>
                <a:gd name="T20" fmla="*/ 22 w 44"/>
                <a:gd name="T21" fmla="*/ 7 h 49"/>
                <a:gd name="T22" fmla="*/ 13 w 44"/>
                <a:gd name="T23" fmla="*/ 30 h 49"/>
                <a:gd name="T24" fmla="*/ 32 w 44"/>
                <a:gd name="T25" fmla="*/ 3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49">
                  <a:moveTo>
                    <a:pt x="21" y="0"/>
                  </a:moveTo>
                  <a:lnTo>
                    <a:pt x="24" y="0"/>
                  </a:lnTo>
                  <a:lnTo>
                    <a:pt x="44" y="49"/>
                  </a:lnTo>
                  <a:lnTo>
                    <a:pt x="40" y="49"/>
                  </a:lnTo>
                  <a:lnTo>
                    <a:pt x="33" y="34"/>
                  </a:lnTo>
                  <a:lnTo>
                    <a:pt x="12" y="34"/>
                  </a:lnTo>
                  <a:lnTo>
                    <a:pt x="5" y="49"/>
                  </a:lnTo>
                  <a:lnTo>
                    <a:pt x="0" y="49"/>
                  </a:lnTo>
                  <a:lnTo>
                    <a:pt x="21" y="0"/>
                  </a:lnTo>
                  <a:close/>
                  <a:moveTo>
                    <a:pt x="32" y="30"/>
                  </a:moveTo>
                  <a:lnTo>
                    <a:pt x="22" y="7"/>
                  </a:lnTo>
                  <a:lnTo>
                    <a:pt x="13" y="30"/>
                  </a:lnTo>
                  <a:lnTo>
                    <a:pt x="32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260"/>
            <p:cNvSpPr>
              <a:spLocks noEditPoints="1"/>
            </p:cNvSpPr>
            <p:nvPr/>
          </p:nvSpPr>
          <p:spPr bwMode="auto">
            <a:xfrm>
              <a:off x="7876526" y="3264383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40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3 h 41"/>
                <a:gd name="T12" fmla="*/ 6 w 40"/>
                <a:gd name="T13" fmla="*/ 6 h 41"/>
                <a:gd name="T14" fmla="*/ 12 w 40"/>
                <a:gd name="T15" fmla="*/ 2 h 41"/>
                <a:gd name="T16" fmla="*/ 20 w 40"/>
                <a:gd name="T17" fmla="*/ 0 h 41"/>
                <a:gd name="T18" fmla="*/ 28 w 40"/>
                <a:gd name="T19" fmla="*/ 2 h 41"/>
                <a:gd name="T20" fmla="*/ 34 w 40"/>
                <a:gd name="T21" fmla="*/ 6 h 41"/>
                <a:gd name="T22" fmla="*/ 38 w 40"/>
                <a:gd name="T23" fmla="*/ 13 h 41"/>
                <a:gd name="T24" fmla="*/ 40 w 40"/>
                <a:gd name="T25" fmla="*/ 20 h 41"/>
                <a:gd name="T26" fmla="*/ 40 w 40"/>
                <a:gd name="T27" fmla="*/ 22 h 41"/>
                <a:gd name="T28" fmla="*/ 40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1 w 40"/>
                <a:gd name="T35" fmla="*/ 33 h 41"/>
                <a:gd name="T36" fmla="*/ 15 w 40"/>
                <a:gd name="T37" fmla="*/ 36 h 41"/>
                <a:gd name="T38" fmla="*/ 21 w 40"/>
                <a:gd name="T39" fmla="*/ 37 h 41"/>
                <a:gd name="T40" fmla="*/ 24 w 40"/>
                <a:gd name="T41" fmla="*/ 37 h 41"/>
                <a:gd name="T42" fmla="*/ 28 w 40"/>
                <a:gd name="T43" fmla="*/ 35 h 41"/>
                <a:gd name="T44" fmla="*/ 31 w 40"/>
                <a:gd name="T45" fmla="*/ 33 h 41"/>
                <a:gd name="T46" fmla="*/ 33 w 40"/>
                <a:gd name="T47" fmla="*/ 30 h 41"/>
                <a:gd name="T48" fmla="*/ 37 w 40"/>
                <a:gd name="T49" fmla="*/ 31 h 41"/>
                <a:gd name="T50" fmla="*/ 35 w 40"/>
                <a:gd name="T51" fmla="*/ 35 h 41"/>
                <a:gd name="T52" fmla="*/ 31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3 h 41"/>
                <a:gd name="T62" fmla="*/ 30 w 40"/>
                <a:gd name="T63" fmla="*/ 8 h 41"/>
                <a:gd name="T64" fmla="*/ 26 w 40"/>
                <a:gd name="T65" fmla="*/ 5 h 41"/>
                <a:gd name="T66" fmla="*/ 20 w 40"/>
                <a:gd name="T67" fmla="*/ 4 h 41"/>
                <a:gd name="T68" fmla="*/ 15 w 40"/>
                <a:gd name="T69" fmla="*/ 5 h 41"/>
                <a:gd name="T70" fmla="*/ 10 w 40"/>
                <a:gd name="T71" fmla="*/ 8 h 41"/>
                <a:gd name="T72" fmla="*/ 7 w 40"/>
                <a:gd name="T73" fmla="*/ 13 h 41"/>
                <a:gd name="T74" fmla="*/ 6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5" y="41"/>
                    <a:pt x="12" y="40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3"/>
                    <a:pt x="12" y="2"/>
                  </a:cubicBezTo>
                  <a:cubicBezTo>
                    <a:pt x="15" y="1"/>
                    <a:pt x="17" y="0"/>
                    <a:pt x="20" y="0"/>
                  </a:cubicBezTo>
                  <a:cubicBezTo>
                    <a:pt x="23" y="0"/>
                    <a:pt x="26" y="1"/>
                    <a:pt x="28" y="2"/>
                  </a:cubicBezTo>
                  <a:cubicBezTo>
                    <a:pt x="31" y="3"/>
                    <a:pt x="33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40" y="18"/>
                    <a:pt x="40" y="20"/>
                  </a:cubicBezTo>
                  <a:cubicBezTo>
                    <a:pt x="40" y="21"/>
                    <a:pt x="40" y="21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5"/>
                    <a:pt x="6" y="27"/>
                    <a:pt x="7" y="28"/>
                  </a:cubicBezTo>
                  <a:cubicBezTo>
                    <a:pt x="8" y="30"/>
                    <a:pt x="9" y="32"/>
                    <a:pt x="11" y="33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7" y="37"/>
                    <a:pt x="19" y="37"/>
                    <a:pt x="21" y="37"/>
                  </a:cubicBezTo>
                  <a:cubicBezTo>
                    <a:pt x="22" y="37"/>
                    <a:pt x="23" y="37"/>
                    <a:pt x="24" y="37"/>
                  </a:cubicBezTo>
                  <a:cubicBezTo>
                    <a:pt x="26" y="36"/>
                    <a:pt x="27" y="36"/>
                    <a:pt x="28" y="35"/>
                  </a:cubicBezTo>
                  <a:cubicBezTo>
                    <a:pt x="29" y="35"/>
                    <a:pt x="30" y="34"/>
                    <a:pt x="31" y="33"/>
                  </a:cubicBezTo>
                  <a:cubicBezTo>
                    <a:pt x="32" y="32"/>
                    <a:pt x="32" y="31"/>
                    <a:pt x="33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3"/>
                    <a:pt x="36" y="34"/>
                    <a:pt x="35" y="35"/>
                  </a:cubicBezTo>
                  <a:cubicBezTo>
                    <a:pt x="33" y="36"/>
                    <a:pt x="32" y="37"/>
                    <a:pt x="31" y="38"/>
                  </a:cubicBezTo>
                  <a:cubicBezTo>
                    <a:pt x="29" y="39"/>
                    <a:pt x="28" y="40"/>
                    <a:pt x="26" y="40"/>
                  </a:cubicBezTo>
                  <a:cubicBezTo>
                    <a:pt x="24" y="41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5" y="16"/>
                    <a:pt x="34" y="14"/>
                    <a:pt x="33" y="13"/>
                  </a:cubicBezTo>
                  <a:cubicBezTo>
                    <a:pt x="33" y="11"/>
                    <a:pt x="32" y="9"/>
                    <a:pt x="30" y="8"/>
                  </a:cubicBezTo>
                  <a:cubicBezTo>
                    <a:pt x="29" y="7"/>
                    <a:pt x="27" y="6"/>
                    <a:pt x="26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7" y="4"/>
                    <a:pt x="15" y="5"/>
                  </a:cubicBezTo>
                  <a:cubicBezTo>
                    <a:pt x="13" y="6"/>
                    <a:pt x="12" y="7"/>
                    <a:pt x="10" y="8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6" y="14"/>
                    <a:pt x="6" y="16"/>
                    <a:pt x="6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261"/>
            <p:cNvSpPr>
              <a:spLocks/>
            </p:cNvSpPr>
            <p:nvPr/>
          </p:nvSpPr>
          <p:spPr bwMode="auto">
            <a:xfrm>
              <a:off x="7944788" y="3264383"/>
              <a:ext cx="47625" cy="57150"/>
            </a:xfrm>
            <a:custGeom>
              <a:avLst/>
              <a:gdLst>
                <a:gd name="T0" fmla="*/ 33 w 33"/>
                <a:gd name="T1" fmla="*/ 40 h 40"/>
                <a:gd name="T2" fmla="*/ 28 w 33"/>
                <a:gd name="T3" fmla="*/ 40 h 40"/>
                <a:gd name="T4" fmla="*/ 28 w 33"/>
                <a:gd name="T5" fmla="*/ 18 h 40"/>
                <a:gd name="T6" fmla="*/ 26 w 33"/>
                <a:gd name="T7" fmla="*/ 8 h 40"/>
                <a:gd name="T8" fmla="*/ 19 w 33"/>
                <a:gd name="T9" fmla="*/ 5 h 40"/>
                <a:gd name="T10" fmla="*/ 15 w 33"/>
                <a:gd name="T11" fmla="*/ 6 h 40"/>
                <a:gd name="T12" fmla="*/ 11 w 33"/>
                <a:gd name="T13" fmla="*/ 8 h 40"/>
                <a:gd name="T14" fmla="*/ 7 w 33"/>
                <a:gd name="T15" fmla="*/ 12 h 40"/>
                <a:gd name="T16" fmla="*/ 5 w 33"/>
                <a:gd name="T17" fmla="*/ 16 h 40"/>
                <a:gd name="T18" fmla="*/ 5 w 33"/>
                <a:gd name="T19" fmla="*/ 40 h 40"/>
                <a:gd name="T20" fmla="*/ 0 w 33"/>
                <a:gd name="T21" fmla="*/ 40 h 40"/>
                <a:gd name="T22" fmla="*/ 0 w 33"/>
                <a:gd name="T23" fmla="*/ 1 h 40"/>
                <a:gd name="T24" fmla="*/ 5 w 33"/>
                <a:gd name="T25" fmla="*/ 1 h 40"/>
                <a:gd name="T26" fmla="*/ 5 w 33"/>
                <a:gd name="T27" fmla="*/ 10 h 40"/>
                <a:gd name="T28" fmla="*/ 12 w 33"/>
                <a:gd name="T29" fmla="*/ 3 h 40"/>
                <a:gd name="T30" fmla="*/ 21 w 33"/>
                <a:gd name="T31" fmla="*/ 0 h 40"/>
                <a:gd name="T32" fmla="*/ 27 w 33"/>
                <a:gd name="T33" fmla="*/ 1 h 40"/>
                <a:gd name="T34" fmla="*/ 31 w 33"/>
                <a:gd name="T35" fmla="*/ 5 h 40"/>
                <a:gd name="T36" fmla="*/ 33 w 33"/>
                <a:gd name="T37" fmla="*/ 10 h 40"/>
                <a:gd name="T38" fmla="*/ 33 w 33"/>
                <a:gd name="T39" fmla="*/ 17 h 40"/>
                <a:gd name="T40" fmla="*/ 33 w 33"/>
                <a:gd name="T4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40">
                  <a:moveTo>
                    <a:pt x="33" y="40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4"/>
                    <a:pt x="27" y="10"/>
                    <a:pt x="26" y="8"/>
                  </a:cubicBezTo>
                  <a:cubicBezTo>
                    <a:pt x="24" y="6"/>
                    <a:pt x="22" y="5"/>
                    <a:pt x="19" y="5"/>
                  </a:cubicBezTo>
                  <a:cubicBezTo>
                    <a:pt x="18" y="5"/>
                    <a:pt x="16" y="5"/>
                    <a:pt x="15" y="6"/>
                  </a:cubicBezTo>
                  <a:cubicBezTo>
                    <a:pt x="13" y="6"/>
                    <a:pt x="12" y="7"/>
                    <a:pt x="11" y="8"/>
                  </a:cubicBezTo>
                  <a:cubicBezTo>
                    <a:pt x="9" y="9"/>
                    <a:pt x="8" y="10"/>
                    <a:pt x="7" y="12"/>
                  </a:cubicBezTo>
                  <a:cubicBezTo>
                    <a:pt x="6" y="13"/>
                    <a:pt x="5" y="14"/>
                    <a:pt x="5" y="16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5"/>
                    <a:pt x="12" y="3"/>
                  </a:cubicBezTo>
                  <a:cubicBezTo>
                    <a:pt x="15" y="1"/>
                    <a:pt x="18" y="0"/>
                    <a:pt x="21" y="0"/>
                  </a:cubicBezTo>
                  <a:cubicBezTo>
                    <a:pt x="24" y="0"/>
                    <a:pt x="25" y="0"/>
                    <a:pt x="27" y="1"/>
                  </a:cubicBezTo>
                  <a:cubicBezTo>
                    <a:pt x="28" y="2"/>
                    <a:pt x="30" y="3"/>
                    <a:pt x="31" y="5"/>
                  </a:cubicBezTo>
                  <a:cubicBezTo>
                    <a:pt x="31" y="6"/>
                    <a:pt x="32" y="8"/>
                    <a:pt x="33" y="10"/>
                  </a:cubicBezTo>
                  <a:cubicBezTo>
                    <a:pt x="33" y="12"/>
                    <a:pt x="33" y="15"/>
                    <a:pt x="33" y="17"/>
                  </a:cubicBezTo>
                  <a:lnTo>
                    <a:pt x="33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262"/>
            <p:cNvSpPr>
              <a:spLocks noEditPoints="1"/>
            </p:cNvSpPr>
            <p:nvPr/>
          </p:nvSpPr>
          <p:spPr bwMode="auto">
            <a:xfrm>
              <a:off x="8003526" y="3264383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40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3 h 41"/>
                <a:gd name="T12" fmla="*/ 6 w 40"/>
                <a:gd name="T13" fmla="*/ 6 h 41"/>
                <a:gd name="T14" fmla="*/ 12 w 40"/>
                <a:gd name="T15" fmla="*/ 2 h 41"/>
                <a:gd name="T16" fmla="*/ 20 w 40"/>
                <a:gd name="T17" fmla="*/ 0 h 41"/>
                <a:gd name="T18" fmla="*/ 28 w 40"/>
                <a:gd name="T19" fmla="*/ 2 h 41"/>
                <a:gd name="T20" fmla="*/ 34 w 40"/>
                <a:gd name="T21" fmla="*/ 6 h 41"/>
                <a:gd name="T22" fmla="*/ 38 w 40"/>
                <a:gd name="T23" fmla="*/ 13 h 41"/>
                <a:gd name="T24" fmla="*/ 40 w 40"/>
                <a:gd name="T25" fmla="*/ 20 h 41"/>
                <a:gd name="T26" fmla="*/ 40 w 40"/>
                <a:gd name="T27" fmla="*/ 22 h 41"/>
                <a:gd name="T28" fmla="*/ 40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1 w 40"/>
                <a:gd name="T35" fmla="*/ 33 h 41"/>
                <a:gd name="T36" fmla="*/ 15 w 40"/>
                <a:gd name="T37" fmla="*/ 36 h 41"/>
                <a:gd name="T38" fmla="*/ 21 w 40"/>
                <a:gd name="T39" fmla="*/ 37 h 41"/>
                <a:gd name="T40" fmla="*/ 24 w 40"/>
                <a:gd name="T41" fmla="*/ 37 h 41"/>
                <a:gd name="T42" fmla="*/ 28 w 40"/>
                <a:gd name="T43" fmla="*/ 35 h 41"/>
                <a:gd name="T44" fmla="*/ 31 w 40"/>
                <a:gd name="T45" fmla="*/ 33 h 41"/>
                <a:gd name="T46" fmla="*/ 33 w 40"/>
                <a:gd name="T47" fmla="*/ 30 h 41"/>
                <a:gd name="T48" fmla="*/ 37 w 40"/>
                <a:gd name="T49" fmla="*/ 31 h 41"/>
                <a:gd name="T50" fmla="*/ 35 w 40"/>
                <a:gd name="T51" fmla="*/ 35 h 41"/>
                <a:gd name="T52" fmla="*/ 31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3 h 41"/>
                <a:gd name="T62" fmla="*/ 30 w 40"/>
                <a:gd name="T63" fmla="*/ 8 h 41"/>
                <a:gd name="T64" fmla="*/ 26 w 40"/>
                <a:gd name="T65" fmla="*/ 5 h 41"/>
                <a:gd name="T66" fmla="*/ 20 w 40"/>
                <a:gd name="T67" fmla="*/ 4 h 41"/>
                <a:gd name="T68" fmla="*/ 15 w 40"/>
                <a:gd name="T69" fmla="*/ 5 h 41"/>
                <a:gd name="T70" fmla="*/ 10 w 40"/>
                <a:gd name="T71" fmla="*/ 8 h 41"/>
                <a:gd name="T72" fmla="*/ 7 w 40"/>
                <a:gd name="T73" fmla="*/ 13 h 41"/>
                <a:gd name="T74" fmla="*/ 6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5" y="41"/>
                    <a:pt x="12" y="40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3"/>
                    <a:pt x="12" y="2"/>
                  </a:cubicBezTo>
                  <a:cubicBezTo>
                    <a:pt x="15" y="1"/>
                    <a:pt x="17" y="0"/>
                    <a:pt x="20" y="0"/>
                  </a:cubicBezTo>
                  <a:cubicBezTo>
                    <a:pt x="23" y="0"/>
                    <a:pt x="26" y="1"/>
                    <a:pt x="28" y="2"/>
                  </a:cubicBezTo>
                  <a:cubicBezTo>
                    <a:pt x="31" y="3"/>
                    <a:pt x="33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40" y="18"/>
                    <a:pt x="40" y="20"/>
                  </a:cubicBezTo>
                  <a:cubicBezTo>
                    <a:pt x="40" y="21"/>
                    <a:pt x="40" y="21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5"/>
                    <a:pt x="6" y="27"/>
                    <a:pt x="7" y="28"/>
                  </a:cubicBezTo>
                  <a:cubicBezTo>
                    <a:pt x="8" y="30"/>
                    <a:pt x="9" y="32"/>
                    <a:pt x="11" y="33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7" y="37"/>
                    <a:pt x="19" y="37"/>
                    <a:pt x="21" y="37"/>
                  </a:cubicBezTo>
                  <a:cubicBezTo>
                    <a:pt x="22" y="37"/>
                    <a:pt x="23" y="37"/>
                    <a:pt x="24" y="37"/>
                  </a:cubicBezTo>
                  <a:cubicBezTo>
                    <a:pt x="26" y="36"/>
                    <a:pt x="27" y="36"/>
                    <a:pt x="28" y="35"/>
                  </a:cubicBezTo>
                  <a:cubicBezTo>
                    <a:pt x="29" y="35"/>
                    <a:pt x="30" y="34"/>
                    <a:pt x="31" y="33"/>
                  </a:cubicBezTo>
                  <a:cubicBezTo>
                    <a:pt x="32" y="32"/>
                    <a:pt x="32" y="31"/>
                    <a:pt x="33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3"/>
                    <a:pt x="36" y="34"/>
                    <a:pt x="35" y="35"/>
                  </a:cubicBezTo>
                  <a:cubicBezTo>
                    <a:pt x="33" y="36"/>
                    <a:pt x="32" y="37"/>
                    <a:pt x="31" y="38"/>
                  </a:cubicBezTo>
                  <a:cubicBezTo>
                    <a:pt x="29" y="39"/>
                    <a:pt x="28" y="40"/>
                    <a:pt x="26" y="40"/>
                  </a:cubicBezTo>
                  <a:cubicBezTo>
                    <a:pt x="24" y="41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5" y="16"/>
                    <a:pt x="34" y="14"/>
                    <a:pt x="33" y="13"/>
                  </a:cubicBezTo>
                  <a:cubicBezTo>
                    <a:pt x="33" y="11"/>
                    <a:pt x="32" y="9"/>
                    <a:pt x="30" y="8"/>
                  </a:cubicBezTo>
                  <a:cubicBezTo>
                    <a:pt x="29" y="7"/>
                    <a:pt x="27" y="6"/>
                    <a:pt x="26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7" y="4"/>
                    <a:pt x="15" y="5"/>
                  </a:cubicBezTo>
                  <a:cubicBezTo>
                    <a:pt x="13" y="6"/>
                    <a:pt x="12" y="7"/>
                    <a:pt x="10" y="8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6" y="14"/>
                    <a:pt x="6" y="16"/>
                    <a:pt x="6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263"/>
            <p:cNvSpPr>
              <a:spLocks noEditPoints="1"/>
            </p:cNvSpPr>
            <p:nvPr/>
          </p:nvSpPr>
          <p:spPr bwMode="auto">
            <a:xfrm>
              <a:off x="8067026" y="3264383"/>
              <a:ext cx="50800" cy="58738"/>
            </a:xfrm>
            <a:custGeom>
              <a:avLst/>
              <a:gdLst>
                <a:gd name="T0" fmla="*/ 13 w 35"/>
                <a:gd name="T1" fmla="*/ 41 h 41"/>
                <a:gd name="T2" fmla="*/ 8 w 35"/>
                <a:gd name="T3" fmla="*/ 40 h 41"/>
                <a:gd name="T4" fmla="*/ 3 w 35"/>
                <a:gd name="T5" fmla="*/ 38 h 41"/>
                <a:gd name="T6" fmla="*/ 1 w 35"/>
                <a:gd name="T7" fmla="*/ 34 h 41"/>
                <a:gd name="T8" fmla="*/ 0 w 35"/>
                <a:gd name="T9" fmla="*/ 29 h 41"/>
                <a:gd name="T10" fmla="*/ 1 w 35"/>
                <a:gd name="T11" fmla="*/ 24 h 41"/>
                <a:gd name="T12" fmla="*/ 4 w 35"/>
                <a:gd name="T13" fmla="*/ 20 h 41"/>
                <a:gd name="T14" fmla="*/ 10 w 35"/>
                <a:gd name="T15" fmla="*/ 18 h 41"/>
                <a:gd name="T16" fmla="*/ 16 w 35"/>
                <a:gd name="T17" fmla="*/ 17 h 41"/>
                <a:gd name="T18" fmla="*/ 22 w 35"/>
                <a:gd name="T19" fmla="*/ 17 h 41"/>
                <a:gd name="T20" fmla="*/ 28 w 35"/>
                <a:gd name="T21" fmla="*/ 19 h 41"/>
                <a:gd name="T22" fmla="*/ 28 w 35"/>
                <a:gd name="T23" fmla="*/ 15 h 41"/>
                <a:gd name="T24" fmla="*/ 25 w 35"/>
                <a:gd name="T25" fmla="*/ 7 h 41"/>
                <a:gd name="T26" fmla="*/ 17 w 35"/>
                <a:gd name="T27" fmla="*/ 4 h 41"/>
                <a:gd name="T28" fmla="*/ 11 w 35"/>
                <a:gd name="T29" fmla="*/ 5 h 41"/>
                <a:gd name="T30" fmla="*/ 4 w 35"/>
                <a:gd name="T31" fmla="*/ 9 h 41"/>
                <a:gd name="T32" fmla="*/ 2 w 35"/>
                <a:gd name="T33" fmla="*/ 5 h 41"/>
                <a:gd name="T34" fmla="*/ 17 w 35"/>
                <a:gd name="T35" fmla="*/ 0 h 41"/>
                <a:gd name="T36" fmla="*/ 29 w 35"/>
                <a:gd name="T37" fmla="*/ 4 h 41"/>
                <a:gd name="T38" fmla="*/ 33 w 35"/>
                <a:gd name="T39" fmla="*/ 16 h 41"/>
                <a:gd name="T40" fmla="*/ 33 w 35"/>
                <a:gd name="T41" fmla="*/ 34 h 41"/>
                <a:gd name="T42" fmla="*/ 35 w 35"/>
                <a:gd name="T43" fmla="*/ 36 h 41"/>
                <a:gd name="T44" fmla="*/ 35 w 35"/>
                <a:gd name="T45" fmla="*/ 40 h 41"/>
                <a:gd name="T46" fmla="*/ 33 w 35"/>
                <a:gd name="T47" fmla="*/ 41 h 41"/>
                <a:gd name="T48" fmla="*/ 30 w 35"/>
                <a:gd name="T49" fmla="*/ 40 h 41"/>
                <a:gd name="T50" fmla="*/ 29 w 35"/>
                <a:gd name="T51" fmla="*/ 37 h 41"/>
                <a:gd name="T52" fmla="*/ 29 w 35"/>
                <a:gd name="T53" fmla="*/ 34 h 41"/>
                <a:gd name="T54" fmla="*/ 22 w 35"/>
                <a:gd name="T55" fmla="*/ 39 h 41"/>
                <a:gd name="T56" fmla="*/ 13 w 35"/>
                <a:gd name="T57" fmla="*/ 41 h 41"/>
                <a:gd name="T58" fmla="*/ 14 w 35"/>
                <a:gd name="T59" fmla="*/ 37 h 41"/>
                <a:gd name="T60" fmla="*/ 21 w 35"/>
                <a:gd name="T61" fmla="*/ 36 h 41"/>
                <a:gd name="T62" fmla="*/ 27 w 35"/>
                <a:gd name="T63" fmla="*/ 32 h 41"/>
                <a:gd name="T64" fmla="*/ 28 w 35"/>
                <a:gd name="T65" fmla="*/ 30 h 41"/>
                <a:gd name="T66" fmla="*/ 28 w 35"/>
                <a:gd name="T67" fmla="*/ 29 h 41"/>
                <a:gd name="T68" fmla="*/ 28 w 35"/>
                <a:gd name="T69" fmla="*/ 22 h 41"/>
                <a:gd name="T70" fmla="*/ 23 w 35"/>
                <a:gd name="T71" fmla="*/ 21 h 41"/>
                <a:gd name="T72" fmla="*/ 17 w 35"/>
                <a:gd name="T73" fmla="*/ 20 h 41"/>
                <a:gd name="T74" fmla="*/ 8 w 35"/>
                <a:gd name="T75" fmla="*/ 22 h 41"/>
                <a:gd name="T76" fmla="*/ 5 w 35"/>
                <a:gd name="T77" fmla="*/ 28 h 41"/>
                <a:gd name="T78" fmla="*/ 5 w 35"/>
                <a:gd name="T79" fmla="*/ 32 h 41"/>
                <a:gd name="T80" fmla="*/ 7 w 35"/>
                <a:gd name="T81" fmla="*/ 35 h 41"/>
                <a:gd name="T82" fmla="*/ 10 w 35"/>
                <a:gd name="T83" fmla="*/ 37 h 41"/>
                <a:gd name="T84" fmla="*/ 14 w 35"/>
                <a:gd name="T85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" h="41">
                  <a:moveTo>
                    <a:pt x="13" y="41"/>
                  </a:moveTo>
                  <a:cubicBezTo>
                    <a:pt x="11" y="41"/>
                    <a:pt x="9" y="41"/>
                    <a:pt x="8" y="40"/>
                  </a:cubicBezTo>
                  <a:cubicBezTo>
                    <a:pt x="6" y="40"/>
                    <a:pt x="5" y="39"/>
                    <a:pt x="3" y="38"/>
                  </a:cubicBezTo>
                  <a:cubicBezTo>
                    <a:pt x="2" y="36"/>
                    <a:pt x="1" y="35"/>
                    <a:pt x="1" y="34"/>
                  </a:cubicBezTo>
                  <a:cubicBezTo>
                    <a:pt x="0" y="32"/>
                    <a:pt x="0" y="31"/>
                    <a:pt x="0" y="29"/>
                  </a:cubicBezTo>
                  <a:cubicBezTo>
                    <a:pt x="0" y="27"/>
                    <a:pt x="0" y="26"/>
                    <a:pt x="1" y="24"/>
                  </a:cubicBezTo>
                  <a:cubicBezTo>
                    <a:pt x="2" y="23"/>
                    <a:pt x="3" y="21"/>
                    <a:pt x="4" y="20"/>
                  </a:cubicBezTo>
                  <a:cubicBezTo>
                    <a:pt x="6" y="19"/>
                    <a:pt x="7" y="18"/>
                    <a:pt x="10" y="18"/>
                  </a:cubicBezTo>
                  <a:cubicBezTo>
                    <a:pt x="12" y="17"/>
                    <a:pt x="14" y="17"/>
                    <a:pt x="16" y="17"/>
                  </a:cubicBezTo>
                  <a:cubicBezTo>
                    <a:pt x="18" y="17"/>
                    <a:pt x="20" y="17"/>
                    <a:pt x="22" y="17"/>
                  </a:cubicBezTo>
                  <a:cubicBezTo>
                    <a:pt x="24" y="18"/>
                    <a:pt x="26" y="18"/>
                    <a:pt x="28" y="1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2"/>
                    <a:pt x="27" y="9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ubicBezTo>
                    <a:pt x="15" y="4"/>
                    <a:pt x="13" y="4"/>
                    <a:pt x="11" y="5"/>
                  </a:cubicBezTo>
                  <a:cubicBezTo>
                    <a:pt x="8" y="6"/>
                    <a:pt x="6" y="7"/>
                    <a:pt x="4" y="9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7" y="2"/>
                    <a:pt x="12" y="0"/>
                    <a:pt x="17" y="0"/>
                  </a:cubicBezTo>
                  <a:cubicBezTo>
                    <a:pt x="22" y="0"/>
                    <a:pt x="26" y="1"/>
                    <a:pt x="29" y="4"/>
                  </a:cubicBezTo>
                  <a:cubicBezTo>
                    <a:pt x="32" y="7"/>
                    <a:pt x="33" y="11"/>
                    <a:pt x="33" y="16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5"/>
                    <a:pt x="34" y="36"/>
                    <a:pt x="35" y="36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4" y="41"/>
                    <a:pt x="33" y="41"/>
                    <a:pt x="33" y="41"/>
                  </a:cubicBezTo>
                  <a:cubicBezTo>
                    <a:pt x="32" y="41"/>
                    <a:pt x="31" y="40"/>
                    <a:pt x="30" y="40"/>
                  </a:cubicBezTo>
                  <a:cubicBezTo>
                    <a:pt x="29" y="39"/>
                    <a:pt x="29" y="38"/>
                    <a:pt x="29" y="37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7" y="36"/>
                    <a:pt x="24" y="38"/>
                    <a:pt x="22" y="39"/>
                  </a:cubicBezTo>
                  <a:cubicBezTo>
                    <a:pt x="19" y="41"/>
                    <a:pt x="16" y="41"/>
                    <a:pt x="13" y="41"/>
                  </a:cubicBezTo>
                  <a:close/>
                  <a:moveTo>
                    <a:pt x="14" y="37"/>
                  </a:moveTo>
                  <a:cubicBezTo>
                    <a:pt x="17" y="37"/>
                    <a:pt x="19" y="37"/>
                    <a:pt x="21" y="36"/>
                  </a:cubicBezTo>
                  <a:cubicBezTo>
                    <a:pt x="24" y="35"/>
                    <a:pt x="25" y="33"/>
                    <a:pt x="27" y="32"/>
                  </a:cubicBezTo>
                  <a:cubicBezTo>
                    <a:pt x="27" y="31"/>
                    <a:pt x="27" y="31"/>
                    <a:pt x="28" y="30"/>
                  </a:cubicBezTo>
                  <a:cubicBezTo>
                    <a:pt x="28" y="30"/>
                    <a:pt x="28" y="29"/>
                    <a:pt x="28" y="29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6" y="22"/>
                    <a:pt x="24" y="21"/>
                    <a:pt x="23" y="21"/>
                  </a:cubicBezTo>
                  <a:cubicBezTo>
                    <a:pt x="21" y="20"/>
                    <a:pt x="19" y="20"/>
                    <a:pt x="17" y="20"/>
                  </a:cubicBezTo>
                  <a:cubicBezTo>
                    <a:pt x="13" y="20"/>
                    <a:pt x="10" y="21"/>
                    <a:pt x="8" y="22"/>
                  </a:cubicBezTo>
                  <a:cubicBezTo>
                    <a:pt x="6" y="24"/>
                    <a:pt x="5" y="26"/>
                    <a:pt x="5" y="28"/>
                  </a:cubicBezTo>
                  <a:cubicBezTo>
                    <a:pt x="5" y="30"/>
                    <a:pt x="5" y="31"/>
                    <a:pt x="5" y="32"/>
                  </a:cubicBezTo>
                  <a:cubicBezTo>
                    <a:pt x="6" y="33"/>
                    <a:pt x="6" y="34"/>
                    <a:pt x="7" y="35"/>
                  </a:cubicBezTo>
                  <a:cubicBezTo>
                    <a:pt x="8" y="35"/>
                    <a:pt x="9" y="36"/>
                    <a:pt x="10" y="37"/>
                  </a:cubicBezTo>
                  <a:cubicBezTo>
                    <a:pt x="11" y="37"/>
                    <a:pt x="13" y="37"/>
                    <a:pt x="14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264"/>
            <p:cNvSpPr>
              <a:spLocks/>
            </p:cNvSpPr>
            <p:nvPr/>
          </p:nvSpPr>
          <p:spPr bwMode="auto">
            <a:xfrm>
              <a:off x="8130526" y="3264383"/>
              <a:ext cx="47625" cy="57150"/>
            </a:xfrm>
            <a:custGeom>
              <a:avLst/>
              <a:gdLst>
                <a:gd name="T0" fmla="*/ 34 w 34"/>
                <a:gd name="T1" fmla="*/ 40 h 40"/>
                <a:gd name="T2" fmla="*/ 28 w 34"/>
                <a:gd name="T3" fmla="*/ 40 h 40"/>
                <a:gd name="T4" fmla="*/ 28 w 34"/>
                <a:gd name="T5" fmla="*/ 18 h 40"/>
                <a:gd name="T6" fmla="*/ 26 w 34"/>
                <a:gd name="T7" fmla="*/ 8 h 40"/>
                <a:gd name="T8" fmla="*/ 20 w 34"/>
                <a:gd name="T9" fmla="*/ 5 h 40"/>
                <a:gd name="T10" fmla="*/ 15 w 34"/>
                <a:gd name="T11" fmla="*/ 6 h 40"/>
                <a:gd name="T12" fmla="*/ 11 w 34"/>
                <a:gd name="T13" fmla="*/ 8 h 40"/>
                <a:gd name="T14" fmla="*/ 8 w 34"/>
                <a:gd name="T15" fmla="*/ 12 h 40"/>
                <a:gd name="T16" fmla="*/ 5 w 34"/>
                <a:gd name="T17" fmla="*/ 16 h 40"/>
                <a:gd name="T18" fmla="*/ 5 w 34"/>
                <a:gd name="T19" fmla="*/ 40 h 40"/>
                <a:gd name="T20" fmla="*/ 0 w 34"/>
                <a:gd name="T21" fmla="*/ 40 h 40"/>
                <a:gd name="T22" fmla="*/ 0 w 34"/>
                <a:gd name="T23" fmla="*/ 1 h 40"/>
                <a:gd name="T24" fmla="*/ 5 w 34"/>
                <a:gd name="T25" fmla="*/ 1 h 40"/>
                <a:gd name="T26" fmla="*/ 5 w 34"/>
                <a:gd name="T27" fmla="*/ 10 h 40"/>
                <a:gd name="T28" fmla="*/ 12 w 34"/>
                <a:gd name="T29" fmla="*/ 3 h 40"/>
                <a:gd name="T30" fmla="*/ 22 w 34"/>
                <a:gd name="T31" fmla="*/ 0 h 40"/>
                <a:gd name="T32" fmla="*/ 27 w 34"/>
                <a:gd name="T33" fmla="*/ 1 h 40"/>
                <a:gd name="T34" fmla="*/ 31 w 34"/>
                <a:gd name="T35" fmla="*/ 5 h 40"/>
                <a:gd name="T36" fmla="*/ 33 w 34"/>
                <a:gd name="T37" fmla="*/ 10 h 40"/>
                <a:gd name="T38" fmla="*/ 34 w 34"/>
                <a:gd name="T39" fmla="*/ 17 h 40"/>
                <a:gd name="T40" fmla="*/ 34 w 34"/>
                <a:gd name="T4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" h="40">
                  <a:moveTo>
                    <a:pt x="34" y="40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4"/>
                    <a:pt x="28" y="10"/>
                    <a:pt x="26" y="8"/>
                  </a:cubicBezTo>
                  <a:cubicBezTo>
                    <a:pt x="25" y="6"/>
                    <a:pt x="23" y="5"/>
                    <a:pt x="20" y="5"/>
                  </a:cubicBezTo>
                  <a:cubicBezTo>
                    <a:pt x="18" y="5"/>
                    <a:pt x="17" y="5"/>
                    <a:pt x="15" y="6"/>
                  </a:cubicBezTo>
                  <a:cubicBezTo>
                    <a:pt x="14" y="6"/>
                    <a:pt x="12" y="7"/>
                    <a:pt x="11" y="8"/>
                  </a:cubicBezTo>
                  <a:cubicBezTo>
                    <a:pt x="10" y="9"/>
                    <a:pt x="9" y="10"/>
                    <a:pt x="8" y="12"/>
                  </a:cubicBezTo>
                  <a:cubicBezTo>
                    <a:pt x="7" y="13"/>
                    <a:pt x="6" y="14"/>
                    <a:pt x="5" y="16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7"/>
                    <a:pt x="9" y="5"/>
                    <a:pt x="12" y="3"/>
                  </a:cubicBezTo>
                  <a:cubicBezTo>
                    <a:pt x="15" y="1"/>
                    <a:pt x="18" y="0"/>
                    <a:pt x="22" y="0"/>
                  </a:cubicBezTo>
                  <a:cubicBezTo>
                    <a:pt x="24" y="0"/>
                    <a:pt x="26" y="0"/>
                    <a:pt x="27" y="1"/>
                  </a:cubicBezTo>
                  <a:cubicBezTo>
                    <a:pt x="29" y="2"/>
                    <a:pt x="30" y="3"/>
                    <a:pt x="31" y="5"/>
                  </a:cubicBezTo>
                  <a:cubicBezTo>
                    <a:pt x="32" y="6"/>
                    <a:pt x="33" y="8"/>
                    <a:pt x="33" y="10"/>
                  </a:cubicBezTo>
                  <a:cubicBezTo>
                    <a:pt x="33" y="12"/>
                    <a:pt x="34" y="15"/>
                    <a:pt x="34" y="17"/>
                  </a:cubicBezTo>
                  <a:lnTo>
                    <a:pt x="34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265"/>
            <p:cNvSpPr>
              <a:spLocks noEditPoints="1"/>
            </p:cNvSpPr>
            <p:nvPr/>
          </p:nvSpPr>
          <p:spPr bwMode="auto">
            <a:xfrm>
              <a:off x="7449488" y="3381858"/>
              <a:ext cx="53975" cy="79375"/>
            </a:xfrm>
            <a:custGeom>
              <a:avLst/>
              <a:gdLst>
                <a:gd name="T0" fmla="*/ 20 w 38"/>
                <a:gd name="T1" fmla="*/ 41 h 56"/>
                <a:gd name="T2" fmla="*/ 11 w 38"/>
                <a:gd name="T3" fmla="*/ 38 h 56"/>
                <a:gd name="T4" fmla="*/ 5 w 38"/>
                <a:gd name="T5" fmla="*/ 32 h 56"/>
                <a:gd name="T6" fmla="*/ 5 w 38"/>
                <a:gd name="T7" fmla="*/ 56 h 56"/>
                <a:gd name="T8" fmla="*/ 0 w 38"/>
                <a:gd name="T9" fmla="*/ 56 h 56"/>
                <a:gd name="T10" fmla="*/ 0 w 38"/>
                <a:gd name="T11" fmla="*/ 0 h 56"/>
                <a:gd name="T12" fmla="*/ 4 w 38"/>
                <a:gd name="T13" fmla="*/ 0 h 56"/>
                <a:gd name="T14" fmla="*/ 4 w 38"/>
                <a:gd name="T15" fmla="*/ 8 h 56"/>
                <a:gd name="T16" fmla="*/ 11 w 38"/>
                <a:gd name="T17" fmla="*/ 2 h 56"/>
                <a:gd name="T18" fmla="*/ 19 w 38"/>
                <a:gd name="T19" fmla="*/ 0 h 56"/>
                <a:gd name="T20" fmla="*/ 27 w 38"/>
                <a:gd name="T21" fmla="*/ 1 h 56"/>
                <a:gd name="T22" fmla="*/ 33 w 38"/>
                <a:gd name="T23" fmla="*/ 6 h 56"/>
                <a:gd name="T24" fmla="*/ 37 w 38"/>
                <a:gd name="T25" fmla="*/ 12 h 56"/>
                <a:gd name="T26" fmla="*/ 38 w 38"/>
                <a:gd name="T27" fmla="*/ 20 h 56"/>
                <a:gd name="T28" fmla="*/ 37 w 38"/>
                <a:gd name="T29" fmla="*/ 28 h 56"/>
                <a:gd name="T30" fmla="*/ 33 w 38"/>
                <a:gd name="T31" fmla="*/ 35 h 56"/>
                <a:gd name="T32" fmla="*/ 27 w 38"/>
                <a:gd name="T33" fmla="*/ 39 h 56"/>
                <a:gd name="T34" fmla="*/ 20 w 38"/>
                <a:gd name="T35" fmla="*/ 41 h 56"/>
                <a:gd name="T36" fmla="*/ 19 w 38"/>
                <a:gd name="T37" fmla="*/ 36 h 56"/>
                <a:gd name="T38" fmla="*/ 24 w 38"/>
                <a:gd name="T39" fmla="*/ 35 h 56"/>
                <a:gd name="T40" fmla="*/ 29 w 38"/>
                <a:gd name="T41" fmla="*/ 31 h 56"/>
                <a:gd name="T42" fmla="*/ 32 w 38"/>
                <a:gd name="T43" fmla="*/ 26 h 56"/>
                <a:gd name="T44" fmla="*/ 33 w 38"/>
                <a:gd name="T45" fmla="*/ 20 h 56"/>
                <a:gd name="T46" fmla="*/ 32 w 38"/>
                <a:gd name="T47" fmla="*/ 14 h 56"/>
                <a:gd name="T48" fmla="*/ 28 w 38"/>
                <a:gd name="T49" fmla="*/ 9 h 56"/>
                <a:gd name="T50" fmla="*/ 24 w 38"/>
                <a:gd name="T51" fmla="*/ 5 h 56"/>
                <a:gd name="T52" fmla="*/ 18 w 38"/>
                <a:gd name="T53" fmla="*/ 4 h 56"/>
                <a:gd name="T54" fmla="*/ 14 w 38"/>
                <a:gd name="T55" fmla="*/ 5 h 56"/>
                <a:gd name="T56" fmla="*/ 10 w 38"/>
                <a:gd name="T57" fmla="*/ 7 h 56"/>
                <a:gd name="T58" fmla="*/ 7 w 38"/>
                <a:gd name="T59" fmla="*/ 10 h 56"/>
                <a:gd name="T60" fmla="*/ 5 w 38"/>
                <a:gd name="T61" fmla="*/ 14 h 56"/>
                <a:gd name="T62" fmla="*/ 5 w 38"/>
                <a:gd name="T63" fmla="*/ 26 h 56"/>
                <a:gd name="T64" fmla="*/ 7 w 38"/>
                <a:gd name="T65" fmla="*/ 30 h 56"/>
                <a:gd name="T66" fmla="*/ 10 w 38"/>
                <a:gd name="T67" fmla="*/ 33 h 56"/>
                <a:gd name="T68" fmla="*/ 14 w 38"/>
                <a:gd name="T69" fmla="*/ 35 h 56"/>
                <a:gd name="T70" fmla="*/ 19 w 38"/>
                <a:gd name="T71" fmla="*/ 3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8" h="56">
                  <a:moveTo>
                    <a:pt x="20" y="41"/>
                  </a:moveTo>
                  <a:cubicBezTo>
                    <a:pt x="17" y="41"/>
                    <a:pt x="14" y="40"/>
                    <a:pt x="11" y="38"/>
                  </a:cubicBezTo>
                  <a:cubicBezTo>
                    <a:pt x="9" y="36"/>
                    <a:pt x="7" y="34"/>
                    <a:pt x="5" y="32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5"/>
                    <a:pt x="8" y="3"/>
                    <a:pt x="11" y="2"/>
                  </a:cubicBezTo>
                  <a:cubicBezTo>
                    <a:pt x="13" y="0"/>
                    <a:pt x="16" y="0"/>
                    <a:pt x="19" y="0"/>
                  </a:cubicBezTo>
                  <a:cubicBezTo>
                    <a:pt x="22" y="0"/>
                    <a:pt x="24" y="0"/>
                    <a:pt x="27" y="1"/>
                  </a:cubicBezTo>
                  <a:cubicBezTo>
                    <a:pt x="29" y="2"/>
                    <a:pt x="31" y="4"/>
                    <a:pt x="33" y="6"/>
                  </a:cubicBezTo>
                  <a:cubicBezTo>
                    <a:pt x="34" y="8"/>
                    <a:pt x="36" y="10"/>
                    <a:pt x="37" y="12"/>
                  </a:cubicBezTo>
                  <a:cubicBezTo>
                    <a:pt x="38" y="15"/>
                    <a:pt x="38" y="17"/>
                    <a:pt x="38" y="20"/>
                  </a:cubicBezTo>
                  <a:cubicBezTo>
                    <a:pt x="38" y="23"/>
                    <a:pt x="38" y="26"/>
                    <a:pt x="37" y="28"/>
                  </a:cubicBezTo>
                  <a:cubicBezTo>
                    <a:pt x="36" y="31"/>
                    <a:pt x="35" y="33"/>
                    <a:pt x="33" y="35"/>
                  </a:cubicBezTo>
                  <a:cubicBezTo>
                    <a:pt x="31" y="36"/>
                    <a:pt x="30" y="38"/>
                    <a:pt x="27" y="39"/>
                  </a:cubicBezTo>
                  <a:cubicBezTo>
                    <a:pt x="25" y="40"/>
                    <a:pt x="23" y="41"/>
                    <a:pt x="20" y="41"/>
                  </a:cubicBezTo>
                  <a:close/>
                  <a:moveTo>
                    <a:pt x="19" y="36"/>
                  </a:moveTo>
                  <a:cubicBezTo>
                    <a:pt x="21" y="36"/>
                    <a:pt x="23" y="36"/>
                    <a:pt x="24" y="35"/>
                  </a:cubicBezTo>
                  <a:cubicBezTo>
                    <a:pt x="26" y="34"/>
                    <a:pt x="28" y="33"/>
                    <a:pt x="29" y="31"/>
                  </a:cubicBezTo>
                  <a:cubicBezTo>
                    <a:pt x="30" y="30"/>
                    <a:pt x="31" y="28"/>
                    <a:pt x="32" y="26"/>
                  </a:cubicBezTo>
                  <a:cubicBezTo>
                    <a:pt x="32" y="24"/>
                    <a:pt x="33" y="22"/>
                    <a:pt x="33" y="20"/>
                  </a:cubicBezTo>
                  <a:cubicBezTo>
                    <a:pt x="33" y="18"/>
                    <a:pt x="32" y="16"/>
                    <a:pt x="32" y="14"/>
                  </a:cubicBezTo>
                  <a:cubicBezTo>
                    <a:pt x="31" y="12"/>
                    <a:pt x="30" y="10"/>
                    <a:pt x="28" y="9"/>
                  </a:cubicBezTo>
                  <a:cubicBezTo>
                    <a:pt x="27" y="7"/>
                    <a:pt x="26" y="6"/>
                    <a:pt x="24" y="5"/>
                  </a:cubicBezTo>
                  <a:cubicBezTo>
                    <a:pt x="22" y="5"/>
                    <a:pt x="20" y="4"/>
                    <a:pt x="18" y="4"/>
                  </a:cubicBezTo>
                  <a:cubicBezTo>
                    <a:pt x="17" y="4"/>
                    <a:pt x="15" y="4"/>
                    <a:pt x="14" y="5"/>
                  </a:cubicBezTo>
                  <a:cubicBezTo>
                    <a:pt x="12" y="5"/>
                    <a:pt x="11" y="6"/>
                    <a:pt x="10" y="7"/>
                  </a:cubicBezTo>
                  <a:cubicBezTo>
                    <a:pt x="9" y="8"/>
                    <a:pt x="8" y="9"/>
                    <a:pt x="7" y="10"/>
                  </a:cubicBezTo>
                  <a:cubicBezTo>
                    <a:pt x="6" y="11"/>
                    <a:pt x="5" y="13"/>
                    <a:pt x="5" y="14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8"/>
                    <a:pt x="6" y="29"/>
                    <a:pt x="7" y="30"/>
                  </a:cubicBezTo>
                  <a:cubicBezTo>
                    <a:pt x="8" y="31"/>
                    <a:pt x="9" y="32"/>
                    <a:pt x="10" y="33"/>
                  </a:cubicBezTo>
                  <a:cubicBezTo>
                    <a:pt x="12" y="34"/>
                    <a:pt x="13" y="35"/>
                    <a:pt x="14" y="35"/>
                  </a:cubicBezTo>
                  <a:cubicBezTo>
                    <a:pt x="16" y="36"/>
                    <a:pt x="17" y="36"/>
                    <a:pt x="19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266"/>
            <p:cNvSpPr>
              <a:spLocks noEditPoints="1"/>
            </p:cNvSpPr>
            <p:nvPr/>
          </p:nvSpPr>
          <p:spPr bwMode="auto">
            <a:xfrm>
              <a:off x="7511401" y="3381858"/>
              <a:ext cx="55563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6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6 w 39"/>
                <a:gd name="T13" fmla="*/ 6 h 41"/>
                <a:gd name="T14" fmla="*/ 12 w 39"/>
                <a:gd name="T15" fmla="*/ 1 h 41"/>
                <a:gd name="T16" fmla="*/ 20 w 39"/>
                <a:gd name="T17" fmla="*/ 0 h 41"/>
                <a:gd name="T18" fmla="*/ 28 w 39"/>
                <a:gd name="T19" fmla="*/ 1 h 41"/>
                <a:gd name="T20" fmla="*/ 34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8 w 39"/>
                <a:gd name="T27" fmla="*/ 28 h 41"/>
                <a:gd name="T28" fmla="*/ 34 w 39"/>
                <a:gd name="T29" fmla="*/ 35 h 41"/>
                <a:gd name="T30" fmla="*/ 28 w 39"/>
                <a:gd name="T31" fmla="*/ 39 h 41"/>
                <a:gd name="T32" fmla="*/ 20 w 39"/>
                <a:gd name="T33" fmla="*/ 41 h 41"/>
                <a:gd name="T34" fmla="*/ 5 w 39"/>
                <a:gd name="T35" fmla="*/ 20 h 41"/>
                <a:gd name="T36" fmla="*/ 6 w 39"/>
                <a:gd name="T37" fmla="*/ 26 h 41"/>
                <a:gd name="T38" fmla="*/ 9 w 39"/>
                <a:gd name="T39" fmla="*/ 31 h 41"/>
                <a:gd name="T40" fmla="*/ 14 w 39"/>
                <a:gd name="T41" fmla="*/ 35 h 41"/>
                <a:gd name="T42" fmla="*/ 20 w 39"/>
                <a:gd name="T43" fmla="*/ 36 h 41"/>
                <a:gd name="T44" fmla="*/ 25 w 39"/>
                <a:gd name="T45" fmla="*/ 35 h 41"/>
                <a:gd name="T46" fmla="*/ 30 w 39"/>
                <a:gd name="T47" fmla="*/ 31 h 41"/>
                <a:gd name="T48" fmla="*/ 33 w 39"/>
                <a:gd name="T49" fmla="*/ 26 h 41"/>
                <a:gd name="T50" fmla="*/ 34 w 39"/>
                <a:gd name="T51" fmla="*/ 20 h 41"/>
                <a:gd name="T52" fmla="*/ 33 w 39"/>
                <a:gd name="T53" fmla="*/ 14 h 41"/>
                <a:gd name="T54" fmla="*/ 30 w 39"/>
                <a:gd name="T55" fmla="*/ 9 h 41"/>
                <a:gd name="T56" fmla="*/ 25 w 39"/>
                <a:gd name="T57" fmla="*/ 5 h 41"/>
                <a:gd name="T58" fmla="*/ 20 w 39"/>
                <a:gd name="T59" fmla="*/ 4 h 41"/>
                <a:gd name="T60" fmla="*/ 14 w 39"/>
                <a:gd name="T61" fmla="*/ 5 h 41"/>
                <a:gd name="T62" fmla="*/ 10 w 39"/>
                <a:gd name="T63" fmla="*/ 9 h 41"/>
                <a:gd name="T64" fmla="*/ 6 w 39"/>
                <a:gd name="T65" fmla="*/ 14 h 41"/>
                <a:gd name="T66" fmla="*/ 5 w 39"/>
                <a:gd name="T6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9" y="38"/>
                    <a:pt x="7" y="36"/>
                    <a:pt x="6" y="35"/>
                  </a:cubicBezTo>
                  <a:cubicBezTo>
                    <a:pt x="4" y="33"/>
                    <a:pt x="2" y="31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7"/>
                    <a:pt x="0" y="15"/>
                    <a:pt x="1" y="12"/>
                  </a:cubicBezTo>
                  <a:cubicBezTo>
                    <a:pt x="2" y="10"/>
                    <a:pt x="4" y="8"/>
                    <a:pt x="6" y="6"/>
                  </a:cubicBezTo>
                  <a:cubicBezTo>
                    <a:pt x="7" y="4"/>
                    <a:pt x="9" y="2"/>
                    <a:pt x="12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22" y="0"/>
                    <a:pt x="25" y="0"/>
                    <a:pt x="28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5" y="8"/>
                    <a:pt x="37" y="10"/>
                    <a:pt x="38" y="12"/>
                  </a:cubicBezTo>
                  <a:cubicBezTo>
                    <a:pt x="39" y="15"/>
                    <a:pt x="39" y="17"/>
                    <a:pt x="39" y="20"/>
                  </a:cubicBezTo>
                  <a:cubicBezTo>
                    <a:pt x="39" y="23"/>
                    <a:pt x="39" y="26"/>
                    <a:pt x="38" y="28"/>
                  </a:cubicBezTo>
                  <a:cubicBezTo>
                    <a:pt x="37" y="31"/>
                    <a:pt x="36" y="33"/>
                    <a:pt x="34" y="35"/>
                  </a:cubicBezTo>
                  <a:cubicBezTo>
                    <a:pt x="32" y="36"/>
                    <a:pt x="30" y="38"/>
                    <a:pt x="28" y="39"/>
                  </a:cubicBezTo>
                  <a:cubicBezTo>
                    <a:pt x="25" y="40"/>
                    <a:pt x="23" y="41"/>
                    <a:pt x="20" y="41"/>
                  </a:cubicBezTo>
                  <a:close/>
                  <a:moveTo>
                    <a:pt x="5" y="20"/>
                  </a:moveTo>
                  <a:cubicBezTo>
                    <a:pt x="5" y="22"/>
                    <a:pt x="6" y="25"/>
                    <a:pt x="6" y="26"/>
                  </a:cubicBezTo>
                  <a:cubicBezTo>
                    <a:pt x="7" y="28"/>
                    <a:pt x="8" y="30"/>
                    <a:pt x="9" y="31"/>
                  </a:cubicBezTo>
                  <a:cubicBezTo>
                    <a:pt x="11" y="33"/>
                    <a:pt x="12" y="34"/>
                    <a:pt x="14" y="35"/>
                  </a:cubicBezTo>
                  <a:cubicBezTo>
                    <a:pt x="16" y="36"/>
                    <a:pt x="18" y="36"/>
                    <a:pt x="20" y="36"/>
                  </a:cubicBezTo>
                  <a:cubicBezTo>
                    <a:pt x="22" y="36"/>
                    <a:pt x="23" y="36"/>
                    <a:pt x="25" y="35"/>
                  </a:cubicBezTo>
                  <a:cubicBezTo>
                    <a:pt x="27" y="34"/>
                    <a:pt x="29" y="33"/>
                    <a:pt x="30" y="31"/>
                  </a:cubicBezTo>
                  <a:cubicBezTo>
                    <a:pt x="31" y="30"/>
                    <a:pt x="32" y="28"/>
                    <a:pt x="33" y="26"/>
                  </a:cubicBezTo>
                  <a:cubicBezTo>
                    <a:pt x="34" y="24"/>
                    <a:pt x="34" y="22"/>
                    <a:pt x="34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1" y="10"/>
                    <a:pt x="30" y="9"/>
                  </a:cubicBezTo>
                  <a:cubicBezTo>
                    <a:pt x="29" y="7"/>
                    <a:pt x="27" y="6"/>
                    <a:pt x="25" y="5"/>
                  </a:cubicBezTo>
                  <a:cubicBezTo>
                    <a:pt x="23" y="5"/>
                    <a:pt x="22" y="4"/>
                    <a:pt x="20" y="4"/>
                  </a:cubicBezTo>
                  <a:cubicBezTo>
                    <a:pt x="18" y="4"/>
                    <a:pt x="16" y="5"/>
                    <a:pt x="14" y="5"/>
                  </a:cubicBezTo>
                  <a:cubicBezTo>
                    <a:pt x="12" y="6"/>
                    <a:pt x="11" y="7"/>
                    <a:pt x="10" y="9"/>
                  </a:cubicBezTo>
                  <a:cubicBezTo>
                    <a:pt x="8" y="10"/>
                    <a:pt x="7" y="12"/>
                    <a:pt x="6" y="14"/>
                  </a:cubicBezTo>
                  <a:cubicBezTo>
                    <a:pt x="6" y="16"/>
                    <a:pt x="5" y="18"/>
                    <a:pt x="5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267"/>
            <p:cNvSpPr>
              <a:spLocks/>
            </p:cNvSpPr>
            <p:nvPr/>
          </p:nvSpPr>
          <p:spPr bwMode="auto">
            <a:xfrm>
              <a:off x="7576488" y="3381858"/>
              <a:ext cx="44450" cy="58738"/>
            </a:xfrm>
            <a:custGeom>
              <a:avLst/>
              <a:gdLst>
                <a:gd name="T0" fmla="*/ 16 w 32"/>
                <a:gd name="T1" fmla="*/ 41 h 41"/>
                <a:gd name="T2" fmla="*/ 7 w 32"/>
                <a:gd name="T3" fmla="*/ 39 h 41"/>
                <a:gd name="T4" fmla="*/ 0 w 32"/>
                <a:gd name="T5" fmla="*/ 35 h 41"/>
                <a:gd name="T6" fmla="*/ 2 w 32"/>
                <a:gd name="T7" fmla="*/ 31 h 41"/>
                <a:gd name="T8" fmla="*/ 9 w 32"/>
                <a:gd name="T9" fmla="*/ 35 h 41"/>
                <a:gd name="T10" fmla="*/ 16 w 32"/>
                <a:gd name="T11" fmla="*/ 37 h 41"/>
                <a:gd name="T12" fmla="*/ 24 w 32"/>
                <a:gd name="T13" fmla="*/ 35 h 41"/>
                <a:gd name="T14" fmla="*/ 27 w 32"/>
                <a:gd name="T15" fmla="*/ 29 h 41"/>
                <a:gd name="T16" fmla="*/ 26 w 32"/>
                <a:gd name="T17" fmla="*/ 26 h 41"/>
                <a:gd name="T18" fmla="*/ 24 w 32"/>
                <a:gd name="T19" fmla="*/ 25 h 41"/>
                <a:gd name="T20" fmla="*/ 20 w 32"/>
                <a:gd name="T21" fmla="*/ 23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8 h 41"/>
                <a:gd name="T28" fmla="*/ 2 w 32"/>
                <a:gd name="T29" fmla="*/ 16 h 41"/>
                <a:gd name="T30" fmla="*/ 1 w 32"/>
                <a:gd name="T31" fmla="*/ 12 h 41"/>
                <a:gd name="T32" fmla="*/ 3 w 32"/>
                <a:gd name="T33" fmla="*/ 6 h 41"/>
                <a:gd name="T34" fmla="*/ 6 w 32"/>
                <a:gd name="T35" fmla="*/ 3 h 41"/>
                <a:gd name="T36" fmla="*/ 10 w 32"/>
                <a:gd name="T37" fmla="*/ 0 h 41"/>
                <a:gd name="T38" fmla="*/ 16 w 32"/>
                <a:gd name="T39" fmla="*/ 0 h 41"/>
                <a:gd name="T40" fmla="*/ 24 w 32"/>
                <a:gd name="T41" fmla="*/ 1 h 41"/>
                <a:gd name="T42" fmla="*/ 30 w 32"/>
                <a:gd name="T43" fmla="*/ 5 h 41"/>
                <a:gd name="T44" fmla="*/ 28 w 32"/>
                <a:gd name="T45" fmla="*/ 8 h 41"/>
                <a:gd name="T46" fmla="*/ 23 w 32"/>
                <a:gd name="T47" fmla="*/ 5 h 41"/>
                <a:gd name="T48" fmla="*/ 16 w 32"/>
                <a:gd name="T49" fmla="*/ 3 h 41"/>
                <a:gd name="T50" fmla="*/ 12 w 32"/>
                <a:gd name="T51" fmla="*/ 4 h 41"/>
                <a:gd name="T52" fmla="*/ 9 w 32"/>
                <a:gd name="T53" fmla="*/ 5 h 41"/>
                <a:gd name="T54" fmla="*/ 7 w 32"/>
                <a:gd name="T55" fmla="*/ 8 h 41"/>
                <a:gd name="T56" fmla="*/ 6 w 32"/>
                <a:gd name="T57" fmla="*/ 11 h 41"/>
                <a:gd name="T58" fmla="*/ 7 w 32"/>
                <a:gd name="T59" fmla="*/ 13 h 41"/>
                <a:gd name="T60" fmla="*/ 9 w 32"/>
                <a:gd name="T61" fmla="*/ 15 h 41"/>
                <a:gd name="T62" fmla="*/ 12 w 32"/>
                <a:gd name="T63" fmla="*/ 16 h 41"/>
                <a:gd name="T64" fmla="*/ 16 w 32"/>
                <a:gd name="T65" fmla="*/ 18 h 41"/>
                <a:gd name="T66" fmla="*/ 23 w 32"/>
                <a:gd name="T67" fmla="*/ 19 h 41"/>
                <a:gd name="T68" fmla="*/ 28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7 w 32"/>
                <a:gd name="T75" fmla="*/ 37 h 41"/>
                <a:gd name="T76" fmla="*/ 16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6" y="41"/>
                  </a:moveTo>
                  <a:cubicBezTo>
                    <a:pt x="13" y="41"/>
                    <a:pt x="10" y="40"/>
                    <a:pt x="7" y="39"/>
                  </a:cubicBezTo>
                  <a:cubicBezTo>
                    <a:pt x="4" y="38"/>
                    <a:pt x="2" y="37"/>
                    <a:pt x="0" y="35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4" y="33"/>
                    <a:pt x="6" y="34"/>
                    <a:pt x="9" y="35"/>
                  </a:cubicBezTo>
                  <a:cubicBezTo>
                    <a:pt x="11" y="36"/>
                    <a:pt x="13" y="37"/>
                    <a:pt x="16" y="37"/>
                  </a:cubicBezTo>
                  <a:cubicBezTo>
                    <a:pt x="19" y="37"/>
                    <a:pt x="22" y="36"/>
                    <a:pt x="24" y="35"/>
                  </a:cubicBezTo>
                  <a:cubicBezTo>
                    <a:pt x="26" y="33"/>
                    <a:pt x="27" y="32"/>
                    <a:pt x="27" y="29"/>
                  </a:cubicBezTo>
                  <a:cubicBezTo>
                    <a:pt x="27" y="28"/>
                    <a:pt x="26" y="27"/>
                    <a:pt x="26" y="26"/>
                  </a:cubicBezTo>
                  <a:cubicBezTo>
                    <a:pt x="25" y="26"/>
                    <a:pt x="25" y="25"/>
                    <a:pt x="24" y="25"/>
                  </a:cubicBezTo>
                  <a:cubicBezTo>
                    <a:pt x="23" y="24"/>
                    <a:pt x="21" y="23"/>
                    <a:pt x="20" y="23"/>
                  </a:cubicBezTo>
                  <a:cubicBezTo>
                    <a:pt x="18" y="23"/>
                    <a:pt x="17" y="22"/>
                    <a:pt x="15" y="22"/>
                  </a:cubicBezTo>
                  <a:cubicBezTo>
                    <a:pt x="12" y="21"/>
                    <a:pt x="10" y="21"/>
                    <a:pt x="9" y="20"/>
                  </a:cubicBezTo>
                  <a:cubicBezTo>
                    <a:pt x="7" y="19"/>
                    <a:pt x="6" y="19"/>
                    <a:pt x="5" y="18"/>
                  </a:cubicBezTo>
                  <a:cubicBezTo>
                    <a:pt x="3" y="17"/>
                    <a:pt x="3" y="17"/>
                    <a:pt x="2" y="16"/>
                  </a:cubicBezTo>
                  <a:cubicBezTo>
                    <a:pt x="2" y="14"/>
                    <a:pt x="1" y="13"/>
                    <a:pt x="1" y="12"/>
                  </a:cubicBezTo>
                  <a:cubicBezTo>
                    <a:pt x="1" y="10"/>
                    <a:pt x="2" y="8"/>
                    <a:pt x="3" y="6"/>
                  </a:cubicBezTo>
                  <a:cubicBezTo>
                    <a:pt x="3" y="5"/>
                    <a:pt x="4" y="4"/>
                    <a:pt x="6" y="3"/>
                  </a:cubicBezTo>
                  <a:cubicBezTo>
                    <a:pt x="7" y="2"/>
                    <a:pt x="9" y="1"/>
                    <a:pt x="10" y="0"/>
                  </a:cubicBezTo>
                  <a:cubicBezTo>
                    <a:pt x="12" y="0"/>
                    <a:pt x="14" y="0"/>
                    <a:pt x="16" y="0"/>
                  </a:cubicBezTo>
                  <a:cubicBezTo>
                    <a:pt x="19" y="0"/>
                    <a:pt x="22" y="0"/>
                    <a:pt x="24" y="1"/>
                  </a:cubicBezTo>
                  <a:cubicBezTo>
                    <a:pt x="27" y="2"/>
                    <a:pt x="29" y="3"/>
                    <a:pt x="30" y="5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6" y="6"/>
                    <a:pt x="25" y="5"/>
                    <a:pt x="23" y="5"/>
                  </a:cubicBezTo>
                  <a:cubicBezTo>
                    <a:pt x="20" y="4"/>
                    <a:pt x="18" y="3"/>
                    <a:pt x="16" y="3"/>
                  </a:cubicBezTo>
                  <a:cubicBezTo>
                    <a:pt x="15" y="3"/>
                    <a:pt x="13" y="4"/>
                    <a:pt x="12" y="4"/>
                  </a:cubicBezTo>
                  <a:cubicBezTo>
                    <a:pt x="11" y="4"/>
                    <a:pt x="10" y="5"/>
                    <a:pt x="9" y="5"/>
                  </a:cubicBezTo>
                  <a:cubicBezTo>
                    <a:pt x="8" y="6"/>
                    <a:pt x="8" y="7"/>
                    <a:pt x="7" y="8"/>
                  </a:cubicBezTo>
                  <a:cubicBezTo>
                    <a:pt x="7" y="8"/>
                    <a:pt x="6" y="10"/>
                    <a:pt x="6" y="11"/>
                  </a:cubicBezTo>
                  <a:cubicBezTo>
                    <a:pt x="6" y="12"/>
                    <a:pt x="6" y="13"/>
                    <a:pt x="7" y="13"/>
                  </a:cubicBezTo>
                  <a:cubicBezTo>
                    <a:pt x="7" y="14"/>
                    <a:pt x="8" y="15"/>
                    <a:pt x="9" y="15"/>
                  </a:cubicBezTo>
                  <a:cubicBezTo>
                    <a:pt x="9" y="16"/>
                    <a:pt x="10" y="16"/>
                    <a:pt x="12" y="16"/>
                  </a:cubicBezTo>
                  <a:cubicBezTo>
                    <a:pt x="13" y="17"/>
                    <a:pt x="14" y="17"/>
                    <a:pt x="16" y="18"/>
                  </a:cubicBezTo>
                  <a:cubicBezTo>
                    <a:pt x="19" y="18"/>
                    <a:pt x="21" y="19"/>
                    <a:pt x="23" y="19"/>
                  </a:cubicBezTo>
                  <a:cubicBezTo>
                    <a:pt x="25" y="20"/>
                    <a:pt x="26" y="21"/>
                    <a:pt x="28" y="22"/>
                  </a:cubicBezTo>
                  <a:cubicBezTo>
                    <a:pt x="29" y="22"/>
                    <a:pt x="30" y="23"/>
                    <a:pt x="31" y="25"/>
                  </a:cubicBezTo>
                  <a:cubicBezTo>
                    <a:pt x="31" y="26"/>
                    <a:pt x="32" y="27"/>
                    <a:pt x="32" y="29"/>
                  </a:cubicBezTo>
                  <a:cubicBezTo>
                    <a:pt x="32" y="32"/>
                    <a:pt x="30" y="35"/>
                    <a:pt x="27" y="37"/>
                  </a:cubicBezTo>
                  <a:cubicBezTo>
                    <a:pt x="25" y="40"/>
                    <a:pt x="21" y="41"/>
                    <a:pt x="16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268"/>
            <p:cNvSpPr>
              <a:spLocks/>
            </p:cNvSpPr>
            <p:nvPr/>
          </p:nvSpPr>
          <p:spPr bwMode="auto">
            <a:xfrm>
              <a:off x="7633638" y="3381858"/>
              <a:ext cx="49213" cy="58738"/>
            </a:xfrm>
            <a:custGeom>
              <a:avLst/>
              <a:gdLst>
                <a:gd name="T0" fmla="*/ 12 w 35"/>
                <a:gd name="T1" fmla="*/ 41 h 41"/>
                <a:gd name="T2" fmla="*/ 3 w 35"/>
                <a:gd name="T3" fmla="*/ 36 h 41"/>
                <a:gd name="T4" fmla="*/ 0 w 35"/>
                <a:gd name="T5" fmla="*/ 24 h 41"/>
                <a:gd name="T6" fmla="*/ 0 w 35"/>
                <a:gd name="T7" fmla="*/ 0 h 41"/>
                <a:gd name="T8" fmla="*/ 5 w 35"/>
                <a:gd name="T9" fmla="*/ 0 h 41"/>
                <a:gd name="T10" fmla="*/ 5 w 35"/>
                <a:gd name="T11" fmla="*/ 23 h 41"/>
                <a:gd name="T12" fmla="*/ 14 w 35"/>
                <a:gd name="T13" fmla="*/ 36 h 41"/>
                <a:gd name="T14" fmla="*/ 19 w 35"/>
                <a:gd name="T15" fmla="*/ 35 h 41"/>
                <a:gd name="T16" fmla="*/ 23 w 35"/>
                <a:gd name="T17" fmla="*/ 33 h 41"/>
                <a:gd name="T18" fmla="*/ 26 w 35"/>
                <a:gd name="T19" fmla="*/ 30 h 41"/>
                <a:gd name="T20" fmla="*/ 28 w 35"/>
                <a:gd name="T21" fmla="*/ 25 h 41"/>
                <a:gd name="T22" fmla="*/ 28 w 35"/>
                <a:gd name="T23" fmla="*/ 0 h 41"/>
                <a:gd name="T24" fmla="*/ 34 w 35"/>
                <a:gd name="T25" fmla="*/ 0 h 41"/>
                <a:gd name="T26" fmla="*/ 34 w 35"/>
                <a:gd name="T27" fmla="*/ 33 h 41"/>
                <a:gd name="T28" fmla="*/ 35 w 35"/>
                <a:gd name="T29" fmla="*/ 35 h 41"/>
                <a:gd name="T30" fmla="*/ 35 w 35"/>
                <a:gd name="T31" fmla="*/ 40 h 41"/>
                <a:gd name="T32" fmla="*/ 34 w 35"/>
                <a:gd name="T33" fmla="*/ 40 h 41"/>
                <a:gd name="T34" fmla="*/ 33 w 35"/>
                <a:gd name="T35" fmla="*/ 40 h 41"/>
                <a:gd name="T36" fmla="*/ 30 w 35"/>
                <a:gd name="T37" fmla="*/ 39 h 41"/>
                <a:gd name="T38" fmla="*/ 29 w 35"/>
                <a:gd name="T39" fmla="*/ 35 h 41"/>
                <a:gd name="T40" fmla="*/ 29 w 35"/>
                <a:gd name="T41" fmla="*/ 31 h 41"/>
                <a:gd name="T42" fmla="*/ 22 w 35"/>
                <a:gd name="T43" fmla="*/ 38 h 41"/>
                <a:gd name="T44" fmla="*/ 12 w 35"/>
                <a:gd name="T4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41">
                  <a:moveTo>
                    <a:pt x="12" y="41"/>
                  </a:moveTo>
                  <a:cubicBezTo>
                    <a:pt x="8" y="41"/>
                    <a:pt x="5" y="39"/>
                    <a:pt x="3" y="36"/>
                  </a:cubicBezTo>
                  <a:cubicBezTo>
                    <a:pt x="1" y="33"/>
                    <a:pt x="0" y="29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32"/>
                    <a:pt x="8" y="36"/>
                    <a:pt x="14" y="36"/>
                  </a:cubicBezTo>
                  <a:cubicBezTo>
                    <a:pt x="16" y="36"/>
                    <a:pt x="17" y="36"/>
                    <a:pt x="19" y="35"/>
                  </a:cubicBezTo>
                  <a:cubicBezTo>
                    <a:pt x="20" y="35"/>
                    <a:pt x="21" y="34"/>
                    <a:pt x="23" y="33"/>
                  </a:cubicBezTo>
                  <a:cubicBezTo>
                    <a:pt x="24" y="32"/>
                    <a:pt x="25" y="31"/>
                    <a:pt x="26" y="30"/>
                  </a:cubicBezTo>
                  <a:cubicBezTo>
                    <a:pt x="27" y="28"/>
                    <a:pt x="28" y="27"/>
                    <a:pt x="28" y="25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5"/>
                    <a:pt x="34" y="35"/>
                    <a:pt x="35" y="35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0"/>
                    <a:pt x="34" y="40"/>
                    <a:pt x="34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2" y="40"/>
                    <a:pt x="31" y="40"/>
                    <a:pt x="30" y="39"/>
                  </a:cubicBezTo>
                  <a:cubicBezTo>
                    <a:pt x="29" y="38"/>
                    <a:pt x="29" y="37"/>
                    <a:pt x="29" y="35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7" y="34"/>
                    <a:pt x="25" y="36"/>
                    <a:pt x="22" y="38"/>
                  </a:cubicBezTo>
                  <a:cubicBezTo>
                    <a:pt x="19" y="40"/>
                    <a:pt x="16" y="41"/>
                    <a:pt x="12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269"/>
            <p:cNvSpPr>
              <a:spLocks noEditPoints="1"/>
            </p:cNvSpPr>
            <p:nvPr/>
          </p:nvSpPr>
          <p:spPr bwMode="auto">
            <a:xfrm>
              <a:off x="7693963" y="3381858"/>
              <a:ext cx="55563" cy="58738"/>
            </a:xfrm>
            <a:custGeom>
              <a:avLst/>
              <a:gdLst>
                <a:gd name="T0" fmla="*/ 19 w 39"/>
                <a:gd name="T1" fmla="*/ 41 h 41"/>
                <a:gd name="T2" fmla="*/ 11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5 w 39"/>
                <a:gd name="T13" fmla="*/ 6 h 41"/>
                <a:gd name="T14" fmla="*/ 11 w 39"/>
                <a:gd name="T15" fmla="*/ 1 h 41"/>
                <a:gd name="T16" fmla="*/ 19 w 39"/>
                <a:gd name="T17" fmla="*/ 0 h 41"/>
                <a:gd name="T18" fmla="*/ 27 w 39"/>
                <a:gd name="T19" fmla="*/ 1 h 41"/>
                <a:gd name="T20" fmla="*/ 33 w 39"/>
                <a:gd name="T21" fmla="*/ 6 h 41"/>
                <a:gd name="T22" fmla="*/ 37 w 39"/>
                <a:gd name="T23" fmla="*/ 12 h 41"/>
                <a:gd name="T24" fmla="*/ 39 w 39"/>
                <a:gd name="T25" fmla="*/ 20 h 41"/>
                <a:gd name="T26" fmla="*/ 39 w 39"/>
                <a:gd name="T27" fmla="*/ 21 h 41"/>
                <a:gd name="T28" fmla="*/ 39 w 39"/>
                <a:gd name="T29" fmla="*/ 22 h 41"/>
                <a:gd name="T30" fmla="*/ 5 w 39"/>
                <a:gd name="T31" fmla="*/ 22 h 41"/>
                <a:gd name="T32" fmla="*/ 6 w 39"/>
                <a:gd name="T33" fmla="*/ 28 h 41"/>
                <a:gd name="T34" fmla="*/ 10 w 39"/>
                <a:gd name="T35" fmla="*/ 33 h 41"/>
                <a:gd name="T36" fmla="*/ 14 w 39"/>
                <a:gd name="T37" fmla="*/ 36 h 41"/>
                <a:gd name="T38" fmla="*/ 20 w 39"/>
                <a:gd name="T39" fmla="*/ 37 h 41"/>
                <a:gd name="T40" fmla="*/ 23 w 39"/>
                <a:gd name="T41" fmla="*/ 36 h 41"/>
                <a:gd name="T42" fmla="*/ 27 w 39"/>
                <a:gd name="T43" fmla="*/ 35 h 41"/>
                <a:gd name="T44" fmla="*/ 30 w 39"/>
                <a:gd name="T45" fmla="*/ 32 h 41"/>
                <a:gd name="T46" fmla="*/ 32 w 39"/>
                <a:gd name="T47" fmla="*/ 30 h 41"/>
                <a:gd name="T48" fmla="*/ 36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19 w 39"/>
                <a:gd name="T57" fmla="*/ 41 h 41"/>
                <a:gd name="T58" fmla="*/ 34 w 39"/>
                <a:gd name="T59" fmla="*/ 18 h 41"/>
                <a:gd name="T60" fmla="*/ 32 w 39"/>
                <a:gd name="T61" fmla="*/ 12 h 41"/>
                <a:gd name="T62" fmla="*/ 29 w 39"/>
                <a:gd name="T63" fmla="*/ 8 h 41"/>
                <a:gd name="T64" fmla="*/ 25 w 39"/>
                <a:gd name="T65" fmla="*/ 5 h 41"/>
                <a:gd name="T66" fmla="*/ 19 w 39"/>
                <a:gd name="T67" fmla="*/ 4 h 41"/>
                <a:gd name="T68" fmla="*/ 14 w 39"/>
                <a:gd name="T69" fmla="*/ 5 h 41"/>
                <a:gd name="T70" fmla="*/ 9 w 39"/>
                <a:gd name="T71" fmla="*/ 8 h 41"/>
                <a:gd name="T72" fmla="*/ 6 w 39"/>
                <a:gd name="T73" fmla="*/ 12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19" y="41"/>
                  </a:moveTo>
                  <a:cubicBezTo>
                    <a:pt x="16" y="41"/>
                    <a:pt x="14" y="40"/>
                    <a:pt x="11" y="39"/>
                  </a:cubicBezTo>
                  <a:cubicBezTo>
                    <a:pt x="9" y="38"/>
                    <a:pt x="7" y="36"/>
                    <a:pt x="5" y="35"/>
                  </a:cubicBezTo>
                  <a:cubicBezTo>
                    <a:pt x="3" y="33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ubicBezTo>
                    <a:pt x="0" y="17"/>
                    <a:pt x="0" y="15"/>
                    <a:pt x="1" y="12"/>
                  </a:cubicBezTo>
                  <a:cubicBezTo>
                    <a:pt x="2" y="10"/>
                    <a:pt x="3" y="7"/>
                    <a:pt x="5" y="6"/>
                  </a:cubicBezTo>
                  <a:cubicBezTo>
                    <a:pt x="7" y="4"/>
                    <a:pt x="9" y="2"/>
                    <a:pt x="11" y="1"/>
                  </a:cubicBezTo>
                  <a:cubicBezTo>
                    <a:pt x="14" y="0"/>
                    <a:pt x="16" y="0"/>
                    <a:pt x="19" y="0"/>
                  </a:cubicBezTo>
                  <a:cubicBezTo>
                    <a:pt x="22" y="0"/>
                    <a:pt x="25" y="0"/>
                    <a:pt x="27" y="1"/>
                  </a:cubicBezTo>
                  <a:cubicBezTo>
                    <a:pt x="30" y="2"/>
                    <a:pt x="32" y="4"/>
                    <a:pt x="33" y="6"/>
                  </a:cubicBezTo>
                  <a:cubicBezTo>
                    <a:pt x="35" y="8"/>
                    <a:pt x="36" y="10"/>
                    <a:pt x="37" y="12"/>
                  </a:cubicBezTo>
                  <a:cubicBezTo>
                    <a:pt x="38" y="15"/>
                    <a:pt x="39" y="17"/>
                    <a:pt x="39" y="20"/>
                  </a:cubicBezTo>
                  <a:cubicBezTo>
                    <a:pt x="39" y="20"/>
                    <a:pt x="39" y="21"/>
                    <a:pt x="39" y="21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4"/>
                    <a:pt x="6" y="26"/>
                    <a:pt x="6" y="28"/>
                  </a:cubicBezTo>
                  <a:cubicBezTo>
                    <a:pt x="7" y="30"/>
                    <a:pt x="8" y="31"/>
                    <a:pt x="10" y="33"/>
                  </a:cubicBezTo>
                  <a:cubicBezTo>
                    <a:pt x="11" y="34"/>
                    <a:pt x="12" y="35"/>
                    <a:pt x="14" y="36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1" y="37"/>
                    <a:pt x="22" y="37"/>
                    <a:pt x="23" y="36"/>
                  </a:cubicBezTo>
                  <a:cubicBezTo>
                    <a:pt x="25" y="36"/>
                    <a:pt x="26" y="35"/>
                    <a:pt x="27" y="35"/>
                  </a:cubicBezTo>
                  <a:cubicBezTo>
                    <a:pt x="28" y="34"/>
                    <a:pt x="29" y="33"/>
                    <a:pt x="30" y="32"/>
                  </a:cubicBezTo>
                  <a:cubicBezTo>
                    <a:pt x="31" y="32"/>
                    <a:pt x="31" y="31"/>
                    <a:pt x="32" y="30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2"/>
                    <a:pt x="35" y="34"/>
                    <a:pt x="34" y="35"/>
                  </a:cubicBezTo>
                  <a:cubicBezTo>
                    <a:pt x="33" y="36"/>
                    <a:pt x="31" y="37"/>
                    <a:pt x="30" y="38"/>
                  </a:cubicBezTo>
                  <a:cubicBezTo>
                    <a:pt x="28" y="39"/>
                    <a:pt x="27" y="39"/>
                    <a:pt x="25" y="40"/>
                  </a:cubicBezTo>
                  <a:cubicBezTo>
                    <a:pt x="23" y="40"/>
                    <a:pt x="21" y="41"/>
                    <a:pt x="19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3" y="14"/>
                    <a:pt x="32" y="12"/>
                  </a:cubicBezTo>
                  <a:cubicBezTo>
                    <a:pt x="32" y="10"/>
                    <a:pt x="31" y="9"/>
                    <a:pt x="29" y="8"/>
                  </a:cubicBezTo>
                  <a:cubicBezTo>
                    <a:pt x="28" y="6"/>
                    <a:pt x="26" y="5"/>
                    <a:pt x="25" y="5"/>
                  </a:cubicBezTo>
                  <a:cubicBezTo>
                    <a:pt x="23" y="4"/>
                    <a:pt x="21" y="4"/>
                    <a:pt x="19" y="4"/>
                  </a:cubicBezTo>
                  <a:cubicBezTo>
                    <a:pt x="17" y="4"/>
                    <a:pt x="16" y="4"/>
                    <a:pt x="14" y="5"/>
                  </a:cubicBezTo>
                  <a:cubicBezTo>
                    <a:pt x="12" y="5"/>
                    <a:pt x="11" y="6"/>
                    <a:pt x="9" y="8"/>
                  </a:cubicBezTo>
                  <a:cubicBezTo>
                    <a:pt x="8" y="9"/>
                    <a:pt x="7" y="10"/>
                    <a:pt x="6" y="12"/>
                  </a:cubicBezTo>
                  <a:cubicBezTo>
                    <a:pt x="5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270"/>
            <p:cNvSpPr>
              <a:spLocks/>
            </p:cNvSpPr>
            <p:nvPr/>
          </p:nvSpPr>
          <p:spPr bwMode="auto">
            <a:xfrm>
              <a:off x="7762226" y="3381858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5 w 20"/>
                <a:gd name="T5" fmla="*/ 15 h 40"/>
                <a:gd name="T6" fmla="*/ 5 w 20"/>
                <a:gd name="T7" fmla="*/ 40 h 40"/>
                <a:gd name="T8" fmla="*/ 0 w 20"/>
                <a:gd name="T9" fmla="*/ 40 h 40"/>
                <a:gd name="T10" fmla="*/ 0 w 20"/>
                <a:gd name="T11" fmla="*/ 0 h 40"/>
                <a:gd name="T12" fmla="*/ 5 w 20"/>
                <a:gd name="T13" fmla="*/ 0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0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6" y="5"/>
                    <a:pt x="13" y="6"/>
                    <a:pt x="11" y="8"/>
                  </a:cubicBezTo>
                  <a:cubicBezTo>
                    <a:pt x="8" y="10"/>
                    <a:pt x="6" y="12"/>
                    <a:pt x="5" y="1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4"/>
                    <a:pt x="11" y="3"/>
                  </a:cubicBezTo>
                  <a:cubicBezTo>
                    <a:pt x="13" y="1"/>
                    <a:pt x="16" y="0"/>
                    <a:pt x="19" y="0"/>
                  </a:cubicBezTo>
                  <a:cubicBezTo>
                    <a:pt x="19" y="0"/>
                    <a:pt x="19" y="0"/>
                    <a:pt x="20" y="0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271"/>
            <p:cNvSpPr>
              <a:spLocks noEditPoints="1"/>
            </p:cNvSpPr>
            <p:nvPr/>
          </p:nvSpPr>
          <p:spPr bwMode="auto">
            <a:xfrm>
              <a:off x="7795563" y="3381858"/>
              <a:ext cx="55563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5 w 39"/>
                <a:gd name="T13" fmla="*/ 6 h 41"/>
                <a:gd name="T14" fmla="*/ 12 w 39"/>
                <a:gd name="T15" fmla="*/ 1 h 41"/>
                <a:gd name="T16" fmla="*/ 20 w 39"/>
                <a:gd name="T17" fmla="*/ 0 h 41"/>
                <a:gd name="T18" fmla="*/ 28 w 39"/>
                <a:gd name="T19" fmla="*/ 1 h 41"/>
                <a:gd name="T20" fmla="*/ 34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9 w 39"/>
                <a:gd name="T27" fmla="*/ 21 h 41"/>
                <a:gd name="T28" fmla="*/ 39 w 39"/>
                <a:gd name="T29" fmla="*/ 22 h 41"/>
                <a:gd name="T30" fmla="*/ 5 w 39"/>
                <a:gd name="T31" fmla="*/ 22 h 41"/>
                <a:gd name="T32" fmla="*/ 7 w 39"/>
                <a:gd name="T33" fmla="*/ 28 h 41"/>
                <a:gd name="T34" fmla="*/ 10 w 39"/>
                <a:gd name="T35" fmla="*/ 33 h 41"/>
                <a:gd name="T36" fmla="*/ 14 w 39"/>
                <a:gd name="T37" fmla="*/ 36 h 41"/>
                <a:gd name="T38" fmla="*/ 20 w 39"/>
                <a:gd name="T39" fmla="*/ 37 h 41"/>
                <a:gd name="T40" fmla="*/ 24 w 39"/>
                <a:gd name="T41" fmla="*/ 36 h 41"/>
                <a:gd name="T42" fmla="*/ 27 w 39"/>
                <a:gd name="T43" fmla="*/ 35 h 41"/>
                <a:gd name="T44" fmla="*/ 30 w 39"/>
                <a:gd name="T45" fmla="*/ 32 h 41"/>
                <a:gd name="T46" fmla="*/ 32 w 39"/>
                <a:gd name="T47" fmla="*/ 30 h 41"/>
                <a:gd name="T48" fmla="*/ 37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20 w 39"/>
                <a:gd name="T57" fmla="*/ 41 h 41"/>
                <a:gd name="T58" fmla="*/ 34 w 39"/>
                <a:gd name="T59" fmla="*/ 18 h 41"/>
                <a:gd name="T60" fmla="*/ 33 w 39"/>
                <a:gd name="T61" fmla="*/ 12 h 41"/>
                <a:gd name="T62" fmla="*/ 30 w 39"/>
                <a:gd name="T63" fmla="*/ 8 h 41"/>
                <a:gd name="T64" fmla="*/ 25 w 39"/>
                <a:gd name="T65" fmla="*/ 5 h 41"/>
                <a:gd name="T66" fmla="*/ 20 w 39"/>
                <a:gd name="T67" fmla="*/ 4 h 41"/>
                <a:gd name="T68" fmla="*/ 14 w 39"/>
                <a:gd name="T69" fmla="*/ 5 h 41"/>
                <a:gd name="T70" fmla="*/ 10 w 39"/>
                <a:gd name="T71" fmla="*/ 8 h 41"/>
                <a:gd name="T72" fmla="*/ 7 w 39"/>
                <a:gd name="T73" fmla="*/ 12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9" y="38"/>
                    <a:pt x="7" y="36"/>
                    <a:pt x="5" y="35"/>
                  </a:cubicBezTo>
                  <a:cubicBezTo>
                    <a:pt x="4" y="33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ubicBezTo>
                    <a:pt x="0" y="17"/>
                    <a:pt x="0" y="15"/>
                    <a:pt x="1" y="12"/>
                  </a:cubicBezTo>
                  <a:cubicBezTo>
                    <a:pt x="2" y="10"/>
                    <a:pt x="4" y="7"/>
                    <a:pt x="5" y="6"/>
                  </a:cubicBezTo>
                  <a:cubicBezTo>
                    <a:pt x="7" y="4"/>
                    <a:pt x="9" y="2"/>
                    <a:pt x="12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23" y="0"/>
                    <a:pt x="25" y="0"/>
                    <a:pt x="28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6" y="8"/>
                    <a:pt x="37" y="10"/>
                    <a:pt x="38" y="12"/>
                  </a:cubicBezTo>
                  <a:cubicBezTo>
                    <a:pt x="39" y="15"/>
                    <a:pt x="39" y="17"/>
                    <a:pt x="39" y="20"/>
                  </a:cubicBezTo>
                  <a:cubicBezTo>
                    <a:pt x="39" y="20"/>
                    <a:pt x="39" y="21"/>
                    <a:pt x="39" y="21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4"/>
                    <a:pt x="6" y="26"/>
                    <a:pt x="7" y="28"/>
                  </a:cubicBezTo>
                  <a:cubicBezTo>
                    <a:pt x="8" y="30"/>
                    <a:pt x="9" y="31"/>
                    <a:pt x="10" y="33"/>
                  </a:cubicBezTo>
                  <a:cubicBezTo>
                    <a:pt x="11" y="34"/>
                    <a:pt x="13" y="35"/>
                    <a:pt x="14" y="36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1" y="37"/>
                    <a:pt x="22" y="37"/>
                    <a:pt x="24" y="36"/>
                  </a:cubicBezTo>
                  <a:cubicBezTo>
                    <a:pt x="25" y="36"/>
                    <a:pt x="26" y="35"/>
                    <a:pt x="27" y="35"/>
                  </a:cubicBezTo>
                  <a:cubicBezTo>
                    <a:pt x="28" y="34"/>
                    <a:pt x="29" y="33"/>
                    <a:pt x="30" y="32"/>
                  </a:cubicBezTo>
                  <a:cubicBezTo>
                    <a:pt x="31" y="32"/>
                    <a:pt x="32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2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39"/>
                    <a:pt x="25" y="40"/>
                  </a:cubicBezTo>
                  <a:cubicBezTo>
                    <a:pt x="23" y="40"/>
                    <a:pt x="22" y="41"/>
                    <a:pt x="20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4" y="14"/>
                    <a:pt x="33" y="12"/>
                  </a:cubicBezTo>
                  <a:cubicBezTo>
                    <a:pt x="32" y="10"/>
                    <a:pt x="31" y="9"/>
                    <a:pt x="30" y="8"/>
                  </a:cubicBezTo>
                  <a:cubicBezTo>
                    <a:pt x="28" y="6"/>
                    <a:pt x="27" y="5"/>
                    <a:pt x="25" y="5"/>
                  </a:cubicBezTo>
                  <a:cubicBezTo>
                    <a:pt x="23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3" y="5"/>
                    <a:pt x="11" y="6"/>
                    <a:pt x="10" y="8"/>
                  </a:cubicBezTo>
                  <a:cubicBezTo>
                    <a:pt x="8" y="9"/>
                    <a:pt x="7" y="10"/>
                    <a:pt x="7" y="12"/>
                  </a:cubicBezTo>
                  <a:cubicBezTo>
                    <a:pt x="6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272"/>
            <p:cNvSpPr>
              <a:spLocks/>
            </p:cNvSpPr>
            <p:nvPr/>
          </p:nvSpPr>
          <p:spPr bwMode="auto">
            <a:xfrm>
              <a:off x="7863826" y="3427895"/>
              <a:ext cx="7938" cy="19050"/>
            </a:xfrm>
            <a:custGeom>
              <a:avLst/>
              <a:gdLst>
                <a:gd name="T0" fmla="*/ 0 w 5"/>
                <a:gd name="T1" fmla="*/ 12 h 12"/>
                <a:gd name="T2" fmla="*/ 1 w 5"/>
                <a:gd name="T3" fmla="*/ 7 h 12"/>
                <a:gd name="T4" fmla="*/ 0 w 5"/>
                <a:gd name="T5" fmla="*/ 7 h 12"/>
                <a:gd name="T6" fmla="*/ 0 w 5"/>
                <a:gd name="T7" fmla="*/ 0 h 12"/>
                <a:gd name="T8" fmla="*/ 5 w 5"/>
                <a:gd name="T9" fmla="*/ 0 h 12"/>
                <a:gd name="T10" fmla="*/ 5 w 5"/>
                <a:gd name="T11" fmla="*/ 7 h 12"/>
                <a:gd name="T12" fmla="*/ 3 w 5"/>
                <a:gd name="T13" fmla="*/ 12 h 12"/>
                <a:gd name="T14" fmla="*/ 0 w 5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2">
                  <a:moveTo>
                    <a:pt x="0" y="12"/>
                  </a:moveTo>
                  <a:lnTo>
                    <a:pt x="1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7"/>
                  </a:lnTo>
                  <a:lnTo>
                    <a:pt x="3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273"/>
            <p:cNvSpPr>
              <a:spLocks/>
            </p:cNvSpPr>
            <p:nvPr/>
          </p:nvSpPr>
          <p:spPr bwMode="auto">
            <a:xfrm>
              <a:off x="7909863" y="3362808"/>
              <a:ext cx="33338" cy="76200"/>
            </a:xfrm>
            <a:custGeom>
              <a:avLst/>
              <a:gdLst>
                <a:gd name="T0" fmla="*/ 23 w 23"/>
                <a:gd name="T1" fmla="*/ 51 h 53"/>
                <a:gd name="T2" fmla="*/ 21 w 23"/>
                <a:gd name="T3" fmla="*/ 52 h 53"/>
                <a:gd name="T4" fmla="*/ 19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1 w 23"/>
                <a:gd name="T11" fmla="*/ 53 h 53"/>
                <a:gd name="T12" fmla="*/ 8 w 23"/>
                <a:gd name="T13" fmla="*/ 51 h 53"/>
                <a:gd name="T14" fmla="*/ 6 w 23"/>
                <a:gd name="T15" fmla="*/ 49 h 53"/>
                <a:gd name="T16" fmla="*/ 5 w 23"/>
                <a:gd name="T17" fmla="*/ 46 h 53"/>
                <a:gd name="T18" fmla="*/ 5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5 w 23"/>
                <a:gd name="T25" fmla="*/ 13 h 53"/>
                <a:gd name="T26" fmla="*/ 5 w 23"/>
                <a:gd name="T27" fmla="*/ 0 h 53"/>
                <a:gd name="T28" fmla="*/ 11 w 23"/>
                <a:gd name="T29" fmla="*/ 0 h 53"/>
                <a:gd name="T30" fmla="*/ 11 w 23"/>
                <a:gd name="T31" fmla="*/ 13 h 53"/>
                <a:gd name="T32" fmla="*/ 20 w 23"/>
                <a:gd name="T33" fmla="*/ 13 h 53"/>
                <a:gd name="T34" fmla="*/ 20 w 23"/>
                <a:gd name="T35" fmla="*/ 17 h 53"/>
                <a:gd name="T36" fmla="*/ 11 w 23"/>
                <a:gd name="T37" fmla="*/ 17 h 53"/>
                <a:gd name="T38" fmla="*/ 11 w 23"/>
                <a:gd name="T39" fmla="*/ 44 h 53"/>
                <a:gd name="T40" fmla="*/ 12 w 23"/>
                <a:gd name="T41" fmla="*/ 48 h 53"/>
                <a:gd name="T42" fmla="*/ 15 w 23"/>
                <a:gd name="T43" fmla="*/ 49 h 53"/>
                <a:gd name="T44" fmla="*/ 19 w 23"/>
                <a:gd name="T45" fmla="*/ 48 h 53"/>
                <a:gd name="T46" fmla="*/ 21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2" y="51"/>
                    <a:pt x="22" y="51"/>
                    <a:pt x="21" y="52"/>
                  </a:cubicBezTo>
                  <a:cubicBezTo>
                    <a:pt x="21" y="52"/>
                    <a:pt x="20" y="52"/>
                    <a:pt x="19" y="52"/>
                  </a:cubicBezTo>
                  <a:cubicBezTo>
                    <a:pt x="19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3" y="53"/>
                    <a:pt x="12" y="53"/>
                    <a:pt x="11" y="53"/>
                  </a:cubicBezTo>
                  <a:cubicBezTo>
                    <a:pt x="10" y="53"/>
                    <a:pt x="9" y="52"/>
                    <a:pt x="8" y="51"/>
                  </a:cubicBezTo>
                  <a:cubicBezTo>
                    <a:pt x="7" y="51"/>
                    <a:pt x="7" y="50"/>
                    <a:pt x="6" y="49"/>
                  </a:cubicBezTo>
                  <a:cubicBezTo>
                    <a:pt x="6" y="48"/>
                    <a:pt x="5" y="47"/>
                    <a:pt x="5" y="4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1" y="47"/>
                    <a:pt x="12" y="48"/>
                  </a:cubicBezTo>
                  <a:cubicBezTo>
                    <a:pt x="13" y="48"/>
                    <a:pt x="14" y="49"/>
                    <a:pt x="15" y="49"/>
                  </a:cubicBezTo>
                  <a:cubicBezTo>
                    <a:pt x="17" y="49"/>
                    <a:pt x="18" y="48"/>
                    <a:pt x="19" y="48"/>
                  </a:cubicBezTo>
                  <a:cubicBezTo>
                    <a:pt x="20" y="47"/>
                    <a:pt x="21" y="47"/>
                    <a:pt x="21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274"/>
            <p:cNvSpPr>
              <a:spLocks noEditPoints="1"/>
            </p:cNvSpPr>
            <p:nvPr/>
          </p:nvSpPr>
          <p:spPr bwMode="auto">
            <a:xfrm>
              <a:off x="7947963" y="3381858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2 h 41"/>
                <a:gd name="T12" fmla="*/ 6 w 40"/>
                <a:gd name="T13" fmla="*/ 6 h 41"/>
                <a:gd name="T14" fmla="*/ 12 w 40"/>
                <a:gd name="T15" fmla="*/ 1 h 41"/>
                <a:gd name="T16" fmla="*/ 20 w 40"/>
                <a:gd name="T17" fmla="*/ 0 h 41"/>
                <a:gd name="T18" fmla="*/ 28 w 40"/>
                <a:gd name="T19" fmla="*/ 1 h 41"/>
                <a:gd name="T20" fmla="*/ 34 w 40"/>
                <a:gd name="T21" fmla="*/ 6 h 41"/>
                <a:gd name="T22" fmla="*/ 38 w 40"/>
                <a:gd name="T23" fmla="*/ 12 h 41"/>
                <a:gd name="T24" fmla="*/ 40 w 40"/>
                <a:gd name="T25" fmla="*/ 20 h 41"/>
                <a:gd name="T26" fmla="*/ 38 w 40"/>
                <a:gd name="T27" fmla="*/ 28 h 41"/>
                <a:gd name="T28" fmla="*/ 34 w 40"/>
                <a:gd name="T29" fmla="*/ 35 h 41"/>
                <a:gd name="T30" fmla="*/ 28 w 40"/>
                <a:gd name="T31" fmla="*/ 39 h 41"/>
                <a:gd name="T32" fmla="*/ 20 w 40"/>
                <a:gd name="T33" fmla="*/ 41 h 41"/>
                <a:gd name="T34" fmla="*/ 6 w 40"/>
                <a:gd name="T35" fmla="*/ 20 h 41"/>
                <a:gd name="T36" fmla="*/ 7 w 40"/>
                <a:gd name="T37" fmla="*/ 26 h 41"/>
                <a:gd name="T38" fmla="*/ 10 w 40"/>
                <a:gd name="T39" fmla="*/ 31 h 41"/>
                <a:gd name="T40" fmla="*/ 15 w 40"/>
                <a:gd name="T41" fmla="*/ 35 h 41"/>
                <a:gd name="T42" fmla="*/ 20 w 40"/>
                <a:gd name="T43" fmla="*/ 36 h 41"/>
                <a:gd name="T44" fmla="*/ 26 w 40"/>
                <a:gd name="T45" fmla="*/ 35 h 41"/>
                <a:gd name="T46" fmla="*/ 30 w 40"/>
                <a:gd name="T47" fmla="*/ 31 h 41"/>
                <a:gd name="T48" fmla="*/ 33 w 40"/>
                <a:gd name="T49" fmla="*/ 26 h 41"/>
                <a:gd name="T50" fmla="*/ 35 w 40"/>
                <a:gd name="T51" fmla="*/ 20 h 41"/>
                <a:gd name="T52" fmla="*/ 33 w 40"/>
                <a:gd name="T53" fmla="*/ 14 h 41"/>
                <a:gd name="T54" fmla="*/ 30 w 40"/>
                <a:gd name="T55" fmla="*/ 9 h 41"/>
                <a:gd name="T56" fmla="*/ 26 w 40"/>
                <a:gd name="T57" fmla="*/ 5 h 41"/>
                <a:gd name="T58" fmla="*/ 20 w 40"/>
                <a:gd name="T59" fmla="*/ 4 h 41"/>
                <a:gd name="T60" fmla="*/ 15 w 40"/>
                <a:gd name="T61" fmla="*/ 5 h 41"/>
                <a:gd name="T62" fmla="*/ 10 w 40"/>
                <a:gd name="T63" fmla="*/ 9 h 41"/>
                <a:gd name="T64" fmla="*/ 7 w 40"/>
                <a:gd name="T65" fmla="*/ 14 h 41"/>
                <a:gd name="T66" fmla="*/ 6 w 40"/>
                <a:gd name="T6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5" y="40"/>
                    <a:pt x="12" y="39"/>
                  </a:cubicBezTo>
                  <a:cubicBezTo>
                    <a:pt x="10" y="38"/>
                    <a:pt x="8" y="36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7"/>
                    <a:pt x="1" y="15"/>
                    <a:pt x="2" y="12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2"/>
                    <a:pt x="12" y="1"/>
                  </a:cubicBezTo>
                  <a:cubicBezTo>
                    <a:pt x="15" y="0"/>
                    <a:pt x="17" y="0"/>
                    <a:pt x="20" y="0"/>
                  </a:cubicBezTo>
                  <a:cubicBezTo>
                    <a:pt x="23" y="0"/>
                    <a:pt x="26" y="0"/>
                    <a:pt x="28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6" y="8"/>
                    <a:pt x="37" y="10"/>
                    <a:pt x="38" y="12"/>
                  </a:cubicBezTo>
                  <a:cubicBezTo>
                    <a:pt x="39" y="15"/>
                    <a:pt x="40" y="17"/>
                    <a:pt x="40" y="20"/>
                  </a:cubicBezTo>
                  <a:cubicBezTo>
                    <a:pt x="40" y="23"/>
                    <a:pt x="39" y="26"/>
                    <a:pt x="38" y="28"/>
                  </a:cubicBezTo>
                  <a:cubicBezTo>
                    <a:pt x="37" y="31"/>
                    <a:pt x="36" y="33"/>
                    <a:pt x="34" y="35"/>
                  </a:cubicBezTo>
                  <a:cubicBezTo>
                    <a:pt x="33" y="36"/>
                    <a:pt x="30" y="38"/>
                    <a:pt x="28" y="39"/>
                  </a:cubicBezTo>
                  <a:cubicBezTo>
                    <a:pt x="26" y="40"/>
                    <a:pt x="23" y="41"/>
                    <a:pt x="20" y="41"/>
                  </a:cubicBezTo>
                  <a:close/>
                  <a:moveTo>
                    <a:pt x="6" y="20"/>
                  </a:moveTo>
                  <a:cubicBezTo>
                    <a:pt x="6" y="22"/>
                    <a:pt x="6" y="25"/>
                    <a:pt x="7" y="26"/>
                  </a:cubicBezTo>
                  <a:cubicBezTo>
                    <a:pt x="8" y="28"/>
                    <a:pt x="9" y="30"/>
                    <a:pt x="10" y="31"/>
                  </a:cubicBezTo>
                  <a:cubicBezTo>
                    <a:pt x="11" y="33"/>
                    <a:pt x="13" y="34"/>
                    <a:pt x="15" y="35"/>
                  </a:cubicBezTo>
                  <a:cubicBezTo>
                    <a:pt x="16" y="36"/>
                    <a:pt x="18" y="36"/>
                    <a:pt x="20" y="36"/>
                  </a:cubicBezTo>
                  <a:cubicBezTo>
                    <a:pt x="22" y="36"/>
                    <a:pt x="24" y="36"/>
                    <a:pt x="26" y="35"/>
                  </a:cubicBezTo>
                  <a:cubicBezTo>
                    <a:pt x="27" y="34"/>
                    <a:pt x="29" y="33"/>
                    <a:pt x="30" y="31"/>
                  </a:cubicBezTo>
                  <a:cubicBezTo>
                    <a:pt x="32" y="30"/>
                    <a:pt x="33" y="28"/>
                    <a:pt x="33" y="26"/>
                  </a:cubicBezTo>
                  <a:cubicBezTo>
                    <a:pt x="34" y="24"/>
                    <a:pt x="35" y="22"/>
                    <a:pt x="35" y="20"/>
                  </a:cubicBezTo>
                  <a:cubicBezTo>
                    <a:pt x="35" y="18"/>
                    <a:pt x="34" y="16"/>
                    <a:pt x="33" y="14"/>
                  </a:cubicBezTo>
                  <a:cubicBezTo>
                    <a:pt x="33" y="12"/>
                    <a:pt x="32" y="10"/>
                    <a:pt x="30" y="9"/>
                  </a:cubicBezTo>
                  <a:cubicBezTo>
                    <a:pt x="29" y="7"/>
                    <a:pt x="27" y="6"/>
                    <a:pt x="26" y="5"/>
                  </a:cubicBezTo>
                  <a:cubicBezTo>
                    <a:pt x="24" y="5"/>
                    <a:pt x="22" y="4"/>
                    <a:pt x="20" y="4"/>
                  </a:cubicBezTo>
                  <a:cubicBezTo>
                    <a:pt x="18" y="4"/>
                    <a:pt x="16" y="5"/>
                    <a:pt x="15" y="5"/>
                  </a:cubicBezTo>
                  <a:cubicBezTo>
                    <a:pt x="13" y="6"/>
                    <a:pt x="11" y="7"/>
                    <a:pt x="10" y="9"/>
                  </a:cubicBezTo>
                  <a:cubicBezTo>
                    <a:pt x="9" y="10"/>
                    <a:pt x="8" y="12"/>
                    <a:pt x="7" y="14"/>
                  </a:cubicBezTo>
                  <a:cubicBezTo>
                    <a:pt x="6" y="16"/>
                    <a:pt x="6" y="18"/>
                    <a:pt x="6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275"/>
            <p:cNvSpPr>
              <a:spLocks/>
            </p:cNvSpPr>
            <p:nvPr/>
          </p:nvSpPr>
          <p:spPr bwMode="auto">
            <a:xfrm>
              <a:off x="8016226" y="3381858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6 w 20"/>
                <a:gd name="T5" fmla="*/ 15 h 40"/>
                <a:gd name="T6" fmla="*/ 6 w 20"/>
                <a:gd name="T7" fmla="*/ 40 h 40"/>
                <a:gd name="T8" fmla="*/ 0 w 20"/>
                <a:gd name="T9" fmla="*/ 40 h 40"/>
                <a:gd name="T10" fmla="*/ 0 w 20"/>
                <a:gd name="T11" fmla="*/ 0 h 40"/>
                <a:gd name="T12" fmla="*/ 5 w 20"/>
                <a:gd name="T13" fmla="*/ 0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0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7" y="5"/>
                    <a:pt x="14" y="6"/>
                    <a:pt x="11" y="8"/>
                  </a:cubicBezTo>
                  <a:cubicBezTo>
                    <a:pt x="9" y="10"/>
                    <a:pt x="7" y="12"/>
                    <a:pt x="6" y="15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7"/>
                    <a:pt x="9" y="4"/>
                    <a:pt x="11" y="3"/>
                  </a:cubicBezTo>
                  <a:cubicBezTo>
                    <a:pt x="14" y="1"/>
                    <a:pt x="16" y="0"/>
                    <a:pt x="19" y="0"/>
                  </a:cubicBezTo>
                  <a:cubicBezTo>
                    <a:pt x="20" y="0"/>
                    <a:pt x="20" y="0"/>
                    <a:pt x="20" y="0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276"/>
            <p:cNvSpPr>
              <a:spLocks/>
            </p:cNvSpPr>
            <p:nvPr/>
          </p:nvSpPr>
          <p:spPr bwMode="auto">
            <a:xfrm>
              <a:off x="8049563" y="3362808"/>
              <a:ext cx="31750" cy="76200"/>
            </a:xfrm>
            <a:custGeom>
              <a:avLst/>
              <a:gdLst>
                <a:gd name="T0" fmla="*/ 23 w 23"/>
                <a:gd name="T1" fmla="*/ 51 h 53"/>
                <a:gd name="T2" fmla="*/ 22 w 23"/>
                <a:gd name="T3" fmla="*/ 52 h 53"/>
                <a:gd name="T4" fmla="*/ 20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1 w 23"/>
                <a:gd name="T11" fmla="*/ 53 h 53"/>
                <a:gd name="T12" fmla="*/ 8 w 23"/>
                <a:gd name="T13" fmla="*/ 51 h 53"/>
                <a:gd name="T14" fmla="*/ 7 w 23"/>
                <a:gd name="T15" fmla="*/ 49 h 53"/>
                <a:gd name="T16" fmla="*/ 6 w 23"/>
                <a:gd name="T17" fmla="*/ 46 h 53"/>
                <a:gd name="T18" fmla="*/ 6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6 w 23"/>
                <a:gd name="T25" fmla="*/ 13 h 53"/>
                <a:gd name="T26" fmla="*/ 6 w 23"/>
                <a:gd name="T27" fmla="*/ 0 h 53"/>
                <a:gd name="T28" fmla="*/ 11 w 23"/>
                <a:gd name="T29" fmla="*/ 0 h 53"/>
                <a:gd name="T30" fmla="*/ 11 w 23"/>
                <a:gd name="T31" fmla="*/ 13 h 53"/>
                <a:gd name="T32" fmla="*/ 20 w 23"/>
                <a:gd name="T33" fmla="*/ 13 h 53"/>
                <a:gd name="T34" fmla="*/ 20 w 23"/>
                <a:gd name="T35" fmla="*/ 17 h 53"/>
                <a:gd name="T36" fmla="*/ 11 w 23"/>
                <a:gd name="T37" fmla="*/ 17 h 53"/>
                <a:gd name="T38" fmla="*/ 11 w 23"/>
                <a:gd name="T39" fmla="*/ 44 h 53"/>
                <a:gd name="T40" fmla="*/ 13 w 23"/>
                <a:gd name="T41" fmla="*/ 48 h 53"/>
                <a:gd name="T42" fmla="*/ 16 w 23"/>
                <a:gd name="T43" fmla="*/ 49 h 53"/>
                <a:gd name="T44" fmla="*/ 20 w 23"/>
                <a:gd name="T45" fmla="*/ 48 h 53"/>
                <a:gd name="T46" fmla="*/ 22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3" y="51"/>
                    <a:pt x="22" y="51"/>
                    <a:pt x="22" y="52"/>
                  </a:cubicBezTo>
                  <a:cubicBezTo>
                    <a:pt x="21" y="52"/>
                    <a:pt x="21" y="52"/>
                    <a:pt x="20" y="52"/>
                  </a:cubicBezTo>
                  <a:cubicBezTo>
                    <a:pt x="19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3" y="53"/>
                    <a:pt x="12" y="53"/>
                    <a:pt x="11" y="53"/>
                  </a:cubicBezTo>
                  <a:cubicBezTo>
                    <a:pt x="10" y="53"/>
                    <a:pt x="9" y="52"/>
                    <a:pt x="8" y="51"/>
                  </a:cubicBezTo>
                  <a:cubicBezTo>
                    <a:pt x="8" y="51"/>
                    <a:pt x="7" y="50"/>
                    <a:pt x="7" y="49"/>
                  </a:cubicBezTo>
                  <a:cubicBezTo>
                    <a:pt x="6" y="48"/>
                    <a:pt x="6" y="47"/>
                    <a:pt x="6" y="4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2" y="47"/>
                    <a:pt x="13" y="48"/>
                  </a:cubicBezTo>
                  <a:cubicBezTo>
                    <a:pt x="14" y="48"/>
                    <a:pt x="15" y="49"/>
                    <a:pt x="16" y="49"/>
                  </a:cubicBezTo>
                  <a:cubicBezTo>
                    <a:pt x="17" y="49"/>
                    <a:pt x="19" y="48"/>
                    <a:pt x="20" y="48"/>
                  </a:cubicBezTo>
                  <a:cubicBezTo>
                    <a:pt x="21" y="47"/>
                    <a:pt x="22" y="47"/>
                    <a:pt x="22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277"/>
            <p:cNvSpPr>
              <a:spLocks noEditPoints="1"/>
            </p:cNvSpPr>
            <p:nvPr/>
          </p:nvSpPr>
          <p:spPr bwMode="auto">
            <a:xfrm>
              <a:off x="8087663" y="3381858"/>
              <a:ext cx="55563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6 w 39"/>
                <a:gd name="T13" fmla="*/ 6 h 41"/>
                <a:gd name="T14" fmla="*/ 12 w 39"/>
                <a:gd name="T15" fmla="*/ 1 h 41"/>
                <a:gd name="T16" fmla="*/ 20 w 39"/>
                <a:gd name="T17" fmla="*/ 0 h 41"/>
                <a:gd name="T18" fmla="*/ 27 w 39"/>
                <a:gd name="T19" fmla="*/ 1 h 41"/>
                <a:gd name="T20" fmla="*/ 34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8 w 39"/>
                <a:gd name="T27" fmla="*/ 28 h 41"/>
                <a:gd name="T28" fmla="*/ 34 w 39"/>
                <a:gd name="T29" fmla="*/ 35 h 41"/>
                <a:gd name="T30" fmla="*/ 28 w 39"/>
                <a:gd name="T31" fmla="*/ 39 h 41"/>
                <a:gd name="T32" fmla="*/ 20 w 39"/>
                <a:gd name="T33" fmla="*/ 41 h 41"/>
                <a:gd name="T34" fmla="*/ 5 w 39"/>
                <a:gd name="T35" fmla="*/ 20 h 41"/>
                <a:gd name="T36" fmla="*/ 6 w 39"/>
                <a:gd name="T37" fmla="*/ 26 h 41"/>
                <a:gd name="T38" fmla="*/ 9 w 39"/>
                <a:gd name="T39" fmla="*/ 31 h 41"/>
                <a:gd name="T40" fmla="*/ 14 w 39"/>
                <a:gd name="T41" fmla="*/ 35 h 41"/>
                <a:gd name="T42" fmla="*/ 20 w 39"/>
                <a:gd name="T43" fmla="*/ 36 h 41"/>
                <a:gd name="T44" fmla="*/ 25 w 39"/>
                <a:gd name="T45" fmla="*/ 35 h 41"/>
                <a:gd name="T46" fmla="*/ 30 w 39"/>
                <a:gd name="T47" fmla="*/ 31 h 41"/>
                <a:gd name="T48" fmla="*/ 33 w 39"/>
                <a:gd name="T49" fmla="*/ 26 h 41"/>
                <a:gd name="T50" fmla="*/ 34 w 39"/>
                <a:gd name="T51" fmla="*/ 20 h 41"/>
                <a:gd name="T52" fmla="*/ 33 w 39"/>
                <a:gd name="T53" fmla="*/ 14 h 41"/>
                <a:gd name="T54" fmla="*/ 30 w 39"/>
                <a:gd name="T55" fmla="*/ 9 h 41"/>
                <a:gd name="T56" fmla="*/ 25 w 39"/>
                <a:gd name="T57" fmla="*/ 5 h 41"/>
                <a:gd name="T58" fmla="*/ 20 w 39"/>
                <a:gd name="T59" fmla="*/ 4 h 41"/>
                <a:gd name="T60" fmla="*/ 14 w 39"/>
                <a:gd name="T61" fmla="*/ 5 h 41"/>
                <a:gd name="T62" fmla="*/ 9 w 39"/>
                <a:gd name="T63" fmla="*/ 9 h 41"/>
                <a:gd name="T64" fmla="*/ 6 w 39"/>
                <a:gd name="T65" fmla="*/ 14 h 41"/>
                <a:gd name="T66" fmla="*/ 5 w 39"/>
                <a:gd name="T6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9" y="38"/>
                    <a:pt x="7" y="36"/>
                    <a:pt x="5" y="35"/>
                  </a:cubicBezTo>
                  <a:cubicBezTo>
                    <a:pt x="4" y="33"/>
                    <a:pt x="2" y="31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7"/>
                    <a:pt x="0" y="15"/>
                    <a:pt x="1" y="12"/>
                  </a:cubicBezTo>
                  <a:cubicBezTo>
                    <a:pt x="2" y="10"/>
                    <a:pt x="4" y="8"/>
                    <a:pt x="6" y="6"/>
                  </a:cubicBezTo>
                  <a:cubicBezTo>
                    <a:pt x="7" y="4"/>
                    <a:pt x="9" y="2"/>
                    <a:pt x="12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22" y="0"/>
                    <a:pt x="25" y="0"/>
                    <a:pt x="27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5" y="8"/>
                    <a:pt x="37" y="10"/>
                    <a:pt x="38" y="12"/>
                  </a:cubicBezTo>
                  <a:cubicBezTo>
                    <a:pt x="39" y="15"/>
                    <a:pt x="39" y="17"/>
                    <a:pt x="39" y="20"/>
                  </a:cubicBezTo>
                  <a:cubicBezTo>
                    <a:pt x="39" y="23"/>
                    <a:pt x="39" y="26"/>
                    <a:pt x="38" y="28"/>
                  </a:cubicBezTo>
                  <a:cubicBezTo>
                    <a:pt x="37" y="31"/>
                    <a:pt x="36" y="33"/>
                    <a:pt x="34" y="35"/>
                  </a:cubicBezTo>
                  <a:cubicBezTo>
                    <a:pt x="32" y="36"/>
                    <a:pt x="30" y="38"/>
                    <a:pt x="28" y="39"/>
                  </a:cubicBezTo>
                  <a:cubicBezTo>
                    <a:pt x="25" y="40"/>
                    <a:pt x="22" y="41"/>
                    <a:pt x="20" y="41"/>
                  </a:cubicBezTo>
                  <a:close/>
                  <a:moveTo>
                    <a:pt x="5" y="20"/>
                  </a:moveTo>
                  <a:cubicBezTo>
                    <a:pt x="5" y="22"/>
                    <a:pt x="6" y="25"/>
                    <a:pt x="6" y="26"/>
                  </a:cubicBezTo>
                  <a:cubicBezTo>
                    <a:pt x="7" y="28"/>
                    <a:pt x="8" y="30"/>
                    <a:pt x="9" y="31"/>
                  </a:cubicBezTo>
                  <a:cubicBezTo>
                    <a:pt x="11" y="33"/>
                    <a:pt x="12" y="34"/>
                    <a:pt x="14" y="35"/>
                  </a:cubicBezTo>
                  <a:cubicBezTo>
                    <a:pt x="16" y="36"/>
                    <a:pt x="18" y="36"/>
                    <a:pt x="20" y="36"/>
                  </a:cubicBezTo>
                  <a:cubicBezTo>
                    <a:pt x="22" y="36"/>
                    <a:pt x="23" y="36"/>
                    <a:pt x="25" y="35"/>
                  </a:cubicBezTo>
                  <a:cubicBezTo>
                    <a:pt x="27" y="34"/>
                    <a:pt x="28" y="33"/>
                    <a:pt x="30" y="31"/>
                  </a:cubicBezTo>
                  <a:cubicBezTo>
                    <a:pt x="31" y="30"/>
                    <a:pt x="32" y="28"/>
                    <a:pt x="33" y="26"/>
                  </a:cubicBezTo>
                  <a:cubicBezTo>
                    <a:pt x="34" y="24"/>
                    <a:pt x="34" y="22"/>
                    <a:pt x="34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1" y="10"/>
                    <a:pt x="30" y="9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3" y="5"/>
                    <a:pt x="22" y="4"/>
                    <a:pt x="20" y="4"/>
                  </a:cubicBezTo>
                  <a:cubicBezTo>
                    <a:pt x="18" y="4"/>
                    <a:pt x="16" y="5"/>
                    <a:pt x="14" y="5"/>
                  </a:cubicBezTo>
                  <a:cubicBezTo>
                    <a:pt x="12" y="6"/>
                    <a:pt x="11" y="7"/>
                    <a:pt x="9" y="9"/>
                  </a:cubicBezTo>
                  <a:cubicBezTo>
                    <a:pt x="8" y="10"/>
                    <a:pt x="7" y="12"/>
                    <a:pt x="6" y="14"/>
                  </a:cubicBezTo>
                  <a:cubicBezTo>
                    <a:pt x="6" y="16"/>
                    <a:pt x="5" y="18"/>
                    <a:pt x="5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278"/>
            <p:cNvSpPr>
              <a:spLocks/>
            </p:cNvSpPr>
            <p:nvPr/>
          </p:nvSpPr>
          <p:spPr bwMode="auto">
            <a:xfrm>
              <a:off x="8155926" y="3381858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5 w 20"/>
                <a:gd name="T5" fmla="*/ 15 h 40"/>
                <a:gd name="T6" fmla="*/ 5 w 20"/>
                <a:gd name="T7" fmla="*/ 40 h 40"/>
                <a:gd name="T8" fmla="*/ 0 w 20"/>
                <a:gd name="T9" fmla="*/ 40 h 40"/>
                <a:gd name="T10" fmla="*/ 0 w 20"/>
                <a:gd name="T11" fmla="*/ 0 h 40"/>
                <a:gd name="T12" fmla="*/ 5 w 20"/>
                <a:gd name="T13" fmla="*/ 0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0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6" y="5"/>
                    <a:pt x="13" y="6"/>
                    <a:pt x="11" y="8"/>
                  </a:cubicBezTo>
                  <a:cubicBezTo>
                    <a:pt x="8" y="10"/>
                    <a:pt x="6" y="12"/>
                    <a:pt x="5" y="1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4"/>
                    <a:pt x="11" y="3"/>
                  </a:cubicBezTo>
                  <a:cubicBezTo>
                    <a:pt x="13" y="1"/>
                    <a:pt x="16" y="0"/>
                    <a:pt x="19" y="0"/>
                  </a:cubicBezTo>
                  <a:cubicBezTo>
                    <a:pt x="19" y="0"/>
                    <a:pt x="19" y="0"/>
                    <a:pt x="20" y="0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279"/>
            <p:cNvSpPr>
              <a:spLocks/>
            </p:cNvSpPr>
            <p:nvPr/>
          </p:nvSpPr>
          <p:spPr bwMode="auto">
            <a:xfrm>
              <a:off x="7644751" y="3497745"/>
              <a:ext cx="46038" cy="58738"/>
            </a:xfrm>
            <a:custGeom>
              <a:avLst/>
              <a:gdLst>
                <a:gd name="T0" fmla="*/ 16 w 32"/>
                <a:gd name="T1" fmla="*/ 41 h 41"/>
                <a:gd name="T2" fmla="*/ 7 w 32"/>
                <a:gd name="T3" fmla="*/ 40 h 41"/>
                <a:gd name="T4" fmla="*/ 0 w 32"/>
                <a:gd name="T5" fmla="*/ 35 h 41"/>
                <a:gd name="T6" fmla="*/ 2 w 32"/>
                <a:gd name="T7" fmla="*/ 32 h 41"/>
                <a:gd name="T8" fmla="*/ 9 w 32"/>
                <a:gd name="T9" fmla="*/ 36 h 41"/>
                <a:gd name="T10" fmla="*/ 16 w 32"/>
                <a:gd name="T11" fmla="*/ 37 h 41"/>
                <a:gd name="T12" fmla="*/ 24 w 32"/>
                <a:gd name="T13" fmla="*/ 35 h 41"/>
                <a:gd name="T14" fmla="*/ 27 w 32"/>
                <a:gd name="T15" fmla="*/ 30 h 41"/>
                <a:gd name="T16" fmla="*/ 26 w 32"/>
                <a:gd name="T17" fmla="*/ 27 h 41"/>
                <a:gd name="T18" fmla="*/ 24 w 32"/>
                <a:gd name="T19" fmla="*/ 25 h 41"/>
                <a:gd name="T20" fmla="*/ 20 w 32"/>
                <a:gd name="T21" fmla="*/ 24 h 41"/>
                <a:gd name="T22" fmla="*/ 15 w 32"/>
                <a:gd name="T23" fmla="*/ 22 h 41"/>
                <a:gd name="T24" fmla="*/ 9 w 32"/>
                <a:gd name="T25" fmla="*/ 21 h 41"/>
                <a:gd name="T26" fmla="*/ 5 w 32"/>
                <a:gd name="T27" fmla="*/ 19 h 41"/>
                <a:gd name="T28" fmla="*/ 2 w 32"/>
                <a:gd name="T29" fmla="*/ 16 h 41"/>
                <a:gd name="T30" fmla="*/ 2 w 32"/>
                <a:gd name="T31" fmla="*/ 12 h 41"/>
                <a:gd name="T32" fmla="*/ 3 w 32"/>
                <a:gd name="T33" fmla="*/ 7 h 41"/>
                <a:gd name="T34" fmla="*/ 6 w 32"/>
                <a:gd name="T35" fmla="*/ 3 h 41"/>
                <a:gd name="T36" fmla="*/ 11 w 32"/>
                <a:gd name="T37" fmla="*/ 1 h 41"/>
                <a:gd name="T38" fmla="*/ 16 w 32"/>
                <a:gd name="T39" fmla="*/ 0 h 41"/>
                <a:gd name="T40" fmla="*/ 25 w 32"/>
                <a:gd name="T41" fmla="*/ 2 h 41"/>
                <a:gd name="T42" fmla="*/ 31 w 32"/>
                <a:gd name="T43" fmla="*/ 5 h 41"/>
                <a:gd name="T44" fmla="*/ 28 w 32"/>
                <a:gd name="T45" fmla="*/ 9 h 41"/>
                <a:gd name="T46" fmla="*/ 23 w 32"/>
                <a:gd name="T47" fmla="*/ 5 h 41"/>
                <a:gd name="T48" fmla="*/ 16 w 32"/>
                <a:gd name="T49" fmla="*/ 4 h 41"/>
                <a:gd name="T50" fmla="*/ 13 w 32"/>
                <a:gd name="T51" fmla="*/ 4 h 41"/>
                <a:gd name="T52" fmla="*/ 9 w 32"/>
                <a:gd name="T53" fmla="*/ 6 h 41"/>
                <a:gd name="T54" fmla="*/ 7 w 32"/>
                <a:gd name="T55" fmla="*/ 8 h 41"/>
                <a:gd name="T56" fmla="*/ 7 w 32"/>
                <a:gd name="T57" fmla="*/ 11 h 41"/>
                <a:gd name="T58" fmla="*/ 7 w 32"/>
                <a:gd name="T59" fmla="*/ 14 h 41"/>
                <a:gd name="T60" fmla="*/ 9 w 32"/>
                <a:gd name="T61" fmla="*/ 16 h 41"/>
                <a:gd name="T62" fmla="*/ 12 w 32"/>
                <a:gd name="T63" fmla="*/ 17 h 41"/>
                <a:gd name="T64" fmla="*/ 16 w 32"/>
                <a:gd name="T65" fmla="*/ 18 h 41"/>
                <a:gd name="T66" fmla="*/ 23 w 32"/>
                <a:gd name="T67" fmla="*/ 20 h 41"/>
                <a:gd name="T68" fmla="*/ 28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8 w 32"/>
                <a:gd name="T75" fmla="*/ 38 h 41"/>
                <a:gd name="T76" fmla="*/ 16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6" y="41"/>
                  </a:moveTo>
                  <a:cubicBezTo>
                    <a:pt x="13" y="41"/>
                    <a:pt x="10" y="41"/>
                    <a:pt x="7" y="40"/>
                  </a:cubicBezTo>
                  <a:cubicBezTo>
                    <a:pt x="4" y="39"/>
                    <a:pt x="2" y="37"/>
                    <a:pt x="0" y="35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4" y="34"/>
                    <a:pt x="7" y="35"/>
                    <a:pt x="9" y="36"/>
                  </a:cubicBezTo>
                  <a:cubicBezTo>
                    <a:pt x="11" y="37"/>
                    <a:pt x="14" y="37"/>
                    <a:pt x="16" y="37"/>
                  </a:cubicBezTo>
                  <a:cubicBezTo>
                    <a:pt x="20" y="37"/>
                    <a:pt x="22" y="37"/>
                    <a:pt x="24" y="35"/>
                  </a:cubicBezTo>
                  <a:cubicBezTo>
                    <a:pt x="26" y="34"/>
                    <a:pt x="27" y="32"/>
                    <a:pt x="27" y="30"/>
                  </a:cubicBezTo>
                  <a:cubicBezTo>
                    <a:pt x="27" y="29"/>
                    <a:pt x="27" y="28"/>
                    <a:pt x="26" y="27"/>
                  </a:cubicBezTo>
                  <a:cubicBezTo>
                    <a:pt x="26" y="26"/>
                    <a:pt x="25" y="26"/>
                    <a:pt x="24" y="25"/>
                  </a:cubicBezTo>
                  <a:cubicBezTo>
                    <a:pt x="23" y="24"/>
                    <a:pt x="22" y="24"/>
                    <a:pt x="20" y="24"/>
                  </a:cubicBezTo>
                  <a:cubicBezTo>
                    <a:pt x="19" y="23"/>
                    <a:pt x="17" y="23"/>
                    <a:pt x="15" y="22"/>
                  </a:cubicBezTo>
                  <a:cubicBezTo>
                    <a:pt x="13" y="22"/>
                    <a:pt x="11" y="21"/>
                    <a:pt x="9" y="21"/>
                  </a:cubicBezTo>
                  <a:cubicBezTo>
                    <a:pt x="7" y="20"/>
                    <a:pt x="6" y="19"/>
                    <a:pt x="5" y="19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2" y="10"/>
                    <a:pt x="2" y="8"/>
                    <a:pt x="3" y="7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7" y="2"/>
                    <a:pt x="9" y="1"/>
                    <a:pt x="11" y="1"/>
                  </a:cubicBezTo>
                  <a:cubicBezTo>
                    <a:pt x="13" y="0"/>
                    <a:pt x="14" y="0"/>
                    <a:pt x="16" y="0"/>
                  </a:cubicBezTo>
                  <a:cubicBezTo>
                    <a:pt x="20" y="0"/>
                    <a:pt x="22" y="1"/>
                    <a:pt x="25" y="2"/>
                  </a:cubicBezTo>
                  <a:cubicBezTo>
                    <a:pt x="27" y="3"/>
                    <a:pt x="29" y="4"/>
                    <a:pt x="31" y="5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7" y="7"/>
                    <a:pt x="25" y="6"/>
                    <a:pt x="23" y="5"/>
                  </a:cubicBezTo>
                  <a:cubicBezTo>
                    <a:pt x="21" y="4"/>
                    <a:pt x="19" y="4"/>
                    <a:pt x="16" y="4"/>
                  </a:cubicBezTo>
                  <a:cubicBezTo>
                    <a:pt x="15" y="4"/>
                    <a:pt x="14" y="4"/>
                    <a:pt x="13" y="4"/>
                  </a:cubicBezTo>
                  <a:cubicBezTo>
                    <a:pt x="11" y="5"/>
                    <a:pt x="10" y="5"/>
                    <a:pt x="9" y="6"/>
                  </a:cubicBezTo>
                  <a:cubicBezTo>
                    <a:pt x="9" y="6"/>
                    <a:pt x="8" y="7"/>
                    <a:pt x="7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7" y="15"/>
                    <a:pt x="8" y="15"/>
                    <a:pt x="9" y="16"/>
                  </a:cubicBezTo>
                  <a:cubicBezTo>
                    <a:pt x="10" y="16"/>
                    <a:pt x="11" y="17"/>
                    <a:pt x="12" y="17"/>
                  </a:cubicBezTo>
                  <a:cubicBezTo>
                    <a:pt x="13" y="17"/>
                    <a:pt x="15" y="18"/>
                    <a:pt x="16" y="18"/>
                  </a:cubicBezTo>
                  <a:cubicBezTo>
                    <a:pt x="19" y="19"/>
                    <a:pt x="21" y="19"/>
                    <a:pt x="23" y="20"/>
                  </a:cubicBezTo>
                  <a:cubicBezTo>
                    <a:pt x="25" y="21"/>
                    <a:pt x="27" y="21"/>
                    <a:pt x="28" y="22"/>
                  </a:cubicBezTo>
                  <a:cubicBezTo>
                    <a:pt x="29" y="23"/>
                    <a:pt x="30" y="24"/>
                    <a:pt x="31" y="25"/>
                  </a:cubicBezTo>
                  <a:cubicBezTo>
                    <a:pt x="32" y="26"/>
                    <a:pt x="32" y="28"/>
                    <a:pt x="32" y="29"/>
                  </a:cubicBezTo>
                  <a:cubicBezTo>
                    <a:pt x="32" y="33"/>
                    <a:pt x="31" y="36"/>
                    <a:pt x="28" y="38"/>
                  </a:cubicBezTo>
                  <a:cubicBezTo>
                    <a:pt x="25" y="40"/>
                    <a:pt x="21" y="41"/>
                    <a:pt x="16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280"/>
            <p:cNvSpPr>
              <a:spLocks noEditPoints="1"/>
            </p:cNvSpPr>
            <p:nvPr/>
          </p:nvSpPr>
          <p:spPr bwMode="auto">
            <a:xfrm>
              <a:off x="7698726" y="3497745"/>
              <a:ext cx="55563" cy="58738"/>
            </a:xfrm>
            <a:custGeom>
              <a:avLst/>
              <a:gdLst>
                <a:gd name="T0" fmla="*/ 19 w 39"/>
                <a:gd name="T1" fmla="*/ 41 h 41"/>
                <a:gd name="T2" fmla="*/ 12 w 39"/>
                <a:gd name="T3" fmla="*/ 40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3 h 41"/>
                <a:gd name="T12" fmla="*/ 5 w 39"/>
                <a:gd name="T13" fmla="*/ 6 h 41"/>
                <a:gd name="T14" fmla="*/ 11 w 39"/>
                <a:gd name="T15" fmla="*/ 2 h 41"/>
                <a:gd name="T16" fmla="*/ 19 w 39"/>
                <a:gd name="T17" fmla="*/ 0 h 41"/>
                <a:gd name="T18" fmla="*/ 27 w 39"/>
                <a:gd name="T19" fmla="*/ 2 h 41"/>
                <a:gd name="T20" fmla="*/ 34 w 39"/>
                <a:gd name="T21" fmla="*/ 6 h 41"/>
                <a:gd name="T22" fmla="*/ 38 w 39"/>
                <a:gd name="T23" fmla="*/ 13 h 41"/>
                <a:gd name="T24" fmla="*/ 39 w 39"/>
                <a:gd name="T25" fmla="*/ 20 h 41"/>
                <a:gd name="T26" fmla="*/ 39 w 39"/>
                <a:gd name="T27" fmla="*/ 22 h 41"/>
                <a:gd name="T28" fmla="*/ 39 w 39"/>
                <a:gd name="T29" fmla="*/ 22 h 41"/>
                <a:gd name="T30" fmla="*/ 5 w 39"/>
                <a:gd name="T31" fmla="*/ 22 h 41"/>
                <a:gd name="T32" fmla="*/ 6 w 39"/>
                <a:gd name="T33" fmla="*/ 28 h 41"/>
                <a:gd name="T34" fmla="*/ 10 w 39"/>
                <a:gd name="T35" fmla="*/ 33 h 41"/>
                <a:gd name="T36" fmla="*/ 14 w 39"/>
                <a:gd name="T37" fmla="*/ 36 h 41"/>
                <a:gd name="T38" fmla="*/ 20 w 39"/>
                <a:gd name="T39" fmla="*/ 37 h 41"/>
                <a:gd name="T40" fmla="*/ 23 w 39"/>
                <a:gd name="T41" fmla="*/ 37 h 41"/>
                <a:gd name="T42" fmla="*/ 27 w 39"/>
                <a:gd name="T43" fmla="*/ 35 h 41"/>
                <a:gd name="T44" fmla="*/ 30 w 39"/>
                <a:gd name="T45" fmla="*/ 33 h 41"/>
                <a:gd name="T46" fmla="*/ 32 w 39"/>
                <a:gd name="T47" fmla="*/ 30 h 41"/>
                <a:gd name="T48" fmla="*/ 36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19 w 39"/>
                <a:gd name="T57" fmla="*/ 41 h 41"/>
                <a:gd name="T58" fmla="*/ 34 w 39"/>
                <a:gd name="T59" fmla="*/ 18 h 41"/>
                <a:gd name="T60" fmla="*/ 33 w 39"/>
                <a:gd name="T61" fmla="*/ 13 h 41"/>
                <a:gd name="T62" fmla="*/ 29 w 39"/>
                <a:gd name="T63" fmla="*/ 8 h 41"/>
                <a:gd name="T64" fmla="*/ 25 w 39"/>
                <a:gd name="T65" fmla="*/ 5 h 41"/>
                <a:gd name="T66" fmla="*/ 19 w 39"/>
                <a:gd name="T67" fmla="*/ 4 h 41"/>
                <a:gd name="T68" fmla="*/ 14 w 39"/>
                <a:gd name="T69" fmla="*/ 5 h 41"/>
                <a:gd name="T70" fmla="*/ 9 w 39"/>
                <a:gd name="T71" fmla="*/ 8 h 41"/>
                <a:gd name="T72" fmla="*/ 6 w 39"/>
                <a:gd name="T73" fmla="*/ 13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19" y="41"/>
                  </a:moveTo>
                  <a:cubicBezTo>
                    <a:pt x="17" y="41"/>
                    <a:pt x="14" y="41"/>
                    <a:pt x="12" y="40"/>
                  </a:cubicBezTo>
                  <a:cubicBezTo>
                    <a:pt x="9" y="38"/>
                    <a:pt x="7" y="37"/>
                    <a:pt x="5" y="35"/>
                  </a:cubicBezTo>
                  <a:cubicBezTo>
                    <a:pt x="3" y="33"/>
                    <a:pt x="2" y="31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0"/>
                    <a:pt x="3" y="8"/>
                    <a:pt x="5" y="6"/>
                  </a:cubicBezTo>
                  <a:cubicBezTo>
                    <a:pt x="7" y="4"/>
                    <a:pt x="9" y="3"/>
                    <a:pt x="11" y="2"/>
                  </a:cubicBezTo>
                  <a:cubicBezTo>
                    <a:pt x="14" y="1"/>
                    <a:pt x="17" y="0"/>
                    <a:pt x="19" y="0"/>
                  </a:cubicBezTo>
                  <a:cubicBezTo>
                    <a:pt x="22" y="0"/>
                    <a:pt x="25" y="1"/>
                    <a:pt x="27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5" y="8"/>
                    <a:pt x="37" y="10"/>
                    <a:pt x="38" y="13"/>
                  </a:cubicBezTo>
                  <a:cubicBezTo>
                    <a:pt x="39" y="15"/>
                    <a:pt x="39" y="18"/>
                    <a:pt x="39" y="20"/>
                  </a:cubicBezTo>
                  <a:cubicBezTo>
                    <a:pt x="39" y="21"/>
                    <a:pt x="39" y="21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5"/>
                    <a:pt x="6" y="27"/>
                    <a:pt x="6" y="28"/>
                  </a:cubicBezTo>
                  <a:cubicBezTo>
                    <a:pt x="7" y="30"/>
                    <a:pt x="8" y="32"/>
                    <a:pt x="10" y="33"/>
                  </a:cubicBezTo>
                  <a:cubicBezTo>
                    <a:pt x="11" y="34"/>
                    <a:pt x="13" y="35"/>
                    <a:pt x="14" y="36"/>
                  </a:cubicBezTo>
                  <a:cubicBezTo>
                    <a:pt x="16" y="37"/>
                    <a:pt x="18" y="37"/>
                    <a:pt x="20" y="37"/>
                  </a:cubicBezTo>
                  <a:cubicBezTo>
                    <a:pt x="21" y="37"/>
                    <a:pt x="22" y="37"/>
                    <a:pt x="23" y="37"/>
                  </a:cubicBezTo>
                  <a:cubicBezTo>
                    <a:pt x="25" y="36"/>
                    <a:pt x="26" y="36"/>
                    <a:pt x="27" y="35"/>
                  </a:cubicBezTo>
                  <a:cubicBezTo>
                    <a:pt x="28" y="35"/>
                    <a:pt x="29" y="34"/>
                    <a:pt x="30" y="33"/>
                  </a:cubicBezTo>
                  <a:cubicBezTo>
                    <a:pt x="31" y="32"/>
                    <a:pt x="31" y="31"/>
                    <a:pt x="32" y="30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1" y="37"/>
                    <a:pt x="30" y="38"/>
                  </a:cubicBezTo>
                  <a:cubicBezTo>
                    <a:pt x="28" y="39"/>
                    <a:pt x="27" y="40"/>
                    <a:pt x="25" y="40"/>
                  </a:cubicBezTo>
                  <a:cubicBezTo>
                    <a:pt x="23" y="41"/>
                    <a:pt x="21" y="41"/>
                    <a:pt x="19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3" y="14"/>
                    <a:pt x="33" y="13"/>
                  </a:cubicBezTo>
                  <a:cubicBezTo>
                    <a:pt x="32" y="11"/>
                    <a:pt x="31" y="9"/>
                    <a:pt x="29" y="8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3" y="4"/>
                    <a:pt x="21" y="4"/>
                    <a:pt x="19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2" y="6"/>
                    <a:pt x="11" y="7"/>
                    <a:pt x="9" y="8"/>
                  </a:cubicBezTo>
                  <a:cubicBezTo>
                    <a:pt x="8" y="9"/>
                    <a:pt x="7" y="11"/>
                    <a:pt x="6" y="13"/>
                  </a:cubicBezTo>
                  <a:cubicBezTo>
                    <a:pt x="6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281"/>
            <p:cNvSpPr>
              <a:spLocks noEditPoints="1"/>
            </p:cNvSpPr>
            <p:nvPr/>
          </p:nvSpPr>
          <p:spPr bwMode="auto">
            <a:xfrm>
              <a:off x="7762226" y="3475520"/>
              <a:ext cx="57150" cy="80963"/>
            </a:xfrm>
            <a:custGeom>
              <a:avLst/>
              <a:gdLst>
                <a:gd name="T0" fmla="*/ 19 w 40"/>
                <a:gd name="T1" fmla="*/ 56 h 56"/>
                <a:gd name="T2" fmla="*/ 12 w 40"/>
                <a:gd name="T3" fmla="*/ 54 h 56"/>
                <a:gd name="T4" fmla="*/ 6 w 40"/>
                <a:gd name="T5" fmla="*/ 50 h 56"/>
                <a:gd name="T6" fmla="*/ 2 w 40"/>
                <a:gd name="T7" fmla="*/ 43 h 56"/>
                <a:gd name="T8" fmla="*/ 0 w 40"/>
                <a:gd name="T9" fmla="*/ 36 h 56"/>
                <a:gd name="T10" fmla="*/ 2 w 40"/>
                <a:gd name="T11" fmla="*/ 28 h 56"/>
                <a:gd name="T12" fmla="*/ 5 w 40"/>
                <a:gd name="T13" fmla="*/ 21 h 56"/>
                <a:gd name="T14" fmla="*/ 11 w 40"/>
                <a:gd name="T15" fmla="*/ 17 h 56"/>
                <a:gd name="T16" fmla="*/ 18 w 40"/>
                <a:gd name="T17" fmla="*/ 15 h 56"/>
                <a:gd name="T18" fmla="*/ 27 w 40"/>
                <a:gd name="T19" fmla="*/ 18 h 56"/>
                <a:gd name="T20" fmla="*/ 33 w 40"/>
                <a:gd name="T21" fmla="*/ 24 h 56"/>
                <a:gd name="T22" fmla="*/ 33 w 40"/>
                <a:gd name="T23" fmla="*/ 0 h 56"/>
                <a:gd name="T24" fmla="*/ 39 w 40"/>
                <a:gd name="T25" fmla="*/ 0 h 56"/>
                <a:gd name="T26" fmla="*/ 39 w 40"/>
                <a:gd name="T27" fmla="*/ 49 h 56"/>
                <a:gd name="T28" fmla="*/ 40 w 40"/>
                <a:gd name="T29" fmla="*/ 51 h 56"/>
                <a:gd name="T30" fmla="*/ 40 w 40"/>
                <a:gd name="T31" fmla="*/ 55 h 56"/>
                <a:gd name="T32" fmla="*/ 39 w 40"/>
                <a:gd name="T33" fmla="*/ 56 h 56"/>
                <a:gd name="T34" fmla="*/ 35 w 40"/>
                <a:gd name="T35" fmla="*/ 54 h 56"/>
                <a:gd name="T36" fmla="*/ 34 w 40"/>
                <a:gd name="T37" fmla="*/ 52 h 56"/>
                <a:gd name="T38" fmla="*/ 34 w 40"/>
                <a:gd name="T39" fmla="*/ 48 h 56"/>
                <a:gd name="T40" fmla="*/ 28 w 40"/>
                <a:gd name="T41" fmla="*/ 54 h 56"/>
                <a:gd name="T42" fmla="*/ 19 w 40"/>
                <a:gd name="T43" fmla="*/ 56 h 56"/>
                <a:gd name="T44" fmla="*/ 20 w 40"/>
                <a:gd name="T45" fmla="*/ 52 h 56"/>
                <a:gd name="T46" fmla="*/ 24 w 40"/>
                <a:gd name="T47" fmla="*/ 51 h 56"/>
                <a:gd name="T48" fmla="*/ 29 w 40"/>
                <a:gd name="T49" fmla="*/ 49 h 56"/>
                <a:gd name="T50" fmla="*/ 32 w 40"/>
                <a:gd name="T51" fmla="*/ 46 h 56"/>
                <a:gd name="T52" fmla="*/ 33 w 40"/>
                <a:gd name="T53" fmla="*/ 42 h 56"/>
                <a:gd name="T54" fmla="*/ 33 w 40"/>
                <a:gd name="T55" fmla="*/ 30 h 56"/>
                <a:gd name="T56" fmla="*/ 31 w 40"/>
                <a:gd name="T57" fmla="*/ 26 h 56"/>
                <a:gd name="T58" fmla="*/ 28 w 40"/>
                <a:gd name="T59" fmla="*/ 23 h 56"/>
                <a:gd name="T60" fmla="*/ 24 w 40"/>
                <a:gd name="T61" fmla="*/ 20 h 56"/>
                <a:gd name="T62" fmla="*/ 20 w 40"/>
                <a:gd name="T63" fmla="*/ 20 h 56"/>
                <a:gd name="T64" fmla="*/ 14 w 40"/>
                <a:gd name="T65" fmla="*/ 21 h 56"/>
                <a:gd name="T66" fmla="*/ 10 w 40"/>
                <a:gd name="T67" fmla="*/ 25 h 56"/>
                <a:gd name="T68" fmla="*/ 7 w 40"/>
                <a:gd name="T69" fmla="*/ 30 h 56"/>
                <a:gd name="T70" fmla="*/ 6 w 40"/>
                <a:gd name="T71" fmla="*/ 36 h 56"/>
                <a:gd name="T72" fmla="*/ 7 w 40"/>
                <a:gd name="T73" fmla="*/ 42 h 56"/>
                <a:gd name="T74" fmla="*/ 10 w 40"/>
                <a:gd name="T75" fmla="*/ 47 h 56"/>
                <a:gd name="T76" fmla="*/ 15 w 40"/>
                <a:gd name="T77" fmla="*/ 50 h 56"/>
                <a:gd name="T78" fmla="*/ 20 w 40"/>
                <a:gd name="T79" fmla="*/ 5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0" h="56">
                  <a:moveTo>
                    <a:pt x="19" y="56"/>
                  </a:moveTo>
                  <a:cubicBezTo>
                    <a:pt x="17" y="56"/>
                    <a:pt x="14" y="56"/>
                    <a:pt x="12" y="54"/>
                  </a:cubicBezTo>
                  <a:cubicBezTo>
                    <a:pt x="9" y="53"/>
                    <a:pt x="7" y="52"/>
                    <a:pt x="6" y="50"/>
                  </a:cubicBezTo>
                  <a:cubicBezTo>
                    <a:pt x="4" y="48"/>
                    <a:pt x="3" y="46"/>
                    <a:pt x="2" y="43"/>
                  </a:cubicBezTo>
                  <a:cubicBezTo>
                    <a:pt x="1" y="41"/>
                    <a:pt x="0" y="38"/>
                    <a:pt x="0" y="36"/>
                  </a:cubicBezTo>
                  <a:cubicBezTo>
                    <a:pt x="0" y="33"/>
                    <a:pt x="1" y="30"/>
                    <a:pt x="2" y="28"/>
                  </a:cubicBezTo>
                  <a:cubicBezTo>
                    <a:pt x="3" y="25"/>
                    <a:pt x="4" y="23"/>
                    <a:pt x="5" y="21"/>
                  </a:cubicBezTo>
                  <a:cubicBezTo>
                    <a:pt x="7" y="19"/>
                    <a:pt x="9" y="18"/>
                    <a:pt x="11" y="17"/>
                  </a:cubicBezTo>
                  <a:cubicBezTo>
                    <a:pt x="13" y="16"/>
                    <a:pt x="16" y="15"/>
                    <a:pt x="18" y="15"/>
                  </a:cubicBezTo>
                  <a:cubicBezTo>
                    <a:pt x="22" y="15"/>
                    <a:pt x="25" y="16"/>
                    <a:pt x="27" y="18"/>
                  </a:cubicBezTo>
                  <a:cubicBezTo>
                    <a:pt x="30" y="19"/>
                    <a:pt x="32" y="22"/>
                    <a:pt x="33" y="24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50"/>
                    <a:pt x="39" y="51"/>
                    <a:pt x="40" y="51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6"/>
                    <a:pt x="39" y="56"/>
                    <a:pt x="39" y="56"/>
                  </a:cubicBezTo>
                  <a:cubicBezTo>
                    <a:pt x="37" y="56"/>
                    <a:pt x="36" y="55"/>
                    <a:pt x="35" y="54"/>
                  </a:cubicBezTo>
                  <a:cubicBezTo>
                    <a:pt x="34" y="54"/>
                    <a:pt x="34" y="53"/>
                    <a:pt x="34" y="52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2" y="50"/>
                    <a:pt x="30" y="52"/>
                    <a:pt x="28" y="54"/>
                  </a:cubicBezTo>
                  <a:cubicBezTo>
                    <a:pt x="25" y="55"/>
                    <a:pt x="22" y="56"/>
                    <a:pt x="19" y="56"/>
                  </a:cubicBezTo>
                  <a:close/>
                  <a:moveTo>
                    <a:pt x="20" y="52"/>
                  </a:moveTo>
                  <a:cubicBezTo>
                    <a:pt x="22" y="52"/>
                    <a:pt x="23" y="51"/>
                    <a:pt x="24" y="51"/>
                  </a:cubicBezTo>
                  <a:cubicBezTo>
                    <a:pt x="26" y="50"/>
                    <a:pt x="27" y="50"/>
                    <a:pt x="29" y="49"/>
                  </a:cubicBezTo>
                  <a:cubicBezTo>
                    <a:pt x="30" y="48"/>
                    <a:pt x="31" y="47"/>
                    <a:pt x="32" y="46"/>
                  </a:cubicBezTo>
                  <a:cubicBezTo>
                    <a:pt x="33" y="44"/>
                    <a:pt x="33" y="43"/>
                    <a:pt x="33" y="4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28"/>
                    <a:pt x="32" y="27"/>
                    <a:pt x="31" y="26"/>
                  </a:cubicBezTo>
                  <a:cubicBezTo>
                    <a:pt x="30" y="24"/>
                    <a:pt x="29" y="23"/>
                    <a:pt x="28" y="23"/>
                  </a:cubicBezTo>
                  <a:cubicBezTo>
                    <a:pt x="27" y="22"/>
                    <a:pt x="25" y="21"/>
                    <a:pt x="24" y="20"/>
                  </a:cubicBezTo>
                  <a:cubicBezTo>
                    <a:pt x="23" y="20"/>
                    <a:pt x="21" y="20"/>
                    <a:pt x="20" y="20"/>
                  </a:cubicBezTo>
                  <a:cubicBezTo>
                    <a:pt x="18" y="20"/>
                    <a:pt x="16" y="20"/>
                    <a:pt x="14" y="21"/>
                  </a:cubicBezTo>
                  <a:cubicBezTo>
                    <a:pt x="12" y="22"/>
                    <a:pt x="11" y="23"/>
                    <a:pt x="10" y="25"/>
                  </a:cubicBezTo>
                  <a:cubicBezTo>
                    <a:pt x="8" y="26"/>
                    <a:pt x="7" y="28"/>
                    <a:pt x="7" y="30"/>
                  </a:cubicBezTo>
                  <a:cubicBezTo>
                    <a:pt x="6" y="32"/>
                    <a:pt x="6" y="34"/>
                    <a:pt x="6" y="36"/>
                  </a:cubicBezTo>
                  <a:cubicBezTo>
                    <a:pt x="6" y="38"/>
                    <a:pt x="6" y="40"/>
                    <a:pt x="7" y="42"/>
                  </a:cubicBezTo>
                  <a:cubicBezTo>
                    <a:pt x="8" y="44"/>
                    <a:pt x="9" y="45"/>
                    <a:pt x="10" y="47"/>
                  </a:cubicBezTo>
                  <a:cubicBezTo>
                    <a:pt x="11" y="48"/>
                    <a:pt x="13" y="49"/>
                    <a:pt x="15" y="50"/>
                  </a:cubicBezTo>
                  <a:cubicBezTo>
                    <a:pt x="16" y="51"/>
                    <a:pt x="18" y="52"/>
                    <a:pt x="20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282"/>
            <p:cNvSpPr>
              <a:spLocks/>
            </p:cNvSpPr>
            <p:nvPr/>
          </p:nvSpPr>
          <p:spPr bwMode="auto">
            <a:xfrm>
              <a:off x="7857476" y="3497745"/>
              <a:ext cx="50800" cy="58738"/>
            </a:xfrm>
            <a:custGeom>
              <a:avLst/>
              <a:gdLst>
                <a:gd name="T0" fmla="*/ 0 w 36"/>
                <a:gd name="T1" fmla="*/ 20 h 41"/>
                <a:gd name="T2" fmla="*/ 1 w 36"/>
                <a:gd name="T3" fmla="*/ 13 h 41"/>
                <a:gd name="T4" fmla="*/ 5 w 36"/>
                <a:gd name="T5" fmla="*/ 6 h 41"/>
                <a:gd name="T6" fmla="*/ 12 w 36"/>
                <a:gd name="T7" fmla="*/ 2 h 41"/>
                <a:gd name="T8" fmla="*/ 20 w 36"/>
                <a:gd name="T9" fmla="*/ 0 h 41"/>
                <a:gd name="T10" fmla="*/ 30 w 36"/>
                <a:gd name="T11" fmla="*/ 3 h 41"/>
                <a:gd name="T12" fmla="*/ 36 w 36"/>
                <a:gd name="T13" fmla="*/ 10 h 41"/>
                <a:gd name="T14" fmla="*/ 31 w 36"/>
                <a:gd name="T15" fmla="*/ 11 h 41"/>
                <a:gd name="T16" fmla="*/ 26 w 36"/>
                <a:gd name="T17" fmla="*/ 6 h 41"/>
                <a:gd name="T18" fmla="*/ 20 w 36"/>
                <a:gd name="T19" fmla="*/ 5 h 41"/>
                <a:gd name="T20" fmla="*/ 14 w 36"/>
                <a:gd name="T21" fmla="*/ 6 h 41"/>
                <a:gd name="T22" fmla="*/ 9 w 36"/>
                <a:gd name="T23" fmla="*/ 9 h 41"/>
                <a:gd name="T24" fmla="*/ 6 w 36"/>
                <a:gd name="T25" fmla="*/ 14 h 41"/>
                <a:gd name="T26" fmla="*/ 5 w 36"/>
                <a:gd name="T27" fmla="*/ 20 h 41"/>
                <a:gd name="T28" fmla="*/ 6 w 36"/>
                <a:gd name="T29" fmla="*/ 27 h 41"/>
                <a:gd name="T30" fmla="*/ 9 w 36"/>
                <a:gd name="T31" fmla="*/ 32 h 41"/>
                <a:gd name="T32" fmla="*/ 14 w 36"/>
                <a:gd name="T33" fmla="*/ 35 h 41"/>
                <a:gd name="T34" fmla="*/ 20 w 36"/>
                <a:gd name="T35" fmla="*/ 37 h 41"/>
                <a:gd name="T36" fmla="*/ 23 w 36"/>
                <a:gd name="T37" fmla="*/ 36 h 41"/>
                <a:gd name="T38" fmla="*/ 27 w 36"/>
                <a:gd name="T39" fmla="*/ 35 h 41"/>
                <a:gd name="T40" fmla="*/ 30 w 36"/>
                <a:gd name="T41" fmla="*/ 32 h 41"/>
                <a:gd name="T42" fmla="*/ 31 w 36"/>
                <a:gd name="T43" fmla="*/ 30 h 41"/>
                <a:gd name="T44" fmla="*/ 36 w 36"/>
                <a:gd name="T45" fmla="*/ 31 h 41"/>
                <a:gd name="T46" fmla="*/ 34 w 36"/>
                <a:gd name="T47" fmla="*/ 35 h 41"/>
                <a:gd name="T48" fmla="*/ 30 w 36"/>
                <a:gd name="T49" fmla="*/ 38 h 41"/>
                <a:gd name="T50" fmla="*/ 25 w 36"/>
                <a:gd name="T51" fmla="*/ 40 h 41"/>
                <a:gd name="T52" fmla="*/ 20 w 36"/>
                <a:gd name="T53" fmla="*/ 41 h 41"/>
                <a:gd name="T54" fmla="*/ 12 w 36"/>
                <a:gd name="T55" fmla="*/ 40 h 41"/>
                <a:gd name="T56" fmla="*/ 6 w 36"/>
                <a:gd name="T57" fmla="*/ 35 h 41"/>
                <a:gd name="T58" fmla="*/ 1 w 36"/>
                <a:gd name="T59" fmla="*/ 28 h 41"/>
                <a:gd name="T60" fmla="*/ 0 w 36"/>
                <a:gd name="T61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6" h="41">
                  <a:moveTo>
                    <a:pt x="0" y="20"/>
                  </a:moveTo>
                  <a:cubicBezTo>
                    <a:pt x="0" y="18"/>
                    <a:pt x="0" y="15"/>
                    <a:pt x="1" y="13"/>
                  </a:cubicBezTo>
                  <a:cubicBezTo>
                    <a:pt x="2" y="10"/>
                    <a:pt x="4" y="8"/>
                    <a:pt x="5" y="6"/>
                  </a:cubicBezTo>
                  <a:cubicBezTo>
                    <a:pt x="7" y="4"/>
                    <a:pt x="9" y="3"/>
                    <a:pt x="12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4" y="0"/>
                    <a:pt x="27" y="1"/>
                    <a:pt x="30" y="3"/>
                  </a:cubicBezTo>
                  <a:cubicBezTo>
                    <a:pt x="32" y="4"/>
                    <a:pt x="35" y="7"/>
                    <a:pt x="36" y="10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0" y="9"/>
                    <a:pt x="28" y="7"/>
                    <a:pt x="26" y="6"/>
                  </a:cubicBezTo>
                  <a:cubicBezTo>
                    <a:pt x="24" y="5"/>
                    <a:pt x="22" y="5"/>
                    <a:pt x="20" y="5"/>
                  </a:cubicBezTo>
                  <a:cubicBezTo>
                    <a:pt x="18" y="5"/>
                    <a:pt x="16" y="5"/>
                    <a:pt x="14" y="6"/>
                  </a:cubicBezTo>
                  <a:cubicBezTo>
                    <a:pt x="12" y="7"/>
                    <a:pt x="11" y="8"/>
                    <a:pt x="9" y="9"/>
                  </a:cubicBezTo>
                  <a:cubicBezTo>
                    <a:pt x="8" y="11"/>
                    <a:pt x="7" y="12"/>
                    <a:pt x="6" y="14"/>
                  </a:cubicBezTo>
                  <a:cubicBezTo>
                    <a:pt x="6" y="16"/>
                    <a:pt x="5" y="18"/>
                    <a:pt x="5" y="20"/>
                  </a:cubicBezTo>
                  <a:cubicBezTo>
                    <a:pt x="5" y="23"/>
                    <a:pt x="6" y="25"/>
                    <a:pt x="6" y="27"/>
                  </a:cubicBezTo>
                  <a:cubicBezTo>
                    <a:pt x="7" y="29"/>
                    <a:pt x="8" y="30"/>
                    <a:pt x="9" y="32"/>
                  </a:cubicBezTo>
                  <a:cubicBezTo>
                    <a:pt x="11" y="33"/>
                    <a:pt x="12" y="34"/>
                    <a:pt x="14" y="35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1" y="37"/>
                    <a:pt x="22" y="36"/>
                    <a:pt x="23" y="36"/>
                  </a:cubicBezTo>
                  <a:cubicBezTo>
                    <a:pt x="25" y="36"/>
                    <a:pt x="26" y="35"/>
                    <a:pt x="27" y="35"/>
                  </a:cubicBezTo>
                  <a:cubicBezTo>
                    <a:pt x="28" y="34"/>
                    <a:pt x="29" y="33"/>
                    <a:pt x="30" y="32"/>
                  </a:cubicBezTo>
                  <a:cubicBezTo>
                    <a:pt x="30" y="32"/>
                    <a:pt x="31" y="31"/>
                    <a:pt x="31" y="30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40"/>
                    <a:pt x="25" y="40"/>
                  </a:cubicBezTo>
                  <a:cubicBezTo>
                    <a:pt x="24" y="41"/>
                    <a:pt x="22" y="41"/>
                    <a:pt x="20" y="41"/>
                  </a:cubicBezTo>
                  <a:cubicBezTo>
                    <a:pt x="17" y="41"/>
                    <a:pt x="14" y="41"/>
                    <a:pt x="12" y="40"/>
                  </a:cubicBezTo>
                  <a:cubicBezTo>
                    <a:pt x="9" y="38"/>
                    <a:pt x="7" y="37"/>
                    <a:pt x="6" y="35"/>
                  </a:cubicBezTo>
                  <a:cubicBezTo>
                    <a:pt x="4" y="33"/>
                    <a:pt x="2" y="31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283"/>
            <p:cNvSpPr>
              <a:spLocks/>
            </p:cNvSpPr>
            <p:nvPr/>
          </p:nvSpPr>
          <p:spPr bwMode="auto">
            <a:xfrm>
              <a:off x="7920976" y="3499333"/>
              <a:ext cx="50800" cy="57150"/>
            </a:xfrm>
            <a:custGeom>
              <a:avLst/>
              <a:gdLst>
                <a:gd name="T0" fmla="*/ 13 w 36"/>
                <a:gd name="T1" fmla="*/ 40 h 40"/>
                <a:gd name="T2" fmla="*/ 3 w 36"/>
                <a:gd name="T3" fmla="*/ 36 h 40"/>
                <a:gd name="T4" fmla="*/ 0 w 36"/>
                <a:gd name="T5" fmla="*/ 23 h 40"/>
                <a:gd name="T6" fmla="*/ 0 w 36"/>
                <a:gd name="T7" fmla="*/ 0 h 40"/>
                <a:gd name="T8" fmla="*/ 5 w 36"/>
                <a:gd name="T9" fmla="*/ 0 h 40"/>
                <a:gd name="T10" fmla="*/ 5 w 36"/>
                <a:gd name="T11" fmla="*/ 22 h 40"/>
                <a:gd name="T12" fmla="*/ 14 w 36"/>
                <a:gd name="T13" fmla="*/ 36 h 40"/>
                <a:gd name="T14" fmla="*/ 19 w 36"/>
                <a:gd name="T15" fmla="*/ 35 h 40"/>
                <a:gd name="T16" fmla="*/ 23 w 36"/>
                <a:gd name="T17" fmla="*/ 33 h 40"/>
                <a:gd name="T18" fmla="*/ 26 w 36"/>
                <a:gd name="T19" fmla="*/ 29 h 40"/>
                <a:gd name="T20" fmla="*/ 29 w 36"/>
                <a:gd name="T21" fmla="*/ 25 h 40"/>
                <a:gd name="T22" fmla="*/ 29 w 36"/>
                <a:gd name="T23" fmla="*/ 0 h 40"/>
                <a:gd name="T24" fmla="*/ 34 w 36"/>
                <a:gd name="T25" fmla="*/ 0 h 40"/>
                <a:gd name="T26" fmla="*/ 34 w 36"/>
                <a:gd name="T27" fmla="*/ 33 h 40"/>
                <a:gd name="T28" fmla="*/ 36 w 36"/>
                <a:gd name="T29" fmla="*/ 35 h 40"/>
                <a:gd name="T30" fmla="*/ 36 w 36"/>
                <a:gd name="T31" fmla="*/ 39 h 40"/>
                <a:gd name="T32" fmla="*/ 34 w 36"/>
                <a:gd name="T33" fmla="*/ 40 h 40"/>
                <a:gd name="T34" fmla="*/ 33 w 36"/>
                <a:gd name="T35" fmla="*/ 40 h 40"/>
                <a:gd name="T36" fmla="*/ 31 w 36"/>
                <a:gd name="T37" fmla="*/ 38 h 40"/>
                <a:gd name="T38" fmla="*/ 29 w 36"/>
                <a:gd name="T39" fmla="*/ 35 h 40"/>
                <a:gd name="T40" fmla="*/ 29 w 36"/>
                <a:gd name="T41" fmla="*/ 30 h 40"/>
                <a:gd name="T42" fmla="*/ 22 w 36"/>
                <a:gd name="T43" fmla="*/ 38 h 40"/>
                <a:gd name="T44" fmla="*/ 13 w 36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0">
                  <a:moveTo>
                    <a:pt x="13" y="40"/>
                  </a:moveTo>
                  <a:cubicBezTo>
                    <a:pt x="9" y="40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31"/>
                    <a:pt x="8" y="36"/>
                    <a:pt x="14" y="36"/>
                  </a:cubicBezTo>
                  <a:cubicBezTo>
                    <a:pt x="16" y="36"/>
                    <a:pt x="17" y="35"/>
                    <a:pt x="19" y="35"/>
                  </a:cubicBezTo>
                  <a:cubicBezTo>
                    <a:pt x="20" y="34"/>
                    <a:pt x="22" y="34"/>
                    <a:pt x="23" y="33"/>
                  </a:cubicBezTo>
                  <a:cubicBezTo>
                    <a:pt x="24" y="32"/>
                    <a:pt x="25" y="31"/>
                    <a:pt x="26" y="29"/>
                  </a:cubicBezTo>
                  <a:cubicBezTo>
                    <a:pt x="27" y="28"/>
                    <a:pt x="28" y="26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5" y="35"/>
                    <a:pt x="36" y="3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5" y="39"/>
                    <a:pt x="35" y="40"/>
                    <a:pt x="34" y="40"/>
                  </a:cubicBezTo>
                  <a:cubicBezTo>
                    <a:pt x="34" y="40"/>
                    <a:pt x="34" y="40"/>
                    <a:pt x="33" y="40"/>
                  </a:cubicBezTo>
                  <a:cubicBezTo>
                    <a:pt x="32" y="39"/>
                    <a:pt x="31" y="39"/>
                    <a:pt x="31" y="38"/>
                  </a:cubicBezTo>
                  <a:cubicBezTo>
                    <a:pt x="30" y="37"/>
                    <a:pt x="29" y="36"/>
                    <a:pt x="29" y="35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8" y="34"/>
                    <a:pt x="25" y="36"/>
                    <a:pt x="22" y="38"/>
                  </a:cubicBezTo>
                  <a:cubicBezTo>
                    <a:pt x="19" y="39"/>
                    <a:pt x="16" y="40"/>
                    <a:pt x="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284"/>
            <p:cNvSpPr>
              <a:spLocks/>
            </p:cNvSpPr>
            <p:nvPr/>
          </p:nvSpPr>
          <p:spPr bwMode="auto">
            <a:xfrm>
              <a:off x="7986063" y="3499333"/>
              <a:ext cx="26988" cy="55563"/>
            </a:xfrm>
            <a:custGeom>
              <a:avLst/>
              <a:gdLst>
                <a:gd name="T0" fmla="*/ 19 w 19"/>
                <a:gd name="T1" fmla="*/ 4 h 39"/>
                <a:gd name="T2" fmla="*/ 10 w 19"/>
                <a:gd name="T3" fmla="*/ 7 h 39"/>
                <a:gd name="T4" fmla="*/ 5 w 19"/>
                <a:gd name="T5" fmla="*/ 15 h 39"/>
                <a:gd name="T6" fmla="*/ 5 w 19"/>
                <a:gd name="T7" fmla="*/ 39 h 39"/>
                <a:gd name="T8" fmla="*/ 0 w 19"/>
                <a:gd name="T9" fmla="*/ 39 h 39"/>
                <a:gd name="T10" fmla="*/ 0 w 19"/>
                <a:gd name="T11" fmla="*/ 0 h 39"/>
                <a:gd name="T12" fmla="*/ 5 w 19"/>
                <a:gd name="T13" fmla="*/ 0 h 39"/>
                <a:gd name="T14" fmla="*/ 5 w 19"/>
                <a:gd name="T15" fmla="*/ 9 h 39"/>
                <a:gd name="T16" fmla="*/ 10 w 19"/>
                <a:gd name="T17" fmla="*/ 2 h 39"/>
                <a:gd name="T18" fmla="*/ 18 w 19"/>
                <a:gd name="T19" fmla="*/ 0 h 39"/>
                <a:gd name="T20" fmla="*/ 19 w 19"/>
                <a:gd name="T21" fmla="*/ 0 h 39"/>
                <a:gd name="T22" fmla="*/ 19 w 19"/>
                <a:gd name="T23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39">
                  <a:moveTo>
                    <a:pt x="19" y="4"/>
                  </a:moveTo>
                  <a:cubicBezTo>
                    <a:pt x="16" y="4"/>
                    <a:pt x="13" y="5"/>
                    <a:pt x="10" y="7"/>
                  </a:cubicBezTo>
                  <a:cubicBezTo>
                    <a:pt x="8" y="9"/>
                    <a:pt x="6" y="12"/>
                    <a:pt x="5" y="15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6"/>
                    <a:pt x="8" y="4"/>
                    <a:pt x="10" y="2"/>
                  </a:cubicBezTo>
                  <a:cubicBezTo>
                    <a:pt x="13" y="0"/>
                    <a:pt x="16" y="0"/>
                    <a:pt x="18" y="0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19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285"/>
            <p:cNvSpPr>
              <a:spLocks/>
            </p:cNvSpPr>
            <p:nvPr/>
          </p:nvSpPr>
          <p:spPr bwMode="auto">
            <a:xfrm>
              <a:off x="8019401" y="3497745"/>
              <a:ext cx="44450" cy="58738"/>
            </a:xfrm>
            <a:custGeom>
              <a:avLst/>
              <a:gdLst>
                <a:gd name="T0" fmla="*/ 17 w 32"/>
                <a:gd name="T1" fmla="*/ 41 h 41"/>
                <a:gd name="T2" fmla="*/ 7 w 32"/>
                <a:gd name="T3" fmla="*/ 40 h 41"/>
                <a:gd name="T4" fmla="*/ 0 w 32"/>
                <a:gd name="T5" fmla="*/ 35 h 41"/>
                <a:gd name="T6" fmla="*/ 2 w 32"/>
                <a:gd name="T7" fmla="*/ 32 h 41"/>
                <a:gd name="T8" fmla="*/ 9 w 32"/>
                <a:gd name="T9" fmla="*/ 36 h 41"/>
                <a:gd name="T10" fmla="*/ 16 w 32"/>
                <a:gd name="T11" fmla="*/ 37 h 41"/>
                <a:gd name="T12" fmla="*/ 24 w 32"/>
                <a:gd name="T13" fmla="*/ 35 h 41"/>
                <a:gd name="T14" fmla="*/ 27 w 32"/>
                <a:gd name="T15" fmla="*/ 30 h 41"/>
                <a:gd name="T16" fmla="*/ 26 w 32"/>
                <a:gd name="T17" fmla="*/ 27 h 41"/>
                <a:gd name="T18" fmla="*/ 24 w 32"/>
                <a:gd name="T19" fmla="*/ 25 h 41"/>
                <a:gd name="T20" fmla="*/ 20 w 32"/>
                <a:gd name="T21" fmla="*/ 24 h 41"/>
                <a:gd name="T22" fmla="*/ 15 w 32"/>
                <a:gd name="T23" fmla="*/ 22 h 41"/>
                <a:gd name="T24" fmla="*/ 9 w 32"/>
                <a:gd name="T25" fmla="*/ 21 h 41"/>
                <a:gd name="T26" fmla="*/ 5 w 32"/>
                <a:gd name="T27" fmla="*/ 19 h 41"/>
                <a:gd name="T28" fmla="*/ 2 w 32"/>
                <a:gd name="T29" fmla="*/ 16 h 41"/>
                <a:gd name="T30" fmla="*/ 2 w 32"/>
                <a:gd name="T31" fmla="*/ 12 h 41"/>
                <a:gd name="T32" fmla="*/ 3 w 32"/>
                <a:gd name="T33" fmla="*/ 7 h 41"/>
                <a:gd name="T34" fmla="*/ 6 w 32"/>
                <a:gd name="T35" fmla="*/ 3 h 41"/>
                <a:gd name="T36" fmla="*/ 11 w 32"/>
                <a:gd name="T37" fmla="*/ 1 h 41"/>
                <a:gd name="T38" fmla="*/ 17 w 32"/>
                <a:gd name="T39" fmla="*/ 0 h 41"/>
                <a:gd name="T40" fmla="*/ 25 w 32"/>
                <a:gd name="T41" fmla="*/ 2 h 41"/>
                <a:gd name="T42" fmla="*/ 31 w 32"/>
                <a:gd name="T43" fmla="*/ 5 h 41"/>
                <a:gd name="T44" fmla="*/ 28 w 32"/>
                <a:gd name="T45" fmla="*/ 9 h 41"/>
                <a:gd name="T46" fmla="*/ 23 w 32"/>
                <a:gd name="T47" fmla="*/ 5 h 41"/>
                <a:gd name="T48" fmla="*/ 16 w 32"/>
                <a:gd name="T49" fmla="*/ 4 h 41"/>
                <a:gd name="T50" fmla="*/ 13 w 32"/>
                <a:gd name="T51" fmla="*/ 4 h 41"/>
                <a:gd name="T52" fmla="*/ 9 w 32"/>
                <a:gd name="T53" fmla="*/ 6 h 41"/>
                <a:gd name="T54" fmla="*/ 7 w 32"/>
                <a:gd name="T55" fmla="*/ 8 h 41"/>
                <a:gd name="T56" fmla="*/ 7 w 32"/>
                <a:gd name="T57" fmla="*/ 11 h 41"/>
                <a:gd name="T58" fmla="*/ 7 w 32"/>
                <a:gd name="T59" fmla="*/ 14 h 41"/>
                <a:gd name="T60" fmla="*/ 9 w 32"/>
                <a:gd name="T61" fmla="*/ 16 h 41"/>
                <a:gd name="T62" fmla="*/ 12 w 32"/>
                <a:gd name="T63" fmla="*/ 17 h 41"/>
                <a:gd name="T64" fmla="*/ 17 w 32"/>
                <a:gd name="T65" fmla="*/ 18 h 41"/>
                <a:gd name="T66" fmla="*/ 23 w 32"/>
                <a:gd name="T67" fmla="*/ 20 h 41"/>
                <a:gd name="T68" fmla="*/ 28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8 w 32"/>
                <a:gd name="T75" fmla="*/ 38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3" y="41"/>
                    <a:pt x="10" y="41"/>
                    <a:pt x="7" y="40"/>
                  </a:cubicBezTo>
                  <a:cubicBezTo>
                    <a:pt x="5" y="39"/>
                    <a:pt x="2" y="37"/>
                    <a:pt x="0" y="35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4" y="34"/>
                    <a:pt x="7" y="35"/>
                    <a:pt x="9" y="36"/>
                  </a:cubicBezTo>
                  <a:cubicBezTo>
                    <a:pt x="11" y="37"/>
                    <a:pt x="14" y="37"/>
                    <a:pt x="16" y="37"/>
                  </a:cubicBezTo>
                  <a:cubicBezTo>
                    <a:pt x="20" y="37"/>
                    <a:pt x="22" y="37"/>
                    <a:pt x="24" y="35"/>
                  </a:cubicBezTo>
                  <a:cubicBezTo>
                    <a:pt x="26" y="34"/>
                    <a:pt x="27" y="32"/>
                    <a:pt x="27" y="30"/>
                  </a:cubicBezTo>
                  <a:cubicBezTo>
                    <a:pt x="27" y="29"/>
                    <a:pt x="27" y="28"/>
                    <a:pt x="26" y="27"/>
                  </a:cubicBezTo>
                  <a:cubicBezTo>
                    <a:pt x="26" y="26"/>
                    <a:pt x="25" y="26"/>
                    <a:pt x="24" y="25"/>
                  </a:cubicBezTo>
                  <a:cubicBezTo>
                    <a:pt x="23" y="24"/>
                    <a:pt x="22" y="24"/>
                    <a:pt x="20" y="24"/>
                  </a:cubicBezTo>
                  <a:cubicBezTo>
                    <a:pt x="19" y="23"/>
                    <a:pt x="17" y="23"/>
                    <a:pt x="15" y="22"/>
                  </a:cubicBezTo>
                  <a:cubicBezTo>
                    <a:pt x="13" y="22"/>
                    <a:pt x="11" y="21"/>
                    <a:pt x="9" y="21"/>
                  </a:cubicBezTo>
                  <a:cubicBezTo>
                    <a:pt x="7" y="20"/>
                    <a:pt x="6" y="19"/>
                    <a:pt x="5" y="19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2" y="10"/>
                    <a:pt x="2" y="8"/>
                    <a:pt x="3" y="7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7" y="2"/>
                    <a:pt x="9" y="1"/>
                    <a:pt x="11" y="1"/>
                  </a:cubicBezTo>
                  <a:cubicBezTo>
                    <a:pt x="13" y="0"/>
                    <a:pt x="14" y="0"/>
                    <a:pt x="17" y="0"/>
                  </a:cubicBezTo>
                  <a:cubicBezTo>
                    <a:pt x="20" y="0"/>
                    <a:pt x="22" y="1"/>
                    <a:pt x="25" y="2"/>
                  </a:cubicBezTo>
                  <a:cubicBezTo>
                    <a:pt x="27" y="3"/>
                    <a:pt x="29" y="4"/>
                    <a:pt x="31" y="5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7" y="7"/>
                    <a:pt x="25" y="6"/>
                    <a:pt x="23" y="5"/>
                  </a:cubicBezTo>
                  <a:cubicBezTo>
                    <a:pt x="21" y="4"/>
                    <a:pt x="19" y="4"/>
                    <a:pt x="16" y="4"/>
                  </a:cubicBezTo>
                  <a:cubicBezTo>
                    <a:pt x="15" y="4"/>
                    <a:pt x="14" y="4"/>
                    <a:pt x="13" y="4"/>
                  </a:cubicBezTo>
                  <a:cubicBezTo>
                    <a:pt x="11" y="5"/>
                    <a:pt x="10" y="5"/>
                    <a:pt x="9" y="6"/>
                  </a:cubicBezTo>
                  <a:cubicBezTo>
                    <a:pt x="9" y="6"/>
                    <a:pt x="8" y="7"/>
                    <a:pt x="7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8" y="15"/>
                    <a:pt x="8" y="15"/>
                    <a:pt x="9" y="16"/>
                  </a:cubicBezTo>
                  <a:cubicBezTo>
                    <a:pt x="10" y="16"/>
                    <a:pt x="11" y="17"/>
                    <a:pt x="12" y="17"/>
                  </a:cubicBezTo>
                  <a:cubicBezTo>
                    <a:pt x="13" y="17"/>
                    <a:pt x="15" y="18"/>
                    <a:pt x="17" y="18"/>
                  </a:cubicBezTo>
                  <a:cubicBezTo>
                    <a:pt x="19" y="19"/>
                    <a:pt x="21" y="19"/>
                    <a:pt x="23" y="20"/>
                  </a:cubicBezTo>
                  <a:cubicBezTo>
                    <a:pt x="25" y="21"/>
                    <a:pt x="27" y="21"/>
                    <a:pt x="28" y="22"/>
                  </a:cubicBezTo>
                  <a:cubicBezTo>
                    <a:pt x="29" y="23"/>
                    <a:pt x="30" y="24"/>
                    <a:pt x="31" y="25"/>
                  </a:cubicBezTo>
                  <a:cubicBezTo>
                    <a:pt x="32" y="26"/>
                    <a:pt x="32" y="28"/>
                    <a:pt x="32" y="29"/>
                  </a:cubicBezTo>
                  <a:cubicBezTo>
                    <a:pt x="32" y="33"/>
                    <a:pt x="31" y="36"/>
                    <a:pt x="28" y="38"/>
                  </a:cubicBezTo>
                  <a:cubicBezTo>
                    <a:pt x="25" y="40"/>
                    <a:pt x="21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286"/>
            <p:cNvSpPr>
              <a:spLocks/>
            </p:cNvSpPr>
            <p:nvPr/>
          </p:nvSpPr>
          <p:spPr bwMode="auto">
            <a:xfrm>
              <a:off x="8076551" y="3499333"/>
              <a:ext cx="50800" cy="57150"/>
            </a:xfrm>
            <a:custGeom>
              <a:avLst/>
              <a:gdLst>
                <a:gd name="T0" fmla="*/ 13 w 36"/>
                <a:gd name="T1" fmla="*/ 40 h 40"/>
                <a:gd name="T2" fmla="*/ 3 w 36"/>
                <a:gd name="T3" fmla="*/ 36 h 40"/>
                <a:gd name="T4" fmla="*/ 0 w 36"/>
                <a:gd name="T5" fmla="*/ 23 h 40"/>
                <a:gd name="T6" fmla="*/ 0 w 36"/>
                <a:gd name="T7" fmla="*/ 0 h 40"/>
                <a:gd name="T8" fmla="*/ 5 w 36"/>
                <a:gd name="T9" fmla="*/ 0 h 40"/>
                <a:gd name="T10" fmla="*/ 5 w 36"/>
                <a:gd name="T11" fmla="*/ 22 h 40"/>
                <a:gd name="T12" fmla="*/ 14 w 36"/>
                <a:gd name="T13" fmla="*/ 36 h 40"/>
                <a:gd name="T14" fmla="*/ 19 w 36"/>
                <a:gd name="T15" fmla="*/ 35 h 40"/>
                <a:gd name="T16" fmla="*/ 23 w 36"/>
                <a:gd name="T17" fmla="*/ 33 h 40"/>
                <a:gd name="T18" fmla="*/ 26 w 36"/>
                <a:gd name="T19" fmla="*/ 29 h 40"/>
                <a:gd name="T20" fmla="*/ 29 w 36"/>
                <a:gd name="T21" fmla="*/ 25 h 40"/>
                <a:gd name="T22" fmla="*/ 29 w 36"/>
                <a:gd name="T23" fmla="*/ 0 h 40"/>
                <a:gd name="T24" fmla="*/ 34 w 36"/>
                <a:gd name="T25" fmla="*/ 0 h 40"/>
                <a:gd name="T26" fmla="*/ 34 w 36"/>
                <a:gd name="T27" fmla="*/ 33 h 40"/>
                <a:gd name="T28" fmla="*/ 36 w 36"/>
                <a:gd name="T29" fmla="*/ 35 h 40"/>
                <a:gd name="T30" fmla="*/ 36 w 36"/>
                <a:gd name="T31" fmla="*/ 39 h 40"/>
                <a:gd name="T32" fmla="*/ 34 w 36"/>
                <a:gd name="T33" fmla="*/ 40 h 40"/>
                <a:gd name="T34" fmla="*/ 33 w 36"/>
                <a:gd name="T35" fmla="*/ 40 h 40"/>
                <a:gd name="T36" fmla="*/ 30 w 36"/>
                <a:gd name="T37" fmla="*/ 38 h 40"/>
                <a:gd name="T38" fmla="*/ 29 w 36"/>
                <a:gd name="T39" fmla="*/ 35 h 40"/>
                <a:gd name="T40" fmla="*/ 29 w 36"/>
                <a:gd name="T41" fmla="*/ 30 h 40"/>
                <a:gd name="T42" fmla="*/ 22 w 36"/>
                <a:gd name="T43" fmla="*/ 38 h 40"/>
                <a:gd name="T44" fmla="*/ 13 w 36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0">
                  <a:moveTo>
                    <a:pt x="13" y="40"/>
                  </a:moveTo>
                  <a:cubicBezTo>
                    <a:pt x="9" y="40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31"/>
                    <a:pt x="8" y="36"/>
                    <a:pt x="14" y="36"/>
                  </a:cubicBezTo>
                  <a:cubicBezTo>
                    <a:pt x="16" y="36"/>
                    <a:pt x="17" y="35"/>
                    <a:pt x="19" y="35"/>
                  </a:cubicBezTo>
                  <a:cubicBezTo>
                    <a:pt x="20" y="34"/>
                    <a:pt x="22" y="34"/>
                    <a:pt x="23" y="33"/>
                  </a:cubicBezTo>
                  <a:cubicBezTo>
                    <a:pt x="24" y="32"/>
                    <a:pt x="25" y="31"/>
                    <a:pt x="26" y="29"/>
                  </a:cubicBezTo>
                  <a:cubicBezTo>
                    <a:pt x="27" y="28"/>
                    <a:pt x="28" y="26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4" y="35"/>
                    <a:pt x="36" y="3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5" y="39"/>
                    <a:pt x="35" y="40"/>
                    <a:pt x="34" y="40"/>
                  </a:cubicBezTo>
                  <a:cubicBezTo>
                    <a:pt x="34" y="40"/>
                    <a:pt x="34" y="40"/>
                    <a:pt x="33" y="40"/>
                  </a:cubicBezTo>
                  <a:cubicBezTo>
                    <a:pt x="32" y="39"/>
                    <a:pt x="31" y="39"/>
                    <a:pt x="30" y="38"/>
                  </a:cubicBezTo>
                  <a:cubicBezTo>
                    <a:pt x="30" y="37"/>
                    <a:pt x="29" y="36"/>
                    <a:pt x="29" y="35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8" y="34"/>
                    <a:pt x="25" y="36"/>
                    <a:pt x="22" y="38"/>
                  </a:cubicBezTo>
                  <a:cubicBezTo>
                    <a:pt x="19" y="39"/>
                    <a:pt x="16" y="40"/>
                    <a:pt x="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287"/>
            <p:cNvSpPr>
              <a:spLocks/>
            </p:cNvSpPr>
            <p:nvPr/>
          </p:nvSpPr>
          <p:spPr bwMode="auto">
            <a:xfrm>
              <a:off x="8135288" y="3497745"/>
              <a:ext cx="46038" cy="58738"/>
            </a:xfrm>
            <a:custGeom>
              <a:avLst/>
              <a:gdLst>
                <a:gd name="T0" fmla="*/ 17 w 32"/>
                <a:gd name="T1" fmla="*/ 41 h 41"/>
                <a:gd name="T2" fmla="*/ 8 w 32"/>
                <a:gd name="T3" fmla="*/ 40 h 41"/>
                <a:gd name="T4" fmla="*/ 0 w 32"/>
                <a:gd name="T5" fmla="*/ 35 h 41"/>
                <a:gd name="T6" fmla="*/ 2 w 32"/>
                <a:gd name="T7" fmla="*/ 32 h 41"/>
                <a:gd name="T8" fmla="*/ 9 w 32"/>
                <a:gd name="T9" fmla="*/ 36 h 41"/>
                <a:gd name="T10" fmla="*/ 17 w 32"/>
                <a:gd name="T11" fmla="*/ 37 h 41"/>
                <a:gd name="T12" fmla="*/ 24 w 32"/>
                <a:gd name="T13" fmla="*/ 35 h 41"/>
                <a:gd name="T14" fmla="*/ 27 w 32"/>
                <a:gd name="T15" fmla="*/ 30 h 41"/>
                <a:gd name="T16" fmla="*/ 26 w 32"/>
                <a:gd name="T17" fmla="*/ 27 h 41"/>
                <a:gd name="T18" fmla="*/ 24 w 32"/>
                <a:gd name="T19" fmla="*/ 25 h 41"/>
                <a:gd name="T20" fmla="*/ 20 w 32"/>
                <a:gd name="T21" fmla="*/ 24 h 41"/>
                <a:gd name="T22" fmla="*/ 15 w 32"/>
                <a:gd name="T23" fmla="*/ 22 h 41"/>
                <a:gd name="T24" fmla="*/ 9 w 32"/>
                <a:gd name="T25" fmla="*/ 21 h 41"/>
                <a:gd name="T26" fmla="*/ 5 w 32"/>
                <a:gd name="T27" fmla="*/ 19 h 41"/>
                <a:gd name="T28" fmla="*/ 3 w 32"/>
                <a:gd name="T29" fmla="*/ 16 h 41"/>
                <a:gd name="T30" fmla="*/ 2 w 32"/>
                <a:gd name="T31" fmla="*/ 12 h 41"/>
                <a:gd name="T32" fmla="*/ 3 w 32"/>
                <a:gd name="T33" fmla="*/ 7 h 41"/>
                <a:gd name="T34" fmla="*/ 6 w 32"/>
                <a:gd name="T35" fmla="*/ 3 h 41"/>
                <a:gd name="T36" fmla="*/ 11 w 32"/>
                <a:gd name="T37" fmla="*/ 1 h 41"/>
                <a:gd name="T38" fmla="*/ 17 w 32"/>
                <a:gd name="T39" fmla="*/ 0 h 41"/>
                <a:gd name="T40" fmla="*/ 25 w 32"/>
                <a:gd name="T41" fmla="*/ 2 h 41"/>
                <a:gd name="T42" fmla="*/ 31 w 32"/>
                <a:gd name="T43" fmla="*/ 5 h 41"/>
                <a:gd name="T44" fmla="*/ 29 w 32"/>
                <a:gd name="T45" fmla="*/ 9 h 41"/>
                <a:gd name="T46" fmla="*/ 23 w 32"/>
                <a:gd name="T47" fmla="*/ 5 h 41"/>
                <a:gd name="T48" fmla="*/ 17 w 32"/>
                <a:gd name="T49" fmla="*/ 4 h 41"/>
                <a:gd name="T50" fmla="*/ 13 w 32"/>
                <a:gd name="T51" fmla="*/ 4 h 41"/>
                <a:gd name="T52" fmla="*/ 10 w 32"/>
                <a:gd name="T53" fmla="*/ 6 h 41"/>
                <a:gd name="T54" fmla="*/ 8 w 32"/>
                <a:gd name="T55" fmla="*/ 8 h 41"/>
                <a:gd name="T56" fmla="*/ 7 w 32"/>
                <a:gd name="T57" fmla="*/ 11 h 41"/>
                <a:gd name="T58" fmla="*/ 7 w 32"/>
                <a:gd name="T59" fmla="*/ 14 h 41"/>
                <a:gd name="T60" fmla="*/ 9 w 32"/>
                <a:gd name="T61" fmla="*/ 16 h 41"/>
                <a:gd name="T62" fmla="*/ 12 w 32"/>
                <a:gd name="T63" fmla="*/ 17 h 41"/>
                <a:gd name="T64" fmla="*/ 17 w 32"/>
                <a:gd name="T65" fmla="*/ 18 h 41"/>
                <a:gd name="T66" fmla="*/ 23 w 32"/>
                <a:gd name="T67" fmla="*/ 20 h 41"/>
                <a:gd name="T68" fmla="*/ 28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8 w 32"/>
                <a:gd name="T75" fmla="*/ 38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4" y="41"/>
                    <a:pt x="11" y="41"/>
                    <a:pt x="8" y="40"/>
                  </a:cubicBezTo>
                  <a:cubicBezTo>
                    <a:pt x="5" y="39"/>
                    <a:pt x="2" y="37"/>
                    <a:pt x="0" y="35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5" y="34"/>
                    <a:pt x="7" y="35"/>
                    <a:pt x="9" y="36"/>
                  </a:cubicBezTo>
                  <a:cubicBezTo>
                    <a:pt x="12" y="37"/>
                    <a:pt x="14" y="37"/>
                    <a:pt x="17" y="37"/>
                  </a:cubicBezTo>
                  <a:cubicBezTo>
                    <a:pt x="20" y="37"/>
                    <a:pt x="22" y="37"/>
                    <a:pt x="24" y="35"/>
                  </a:cubicBezTo>
                  <a:cubicBezTo>
                    <a:pt x="26" y="34"/>
                    <a:pt x="27" y="32"/>
                    <a:pt x="27" y="30"/>
                  </a:cubicBezTo>
                  <a:cubicBezTo>
                    <a:pt x="27" y="29"/>
                    <a:pt x="27" y="28"/>
                    <a:pt x="26" y="27"/>
                  </a:cubicBezTo>
                  <a:cubicBezTo>
                    <a:pt x="26" y="26"/>
                    <a:pt x="25" y="26"/>
                    <a:pt x="24" y="25"/>
                  </a:cubicBezTo>
                  <a:cubicBezTo>
                    <a:pt x="23" y="24"/>
                    <a:pt x="22" y="24"/>
                    <a:pt x="20" y="24"/>
                  </a:cubicBezTo>
                  <a:cubicBezTo>
                    <a:pt x="19" y="23"/>
                    <a:pt x="17" y="23"/>
                    <a:pt x="15" y="22"/>
                  </a:cubicBezTo>
                  <a:cubicBezTo>
                    <a:pt x="13" y="22"/>
                    <a:pt x="11" y="21"/>
                    <a:pt x="9" y="21"/>
                  </a:cubicBezTo>
                  <a:cubicBezTo>
                    <a:pt x="8" y="20"/>
                    <a:pt x="6" y="19"/>
                    <a:pt x="5" y="19"/>
                  </a:cubicBezTo>
                  <a:cubicBezTo>
                    <a:pt x="4" y="18"/>
                    <a:pt x="3" y="17"/>
                    <a:pt x="3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2" y="10"/>
                    <a:pt x="2" y="8"/>
                    <a:pt x="3" y="7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8" y="2"/>
                    <a:pt x="9" y="1"/>
                    <a:pt x="11" y="1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3" y="1"/>
                    <a:pt x="25" y="2"/>
                  </a:cubicBezTo>
                  <a:cubicBezTo>
                    <a:pt x="28" y="3"/>
                    <a:pt x="30" y="4"/>
                    <a:pt x="31" y="5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7" y="7"/>
                    <a:pt x="25" y="6"/>
                    <a:pt x="23" y="5"/>
                  </a:cubicBezTo>
                  <a:cubicBezTo>
                    <a:pt x="21" y="4"/>
                    <a:pt x="19" y="4"/>
                    <a:pt x="17" y="4"/>
                  </a:cubicBezTo>
                  <a:cubicBezTo>
                    <a:pt x="15" y="4"/>
                    <a:pt x="14" y="4"/>
                    <a:pt x="13" y="4"/>
                  </a:cubicBezTo>
                  <a:cubicBezTo>
                    <a:pt x="12" y="5"/>
                    <a:pt x="11" y="5"/>
                    <a:pt x="10" y="6"/>
                  </a:cubicBezTo>
                  <a:cubicBezTo>
                    <a:pt x="9" y="6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8" y="15"/>
                    <a:pt x="8" y="15"/>
                    <a:pt x="9" y="16"/>
                  </a:cubicBezTo>
                  <a:cubicBezTo>
                    <a:pt x="10" y="16"/>
                    <a:pt x="11" y="17"/>
                    <a:pt x="12" y="17"/>
                  </a:cubicBezTo>
                  <a:cubicBezTo>
                    <a:pt x="13" y="17"/>
                    <a:pt x="15" y="18"/>
                    <a:pt x="17" y="18"/>
                  </a:cubicBezTo>
                  <a:cubicBezTo>
                    <a:pt x="19" y="19"/>
                    <a:pt x="22" y="19"/>
                    <a:pt x="23" y="20"/>
                  </a:cubicBezTo>
                  <a:cubicBezTo>
                    <a:pt x="25" y="21"/>
                    <a:pt x="27" y="21"/>
                    <a:pt x="28" y="22"/>
                  </a:cubicBezTo>
                  <a:cubicBezTo>
                    <a:pt x="30" y="23"/>
                    <a:pt x="31" y="24"/>
                    <a:pt x="31" y="25"/>
                  </a:cubicBezTo>
                  <a:cubicBezTo>
                    <a:pt x="32" y="26"/>
                    <a:pt x="32" y="28"/>
                    <a:pt x="32" y="29"/>
                  </a:cubicBezTo>
                  <a:cubicBezTo>
                    <a:pt x="32" y="33"/>
                    <a:pt x="31" y="36"/>
                    <a:pt x="28" y="38"/>
                  </a:cubicBezTo>
                  <a:cubicBezTo>
                    <a:pt x="25" y="40"/>
                    <a:pt x="21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288"/>
            <p:cNvSpPr>
              <a:spLocks/>
            </p:cNvSpPr>
            <p:nvPr/>
          </p:nvSpPr>
          <p:spPr bwMode="auto">
            <a:xfrm>
              <a:off x="7817788" y="3591408"/>
              <a:ext cx="36513" cy="80963"/>
            </a:xfrm>
            <a:custGeom>
              <a:avLst/>
              <a:gdLst>
                <a:gd name="T0" fmla="*/ 6 w 26"/>
                <a:gd name="T1" fmla="*/ 56 h 56"/>
                <a:gd name="T2" fmla="*/ 6 w 26"/>
                <a:gd name="T3" fmla="*/ 20 h 56"/>
                <a:gd name="T4" fmla="*/ 0 w 26"/>
                <a:gd name="T5" fmla="*/ 20 h 56"/>
                <a:gd name="T6" fmla="*/ 0 w 26"/>
                <a:gd name="T7" fmla="*/ 16 h 56"/>
                <a:gd name="T8" fmla="*/ 6 w 26"/>
                <a:gd name="T9" fmla="*/ 16 h 56"/>
                <a:gd name="T10" fmla="*/ 6 w 26"/>
                <a:gd name="T11" fmla="*/ 15 h 56"/>
                <a:gd name="T12" fmla="*/ 9 w 26"/>
                <a:gd name="T13" fmla="*/ 4 h 56"/>
                <a:gd name="T14" fmla="*/ 17 w 26"/>
                <a:gd name="T15" fmla="*/ 0 h 56"/>
                <a:gd name="T16" fmla="*/ 22 w 26"/>
                <a:gd name="T17" fmla="*/ 0 h 56"/>
                <a:gd name="T18" fmla="*/ 26 w 26"/>
                <a:gd name="T19" fmla="*/ 2 h 56"/>
                <a:gd name="T20" fmla="*/ 24 w 26"/>
                <a:gd name="T21" fmla="*/ 6 h 56"/>
                <a:gd name="T22" fmla="*/ 21 w 26"/>
                <a:gd name="T23" fmla="*/ 5 h 56"/>
                <a:gd name="T24" fmla="*/ 18 w 26"/>
                <a:gd name="T25" fmla="*/ 4 h 56"/>
                <a:gd name="T26" fmla="*/ 13 w 26"/>
                <a:gd name="T27" fmla="*/ 7 h 56"/>
                <a:gd name="T28" fmla="*/ 11 w 26"/>
                <a:gd name="T29" fmla="*/ 15 h 56"/>
                <a:gd name="T30" fmla="*/ 11 w 26"/>
                <a:gd name="T31" fmla="*/ 16 h 56"/>
                <a:gd name="T32" fmla="*/ 22 w 26"/>
                <a:gd name="T33" fmla="*/ 16 h 56"/>
                <a:gd name="T34" fmla="*/ 22 w 26"/>
                <a:gd name="T35" fmla="*/ 20 h 56"/>
                <a:gd name="T36" fmla="*/ 11 w 26"/>
                <a:gd name="T37" fmla="*/ 20 h 56"/>
                <a:gd name="T38" fmla="*/ 11 w 26"/>
                <a:gd name="T39" fmla="*/ 56 h 56"/>
                <a:gd name="T40" fmla="*/ 6 w 26"/>
                <a:gd name="T4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56">
                  <a:moveTo>
                    <a:pt x="6" y="56"/>
                  </a:moveTo>
                  <a:cubicBezTo>
                    <a:pt x="6" y="20"/>
                    <a:pt x="6" y="20"/>
                    <a:pt x="6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0"/>
                    <a:pt x="7" y="7"/>
                    <a:pt x="9" y="4"/>
                  </a:cubicBezTo>
                  <a:cubicBezTo>
                    <a:pt x="11" y="1"/>
                    <a:pt x="14" y="0"/>
                    <a:pt x="17" y="0"/>
                  </a:cubicBezTo>
                  <a:cubicBezTo>
                    <a:pt x="19" y="0"/>
                    <a:pt x="20" y="0"/>
                    <a:pt x="22" y="0"/>
                  </a:cubicBezTo>
                  <a:cubicBezTo>
                    <a:pt x="23" y="1"/>
                    <a:pt x="25" y="1"/>
                    <a:pt x="26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5"/>
                    <a:pt x="23" y="5"/>
                    <a:pt x="21" y="5"/>
                  </a:cubicBezTo>
                  <a:cubicBezTo>
                    <a:pt x="20" y="4"/>
                    <a:pt x="19" y="4"/>
                    <a:pt x="18" y="4"/>
                  </a:cubicBezTo>
                  <a:cubicBezTo>
                    <a:pt x="16" y="4"/>
                    <a:pt x="14" y="5"/>
                    <a:pt x="13" y="7"/>
                  </a:cubicBezTo>
                  <a:cubicBezTo>
                    <a:pt x="11" y="9"/>
                    <a:pt x="11" y="11"/>
                    <a:pt x="11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56"/>
                    <a:pt x="11" y="56"/>
                    <a:pt x="11" y="56"/>
                  </a:cubicBezTo>
                  <a:lnTo>
                    <a:pt x="6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289"/>
            <p:cNvSpPr>
              <a:spLocks noEditPoints="1"/>
            </p:cNvSpPr>
            <p:nvPr/>
          </p:nvSpPr>
          <p:spPr bwMode="auto">
            <a:xfrm>
              <a:off x="7854301" y="3615220"/>
              <a:ext cx="57150" cy="57150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2 h 41"/>
                <a:gd name="T12" fmla="*/ 6 w 40"/>
                <a:gd name="T13" fmla="*/ 6 h 41"/>
                <a:gd name="T14" fmla="*/ 12 w 40"/>
                <a:gd name="T15" fmla="*/ 1 h 41"/>
                <a:gd name="T16" fmla="*/ 20 w 40"/>
                <a:gd name="T17" fmla="*/ 0 h 41"/>
                <a:gd name="T18" fmla="*/ 28 w 40"/>
                <a:gd name="T19" fmla="*/ 1 h 41"/>
                <a:gd name="T20" fmla="*/ 34 w 40"/>
                <a:gd name="T21" fmla="*/ 6 h 41"/>
                <a:gd name="T22" fmla="*/ 38 w 40"/>
                <a:gd name="T23" fmla="*/ 12 h 41"/>
                <a:gd name="T24" fmla="*/ 40 w 40"/>
                <a:gd name="T25" fmla="*/ 20 h 41"/>
                <a:gd name="T26" fmla="*/ 40 w 40"/>
                <a:gd name="T27" fmla="*/ 21 h 41"/>
                <a:gd name="T28" fmla="*/ 39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0 w 40"/>
                <a:gd name="T35" fmla="*/ 33 h 41"/>
                <a:gd name="T36" fmla="*/ 15 w 40"/>
                <a:gd name="T37" fmla="*/ 36 h 41"/>
                <a:gd name="T38" fmla="*/ 20 w 40"/>
                <a:gd name="T39" fmla="*/ 37 h 41"/>
                <a:gd name="T40" fmla="*/ 24 w 40"/>
                <a:gd name="T41" fmla="*/ 36 h 41"/>
                <a:gd name="T42" fmla="*/ 28 w 40"/>
                <a:gd name="T43" fmla="*/ 35 h 41"/>
                <a:gd name="T44" fmla="*/ 30 w 40"/>
                <a:gd name="T45" fmla="*/ 32 h 41"/>
                <a:gd name="T46" fmla="*/ 32 w 40"/>
                <a:gd name="T47" fmla="*/ 30 h 41"/>
                <a:gd name="T48" fmla="*/ 37 w 40"/>
                <a:gd name="T49" fmla="*/ 31 h 41"/>
                <a:gd name="T50" fmla="*/ 34 w 40"/>
                <a:gd name="T51" fmla="*/ 35 h 41"/>
                <a:gd name="T52" fmla="*/ 30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2 h 41"/>
                <a:gd name="T62" fmla="*/ 30 w 40"/>
                <a:gd name="T63" fmla="*/ 8 h 41"/>
                <a:gd name="T64" fmla="*/ 25 w 40"/>
                <a:gd name="T65" fmla="*/ 5 h 41"/>
                <a:gd name="T66" fmla="*/ 20 w 40"/>
                <a:gd name="T67" fmla="*/ 4 h 41"/>
                <a:gd name="T68" fmla="*/ 15 w 40"/>
                <a:gd name="T69" fmla="*/ 5 h 41"/>
                <a:gd name="T70" fmla="*/ 10 w 40"/>
                <a:gd name="T71" fmla="*/ 8 h 41"/>
                <a:gd name="T72" fmla="*/ 7 w 40"/>
                <a:gd name="T73" fmla="*/ 12 h 41"/>
                <a:gd name="T74" fmla="*/ 5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10" y="38"/>
                    <a:pt x="8" y="36"/>
                    <a:pt x="6" y="35"/>
                  </a:cubicBezTo>
                  <a:cubicBezTo>
                    <a:pt x="4" y="33"/>
                    <a:pt x="3" y="30"/>
                    <a:pt x="2" y="28"/>
                  </a:cubicBezTo>
                  <a:cubicBezTo>
                    <a:pt x="1" y="25"/>
                    <a:pt x="0" y="23"/>
                    <a:pt x="0" y="20"/>
                  </a:cubicBezTo>
                  <a:cubicBezTo>
                    <a:pt x="0" y="17"/>
                    <a:pt x="1" y="15"/>
                    <a:pt x="2" y="12"/>
                  </a:cubicBezTo>
                  <a:cubicBezTo>
                    <a:pt x="3" y="10"/>
                    <a:pt x="4" y="7"/>
                    <a:pt x="6" y="6"/>
                  </a:cubicBezTo>
                  <a:cubicBezTo>
                    <a:pt x="7" y="4"/>
                    <a:pt x="10" y="2"/>
                    <a:pt x="12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23" y="0"/>
                    <a:pt x="25" y="0"/>
                    <a:pt x="28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6" y="8"/>
                    <a:pt x="37" y="10"/>
                    <a:pt x="38" y="12"/>
                  </a:cubicBezTo>
                  <a:cubicBezTo>
                    <a:pt x="39" y="15"/>
                    <a:pt x="40" y="17"/>
                    <a:pt x="40" y="20"/>
                  </a:cubicBezTo>
                  <a:cubicBezTo>
                    <a:pt x="40" y="20"/>
                    <a:pt x="40" y="21"/>
                    <a:pt x="40" y="21"/>
                  </a:cubicBezTo>
                  <a:cubicBezTo>
                    <a:pt x="40" y="22"/>
                    <a:pt x="40" y="22"/>
                    <a:pt x="39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4"/>
                    <a:pt x="6" y="26"/>
                    <a:pt x="7" y="28"/>
                  </a:cubicBezTo>
                  <a:cubicBezTo>
                    <a:pt x="8" y="30"/>
                    <a:pt x="9" y="31"/>
                    <a:pt x="10" y="33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2" y="37"/>
                    <a:pt x="23" y="37"/>
                    <a:pt x="24" y="36"/>
                  </a:cubicBezTo>
                  <a:cubicBezTo>
                    <a:pt x="25" y="36"/>
                    <a:pt x="26" y="35"/>
                    <a:pt x="28" y="35"/>
                  </a:cubicBezTo>
                  <a:cubicBezTo>
                    <a:pt x="29" y="34"/>
                    <a:pt x="30" y="33"/>
                    <a:pt x="30" y="32"/>
                  </a:cubicBezTo>
                  <a:cubicBezTo>
                    <a:pt x="31" y="32"/>
                    <a:pt x="32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2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39"/>
                    <a:pt x="26" y="40"/>
                  </a:cubicBezTo>
                  <a:cubicBezTo>
                    <a:pt x="24" y="40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4" y="16"/>
                    <a:pt x="34" y="14"/>
                    <a:pt x="33" y="12"/>
                  </a:cubicBezTo>
                  <a:cubicBezTo>
                    <a:pt x="32" y="10"/>
                    <a:pt x="31" y="9"/>
                    <a:pt x="30" y="8"/>
                  </a:cubicBezTo>
                  <a:cubicBezTo>
                    <a:pt x="29" y="6"/>
                    <a:pt x="27" y="5"/>
                    <a:pt x="25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5" y="5"/>
                  </a:cubicBezTo>
                  <a:cubicBezTo>
                    <a:pt x="13" y="5"/>
                    <a:pt x="11" y="6"/>
                    <a:pt x="10" y="8"/>
                  </a:cubicBezTo>
                  <a:cubicBezTo>
                    <a:pt x="9" y="9"/>
                    <a:pt x="8" y="10"/>
                    <a:pt x="7" y="12"/>
                  </a:cubicBezTo>
                  <a:cubicBezTo>
                    <a:pt x="6" y="14"/>
                    <a:pt x="6" y="16"/>
                    <a:pt x="5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290"/>
            <p:cNvSpPr>
              <a:spLocks/>
            </p:cNvSpPr>
            <p:nvPr/>
          </p:nvSpPr>
          <p:spPr bwMode="auto">
            <a:xfrm>
              <a:off x="7920976" y="3615220"/>
              <a:ext cx="52388" cy="57150"/>
            </a:xfrm>
            <a:custGeom>
              <a:avLst/>
              <a:gdLst>
                <a:gd name="T0" fmla="*/ 13 w 36"/>
                <a:gd name="T1" fmla="*/ 41 h 41"/>
                <a:gd name="T2" fmla="*/ 3 w 36"/>
                <a:gd name="T3" fmla="*/ 36 h 41"/>
                <a:gd name="T4" fmla="*/ 0 w 36"/>
                <a:gd name="T5" fmla="*/ 24 h 41"/>
                <a:gd name="T6" fmla="*/ 0 w 36"/>
                <a:gd name="T7" fmla="*/ 0 h 41"/>
                <a:gd name="T8" fmla="*/ 5 w 36"/>
                <a:gd name="T9" fmla="*/ 0 h 41"/>
                <a:gd name="T10" fmla="*/ 5 w 36"/>
                <a:gd name="T11" fmla="*/ 23 h 41"/>
                <a:gd name="T12" fmla="*/ 15 w 36"/>
                <a:gd name="T13" fmla="*/ 36 h 41"/>
                <a:gd name="T14" fmla="*/ 19 w 36"/>
                <a:gd name="T15" fmla="*/ 35 h 41"/>
                <a:gd name="T16" fmla="*/ 23 w 36"/>
                <a:gd name="T17" fmla="*/ 33 h 41"/>
                <a:gd name="T18" fmla="*/ 26 w 36"/>
                <a:gd name="T19" fmla="*/ 30 h 41"/>
                <a:gd name="T20" fmla="*/ 29 w 36"/>
                <a:gd name="T21" fmla="*/ 25 h 41"/>
                <a:gd name="T22" fmla="*/ 29 w 36"/>
                <a:gd name="T23" fmla="*/ 0 h 41"/>
                <a:gd name="T24" fmla="*/ 34 w 36"/>
                <a:gd name="T25" fmla="*/ 0 h 41"/>
                <a:gd name="T26" fmla="*/ 34 w 36"/>
                <a:gd name="T27" fmla="*/ 33 h 41"/>
                <a:gd name="T28" fmla="*/ 36 w 36"/>
                <a:gd name="T29" fmla="*/ 35 h 41"/>
                <a:gd name="T30" fmla="*/ 36 w 36"/>
                <a:gd name="T31" fmla="*/ 40 h 41"/>
                <a:gd name="T32" fmla="*/ 34 w 36"/>
                <a:gd name="T33" fmla="*/ 40 h 41"/>
                <a:gd name="T34" fmla="*/ 34 w 36"/>
                <a:gd name="T35" fmla="*/ 40 h 41"/>
                <a:gd name="T36" fmla="*/ 31 w 36"/>
                <a:gd name="T37" fmla="*/ 39 h 41"/>
                <a:gd name="T38" fmla="*/ 29 w 36"/>
                <a:gd name="T39" fmla="*/ 35 h 41"/>
                <a:gd name="T40" fmla="*/ 29 w 36"/>
                <a:gd name="T41" fmla="*/ 31 h 41"/>
                <a:gd name="T42" fmla="*/ 22 w 36"/>
                <a:gd name="T43" fmla="*/ 38 h 41"/>
                <a:gd name="T44" fmla="*/ 13 w 36"/>
                <a:gd name="T4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1">
                  <a:moveTo>
                    <a:pt x="13" y="41"/>
                  </a:moveTo>
                  <a:cubicBezTo>
                    <a:pt x="9" y="41"/>
                    <a:pt x="5" y="39"/>
                    <a:pt x="3" y="36"/>
                  </a:cubicBezTo>
                  <a:cubicBezTo>
                    <a:pt x="1" y="33"/>
                    <a:pt x="0" y="29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32"/>
                    <a:pt x="8" y="36"/>
                    <a:pt x="15" y="36"/>
                  </a:cubicBezTo>
                  <a:cubicBezTo>
                    <a:pt x="16" y="36"/>
                    <a:pt x="18" y="36"/>
                    <a:pt x="19" y="35"/>
                  </a:cubicBezTo>
                  <a:cubicBezTo>
                    <a:pt x="20" y="35"/>
                    <a:pt x="22" y="34"/>
                    <a:pt x="23" y="33"/>
                  </a:cubicBezTo>
                  <a:cubicBezTo>
                    <a:pt x="24" y="32"/>
                    <a:pt x="25" y="31"/>
                    <a:pt x="26" y="30"/>
                  </a:cubicBezTo>
                  <a:cubicBezTo>
                    <a:pt x="27" y="28"/>
                    <a:pt x="28" y="27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5"/>
                    <a:pt x="35" y="35"/>
                    <a:pt x="36" y="35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5" y="40"/>
                    <a:pt x="35" y="40"/>
                    <a:pt x="34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2" y="40"/>
                    <a:pt x="31" y="40"/>
                    <a:pt x="31" y="39"/>
                  </a:cubicBezTo>
                  <a:cubicBezTo>
                    <a:pt x="30" y="38"/>
                    <a:pt x="29" y="37"/>
                    <a:pt x="29" y="35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8" y="34"/>
                    <a:pt x="25" y="36"/>
                    <a:pt x="22" y="38"/>
                  </a:cubicBezTo>
                  <a:cubicBezTo>
                    <a:pt x="19" y="40"/>
                    <a:pt x="16" y="41"/>
                    <a:pt x="1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291"/>
            <p:cNvSpPr>
              <a:spLocks noEditPoints="1"/>
            </p:cNvSpPr>
            <p:nvPr/>
          </p:nvSpPr>
          <p:spPr bwMode="auto">
            <a:xfrm>
              <a:off x="7982888" y="3615220"/>
              <a:ext cx="53975" cy="80963"/>
            </a:xfrm>
            <a:custGeom>
              <a:avLst/>
              <a:gdLst>
                <a:gd name="T0" fmla="*/ 19 w 38"/>
                <a:gd name="T1" fmla="*/ 40 h 57"/>
                <a:gd name="T2" fmla="*/ 11 w 38"/>
                <a:gd name="T3" fmla="*/ 39 h 57"/>
                <a:gd name="T4" fmla="*/ 5 w 38"/>
                <a:gd name="T5" fmla="*/ 34 h 57"/>
                <a:gd name="T6" fmla="*/ 1 w 38"/>
                <a:gd name="T7" fmla="*/ 28 h 57"/>
                <a:gd name="T8" fmla="*/ 0 w 38"/>
                <a:gd name="T9" fmla="*/ 20 h 57"/>
                <a:gd name="T10" fmla="*/ 1 w 38"/>
                <a:gd name="T11" fmla="*/ 12 h 57"/>
                <a:gd name="T12" fmla="*/ 5 w 38"/>
                <a:gd name="T13" fmla="*/ 6 h 57"/>
                <a:gd name="T14" fmla="*/ 11 w 38"/>
                <a:gd name="T15" fmla="*/ 1 h 57"/>
                <a:gd name="T16" fmla="*/ 18 w 38"/>
                <a:gd name="T17" fmla="*/ 0 h 57"/>
                <a:gd name="T18" fmla="*/ 27 w 38"/>
                <a:gd name="T19" fmla="*/ 2 h 57"/>
                <a:gd name="T20" fmla="*/ 34 w 38"/>
                <a:gd name="T21" fmla="*/ 9 h 57"/>
                <a:gd name="T22" fmla="*/ 34 w 38"/>
                <a:gd name="T23" fmla="*/ 0 h 57"/>
                <a:gd name="T24" fmla="*/ 38 w 38"/>
                <a:gd name="T25" fmla="*/ 0 h 57"/>
                <a:gd name="T26" fmla="*/ 38 w 38"/>
                <a:gd name="T27" fmla="*/ 40 h 57"/>
                <a:gd name="T28" fmla="*/ 37 w 38"/>
                <a:gd name="T29" fmla="*/ 47 h 57"/>
                <a:gd name="T30" fmla="*/ 33 w 38"/>
                <a:gd name="T31" fmla="*/ 53 h 57"/>
                <a:gd name="T32" fmla="*/ 26 w 38"/>
                <a:gd name="T33" fmla="*/ 56 h 57"/>
                <a:gd name="T34" fmla="*/ 19 w 38"/>
                <a:gd name="T35" fmla="*/ 57 h 57"/>
                <a:gd name="T36" fmla="*/ 8 w 38"/>
                <a:gd name="T37" fmla="*/ 54 h 57"/>
                <a:gd name="T38" fmla="*/ 1 w 38"/>
                <a:gd name="T39" fmla="*/ 48 h 57"/>
                <a:gd name="T40" fmla="*/ 4 w 38"/>
                <a:gd name="T41" fmla="*/ 45 h 57"/>
                <a:gd name="T42" fmla="*/ 11 w 38"/>
                <a:gd name="T43" fmla="*/ 51 h 57"/>
                <a:gd name="T44" fmla="*/ 19 w 38"/>
                <a:gd name="T45" fmla="*/ 53 h 57"/>
                <a:gd name="T46" fmla="*/ 24 w 38"/>
                <a:gd name="T47" fmla="*/ 52 h 57"/>
                <a:gd name="T48" fmla="*/ 29 w 38"/>
                <a:gd name="T49" fmla="*/ 50 h 57"/>
                <a:gd name="T50" fmla="*/ 32 w 38"/>
                <a:gd name="T51" fmla="*/ 46 h 57"/>
                <a:gd name="T52" fmla="*/ 33 w 38"/>
                <a:gd name="T53" fmla="*/ 40 h 57"/>
                <a:gd name="T54" fmla="*/ 33 w 38"/>
                <a:gd name="T55" fmla="*/ 32 h 57"/>
                <a:gd name="T56" fmla="*/ 27 w 38"/>
                <a:gd name="T57" fmla="*/ 38 h 57"/>
                <a:gd name="T58" fmla="*/ 19 w 38"/>
                <a:gd name="T59" fmla="*/ 40 h 57"/>
                <a:gd name="T60" fmla="*/ 20 w 38"/>
                <a:gd name="T61" fmla="*/ 36 h 57"/>
                <a:gd name="T62" fmla="*/ 25 w 38"/>
                <a:gd name="T63" fmla="*/ 35 h 57"/>
                <a:gd name="T64" fmla="*/ 29 w 38"/>
                <a:gd name="T65" fmla="*/ 33 h 57"/>
                <a:gd name="T66" fmla="*/ 32 w 38"/>
                <a:gd name="T67" fmla="*/ 30 h 57"/>
                <a:gd name="T68" fmla="*/ 33 w 38"/>
                <a:gd name="T69" fmla="*/ 26 h 57"/>
                <a:gd name="T70" fmla="*/ 33 w 38"/>
                <a:gd name="T71" fmla="*/ 14 h 57"/>
                <a:gd name="T72" fmla="*/ 31 w 38"/>
                <a:gd name="T73" fmla="*/ 10 h 57"/>
                <a:gd name="T74" fmla="*/ 28 w 38"/>
                <a:gd name="T75" fmla="*/ 7 h 57"/>
                <a:gd name="T76" fmla="*/ 24 w 38"/>
                <a:gd name="T77" fmla="*/ 5 h 57"/>
                <a:gd name="T78" fmla="*/ 19 w 38"/>
                <a:gd name="T79" fmla="*/ 4 h 57"/>
                <a:gd name="T80" fmla="*/ 13 w 38"/>
                <a:gd name="T81" fmla="*/ 6 h 57"/>
                <a:gd name="T82" fmla="*/ 9 w 38"/>
                <a:gd name="T83" fmla="*/ 9 h 57"/>
                <a:gd name="T84" fmla="*/ 6 w 38"/>
                <a:gd name="T85" fmla="*/ 14 h 57"/>
                <a:gd name="T86" fmla="*/ 5 w 38"/>
                <a:gd name="T87" fmla="*/ 20 h 57"/>
                <a:gd name="T88" fmla="*/ 6 w 38"/>
                <a:gd name="T89" fmla="*/ 26 h 57"/>
                <a:gd name="T90" fmla="*/ 10 w 38"/>
                <a:gd name="T91" fmla="*/ 31 h 57"/>
                <a:gd name="T92" fmla="*/ 14 w 38"/>
                <a:gd name="T93" fmla="*/ 35 h 57"/>
                <a:gd name="T94" fmla="*/ 20 w 38"/>
                <a:gd name="T95" fmla="*/ 3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8" h="57">
                  <a:moveTo>
                    <a:pt x="19" y="40"/>
                  </a:moveTo>
                  <a:cubicBezTo>
                    <a:pt x="16" y="40"/>
                    <a:pt x="13" y="40"/>
                    <a:pt x="11" y="39"/>
                  </a:cubicBezTo>
                  <a:cubicBezTo>
                    <a:pt x="9" y="38"/>
                    <a:pt x="7" y="36"/>
                    <a:pt x="5" y="34"/>
                  </a:cubicBezTo>
                  <a:cubicBezTo>
                    <a:pt x="4" y="32"/>
                    <a:pt x="2" y="30"/>
                    <a:pt x="1" y="28"/>
                  </a:cubicBezTo>
                  <a:cubicBezTo>
                    <a:pt x="1" y="25"/>
                    <a:pt x="0" y="23"/>
                    <a:pt x="0" y="20"/>
                  </a:cubicBezTo>
                  <a:cubicBezTo>
                    <a:pt x="0" y="17"/>
                    <a:pt x="1" y="15"/>
                    <a:pt x="1" y="12"/>
                  </a:cubicBezTo>
                  <a:cubicBezTo>
                    <a:pt x="2" y="10"/>
                    <a:pt x="4" y="8"/>
                    <a:pt x="5" y="6"/>
                  </a:cubicBezTo>
                  <a:cubicBezTo>
                    <a:pt x="7" y="4"/>
                    <a:pt x="9" y="2"/>
                    <a:pt x="11" y="1"/>
                  </a:cubicBezTo>
                  <a:cubicBezTo>
                    <a:pt x="13" y="0"/>
                    <a:pt x="16" y="0"/>
                    <a:pt x="18" y="0"/>
                  </a:cubicBezTo>
                  <a:cubicBezTo>
                    <a:pt x="22" y="0"/>
                    <a:pt x="25" y="0"/>
                    <a:pt x="27" y="2"/>
                  </a:cubicBezTo>
                  <a:cubicBezTo>
                    <a:pt x="30" y="4"/>
                    <a:pt x="32" y="6"/>
                    <a:pt x="34" y="9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3"/>
                    <a:pt x="38" y="45"/>
                    <a:pt x="37" y="47"/>
                  </a:cubicBezTo>
                  <a:cubicBezTo>
                    <a:pt x="36" y="49"/>
                    <a:pt x="34" y="51"/>
                    <a:pt x="33" y="53"/>
                  </a:cubicBezTo>
                  <a:cubicBezTo>
                    <a:pt x="31" y="54"/>
                    <a:pt x="29" y="55"/>
                    <a:pt x="26" y="56"/>
                  </a:cubicBezTo>
                  <a:cubicBezTo>
                    <a:pt x="24" y="57"/>
                    <a:pt x="22" y="57"/>
                    <a:pt x="19" y="57"/>
                  </a:cubicBezTo>
                  <a:cubicBezTo>
                    <a:pt x="14" y="57"/>
                    <a:pt x="11" y="56"/>
                    <a:pt x="8" y="54"/>
                  </a:cubicBezTo>
                  <a:cubicBezTo>
                    <a:pt x="5" y="53"/>
                    <a:pt x="3" y="51"/>
                    <a:pt x="1" y="48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6" y="48"/>
                    <a:pt x="8" y="50"/>
                    <a:pt x="11" y="51"/>
                  </a:cubicBezTo>
                  <a:cubicBezTo>
                    <a:pt x="13" y="52"/>
                    <a:pt x="16" y="53"/>
                    <a:pt x="19" y="53"/>
                  </a:cubicBezTo>
                  <a:cubicBezTo>
                    <a:pt x="21" y="53"/>
                    <a:pt x="23" y="52"/>
                    <a:pt x="24" y="52"/>
                  </a:cubicBezTo>
                  <a:cubicBezTo>
                    <a:pt x="26" y="51"/>
                    <a:pt x="28" y="51"/>
                    <a:pt x="29" y="50"/>
                  </a:cubicBezTo>
                  <a:cubicBezTo>
                    <a:pt x="30" y="49"/>
                    <a:pt x="31" y="47"/>
                    <a:pt x="32" y="46"/>
                  </a:cubicBezTo>
                  <a:cubicBezTo>
                    <a:pt x="33" y="44"/>
                    <a:pt x="33" y="42"/>
                    <a:pt x="33" y="40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2" y="35"/>
                    <a:pt x="30" y="37"/>
                    <a:pt x="27" y="38"/>
                  </a:cubicBezTo>
                  <a:cubicBezTo>
                    <a:pt x="24" y="40"/>
                    <a:pt x="22" y="40"/>
                    <a:pt x="19" y="40"/>
                  </a:cubicBezTo>
                  <a:close/>
                  <a:moveTo>
                    <a:pt x="20" y="36"/>
                  </a:moveTo>
                  <a:cubicBezTo>
                    <a:pt x="22" y="36"/>
                    <a:pt x="23" y="36"/>
                    <a:pt x="25" y="35"/>
                  </a:cubicBezTo>
                  <a:cubicBezTo>
                    <a:pt x="26" y="35"/>
                    <a:pt x="27" y="34"/>
                    <a:pt x="29" y="33"/>
                  </a:cubicBezTo>
                  <a:cubicBezTo>
                    <a:pt x="30" y="32"/>
                    <a:pt x="31" y="31"/>
                    <a:pt x="32" y="30"/>
                  </a:cubicBezTo>
                  <a:cubicBezTo>
                    <a:pt x="32" y="29"/>
                    <a:pt x="33" y="27"/>
                    <a:pt x="33" y="26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3"/>
                    <a:pt x="32" y="11"/>
                    <a:pt x="31" y="10"/>
                  </a:cubicBezTo>
                  <a:cubicBezTo>
                    <a:pt x="30" y="9"/>
                    <a:pt x="29" y="8"/>
                    <a:pt x="28" y="7"/>
                  </a:cubicBezTo>
                  <a:cubicBezTo>
                    <a:pt x="26" y="6"/>
                    <a:pt x="25" y="5"/>
                    <a:pt x="24" y="5"/>
                  </a:cubicBezTo>
                  <a:cubicBezTo>
                    <a:pt x="22" y="4"/>
                    <a:pt x="21" y="4"/>
                    <a:pt x="19" y="4"/>
                  </a:cubicBezTo>
                  <a:cubicBezTo>
                    <a:pt x="17" y="4"/>
                    <a:pt x="15" y="5"/>
                    <a:pt x="13" y="6"/>
                  </a:cubicBezTo>
                  <a:cubicBezTo>
                    <a:pt x="12" y="6"/>
                    <a:pt x="10" y="8"/>
                    <a:pt x="9" y="9"/>
                  </a:cubicBezTo>
                  <a:cubicBezTo>
                    <a:pt x="8" y="11"/>
                    <a:pt x="7" y="12"/>
                    <a:pt x="6" y="14"/>
                  </a:cubicBezTo>
                  <a:cubicBezTo>
                    <a:pt x="6" y="16"/>
                    <a:pt x="5" y="18"/>
                    <a:pt x="5" y="20"/>
                  </a:cubicBezTo>
                  <a:cubicBezTo>
                    <a:pt x="5" y="22"/>
                    <a:pt x="6" y="24"/>
                    <a:pt x="6" y="26"/>
                  </a:cubicBezTo>
                  <a:cubicBezTo>
                    <a:pt x="7" y="28"/>
                    <a:pt x="8" y="30"/>
                    <a:pt x="10" y="31"/>
                  </a:cubicBezTo>
                  <a:cubicBezTo>
                    <a:pt x="11" y="33"/>
                    <a:pt x="13" y="34"/>
                    <a:pt x="14" y="35"/>
                  </a:cubicBezTo>
                  <a:cubicBezTo>
                    <a:pt x="16" y="36"/>
                    <a:pt x="18" y="36"/>
                    <a:pt x="20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292"/>
            <p:cNvSpPr>
              <a:spLocks noEditPoints="1"/>
            </p:cNvSpPr>
            <p:nvPr/>
          </p:nvSpPr>
          <p:spPr bwMode="auto">
            <a:xfrm>
              <a:off x="8054326" y="3591408"/>
              <a:ext cx="7938" cy="80963"/>
            </a:xfrm>
            <a:custGeom>
              <a:avLst/>
              <a:gdLst>
                <a:gd name="T0" fmla="*/ 0 w 5"/>
                <a:gd name="T1" fmla="*/ 7 h 51"/>
                <a:gd name="T2" fmla="*/ 0 w 5"/>
                <a:gd name="T3" fmla="*/ 0 h 51"/>
                <a:gd name="T4" fmla="*/ 5 w 5"/>
                <a:gd name="T5" fmla="*/ 0 h 51"/>
                <a:gd name="T6" fmla="*/ 5 w 5"/>
                <a:gd name="T7" fmla="*/ 7 h 51"/>
                <a:gd name="T8" fmla="*/ 0 w 5"/>
                <a:gd name="T9" fmla="*/ 7 h 51"/>
                <a:gd name="T10" fmla="*/ 0 w 5"/>
                <a:gd name="T11" fmla="*/ 51 h 51"/>
                <a:gd name="T12" fmla="*/ 0 w 5"/>
                <a:gd name="T13" fmla="*/ 15 h 51"/>
                <a:gd name="T14" fmla="*/ 5 w 5"/>
                <a:gd name="T15" fmla="*/ 15 h 51"/>
                <a:gd name="T16" fmla="*/ 5 w 5"/>
                <a:gd name="T17" fmla="*/ 51 h 51"/>
                <a:gd name="T18" fmla="*/ 0 w 5"/>
                <a:gd name="T1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51">
                  <a:moveTo>
                    <a:pt x="0" y="7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5" y="7"/>
                  </a:lnTo>
                  <a:lnTo>
                    <a:pt x="0" y="7"/>
                  </a:lnTo>
                  <a:close/>
                  <a:moveTo>
                    <a:pt x="0" y="51"/>
                  </a:moveTo>
                  <a:lnTo>
                    <a:pt x="0" y="15"/>
                  </a:lnTo>
                  <a:lnTo>
                    <a:pt x="5" y="15"/>
                  </a:lnTo>
                  <a:lnTo>
                    <a:pt x="5" y="51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293"/>
            <p:cNvSpPr>
              <a:spLocks noEditPoints="1"/>
            </p:cNvSpPr>
            <p:nvPr/>
          </p:nvSpPr>
          <p:spPr bwMode="auto">
            <a:xfrm>
              <a:off x="8073376" y="3615220"/>
              <a:ext cx="49213" cy="57150"/>
            </a:xfrm>
            <a:custGeom>
              <a:avLst/>
              <a:gdLst>
                <a:gd name="T0" fmla="*/ 13 w 35"/>
                <a:gd name="T1" fmla="*/ 41 h 41"/>
                <a:gd name="T2" fmla="*/ 8 w 35"/>
                <a:gd name="T3" fmla="*/ 40 h 41"/>
                <a:gd name="T4" fmla="*/ 4 w 35"/>
                <a:gd name="T5" fmla="*/ 37 h 41"/>
                <a:gd name="T6" fmla="*/ 1 w 35"/>
                <a:gd name="T7" fmla="*/ 33 h 41"/>
                <a:gd name="T8" fmla="*/ 0 w 35"/>
                <a:gd name="T9" fmla="*/ 28 h 41"/>
                <a:gd name="T10" fmla="*/ 1 w 35"/>
                <a:gd name="T11" fmla="*/ 24 h 41"/>
                <a:gd name="T12" fmla="*/ 5 w 35"/>
                <a:gd name="T13" fmla="*/ 20 h 41"/>
                <a:gd name="T14" fmla="*/ 10 w 35"/>
                <a:gd name="T15" fmla="*/ 17 h 41"/>
                <a:gd name="T16" fmla="*/ 17 w 35"/>
                <a:gd name="T17" fmla="*/ 16 h 41"/>
                <a:gd name="T18" fmla="*/ 23 w 35"/>
                <a:gd name="T19" fmla="*/ 17 h 41"/>
                <a:gd name="T20" fmla="*/ 28 w 35"/>
                <a:gd name="T21" fmla="*/ 18 h 41"/>
                <a:gd name="T22" fmla="*/ 28 w 35"/>
                <a:gd name="T23" fmla="*/ 15 h 41"/>
                <a:gd name="T24" fmla="*/ 25 w 35"/>
                <a:gd name="T25" fmla="*/ 7 h 41"/>
                <a:gd name="T26" fmla="*/ 17 w 35"/>
                <a:gd name="T27" fmla="*/ 3 h 41"/>
                <a:gd name="T28" fmla="*/ 11 w 35"/>
                <a:gd name="T29" fmla="*/ 5 h 41"/>
                <a:gd name="T30" fmla="*/ 5 w 35"/>
                <a:gd name="T31" fmla="*/ 8 h 41"/>
                <a:gd name="T32" fmla="*/ 3 w 35"/>
                <a:gd name="T33" fmla="*/ 5 h 41"/>
                <a:gd name="T34" fmla="*/ 18 w 35"/>
                <a:gd name="T35" fmla="*/ 0 h 41"/>
                <a:gd name="T36" fmla="*/ 29 w 35"/>
                <a:gd name="T37" fmla="*/ 4 h 41"/>
                <a:gd name="T38" fmla="*/ 34 w 35"/>
                <a:gd name="T39" fmla="*/ 15 h 41"/>
                <a:gd name="T40" fmla="*/ 34 w 35"/>
                <a:gd name="T41" fmla="*/ 33 h 41"/>
                <a:gd name="T42" fmla="*/ 35 w 35"/>
                <a:gd name="T43" fmla="*/ 35 h 41"/>
                <a:gd name="T44" fmla="*/ 35 w 35"/>
                <a:gd name="T45" fmla="*/ 40 h 41"/>
                <a:gd name="T46" fmla="*/ 34 w 35"/>
                <a:gd name="T47" fmla="*/ 40 h 41"/>
                <a:gd name="T48" fmla="*/ 30 w 35"/>
                <a:gd name="T49" fmla="*/ 39 h 41"/>
                <a:gd name="T50" fmla="*/ 29 w 35"/>
                <a:gd name="T51" fmla="*/ 36 h 41"/>
                <a:gd name="T52" fmla="*/ 29 w 35"/>
                <a:gd name="T53" fmla="*/ 33 h 41"/>
                <a:gd name="T54" fmla="*/ 22 w 35"/>
                <a:gd name="T55" fmla="*/ 39 h 41"/>
                <a:gd name="T56" fmla="*/ 13 w 35"/>
                <a:gd name="T57" fmla="*/ 41 h 41"/>
                <a:gd name="T58" fmla="*/ 15 w 35"/>
                <a:gd name="T59" fmla="*/ 37 h 41"/>
                <a:gd name="T60" fmla="*/ 22 w 35"/>
                <a:gd name="T61" fmla="*/ 35 h 41"/>
                <a:gd name="T62" fmla="*/ 27 w 35"/>
                <a:gd name="T63" fmla="*/ 31 h 41"/>
                <a:gd name="T64" fmla="*/ 28 w 35"/>
                <a:gd name="T65" fmla="*/ 30 h 41"/>
                <a:gd name="T66" fmla="*/ 28 w 35"/>
                <a:gd name="T67" fmla="*/ 28 h 41"/>
                <a:gd name="T68" fmla="*/ 28 w 35"/>
                <a:gd name="T69" fmla="*/ 22 h 41"/>
                <a:gd name="T70" fmla="*/ 23 w 35"/>
                <a:gd name="T71" fmla="*/ 20 h 41"/>
                <a:gd name="T72" fmla="*/ 17 w 35"/>
                <a:gd name="T73" fmla="*/ 20 h 41"/>
                <a:gd name="T74" fmla="*/ 8 w 35"/>
                <a:gd name="T75" fmla="*/ 22 h 41"/>
                <a:gd name="T76" fmla="*/ 5 w 35"/>
                <a:gd name="T77" fmla="*/ 28 h 41"/>
                <a:gd name="T78" fmla="*/ 6 w 35"/>
                <a:gd name="T79" fmla="*/ 31 h 41"/>
                <a:gd name="T80" fmla="*/ 8 w 35"/>
                <a:gd name="T81" fmla="*/ 34 h 41"/>
                <a:gd name="T82" fmla="*/ 11 w 35"/>
                <a:gd name="T83" fmla="*/ 36 h 41"/>
                <a:gd name="T84" fmla="*/ 15 w 35"/>
                <a:gd name="T85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" h="41">
                  <a:moveTo>
                    <a:pt x="13" y="41"/>
                  </a:moveTo>
                  <a:cubicBezTo>
                    <a:pt x="11" y="41"/>
                    <a:pt x="10" y="40"/>
                    <a:pt x="8" y="40"/>
                  </a:cubicBezTo>
                  <a:cubicBezTo>
                    <a:pt x="6" y="39"/>
                    <a:pt x="5" y="38"/>
                    <a:pt x="4" y="37"/>
                  </a:cubicBezTo>
                  <a:cubicBezTo>
                    <a:pt x="3" y="36"/>
                    <a:pt x="2" y="35"/>
                    <a:pt x="1" y="33"/>
                  </a:cubicBezTo>
                  <a:cubicBezTo>
                    <a:pt x="0" y="32"/>
                    <a:pt x="0" y="30"/>
                    <a:pt x="0" y="28"/>
                  </a:cubicBezTo>
                  <a:cubicBezTo>
                    <a:pt x="0" y="27"/>
                    <a:pt x="1" y="25"/>
                    <a:pt x="1" y="24"/>
                  </a:cubicBezTo>
                  <a:cubicBezTo>
                    <a:pt x="2" y="22"/>
                    <a:pt x="3" y="21"/>
                    <a:pt x="5" y="20"/>
                  </a:cubicBezTo>
                  <a:cubicBezTo>
                    <a:pt x="6" y="19"/>
                    <a:pt x="8" y="18"/>
                    <a:pt x="10" y="17"/>
                  </a:cubicBezTo>
                  <a:cubicBezTo>
                    <a:pt x="12" y="17"/>
                    <a:pt x="14" y="16"/>
                    <a:pt x="17" y="16"/>
                  </a:cubicBezTo>
                  <a:cubicBezTo>
                    <a:pt x="19" y="16"/>
                    <a:pt x="21" y="17"/>
                    <a:pt x="23" y="17"/>
                  </a:cubicBezTo>
                  <a:cubicBezTo>
                    <a:pt x="25" y="17"/>
                    <a:pt x="27" y="18"/>
                    <a:pt x="28" y="18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1"/>
                    <a:pt x="27" y="9"/>
                    <a:pt x="25" y="7"/>
                  </a:cubicBezTo>
                  <a:cubicBezTo>
                    <a:pt x="23" y="4"/>
                    <a:pt x="21" y="3"/>
                    <a:pt x="17" y="3"/>
                  </a:cubicBezTo>
                  <a:cubicBezTo>
                    <a:pt x="15" y="3"/>
                    <a:pt x="13" y="4"/>
                    <a:pt x="11" y="5"/>
                  </a:cubicBezTo>
                  <a:cubicBezTo>
                    <a:pt x="9" y="5"/>
                    <a:pt x="7" y="7"/>
                    <a:pt x="5" y="8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8" y="1"/>
                    <a:pt x="13" y="0"/>
                    <a:pt x="18" y="0"/>
                  </a:cubicBezTo>
                  <a:cubicBezTo>
                    <a:pt x="23" y="0"/>
                    <a:pt x="26" y="1"/>
                    <a:pt x="29" y="4"/>
                  </a:cubicBezTo>
                  <a:cubicBezTo>
                    <a:pt x="32" y="7"/>
                    <a:pt x="34" y="10"/>
                    <a:pt x="34" y="1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5"/>
                    <a:pt x="34" y="35"/>
                    <a:pt x="35" y="35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0"/>
                    <a:pt x="34" y="40"/>
                    <a:pt x="34" y="40"/>
                  </a:cubicBezTo>
                  <a:cubicBezTo>
                    <a:pt x="32" y="40"/>
                    <a:pt x="31" y="40"/>
                    <a:pt x="30" y="39"/>
                  </a:cubicBezTo>
                  <a:cubicBezTo>
                    <a:pt x="30" y="38"/>
                    <a:pt x="29" y="38"/>
                    <a:pt x="29" y="36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7" y="36"/>
                    <a:pt x="25" y="37"/>
                    <a:pt x="22" y="39"/>
                  </a:cubicBezTo>
                  <a:cubicBezTo>
                    <a:pt x="19" y="40"/>
                    <a:pt x="16" y="41"/>
                    <a:pt x="13" y="41"/>
                  </a:cubicBezTo>
                  <a:close/>
                  <a:moveTo>
                    <a:pt x="15" y="37"/>
                  </a:moveTo>
                  <a:cubicBezTo>
                    <a:pt x="17" y="37"/>
                    <a:pt x="20" y="36"/>
                    <a:pt x="22" y="35"/>
                  </a:cubicBezTo>
                  <a:cubicBezTo>
                    <a:pt x="24" y="34"/>
                    <a:pt x="26" y="33"/>
                    <a:pt x="27" y="31"/>
                  </a:cubicBezTo>
                  <a:cubicBezTo>
                    <a:pt x="28" y="31"/>
                    <a:pt x="28" y="30"/>
                    <a:pt x="28" y="30"/>
                  </a:cubicBezTo>
                  <a:cubicBezTo>
                    <a:pt x="28" y="29"/>
                    <a:pt x="28" y="29"/>
                    <a:pt x="28" y="28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7" y="21"/>
                    <a:pt x="25" y="21"/>
                    <a:pt x="23" y="20"/>
                  </a:cubicBezTo>
                  <a:cubicBezTo>
                    <a:pt x="21" y="20"/>
                    <a:pt x="19" y="20"/>
                    <a:pt x="17" y="20"/>
                  </a:cubicBezTo>
                  <a:cubicBezTo>
                    <a:pt x="14" y="20"/>
                    <a:pt x="11" y="20"/>
                    <a:pt x="8" y="22"/>
                  </a:cubicBezTo>
                  <a:cubicBezTo>
                    <a:pt x="6" y="23"/>
                    <a:pt x="5" y="25"/>
                    <a:pt x="5" y="28"/>
                  </a:cubicBezTo>
                  <a:cubicBezTo>
                    <a:pt x="5" y="29"/>
                    <a:pt x="5" y="30"/>
                    <a:pt x="6" y="31"/>
                  </a:cubicBezTo>
                  <a:cubicBezTo>
                    <a:pt x="6" y="32"/>
                    <a:pt x="7" y="33"/>
                    <a:pt x="8" y="34"/>
                  </a:cubicBezTo>
                  <a:cubicBezTo>
                    <a:pt x="9" y="35"/>
                    <a:pt x="10" y="36"/>
                    <a:pt x="11" y="36"/>
                  </a:cubicBezTo>
                  <a:cubicBezTo>
                    <a:pt x="12" y="36"/>
                    <a:pt x="13" y="37"/>
                    <a:pt x="15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294"/>
            <p:cNvSpPr>
              <a:spLocks/>
            </p:cNvSpPr>
            <p:nvPr/>
          </p:nvSpPr>
          <p:spPr bwMode="auto">
            <a:xfrm>
              <a:off x="8132113" y="3596170"/>
              <a:ext cx="31750" cy="76200"/>
            </a:xfrm>
            <a:custGeom>
              <a:avLst/>
              <a:gdLst>
                <a:gd name="T0" fmla="*/ 23 w 23"/>
                <a:gd name="T1" fmla="*/ 51 h 53"/>
                <a:gd name="T2" fmla="*/ 21 w 23"/>
                <a:gd name="T3" fmla="*/ 52 h 53"/>
                <a:gd name="T4" fmla="*/ 19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1 w 23"/>
                <a:gd name="T11" fmla="*/ 53 h 53"/>
                <a:gd name="T12" fmla="*/ 8 w 23"/>
                <a:gd name="T13" fmla="*/ 51 h 53"/>
                <a:gd name="T14" fmla="*/ 6 w 23"/>
                <a:gd name="T15" fmla="*/ 49 h 53"/>
                <a:gd name="T16" fmla="*/ 5 w 23"/>
                <a:gd name="T17" fmla="*/ 46 h 53"/>
                <a:gd name="T18" fmla="*/ 5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5 w 23"/>
                <a:gd name="T25" fmla="*/ 13 h 53"/>
                <a:gd name="T26" fmla="*/ 5 w 23"/>
                <a:gd name="T27" fmla="*/ 0 h 53"/>
                <a:gd name="T28" fmla="*/ 11 w 23"/>
                <a:gd name="T29" fmla="*/ 0 h 53"/>
                <a:gd name="T30" fmla="*/ 11 w 23"/>
                <a:gd name="T31" fmla="*/ 13 h 53"/>
                <a:gd name="T32" fmla="*/ 20 w 23"/>
                <a:gd name="T33" fmla="*/ 13 h 53"/>
                <a:gd name="T34" fmla="*/ 20 w 23"/>
                <a:gd name="T35" fmla="*/ 17 h 53"/>
                <a:gd name="T36" fmla="*/ 11 w 23"/>
                <a:gd name="T37" fmla="*/ 17 h 53"/>
                <a:gd name="T38" fmla="*/ 11 w 23"/>
                <a:gd name="T39" fmla="*/ 44 h 53"/>
                <a:gd name="T40" fmla="*/ 12 w 23"/>
                <a:gd name="T41" fmla="*/ 48 h 53"/>
                <a:gd name="T42" fmla="*/ 15 w 23"/>
                <a:gd name="T43" fmla="*/ 49 h 53"/>
                <a:gd name="T44" fmla="*/ 19 w 23"/>
                <a:gd name="T45" fmla="*/ 48 h 53"/>
                <a:gd name="T46" fmla="*/ 21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2" y="51"/>
                    <a:pt x="22" y="51"/>
                    <a:pt x="21" y="52"/>
                  </a:cubicBezTo>
                  <a:cubicBezTo>
                    <a:pt x="21" y="52"/>
                    <a:pt x="20" y="52"/>
                    <a:pt x="19" y="52"/>
                  </a:cubicBezTo>
                  <a:cubicBezTo>
                    <a:pt x="19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3" y="53"/>
                    <a:pt x="12" y="53"/>
                    <a:pt x="11" y="53"/>
                  </a:cubicBezTo>
                  <a:cubicBezTo>
                    <a:pt x="10" y="53"/>
                    <a:pt x="9" y="52"/>
                    <a:pt x="8" y="51"/>
                  </a:cubicBezTo>
                  <a:cubicBezTo>
                    <a:pt x="7" y="51"/>
                    <a:pt x="7" y="50"/>
                    <a:pt x="6" y="49"/>
                  </a:cubicBezTo>
                  <a:cubicBezTo>
                    <a:pt x="6" y="48"/>
                    <a:pt x="5" y="47"/>
                    <a:pt x="5" y="4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1" y="47"/>
                    <a:pt x="12" y="48"/>
                  </a:cubicBezTo>
                  <a:cubicBezTo>
                    <a:pt x="13" y="48"/>
                    <a:pt x="14" y="49"/>
                    <a:pt x="15" y="49"/>
                  </a:cubicBezTo>
                  <a:cubicBezTo>
                    <a:pt x="17" y="49"/>
                    <a:pt x="18" y="48"/>
                    <a:pt x="19" y="48"/>
                  </a:cubicBezTo>
                  <a:cubicBezTo>
                    <a:pt x="20" y="47"/>
                    <a:pt x="21" y="47"/>
                    <a:pt x="21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Rectangle 295"/>
            <p:cNvSpPr>
              <a:spLocks noChangeArrowheads="1"/>
            </p:cNvSpPr>
            <p:nvPr/>
          </p:nvSpPr>
          <p:spPr bwMode="auto">
            <a:xfrm>
              <a:off x="8171801" y="3659670"/>
              <a:ext cx="6350" cy="12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296"/>
            <p:cNvSpPr>
              <a:spLocks/>
            </p:cNvSpPr>
            <p:nvPr/>
          </p:nvSpPr>
          <p:spPr bwMode="auto">
            <a:xfrm>
              <a:off x="7495526" y="3029433"/>
              <a:ext cx="96838" cy="104775"/>
            </a:xfrm>
            <a:custGeom>
              <a:avLst/>
              <a:gdLst>
                <a:gd name="T0" fmla="*/ 14 w 61"/>
                <a:gd name="T1" fmla="*/ 0 h 66"/>
                <a:gd name="T2" fmla="*/ 30 w 61"/>
                <a:gd name="T3" fmla="*/ 32 h 66"/>
                <a:gd name="T4" fmla="*/ 47 w 61"/>
                <a:gd name="T5" fmla="*/ 0 h 66"/>
                <a:gd name="T6" fmla="*/ 61 w 61"/>
                <a:gd name="T7" fmla="*/ 0 h 66"/>
                <a:gd name="T8" fmla="*/ 36 w 61"/>
                <a:gd name="T9" fmla="*/ 43 h 66"/>
                <a:gd name="T10" fmla="*/ 36 w 61"/>
                <a:gd name="T11" fmla="*/ 66 h 66"/>
                <a:gd name="T12" fmla="*/ 24 w 61"/>
                <a:gd name="T13" fmla="*/ 66 h 66"/>
                <a:gd name="T14" fmla="*/ 24 w 61"/>
                <a:gd name="T15" fmla="*/ 43 h 66"/>
                <a:gd name="T16" fmla="*/ 0 w 61"/>
                <a:gd name="T17" fmla="*/ 0 h 66"/>
                <a:gd name="T18" fmla="*/ 14 w 61"/>
                <a:gd name="T1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66">
                  <a:moveTo>
                    <a:pt x="14" y="0"/>
                  </a:moveTo>
                  <a:lnTo>
                    <a:pt x="30" y="32"/>
                  </a:lnTo>
                  <a:lnTo>
                    <a:pt x="47" y="0"/>
                  </a:lnTo>
                  <a:lnTo>
                    <a:pt x="61" y="0"/>
                  </a:lnTo>
                  <a:lnTo>
                    <a:pt x="36" y="43"/>
                  </a:lnTo>
                  <a:lnTo>
                    <a:pt x="36" y="66"/>
                  </a:lnTo>
                  <a:lnTo>
                    <a:pt x="24" y="66"/>
                  </a:lnTo>
                  <a:lnTo>
                    <a:pt x="24" y="43"/>
                  </a:lnTo>
                  <a:lnTo>
                    <a:pt x="0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297"/>
            <p:cNvSpPr>
              <a:spLocks noEditPoints="1"/>
            </p:cNvSpPr>
            <p:nvPr/>
          </p:nvSpPr>
          <p:spPr bwMode="auto">
            <a:xfrm>
              <a:off x="7595538" y="3056420"/>
              <a:ext cx="82550" cy="79375"/>
            </a:xfrm>
            <a:custGeom>
              <a:avLst/>
              <a:gdLst>
                <a:gd name="T0" fmla="*/ 29 w 57"/>
                <a:gd name="T1" fmla="*/ 56 h 56"/>
                <a:gd name="T2" fmla="*/ 17 w 57"/>
                <a:gd name="T3" fmla="*/ 53 h 56"/>
                <a:gd name="T4" fmla="*/ 8 w 57"/>
                <a:gd name="T5" fmla="*/ 47 h 56"/>
                <a:gd name="T6" fmla="*/ 2 w 57"/>
                <a:gd name="T7" fmla="*/ 38 h 56"/>
                <a:gd name="T8" fmla="*/ 0 w 57"/>
                <a:gd name="T9" fmla="*/ 28 h 56"/>
                <a:gd name="T10" fmla="*/ 2 w 57"/>
                <a:gd name="T11" fmla="*/ 17 h 56"/>
                <a:gd name="T12" fmla="*/ 8 w 57"/>
                <a:gd name="T13" fmla="*/ 8 h 56"/>
                <a:gd name="T14" fmla="*/ 17 w 57"/>
                <a:gd name="T15" fmla="*/ 2 h 56"/>
                <a:gd name="T16" fmla="*/ 29 w 57"/>
                <a:gd name="T17" fmla="*/ 0 h 56"/>
                <a:gd name="T18" fmla="*/ 41 w 57"/>
                <a:gd name="T19" fmla="*/ 2 h 56"/>
                <a:gd name="T20" fmla="*/ 49 w 57"/>
                <a:gd name="T21" fmla="*/ 8 h 56"/>
                <a:gd name="T22" fmla="*/ 55 w 57"/>
                <a:gd name="T23" fmla="*/ 17 h 56"/>
                <a:gd name="T24" fmla="*/ 57 w 57"/>
                <a:gd name="T25" fmla="*/ 28 h 56"/>
                <a:gd name="T26" fmla="*/ 55 w 57"/>
                <a:gd name="T27" fmla="*/ 38 h 56"/>
                <a:gd name="T28" fmla="*/ 49 w 57"/>
                <a:gd name="T29" fmla="*/ 47 h 56"/>
                <a:gd name="T30" fmla="*/ 41 w 57"/>
                <a:gd name="T31" fmla="*/ 53 h 56"/>
                <a:gd name="T32" fmla="*/ 29 w 57"/>
                <a:gd name="T33" fmla="*/ 56 h 56"/>
                <a:gd name="T34" fmla="*/ 15 w 57"/>
                <a:gd name="T35" fmla="*/ 28 h 56"/>
                <a:gd name="T36" fmla="*/ 16 w 57"/>
                <a:gd name="T37" fmla="*/ 34 h 56"/>
                <a:gd name="T38" fmla="*/ 19 w 57"/>
                <a:gd name="T39" fmla="*/ 39 h 56"/>
                <a:gd name="T40" fmla="*/ 23 w 57"/>
                <a:gd name="T41" fmla="*/ 43 h 56"/>
                <a:gd name="T42" fmla="*/ 29 w 57"/>
                <a:gd name="T43" fmla="*/ 44 h 56"/>
                <a:gd name="T44" fmla="*/ 34 w 57"/>
                <a:gd name="T45" fmla="*/ 43 h 56"/>
                <a:gd name="T46" fmla="*/ 39 w 57"/>
                <a:gd name="T47" fmla="*/ 39 h 56"/>
                <a:gd name="T48" fmla="*/ 42 w 57"/>
                <a:gd name="T49" fmla="*/ 34 h 56"/>
                <a:gd name="T50" fmla="*/ 43 w 57"/>
                <a:gd name="T51" fmla="*/ 28 h 56"/>
                <a:gd name="T52" fmla="*/ 42 w 57"/>
                <a:gd name="T53" fmla="*/ 21 h 56"/>
                <a:gd name="T54" fmla="*/ 39 w 57"/>
                <a:gd name="T55" fmla="*/ 16 h 56"/>
                <a:gd name="T56" fmla="*/ 34 w 57"/>
                <a:gd name="T57" fmla="*/ 12 h 56"/>
                <a:gd name="T58" fmla="*/ 29 w 57"/>
                <a:gd name="T59" fmla="*/ 11 h 56"/>
                <a:gd name="T60" fmla="*/ 23 w 57"/>
                <a:gd name="T61" fmla="*/ 13 h 56"/>
                <a:gd name="T62" fmla="*/ 19 w 57"/>
                <a:gd name="T63" fmla="*/ 16 h 56"/>
                <a:gd name="T64" fmla="*/ 16 w 57"/>
                <a:gd name="T65" fmla="*/ 21 h 56"/>
                <a:gd name="T66" fmla="*/ 15 w 57"/>
                <a:gd name="T67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7" h="56">
                  <a:moveTo>
                    <a:pt x="29" y="56"/>
                  </a:moveTo>
                  <a:cubicBezTo>
                    <a:pt x="24" y="56"/>
                    <a:pt x="20" y="55"/>
                    <a:pt x="17" y="53"/>
                  </a:cubicBezTo>
                  <a:cubicBezTo>
                    <a:pt x="13" y="52"/>
                    <a:pt x="10" y="50"/>
                    <a:pt x="8" y="47"/>
                  </a:cubicBezTo>
                  <a:cubicBezTo>
                    <a:pt x="5" y="45"/>
                    <a:pt x="4" y="42"/>
                    <a:pt x="2" y="38"/>
                  </a:cubicBezTo>
                  <a:cubicBezTo>
                    <a:pt x="1" y="35"/>
                    <a:pt x="0" y="31"/>
                    <a:pt x="0" y="28"/>
                  </a:cubicBezTo>
                  <a:cubicBezTo>
                    <a:pt x="0" y="24"/>
                    <a:pt x="1" y="20"/>
                    <a:pt x="2" y="17"/>
                  </a:cubicBezTo>
                  <a:cubicBezTo>
                    <a:pt x="4" y="13"/>
                    <a:pt x="5" y="11"/>
                    <a:pt x="8" y="8"/>
                  </a:cubicBezTo>
                  <a:cubicBezTo>
                    <a:pt x="10" y="5"/>
                    <a:pt x="13" y="3"/>
                    <a:pt x="17" y="2"/>
                  </a:cubicBezTo>
                  <a:cubicBezTo>
                    <a:pt x="20" y="0"/>
                    <a:pt x="24" y="0"/>
                    <a:pt x="29" y="0"/>
                  </a:cubicBezTo>
                  <a:cubicBezTo>
                    <a:pt x="33" y="0"/>
                    <a:pt x="37" y="0"/>
                    <a:pt x="41" y="2"/>
                  </a:cubicBezTo>
                  <a:cubicBezTo>
                    <a:pt x="44" y="3"/>
                    <a:pt x="47" y="5"/>
                    <a:pt x="49" y="8"/>
                  </a:cubicBezTo>
                  <a:cubicBezTo>
                    <a:pt x="52" y="11"/>
                    <a:pt x="54" y="13"/>
                    <a:pt x="55" y="17"/>
                  </a:cubicBezTo>
                  <a:cubicBezTo>
                    <a:pt x="56" y="20"/>
                    <a:pt x="57" y="24"/>
                    <a:pt x="57" y="28"/>
                  </a:cubicBezTo>
                  <a:cubicBezTo>
                    <a:pt x="57" y="31"/>
                    <a:pt x="56" y="35"/>
                    <a:pt x="55" y="38"/>
                  </a:cubicBezTo>
                  <a:cubicBezTo>
                    <a:pt x="54" y="42"/>
                    <a:pt x="52" y="45"/>
                    <a:pt x="49" y="47"/>
                  </a:cubicBezTo>
                  <a:cubicBezTo>
                    <a:pt x="47" y="50"/>
                    <a:pt x="44" y="52"/>
                    <a:pt x="41" y="53"/>
                  </a:cubicBezTo>
                  <a:cubicBezTo>
                    <a:pt x="37" y="55"/>
                    <a:pt x="33" y="56"/>
                    <a:pt x="29" y="56"/>
                  </a:cubicBezTo>
                  <a:close/>
                  <a:moveTo>
                    <a:pt x="15" y="28"/>
                  </a:moveTo>
                  <a:cubicBezTo>
                    <a:pt x="15" y="30"/>
                    <a:pt x="15" y="32"/>
                    <a:pt x="16" y="34"/>
                  </a:cubicBezTo>
                  <a:cubicBezTo>
                    <a:pt x="16" y="36"/>
                    <a:pt x="17" y="38"/>
                    <a:pt x="19" y="39"/>
                  </a:cubicBezTo>
                  <a:cubicBezTo>
                    <a:pt x="20" y="41"/>
                    <a:pt x="21" y="42"/>
                    <a:pt x="23" y="43"/>
                  </a:cubicBezTo>
                  <a:cubicBezTo>
                    <a:pt x="25" y="43"/>
                    <a:pt x="27" y="44"/>
                    <a:pt x="29" y="44"/>
                  </a:cubicBezTo>
                  <a:cubicBezTo>
                    <a:pt x="31" y="44"/>
                    <a:pt x="33" y="43"/>
                    <a:pt x="34" y="43"/>
                  </a:cubicBezTo>
                  <a:cubicBezTo>
                    <a:pt x="36" y="42"/>
                    <a:pt x="37" y="41"/>
                    <a:pt x="39" y="39"/>
                  </a:cubicBezTo>
                  <a:cubicBezTo>
                    <a:pt x="40" y="38"/>
                    <a:pt x="41" y="36"/>
                    <a:pt x="42" y="34"/>
                  </a:cubicBezTo>
                  <a:cubicBezTo>
                    <a:pt x="42" y="32"/>
                    <a:pt x="43" y="30"/>
                    <a:pt x="43" y="28"/>
                  </a:cubicBezTo>
                  <a:cubicBezTo>
                    <a:pt x="43" y="25"/>
                    <a:pt x="42" y="23"/>
                    <a:pt x="42" y="21"/>
                  </a:cubicBezTo>
                  <a:cubicBezTo>
                    <a:pt x="41" y="19"/>
                    <a:pt x="40" y="17"/>
                    <a:pt x="39" y="16"/>
                  </a:cubicBezTo>
                  <a:cubicBezTo>
                    <a:pt x="37" y="14"/>
                    <a:pt x="36" y="13"/>
                    <a:pt x="34" y="12"/>
                  </a:cubicBezTo>
                  <a:cubicBezTo>
                    <a:pt x="33" y="12"/>
                    <a:pt x="31" y="11"/>
                    <a:pt x="29" y="11"/>
                  </a:cubicBezTo>
                  <a:cubicBezTo>
                    <a:pt x="27" y="11"/>
                    <a:pt x="25" y="12"/>
                    <a:pt x="23" y="13"/>
                  </a:cubicBezTo>
                  <a:cubicBezTo>
                    <a:pt x="21" y="13"/>
                    <a:pt x="20" y="14"/>
                    <a:pt x="19" y="16"/>
                  </a:cubicBezTo>
                  <a:cubicBezTo>
                    <a:pt x="17" y="17"/>
                    <a:pt x="16" y="19"/>
                    <a:pt x="16" y="21"/>
                  </a:cubicBezTo>
                  <a:cubicBezTo>
                    <a:pt x="15" y="23"/>
                    <a:pt x="15" y="25"/>
                    <a:pt x="15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298"/>
            <p:cNvSpPr>
              <a:spLocks/>
            </p:cNvSpPr>
            <p:nvPr/>
          </p:nvSpPr>
          <p:spPr bwMode="auto">
            <a:xfrm>
              <a:off x="7690788" y="3056420"/>
              <a:ext cx="76200" cy="79375"/>
            </a:xfrm>
            <a:custGeom>
              <a:avLst/>
              <a:gdLst>
                <a:gd name="T0" fmla="*/ 17 w 54"/>
                <a:gd name="T1" fmla="*/ 56 h 56"/>
                <a:gd name="T2" fmla="*/ 4 w 54"/>
                <a:gd name="T3" fmla="*/ 50 h 56"/>
                <a:gd name="T4" fmla="*/ 0 w 54"/>
                <a:gd name="T5" fmla="*/ 34 h 56"/>
                <a:gd name="T6" fmla="*/ 0 w 54"/>
                <a:gd name="T7" fmla="*/ 0 h 56"/>
                <a:gd name="T8" fmla="*/ 14 w 54"/>
                <a:gd name="T9" fmla="*/ 0 h 56"/>
                <a:gd name="T10" fmla="*/ 14 w 54"/>
                <a:gd name="T11" fmla="*/ 31 h 56"/>
                <a:gd name="T12" fmla="*/ 23 w 54"/>
                <a:gd name="T13" fmla="*/ 44 h 56"/>
                <a:gd name="T14" fmla="*/ 30 w 54"/>
                <a:gd name="T15" fmla="*/ 41 h 56"/>
                <a:gd name="T16" fmla="*/ 37 w 54"/>
                <a:gd name="T17" fmla="*/ 34 h 56"/>
                <a:gd name="T18" fmla="*/ 37 w 54"/>
                <a:gd name="T19" fmla="*/ 0 h 56"/>
                <a:gd name="T20" fmla="*/ 50 w 54"/>
                <a:gd name="T21" fmla="*/ 0 h 56"/>
                <a:gd name="T22" fmla="*/ 50 w 54"/>
                <a:gd name="T23" fmla="*/ 39 h 56"/>
                <a:gd name="T24" fmla="*/ 51 w 54"/>
                <a:gd name="T25" fmla="*/ 42 h 56"/>
                <a:gd name="T26" fmla="*/ 54 w 54"/>
                <a:gd name="T27" fmla="*/ 43 h 56"/>
                <a:gd name="T28" fmla="*/ 54 w 54"/>
                <a:gd name="T29" fmla="*/ 55 h 56"/>
                <a:gd name="T30" fmla="*/ 50 w 54"/>
                <a:gd name="T31" fmla="*/ 55 h 56"/>
                <a:gd name="T32" fmla="*/ 48 w 54"/>
                <a:gd name="T33" fmla="*/ 55 h 56"/>
                <a:gd name="T34" fmla="*/ 42 w 54"/>
                <a:gd name="T35" fmla="*/ 53 h 56"/>
                <a:gd name="T36" fmla="*/ 39 w 54"/>
                <a:gd name="T37" fmla="*/ 49 h 56"/>
                <a:gd name="T38" fmla="*/ 39 w 54"/>
                <a:gd name="T39" fmla="*/ 44 h 56"/>
                <a:gd name="T40" fmla="*/ 29 w 54"/>
                <a:gd name="T41" fmla="*/ 53 h 56"/>
                <a:gd name="T42" fmla="*/ 17 w 54"/>
                <a:gd name="T4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4" h="56">
                  <a:moveTo>
                    <a:pt x="17" y="56"/>
                  </a:moveTo>
                  <a:cubicBezTo>
                    <a:pt x="11" y="56"/>
                    <a:pt x="7" y="54"/>
                    <a:pt x="4" y="50"/>
                  </a:cubicBezTo>
                  <a:cubicBezTo>
                    <a:pt x="1" y="47"/>
                    <a:pt x="0" y="41"/>
                    <a:pt x="0" y="3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40"/>
                    <a:pt x="17" y="44"/>
                    <a:pt x="23" y="44"/>
                  </a:cubicBezTo>
                  <a:cubicBezTo>
                    <a:pt x="25" y="44"/>
                    <a:pt x="28" y="43"/>
                    <a:pt x="30" y="41"/>
                  </a:cubicBezTo>
                  <a:cubicBezTo>
                    <a:pt x="33" y="40"/>
                    <a:pt x="35" y="37"/>
                    <a:pt x="37" y="34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50" y="40"/>
                    <a:pt x="51" y="41"/>
                    <a:pt x="51" y="42"/>
                  </a:cubicBezTo>
                  <a:cubicBezTo>
                    <a:pt x="52" y="42"/>
                    <a:pt x="52" y="43"/>
                    <a:pt x="54" y="43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2" y="55"/>
                    <a:pt x="51" y="55"/>
                    <a:pt x="50" y="55"/>
                  </a:cubicBezTo>
                  <a:cubicBezTo>
                    <a:pt x="49" y="55"/>
                    <a:pt x="48" y="55"/>
                    <a:pt x="48" y="55"/>
                  </a:cubicBezTo>
                  <a:cubicBezTo>
                    <a:pt x="45" y="55"/>
                    <a:pt x="43" y="55"/>
                    <a:pt x="42" y="53"/>
                  </a:cubicBezTo>
                  <a:cubicBezTo>
                    <a:pt x="40" y="52"/>
                    <a:pt x="39" y="51"/>
                    <a:pt x="39" y="49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6" y="48"/>
                    <a:pt x="33" y="51"/>
                    <a:pt x="29" y="53"/>
                  </a:cubicBezTo>
                  <a:cubicBezTo>
                    <a:pt x="25" y="55"/>
                    <a:pt x="21" y="56"/>
                    <a:pt x="17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299"/>
            <p:cNvSpPr>
              <a:spLocks/>
            </p:cNvSpPr>
            <p:nvPr/>
          </p:nvSpPr>
          <p:spPr bwMode="auto">
            <a:xfrm>
              <a:off x="7781276" y="3056420"/>
              <a:ext cx="46038" cy="77788"/>
            </a:xfrm>
            <a:custGeom>
              <a:avLst/>
              <a:gdLst>
                <a:gd name="T0" fmla="*/ 32 w 32"/>
                <a:gd name="T1" fmla="*/ 12 h 55"/>
                <a:gd name="T2" fmla="*/ 21 w 32"/>
                <a:gd name="T3" fmla="*/ 15 h 55"/>
                <a:gd name="T4" fmla="*/ 14 w 32"/>
                <a:gd name="T5" fmla="*/ 22 h 55"/>
                <a:gd name="T6" fmla="*/ 14 w 32"/>
                <a:gd name="T7" fmla="*/ 55 h 55"/>
                <a:gd name="T8" fmla="*/ 0 w 32"/>
                <a:gd name="T9" fmla="*/ 55 h 55"/>
                <a:gd name="T10" fmla="*/ 0 w 32"/>
                <a:gd name="T11" fmla="*/ 0 h 55"/>
                <a:gd name="T12" fmla="*/ 13 w 32"/>
                <a:gd name="T13" fmla="*/ 0 h 55"/>
                <a:gd name="T14" fmla="*/ 13 w 32"/>
                <a:gd name="T15" fmla="*/ 12 h 55"/>
                <a:gd name="T16" fmla="*/ 16 w 32"/>
                <a:gd name="T17" fmla="*/ 7 h 55"/>
                <a:gd name="T18" fmla="*/ 20 w 32"/>
                <a:gd name="T19" fmla="*/ 3 h 55"/>
                <a:gd name="T20" fmla="*/ 25 w 32"/>
                <a:gd name="T21" fmla="*/ 1 h 55"/>
                <a:gd name="T22" fmla="*/ 29 w 32"/>
                <a:gd name="T23" fmla="*/ 0 h 55"/>
                <a:gd name="T24" fmla="*/ 31 w 32"/>
                <a:gd name="T25" fmla="*/ 0 h 55"/>
                <a:gd name="T26" fmla="*/ 32 w 32"/>
                <a:gd name="T27" fmla="*/ 0 h 55"/>
                <a:gd name="T28" fmla="*/ 32 w 32"/>
                <a:gd name="T29" fmla="*/ 1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55">
                  <a:moveTo>
                    <a:pt x="32" y="12"/>
                  </a:moveTo>
                  <a:cubicBezTo>
                    <a:pt x="28" y="13"/>
                    <a:pt x="24" y="13"/>
                    <a:pt x="21" y="15"/>
                  </a:cubicBezTo>
                  <a:cubicBezTo>
                    <a:pt x="18" y="16"/>
                    <a:pt x="15" y="19"/>
                    <a:pt x="14" y="22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4" y="10"/>
                    <a:pt x="15" y="8"/>
                    <a:pt x="16" y="7"/>
                  </a:cubicBezTo>
                  <a:cubicBezTo>
                    <a:pt x="17" y="6"/>
                    <a:pt x="19" y="4"/>
                    <a:pt x="20" y="3"/>
                  </a:cubicBezTo>
                  <a:cubicBezTo>
                    <a:pt x="22" y="2"/>
                    <a:pt x="23" y="1"/>
                    <a:pt x="25" y="1"/>
                  </a:cubicBezTo>
                  <a:cubicBezTo>
                    <a:pt x="27" y="0"/>
                    <a:pt x="28" y="0"/>
                    <a:pt x="29" y="0"/>
                  </a:cubicBezTo>
                  <a:cubicBezTo>
                    <a:pt x="30" y="0"/>
                    <a:pt x="31" y="0"/>
                    <a:pt x="31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300"/>
            <p:cNvSpPr>
              <a:spLocks/>
            </p:cNvSpPr>
            <p:nvPr/>
          </p:nvSpPr>
          <p:spPr bwMode="auto">
            <a:xfrm>
              <a:off x="7867001" y="3029433"/>
              <a:ext cx="87313" cy="104775"/>
            </a:xfrm>
            <a:custGeom>
              <a:avLst/>
              <a:gdLst>
                <a:gd name="T0" fmla="*/ 55 w 55"/>
                <a:gd name="T1" fmla="*/ 11 h 66"/>
                <a:gd name="T2" fmla="*/ 34 w 55"/>
                <a:gd name="T3" fmla="*/ 11 h 66"/>
                <a:gd name="T4" fmla="*/ 34 w 55"/>
                <a:gd name="T5" fmla="*/ 66 h 66"/>
                <a:gd name="T6" fmla="*/ 21 w 55"/>
                <a:gd name="T7" fmla="*/ 66 h 66"/>
                <a:gd name="T8" fmla="*/ 21 w 55"/>
                <a:gd name="T9" fmla="*/ 11 h 66"/>
                <a:gd name="T10" fmla="*/ 0 w 55"/>
                <a:gd name="T11" fmla="*/ 11 h 66"/>
                <a:gd name="T12" fmla="*/ 0 w 55"/>
                <a:gd name="T13" fmla="*/ 0 h 66"/>
                <a:gd name="T14" fmla="*/ 55 w 55"/>
                <a:gd name="T15" fmla="*/ 0 h 66"/>
                <a:gd name="T16" fmla="*/ 55 w 55"/>
                <a:gd name="T17" fmla="*/ 1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66">
                  <a:moveTo>
                    <a:pt x="55" y="11"/>
                  </a:moveTo>
                  <a:lnTo>
                    <a:pt x="34" y="11"/>
                  </a:lnTo>
                  <a:lnTo>
                    <a:pt x="34" y="66"/>
                  </a:lnTo>
                  <a:lnTo>
                    <a:pt x="21" y="66"/>
                  </a:lnTo>
                  <a:lnTo>
                    <a:pt x="21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55" y="0"/>
                  </a:lnTo>
                  <a:lnTo>
                    <a:pt x="55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301"/>
            <p:cNvSpPr>
              <a:spLocks noEditPoints="1"/>
            </p:cNvSpPr>
            <p:nvPr/>
          </p:nvSpPr>
          <p:spPr bwMode="auto">
            <a:xfrm>
              <a:off x="7965426" y="3026258"/>
              <a:ext cx="20638" cy="107950"/>
            </a:xfrm>
            <a:custGeom>
              <a:avLst/>
              <a:gdLst>
                <a:gd name="T0" fmla="*/ 0 w 13"/>
                <a:gd name="T1" fmla="*/ 12 h 68"/>
                <a:gd name="T2" fmla="*/ 0 w 13"/>
                <a:gd name="T3" fmla="*/ 0 h 68"/>
                <a:gd name="T4" fmla="*/ 13 w 13"/>
                <a:gd name="T5" fmla="*/ 0 h 68"/>
                <a:gd name="T6" fmla="*/ 13 w 13"/>
                <a:gd name="T7" fmla="*/ 12 h 68"/>
                <a:gd name="T8" fmla="*/ 0 w 13"/>
                <a:gd name="T9" fmla="*/ 12 h 68"/>
                <a:gd name="T10" fmla="*/ 0 w 13"/>
                <a:gd name="T11" fmla="*/ 68 h 68"/>
                <a:gd name="T12" fmla="*/ 0 w 13"/>
                <a:gd name="T13" fmla="*/ 19 h 68"/>
                <a:gd name="T14" fmla="*/ 13 w 13"/>
                <a:gd name="T15" fmla="*/ 19 h 68"/>
                <a:gd name="T16" fmla="*/ 13 w 13"/>
                <a:gd name="T17" fmla="*/ 68 h 68"/>
                <a:gd name="T18" fmla="*/ 0 w 13"/>
                <a:gd name="T1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68">
                  <a:moveTo>
                    <a:pt x="0" y="12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3" y="12"/>
                  </a:lnTo>
                  <a:lnTo>
                    <a:pt x="0" y="12"/>
                  </a:lnTo>
                  <a:close/>
                  <a:moveTo>
                    <a:pt x="0" y="68"/>
                  </a:moveTo>
                  <a:lnTo>
                    <a:pt x="0" y="19"/>
                  </a:lnTo>
                  <a:lnTo>
                    <a:pt x="13" y="19"/>
                  </a:lnTo>
                  <a:lnTo>
                    <a:pt x="13" y="68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302"/>
            <p:cNvSpPr>
              <a:spLocks/>
            </p:cNvSpPr>
            <p:nvPr/>
          </p:nvSpPr>
          <p:spPr bwMode="auto">
            <a:xfrm>
              <a:off x="7997176" y="3031020"/>
              <a:ext cx="52388" cy="103188"/>
            </a:xfrm>
            <a:custGeom>
              <a:avLst/>
              <a:gdLst>
                <a:gd name="T0" fmla="*/ 36 w 36"/>
                <a:gd name="T1" fmla="*/ 69 h 72"/>
                <a:gd name="T2" fmla="*/ 30 w 36"/>
                <a:gd name="T3" fmla="*/ 71 h 72"/>
                <a:gd name="T4" fmla="*/ 21 w 36"/>
                <a:gd name="T5" fmla="*/ 72 h 72"/>
                <a:gd name="T6" fmla="*/ 16 w 36"/>
                <a:gd name="T7" fmla="*/ 72 h 72"/>
                <a:gd name="T8" fmla="*/ 11 w 36"/>
                <a:gd name="T9" fmla="*/ 69 h 72"/>
                <a:gd name="T10" fmla="*/ 8 w 36"/>
                <a:gd name="T11" fmla="*/ 65 h 72"/>
                <a:gd name="T12" fmla="*/ 7 w 36"/>
                <a:gd name="T13" fmla="*/ 59 h 72"/>
                <a:gd name="T14" fmla="*/ 7 w 36"/>
                <a:gd name="T15" fmla="*/ 28 h 72"/>
                <a:gd name="T16" fmla="*/ 0 w 36"/>
                <a:gd name="T17" fmla="*/ 28 h 72"/>
                <a:gd name="T18" fmla="*/ 0 w 36"/>
                <a:gd name="T19" fmla="*/ 17 h 72"/>
                <a:gd name="T20" fmla="*/ 7 w 36"/>
                <a:gd name="T21" fmla="*/ 17 h 72"/>
                <a:gd name="T22" fmla="*/ 7 w 36"/>
                <a:gd name="T23" fmla="*/ 0 h 72"/>
                <a:gd name="T24" fmla="*/ 21 w 36"/>
                <a:gd name="T25" fmla="*/ 0 h 72"/>
                <a:gd name="T26" fmla="*/ 21 w 36"/>
                <a:gd name="T27" fmla="*/ 17 h 72"/>
                <a:gd name="T28" fmla="*/ 32 w 36"/>
                <a:gd name="T29" fmla="*/ 17 h 72"/>
                <a:gd name="T30" fmla="*/ 32 w 36"/>
                <a:gd name="T31" fmla="*/ 28 h 72"/>
                <a:gd name="T32" fmla="*/ 21 w 36"/>
                <a:gd name="T33" fmla="*/ 28 h 72"/>
                <a:gd name="T34" fmla="*/ 21 w 36"/>
                <a:gd name="T35" fmla="*/ 55 h 72"/>
                <a:gd name="T36" fmla="*/ 22 w 36"/>
                <a:gd name="T37" fmla="*/ 59 h 72"/>
                <a:gd name="T38" fmla="*/ 26 w 36"/>
                <a:gd name="T39" fmla="*/ 60 h 72"/>
                <a:gd name="T40" fmla="*/ 30 w 36"/>
                <a:gd name="T41" fmla="*/ 59 h 72"/>
                <a:gd name="T42" fmla="*/ 34 w 36"/>
                <a:gd name="T43" fmla="*/ 58 h 72"/>
                <a:gd name="T44" fmla="*/ 36 w 36"/>
                <a:gd name="T45" fmla="*/ 6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72">
                  <a:moveTo>
                    <a:pt x="36" y="69"/>
                  </a:moveTo>
                  <a:cubicBezTo>
                    <a:pt x="35" y="70"/>
                    <a:pt x="32" y="70"/>
                    <a:pt x="30" y="71"/>
                  </a:cubicBezTo>
                  <a:cubicBezTo>
                    <a:pt x="27" y="72"/>
                    <a:pt x="24" y="72"/>
                    <a:pt x="21" y="72"/>
                  </a:cubicBezTo>
                  <a:cubicBezTo>
                    <a:pt x="19" y="72"/>
                    <a:pt x="17" y="72"/>
                    <a:pt x="16" y="72"/>
                  </a:cubicBezTo>
                  <a:cubicBezTo>
                    <a:pt x="14" y="71"/>
                    <a:pt x="13" y="71"/>
                    <a:pt x="11" y="69"/>
                  </a:cubicBezTo>
                  <a:cubicBezTo>
                    <a:pt x="10" y="68"/>
                    <a:pt x="9" y="67"/>
                    <a:pt x="8" y="65"/>
                  </a:cubicBezTo>
                  <a:cubicBezTo>
                    <a:pt x="7" y="64"/>
                    <a:pt x="7" y="62"/>
                    <a:pt x="7" y="59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1" y="56"/>
                    <a:pt x="21" y="58"/>
                    <a:pt x="22" y="59"/>
                  </a:cubicBezTo>
                  <a:cubicBezTo>
                    <a:pt x="23" y="59"/>
                    <a:pt x="25" y="60"/>
                    <a:pt x="26" y="60"/>
                  </a:cubicBezTo>
                  <a:cubicBezTo>
                    <a:pt x="28" y="60"/>
                    <a:pt x="29" y="60"/>
                    <a:pt x="30" y="59"/>
                  </a:cubicBezTo>
                  <a:cubicBezTo>
                    <a:pt x="32" y="59"/>
                    <a:pt x="33" y="58"/>
                    <a:pt x="34" y="58"/>
                  </a:cubicBezTo>
                  <a:lnTo>
                    <a:pt x="36" y="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303"/>
            <p:cNvSpPr>
              <a:spLocks/>
            </p:cNvSpPr>
            <p:nvPr/>
          </p:nvSpPr>
          <p:spPr bwMode="auto">
            <a:xfrm>
              <a:off x="8060676" y="3026258"/>
              <a:ext cx="36513" cy="107950"/>
            </a:xfrm>
            <a:custGeom>
              <a:avLst/>
              <a:gdLst>
                <a:gd name="T0" fmla="*/ 0 w 26"/>
                <a:gd name="T1" fmla="*/ 0 h 76"/>
                <a:gd name="T2" fmla="*/ 13 w 26"/>
                <a:gd name="T3" fmla="*/ 0 h 76"/>
                <a:gd name="T4" fmla="*/ 13 w 26"/>
                <a:gd name="T5" fmla="*/ 58 h 76"/>
                <a:gd name="T6" fmla="*/ 15 w 26"/>
                <a:gd name="T7" fmla="*/ 63 h 76"/>
                <a:gd name="T8" fmla="*/ 19 w 26"/>
                <a:gd name="T9" fmla="*/ 65 h 76"/>
                <a:gd name="T10" fmla="*/ 22 w 26"/>
                <a:gd name="T11" fmla="*/ 64 h 76"/>
                <a:gd name="T12" fmla="*/ 25 w 26"/>
                <a:gd name="T13" fmla="*/ 63 h 76"/>
                <a:gd name="T14" fmla="*/ 26 w 26"/>
                <a:gd name="T15" fmla="*/ 74 h 76"/>
                <a:gd name="T16" fmla="*/ 20 w 26"/>
                <a:gd name="T17" fmla="*/ 76 h 76"/>
                <a:gd name="T18" fmla="*/ 13 w 26"/>
                <a:gd name="T19" fmla="*/ 76 h 76"/>
                <a:gd name="T20" fmla="*/ 3 w 26"/>
                <a:gd name="T21" fmla="*/ 73 h 76"/>
                <a:gd name="T22" fmla="*/ 0 w 26"/>
                <a:gd name="T23" fmla="*/ 63 h 76"/>
                <a:gd name="T24" fmla="*/ 0 w 26"/>
                <a:gd name="T2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76">
                  <a:moveTo>
                    <a:pt x="0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60"/>
                    <a:pt x="14" y="62"/>
                    <a:pt x="15" y="63"/>
                  </a:cubicBezTo>
                  <a:cubicBezTo>
                    <a:pt x="16" y="64"/>
                    <a:pt x="17" y="65"/>
                    <a:pt x="19" y="65"/>
                  </a:cubicBezTo>
                  <a:cubicBezTo>
                    <a:pt x="20" y="65"/>
                    <a:pt x="21" y="64"/>
                    <a:pt x="22" y="64"/>
                  </a:cubicBezTo>
                  <a:cubicBezTo>
                    <a:pt x="23" y="64"/>
                    <a:pt x="24" y="63"/>
                    <a:pt x="25" y="63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25" y="74"/>
                    <a:pt x="22" y="75"/>
                    <a:pt x="20" y="76"/>
                  </a:cubicBezTo>
                  <a:cubicBezTo>
                    <a:pt x="17" y="76"/>
                    <a:pt x="15" y="76"/>
                    <a:pt x="13" y="76"/>
                  </a:cubicBezTo>
                  <a:cubicBezTo>
                    <a:pt x="9" y="76"/>
                    <a:pt x="5" y="75"/>
                    <a:pt x="3" y="73"/>
                  </a:cubicBezTo>
                  <a:cubicBezTo>
                    <a:pt x="1" y="71"/>
                    <a:pt x="0" y="67"/>
                    <a:pt x="0" y="6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304"/>
            <p:cNvSpPr>
              <a:spLocks noEditPoints="1"/>
            </p:cNvSpPr>
            <p:nvPr/>
          </p:nvSpPr>
          <p:spPr bwMode="auto">
            <a:xfrm>
              <a:off x="8101951" y="3056420"/>
              <a:ext cx="80963" cy="79375"/>
            </a:xfrm>
            <a:custGeom>
              <a:avLst/>
              <a:gdLst>
                <a:gd name="T0" fmla="*/ 28 w 57"/>
                <a:gd name="T1" fmla="*/ 56 h 56"/>
                <a:gd name="T2" fmla="*/ 17 w 57"/>
                <a:gd name="T3" fmla="*/ 53 h 56"/>
                <a:gd name="T4" fmla="*/ 8 w 57"/>
                <a:gd name="T5" fmla="*/ 47 h 56"/>
                <a:gd name="T6" fmla="*/ 2 w 57"/>
                <a:gd name="T7" fmla="*/ 38 h 56"/>
                <a:gd name="T8" fmla="*/ 0 w 57"/>
                <a:gd name="T9" fmla="*/ 28 h 56"/>
                <a:gd name="T10" fmla="*/ 2 w 57"/>
                <a:gd name="T11" fmla="*/ 17 h 56"/>
                <a:gd name="T12" fmla="*/ 8 w 57"/>
                <a:gd name="T13" fmla="*/ 8 h 56"/>
                <a:gd name="T14" fmla="*/ 17 w 57"/>
                <a:gd name="T15" fmla="*/ 2 h 56"/>
                <a:gd name="T16" fmla="*/ 29 w 57"/>
                <a:gd name="T17" fmla="*/ 0 h 56"/>
                <a:gd name="T18" fmla="*/ 40 w 57"/>
                <a:gd name="T19" fmla="*/ 2 h 56"/>
                <a:gd name="T20" fmla="*/ 49 w 57"/>
                <a:gd name="T21" fmla="*/ 8 h 56"/>
                <a:gd name="T22" fmla="*/ 55 w 57"/>
                <a:gd name="T23" fmla="*/ 17 h 56"/>
                <a:gd name="T24" fmla="*/ 57 w 57"/>
                <a:gd name="T25" fmla="*/ 27 h 56"/>
                <a:gd name="T26" fmla="*/ 57 w 57"/>
                <a:gd name="T27" fmla="*/ 30 h 56"/>
                <a:gd name="T28" fmla="*/ 56 w 57"/>
                <a:gd name="T29" fmla="*/ 32 h 56"/>
                <a:gd name="T30" fmla="*/ 15 w 57"/>
                <a:gd name="T31" fmla="*/ 32 h 56"/>
                <a:gd name="T32" fmla="*/ 16 w 57"/>
                <a:gd name="T33" fmla="*/ 38 h 56"/>
                <a:gd name="T34" fmla="*/ 19 w 57"/>
                <a:gd name="T35" fmla="*/ 42 h 56"/>
                <a:gd name="T36" fmla="*/ 24 w 57"/>
                <a:gd name="T37" fmla="*/ 45 h 56"/>
                <a:gd name="T38" fmla="*/ 29 w 57"/>
                <a:gd name="T39" fmla="*/ 45 h 56"/>
                <a:gd name="T40" fmla="*/ 37 w 57"/>
                <a:gd name="T41" fmla="*/ 43 h 56"/>
                <a:gd name="T42" fmla="*/ 42 w 57"/>
                <a:gd name="T43" fmla="*/ 38 h 56"/>
                <a:gd name="T44" fmla="*/ 54 w 57"/>
                <a:gd name="T45" fmla="*/ 41 h 56"/>
                <a:gd name="T46" fmla="*/ 44 w 57"/>
                <a:gd name="T47" fmla="*/ 52 h 56"/>
                <a:gd name="T48" fmla="*/ 28 w 57"/>
                <a:gd name="T49" fmla="*/ 56 h 56"/>
                <a:gd name="T50" fmla="*/ 43 w 57"/>
                <a:gd name="T51" fmla="*/ 23 h 56"/>
                <a:gd name="T52" fmla="*/ 38 w 57"/>
                <a:gd name="T53" fmla="*/ 13 h 56"/>
                <a:gd name="T54" fmla="*/ 28 w 57"/>
                <a:gd name="T55" fmla="*/ 10 h 56"/>
                <a:gd name="T56" fmla="*/ 23 w 57"/>
                <a:gd name="T57" fmla="*/ 11 h 56"/>
                <a:gd name="T58" fmla="*/ 19 w 57"/>
                <a:gd name="T59" fmla="*/ 13 h 56"/>
                <a:gd name="T60" fmla="*/ 16 w 57"/>
                <a:gd name="T61" fmla="*/ 17 h 56"/>
                <a:gd name="T62" fmla="*/ 14 w 57"/>
                <a:gd name="T63" fmla="*/ 23 h 56"/>
                <a:gd name="T64" fmla="*/ 43 w 57"/>
                <a:gd name="T65" fmla="*/ 2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28" y="56"/>
                  </a:moveTo>
                  <a:cubicBezTo>
                    <a:pt x="24" y="56"/>
                    <a:pt x="20" y="55"/>
                    <a:pt x="17" y="53"/>
                  </a:cubicBezTo>
                  <a:cubicBezTo>
                    <a:pt x="13" y="52"/>
                    <a:pt x="10" y="50"/>
                    <a:pt x="8" y="47"/>
                  </a:cubicBezTo>
                  <a:cubicBezTo>
                    <a:pt x="5" y="45"/>
                    <a:pt x="3" y="42"/>
                    <a:pt x="2" y="38"/>
                  </a:cubicBezTo>
                  <a:cubicBezTo>
                    <a:pt x="1" y="35"/>
                    <a:pt x="0" y="32"/>
                    <a:pt x="0" y="28"/>
                  </a:cubicBezTo>
                  <a:cubicBezTo>
                    <a:pt x="0" y="24"/>
                    <a:pt x="1" y="20"/>
                    <a:pt x="2" y="17"/>
                  </a:cubicBezTo>
                  <a:cubicBezTo>
                    <a:pt x="3" y="14"/>
                    <a:pt x="5" y="11"/>
                    <a:pt x="8" y="8"/>
                  </a:cubicBezTo>
                  <a:cubicBezTo>
                    <a:pt x="10" y="5"/>
                    <a:pt x="13" y="3"/>
                    <a:pt x="17" y="2"/>
                  </a:cubicBezTo>
                  <a:cubicBezTo>
                    <a:pt x="20" y="0"/>
                    <a:pt x="24" y="0"/>
                    <a:pt x="29" y="0"/>
                  </a:cubicBezTo>
                  <a:cubicBezTo>
                    <a:pt x="33" y="0"/>
                    <a:pt x="37" y="0"/>
                    <a:pt x="40" y="2"/>
                  </a:cubicBezTo>
                  <a:cubicBezTo>
                    <a:pt x="44" y="3"/>
                    <a:pt x="47" y="5"/>
                    <a:pt x="49" y="8"/>
                  </a:cubicBezTo>
                  <a:cubicBezTo>
                    <a:pt x="52" y="10"/>
                    <a:pt x="54" y="13"/>
                    <a:pt x="55" y="17"/>
                  </a:cubicBezTo>
                  <a:cubicBezTo>
                    <a:pt x="56" y="20"/>
                    <a:pt x="57" y="24"/>
                    <a:pt x="57" y="27"/>
                  </a:cubicBezTo>
                  <a:cubicBezTo>
                    <a:pt x="57" y="28"/>
                    <a:pt x="57" y="29"/>
                    <a:pt x="57" y="30"/>
                  </a:cubicBezTo>
                  <a:cubicBezTo>
                    <a:pt x="57" y="31"/>
                    <a:pt x="57" y="31"/>
                    <a:pt x="56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4"/>
                    <a:pt x="15" y="36"/>
                    <a:pt x="16" y="38"/>
                  </a:cubicBezTo>
                  <a:cubicBezTo>
                    <a:pt x="17" y="39"/>
                    <a:pt x="18" y="41"/>
                    <a:pt x="19" y="42"/>
                  </a:cubicBezTo>
                  <a:cubicBezTo>
                    <a:pt x="21" y="43"/>
                    <a:pt x="22" y="44"/>
                    <a:pt x="24" y="45"/>
                  </a:cubicBezTo>
                  <a:cubicBezTo>
                    <a:pt x="25" y="45"/>
                    <a:pt x="27" y="45"/>
                    <a:pt x="29" y="45"/>
                  </a:cubicBezTo>
                  <a:cubicBezTo>
                    <a:pt x="32" y="45"/>
                    <a:pt x="34" y="45"/>
                    <a:pt x="37" y="43"/>
                  </a:cubicBezTo>
                  <a:cubicBezTo>
                    <a:pt x="39" y="42"/>
                    <a:pt x="41" y="40"/>
                    <a:pt x="42" y="38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2" y="46"/>
                    <a:pt x="48" y="49"/>
                    <a:pt x="44" y="52"/>
                  </a:cubicBezTo>
                  <a:cubicBezTo>
                    <a:pt x="40" y="54"/>
                    <a:pt x="35" y="56"/>
                    <a:pt x="28" y="56"/>
                  </a:cubicBezTo>
                  <a:close/>
                  <a:moveTo>
                    <a:pt x="43" y="23"/>
                  </a:moveTo>
                  <a:cubicBezTo>
                    <a:pt x="42" y="19"/>
                    <a:pt x="41" y="16"/>
                    <a:pt x="38" y="13"/>
                  </a:cubicBezTo>
                  <a:cubicBezTo>
                    <a:pt x="35" y="11"/>
                    <a:pt x="32" y="10"/>
                    <a:pt x="28" y="10"/>
                  </a:cubicBezTo>
                  <a:cubicBezTo>
                    <a:pt x="27" y="10"/>
                    <a:pt x="25" y="10"/>
                    <a:pt x="23" y="11"/>
                  </a:cubicBezTo>
                  <a:cubicBezTo>
                    <a:pt x="22" y="11"/>
                    <a:pt x="20" y="12"/>
                    <a:pt x="19" y="13"/>
                  </a:cubicBezTo>
                  <a:cubicBezTo>
                    <a:pt x="18" y="14"/>
                    <a:pt x="17" y="16"/>
                    <a:pt x="16" y="17"/>
                  </a:cubicBezTo>
                  <a:cubicBezTo>
                    <a:pt x="15" y="19"/>
                    <a:pt x="15" y="21"/>
                    <a:pt x="14" y="23"/>
                  </a:cubicBezTo>
                  <a:lnTo>
                    <a:pt x="43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305"/>
            <p:cNvSpPr>
              <a:spLocks noEditPoints="1"/>
            </p:cNvSpPr>
            <p:nvPr/>
          </p:nvSpPr>
          <p:spPr bwMode="auto">
            <a:xfrm>
              <a:off x="8379763" y="4259745"/>
              <a:ext cx="71438" cy="77788"/>
            </a:xfrm>
            <a:custGeom>
              <a:avLst/>
              <a:gdLst>
                <a:gd name="T0" fmla="*/ 21 w 45"/>
                <a:gd name="T1" fmla="*/ 0 h 49"/>
                <a:gd name="T2" fmla="*/ 25 w 45"/>
                <a:gd name="T3" fmla="*/ 0 h 49"/>
                <a:gd name="T4" fmla="*/ 45 w 45"/>
                <a:gd name="T5" fmla="*/ 49 h 49"/>
                <a:gd name="T6" fmla="*/ 40 w 45"/>
                <a:gd name="T7" fmla="*/ 49 h 49"/>
                <a:gd name="T8" fmla="*/ 34 w 45"/>
                <a:gd name="T9" fmla="*/ 34 h 49"/>
                <a:gd name="T10" fmla="*/ 12 w 45"/>
                <a:gd name="T11" fmla="*/ 34 h 49"/>
                <a:gd name="T12" fmla="*/ 6 w 45"/>
                <a:gd name="T13" fmla="*/ 49 h 49"/>
                <a:gd name="T14" fmla="*/ 0 w 45"/>
                <a:gd name="T15" fmla="*/ 49 h 49"/>
                <a:gd name="T16" fmla="*/ 21 w 45"/>
                <a:gd name="T17" fmla="*/ 0 h 49"/>
                <a:gd name="T18" fmla="*/ 33 w 45"/>
                <a:gd name="T19" fmla="*/ 30 h 49"/>
                <a:gd name="T20" fmla="*/ 23 w 45"/>
                <a:gd name="T21" fmla="*/ 6 h 49"/>
                <a:gd name="T22" fmla="*/ 13 w 45"/>
                <a:gd name="T23" fmla="*/ 30 h 49"/>
                <a:gd name="T24" fmla="*/ 33 w 45"/>
                <a:gd name="T25" fmla="*/ 3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" h="49">
                  <a:moveTo>
                    <a:pt x="21" y="0"/>
                  </a:moveTo>
                  <a:lnTo>
                    <a:pt x="25" y="0"/>
                  </a:lnTo>
                  <a:lnTo>
                    <a:pt x="45" y="49"/>
                  </a:lnTo>
                  <a:lnTo>
                    <a:pt x="40" y="49"/>
                  </a:lnTo>
                  <a:lnTo>
                    <a:pt x="34" y="34"/>
                  </a:lnTo>
                  <a:lnTo>
                    <a:pt x="12" y="34"/>
                  </a:lnTo>
                  <a:lnTo>
                    <a:pt x="6" y="49"/>
                  </a:lnTo>
                  <a:lnTo>
                    <a:pt x="0" y="49"/>
                  </a:lnTo>
                  <a:lnTo>
                    <a:pt x="21" y="0"/>
                  </a:lnTo>
                  <a:close/>
                  <a:moveTo>
                    <a:pt x="33" y="30"/>
                  </a:moveTo>
                  <a:lnTo>
                    <a:pt x="23" y="6"/>
                  </a:lnTo>
                  <a:lnTo>
                    <a:pt x="13" y="30"/>
                  </a:lnTo>
                  <a:lnTo>
                    <a:pt x="33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306"/>
            <p:cNvSpPr>
              <a:spLocks noEditPoints="1"/>
            </p:cNvSpPr>
            <p:nvPr/>
          </p:nvSpPr>
          <p:spPr bwMode="auto">
            <a:xfrm>
              <a:off x="8457551" y="4278795"/>
              <a:ext cx="55563" cy="60325"/>
            </a:xfrm>
            <a:custGeom>
              <a:avLst/>
              <a:gdLst>
                <a:gd name="T0" fmla="*/ 19 w 39"/>
                <a:gd name="T1" fmla="*/ 42 h 42"/>
                <a:gd name="T2" fmla="*/ 11 w 39"/>
                <a:gd name="T3" fmla="*/ 40 h 42"/>
                <a:gd name="T4" fmla="*/ 5 w 39"/>
                <a:gd name="T5" fmla="*/ 35 h 42"/>
                <a:gd name="T6" fmla="*/ 1 w 39"/>
                <a:gd name="T7" fmla="*/ 29 h 42"/>
                <a:gd name="T8" fmla="*/ 0 w 39"/>
                <a:gd name="T9" fmla="*/ 21 h 42"/>
                <a:gd name="T10" fmla="*/ 1 w 39"/>
                <a:gd name="T11" fmla="*/ 13 h 42"/>
                <a:gd name="T12" fmla="*/ 5 w 39"/>
                <a:gd name="T13" fmla="*/ 7 h 42"/>
                <a:gd name="T14" fmla="*/ 11 w 39"/>
                <a:gd name="T15" fmla="*/ 2 h 42"/>
                <a:gd name="T16" fmla="*/ 19 w 39"/>
                <a:gd name="T17" fmla="*/ 0 h 42"/>
                <a:gd name="T18" fmla="*/ 27 w 39"/>
                <a:gd name="T19" fmla="*/ 2 h 42"/>
                <a:gd name="T20" fmla="*/ 33 w 39"/>
                <a:gd name="T21" fmla="*/ 7 h 42"/>
                <a:gd name="T22" fmla="*/ 37 w 39"/>
                <a:gd name="T23" fmla="*/ 13 h 42"/>
                <a:gd name="T24" fmla="*/ 39 w 39"/>
                <a:gd name="T25" fmla="*/ 21 h 42"/>
                <a:gd name="T26" fmla="*/ 39 w 39"/>
                <a:gd name="T27" fmla="*/ 22 h 42"/>
                <a:gd name="T28" fmla="*/ 39 w 39"/>
                <a:gd name="T29" fmla="*/ 23 h 42"/>
                <a:gd name="T30" fmla="*/ 5 w 39"/>
                <a:gd name="T31" fmla="*/ 23 h 42"/>
                <a:gd name="T32" fmla="*/ 6 w 39"/>
                <a:gd name="T33" fmla="*/ 29 h 42"/>
                <a:gd name="T34" fmla="*/ 10 w 39"/>
                <a:gd name="T35" fmla="*/ 33 h 42"/>
                <a:gd name="T36" fmla="*/ 14 w 39"/>
                <a:gd name="T37" fmla="*/ 37 h 42"/>
                <a:gd name="T38" fmla="*/ 20 w 39"/>
                <a:gd name="T39" fmla="*/ 38 h 42"/>
                <a:gd name="T40" fmla="*/ 23 w 39"/>
                <a:gd name="T41" fmla="*/ 37 h 42"/>
                <a:gd name="T42" fmla="*/ 27 w 39"/>
                <a:gd name="T43" fmla="*/ 36 h 42"/>
                <a:gd name="T44" fmla="*/ 30 w 39"/>
                <a:gd name="T45" fmla="*/ 33 h 42"/>
                <a:gd name="T46" fmla="*/ 32 w 39"/>
                <a:gd name="T47" fmla="*/ 30 h 42"/>
                <a:gd name="T48" fmla="*/ 36 w 39"/>
                <a:gd name="T49" fmla="*/ 32 h 42"/>
                <a:gd name="T50" fmla="*/ 34 w 39"/>
                <a:gd name="T51" fmla="*/ 36 h 42"/>
                <a:gd name="T52" fmla="*/ 30 w 39"/>
                <a:gd name="T53" fmla="*/ 39 h 42"/>
                <a:gd name="T54" fmla="*/ 25 w 39"/>
                <a:gd name="T55" fmla="*/ 41 h 42"/>
                <a:gd name="T56" fmla="*/ 19 w 39"/>
                <a:gd name="T57" fmla="*/ 42 h 42"/>
                <a:gd name="T58" fmla="*/ 34 w 39"/>
                <a:gd name="T59" fmla="*/ 19 h 42"/>
                <a:gd name="T60" fmla="*/ 33 w 39"/>
                <a:gd name="T61" fmla="*/ 13 h 42"/>
                <a:gd name="T62" fmla="*/ 29 w 39"/>
                <a:gd name="T63" fmla="*/ 9 h 42"/>
                <a:gd name="T64" fmla="*/ 25 w 39"/>
                <a:gd name="T65" fmla="*/ 6 h 42"/>
                <a:gd name="T66" fmla="*/ 19 w 39"/>
                <a:gd name="T67" fmla="*/ 5 h 42"/>
                <a:gd name="T68" fmla="*/ 14 w 39"/>
                <a:gd name="T69" fmla="*/ 6 h 42"/>
                <a:gd name="T70" fmla="*/ 9 w 39"/>
                <a:gd name="T71" fmla="*/ 9 h 42"/>
                <a:gd name="T72" fmla="*/ 6 w 39"/>
                <a:gd name="T73" fmla="*/ 13 h 42"/>
                <a:gd name="T74" fmla="*/ 5 w 39"/>
                <a:gd name="T75" fmla="*/ 19 h 42"/>
                <a:gd name="T76" fmla="*/ 34 w 39"/>
                <a:gd name="T77" fmla="*/ 1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2">
                  <a:moveTo>
                    <a:pt x="19" y="42"/>
                  </a:moveTo>
                  <a:cubicBezTo>
                    <a:pt x="16" y="42"/>
                    <a:pt x="14" y="41"/>
                    <a:pt x="11" y="40"/>
                  </a:cubicBezTo>
                  <a:cubicBezTo>
                    <a:pt x="9" y="39"/>
                    <a:pt x="7" y="37"/>
                    <a:pt x="5" y="35"/>
                  </a:cubicBezTo>
                  <a:cubicBezTo>
                    <a:pt x="3" y="34"/>
                    <a:pt x="2" y="31"/>
                    <a:pt x="1" y="29"/>
                  </a:cubicBezTo>
                  <a:cubicBezTo>
                    <a:pt x="0" y="26"/>
                    <a:pt x="0" y="24"/>
                    <a:pt x="0" y="21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1"/>
                    <a:pt x="3" y="8"/>
                    <a:pt x="5" y="7"/>
                  </a:cubicBezTo>
                  <a:cubicBezTo>
                    <a:pt x="7" y="5"/>
                    <a:pt x="9" y="3"/>
                    <a:pt x="11" y="2"/>
                  </a:cubicBezTo>
                  <a:cubicBezTo>
                    <a:pt x="14" y="1"/>
                    <a:pt x="16" y="0"/>
                    <a:pt x="19" y="0"/>
                  </a:cubicBezTo>
                  <a:cubicBezTo>
                    <a:pt x="22" y="0"/>
                    <a:pt x="25" y="1"/>
                    <a:pt x="27" y="2"/>
                  </a:cubicBezTo>
                  <a:cubicBezTo>
                    <a:pt x="30" y="3"/>
                    <a:pt x="32" y="5"/>
                    <a:pt x="33" y="7"/>
                  </a:cubicBezTo>
                  <a:cubicBezTo>
                    <a:pt x="35" y="8"/>
                    <a:pt x="37" y="11"/>
                    <a:pt x="37" y="13"/>
                  </a:cubicBezTo>
                  <a:cubicBezTo>
                    <a:pt x="38" y="15"/>
                    <a:pt x="39" y="18"/>
                    <a:pt x="39" y="21"/>
                  </a:cubicBezTo>
                  <a:cubicBezTo>
                    <a:pt x="39" y="21"/>
                    <a:pt x="39" y="22"/>
                    <a:pt x="39" y="22"/>
                  </a:cubicBezTo>
                  <a:cubicBezTo>
                    <a:pt x="39" y="22"/>
                    <a:pt x="39" y="23"/>
                    <a:pt x="39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5"/>
                    <a:pt x="6" y="27"/>
                    <a:pt x="6" y="29"/>
                  </a:cubicBezTo>
                  <a:cubicBezTo>
                    <a:pt x="7" y="31"/>
                    <a:pt x="8" y="32"/>
                    <a:pt x="10" y="33"/>
                  </a:cubicBezTo>
                  <a:cubicBezTo>
                    <a:pt x="11" y="35"/>
                    <a:pt x="12" y="36"/>
                    <a:pt x="14" y="37"/>
                  </a:cubicBezTo>
                  <a:cubicBezTo>
                    <a:pt x="16" y="37"/>
                    <a:pt x="18" y="38"/>
                    <a:pt x="20" y="38"/>
                  </a:cubicBezTo>
                  <a:cubicBezTo>
                    <a:pt x="21" y="38"/>
                    <a:pt x="22" y="37"/>
                    <a:pt x="23" y="37"/>
                  </a:cubicBezTo>
                  <a:cubicBezTo>
                    <a:pt x="25" y="37"/>
                    <a:pt x="26" y="36"/>
                    <a:pt x="27" y="36"/>
                  </a:cubicBezTo>
                  <a:cubicBezTo>
                    <a:pt x="28" y="35"/>
                    <a:pt x="29" y="34"/>
                    <a:pt x="30" y="33"/>
                  </a:cubicBezTo>
                  <a:cubicBezTo>
                    <a:pt x="31" y="33"/>
                    <a:pt x="31" y="32"/>
                    <a:pt x="32" y="30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3"/>
                    <a:pt x="35" y="34"/>
                    <a:pt x="34" y="36"/>
                  </a:cubicBezTo>
                  <a:cubicBezTo>
                    <a:pt x="33" y="37"/>
                    <a:pt x="31" y="38"/>
                    <a:pt x="30" y="39"/>
                  </a:cubicBezTo>
                  <a:cubicBezTo>
                    <a:pt x="28" y="40"/>
                    <a:pt x="27" y="40"/>
                    <a:pt x="25" y="41"/>
                  </a:cubicBezTo>
                  <a:cubicBezTo>
                    <a:pt x="23" y="41"/>
                    <a:pt x="21" y="42"/>
                    <a:pt x="19" y="42"/>
                  </a:cubicBezTo>
                  <a:close/>
                  <a:moveTo>
                    <a:pt x="34" y="19"/>
                  </a:moveTo>
                  <a:cubicBezTo>
                    <a:pt x="34" y="17"/>
                    <a:pt x="33" y="15"/>
                    <a:pt x="33" y="13"/>
                  </a:cubicBezTo>
                  <a:cubicBezTo>
                    <a:pt x="32" y="11"/>
                    <a:pt x="31" y="10"/>
                    <a:pt x="29" y="9"/>
                  </a:cubicBezTo>
                  <a:cubicBezTo>
                    <a:pt x="28" y="7"/>
                    <a:pt x="27" y="6"/>
                    <a:pt x="25" y="6"/>
                  </a:cubicBezTo>
                  <a:cubicBezTo>
                    <a:pt x="23" y="5"/>
                    <a:pt x="21" y="5"/>
                    <a:pt x="19" y="5"/>
                  </a:cubicBezTo>
                  <a:cubicBezTo>
                    <a:pt x="17" y="5"/>
                    <a:pt x="16" y="5"/>
                    <a:pt x="14" y="6"/>
                  </a:cubicBezTo>
                  <a:cubicBezTo>
                    <a:pt x="12" y="6"/>
                    <a:pt x="11" y="7"/>
                    <a:pt x="9" y="9"/>
                  </a:cubicBezTo>
                  <a:cubicBezTo>
                    <a:pt x="8" y="10"/>
                    <a:pt x="7" y="11"/>
                    <a:pt x="6" y="13"/>
                  </a:cubicBezTo>
                  <a:cubicBezTo>
                    <a:pt x="5" y="15"/>
                    <a:pt x="5" y="17"/>
                    <a:pt x="5" y="19"/>
                  </a:cubicBezTo>
                  <a:lnTo>
                    <a:pt x="34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307"/>
            <p:cNvSpPr>
              <a:spLocks/>
            </p:cNvSpPr>
            <p:nvPr/>
          </p:nvSpPr>
          <p:spPr bwMode="auto">
            <a:xfrm>
              <a:off x="8524226" y="4278795"/>
              <a:ext cx="47625" cy="58738"/>
            </a:xfrm>
            <a:custGeom>
              <a:avLst/>
              <a:gdLst>
                <a:gd name="T0" fmla="*/ 33 w 33"/>
                <a:gd name="T1" fmla="*/ 41 h 41"/>
                <a:gd name="T2" fmla="*/ 28 w 33"/>
                <a:gd name="T3" fmla="*/ 41 h 41"/>
                <a:gd name="T4" fmla="*/ 28 w 33"/>
                <a:gd name="T5" fmla="*/ 19 h 41"/>
                <a:gd name="T6" fmla="*/ 26 w 33"/>
                <a:gd name="T7" fmla="*/ 8 h 41"/>
                <a:gd name="T8" fmla="*/ 20 w 33"/>
                <a:gd name="T9" fmla="*/ 5 h 41"/>
                <a:gd name="T10" fmla="*/ 15 w 33"/>
                <a:gd name="T11" fmla="*/ 6 h 41"/>
                <a:gd name="T12" fmla="*/ 11 w 33"/>
                <a:gd name="T13" fmla="*/ 8 h 41"/>
                <a:gd name="T14" fmla="*/ 7 w 33"/>
                <a:gd name="T15" fmla="*/ 12 h 41"/>
                <a:gd name="T16" fmla="*/ 5 w 33"/>
                <a:gd name="T17" fmla="*/ 17 h 41"/>
                <a:gd name="T18" fmla="*/ 5 w 33"/>
                <a:gd name="T19" fmla="*/ 41 h 41"/>
                <a:gd name="T20" fmla="*/ 0 w 33"/>
                <a:gd name="T21" fmla="*/ 41 h 41"/>
                <a:gd name="T22" fmla="*/ 0 w 33"/>
                <a:gd name="T23" fmla="*/ 1 h 41"/>
                <a:gd name="T24" fmla="*/ 5 w 33"/>
                <a:gd name="T25" fmla="*/ 1 h 41"/>
                <a:gd name="T26" fmla="*/ 5 w 33"/>
                <a:gd name="T27" fmla="*/ 10 h 41"/>
                <a:gd name="T28" fmla="*/ 12 w 33"/>
                <a:gd name="T29" fmla="*/ 3 h 41"/>
                <a:gd name="T30" fmla="*/ 21 w 33"/>
                <a:gd name="T31" fmla="*/ 0 h 41"/>
                <a:gd name="T32" fmla="*/ 27 w 33"/>
                <a:gd name="T33" fmla="*/ 2 h 41"/>
                <a:gd name="T34" fmla="*/ 31 w 33"/>
                <a:gd name="T35" fmla="*/ 5 h 41"/>
                <a:gd name="T36" fmla="*/ 33 w 33"/>
                <a:gd name="T37" fmla="*/ 11 h 41"/>
                <a:gd name="T38" fmla="*/ 33 w 33"/>
                <a:gd name="T39" fmla="*/ 18 h 41"/>
                <a:gd name="T40" fmla="*/ 33 w 33"/>
                <a:gd name="T41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41">
                  <a:moveTo>
                    <a:pt x="33" y="41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4"/>
                    <a:pt x="27" y="11"/>
                    <a:pt x="26" y="8"/>
                  </a:cubicBezTo>
                  <a:cubicBezTo>
                    <a:pt x="25" y="6"/>
                    <a:pt x="22" y="5"/>
                    <a:pt x="20" y="5"/>
                  </a:cubicBezTo>
                  <a:cubicBezTo>
                    <a:pt x="18" y="5"/>
                    <a:pt x="16" y="5"/>
                    <a:pt x="15" y="6"/>
                  </a:cubicBezTo>
                  <a:cubicBezTo>
                    <a:pt x="13" y="7"/>
                    <a:pt x="12" y="7"/>
                    <a:pt x="11" y="8"/>
                  </a:cubicBezTo>
                  <a:cubicBezTo>
                    <a:pt x="9" y="9"/>
                    <a:pt x="8" y="11"/>
                    <a:pt x="7" y="12"/>
                  </a:cubicBezTo>
                  <a:cubicBezTo>
                    <a:pt x="6" y="13"/>
                    <a:pt x="6" y="15"/>
                    <a:pt x="5" y="17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9" y="5"/>
                    <a:pt x="12" y="3"/>
                  </a:cubicBezTo>
                  <a:cubicBezTo>
                    <a:pt x="15" y="1"/>
                    <a:pt x="18" y="0"/>
                    <a:pt x="21" y="0"/>
                  </a:cubicBezTo>
                  <a:cubicBezTo>
                    <a:pt x="24" y="0"/>
                    <a:pt x="25" y="1"/>
                    <a:pt x="27" y="2"/>
                  </a:cubicBezTo>
                  <a:cubicBezTo>
                    <a:pt x="29" y="3"/>
                    <a:pt x="30" y="4"/>
                    <a:pt x="31" y="5"/>
                  </a:cubicBezTo>
                  <a:cubicBezTo>
                    <a:pt x="32" y="7"/>
                    <a:pt x="32" y="8"/>
                    <a:pt x="33" y="11"/>
                  </a:cubicBezTo>
                  <a:cubicBezTo>
                    <a:pt x="33" y="13"/>
                    <a:pt x="33" y="15"/>
                    <a:pt x="33" y="18"/>
                  </a:cubicBezTo>
                  <a:lnTo>
                    <a:pt x="33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308"/>
            <p:cNvSpPr>
              <a:spLocks noEditPoints="1"/>
            </p:cNvSpPr>
            <p:nvPr/>
          </p:nvSpPr>
          <p:spPr bwMode="auto">
            <a:xfrm>
              <a:off x="8584551" y="4278795"/>
              <a:ext cx="55563" cy="60325"/>
            </a:xfrm>
            <a:custGeom>
              <a:avLst/>
              <a:gdLst>
                <a:gd name="T0" fmla="*/ 19 w 39"/>
                <a:gd name="T1" fmla="*/ 42 h 42"/>
                <a:gd name="T2" fmla="*/ 11 w 39"/>
                <a:gd name="T3" fmla="*/ 40 h 42"/>
                <a:gd name="T4" fmla="*/ 5 w 39"/>
                <a:gd name="T5" fmla="*/ 35 h 42"/>
                <a:gd name="T6" fmla="*/ 1 w 39"/>
                <a:gd name="T7" fmla="*/ 29 h 42"/>
                <a:gd name="T8" fmla="*/ 0 w 39"/>
                <a:gd name="T9" fmla="*/ 21 h 42"/>
                <a:gd name="T10" fmla="*/ 1 w 39"/>
                <a:gd name="T11" fmla="*/ 13 h 42"/>
                <a:gd name="T12" fmla="*/ 5 w 39"/>
                <a:gd name="T13" fmla="*/ 7 h 42"/>
                <a:gd name="T14" fmla="*/ 11 w 39"/>
                <a:gd name="T15" fmla="*/ 2 h 42"/>
                <a:gd name="T16" fmla="*/ 19 w 39"/>
                <a:gd name="T17" fmla="*/ 0 h 42"/>
                <a:gd name="T18" fmla="*/ 27 w 39"/>
                <a:gd name="T19" fmla="*/ 2 h 42"/>
                <a:gd name="T20" fmla="*/ 33 w 39"/>
                <a:gd name="T21" fmla="*/ 7 h 42"/>
                <a:gd name="T22" fmla="*/ 37 w 39"/>
                <a:gd name="T23" fmla="*/ 13 h 42"/>
                <a:gd name="T24" fmla="*/ 39 w 39"/>
                <a:gd name="T25" fmla="*/ 21 h 42"/>
                <a:gd name="T26" fmla="*/ 39 w 39"/>
                <a:gd name="T27" fmla="*/ 22 h 42"/>
                <a:gd name="T28" fmla="*/ 39 w 39"/>
                <a:gd name="T29" fmla="*/ 23 h 42"/>
                <a:gd name="T30" fmla="*/ 5 w 39"/>
                <a:gd name="T31" fmla="*/ 23 h 42"/>
                <a:gd name="T32" fmla="*/ 6 w 39"/>
                <a:gd name="T33" fmla="*/ 29 h 42"/>
                <a:gd name="T34" fmla="*/ 10 w 39"/>
                <a:gd name="T35" fmla="*/ 33 h 42"/>
                <a:gd name="T36" fmla="*/ 14 w 39"/>
                <a:gd name="T37" fmla="*/ 37 h 42"/>
                <a:gd name="T38" fmla="*/ 20 w 39"/>
                <a:gd name="T39" fmla="*/ 38 h 42"/>
                <a:gd name="T40" fmla="*/ 23 w 39"/>
                <a:gd name="T41" fmla="*/ 37 h 42"/>
                <a:gd name="T42" fmla="*/ 27 w 39"/>
                <a:gd name="T43" fmla="*/ 36 h 42"/>
                <a:gd name="T44" fmla="*/ 30 w 39"/>
                <a:gd name="T45" fmla="*/ 33 h 42"/>
                <a:gd name="T46" fmla="*/ 32 w 39"/>
                <a:gd name="T47" fmla="*/ 30 h 42"/>
                <a:gd name="T48" fmla="*/ 36 w 39"/>
                <a:gd name="T49" fmla="*/ 32 h 42"/>
                <a:gd name="T50" fmla="*/ 34 w 39"/>
                <a:gd name="T51" fmla="*/ 36 h 42"/>
                <a:gd name="T52" fmla="*/ 30 w 39"/>
                <a:gd name="T53" fmla="*/ 39 h 42"/>
                <a:gd name="T54" fmla="*/ 25 w 39"/>
                <a:gd name="T55" fmla="*/ 41 h 42"/>
                <a:gd name="T56" fmla="*/ 19 w 39"/>
                <a:gd name="T57" fmla="*/ 42 h 42"/>
                <a:gd name="T58" fmla="*/ 34 w 39"/>
                <a:gd name="T59" fmla="*/ 19 h 42"/>
                <a:gd name="T60" fmla="*/ 33 w 39"/>
                <a:gd name="T61" fmla="*/ 13 h 42"/>
                <a:gd name="T62" fmla="*/ 29 w 39"/>
                <a:gd name="T63" fmla="*/ 9 h 42"/>
                <a:gd name="T64" fmla="*/ 25 w 39"/>
                <a:gd name="T65" fmla="*/ 6 h 42"/>
                <a:gd name="T66" fmla="*/ 19 w 39"/>
                <a:gd name="T67" fmla="*/ 5 h 42"/>
                <a:gd name="T68" fmla="*/ 14 w 39"/>
                <a:gd name="T69" fmla="*/ 6 h 42"/>
                <a:gd name="T70" fmla="*/ 9 w 39"/>
                <a:gd name="T71" fmla="*/ 9 h 42"/>
                <a:gd name="T72" fmla="*/ 6 w 39"/>
                <a:gd name="T73" fmla="*/ 13 h 42"/>
                <a:gd name="T74" fmla="*/ 5 w 39"/>
                <a:gd name="T75" fmla="*/ 19 h 42"/>
                <a:gd name="T76" fmla="*/ 34 w 39"/>
                <a:gd name="T77" fmla="*/ 1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2">
                  <a:moveTo>
                    <a:pt x="19" y="42"/>
                  </a:moveTo>
                  <a:cubicBezTo>
                    <a:pt x="16" y="42"/>
                    <a:pt x="14" y="41"/>
                    <a:pt x="11" y="40"/>
                  </a:cubicBezTo>
                  <a:cubicBezTo>
                    <a:pt x="9" y="39"/>
                    <a:pt x="7" y="37"/>
                    <a:pt x="5" y="35"/>
                  </a:cubicBezTo>
                  <a:cubicBezTo>
                    <a:pt x="3" y="34"/>
                    <a:pt x="2" y="31"/>
                    <a:pt x="1" y="29"/>
                  </a:cubicBezTo>
                  <a:cubicBezTo>
                    <a:pt x="0" y="26"/>
                    <a:pt x="0" y="24"/>
                    <a:pt x="0" y="21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1"/>
                    <a:pt x="3" y="8"/>
                    <a:pt x="5" y="7"/>
                  </a:cubicBezTo>
                  <a:cubicBezTo>
                    <a:pt x="7" y="5"/>
                    <a:pt x="9" y="3"/>
                    <a:pt x="11" y="2"/>
                  </a:cubicBezTo>
                  <a:cubicBezTo>
                    <a:pt x="14" y="1"/>
                    <a:pt x="16" y="0"/>
                    <a:pt x="19" y="0"/>
                  </a:cubicBezTo>
                  <a:cubicBezTo>
                    <a:pt x="22" y="0"/>
                    <a:pt x="25" y="1"/>
                    <a:pt x="27" y="2"/>
                  </a:cubicBezTo>
                  <a:cubicBezTo>
                    <a:pt x="30" y="3"/>
                    <a:pt x="32" y="5"/>
                    <a:pt x="33" y="7"/>
                  </a:cubicBezTo>
                  <a:cubicBezTo>
                    <a:pt x="35" y="8"/>
                    <a:pt x="37" y="11"/>
                    <a:pt x="37" y="13"/>
                  </a:cubicBezTo>
                  <a:cubicBezTo>
                    <a:pt x="38" y="15"/>
                    <a:pt x="39" y="18"/>
                    <a:pt x="39" y="21"/>
                  </a:cubicBezTo>
                  <a:cubicBezTo>
                    <a:pt x="39" y="21"/>
                    <a:pt x="39" y="22"/>
                    <a:pt x="39" y="22"/>
                  </a:cubicBezTo>
                  <a:cubicBezTo>
                    <a:pt x="39" y="22"/>
                    <a:pt x="39" y="23"/>
                    <a:pt x="39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5"/>
                    <a:pt x="6" y="27"/>
                    <a:pt x="6" y="29"/>
                  </a:cubicBezTo>
                  <a:cubicBezTo>
                    <a:pt x="7" y="31"/>
                    <a:pt x="8" y="32"/>
                    <a:pt x="10" y="33"/>
                  </a:cubicBezTo>
                  <a:cubicBezTo>
                    <a:pt x="11" y="35"/>
                    <a:pt x="12" y="36"/>
                    <a:pt x="14" y="37"/>
                  </a:cubicBezTo>
                  <a:cubicBezTo>
                    <a:pt x="16" y="37"/>
                    <a:pt x="18" y="38"/>
                    <a:pt x="20" y="38"/>
                  </a:cubicBezTo>
                  <a:cubicBezTo>
                    <a:pt x="21" y="38"/>
                    <a:pt x="22" y="37"/>
                    <a:pt x="23" y="37"/>
                  </a:cubicBezTo>
                  <a:cubicBezTo>
                    <a:pt x="25" y="37"/>
                    <a:pt x="26" y="36"/>
                    <a:pt x="27" y="36"/>
                  </a:cubicBezTo>
                  <a:cubicBezTo>
                    <a:pt x="28" y="35"/>
                    <a:pt x="29" y="34"/>
                    <a:pt x="30" y="33"/>
                  </a:cubicBezTo>
                  <a:cubicBezTo>
                    <a:pt x="31" y="33"/>
                    <a:pt x="31" y="32"/>
                    <a:pt x="32" y="30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3"/>
                    <a:pt x="35" y="34"/>
                    <a:pt x="34" y="36"/>
                  </a:cubicBezTo>
                  <a:cubicBezTo>
                    <a:pt x="33" y="37"/>
                    <a:pt x="31" y="38"/>
                    <a:pt x="30" y="39"/>
                  </a:cubicBezTo>
                  <a:cubicBezTo>
                    <a:pt x="28" y="40"/>
                    <a:pt x="27" y="40"/>
                    <a:pt x="25" y="41"/>
                  </a:cubicBezTo>
                  <a:cubicBezTo>
                    <a:pt x="23" y="41"/>
                    <a:pt x="21" y="42"/>
                    <a:pt x="19" y="42"/>
                  </a:cubicBezTo>
                  <a:close/>
                  <a:moveTo>
                    <a:pt x="34" y="19"/>
                  </a:moveTo>
                  <a:cubicBezTo>
                    <a:pt x="34" y="17"/>
                    <a:pt x="33" y="15"/>
                    <a:pt x="33" y="13"/>
                  </a:cubicBezTo>
                  <a:cubicBezTo>
                    <a:pt x="32" y="11"/>
                    <a:pt x="31" y="10"/>
                    <a:pt x="29" y="9"/>
                  </a:cubicBezTo>
                  <a:cubicBezTo>
                    <a:pt x="28" y="7"/>
                    <a:pt x="27" y="6"/>
                    <a:pt x="25" y="6"/>
                  </a:cubicBezTo>
                  <a:cubicBezTo>
                    <a:pt x="23" y="5"/>
                    <a:pt x="21" y="5"/>
                    <a:pt x="19" y="5"/>
                  </a:cubicBezTo>
                  <a:cubicBezTo>
                    <a:pt x="17" y="5"/>
                    <a:pt x="16" y="5"/>
                    <a:pt x="14" y="6"/>
                  </a:cubicBezTo>
                  <a:cubicBezTo>
                    <a:pt x="12" y="6"/>
                    <a:pt x="11" y="7"/>
                    <a:pt x="9" y="9"/>
                  </a:cubicBezTo>
                  <a:cubicBezTo>
                    <a:pt x="8" y="10"/>
                    <a:pt x="7" y="11"/>
                    <a:pt x="6" y="13"/>
                  </a:cubicBezTo>
                  <a:cubicBezTo>
                    <a:pt x="5" y="15"/>
                    <a:pt x="5" y="17"/>
                    <a:pt x="5" y="19"/>
                  </a:cubicBezTo>
                  <a:lnTo>
                    <a:pt x="34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309"/>
            <p:cNvSpPr>
              <a:spLocks noEditPoints="1"/>
            </p:cNvSpPr>
            <p:nvPr/>
          </p:nvSpPr>
          <p:spPr bwMode="auto">
            <a:xfrm>
              <a:off x="8648051" y="4278795"/>
              <a:ext cx="49213" cy="60325"/>
            </a:xfrm>
            <a:custGeom>
              <a:avLst/>
              <a:gdLst>
                <a:gd name="T0" fmla="*/ 13 w 35"/>
                <a:gd name="T1" fmla="*/ 42 h 42"/>
                <a:gd name="T2" fmla="*/ 8 w 35"/>
                <a:gd name="T3" fmla="*/ 41 h 42"/>
                <a:gd name="T4" fmla="*/ 3 w 35"/>
                <a:gd name="T5" fmla="*/ 38 h 42"/>
                <a:gd name="T6" fmla="*/ 1 w 35"/>
                <a:gd name="T7" fmla="*/ 34 h 42"/>
                <a:gd name="T8" fmla="*/ 0 w 35"/>
                <a:gd name="T9" fmla="*/ 29 h 42"/>
                <a:gd name="T10" fmla="*/ 1 w 35"/>
                <a:gd name="T11" fmla="*/ 24 h 42"/>
                <a:gd name="T12" fmla="*/ 4 w 35"/>
                <a:gd name="T13" fmla="*/ 21 h 42"/>
                <a:gd name="T14" fmla="*/ 10 w 35"/>
                <a:gd name="T15" fmla="*/ 18 h 42"/>
                <a:gd name="T16" fmla="*/ 16 w 35"/>
                <a:gd name="T17" fmla="*/ 17 h 42"/>
                <a:gd name="T18" fmla="*/ 22 w 35"/>
                <a:gd name="T19" fmla="*/ 18 h 42"/>
                <a:gd name="T20" fmla="*/ 28 w 35"/>
                <a:gd name="T21" fmla="*/ 19 h 42"/>
                <a:gd name="T22" fmla="*/ 28 w 35"/>
                <a:gd name="T23" fmla="*/ 16 h 42"/>
                <a:gd name="T24" fmla="*/ 25 w 35"/>
                <a:gd name="T25" fmla="*/ 7 h 42"/>
                <a:gd name="T26" fmla="*/ 17 w 35"/>
                <a:gd name="T27" fmla="*/ 4 h 42"/>
                <a:gd name="T28" fmla="*/ 11 w 35"/>
                <a:gd name="T29" fmla="*/ 6 h 42"/>
                <a:gd name="T30" fmla="*/ 4 w 35"/>
                <a:gd name="T31" fmla="*/ 9 h 42"/>
                <a:gd name="T32" fmla="*/ 2 w 35"/>
                <a:gd name="T33" fmla="*/ 6 h 42"/>
                <a:gd name="T34" fmla="*/ 17 w 35"/>
                <a:gd name="T35" fmla="*/ 0 h 42"/>
                <a:gd name="T36" fmla="*/ 29 w 35"/>
                <a:gd name="T37" fmla="*/ 5 h 42"/>
                <a:gd name="T38" fmla="*/ 33 w 35"/>
                <a:gd name="T39" fmla="*/ 16 h 42"/>
                <a:gd name="T40" fmla="*/ 33 w 35"/>
                <a:gd name="T41" fmla="*/ 34 h 42"/>
                <a:gd name="T42" fmla="*/ 35 w 35"/>
                <a:gd name="T43" fmla="*/ 36 h 42"/>
                <a:gd name="T44" fmla="*/ 35 w 35"/>
                <a:gd name="T45" fmla="*/ 41 h 42"/>
                <a:gd name="T46" fmla="*/ 33 w 35"/>
                <a:gd name="T47" fmla="*/ 41 h 42"/>
                <a:gd name="T48" fmla="*/ 30 w 35"/>
                <a:gd name="T49" fmla="*/ 40 h 42"/>
                <a:gd name="T50" fmla="*/ 29 w 35"/>
                <a:gd name="T51" fmla="*/ 37 h 42"/>
                <a:gd name="T52" fmla="*/ 29 w 35"/>
                <a:gd name="T53" fmla="*/ 34 h 42"/>
                <a:gd name="T54" fmla="*/ 22 w 35"/>
                <a:gd name="T55" fmla="*/ 40 h 42"/>
                <a:gd name="T56" fmla="*/ 13 w 35"/>
                <a:gd name="T57" fmla="*/ 42 h 42"/>
                <a:gd name="T58" fmla="*/ 14 w 35"/>
                <a:gd name="T59" fmla="*/ 38 h 42"/>
                <a:gd name="T60" fmla="*/ 22 w 35"/>
                <a:gd name="T61" fmla="*/ 36 h 42"/>
                <a:gd name="T62" fmla="*/ 27 w 35"/>
                <a:gd name="T63" fmla="*/ 32 h 42"/>
                <a:gd name="T64" fmla="*/ 28 w 35"/>
                <a:gd name="T65" fmla="*/ 31 h 42"/>
                <a:gd name="T66" fmla="*/ 28 w 35"/>
                <a:gd name="T67" fmla="*/ 29 h 42"/>
                <a:gd name="T68" fmla="*/ 28 w 35"/>
                <a:gd name="T69" fmla="*/ 23 h 42"/>
                <a:gd name="T70" fmla="*/ 23 w 35"/>
                <a:gd name="T71" fmla="*/ 21 h 42"/>
                <a:gd name="T72" fmla="*/ 17 w 35"/>
                <a:gd name="T73" fmla="*/ 21 h 42"/>
                <a:gd name="T74" fmla="*/ 8 w 35"/>
                <a:gd name="T75" fmla="*/ 23 h 42"/>
                <a:gd name="T76" fmla="*/ 5 w 35"/>
                <a:gd name="T77" fmla="*/ 29 h 42"/>
                <a:gd name="T78" fmla="*/ 5 w 35"/>
                <a:gd name="T79" fmla="*/ 32 h 42"/>
                <a:gd name="T80" fmla="*/ 7 w 35"/>
                <a:gd name="T81" fmla="*/ 35 h 42"/>
                <a:gd name="T82" fmla="*/ 10 w 35"/>
                <a:gd name="T83" fmla="*/ 37 h 42"/>
                <a:gd name="T84" fmla="*/ 14 w 35"/>
                <a:gd name="T85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" h="42">
                  <a:moveTo>
                    <a:pt x="13" y="42"/>
                  </a:moveTo>
                  <a:cubicBezTo>
                    <a:pt x="11" y="42"/>
                    <a:pt x="9" y="41"/>
                    <a:pt x="8" y="41"/>
                  </a:cubicBezTo>
                  <a:cubicBezTo>
                    <a:pt x="6" y="40"/>
                    <a:pt x="5" y="39"/>
                    <a:pt x="3" y="38"/>
                  </a:cubicBezTo>
                  <a:cubicBezTo>
                    <a:pt x="2" y="37"/>
                    <a:pt x="1" y="36"/>
                    <a:pt x="1" y="34"/>
                  </a:cubicBezTo>
                  <a:cubicBezTo>
                    <a:pt x="0" y="33"/>
                    <a:pt x="0" y="31"/>
                    <a:pt x="0" y="29"/>
                  </a:cubicBezTo>
                  <a:cubicBezTo>
                    <a:pt x="0" y="28"/>
                    <a:pt x="0" y="26"/>
                    <a:pt x="1" y="24"/>
                  </a:cubicBezTo>
                  <a:cubicBezTo>
                    <a:pt x="2" y="23"/>
                    <a:pt x="3" y="22"/>
                    <a:pt x="4" y="21"/>
                  </a:cubicBezTo>
                  <a:cubicBezTo>
                    <a:pt x="6" y="20"/>
                    <a:pt x="8" y="19"/>
                    <a:pt x="10" y="18"/>
                  </a:cubicBezTo>
                  <a:cubicBezTo>
                    <a:pt x="12" y="18"/>
                    <a:pt x="14" y="17"/>
                    <a:pt x="16" y="17"/>
                  </a:cubicBezTo>
                  <a:cubicBezTo>
                    <a:pt x="18" y="17"/>
                    <a:pt x="20" y="17"/>
                    <a:pt x="22" y="18"/>
                  </a:cubicBezTo>
                  <a:cubicBezTo>
                    <a:pt x="25" y="18"/>
                    <a:pt x="26" y="19"/>
                    <a:pt x="28" y="19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2"/>
                    <a:pt x="27" y="10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ubicBezTo>
                    <a:pt x="15" y="4"/>
                    <a:pt x="13" y="5"/>
                    <a:pt x="11" y="6"/>
                  </a:cubicBezTo>
                  <a:cubicBezTo>
                    <a:pt x="8" y="6"/>
                    <a:pt x="6" y="8"/>
                    <a:pt x="4" y="9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7" y="2"/>
                    <a:pt x="12" y="0"/>
                    <a:pt x="17" y="0"/>
                  </a:cubicBezTo>
                  <a:cubicBezTo>
                    <a:pt x="22" y="0"/>
                    <a:pt x="26" y="2"/>
                    <a:pt x="29" y="5"/>
                  </a:cubicBezTo>
                  <a:cubicBezTo>
                    <a:pt x="32" y="7"/>
                    <a:pt x="33" y="11"/>
                    <a:pt x="33" y="16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6"/>
                    <a:pt x="34" y="36"/>
                    <a:pt x="35" y="36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4" y="41"/>
                    <a:pt x="34" y="41"/>
                    <a:pt x="33" y="41"/>
                  </a:cubicBezTo>
                  <a:cubicBezTo>
                    <a:pt x="32" y="41"/>
                    <a:pt x="31" y="41"/>
                    <a:pt x="30" y="40"/>
                  </a:cubicBezTo>
                  <a:cubicBezTo>
                    <a:pt x="29" y="39"/>
                    <a:pt x="29" y="38"/>
                    <a:pt x="29" y="37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7" y="37"/>
                    <a:pt x="25" y="38"/>
                    <a:pt x="22" y="40"/>
                  </a:cubicBezTo>
                  <a:cubicBezTo>
                    <a:pt x="19" y="41"/>
                    <a:pt x="16" y="42"/>
                    <a:pt x="13" y="42"/>
                  </a:cubicBezTo>
                  <a:close/>
                  <a:moveTo>
                    <a:pt x="14" y="38"/>
                  </a:moveTo>
                  <a:cubicBezTo>
                    <a:pt x="17" y="38"/>
                    <a:pt x="19" y="37"/>
                    <a:pt x="22" y="36"/>
                  </a:cubicBezTo>
                  <a:cubicBezTo>
                    <a:pt x="24" y="35"/>
                    <a:pt x="25" y="34"/>
                    <a:pt x="27" y="32"/>
                  </a:cubicBezTo>
                  <a:cubicBezTo>
                    <a:pt x="27" y="32"/>
                    <a:pt x="27" y="31"/>
                    <a:pt x="28" y="31"/>
                  </a:cubicBezTo>
                  <a:cubicBezTo>
                    <a:pt x="28" y="30"/>
                    <a:pt x="28" y="30"/>
                    <a:pt x="28" y="29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6" y="22"/>
                    <a:pt x="25" y="21"/>
                    <a:pt x="23" y="21"/>
                  </a:cubicBezTo>
                  <a:cubicBezTo>
                    <a:pt x="21" y="21"/>
                    <a:pt x="19" y="21"/>
                    <a:pt x="17" y="21"/>
                  </a:cubicBezTo>
                  <a:cubicBezTo>
                    <a:pt x="13" y="21"/>
                    <a:pt x="10" y="21"/>
                    <a:pt x="8" y="23"/>
                  </a:cubicBezTo>
                  <a:cubicBezTo>
                    <a:pt x="6" y="24"/>
                    <a:pt x="5" y="26"/>
                    <a:pt x="5" y="29"/>
                  </a:cubicBezTo>
                  <a:cubicBezTo>
                    <a:pt x="5" y="30"/>
                    <a:pt x="5" y="31"/>
                    <a:pt x="5" y="32"/>
                  </a:cubicBezTo>
                  <a:cubicBezTo>
                    <a:pt x="6" y="33"/>
                    <a:pt x="7" y="34"/>
                    <a:pt x="7" y="35"/>
                  </a:cubicBezTo>
                  <a:cubicBezTo>
                    <a:pt x="8" y="36"/>
                    <a:pt x="9" y="36"/>
                    <a:pt x="10" y="37"/>
                  </a:cubicBezTo>
                  <a:cubicBezTo>
                    <a:pt x="12" y="37"/>
                    <a:pt x="13" y="38"/>
                    <a:pt x="14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310"/>
            <p:cNvSpPr>
              <a:spLocks/>
            </p:cNvSpPr>
            <p:nvPr/>
          </p:nvSpPr>
          <p:spPr bwMode="auto">
            <a:xfrm>
              <a:off x="8709963" y="4278795"/>
              <a:ext cx="49213" cy="58738"/>
            </a:xfrm>
            <a:custGeom>
              <a:avLst/>
              <a:gdLst>
                <a:gd name="T0" fmla="*/ 34 w 34"/>
                <a:gd name="T1" fmla="*/ 41 h 41"/>
                <a:gd name="T2" fmla="*/ 29 w 34"/>
                <a:gd name="T3" fmla="*/ 41 h 41"/>
                <a:gd name="T4" fmla="*/ 29 w 34"/>
                <a:gd name="T5" fmla="*/ 19 h 41"/>
                <a:gd name="T6" fmla="*/ 26 w 34"/>
                <a:gd name="T7" fmla="*/ 8 h 41"/>
                <a:gd name="T8" fmla="*/ 20 w 34"/>
                <a:gd name="T9" fmla="*/ 5 h 41"/>
                <a:gd name="T10" fmla="*/ 15 w 34"/>
                <a:gd name="T11" fmla="*/ 6 h 41"/>
                <a:gd name="T12" fmla="*/ 11 w 34"/>
                <a:gd name="T13" fmla="*/ 8 h 41"/>
                <a:gd name="T14" fmla="*/ 8 w 34"/>
                <a:gd name="T15" fmla="*/ 12 h 41"/>
                <a:gd name="T16" fmla="*/ 6 w 34"/>
                <a:gd name="T17" fmla="*/ 17 h 41"/>
                <a:gd name="T18" fmla="*/ 6 w 34"/>
                <a:gd name="T19" fmla="*/ 41 h 41"/>
                <a:gd name="T20" fmla="*/ 0 w 34"/>
                <a:gd name="T21" fmla="*/ 41 h 41"/>
                <a:gd name="T22" fmla="*/ 0 w 34"/>
                <a:gd name="T23" fmla="*/ 1 h 41"/>
                <a:gd name="T24" fmla="*/ 5 w 34"/>
                <a:gd name="T25" fmla="*/ 1 h 41"/>
                <a:gd name="T26" fmla="*/ 5 w 34"/>
                <a:gd name="T27" fmla="*/ 10 h 41"/>
                <a:gd name="T28" fmla="*/ 12 w 34"/>
                <a:gd name="T29" fmla="*/ 3 h 41"/>
                <a:gd name="T30" fmla="*/ 22 w 34"/>
                <a:gd name="T31" fmla="*/ 0 h 41"/>
                <a:gd name="T32" fmla="*/ 27 w 34"/>
                <a:gd name="T33" fmla="*/ 2 h 41"/>
                <a:gd name="T34" fmla="*/ 31 w 34"/>
                <a:gd name="T35" fmla="*/ 5 h 41"/>
                <a:gd name="T36" fmla="*/ 33 w 34"/>
                <a:gd name="T37" fmla="*/ 11 h 41"/>
                <a:gd name="T38" fmla="*/ 34 w 34"/>
                <a:gd name="T39" fmla="*/ 18 h 41"/>
                <a:gd name="T40" fmla="*/ 34 w 34"/>
                <a:gd name="T41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" h="41">
                  <a:moveTo>
                    <a:pt x="34" y="41"/>
                  </a:moveTo>
                  <a:cubicBezTo>
                    <a:pt x="29" y="41"/>
                    <a:pt x="29" y="41"/>
                    <a:pt x="29" y="41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4"/>
                    <a:pt x="28" y="11"/>
                    <a:pt x="26" y="8"/>
                  </a:cubicBezTo>
                  <a:cubicBezTo>
                    <a:pt x="25" y="6"/>
                    <a:pt x="23" y="5"/>
                    <a:pt x="20" y="5"/>
                  </a:cubicBezTo>
                  <a:cubicBezTo>
                    <a:pt x="18" y="5"/>
                    <a:pt x="17" y="5"/>
                    <a:pt x="15" y="6"/>
                  </a:cubicBezTo>
                  <a:cubicBezTo>
                    <a:pt x="14" y="7"/>
                    <a:pt x="13" y="7"/>
                    <a:pt x="11" y="8"/>
                  </a:cubicBezTo>
                  <a:cubicBezTo>
                    <a:pt x="10" y="9"/>
                    <a:pt x="9" y="11"/>
                    <a:pt x="8" y="12"/>
                  </a:cubicBezTo>
                  <a:cubicBezTo>
                    <a:pt x="7" y="13"/>
                    <a:pt x="6" y="15"/>
                    <a:pt x="6" y="17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7"/>
                    <a:pt x="9" y="5"/>
                    <a:pt x="12" y="3"/>
                  </a:cubicBezTo>
                  <a:cubicBezTo>
                    <a:pt x="15" y="1"/>
                    <a:pt x="18" y="0"/>
                    <a:pt x="22" y="0"/>
                  </a:cubicBezTo>
                  <a:cubicBezTo>
                    <a:pt x="24" y="0"/>
                    <a:pt x="26" y="1"/>
                    <a:pt x="27" y="2"/>
                  </a:cubicBezTo>
                  <a:cubicBezTo>
                    <a:pt x="29" y="3"/>
                    <a:pt x="30" y="4"/>
                    <a:pt x="31" y="5"/>
                  </a:cubicBezTo>
                  <a:cubicBezTo>
                    <a:pt x="32" y="7"/>
                    <a:pt x="33" y="8"/>
                    <a:pt x="33" y="11"/>
                  </a:cubicBezTo>
                  <a:cubicBezTo>
                    <a:pt x="33" y="13"/>
                    <a:pt x="34" y="15"/>
                    <a:pt x="34" y="18"/>
                  </a:cubicBezTo>
                  <a:lnTo>
                    <a:pt x="34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311"/>
            <p:cNvSpPr>
              <a:spLocks noEditPoints="1"/>
            </p:cNvSpPr>
            <p:nvPr/>
          </p:nvSpPr>
          <p:spPr bwMode="auto">
            <a:xfrm>
              <a:off x="8335313" y="4396270"/>
              <a:ext cx="53975" cy="80963"/>
            </a:xfrm>
            <a:custGeom>
              <a:avLst/>
              <a:gdLst>
                <a:gd name="T0" fmla="*/ 20 w 38"/>
                <a:gd name="T1" fmla="*/ 41 h 57"/>
                <a:gd name="T2" fmla="*/ 12 w 38"/>
                <a:gd name="T3" fmla="*/ 39 h 57"/>
                <a:gd name="T4" fmla="*/ 5 w 38"/>
                <a:gd name="T5" fmla="*/ 32 h 57"/>
                <a:gd name="T6" fmla="*/ 5 w 38"/>
                <a:gd name="T7" fmla="*/ 57 h 57"/>
                <a:gd name="T8" fmla="*/ 0 w 38"/>
                <a:gd name="T9" fmla="*/ 57 h 57"/>
                <a:gd name="T10" fmla="*/ 0 w 38"/>
                <a:gd name="T11" fmla="*/ 1 h 57"/>
                <a:gd name="T12" fmla="*/ 5 w 38"/>
                <a:gd name="T13" fmla="*/ 1 h 57"/>
                <a:gd name="T14" fmla="*/ 5 w 38"/>
                <a:gd name="T15" fmla="*/ 8 h 57"/>
                <a:gd name="T16" fmla="*/ 11 w 38"/>
                <a:gd name="T17" fmla="*/ 2 h 57"/>
                <a:gd name="T18" fmla="*/ 20 w 38"/>
                <a:gd name="T19" fmla="*/ 0 h 57"/>
                <a:gd name="T20" fmla="*/ 27 w 38"/>
                <a:gd name="T21" fmla="*/ 2 h 57"/>
                <a:gd name="T22" fmla="*/ 33 w 38"/>
                <a:gd name="T23" fmla="*/ 6 h 57"/>
                <a:gd name="T24" fmla="*/ 37 w 38"/>
                <a:gd name="T25" fmla="*/ 13 h 57"/>
                <a:gd name="T26" fmla="*/ 38 w 38"/>
                <a:gd name="T27" fmla="*/ 21 h 57"/>
                <a:gd name="T28" fmla="*/ 37 w 38"/>
                <a:gd name="T29" fmla="*/ 28 h 57"/>
                <a:gd name="T30" fmla="*/ 33 w 38"/>
                <a:gd name="T31" fmla="*/ 35 h 57"/>
                <a:gd name="T32" fmla="*/ 28 w 38"/>
                <a:gd name="T33" fmla="*/ 39 h 57"/>
                <a:gd name="T34" fmla="*/ 20 w 38"/>
                <a:gd name="T35" fmla="*/ 41 h 57"/>
                <a:gd name="T36" fmla="*/ 19 w 38"/>
                <a:gd name="T37" fmla="*/ 37 h 57"/>
                <a:gd name="T38" fmla="*/ 25 w 38"/>
                <a:gd name="T39" fmla="*/ 35 h 57"/>
                <a:gd name="T40" fmla="*/ 29 w 38"/>
                <a:gd name="T41" fmla="*/ 32 h 57"/>
                <a:gd name="T42" fmla="*/ 32 w 38"/>
                <a:gd name="T43" fmla="*/ 26 h 57"/>
                <a:gd name="T44" fmla="*/ 33 w 38"/>
                <a:gd name="T45" fmla="*/ 21 h 57"/>
                <a:gd name="T46" fmla="*/ 32 w 38"/>
                <a:gd name="T47" fmla="*/ 14 h 57"/>
                <a:gd name="T48" fmla="*/ 29 w 38"/>
                <a:gd name="T49" fmla="*/ 9 h 57"/>
                <a:gd name="T50" fmla="*/ 24 w 38"/>
                <a:gd name="T51" fmla="*/ 6 h 57"/>
                <a:gd name="T52" fmla="*/ 18 w 38"/>
                <a:gd name="T53" fmla="*/ 5 h 57"/>
                <a:gd name="T54" fmla="*/ 14 w 38"/>
                <a:gd name="T55" fmla="*/ 5 h 57"/>
                <a:gd name="T56" fmla="*/ 10 w 38"/>
                <a:gd name="T57" fmla="*/ 7 h 57"/>
                <a:gd name="T58" fmla="*/ 7 w 38"/>
                <a:gd name="T59" fmla="*/ 11 h 57"/>
                <a:gd name="T60" fmla="*/ 5 w 38"/>
                <a:gd name="T61" fmla="*/ 14 h 57"/>
                <a:gd name="T62" fmla="*/ 5 w 38"/>
                <a:gd name="T63" fmla="*/ 27 h 57"/>
                <a:gd name="T64" fmla="*/ 8 w 38"/>
                <a:gd name="T65" fmla="*/ 31 h 57"/>
                <a:gd name="T66" fmla="*/ 11 w 38"/>
                <a:gd name="T67" fmla="*/ 34 h 57"/>
                <a:gd name="T68" fmla="*/ 15 w 38"/>
                <a:gd name="T69" fmla="*/ 36 h 57"/>
                <a:gd name="T70" fmla="*/ 19 w 38"/>
                <a:gd name="T71" fmla="*/ 3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8" h="57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9" y="37"/>
                    <a:pt x="7" y="35"/>
                    <a:pt x="5" y="32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6"/>
                    <a:pt x="9" y="4"/>
                    <a:pt x="11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2" y="0"/>
                    <a:pt x="25" y="1"/>
                    <a:pt x="27" y="2"/>
                  </a:cubicBezTo>
                  <a:cubicBezTo>
                    <a:pt x="29" y="3"/>
                    <a:pt x="31" y="4"/>
                    <a:pt x="33" y="6"/>
                  </a:cubicBezTo>
                  <a:cubicBezTo>
                    <a:pt x="35" y="8"/>
                    <a:pt x="36" y="10"/>
                    <a:pt x="37" y="13"/>
                  </a:cubicBezTo>
                  <a:cubicBezTo>
                    <a:pt x="38" y="15"/>
                    <a:pt x="38" y="18"/>
                    <a:pt x="38" y="21"/>
                  </a:cubicBezTo>
                  <a:cubicBezTo>
                    <a:pt x="38" y="23"/>
                    <a:pt x="38" y="26"/>
                    <a:pt x="37" y="28"/>
                  </a:cubicBezTo>
                  <a:cubicBezTo>
                    <a:pt x="36" y="31"/>
                    <a:pt x="35" y="33"/>
                    <a:pt x="33" y="35"/>
                  </a:cubicBezTo>
                  <a:cubicBezTo>
                    <a:pt x="32" y="37"/>
                    <a:pt x="30" y="38"/>
                    <a:pt x="28" y="39"/>
                  </a:cubicBezTo>
                  <a:cubicBezTo>
                    <a:pt x="25" y="41"/>
                    <a:pt x="23" y="41"/>
                    <a:pt x="20" y="41"/>
                  </a:cubicBezTo>
                  <a:close/>
                  <a:moveTo>
                    <a:pt x="19" y="37"/>
                  </a:moveTo>
                  <a:cubicBezTo>
                    <a:pt x="21" y="37"/>
                    <a:pt x="23" y="36"/>
                    <a:pt x="25" y="35"/>
                  </a:cubicBezTo>
                  <a:cubicBezTo>
                    <a:pt x="27" y="34"/>
                    <a:pt x="28" y="33"/>
                    <a:pt x="29" y="32"/>
                  </a:cubicBezTo>
                  <a:cubicBezTo>
                    <a:pt x="31" y="30"/>
                    <a:pt x="31" y="28"/>
                    <a:pt x="32" y="26"/>
                  </a:cubicBezTo>
                  <a:cubicBezTo>
                    <a:pt x="33" y="25"/>
                    <a:pt x="33" y="23"/>
                    <a:pt x="33" y="21"/>
                  </a:cubicBezTo>
                  <a:cubicBezTo>
                    <a:pt x="33" y="18"/>
                    <a:pt x="33" y="16"/>
                    <a:pt x="32" y="14"/>
                  </a:cubicBezTo>
                  <a:cubicBezTo>
                    <a:pt x="31" y="13"/>
                    <a:pt x="30" y="11"/>
                    <a:pt x="29" y="9"/>
                  </a:cubicBezTo>
                  <a:cubicBezTo>
                    <a:pt x="28" y="8"/>
                    <a:pt x="26" y="7"/>
                    <a:pt x="24" y="6"/>
                  </a:cubicBezTo>
                  <a:cubicBezTo>
                    <a:pt x="22" y="5"/>
                    <a:pt x="20" y="5"/>
                    <a:pt x="18" y="5"/>
                  </a:cubicBezTo>
                  <a:cubicBezTo>
                    <a:pt x="17" y="5"/>
                    <a:pt x="16" y="5"/>
                    <a:pt x="14" y="5"/>
                  </a:cubicBezTo>
                  <a:cubicBezTo>
                    <a:pt x="13" y="6"/>
                    <a:pt x="11" y="7"/>
                    <a:pt x="10" y="7"/>
                  </a:cubicBezTo>
                  <a:cubicBezTo>
                    <a:pt x="9" y="8"/>
                    <a:pt x="8" y="9"/>
                    <a:pt x="7" y="11"/>
                  </a:cubicBezTo>
                  <a:cubicBezTo>
                    <a:pt x="6" y="12"/>
                    <a:pt x="6" y="13"/>
                    <a:pt x="5" y="14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6" y="28"/>
                    <a:pt x="7" y="29"/>
                    <a:pt x="8" y="31"/>
                  </a:cubicBezTo>
                  <a:cubicBezTo>
                    <a:pt x="9" y="32"/>
                    <a:pt x="10" y="33"/>
                    <a:pt x="11" y="34"/>
                  </a:cubicBezTo>
                  <a:cubicBezTo>
                    <a:pt x="12" y="35"/>
                    <a:pt x="13" y="35"/>
                    <a:pt x="15" y="36"/>
                  </a:cubicBezTo>
                  <a:cubicBezTo>
                    <a:pt x="16" y="36"/>
                    <a:pt x="17" y="37"/>
                    <a:pt x="19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312"/>
            <p:cNvSpPr>
              <a:spLocks noEditPoints="1"/>
            </p:cNvSpPr>
            <p:nvPr/>
          </p:nvSpPr>
          <p:spPr bwMode="auto">
            <a:xfrm>
              <a:off x="8397226" y="4396270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1 h 41"/>
                <a:gd name="T10" fmla="*/ 2 w 40"/>
                <a:gd name="T11" fmla="*/ 13 h 41"/>
                <a:gd name="T12" fmla="*/ 6 w 40"/>
                <a:gd name="T13" fmla="*/ 6 h 41"/>
                <a:gd name="T14" fmla="*/ 12 w 40"/>
                <a:gd name="T15" fmla="*/ 2 h 41"/>
                <a:gd name="T16" fmla="*/ 20 w 40"/>
                <a:gd name="T17" fmla="*/ 0 h 41"/>
                <a:gd name="T18" fmla="*/ 28 w 40"/>
                <a:gd name="T19" fmla="*/ 2 h 41"/>
                <a:gd name="T20" fmla="*/ 34 w 40"/>
                <a:gd name="T21" fmla="*/ 6 h 41"/>
                <a:gd name="T22" fmla="*/ 38 w 40"/>
                <a:gd name="T23" fmla="*/ 13 h 41"/>
                <a:gd name="T24" fmla="*/ 40 w 40"/>
                <a:gd name="T25" fmla="*/ 21 h 41"/>
                <a:gd name="T26" fmla="*/ 38 w 40"/>
                <a:gd name="T27" fmla="*/ 28 h 41"/>
                <a:gd name="T28" fmla="*/ 34 w 40"/>
                <a:gd name="T29" fmla="*/ 35 h 41"/>
                <a:gd name="T30" fmla="*/ 28 w 40"/>
                <a:gd name="T31" fmla="*/ 39 h 41"/>
                <a:gd name="T32" fmla="*/ 20 w 40"/>
                <a:gd name="T33" fmla="*/ 41 h 41"/>
                <a:gd name="T34" fmla="*/ 6 w 40"/>
                <a:gd name="T35" fmla="*/ 21 h 41"/>
                <a:gd name="T36" fmla="*/ 7 w 40"/>
                <a:gd name="T37" fmla="*/ 27 h 41"/>
                <a:gd name="T38" fmla="*/ 10 w 40"/>
                <a:gd name="T39" fmla="*/ 32 h 41"/>
                <a:gd name="T40" fmla="*/ 14 w 40"/>
                <a:gd name="T41" fmla="*/ 35 h 41"/>
                <a:gd name="T42" fmla="*/ 20 w 40"/>
                <a:gd name="T43" fmla="*/ 37 h 41"/>
                <a:gd name="T44" fmla="*/ 26 w 40"/>
                <a:gd name="T45" fmla="*/ 35 h 41"/>
                <a:gd name="T46" fmla="*/ 30 w 40"/>
                <a:gd name="T47" fmla="*/ 32 h 41"/>
                <a:gd name="T48" fmla="*/ 33 w 40"/>
                <a:gd name="T49" fmla="*/ 27 h 41"/>
                <a:gd name="T50" fmla="*/ 34 w 40"/>
                <a:gd name="T51" fmla="*/ 21 h 41"/>
                <a:gd name="T52" fmla="*/ 33 w 40"/>
                <a:gd name="T53" fmla="*/ 14 h 41"/>
                <a:gd name="T54" fmla="*/ 30 w 40"/>
                <a:gd name="T55" fmla="*/ 9 h 41"/>
                <a:gd name="T56" fmla="*/ 26 w 40"/>
                <a:gd name="T57" fmla="*/ 6 h 41"/>
                <a:gd name="T58" fmla="*/ 20 w 40"/>
                <a:gd name="T59" fmla="*/ 5 h 41"/>
                <a:gd name="T60" fmla="*/ 14 w 40"/>
                <a:gd name="T61" fmla="*/ 6 h 41"/>
                <a:gd name="T62" fmla="*/ 10 w 40"/>
                <a:gd name="T63" fmla="*/ 9 h 41"/>
                <a:gd name="T64" fmla="*/ 7 w 40"/>
                <a:gd name="T65" fmla="*/ 14 h 41"/>
                <a:gd name="T66" fmla="*/ 6 w 40"/>
                <a:gd name="T67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4" y="41"/>
                    <a:pt x="12" y="39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1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3"/>
                    <a:pt x="12" y="2"/>
                  </a:cubicBezTo>
                  <a:cubicBezTo>
                    <a:pt x="15" y="1"/>
                    <a:pt x="17" y="0"/>
                    <a:pt x="20" y="0"/>
                  </a:cubicBezTo>
                  <a:cubicBezTo>
                    <a:pt x="23" y="0"/>
                    <a:pt x="25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40" y="18"/>
                    <a:pt x="40" y="21"/>
                  </a:cubicBezTo>
                  <a:cubicBezTo>
                    <a:pt x="40" y="23"/>
                    <a:pt x="39" y="26"/>
                    <a:pt x="38" y="28"/>
                  </a:cubicBezTo>
                  <a:cubicBezTo>
                    <a:pt x="37" y="31"/>
                    <a:pt x="36" y="33"/>
                    <a:pt x="34" y="35"/>
                  </a:cubicBezTo>
                  <a:cubicBezTo>
                    <a:pt x="32" y="37"/>
                    <a:pt x="30" y="38"/>
                    <a:pt x="28" y="39"/>
                  </a:cubicBezTo>
                  <a:cubicBezTo>
                    <a:pt x="26" y="41"/>
                    <a:pt x="23" y="41"/>
                    <a:pt x="20" y="41"/>
                  </a:cubicBezTo>
                  <a:close/>
                  <a:moveTo>
                    <a:pt x="6" y="21"/>
                  </a:moveTo>
                  <a:cubicBezTo>
                    <a:pt x="6" y="23"/>
                    <a:pt x="6" y="25"/>
                    <a:pt x="7" y="27"/>
                  </a:cubicBezTo>
                  <a:cubicBezTo>
                    <a:pt x="8" y="29"/>
                    <a:pt x="9" y="30"/>
                    <a:pt x="10" y="32"/>
                  </a:cubicBezTo>
                  <a:cubicBezTo>
                    <a:pt x="11" y="33"/>
                    <a:pt x="13" y="34"/>
                    <a:pt x="14" y="35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2" y="37"/>
                    <a:pt x="24" y="36"/>
                    <a:pt x="26" y="35"/>
                  </a:cubicBezTo>
                  <a:cubicBezTo>
                    <a:pt x="27" y="34"/>
                    <a:pt x="29" y="33"/>
                    <a:pt x="30" y="32"/>
                  </a:cubicBezTo>
                  <a:cubicBezTo>
                    <a:pt x="32" y="30"/>
                    <a:pt x="33" y="29"/>
                    <a:pt x="33" y="27"/>
                  </a:cubicBezTo>
                  <a:cubicBezTo>
                    <a:pt x="34" y="25"/>
                    <a:pt x="34" y="23"/>
                    <a:pt x="34" y="21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3" y="12"/>
                    <a:pt x="32" y="11"/>
                    <a:pt x="30" y="9"/>
                  </a:cubicBezTo>
                  <a:cubicBezTo>
                    <a:pt x="29" y="8"/>
                    <a:pt x="27" y="7"/>
                    <a:pt x="26" y="6"/>
                  </a:cubicBezTo>
                  <a:cubicBezTo>
                    <a:pt x="24" y="5"/>
                    <a:pt x="22" y="5"/>
                    <a:pt x="20" y="5"/>
                  </a:cubicBezTo>
                  <a:cubicBezTo>
                    <a:pt x="18" y="5"/>
                    <a:pt x="16" y="5"/>
                    <a:pt x="14" y="6"/>
                  </a:cubicBezTo>
                  <a:cubicBezTo>
                    <a:pt x="13" y="7"/>
                    <a:pt x="11" y="8"/>
                    <a:pt x="10" y="9"/>
                  </a:cubicBezTo>
                  <a:cubicBezTo>
                    <a:pt x="9" y="11"/>
                    <a:pt x="8" y="12"/>
                    <a:pt x="7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313"/>
            <p:cNvSpPr>
              <a:spLocks/>
            </p:cNvSpPr>
            <p:nvPr/>
          </p:nvSpPr>
          <p:spPr bwMode="auto">
            <a:xfrm>
              <a:off x="8462313" y="4396270"/>
              <a:ext cx="44450" cy="58738"/>
            </a:xfrm>
            <a:custGeom>
              <a:avLst/>
              <a:gdLst>
                <a:gd name="T0" fmla="*/ 17 w 32"/>
                <a:gd name="T1" fmla="*/ 41 h 41"/>
                <a:gd name="T2" fmla="*/ 7 w 32"/>
                <a:gd name="T3" fmla="*/ 40 h 41"/>
                <a:gd name="T4" fmla="*/ 0 w 32"/>
                <a:gd name="T5" fmla="*/ 35 h 41"/>
                <a:gd name="T6" fmla="*/ 2 w 32"/>
                <a:gd name="T7" fmla="*/ 32 h 41"/>
                <a:gd name="T8" fmla="*/ 9 w 32"/>
                <a:gd name="T9" fmla="*/ 36 h 41"/>
                <a:gd name="T10" fmla="*/ 16 w 32"/>
                <a:gd name="T11" fmla="*/ 37 h 41"/>
                <a:gd name="T12" fmla="*/ 24 w 32"/>
                <a:gd name="T13" fmla="*/ 35 h 41"/>
                <a:gd name="T14" fmla="*/ 27 w 32"/>
                <a:gd name="T15" fmla="*/ 30 h 41"/>
                <a:gd name="T16" fmla="*/ 26 w 32"/>
                <a:gd name="T17" fmla="*/ 27 h 41"/>
                <a:gd name="T18" fmla="*/ 24 w 32"/>
                <a:gd name="T19" fmla="*/ 25 h 41"/>
                <a:gd name="T20" fmla="*/ 20 w 32"/>
                <a:gd name="T21" fmla="*/ 23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9 h 41"/>
                <a:gd name="T28" fmla="*/ 2 w 32"/>
                <a:gd name="T29" fmla="*/ 16 h 41"/>
                <a:gd name="T30" fmla="*/ 2 w 32"/>
                <a:gd name="T31" fmla="*/ 12 h 41"/>
                <a:gd name="T32" fmla="*/ 3 w 32"/>
                <a:gd name="T33" fmla="*/ 7 h 41"/>
                <a:gd name="T34" fmla="*/ 6 w 32"/>
                <a:gd name="T35" fmla="*/ 3 h 41"/>
                <a:gd name="T36" fmla="*/ 11 w 32"/>
                <a:gd name="T37" fmla="*/ 1 h 41"/>
                <a:gd name="T38" fmla="*/ 17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8 w 32"/>
                <a:gd name="T45" fmla="*/ 8 h 41"/>
                <a:gd name="T46" fmla="*/ 23 w 32"/>
                <a:gd name="T47" fmla="*/ 5 h 41"/>
                <a:gd name="T48" fmla="*/ 16 w 32"/>
                <a:gd name="T49" fmla="*/ 4 h 41"/>
                <a:gd name="T50" fmla="*/ 13 w 32"/>
                <a:gd name="T51" fmla="*/ 4 h 41"/>
                <a:gd name="T52" fmla="*/ 9 w 32"/>
                <a:gd name="T53" fmla="*/ 6 h 41"/>
                <a:gd name="T54" fmla="*/ 7 w 32"/>
                <a:gd name="T55" fmla="*/ 8 h 41"/>
                <a:gd name="T56" fmla="*/ 7 w 32"/>
                <a:gd name="T57" fmla="*/ 11 h 41"/>
                <a:gd name="T58" fmla="*/ 7 w 32"/>
                <a:gd name="T59" fmla="*/ 14 h 41"/>
                <a:gd name="T60" fmla="*/ 9 w 32"/>
                <a:gd name="T61" fmla="*/ 16 h 41"/>
                <a:gd name="T62" fmla="*/ 12 w 32"/>
                <a:gd name="T63" fmla="*/ 17 h 41"/>
                <a:gd name="T64" fmla="*/ 17 w 32"/>
                <a:gd name="T65" fmla="*/ 18 h 41"/>
                <a:gd name="T66" fmla="*/ 23 w 32"/>
                <a:gd name="T67" fmla="*/ 20 h 41"/>
                <a:gd name="T68" fmla="*/ 28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8 w 32"/>
                <a:gd name="T75" fmla="*/ 38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3" y="41"/>
                    <a:pt x="10" y="41"/>
                    <a:pt x="7" y="40"/>
                  </a:cubicBezTo>
                  <a:cubicBezTo>
                    <a:pt x="5" y="39"/>
                    <a:pt x="2" y="37"/>
                    <a:pt x="0" y="35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4" y="33"/>
                    <a:pt x="7" y="35"/>
                    <a:pt x="9" y="36"/>
                  </a:cubicBezTo>
                  <a:cubicBezTo>
                    <a:pt x="11" y="37"/>
                    <a:pt x="14" y="37"/>
                    <a:pt x="16" y="37"/>
                  </a:cubicBezTo>
                  <a:cubicBezTo>
                    <a:pt x="20" y="37"/>
                    <a:pt x="22" y="36"/>
                    <a:pt x="24" y="35"/>
                  </a:cubicBezTo>
                  <a:cubicBezTo>
                    <a:pt x="26" y="34"/>
                    <a:pt x="27" y="32"/>
                    <a:pt x="27" y="30"/>
                  </a:cubicBezTo>
                  <a:cubicBezTo>
                    <a:pt x="27" y="29"/>
                    <a:pt x="27" y="28"/>
                    <a:pt x="26" y="27"/>
                  </a:cubicBezTo>
                  <a:cubicBezTo>
                    <a:pt x="26" y="26"/>
                    <a:pt x="25" y="26"/>
                    <a:pt x="24" y="25"/>
                  </a:cubicBezTo>
                  <a:cubicBezTo>
                    <a:pt x="23" y="24"/>
                    <a:pt x="22" y="24"/>
                    <a:pt x="20" y="23"/>
                  </a:cubicBezTo>
                  <a:cubicBezTo>
                    <a:pt x="19" y="23"/>
                    <a:pt x="17" y="23"/>
                    <a:pt x="15" y="22"/>
                  </a:cubicBezTo>
                  <a:cubicBezTo>
                    <a:pt x="13" y="22"/>
                    <a:pt x="11" y="21"/>
                    <a:pt x="9" y="20"/>
                  </a:cubicBezTo>
                  <a:cubicBezTo>
                    <a:pt x="7" y="20"/>
                    <a:pt x="6" y="19"/>
                    <a:pt x="5" y="19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2" y="10"/>
                    <a:pt x="2" y="8"/>
                    <a:pt x="3" y="7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7" y="2"/>
                    <a:pt x="9" y="1"/>
                    <a:pt x="11" y="1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2" y="0"/>
                    <a:pt x="25" y="1"/>
                  </a:cubicBezTo>
                  <a:cubicBezTo>
                    <a:pt x="27" y="2"/>
                    <a:pt x="29" y="4"/>
                    <a:pt x="31" y="5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7"/>
                    <a:pt x="25" y="6"/>
                    <a:pt x="23" y="5"/>
                  </a:cubicBezTo>
                  <a:cubicBezTo>
                    <a:pt x="21" y="4"/>
                    <a:pt x="19" y="4"/>
                    <a:pt x="16" y="4"/>
                  </a:cubicBezTo>
                  <a:cubicBezTo>
                    <a:pt x="15" y="4"/>
                    <a:pt x="14" y="4"/>
                    <a:pt x="13" y="4"/>
                  </a:cubicBezTo>
                  <a:cubicBezTo>
                    <a:pt x="11" y="5"/>
                    <a:pt x="10" y="5"/>
                    <a:pt x="9" y="6"/>
                  </a:cubicBezTo>
                  <a:cubicBezTo>
                    <a:pt x="9" y="6"/>
                    <a:pt x="8" y="7"/>
                    <a:pt x="7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8" y="15"/>
                    <a:pt x="8" y="15"/>
                    <a:pt x="9" y="16"/>
                  </a:cubicBezTo>
                  <a:cubicBezTo>
                    <a:pt x="10" y="16"/>
                    <a:pt x="11" y="16"/>
                    <a:pt x="12" y="17"/>
                  </a:cubicBezTo>
                  <a:cubicBezTo>
                    <a:pt x="13" y="17"/>
                    <a:pt x="15" y="18"/>
                    <a:pt x="17" y="18"/>
                  </a:cubicBezTo>
                  <a:cubicBezTo>
                    <a:pt x="19" y="19"/>
                    <a:pt x="21" y="19"/>
                    <a:pt x="23" y="20"/>
                  </a:cubicBezTo>
                  <a:cubicBezTo>
                    <a:pt x="25" y="20"/>
                    <a:pt x="27" y="21"/>
                    <a:pt x="28" y="22"/>
                  </a:cubicBezTo>
                  <a:cubicBezTo>
                    <a:pt x="29" y="23"/>
                    <a:pt x="30" y="24"/>
                    <a:pt x="31" y="25"/>
                  </a:cubicBezTo>
                  <a:cubicBezTo>
                    <a:pt x="32" y="26"/>
                    <a:pt x="32" y="28"/>
                    <a:pt x="32" y="29"/>
                  </a:cubicBezTo>
                  <a:cubicBezTo>
                    <a:pt x="32" y="33"/>
                    <a:pt x="31" y="36"/>
                    <a:pt x="28" y="38"/>
                  </a:cubicBezTo>
                  <a:cubicBezTo>
                    <a:pt x="25" y="40"/>
                    <a:pt x="21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314"/>
            <p:cNvSpPr>
              <a:spLocks/>
            </p:cNvSpPr>
            <p:nvPr/>
          </p:nvSpPr>
          <p:spPr bwMode="auto">
            <a:xfrm>
              <a:off x="8519463" y="4397858"/>
              <a:ext cx="50800" cy="57150"/>
            </a:xfrm>
            <a:custGeom>
              <a:avLst/>
              <a:gdLst>
                <a:gd name="T0" fmla="*/ 13 w 36"/>
                <a:gd name="T1" fmla="*/ 40 h 40"/>
                <a:gd name="T2" fmla="*/ 3 w 36"/>
                <a:gd name="T3" fmla="*/ 36 h 40"/>
                <a:gd name="T4" fmla="*/ 0 w 36"/>
                <a:gd name="T5" fmla="*/ 23 h 40"/>
                <a:gd name="T6" fmla="*/ 0 w 36"/>
                <a:gd name="T7" fmla="*/ 0 h 40"/>
                <a:gd name="T8" fmla="*/ 5 w 36"/>
                <a:gd name="T9" fmla="*/ 0 h 40"/>
                <a:gd name="T10" fmla="*/ 5 w 36"/>
                <a:gd name="T11" fmla="*/ 22 h 40"/>
                <a:gd name="T12" fmla="*/ 14 w 36"/>
                <a:gd name="T13" fmla="*/ 36 h 40"/>
                <a:gd name="T14" fmla="*/ 19 w 36"/>
                <a:gd name="T15" fmla="*/ 35 h 40"/>
                <a:gd name="T16" fmla="*/ 23 w 36"/>
                <a:gd name="T17" fmla="*/ 33 h 40"/>
                <a:gd name="T18" fmla="*/ 26 w 36"/>
                <a:gd name="T19" fmla="*/ 29 h 40"/>
                <a:gd name="T20" fmla="*/ 29 w 36"/>
                <a:gd name="T21" fmla="*/ 25 h 40"/>
                <a:gd name="T22" fmla="*/ 29 w 36"/>
                <a:gd name="T23" fmla="*/ 0 h 40"/>
                <a:gd name="T24" fmla="*/ 34 w 36"/>
                <a:gd name="T25" fmla="*/ 0 h 40"/>
                <a:gd name="T26" fmla="*/ 34 w 36"/>
                <a:gd name="T27" fmla="*/ 33 h 40"/>
                <a:gd name="T28" fmla="*/ 36 w 36"/>
                <a:gd name="T29" fmla="*/ 35 h 40"/>
                <a:gd name="T30" fmla="*/ 36 w 36"/>
                <a:gd name="T31" fmla="*/ 39 h 40"/>
                <a:gd name="T32" fmla="*/ 34 w 36"/>
                <a:gd name="T33" fmla="*/ 39 h 40"/>
                <a:gd name="T34" fmla="*/ 33 w 36"/>
                <a:gd name="T35" fmla="*/ 39 h 40"/>
                <a:gd name="T36" fmla="*/ 30 w 36"/>
                <a:gd name="T37" fmla="*/ 38 h 40"/>
                <a:gd name="T38" fmla="*/ 29 w 36"/>
                <a:gd name="T39" fmla="*/ 35 h 40"/>
                <a:gd name="T40" fmla="*/ 29 w 36"/>
                <a:gd name="T41" fmla="*/ 30 h 40"/>
                <a:gd name="T42" fmla="*/ 22 w 36"/>
                <a:gd name="T43" fmla="*/ 38 h 40"/>
                <a:gd name="T44" fmla="*/ 13 w 36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0">
                  <a:moveTo>
                    <a:pt x="13" y="40"/>
                  </a:moveTo>
                  <a:cubicBezTo>
                    <a:pt x="9" y="40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31"/>
                    <a:pt x="8" y="36"/>
                    <a:pt x="14" y="36"/>
                  </a:cubicBezTo>
                  <a:cubicBezTo>
                    <a:pt x="16" y="36"/>
                    <a:pt x="17" y="35"/>
                    <a:pt x="19" y="35"/>
                  </a:cubicBezTo>
                  <a:cubicBezTo>
                    <a:pt x="20" y="34"/>
                    <a:pt x="22" y="34"/>
                    <a:pt x="23" y="33"/>
                  </a:cubicBezTo>
                  <a:cubicBezTo>
                    <a:pt x="24" y="32"/>
                    <a:pt x="25" y="30"/>
                    <a:pt x="26" y="29"/>
                  </a:cubicBezTo>
                  <a:cubicBezTo>
                    <a:pt x="27" y="28"/>
                    <a:pt x="28" y="26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5" y="35"/>
                    <a:pt x="36" y="3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5" y="39"/>
                    <a:pt x="35" y="39"/>
                    <a:pt x="34" y="39"/>
                  </a:cubicBezTo>
                  <a:cubicBezTo>
                    <a:pt x="34" y="39"/>
                    <a:pt x="34" y="39"/>
                    <a:pt x="33" y="39"/>
                  </a:cubicBezTo>
                  <a:cubicBezTo>
                    <a:pt x="32" y="39"/>
                    <a:pt x="31" y="39"/>
                    <a:pt x="30" y="38"/>
                  </a:cubicBezTo>
                  <a:cubicBezTo>
                    <a:pt x="30" y="37"/>
                    <a:pt x="29" y="36"/>
                    <a:pt x="29" y="35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8" y="33"/>
                    <a:pt x="25" y="36"/>
                    <a:pt x="22" y="38"/>
                  </a:cubicBezTo>
                  <a:cubicBezTo>
                    <a:pt x="19" y="39"/>
                    <a:pt x="16" y="40"/>
                    <a:pt x="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315"/>
            <p:cNvSpPr>
              <a:spLocks noEditPoints="1"/>
            </p:cNvSpPr>
            <p:nvPr/>
          </p:nvSpPr>
          <p:spPr bwMode="auto">
            <a:xfrm>
              <a:off x="8579788" y="4396270"/>
              <a:ext cx="55563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5 w 39"/>
                <a:gd name="T5" fmla="*/ 35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3 h 41"/>
                <a:gd name="T12" fmla="*/ 5 w 39"/>
                <a:gd name="T13" fmla="*/ 6 h 41"/>
                <a:gd name="T14" fmla="*/ 12 w 39"/>
                <a:gd name="T15" fmla="*/ 2 h 41"/>
                <a:gd name="T16" fmla="*/ 20 w 39"/>
                <a:gd name="T17" fmla="*/ 0 h 41"/>
                <a:gd name="T18" fmla="*/ 28 w 39"/>
                <a:gd name="T19" fmla="*/ 2 h 41"/>
                <a:gd name="T20" fmla="*/ 34 w 39"/>
                <a:gd name="T21" fmla="*/ 6 h 41"/>
                <a:gd name="T22" fmla="*/ 38 w 39"/>
                <a:gd name="T23" fmla="*/ 13 h 41"/>
                <a:gd name="T24" fmla="*/ 39 w 39"/>
                <a:gd name="T25" fmla="*/ 20 h 41"/>
                <a:gd name="T26" fmla="*/ 39 w 39"/>
                <a:gd name="T27" fmla="*/ 22 h 41"/>
                <a:gd name="T28" fmla="*/ 39 w 39"/>
                <a:gd name="T29" fmla="*/ 22 h 41"/>
                <a:gd name="T30" fmla="*/ 5 w 39"/>
                <a:gd name="T31" fmla="*/ 22 h 41"/>
                <a:gd name="T32" fmla="*/ 7 w 39"/>
                <a:gd name="T33" fmla="*/ 28 h 41"/>
                <a:gd name="T34" fmla="*/ 10 w 39"/>
                <a:gd name="T35" fmla="*/ 33 h 41"/>
                <a:gd name="T36" fmla="*/ 15 w 39"/>
                <a:gd name="T37" fmla="*/ 36 h 41"/>
                <a:gd name="T38" fmla="*/ 20 w 39"/>
                <a:gd name="T39" fmla="*/ 37 h 41"/>
                <a:gd name="T40" fmla="*/ 24 w 39"/>
                <a:gd name="T41" fmla="*/ 37 h 41"/>
                <a:gd name="T42" fmla="*/ 27 w 39"/>
                <a:gd name="T43" fmla="*/ 35 h 41"/>
                <a:gd name="T44" fmla="*/ 30 w 39"/>
                <a:gd name="T45" fmla="*/ 33 h 41"/>
                <a:gd name="T46" fmla="*/ 32 w 39"/>
                <a:gd name="T47" fmla="*/ 30 h 41"/>
                <a:gd name="T48" fmla="*/ 37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20 w 39"/>
                <a:gd name="T57" fmla="*/ 41 h 41"/>
                <a:gd name="T58" fmla="*/ 34 w 39"/>
                <a:gd name="T59" fmla="*/ 18 h 41"/>
                <a:gd name="T60" fmla="*/ 33 w 39"/>
                <a:gd name="T61" fmla="*/ 13 h 41"/>
                <a:gd name="T62" fmla="*/ 30 w 39"/>
                <a:gd name="T63" fmla="*/ 8 h 41"/>
                <a:gd name="T64" fmla="*/ 25 w 39"/>
                <a:gd name="T65" fmla="*/ 5 h 41"/>
                <a:gd name="T66" fmla="*/ 20 w 39"/>
                <a:gd name="T67" fmla="*/ 4 h 41"/>
                <a:gd name="T68" fmla="*/ 14 w 39"/>
                <a:gd name="T69" fmla="*/ 5 h 41"/>
                <a:gd name="T70" fmla="*/ 10 w 39"/>
                <a:gd name="T71" fmla="*/ 8 h 41"/>
                <a:gd name="T72" fmla="*/ 7 w 39"/>
                <a:gd name="T73" fmla="*/ 13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1"/>
                    <a:pt x="12" y="39"/>
                  </a:cubicBezTo>
                  <a:cubicBezTo>
                    <a:pt x="9" y="38"/>
                    <a:pt x="7" y="37"/>
                    <a:pt x="5" y="35"/>
                  </a:cubicBezTo>
                  <a:cubicBezTo>
                    <a:pt x="4" y="33"/>
                    <a:pt x="2" y="31"/>
                    <a:pt x="1" y="28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8"/>
                    <a:pt x="0" y="15"/>
                    <a:pt x="1" y="13"/>
                  </a:cubicBezTo>
                  <a:cubicBezTo>
                    <a:pt x="2" y="10"/>
                    <a:pt x="4" y="8"/>
                    <a:pt x="5" y="6"/>
                  </a:cubicBezTo>
                  <a:cubicBezTo>
                    <a:pt x="7" y="4"/>
                    <a:pt x="9" y="3"/>
                    <a:pt x="12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3" y="0"/>
                    <a:pt x="25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39" y="18"/>
                    <a:pt x="39" y="20"/>
                  </a:cubicBezTo>
                  <a:cubicBezTo>
                    <a:pt x="39" y="21"/>
                    <a:pt x="39" y="21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4"/>
                    <a:pt x="6" y="26"/>
                    <a:pt x="7" y="28"/>
                  </a:cubicBezTo>
                  <a:cubicBezTo>
                    <a:pt x="8" y="30"/>
                    <a:pt x="9" y="32"/>
                    <a:pt x="10" y="33"/>
                  </a:cubicBezTo>
                  <a:cubicBezTo>
                    <a:pt x="11" y="34"/>
                    <a:pt x="13" y="35"/>
                    <a:pt x="15" y="36"/>
                  </a:cubicBezTo>
                  <a:cubicBezTo>
                    <a:pt x="16" y="37"/>
                    <a:pt x="18" y="37"/>
                    <a:pt x="20" y="37"/>
                  </a:cubicBezTo>
                  <a:cubicBezTo>
                    <a:pt x="21" y="37"/>
                    <a:pt x="22" y="37"/>
                    <a:pt x="24" y="37"/>
                  </a:cubicBezTo>
                  <a:cubicBezTo>
                    <a:pt x="25" y="36"/>
                    <a:pt x="26" y="36"/>
                    <a:pt x="27" y="35"/>
                  </a:cubicBezTo>
                  <a:cubicBezTo>
                    <a:pt x="28" y="35"/>
                    <a:pt x="29" y="34"/>
                    <a:pt x="30" y="33"/>
                  </a:cubicBezTo>
                  <a:cubicBezTo>
                    <a:pt x="31" y="32"/>
                    <a:pt x="32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40"/>
                    <a:pt x="25" y="40"/>
                  </a:cubicBezTo>
                  <a:cubicBezTo>
                    <a:pt x="23" y="41"/>
                    <a:pt x="22" y="41"/>
                    <a:pt x="20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4" y="14"/>
                    <a:pt x="33" y="13"/>
                  </a:cubicBezTo>
                  <a:cubicBezTo>
                    <a:pt x="32" y="11"/>
                    <a:pt x="31" y="9"/>
                    <a:pt x="30" y="8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3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3" y="6"/>
                    <a:pt x="11" y="7"/>
                    <a:pt x="10" y="8"/>
                  </a:cubicBezTo>
                  <a:cubicBezTo>
                    <a:pt x="8" y="9"/>
                    <a:pt x="7" y="11"/>
                    <a:pt x="7" y="13"/>
                  </a:cubicBezTo>
                  <a:cubicBezTo>
                    <a:pt x="6" y="14"/>
                    <a:pt x="5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316"/>
            <p:cNvSpPr>
              <a:spLocks/>
            </p:cNvSpPr>
            <p:nvPr/>
          </p:nvSpPr>
          <p:spPr bwMode="auto">
            <a:xfrm>
              <a:off x="8648051" y="4396270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5 w 20"/>
                <a:gd name="T5" fmla="*/ 16 h 40"/>
                <a:gd name="T6" fmla="*/ 5 w 20"/>
                <a:gd name="T7" fmla="*/ 40 h 40"/>
                <a:gd name="T8" fmla="*/ 0 w 20"/>
                <a:gd name="T9" fmla="*/ 40 h 40"/>
                <a:gd name="T10" fmla="*/ 0 w 20"/>
                <a:gd name="T11" fmla="*/ 1 h 40"/>
                <a:gd name="T12" fmla="*/ 5 w 20"/>
                <a:gd name="T13" fmla="*/ 1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1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7" y="5"/>
                    <a:pt x="13" y="6"/>
                    <a:pt x="11" y="8"/>
                  </a:cubicBezTo>
                  <a:cubicBezTo>
                    <a:pt x="8" y="10"/>
                    <a:pt x="6" y="12"/>
                    <a:pt x="5" y="16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7"/>
                    <a:pt x="9" y="5"/>
                    <a:pt x="11" y="3"/>
                  </a:cubicBezTo>
                  <a:cubicBezTo>
                    <a:pt x="14" y="1"/>
                    <a:pt x="16" y="0"/>
                    <a:pt x="19" y="0"/>
                  </a:cubicBezTo>
                  <a:cubicBezTo>
                    <a:pt x="19" y="0"/>
                    <a:pt x="20" y="0"/>
                    <a:pt x="20" y="1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317"/>
            <p:cNvSpPr>
              <a:spLocks noEditPoints="1"/>
            </p:cNvSpPr>
            <p:nvPr/>
          </p:nvSpPr>
          <p:spPr bwMode="auto">
            <a:xfrm>
              <a:off x="8681388" y="4396270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5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3 h 41"/>
                <a:gd name="T12" fmla="*/ 6 w 40"/>
                <a:gd name="T13" fmla="*/ 6 h 41"/>
                <a:gd name="T14" fmla="*/ 12 w 40"/>
                <a:gd name="T15" fmla="*/ 2 h 41"/>
                <a:gd name="T16" fmla="*/ 20 w 40"/>
                <a:gd name="T17" fmla="*/ 0 h 41"/>
                <a:gd name="T18" fmla="*/ 28 w 40"/>
                <a:gd name="T19" fmla="*/ 2 h 41"/>
                <a:gd name="T20" fmla="*/ 34 w 40"/>
                <a:gd name="T21" fmla="*/ 6 h 41"/>
                <a:gd name="T22" fmla="*/ 38 w 40"/>
                <a:gd name="T23" fmla="*/ 13 h 41"/>
                <a:gd name="T24" fmla="*/ 40 w 40"/>
                <a:gd name="T25" fmla="*/ 20 h 41"/>
                <a:gd name="T26" fmla="*/ 40 w 40"/>
                <a:gd name="T27" fmla="*/ 22 h 41"/>
                <a:gd name="T28" fmla="*/ 40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0 w 40"/>
                <a:gd name="T35" fmla="*/ 33 h 41"/>
                <a:gd name="T36" fmla="*/ 15 w 40"/>
                <a:gd name="T37" fmla="*/ 36 h 41"/>
                <a:gd name="T38" fmla="*/ 20 w 40"/>
                <a:gd name="T39" fmla="*/ 37 h 41"/>
                <a:gd name="T40" fmla="*/ 24 w 40"/>
                <a:gd name="T41" fmla="*/ 37 h 41"/>
                <a:gd name="T42" fmla="*/ 28 w 40"/>
                <a:gd name="T43" fmla="*/ 35 h 41"/>
                <a:gd name="T44" fmla="*/ 30 w 40"/>
                <a:gd name="T45" fmla="*/ 33 h 41"/>
                <a:gd name="T46" fmla="*/ 32 w 40"/>
                <a:gd name="T47" fmla="*/ 30 h 41"/>
                <a:gd name="T48" fmla="*/ 37 w 40"/>
                <a:gd name="T49" fmla="*/ 31 h 41"/>
                <a:gd name="T50" fmla="*/ 34 w 40"/>
                <a:gd name="T51" fmla="*/ 35 h 41"/>
                <a:gd name="T52" fmla="*/ 30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3 h 41"/>
                <a:gd name="T62" fmla="*/ 30 w 40"/>
                <a:gd name="T63" fmla="*/ 8 h 41"/>
                <a:gd name="T64" fmla="*/ 26 w 40"/>
                <a:gd name="T65" fmla="*/ 5 h 41"/>
                <a:gd name="T66" fmla="*/ 20 w 40"/>
                <a:gd name="T67" fmla="*/ 4 h 41"/>
                <a:gd name="T68" fmla="*/ 15 w 40"/>
                <a:gd name="T69" fmla="*/ 5 h 41"/>
                <a:gd name="T70" fmla="*/ 10 w 40"/>
                <a:gd name="T71" fmla="*/ 8 h 41"/>
                <a:gd name="T72" fmla="*/ 7 w 40"/>
                <a:gd name="T73" fmla="*/ 13 h 41"/>
                <a:gd name="T74" fmla="*/ 6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5" y="41"/>
                    <a:pt x="12" y="39"/>
                  </a:cubicBezTo>
                  <a:cubicBezTo>
                    <a:pt x="10" y="38"/>
                    <a:pt x="8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3"/>
                    <a:pt x="12" y="2"/>
                  </a:cubicBezTo>
                  <a:cubicBezTo>
                    <a:pt x="15" y="1"/>
                    <a:pt x="17" y="0"/>
                    <a:pt x="20" y="0"/>
                  </a:cubicBezTo>
                  <a:cubicBezTo>
                    <a:pt x="23" y="0"/>
                    <a:pt x="26" y="1"/>
                    <a:pt x="28" y="2"/>
                  </a:cubicBezTo>
                  <a:cubicBezTo>
                    <a:pt x="30" y="3"/>
                    <a:pt x="32" y="4"/>
                    <a:pt x="34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5"/>
                    <a:pt x="40" y="18"/>
                    <a:pt x="40" y="20"/>
                  </a:cubicBezTo>
                  <a:cubicBezTo>
                    <a:pt x="40" y="21"/>
                    <a:pt x="40" y="21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4"/>
                    <a:pt x="6" y="26"/>
                    <a:pt x="7" y="28"/>
                  </a:cubicBezTo>
                  <a:cubicBezTo>
                    <a:pt x="8" y="30"/>
                    <a:pt x="9" y="32"/>
                    <a:pt x="10" y="33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7" y="37"/>
                    <a:pt x="18" y="37"/>
                    <a:pt x="20" y="37"/>
                  </a:cubicBezTo>
                  <a:cubicBezTo>
                    <a:pt x="22" y="37"/>
                    <a:pt x="23" y="37"/>
                    <a:pt x="24" y="37"/>
                  </a:cubicBezTo>
                  <a:cubicBezTo>
                    <a:pt x="25" y="36"/>
                    <a:pt x="27" y="36"/>
                    <a:pt x="28" y="35"/>
                  </a:cubicBezTo>
                  <a:cubicBezTo>
                    <a:pt x="29" y="35"/>
                    <a:pt x="30" y="34"/>
                    <a:pt x="30" y="33"/>
                  </a:cubicBezTo>
                  <a:cubicBezTo>
                    <a:pt x="31" y="32"/>
                    <a:pt x="32" y="31"/>
                    <a:pt x="32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40"/>
                    <a:pt x="26" y="40"/>
                  </a:cubicBezTo>
                  <a:cubicBezTo>
                    <a:pt x="24" y="41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5" y="16"/>
                    <a:pt x="34" y="14"/>
                    <a:pt x="33" y="13"/>
                  </a:cubicBezTo>
                  <a:cubicBezTo>
                    <a:pt x="32" y="11"/>
                    <a:pt x="31" y="9"/>
                    <a:pt x="30" y="8"/>
                  </a:cubicBezTo>
                  <a:cubicBezTo>
                    <a:pt x="29" y="7"/>
                    <a:pt x="27" y="6"/>
                    <a:pt x="26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5" y="5"/>
                  </a:cubicBezTo>
                  <a:cubicBezTo>
                    <a:pt x="13" y="6"/>
                    <a:pt x="11" y="7"/>
                    <a:pt x="10" y="8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6" y="14"/>
                    <a:pt x="6" y="16"/>
                    <a:pt x="6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318"/>
            <p:cNvSpPr>
              <a:spLocks/>
            </p:cNvSpPr>
            <p:nvPr/>
          </p:nvSpPr>
          <p:spPr bwMode="auto">
            <a:xfrm>
              <a:off x="8749651" y="4443895"/>
              <a:ext cx="7938" cy="17463"/>
            </a:xfrm>
            <a:custGeom>
              <a:avLst/>
              <a:gdLst>
                <a:gd name="T0" fmla="*/ 0 w 5"/>
                <a:gd name="T1" fmla="*/ 11 h 11"/>
                <a:gd name="T2" fmla="*/ 2 w 5"/>
                <a:gd name="T3" fmla="*/ 6 h 11"/>
                <a:gd name="T4" fmla="*/ 0 w 5"/>
                <a:gd name="T5" fmla="*/ 6 h 11"/>
                <a:gd name="T6" fmla="*/ 0 w 5"/>
                <a:gd name="T7" fmla="*/ 0 h 11"/>
                <a:gd name="T8" fmla="*/ 5 w 5"/>
                <a:gd name="T9" fmla="*/ 0 h 11"/>
                <a:gd name="T10" fmla="*/ 5 w 5"/>
                <a:gd name="T11" fmla="*/ 6 h 11"/>
                <a:gd name="T12" fmla="*/ 3 w 5"/>
                <a:gd name="T13" fmla="*/ 11 h 11"/>
                <a:gd name="T14" fmla="*/ 0 w 5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1">
                  <a:moveTo>
                    <a:pt x="0" y="11"/>
                  </a:moveTo>
                  <a:lnTo>
                    <a:pt x="2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6"/>
                  </a:lnTo>
                  <a:lnTo>
                    <a:pt x="3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319"/>
            <p:cNvSpPr>
              <a:spLocks/>
            </p:cNvSpPr>
            <p:nvPr/>
          </p:nvSpPr>
          <p:spPr bwMode="auto">
            <a:xfrm>
              <a:off x="8278163" y="4494695"/>
              <a:ext cx="31750" cy="76200"/>
            </a:xfrm>
            <a:custGeom>
              <a:avLst/>
              <a:gdLst>
                <a:gd name="T0" fmla="*/ 22 w 22"/>
                <a:gd name="T1" fmla="*/ 51 h 53"/>
                <a:gd name="T2" fmla="*/ 21 w 22"/>
                <a:gd name="T3" fmla="*/ 52 h 53"/>
                <a:gd name="T4" fmla="*/ 19 w 22"/>
                <a:gd name="T5" fmla="*/ 52 h 53"/>
                <a:gd name="T6" fmla="*/ 17 w 22"/>
                <a:gd name="T7" fmla="*/ 53 h 53"/>
                <a:gd name="T8" fmla="*/ 13 w 22"/>
                <a:gd name="T9" fmla="*/ 53 h 53"/>
                <a:gd name="T10" fmla="*/ 10 w 22"/>
                <a:gd name="T11" fmla="*/ 53 h 53"/>
                <a:gd name="T12" fmla="*/ 8 w 22"/>
                <a:gd name="T13" fmla="*/ 51 h 53"/>
                <a:gd name="T14" fmla="*/ 6 w 22"/>
                <a:gd name="T15" fmla="*/ 49 h 53"/>
                <a:gd name="T16" fmla="*/ 5 w 22"/>
                <a:gd name="T17" fmla="*/ 46 h 53"/>
                <a:gd name="T18" fmla="*/ 5 w 22"/>
                <a:gd name="T19" fmla="*/ 17 h 53"/>
                <a:gd name="T20" fmla="*/ 0 w 22"/>
                <a:gd name="T21" fmla="*/ 17 h 53"/>
                <a:gd name="T22" fmla="*/ 0 w 22"/>
                <a:gd name="T23" fmla="*/ 13 h 53"/>
                <a:gd name="T24" fmla="*/ 5 w 22"/>
                <a:gd name="T25" fmla="*/ 13 h 53"/>
                <a:gd name="T26" fmla="*/ 5 w 22"/>
                <a:gd name="T27" fmla="*/ 0 h 53"/>
                <a:gd name="T28" fmla="*/ 10 w 22"/>
                <a:gd name="T29" fmla="*/ 0 h 53"/>
                <a:gd name="T30" fmla="*/ 10 w 22"/>
                <a:gd name="T31" fmla="*/ 13 h 53"/>
                <a:gd name="T32" fmla="*/ 19 w 22"/>
                <a:gd name="T33" fmla="*/ 13 h 53"/>
                <a:gd name="T34" fmla="*/ 19 w 22"/>
                <a:gd name="T35" fmla="*/ 17 h 53"/>
                <a:gd name="T36" fmla="*/ 10 w 22"/>
                <a:gd name="T37" fmla="*/ 17 h 53"/>
                <a:gd name="T38" fmla="*/ 10 w 22"/>
                <a:gd name="T39" fmla="*/ 44 h 53"/>
                <a:gd name="T40" fmla="*/ 12 w 22"/>
                <a:gd name="T41" fmla="*/ 47 h 53"/>
                <a:gd name="T42" fmla="*/ 15 w 22"/>
                <a:gd name="T43" fmla="*/ 48 h 53"/>
                <a:gd name="T44" fmla="*/ 19 w 22"/>
                <a:gd name="T45" fmla="*/ 48 h 53"/>
                <a:gd name="T46" fmla="*/ 21 w 22"/>
                <a:gd name="T47" fmla="*/ 47 h 53"/>
                <a:gd name="T48" fmla="*/ 22 w 22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3">
                  <a:moveTo>
                    <a:pt x="22" y="51"/>
                  </a:moveTo>
                  <a:cubicBezTo>
                    <a:pt x="22" y="51"/>
                    <a:pt x="22" y="51"/>
                    <a:pt x="21" y="52"/>
                  </a:cubicBezTo>
                  <a:cubicBezTo>
                    <a:pt x="21" y="52"/>
                    <a:pt x="20" y="52"/>
                    <a:pt x="19" y="52"/>
                  </a:cubicBezTo>
                  <a:cubicBezTo>
                    <a:pt x="18" y="53"/>
                    <a:pt x="17" y="53"/>
                    <a:pt x="17" y="53"/>
                  </a:cubicBezTo>
                  <a:cubicBezTo>
                    <a:pt x="16" y="53"/>
                    <a:pt x="15" y="53"/>
                    <a:pt x="13" y="53"/>
                  </a:cubicBezTo>
                  <a:cubicBezTo>
                    <a:pt x="12" y="53"/>
                    <a:pt x="11" y="53"/>
                    <a:pt x="10" y="53"/>
                  </a:cubicBezTo>
                  <a:cubicBezTo>
                    <a:pt x="9" y="53"/>
                    <a:pt x="8" y="52"/>
                    <a:pt x="8" y="51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8"/>
                    <a:pt x="5" y="47"/>
                    <a:pt x="5" y="4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6"/>
                    <a:pt x="11" y="47"/>
                    <a:pt x="12" y="47"/>
                  </a:cubicBezTo>
                  <a:cubicBezTo>
                    <a:pt x="13" y="48"/>
                    <a:pt x="14" y="48"/>
                    <a:pt x="15" y="48"/>
                  </a:cubicBezTo>
                  <a:cubicBezTo>
                    <a:pt x="17" y="48"/>
                    <a:pt x="18" y="48"/>
                    <a:pt x="19" y="48"/>
                  </a:cubicBezTo>
                  <a:cubicBezTo>
                    <a:pt x="20" y="47"/>
                    <a:pt x="21" y="47"/>
                    <a:pt x="21" y="47"/>
                  </a:cubicBezTo>
                  <a:lnTo>
                    <a:pt x="22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320"/>
            <p:cNvSpPr>
              <a:spLocks noEditPoints="1"/>
            </p:cNvSpPr>
            <p:nvPr/>
          </p:nvSpPr>
          <p:spPr bwMode="auto">
            <a:xfrm>
              <a:off x="8316263" y="4513745"/>
              <a:ext cx="55563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6 w 39"/>
                <a:gd name="T5" fmla="*/ 34 h 41"/>
                <a:gd name="T6" fmla="*/ 2 w 39"/>
                <a:gd name="T7" fmla="*/ 28 h 41"/>
                <a:gd name="T8" fmla="*/ 0 w 39"/>
                <a:gd name="T9" fmla="*/ 20 h 41"/>
                <a:gd name="T10" fmla="*/ 2 w 39"/>
                <a:gd name="T11" fmla="*/ 12 h 41"/>
                <a:gd name="T12" fmla="*/ 6 w 39"/>
                <a:gd name="T13" fmla="*/ 6 h 41"/>
                <a:gd name="T14" fmla="*/ 12 w 39"/>
                <a:gd name="T15" fmla="*/ 1 h 41"/>
                <a:gd name="T16" fmla="*/ 20 w 39"/>
                <a:gd name="T17" fmla="*/ 0 h 41"/>
                <a:gd name="T18" fmla="*/ 28 w 39"/>
                <a:gd name="T19" fmla="*/ 1 h 41"/>
                <a:gd name="T20" fmla="*/ 34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8 w 39"/>
                <a:gd name="T27" fmla="*/ 28 h 41"/>
                <a:gd name="T28" fmla="*/ 34 w 39"/>
                <a:gd name="T29" fmla="*/ 34 h 41"/>
                <a:gd name="T30" fmla="*/ 28 w 39"/>
                <a:gd name="T31" fmla="*/ 39 h 41"/>
                <a:gd name="T32" fmla="*/ 20 w 39"/>
                <a:gd name="T33" fmla="*/ 41 h 41"/>
                <a:gd name="T34" fmla="*/ 5 w 39"/>
                <a:gd name="T35" fmla="*/ 20 h 41"/>
                <a:gd name="T36" fmla="*/ 7 w 39"/>
                <a:gd name="T37" fmla="*/ 26 h 41"/>
                <a:gd name="T38" fmla="*/ 10 w 39"/>
                <a:gd name="T39" fmla="*/ 31 h 41"/>
                <a:gd name="T40" fmla="*/ 14 w 39"/>
                <a:gd name="T41" fmla="*/ 35 h 41"/>
                <a:gd name="T42" fmla="*/ 20 w 39"/>
                <a:gd name="T43" fmla="*/ 36 h 41"/>
                <a:gd name="T44" fmla="*/ 25 w 39"/>
                <a:gd name="T45" fmla="*/ 35 h 41"/>
                <a:gd name="T46" fmla="*/ 30 w 39"/>
                <a:gd name="T47" fmla="*/ 31 h 41"/>
                <a:gd name="T48" fmla="*/ 33 w 39"/>
                <a:gd name="T49" fmla="*/ 26 h 41"/>
                <a:gd name="T50" fmla="*/ 34 w 39"/>
                <a:gd name="T51" fmla="*/ 20 h 41"/>
                <a:gd name="T52" fmla="*/ 33 w 39"/>
                <a:gd name="T53" fmla="*/ 14 h 41"/>
                <a:gd name="T54" fmla="*/ 30 w 39"/>
                <a:gd name="T55" fmla="*/ 9 h 41"/>
                <a:gd name="T56" fmla="*/ 25 w 39"/>
                <a:gd name="T57" fmla="*/ 5 h 41"/>
                <a:gd name="T58" fmla="*/ 20 w 39"/>
                <a:gd name="T59" fmla="*/ 4 h 41"/>
                <a:gd name="T60" fmla="*/ 14 w 39"/>
                <a:gd name="T61" fmla="*/ 5 h 41"/>
                <a:gd name="T62" fmla="*/ 10 w 39"/>
                <a:gd name="T63" fmla="*/ 9 h 41"/>
                <a:gd name="T64" fmla="*/ 7 w 39"/>
                <a:gd name="T65" fmla="*/ 14 h 41"/>
                <a:gd name="T66" fmla="*/ 5 w 39"/>
                <a:gd name="T6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10" y="38"/>
                    <a:pt x="7" y="36"/>
                    <a:pt x="6" y="34"/>
                  </a:cubicBezTo>
                  <a:cubicBezTo>
                    <a:pt x="4" y="33"/>
                    <a:pt x="3" y="30"/>
                    <a:pt x="2" y="28"/>
                  </a:cubicBezTo>
                  <a:cubicBezTo>
                    <a:pt x="1" y="25"/>
                    <a:pt x="0" y="23"/>
                    <a:pt x="0" y="20"/>
                  </a:cubicBezTo>
                  <a:cubicBezTo>
                    <a:pt x="0" y="17"/>
                    <a:pt x="1" y="15"/>
                    <a:pt x="2" y="12"/>
                  </a:cubicBezTo>
                  <a:cubicBezTo>
                    <a:pt x="3" y="10"/>
                    <a:pt x="4" y="8"/>
                    <a:pt x="6" y="6"/>
                  </a:cubicBezTo>
                  <a:cubicBezTo>
                    <a:pt x="8" y="4"/>
                    <a:pt x="10" y="2"/>
                    <a:pt x="12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23" y="0"/>
                    <a:pt x="25" y="0"/>
                    <a:pt x="28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6" y="8"/>
                    <a:pt x="37" y="10"/>
                    <a:pt x="38" y="12"/>
                  </a:cubicBezTo>
                  <a:cubicBezTo>
                    <a:pt x="39" y="15"/>
                    <a:pt x="39" y="17"/>
                    <a:pt x="39" y="20"/>
                  </a:cubicBezTo>
                  <a:cubicBezTo>
                    <a:pt x="39" y="23"/>
                    <a:pt x="39" y="25"/>
                    <a:pt x="38" y="28"/>
                  </a:cubicBezTo>
                  <a:cubicBezTo>
                    <a:pt x="37" y="30"/>
                    <a:pt x="36" y="33"/>
                    <a:pt x="34" y="34"/>
                  </a:cubicBezTo>
                  <a:cubicBezTo>
                    <a:pt x="32" y="36"/>
                    <a:pt x="30" y="38"/>
                    <a:pt x="28" y="39"/>
                  </a:cubicBezTo>
                  <a:cubicBezTo>
                    <a:pt x="25" y="40"/>
                    <a:pt x="23" y="41"/>
                    <a:pt x="20" y="41"/>
                  </a:cubicBezTo>
                  <a:close/>
                  <a:moveTo>
                    <a:pt x="5" y="20"/>
                  </a:moveTo>
                  <a:cubicBezTo>
                    <a:pt x="5" y="22"/>
                    <a:pt x="6" y="24"/>
                    <a:pt x="7" y="26"/>
                  </a:cubicBezTo>
                  <a:cubicBezTo>
                    <a:pt x="7" y="28"/>
                    <a:pt x="8" y="30"/>
                    <a:pt x="10" y="31"/>
                  </a:cubicBezTo>
                  <a:cubicBezTo>
                    <a:pt x="11" y="33"/>
                    <a:pt x="12" y="34"/>
                    <a:pt x="14" y="35"/>
                  </a:cubicBezTo>
                  <a:cubicBezTo>
                    <a:pt x="16" y="36"/>
                    <a:pt x="18" y="36"/>
                    <a:pt x="20" y="36"/>
                  </a:cubicBezTo>
                  <a:cubicBezTo>
                    <a:pt x="22" y="36"/>
                    <a:pt x="24" y="36"/>
                    <a:pt x="25" y="35"/>
                  </a:cubicBezTo>
                  <a:cubicBezTo>
                    <a:pt x="27" y="34"/>
                    <a:pt x="29" y="33"/>
                    <a:pt x="30" y="31"/>
                  </a:cubicBezTo>
                  <a:cubicBezTo>
                    <a:pt x="31" y="30"/>
                    <a:pt x="32" y="28"/>
                    <a:pt x="33" y="26"/>
                  </a:cubicBezTo>
                  <a:cubicBezTo>
                    <a:pt x="34" y="24"/>
                    <a:pt x="34" y="22"/>
                    <a:pt x="34" y="20"/>
                  </a:cubicBezTo>
                  <a:cubicBezTo>
                    <a:pt x="34" y="18"/>
                    <a:pt x="34" y="16"/>
                    <a:pt x="33" y="14"/>
                  </a:cubicBezTo>
                  <a:cubicBezTo>
                    <a:pt x="32" y="12"/>
                    <a:pt x="31" y="10"/>
                    <a:pt x="30" y="9"/>
                  </a:cubicBezTo>
                  <a:cubicBezTo>
                    <a:pt x="29" y="7"/>
                    <a:pt x="27" y="6"/>
                    <a:pt x="25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3" y="6"/>
                    <a:pt x="11" y="7"/>
                    <a:pt x="10" y="9"/>
                  </a:cubicBezTo>
                  <a:cubicBezTo>
                    <a:pt x="8" y="10"/>
                    <a:pt x="7" y="12"/>
                    <a:pt x="7" y="14"/>
                  </a:cubicBezTo>
                  <a:cubicBezTo>
                    <a:pt x="6" y="16"/>
                    <a:pt x="5" y="18"/>
                    <a:pt x="5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321"/>
            <p:cNvSpPr>
              <a:spLocks/>
            </p:cNvSpPr>
            <p:nvPr/>
          </p:nvSpPr>
          <p:spPr bwMode="auto">
            <a:xfrm>
              <a:off x="8384526" y="4513745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1 w 20"/>
                <a:gd name="T3" fmla="*/ 8 h 40"/>
                <a:gd name="T4" fmla="*/ 5 w 20"/>
                <a:gd name="T5" fmla="*/ 15 h 40"/>
                <a:gd name="T6" fmla="*/ 5 w 20"/>
                <a:gd name="T7" fmla="*/ 40 h 40"/>
                <a:gd name="T8" fmla="*/ 0 w 20"/>
                <a:gd name="T9" fmla="*/ 40 h 40"/>
                <a:gd name="T10" fmla="*/ 0 w 20"/>
                <a:gd name="T11" fmla="*/ 0 h 40"/>
                <a:gd name="T12" fmla="*/ 5 w 20"/>
                <a:gd name="T13" fmla="*/ 0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0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6" y="5"/>
                    <a:pt x="13" y="6"/>
                    <a:pt x="11" y="8"/>
                  </a:cubicBezTo>
                  <a:cubicBezTo>
                    <a:pt x="8" y="9"/>
                    <a:pt x="6" y="12"/>
                    <a:pt x="5" y="1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7"/>
                    <a:pt x="8" y="4"/>
                    <a:pt x="11" y="3"/>
                  </a:cubicBezTo>
                  <a:cubicBezTo>
                    <a:pt x="13" y="1"/>
                    <a:pt x="16" y="0"/>
                    <a:pt x="19" y="0"/>
                  </a:cubicBezTo>
                  <a:cubicBezTo>
                    <a:pt x="19" y="0"/>
                    <a:pt x="20" y="0"/>
                    <a:pt x="20" y="0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322"/>
            <p:cNvSpPr>
              <a:spLocks/>
            </p:cNvSpPr>
            <p:nvPr/>
          </p:nvSpPr>
          <p:spPr bwMode="auto">
            <a:xfrm>
              <a:off x="8417863" y="4494695"/>
              <a:ext cx="31750" cy="76200"/>
            </a:xfrm>
            <a:custGeom>
              <a:avLst/>
              <a:gdLst>
                <a:gd name="T0" fmla="*/ 23 w 23"/>
                <a:gd name="T1" fmla="*/ 51 h 53"/>
                <a:gd name="T2" fmla="*/ 22 w 23"/>
                <a:gd name="T3" fmla="*/ 52 h 53"/>
                <a:gd name="T4" fmla="*/ 20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1 w 23"/>
                <a:gd name="T11" fmla="*/ 53 h 53"/>
                <a:gd name="T12" fmla="*/ 8 w 23"/>
                <a:gd name="T13" fmla="*/ 51 h 53"/>
                <a:gd name="T14" fmla="*/ 6 w 23"/>
                <a:gd name="T15" fmla="*/ 49 h 53"/>
                <a:gd name="T16" fmla="*/ 6 w 23"/>
                <a:gd name="T17" fmla="*/ 46 h 53"/>
                <a:gd name="T18" fmla="*/ 6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6 w 23"/>
                <a:gd name="T25" fmla="*/ 13 h 53"/>
                <a:gd name="T26" fmla="*/ 6 w 23"/>
                <a:gd name="T27" fmla="*/ 0 h 53"/>
                <a:gd name="T28" fmla="*/ 11 w 23"/>
                <a:gd name="T29" fmla="*/ 0 h 53"/>
                <a:gd name="T30" fmla="*/ 11 w 23"/>
                <a:gd name="T31" fmla="*/ 13 h 53"/>
                <a:gd name="T32" fmla="*/ 20 w 23"/>
                <a:gd name="T33" fmla="*/ 13 h 53"/>
                <a:gd name="T34" fmla="*/ 20 w 23"/>
                <a:gd name="T35" fmla="*/ 17 h 53"/>
                <a:gd name="T36" fmla="*/ 11 w 23"/>
                <a:gd name="T37" fmla="*/ 17 h 53"/>
                <a:gd name="T38" fmla="*/ 11 w 23"/>
                <a:gd name="T39" fmla="*/ 44 h 53"/>
                <a:gd name="T40" fmla="*/ 12 w 23"/>
                <a:gd name="T41" fmla="*/ 47 h 53"/>
                <a:gd name="T42" fmla="*/ 16 w 23"/>
                <a:gd name="T43" fmla="*/ 48 h 53"/>
                <a:gd name="T44" fmla="*/ 19 w 23"/>
                <a:gd name="T45" fmla="*/ 48 h 53"/>
                <a:gd name="T46" fmla="*/ 22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3" y="51"/>
                    <a:pt x="22" y="51"/>
                    <a:pt x="22" y="52"/>
                  </a:cubicBezTo>
                  <a:cubicBezTo>
                    <a:pt x="21" y="52"/>
                    <a:pt x="20" y="52"/>
                    <a:pt x="20" y="52"/>
                  </a:cubicBezTo>
                  <a:cubicBezTo>
                    <a:pt x="19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3" y="53"/>
                    <a:pt x="12" y="53"/>
                    <a:pt x="11" y="53"/>
                  </a:cubicBezTo>
                  <a:cubicBezTo>
                    <a:pt x="10" y="53"/>
                    <a:pt x="9" y="52"/>
                    <a:pt x="8" y="51"/>
                  </a:cubicBezTo>
                  <a:cubicBezTo>
                    <a:pt x="7" y="51"/>
                    <a:pt x="7" y="50"/>
                    <a:pt x="6" y="49"/>
                  </a:cubicBezTo>
                  <a:cubicBezTo>
                    <a:pt x="6" y="48"/>
                    <a:pt x="6" y="47"/>
                    <a:pt x="6" y="4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1" y="47"/>
                    <a:pt x="12" y="47"/>
                  </a:cubicBezTo>
                  <a:cubicBezTo>
                    <a:pt x="13" y="48"/>
                    <a:pt x="14" y="48"/>
                    <a:pt x="16" y="48"/>
                  </a:cubicBezTo>
                  <a:cubicBezTo>
                    <a:pt x="17" y="48"/>
                    <a:pt x="18" y="48"/>
                    <a:pt x="19" y="48"/>
                  </a:cubicBezTo>
                  <a:cubicBezTo>
                    <a:pt x="21" y="47"/>
                    <a:pt x="21" y="47"/>
                    <a:pt x="22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323"/>
            <p:cNvSpPr>
              <a:spLocks noEditPoints="1"/>
            </p:cNvSpPr>
            <p:nvPr/>
          </p:nvSpPr>
          <p:spPr bwMode="auto">
            <a:xfrm>
              <a:off x="8455963" y="4513745"/>
              <a:ext cx="55563" cy="58738"/>
            </a:xfrm>
            <a:custGeom>
              <a:avLst/>
              <a:gdLst>
                <a:gd name="T0" fmla="*/ 19 w 39"/>
                <a:gd name="T1" fmla="*/ 41 h 41"/>
                <a:gd name="T2" fmla="*/ 11 w 39"/>
                <a:gd name="T3" fmla="*/ 39 h 41"/>
                <a:gd name="T4" fmla="*/ 5 w 39"/>
                <a:gd name="T5" fmla="*/ 34 h 41"/>
                <a:gd name="T6" fmla="*/ 1 w 39"/>
                <a:gd name="T7" fmla="*/ 28 h 41"/>
                <a:gd name="T8" fmla="*/ 0 w 39"/>
                <a:gd name="T9" fmla="*/ 20 h 41"/>
                <a:gd name="T10" fmla="*/ 1 w 39"/>
                <a:gd name="T11" fmla="*/ 12 h 41"/>
                <a:gd name="T12" fmla="*/ 5 w 39"/>
                <a:gd name="T13" fmla="*/ 6 h 41"/>
                <a:gd name="T14" fmla="*/ 11 w 39"/>
                <a:gd name="T15" fmla="*/ 1 h 41"/>
                <a:gd name="T16" fmla="*/ 19 w 39"/>
                <a:gd name="T17" fmla="*/ 0 h 41"/>
                <a:gd name="T18" fmla="*/ 27 w 39"/>
                <a:gd name="T19" fmla="*/ 1 h 41"/>
                <a:gd name="T20" fmla="*/ 33 w 39"/>
                <a:gd name="T21" fmla="*/ 6 h 41"/>
                <a:gd name="T22" fmla="*/ 37 w 39"/>
                <a:gd name="T23" fmla="*/ 12 h 41"/>
                <a:gd name="T24" fmla="*/ 39 w 39"/>
                <a:gd name="T25" fmla="*/ 20 h 41"/>
                <a:gd name="T26" fmla="*/ 37 w 39"/>
                <a:gd name="T27" fmla="*/ 28 h 41"/>
                <a:gd name="T28" fmla="*/ 33 w 39"/>
                <a:gd name="T29" fmla="*/ 34 h 41"/>
                <a:gd name="T30" fmla="*/ 27 w 39"/>
                <a:gd name="T31" fmla="*/ 39 h 41"/>
                <a:gd name="T32" fmla="*/ 19 w 39"/>
                <a:gd name="T33" fmla="*/ 41 h 41"/>
                <a:gd name="T34" fmla="*/ 5 w 39"/>
                <a:gd name="T35" fmla="*/ 20 h 41"/>
                <a:gd name="T36" fmla="*/ 6 w 39"/>
                <a:gd name="T37" fmla="*/ 26 h 41"/>
                <a:gd name="T38" fmla="*/ 9 w 39"/>
                <a:gd name="T39" fmla="*/ 31 h 41"/>
                <a:gd name="T40" fmla="*/ 14 w 39"/>
                <a:gd name="T41" fmla="*/ 35 h 41"/>
                <a:gd name="T42" fmla="*/ 19 w 39"/>
                <a:gd name="T43" fmla="*/ 36 h 41"/>
                <a:gd name="T44" fmla="*/ 25 w 39"/>
                <a:gd name="T45" fmla="*/ 35 h 41"/>
                <a:gd name="T46" fmla="*/ 29 w 39"/>
                <a:gd name="T47" fmla="*/ 31 h 41"/>
                <a:gd name="T48" fmla="*/ 33 w 39"/>
                <a:gd name="T49" fmla="*/ 26 h 41"/>
                <a:gd name="T50" fmla="*/ 34 w 39"/>
                <a:gd name="T51" fmla="*/ 20 h 41"/>
                <a:gd name="T52" fmla="*/ 33 w 39"/>
                <a:gd name="T53" fmla="*/ 14 h 41"/>
                <a:gd name="T54" fmla="*/ 29 w 39"/>
                <a:gd name="T55" fmla="*/ 9 h 41"/>
                <a:gd name="T56" fmla="*/ 25 w 39"/>
                <a:gd name="T57" fmla="*/ 5 h 41"/>
                <a:gd name="T58" fmla="*/ 19 w 39"/>
                <a:gd name="T59" fmla="*/ 4 h 41"/>
                <a:gd name="T60" fmla="*/ 14 w 39"/>
                <a:gd name="T61" fmla="*/ 5 h 41"/>
                <a:gd name="T62" fmla="*/ 9 w 39"/>
                <a:gd name="T63" fmla="*/ 9 h 41"/>
                <a:gd name="T64" fmla="*/ 6 w 39"/>
                <a:gd name="T65" fmla="*/ 14 h 41"/>
                <a:gd name="T66" fmla="*/ 5 w 39"/>
                <a:gd name="T67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" h="41">
                  <a:moveTo>
                    <a:pt x="19" y="41"/>
                  </a:moveTo>
                  <a:cubicBezTo>
                    <a:pt x="16" y="41"/>
                    <a:pt x="14" y="40"/>
                    <a:pt x="11" y="39"/>
                  </a:cubicBezTo>
                  <a:cubicBezTo>
                    <a:pt x="9" y="38"/>
                    <a:pt x="7" y="36"/>
                    <a:pt x="5" y="34"/>
                  </a:cubicBezTo>
                  <a:cubicBezTo>
                    <a:pt x="3" y="33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ubicBezTo>
                    <a:pt x="0" y="17"/>
                    <a:pt x="0" y="15"/>
                    <a:pt x="1" y="12"/>
                  </a:cubicBezTo>
                  <a:cubicBezTo>
                    <a:pt x="2" y="10"/>
                    <a:pt x="3" y="8"/>
                    <a:pt x="5" y="6"/>
                  </a:cubicBezTo>
                  <a:cubicBezTo>
                    <a:pt x="7" y="4"/>
                    <a:pt x="9" y="2"/>
                    <a:pt x="11" y="1"/>
                  </a:cubicBezTo>
                  <a:cubicBezTo>
                    <a:pt x="14" y="0"/>
                    <a:pt x="16" y="0"/>
                    <a:pt x="19" y="0"/>
                  </a:cubicBezTo>
                  <a:cubicBezTo>
                    <a:pt x="22" y="0"/>
                    <a:pt x="25" y="0"/>
                    <a:pt x="27" y="1"/>
                  </a:cubicBezTo>
                  <a:cubicBezTo>
                    <a:pt x="30" y="2"/>
                    <a:pt x="32" y="4"/>
                    <a:pt x="33" y="6"/>
                  </a:cubicBezTo>
                  <a:cubicBezTo>
                    <a:pt x="35" y="8"/>
                    <a:pt x="36" y="10"/>
                    <a:pt x="37" y="12"/>
                  </a:cubicBezTo>
                  <a:cubicBezTo>
                    <a:pt x="38" y="15"/>
                    <a:pt x="39" y="17"/>
                    <a:pt x="39" y="20"/>
                  </a:cubicBezTo>
                  <a:cubicBezTo>
                    <a:pt x="39" y="23"/>
                    <a:pt x="38" y="25"/>
                    <a:pt x="37" y="28"/>
                  </a:cubicBezTo>
                  <a:cubicBezTo>
                    <a:pt x="37" y="30"/>
                    <a:pt x="35" y="33"/>
                    <a:pt x="33" y="34"/>
                  </a:cubicBezTo>
                  <a:cubicBezTo>
                    <a:pt x="32" y="36"/>
                    <a:pt x="30" y="38"/>
                    <a:pt x="27" y="39"/>
                  </a:cubicBezTo>
                  <a:cubicBezTo>
                    <a:pt x="25" y="40"/>
                    <a:pt x="22" y="41"/>
                    <a:pt x="19" y="41"/>
                  </a:cubicBezTo>
                  <a:close/>
                  <a:moveTo>
                    <a:pt x="5" y="20"/>
                  </a:moveTo>
                  <a:cubicBezTo>
                    <a:pt x="5" y="22"/>
                    <a:pt x="5" y="24"/>
                    <a:pt x="6" y="26"/>
                  </a:cubicBezTo>
                  <a:cubicBezTo>
                    <a:pt x="7" y="28"/>
                    <a:pt x="8" y="30"/>
                    <a:pt x="9" y="31"/>
                  </a:cubicBezTo>
                  <a:cubicBezTo>
                    <a:pt x="10" y="33"/>
                    <a:pt x="12" y="34"/>
                    <a:pt x="14" y="35"/>
                  </a:cubicBezTo>
                  <a:cubicBezTo>
                    <a:pt x="15" y="36"/>
                    <a:pt x="17" y="36"/>
                    <a:pt x="19" y="36"/>
                  </a:cubicBezTo>
                  <a:cubicBezTo>
                    <a:pt x="21" y="36"/>
                    <a:pt x="23" y="36"/>
                    <a:pt x="25" y="35"/>
                  </a:cubicBezTo>
                  <a:cubicBezTo>
                    <a:pt x="27" y="34"/>
                    <a:pt x="28" y="33"/>
                    <a:pt x="29" y="31"/>
                  </a:cubicBezTo>
                  <a:cubicBezTo>
                    <a:pt x="31" y="30"/>
                    <a:pt x="32" y="28"/>
                    <a:pt x="33" y="26"/>
                  </a:cubicBezTo>
                  <a:cubicBezTo>
                    <a:pt x="33" y="24"/>
                    <a:pt x="34" y="22"/>
                    <a:pt x="34" y="20"/>
                  </a:cubicBezTo>
                  <a:cubicBezTo>
                    <a:pt x="34" y="18"/>
                    <a:pt x="33" y="16"/>
                    <a:pt x="33" y="14"/>
                  </a:cubicBezTo>
                  <a:cubicBezTo>
                    <a:pt x="32" y="12"/>
                    <a:pt x="31" y="10"/>
                    <a:pt x="29" y="9"/>
                  </a:cubicBezTo>
                  <a:cubicBezTo>
                    <a:pt x="28" y="7"/>
                    <a:pt x="27" y="6"/>
                    <a:pt x="25" y="5"/>
                  </a:cubicBezTo>
                  <a:cubicBezTo>
                    <a:pt x="23" y="4"/>
                    <a:pt x="21" y="4"/>
                    <a:pt x="19" y="4"/>
                  </a:cubicBezTo>
                  <a:cubicBezTo>
                    <a:pt x="17" y="4"/>
                    <a:pt x="15" y="4"/>
                    <a:pt x="14" y="5"/>
                  </a:cubicBezTo>
                  <a:cubicBezTo>
                    <a:pt x="12" y="6"/>
                    <a:pt x="10" y="7"/>
                    <a:pt x="9" y="9"/>
                  </a:cubicBezTo>
                  <a:cubicBezTo>
                    <a:pt x="8" y="10"/>
                    <a:pt x="7" y="12"/>
                    <a:pt x="6" y="14"/>
                  </a:cubicBezTo>
                  <a:cubicBezTo>
                    <a:pt x="5" y="16"/>
                    <a:pt x="5" y="18"/>
                    <a:pt x="5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324"/>
            <p:cNvSpPr>
              <a:spLocks/>
            </p:cNvSpPr>
            <p:nvPr/>
          </p:nvSpPr>
          <p:spPr bwMode="auto">
            <a:xfrm>
              <a:off x="8524226" y="4513745"/>
              <a:ext cx="26988" cy="57150"/>
            </a:xfrm>
            <a:custGeom>
              <a:avLst/>
              <a:gdLst>
                <a:gd name="T0" fmla="*/ 19 w 19"/>
                <a:gd name="T1" fmla="*/ 5 h 40"/>
                <a:gd name="T2" fmla="*/ 10 w 19"/>
                <a:gd name="T3" fmla="*/ 8 h 40"/>
                <a:gd name="T4" fmla="*/ 5 w 19"/>
                <a:gd name="T5" fmla="*/ 15 h 40"/>
                <a:gd name="T6" fmla="*/ 5 w 19"/>
                <a:gd name="T7" fmla="*/ 40 h 40"/>
                <a:gd name="T8" fmla="*/ 0 w 19"/>
                <a:gd name="T9" fmla="*/ 40 h 40"/>
                <a:gd name="T10" fmla="*/ 0 w 19"/>
                <a:gd name="T11" fmla="*/ 0 h 40"/>
                <a:gd name="T12" fmla="*/ 4 w 19"/>
                <a:gd name="T13" fmla="*/ 0 h 40"/>
                <a:gd name="T14" fmla="*/ 4 w 19"/>
                <a:gd name="T15" fmla="*/ 10 h 40"/>
                <a:gd name="T16" fmla="*/ 10 w 19"/>
                <a:gd name="T17" fmla="*/ 3 h 40"/>
                <a:gd name="T18" fmla="*/ 18 w 19"/>
                <a:gd name="T19" fmla="*/ 0 h 40"/>
                <a:gd name="T20" fmla="*/ 19 w 19"/>
                <a:gd name="T21" fmla="*/ 0 h 40"/>
                <a:gd name="T22" fmla="*/ 19 w 19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40">
                  <a:moveTo>
                    <a:pt x="19" y="5"/>
                  </a:moveTo>
                  <a:cubicBezTo>
                    <a:pt x="16" y="5"/>
                    <a:pt x="13" y="6"/>
                    <a:pt x="10" y="8"/>
                  </a:cubicBezTo>
                  <a:cubicBezTo>
                    <a:pt x="8" y="9"/>
                    <a:pt x="6" y="12"/>
                    <a:pt x="5" y="1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6" y="7"/>
                    <a:pt x="8" y="4"/>
                    <a:pt x="10" y="3"/>
                  </a:cubicBezTo>
                  <a:cubicBezTo>
                    <a:pt x="13" y="1"/>
                    <a:pt x="16" y="0"/>
                    <a:pt x="18" y="0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19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325"/>
            <p:cNvSpPr>
              <a:spLocks/>
            </p:cNvSpPr>
            <p:nvPr/>
          </p:nvSpPr>
          <p:spPr bwMode="auto">
            <a:xfrm>
              <a:off x="8584551" y="4513745"/>
              <a:ext cx="46038" cy="58738"/>
            </a:xfrm>
            <a:custGeom>
              <a:avLst/>
              <a:gdLst>
                <a:gd name="T0" fmla="*/ 17 w 32"/>
                <a:gd name="T1" fmla="*/ 41 h 41"/>
                <a:gd name="T2" fmla="*/ 8 w 32"/>
                <a:gd name="T3" fmla="*/ 39 h 41"/>
                <a:gd name="T4" fmla="*/ 0 w 32"/>
                <a:gd name="T5" fmla="*/ 35 h 41"/>
                <a:gd name="T6" fmla="*/ 3 w 32"/>
                <a:gd name="T7" fmla="*/ 31 h 41"/>
                <a:gd name="T8" fmla="*/ 9 w 32"/>
                <a:gd name="T9" fmla="*/ 35 h 41"/>
                <a:gd name="T10" fmla="*/ 17 w 32"/>
                <a:gd name="T11" fmla="*/ 37 h 41"/>
                <a:gd name="T12" fmla="*/ 24 w 32"/>
                <a:gd name="T13" fmla="*/ 35 h 41"/>
                <a:gd name="T14" fmla="*/ 27 w 32"/>
                <a:gd name="T15" fmla="*/ 29 h 41"/>
                <a:gd name="T16" fmla="*/ 27 w 32"/>
                <a:gd name="T17" fmla="*/ 26 h 41"/>
                <a:gd name="T18" fmla="*/ 24 w 32"/>
                <a:gd name="T19" fmla="*/ 24 h 41"/>
                <a:gd name="T20" fmla="*/ 21 w 32"/>
                <a:gd name="T21" fmla="*/ 23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8 h 41"/>
                <a:gd name="T28" fmla="*/ 3 w 32"/>
                <a:gd name="T29" fmla="*/ 15 h 41"/>
                <a:gd name="T30" fmla="*/ 2 w 32"/>
                <a:gd name="T31" fmla="*/ 12 h 41"/>
                <a:gd name="T32" fmla="*/ 3 w 32"/>
                <a:gd name="T33" fmla="*/ 6 h 41"/>
                <a:gd name="T34" fmla="*/ 6 w 32"/>
                <a:gd name="T35" fmla="*/ 3 h 41"/>
                <a:gd name="T36" fmla="*/ 11 w 32"/>
                <a:gd name="T37" fmla="*/ 0 h 41"/>
                <a:gd name="T38" fmla="*/ 17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9 w 32"/>
                <a:gd name="T45" fmla="*/ 8 h 41"/>
                <a:gd name="T46" fmla="*/ 23 w 32"/>
                <a:gd name="T47" fmla="*/ 5 h 41"/>
                <a:gd name="T48" fmla="*/ 17 w 32"/>
                <a:gd name="T49" fmla="*/ 3 h 41"/>
                <a:gd name="T50" fmla="*/ 13 w 32"/>
                <a:gd name="T51" fmla="*/ 4 h 41"/>
                <a:gd name="T52" fmla="*/ 10 w 32"/>
                <a:gd name="T53" fmla="*/ 5 h 41"/>
                <a:gd name="T54" fmla="*/ 8 w 32"/>
                <a:gd name="T55" fmla="*/ 7 h 41"/>
                <a:gd name="T56" fmla="*/ 7 w 32"/>
                <a:gd name="T57" fmla="*/ 11 h 41"/>
                <a:gd name="T58" fmla="*/ 8 w 32"/>
                <a:gd name="T59" fmla="*/ 13 h 41"/>
                <a:gd name="T60" fmla="*/ 9 w 32"/>
                <a:gd name="T61" fmla="*/ 15 h 41"/>
                <a:gd name="T62" fmla="*/ 12 w 32"/>
                <a:gd name="T63" fmla="*/ 16 h 41"/>
                <a:gd name="T64" fmla="*/ 17 w 32"/>
                <a:gd name="T65" fmla="*/ 18 h 41"/>
                <a:gd name="T66" fmla="*/ 24 w 32"/>
                <a:gd name="T67" fmla="*/ 19 h 41"/>
                <a:gd name="T68" fmla="*/ 28 w 32"/>
                <a:gd name="T69" fmla="*/ 21 h 41"/>
                <a:gd name="T70" fmla="*/ 31 w 32"/>
                <a:gd name="T71" fmla="*/ 24 h 41"/>
                <a:gd name="T72" fmla="*/ 32 w 32"/>
                <a:gd name="T73" fmla="*/ 29 h 41"/>
                <a:gd name="T74" fmla="*/ 28 w 32"/>
                <a:gd name="T75" fmla="*/ 37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4" y="41"/>
                    <a:pt x="11" y="40"/>
                    <a:pt x="8" y="39"/>
                  </a:cubicBezTo>
                  <a:cubicBezTo>
                    <a:pt x="5" y="38"/>
                    <a:pt x="2" y="37"/>
                    <a:pt x="0" y="35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5" y="33"/>
                    <a:pt x="7" y="34"/>
                    <a:pt x="9" y="35"/>
                  </a:cubicBezTo>
                  <a:cubicBezTo>
                    <a:pt x="12" y="36"/>
                    <a:pt x="14" y="37"/>
                    <a:pt x="17" y="37"/>
                  </a:cubicBezTo>
                  <a:cubicBezTo>
                    <a:pt x="20" y="37"/>
                    <a:pt x="23" y="36"/>
                    <a:pt x="24" y="35"/>
                  </a:cubicBezTo>
                  <a:cubicBezTo>
                    <a:pt x="26" y="33"/>
                    <a:pt x="27" y="32"/>
                    <a:pt x="27" y="29"/>
                  </a:cubicBezTo>
                  <a:cubicBezTo>
                    <a:pt x="27" y="28"/>
                    <a:pt x="27" y="27"/>
                    <a:pt x="27" y="26"/>
                  </a:cubicBezTo>
                  <a:cubicBezTo>
                    <a:pt x="26" y="26"/>
                    <a:pt x="25" y="25"/>
                    <a:pt x="24" y="24"/>
                  </a:cubicBezTo>
                  <a:cubicBezTo>
                    <a:pt x="23" y="24"/>
                    <a:pt x="22" y="23"/>
                    <a:pt x="21" y="23"/>
                  </a:cubicBezTo>
                  <a:cubicBezTo>
                    <a:pt x="19" y="23"/>
                    <a:pt x="17" y="22"/>
                    <a:pt x="15" y="22"/>
                  </a:cubicBezTo>
                  <a:cubicBezTo>
                    <a:pt x="13" y="21"/>
                    <a:pt x="11" y="21"/>
                    <a:pt x="9" y="20"/>
                  </a:cubicBezTo>
                  <a:cubicBezTo>
                    <a:pt x="8" y="19"/>
                    <a:pt x="6" y="19"/>
                    <a:pt x="5" y="18"/>
                  </a:cubicBezTo>
                  <a:cubicBezTo>
                    <a:pt x="4" y="17"/>
                    <a:pt x="3" y="16"/>
                    <a:pt x="3" y="15"/>
                  </a:cubicBezTo>
                  <a:cubicBezTo>
                    <a:pt x="2" y="14"/>
                    <a:pt x="2" y="13"/>
                    <a:pt x="2" y="12"/>
                  </a:cubicBezTo>
                  <a:cubicBezTo>
                    <a:pt x="2" y="10"/>
                    <a:pt x="2" y="8"/>
                    <a:pt x="3" y="6"/>
                  </a:cubicBezTo>
                  <a:cubicBezTo>
                    <a:pt x="4" y="5"/>
                    <a:pt x="5" y="3"/>
                    <a:pt x="6" y="3"/>
                  </a:cubicBezTo>
                  <a:cubicBezTo>
                    <a:pt x="8" y="2"/>
                    <a:pt x="9" y="1"/>
                    <a:pt x="11" y="0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3" y="0"/>
                    <a:pt x="25" y="1"/>
                  </a:cubicBezTo>
                  <a:cubicBezTo>
                    <a:pt x="28" y="2"/>
                    <a:pt x="30" y="3"/>
                    <a:pt x="31" y="5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7" y="6"/>
                    <a:pt x="25" y="5"/>
                    <a:pt x="23" y="5"/>
                  </a:cubicBezTo>
                  <a:cubicBezTo>
                    <a:pt x="21" y="4"/>
                    <a:pt x="19" y="3"/>
                    <a:pt x="17" y="3"/>
                  </a:cubicBezTo>
                  <a:cubicBezTo>
                    <a:pt x="15" y="3"/>
                    <a:pt x="14" y="4"/>
                    <a:pt x="13" y="4"/>
                  </a:cubicBezTo>
                  <a:cubicBezTo>
                    <a:pt x="12" y="4"/>
                    <a:pt x="11" y="5"/>
                    <a:pt x="10" y="5"/>
                  </a:cubicBezTo>
                  <a:cubicBezTo>
                    <a:pt x="9" y="6"/>
                    <a:pt x="8" y="7"/>
                    <a:pt x="8" y="7"/>
                  </a:cubicBezTo>
                  <a:cubicBezTo>
                    <a:pt x="7" y="8"/>
                    <a:pt x="7" y="9"/>
                    <a:pt x="7" y="11"/>
                  </a:cubicBezTo>
                  <a:cubicBezTo>
                    <a:pt x="7" y="12"/>
                    <a:pt x="7" y="13"/>
                    <a:pt x="8" y="13"/>
                  </a:cubicBezTo>
                  <a:cubicBezTo>
                    <a:pt x="8" y="14"/>
                    <a:pt x="8" y="15"/>
                    <a:pt x="9" y="15"/>
                  </a:cubicBezTo>
                  <a:cubicBezTo>
                    <a:pt x="10" y="16"/>
                    <a:pt x="11" y="16"/>
                    <a:pt x="12" y="16"/>
                  </a:cubicBezTo>
                  <a:cubicBezTo>
                    <a:pt x="14" y="17"/>
                    <a:pt x="15" y="17"/>
                    <a:pt x="17" y="18"/>
                  </a:cubicBezTo>
                  <a:cubicBezTo>
                    <a:pt x="19" y="18"/>
                    <a:pt x="22" y="19"/>
                    <a:pt x="24" y="19"/>
                  </a:cubicBezTo>
                  <a:cubicBezTo>
                    <a:pt x="25" y="20"/>
                    <a:pt x="27" y="21"/>
                    <a:pt x="28" y="21"/>
                  </a:cubicBezTo>
                  <a:cubicBezTo>
                    <a:pt x="30" y="22"/>
                    <a:pt x="31" y="23"/>
                    <a:pt x="31" y="24"/>
                  </a:cubicBezTo>
                  <a:cubicBezTo>
                    <a:pt x="32" y="26"/>
                    <a:pt x="32" y="27"/>
                    <a:pt x="32" y="29"/>
                  </a:cubicBezTo>
                  <a:cubicBezTo>
                    <a:pt x="32" y="32"/>
                    <a:pt x="31" y="35"/>
                    <a:pt x="28" y="37"/>
                  </a:cubicBezTo>
                  <a:cubicBezTo>
                    <a:pt x="25" y="40"/>
                    <a:pt x="22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326"/>
            <p:cNvSpPr>
              <a:spLocks noEditPoints="1"/>
            </p:cNvSpPr>
            <p:nvPr/>
          </p:nvSpPr>
          <p:spPr bwMode="auto">
            <a:xfrm>
              <a:off x="8638526" y="4513745"/>
              <a:ext cx="55563" cy="58738"/>
            </a:xfrm>
            <a:custGeom>
              <a:avLst/>
              <a:gdLst>
                <a:gd name="T0" fmla="*/ 20 w 39"/>
                <a:gd name="T1" fmla="*/ 41 h 41"/>
                <a:gd name="T2" fmla="*/ 12 w 39"/>
                <a:gd name="T3" fmla="*/ 39 h 41"/>
                <a:gd name="T4" fmla="*/ 6 w 39"/>
                <a:gd name="T5" fmla="*/ 34 h 41"/>
                <a:gd name="T6" fmla="*/ 2 w 39"/>
                <a:gd name="T7" fmla="*/ 28 h 41"/>
                <a:gd name="T8" fmla="*/ 0 w 39"/>
                <a:gd name="T9" fmla="*/ 20 h 41"/>
                <a:gd name="T10" fmla="*/ 2 w 39"/>
                <a:gd name="T11" fmla="*/ 12 h 41"/>
                <a:gd name="T12" fmla="*/ 6 w 39"/>
                <a:gd name="T13" fmla="*/ 6 h 41"/>
                <a:gd name="T14" fmla="*/ 12 w 39"/>
                <a:gd name="T15" fmla="*/ 1 h 41"/>
                <a:gd name="T16" fmla="*/ 20 w 39"/>
                <a:gd name="T17" fmla="*/ 0 h 41"/>
                <a:gd name="T18" fmla="*/ 28 w 39"/>
                <a:gd name="T19" fmla="*/ 1 h 41"/>
                <a:gd name="T20" fmla="*/ 34 w 39"/>
                <a:gd name="T21" fmla="*/ 6 h 41"/>
                <a:gd name="T22" fmla="*/ 38 w 39"/>
                <a:gd name="T23" fmla="*/ 12 h 41"/>
                <a:gd name="T24" fmla="*/ 39 w 39"/>
                <a:gd name="T25" fmla="*/ 20 h 41"/>
                <a:gd name="T26" fmla="*/ 39 w 39"/>
                <a:gd name="T27" fmla="*/ 21 h 41"/>
                <a:gd name="T28" fmla="*/ 39 w 39"/>
                <a:gd name="T29" fmla="*/ 22 h 41"/>
                <a:gd name="T30" fmla="*/ 5 w 39"/>
                <a:gd name="T31" fmla="*/ 22 h 41"/>
                <a:gd name="T32" fmla="*/ 7 w 39"/>
                <a:gd name="T33" fmla="*/ 28 h 41"/>
                <a:gd name="T34" fmla="*/ 10 w 39"/>
                <a:gd name="T35" fmla="*/ 32 h 41"/>
                <a:gd name="T36" fmla="*/ 15 w 39"/>
                <a:gd name="T37" fmla="*/ 36 h 41"/>
                <a:gd name="T38" fmla="*/ 20 w 39"/>
                <a:gd name="T39" fmla="*/ 37 h 41"/>
                <a:gd name="T40" fmla="*/ 24 w 39"/>
                <a:gd name="T41" fmla="*/ 36 h 41"/>
                <a:gd name="T42" fmla="*/ 27 w 39"/>
                <a:gd name="T43" fmla="*/ 35 h 41"/>
                <a:gd name="T44" fmla="*/ 30 w 39"/>
                <a:gd name="T45" fmla="*/ 32 h 41"/>
                <a:gd name="T46" fmla="*/ 32 w 39"/>
                <a:gd name="T47" fmla="*/ 29 h 41"/>
                <a:gd name="T48" fmla="*/ 37 w 39"/>
                <a:gd name="T49" fmla="*/ 31 h 41"/>
                <a:gd name="T50" fmla="*/ 34 w 39"/>
                <a:gd name="T51" fmla="*/ 35 h 41"/>
                <a:gd name="T52" fmla="*/ 30 w 39"/>
                <a:gd name="T53" fmla="*/ 38 h 41"/>
                <a:gd name="T54" fmla="*/ 25 w 39"/>
                <a:gd name="T55" fmla="*/ 40 h 41"/>
                <a:gd name="T56" fmla="*/ 20 w 39"/>
                <a:gd name="T57" fmla="*/ 41 h 41"/>
                <a:gd name="T58" fmla="*/ 34 w 39"/>
                <a:gd name="T59" fmla="*/ 18 h 41"/>
                <a:gd name="T60" fmla="*/ 33 w 39"/>
                <a:gd name="T61" fmla="*/ 12 h 41"/>
                <a:gd name="T62" fmla="*/ 30 w 39"/>
                <a:gd name="T63" fmla="*/ 8 h 41"/>
                <a:gd name="T64" fmla="*/ 25 w 39"/>
                <a:gd name="T65" fmla="*/ 5 h 41"/>
                <a:gd name="T66" fmla="*/ 20 w 39"/>
                <a:gd name="T67" fmla="*/ 4 h 41"/>
                <a:gd name="T68" fmla="*/ 14 w 39"/>
                <a:gd name="T69" fmla="*/ 5 h 41"/>
                <a:gd name="T70" fmla="*/ 10 w 39"/>
                <a:gd name="T71" fmla="*/ 8 h 41"/>
                <a:gd name="T72" fmla="*/ 7 w 39"/>
                <a:gd name="T73" fmla="*/ 12 h 41"/>
                <a:gd name="T74" fmla="*/ 5 w 39"/>
                <a:gd name="T75" fmla="*/ 18 h 41"/>
                <a:gd name="T76" fmla="*/ 34 w 39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41">
                  <a:moveTo>
                    <a:pt x="20" y="41"/>
                  </a:moveTo>
                  <a:cubicBezTo>
                    <a:pt x="17" y="41"/>
                    <a:pt x="14" y="40"/>
                    <a:pt x="12" y="39"/>
                  </a:cubicBezTo>
                  <a:cubicBezTo>
                    <a:pt x="10" y="38"/>
                    <a:pt x="7" y="36"/>
                    <a:pt x="6" y="34"/>
                  </a:cubicBezTo>
                  <a:cubicBezTo>
                    <a:pt x="4" y="33"/>
                    <a:pt x="2" y="30"/>
                    <a:pt x="2" y="28"/>
                  </a:cubicBezTo>
                  <a:cubicBezTo>
                    <a:pt x="1" y="25"/>
                    <a:pt x="0" y="23"/>
                    <a:pt x="0" y="20"/>
                  </a:cubicBezTo>
                  <a:cubicBezTo>
                    <a:pt x="0" y="17"/>
                    <a:pt x="1" y="14"/>
                    <a:pt x="2" y="12"/>
                  </a:cubicBezTo>
                  <a:cubicBezTo>
                    <a:pt x="2" y="10"/>
                    <a:pt x="4" y="7"/>
                    <a:pt x="6" y="6"/>
                  </a:cubicBezTo>
                  <a:cubicBezTo>
                    <a:pt x="7" y="4"/>
                    <a:pt x="9" y="2"/>
                    <a:pt x="12" y="1"/>
                  </a:cubicBezTo>
                  <a:cubicBezTo>
                    <a:pt x="14" y="0"/>
                    <a:pt x="17" y="0"/>
                    <a:pt x="20" y="0"/>
                  </a:cubicBezTo>
                  <a:cubicBezTo>
                    <a:pt x="23" y="0"/>
                    <a:pt x="25" y="0"/>
                    <a:pt x="28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6" y="7"/>
                    <a:pt x="37" y="10"/>
                    <a:pt x="38" y="12"/>
                  </a:cubicBezTo>
                  <a:cubicBezTo>
                    <a:pt x="39" y="14"/>
                    <a:pt x="39" y="17"/>
                    <a:pt x="39" y="20"/>
                  </a:cubicBezTo>
                  <a:cubicBezTo>
                    <a:pt x="39" y="20"/>
                    <a:pt x="39" y="21"/>
                    <a:pt x="39" y="21"/>
                  </a:cubicBezTo>
                  <a:cubicBezTo>
                    <a:pt x="39" y="21"/>
                    <a:pt x="39" y="22"/>
                    <a:pt x="3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4"/>
                    <a:pt x="6" y="26"/>
                    <a:pt x="7" y="28"/>
                  </a:cubicBezTo>
                  <a:cubicBezTo>
                    <a:pt x="8" y="30"/>
                    <a:pt x="9" y="31"/>
                    <a:pt x="10" y="32"/>
                  </a:cubicBezTo>
                  <a:cubicBezTo>
                    <a:pt x="11" y="34"/>
                    <a:pt x="13" y="35"/>
                    <a:pt x="15" y="36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1" y="37"/>
                    <a:pt x="23" y="36"/>
                    <a:pt x="24" y="36"/>
                  </a:cubicBezTo>
                  <a:cubicBezTo>
                    <a:pt x="25" y="36"/>
                    <a:pt x="26" y="35"/>
                    <a:pt x="27" y="35"/>
                  </a:cubicBezTo>
                  <a:cubicBezTo>
                    <a:pt x="28" y="34"/>
                    <a:pt x="29" y="33"/>
                    <a:pt x="30" y="32"/>
                  </a:cubicBezTo>
                  <a:cubicBezTo>
                    <a:pt x="31" y="32"/>
                    <a:pt x="32" y="31"/>
                    <a:pt x="32" y="29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2"/>
                    <a:pt x="35" y="33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39"/>
                    <a:pt x="25" y="40"/>
                  </a:cubicBezTo>
                  <a:cubicBezTo>
                    <a:pt x="24" y="40"/>
                    <a:pt x="22" y="41"/>
                    <a:pt x="20" y="41"/>
                  </a:cubicBezTo>
                  <a:close/>
                  <a:moveTo>
                    <a:pt x="34" y="18"/>
                  </a:moveTo>
                  <a:cubicBezTo>
                    <a:pt x="34" y="16"/>
                    <a:pt x="34" y="14"/>
                    <a:pt x="33" y="12"/>
                  </a:cubicBezTo>
                  <a:cubicBezTo>
                    <a:pt x="32" y="10"/>
                    <a:pt x="31" y="9"/>
                    <a:pt x="30" y="8"/>
                  </a:cubicBezTo>
                  <a:cubicBezTo>
                    <a:pt x="29" y="6"/>
                    <a:pt x="27" y="5"/>
                    <a:pt x="25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4" y="5"/>
                  </a:cubicBezTo>
                  <a:cubicBezTo>
                    <a:pt x="13" y="5"/>
                    <a:pt x="11" y="6"/>
                    <a:pt x="10" y="8"/>
                  </a:cubicBezTo>
                  <a:cubicBezTo>
                    <a:pt x="9" y="9"/>
                    <a:pt x="8" y="10"/>
                    <a:pt x="7" y="12"/>
                  </a:cubicBezTo>
                  <a:cubicBezTo>
                    <a:pt x="6" y="14"/>
                    <a:pt x="6" y="16"/>
                    <a:pt x="5" y="18"/>
                  </a:cubicBezTo>
                  <a:lnTo>
                    <a:pt x="3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327"/>
            <p:cNvSpPr>
              <a:spLocks noEditPoints="1"/>
            </p:cNvSpPr>
            <p:nvPr/>
          </p:nvSpPr>
          <p:spPr bwMode="auto">
            <a:xfrm>
              <a:off x="8703613" y="4489933"/>
              <a:ext cx="57150" cy="82550"/>
            </a:xfrm>
            <a:custGeom>
              <a:avLst/>
              <a:gdLst>
                <a:gd name="T0" fmla="*/ 19 w 40"/>
                <a:gd name="T1" fmla="*/ 57 h 57"/>
                <a:gd name="T2" fmla="*/ 11 w 40"/>
                <a:gd name="T3" fmla="*/ 55 h 57"/>
                <a:gd name="T4" fmla="*/ 5 w 40"/>
                <a:gd name="T5" fmla="*/ 50 h 57"/>
                <a:gd name="T6" fmla="*/ 1 w 40"/>
                <a:gd name="T7" fmla="*/ 44 h 57"/>
                <a:gd name="T8" fmla="*/ 0 w 40"/>
                <a:gd name="T9" fmla="*/ 36 h 57"/>
                <a:gd name="T10" fmla="*/ 1 w 40"/>
                <a:gd name="T11" fmla="*/ 28 h 57"/>
                <a:gd name="T12" fmla="*/ 5 w 40"/>
                <a:gd name="T13" fmla="*/ 22 h 57"/>
                <a:gd name="T14" fmla="*/ 11 w 40"/>
                <a:gd name="T15" fmla="*/ 17 h 57"/>
                <a:gd name="T16" fmla="*/ 18 w 40"/>
                <a:gd name="T17" fmla="*/ 16 h 57"/>
                <a:gd name="T18" fmla="*/ 27 w 40"/>
                <a:gd name="T19" fmla="*/ 18 h 57"/>
                <a:gd name="T20" fmla="*/ 33 w 40"/>
                <a:gd name="T21" fmla="*/ 24 h 57"/>
                <a:gd name="T22" fmla="*/ 33 w 40"/>
                <a:gd name="T23" fmla="*/ 0 h 57"/>
                <a:gd name="T24" fmla="*/ 38 w 40"/>
                <a:gd name="T25" fmla="*/ 0 h 57"/>
                <a:gd name="T26" fmla="*/ 38 w 40"/>
                <a:gd name="T27" fmla="*/ 49 h 57"/>
                <a:gd name="T28" fmla="*/ 40 w 40"/>
                <a:gd name="T29" fmla="*/ 51 h 57"/>
                <a:gd name="T30" fmla="*/ 40 w 40"/>
                <a:gd name="T31" fmla="*/ 56 h 57"/>
                <a:gd name="T32" fmla="*/ 38 w 40"/>
                <a:gd name="T33" fmla="*/ 56 h 57"/>
                <a:gd name="T34" fmla="*/ 35 w 40"/>
                <a:gd name="T35" fmla="*/ 55 h 57"/>
                <a:gd name="T36" fmla="*/ 33 w 40"/>
                <a:gd name="T37" fmla="*/ 52 h 57"/>
                <a:gd name="T38" fmla="*/ 33 w 40"/>
                <a:gd name="T39" fmla="*/ 48 h 57"/>
                <a:gd name="T40" fmla="*/ 27 w 40"/>
                <a:gd name="T41" fmla="*/ 54 h 57"/>
                <a:gd name="T42" fmla="*/ 19 w 40"/>
                <a:gd name="T43" fmla="*/ 57 h 57"/>
                <a:gd name="T44" fmla="*/ 20 w 40"/>
                <a:gd name="T45" fmla="*/ 52 h 57"/>
                <a:gd name="T46" fmla="*/ 24 w 40"/>
                <a:gd name="T47" fmla="*/ 51 h 57"/>
                <a:gd name="T48" fmla="*/ 28 w 40"/>
                <a:gd name="T49" fmla="*/ 49 h 57"/>
                <a:gd name="T50" fmla="*/ 31 w 40"/>
                <a:gd name="T51" fmla="*/ 46 h 57"/>
                <a:gd name="T52" fmla="*/ 33 w 40"/>
                <a:gd name="T53" fmla="*/ 42 h 57"/>
                <a:gd name="T54" fmla="*/ 33 w 40"/>
                <a:gd name="T55" fmla="*/ 30 h 57"/>
                <a:gd name="T56" fmla="*/ 31 w 40"/>
                <a:gd name="T57" fmla="*/ 26 h 57"/>
                <a:gd name="T58" fmla="*/ 27 w 40"/>
                <a:gd name="T59" fmla="*/ 23 h 57"/>
                <a:gd name="T60" fmla="*/ 23 w 40"/>
                <a:gd name="T61" fmla="*/ 21 h 57"/>
                <a:gd name="T62" fmla="*/ 19 w 40"/>
                <a:gd name="T63" fmla="*/ 20 h 57"/>
                <a:gd name="T64" fmla="*/ 13 w 40"/>
                <a:gd name="T65" fmla="*/ 21 h 57"/>
                <a:gd name="T66" fmla="*/ 9 w 40"/>
                <a:gd name="T67" fmla="*/ 25 h 57"/>
                <a:gd name="T68" fmla="*/ 6 w 40"/>
                <a:gd name="T69" fmla="*/ 30 h 57"/>
                <a:gd name="T70" fmla="*/ 5 w 40"/>
                <a:gd name="T71" fmla="*/ 36 h 57"/>
                <a:gd name="T72" fmla="*/ 6 w 40"/>
                <a:gd name="T73" fmla="*/ 42 h 57"/>
                <a:gd name="T74" fmla="*/ 9 w 40"/>
                <a:gd name="T75" fmla="*/ 47 h 57"/>
                <a:gd name="T76" fmla="*/ 14 w 40"/>
                <a:gd name="T77" fmla="*/ 51 h 57"/>
                <a:gd name="T78" fmla="*/ 20 w 40"/>
                <a:gd name="T79" fmla="*/ 5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0" h="57">
                  <a:moveTo>
                    <a:pt x="19" y="57"/>
                  </a:moveTo>
                  <a:cubicBezTo>
                    <a:pt x="16" y="57"/>
                    <a:pt x="13" y="56"/>
                    <a:pt x="11" y="55"/>
                  </a:cubicBezTo>
                  <a:cubicBezTo>
                    <a:pt x="9" y="54"/>
                    <a:pt x="7" y="52"/>
                    <a:pt x="5" y="50"/>
                  </a:cubicBezTo>
                  <a:cubicBezTo>
                    <a:pt x="3" y="48"/>
                    <a:pt x="2" y="46"/>
                    <a:pt x="1" y="44"/>
                  </a:cubicBezTo>
                  <a:cubicBezTo>
                    <a:pt x="0" y="41"/>
                    <a:pt x="0" y="39"/>
                    <a:pt x="0" y="36"/>
                  </a:cubicBezTo>
                  <a:cubicBezTo>
                    <a:pt x="0" y="33"/>
                    <a:pt x="0" y="31"/>
                    <a:pt x="1" y="28"/>
                  </a:cubicBezTo>
                  <a:cubicBezTo>
                    <a:pt x="2" y="26"/>
                    <a:pt x="3" y="23"/>
                    <a:pt x="5" y="22"/>
                  </a:cubicBezTo>
                  <a:cubicBezTo>
                    <a:pt x="6" y="20"/>
                    <a:pt x="8" y="18"/>
                    <a:pt x="11" y="17"/>
                  </a:cubicBezTo>
                  <a:cubicBezTo>
                    <a:pt x="13" y="16"/>
                    <a:pt x="15" y="16"/>
                    <a:pt x="18" y="16"/>
                  </a:cubicBezTo>
                  <a:cubicBezTo>
                    <a:pt x="21" y="16"/>
                    <a:pt x="24" y="16"/>
                    <a:pt x="27" y="18"/>
                  </a:cubicBezTo>
                  <a:cubicBezTo>
                    <a:pt x="29" y="20"/>
                    <a:pt x="31" y="22"/>
                    <a:pt x="33" y="24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8" y="51"/>
                    <a:pt x="39" y="51"/>
                    <a:pt x="40" y="51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9" y="56"/>
                    <a:pt x="38" y="56"/>
                    <a:pt x="38" y="56"/>
                  </a:cubicBezTo>
                  <a:cubicBezTo>
                    <a:pt x="37" y="56"/>
                    <a:pt x="36" y="56"/>
                    <a:pt x="35" y="55"/>
                  </a:cubicBezTo>
                  <a:cubicBezTo>
                    <a:pt x="34" y="54"/>
                    <a:pt x="33" y="53"/>
                    <a:pt x="33" y="52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2" y="51"/>
                    <a:pt x="30" y="53"/>
                    <a:pt x="27" y="54"/>
                  </a:cubicBezTo>
                  <a:cubicBezTo>
                    <a:pt x="24" y="56"/>
                    <a:pt x="22" y="57"/>
                    <a:pt x="19" y="57"/>
                  </a:cubicBezTo>
                  <a:close/>
                  <a:moveTo>
                    <a:pt x="20" y="52"/>
                  </a:moveTo>
                  <a:cubicBezTo>
                    <a:pt x="21" y="52"/>
                    <a:pt x="22" y="52"/>
                    <a:pt x="24" y="51"/>
                  </a:cubicBezTo>
                  <a:cubicBezTo>
                    <a:pt x="25" y="51"/>
                    <a:pt x="27" y="50"/>
                    <a:pt x="28" y="49"/>
                  </a:cubicBezTo>
                  <a:cubicBezTo>
                    <a:pt x="29" y="48"/>
                    <a:pt x="30" y="47"/>
                    <a:pt x="31" y="46"/>
                  </a:cubicBezTo>
                  <a:cubicBezTo>
                    <a:pt x="32" y="45"/>
                    <a:pt x="33" y="44"/>
                    <a:pt x="33" y="4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2" y="29"/>
                    <a:pt x="32" y="27"/>
                    <a:pt x="31" y="26"/>
                  </a:cubicBezTo>
                  <a:cubicBezTo>
                    <a:pt x="30" y="25"/>
                    <a:pt x="29" y="24"/>
                    <a:pt x="27" y="23"/>
                  </a:cubicBezTo>
                  <a:cubicBezTo>
                    <a:pt x="26" y="22"/>
                    <a:pt x="25" y="21"/>
                    <a:pt x="23" y="21"/>
                  </a:cubicBezTo>
                  <a:cubicBezTo>
                    <a:pt x="22" y="20"/>
                    <a:pt x="21" y="20"/>
                    <a:pt x="19" y="20"/>
                  </a:cubicBezTo>
                  <a:cubicBezTo>
                    <a:pt x="17" y="20"/>
                    <a:pt x="15" y="21"/>
                    <a:pt x="13" y="21"/>
                  </a:cubicBezTo>
                  <a:cubicBezTo>
                    <a:pt x="12" y="22"/>
                    <a:pt x="10" y="24"/>
                    <a:pt x="9" y="25"/>
                  </a:cubicBezTo>
                  <a:cubicBezTo>
                    <a:pt x="8" y="27"/>
                    <a:pt x="7" y="28"/>
                    <a:pt x="6" y="30"/>
                  </a:cubicBezTo>
                  <a:cubicBezTo>
                    <a:pt x="5" y="32"/>
                    <a:pt x="5" y="34"/>
                    <a:pt x="5" y="36"/>
                  </a:cubicBezTo>
                  <a:cubicBezTo>
                    <a:pt x="5" y="38"/>
                    <a:pt x="5" y="40"/>
                    <a:pt x="6" y="42"/>
                  </a:cubicBezTo>
                  <a:cubicBezTo>
                    <a:pt x="7" y="44"/>
                    <a:pt x="8" y="46"/>
                    <a:pt x="9" y="47"/>
                  </a:cubicBezTo>
                  <a:cubicBezTo>
                    <a:pt x="11" y="49"/>
                    <a:pt x="12" y="50"/>
                    <a:pt x="14" y="51"/>
                  </a:cubicBezTo>
                  <a:cubicBezTo>
                    <a:pt x="16" y="52"/>
                    <a:pt x="18" y="52"/>
                    <a:pt x="20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328"/>
            <p:cNvSpPr>
              <a:spLocks/>
            </p:cNvSpPr>
            <p:nvPr/>
          </p:nvSpPr>
          <p:spPr bwMode="auto">
            <a:xfrm>
              <a:off x="8436913" y="4629633"/>
              <a:ext cx="52388" cy="57150"/>
            </a:xfrm>
            <a:custGeom>
              <a:avLst/>
              <a:gdLst>
                <a:gd name="T0" fmla="*/ 0 w 36"/>
                <a:gd name="T1" fmla="*/ 20 h 41"/>
                <a:gd name="T2" fmla="*/ 2 w 36"/>
                <a:gd name="T3" fmla="*/ 12 h 41"/>
                <a:gd name="T4" fmla="*/ 6 w 36"/>
                <a:gd name="T5" fmla="*/ 6 h 41"/>
                <a:gd name="T6" fmla="*/ 12 w 36"/>
                <a:gd name="T7" fmla="*/ 2 h 41"/>
                <a:gd name="T8" fmla="*/ 20 w 36"/>
                <a:gd name="T9" fmla="*/ 0 h 41"/>
                <a:gd name="T10" fmla="*/ 30 w 36"/>
                <a:gd name="T11" fmla="*/ 3 h 41"/>
                <a:gd name="T12" fmla="*/ 36 w 36"/>
                <a:gd name="T13" fmla="*/ 9 h 41"/>
                <a:gd name="T14" fmla="*/ 31 w 36"/>
                <a:gd name="T15" fmla="*/ 11 h 41"/>
                <a:gd name="T16" fmla="*/ 26 w 36"/>
                <a:gd name="T17" fmla="*/ 6 h 41"/>
                <a:gd name="T18" fmla="*/ 20 w 36"/>
                <a:gd name="T19" fmla="*/ 5 h 41"/>
                <a:gd name="T20" fmla="*/ 14 w 36"/>
                <a:gd name="T21" fmla="*/ 6 h 41"/>
                <a:gd name="T22" fmla="*/ 9 w 36"/>
                <a:gd name="T23" fmla="*/ 9 h 41"/>
                <a:gd name="T24" fmla="*/ 6 w 36"/>
                <a:gd name="T25" fmla="*/ 14 h 41"/>
                <a:gd name="T26" fmla="*/ 5 w 36"/>
                <a:gd name="T27" fmla="*/ 20 h 41"/>
                <a:gd name="T28" fmla="*/ 6 w 36"/>
                <a:gd name="T29" fmla="*/ 27 h 41"/>
                <a:gd name="T30" fmla="*/ 10 w 36"/>
                <a:gd name="T31" fmla="*/ 32 h 41"/>
                <a:gd name="T32" fmla="*/ 14 w 36"/>
                <a:gd name="T33" fmla="*/ 35 h 41"/>
                <a:gd name="T34" fmla="*/ 20 w 36"/>
                <a:gd name="T35" fmla="*/ 37 h 41"/>
                <a:gd name="T36" fmla="*/ 24 w 36"/>
                <a:gd name="T37" fmla="*/ 36 h 41"/>
                <a:gd name="T38" fmla="*/ 27 w 36"/>
                <a:gd name="T39" fmla="*/ 35 h 41"/>
                <a:gd name="T40" fmla="*/ 30 w 36"/>
                <a:gd name="T41" fmla="*/ 32 h 41"/>
                <a:gd name="T42" fmla="*/ 31 w 36"/>
                <a:gd name="T43" fmla="*/ 30 h 41"/>
                <a:gd name="T44" fmla="*/ 36 w 36"/>
                <a:gd name="T45" fmla="*/ 31 h 41"/>
                <a:gd name="T46" fmla="*/ 34 w 36"/>
                <a:gd name="T47" fmla="*/ 35 h 41"/>
                <a:gd name="T48" fmla="*/ 30 w 36"/>
                <a:gd name="T49" fmla="*/ 38 h 41"/>
                <a:gd name="T50" fmla="*/ 25 w 36"/>
                <a:gd name="T51" fmla="*/ 40 h 41"/>
                <a:gd name="T52" fmla="*/ 20 w 36"/>
                <a:gd name="T53" fmla="*/ 41 h 41"/>
                <a:gd name="T54" fmla="*/ 12 w 36"/>
                <a:gd name="T55" fmla="*/ 39 h 41"/>
                <a:gd name="T56" fmla="*/ 6 w 36"/>
                <a:gd name="T57" fmla="*/ 35 h 41"/>
                <a:gd name="T58" fmla="*/ 2 w 36"/>
                <a:gd name="T59" fmla="*/ 28 h 41"/>
                <a:gd name="T60" fmla="*/ 0 w 36"/>
                <a:gd name="T61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6" h="41">
                  <a:moveTo>
                    <a:pt x="0" y="20"/>
                  </a:moveTo>
                  <a:cubicBezTo>
                    <a:pt x="0" y="18"/>
                    <a:pt x="1" y="15"/>
                    <a:pt x="2" y="12"/>
                  </a:cubicBezTo>
                  <a:cubicBezTo>
                    <a:pt x="2" y="10"/>
                    <a:pt x="4" y="8"/>
                    <a:pt x="6" y="6"/>
                  </a:cubicBezTo>
                  <a:cubicBezTo>
                    <a:pt x="7" y="4"/>
                    <a:pt x="9" y="3"/>
                    <a:pt x="12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4" y="0"/>
                    <a:pt x="27" y="1"/>
                    <a:pt x="30" y="3"/>
                  </a:cubicBezTo>
                  <a:cubicBezTo>
                    <a:pt x="33" y="4"/>
                    <a:pt x="35" y="7"/>
                    <a:pt x="36" y="9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0" y="9"/>
                    <a:pt x="28" y="7"/>
                    <a:pt x="26" y="6"/>
                  </a:cubicBezTo>
                  <a:cubicBezTo>
                    <a:pt x="24" y="5"/>
                    <a:pt x="22" y="5"/>
                    <a:pt x="20" y="5"/>
                  </a:cubicBezTo>
                  <a:cubicBezTo>
                    <a:pt x="18" y="5"/>
                    <a:pt x="16" y="5"/>
                    <a:pt x="14" y="6"/>
                  </a:cubicBezTo>
                  <a:cubicBezTo>
                    <a:pt x="12" y="7"/>
                    <a:pt x="11" y="8"/>
                    <a:pt x="9" y="9"/>
                  </a:cubicBezTo>
                  <a:cubicBezTo>
                    <a:pt x="8" y="10"/>
                    <a:pt x="7" y="12"/>
                    <a:pt x="6" y="14"/>
                  </a:cubicBezTo>
                  <a:cubicBezTo>
                    <a:pt x="6" y="16"/>
                    <a:pt x="5" y="18"/>
                    <a:pt x="5" y="20"/>
                  </a:cubicBezTo>
                  <a:cubicBezTo>
                    <a:pt x="5" y="23"/>
                    <a:pt x="6" y="25"/>
                    <a:pt x="6" y="27"/>
                  </a:cubicBezTo>
                  <a:cubicBezTo>
                    <a:pt x="7" y="29"/>
                    <a:pt x="8" y="30"/>
                    <a:pt x="10" y="32"/>
                  </a:cubicBezTo>
                  <a:cubicBezTo>
                    <a:pt x="11" y="33"/>
                    <a:pt x="12" y="34"/>
                    <a:pt x="14" y="35"/>
                  </a:cubicBezTo>
                  <a:cubicBezTo>
                    <a:pt x="16" y="36"/>
                    <a:pt x="18" y="37"/>
                    <a:pt x="20" y="37"/>
                  </a:cubicBezTo>
                  <a:cubicBezTo>
                    <a:pt x="21" y="37"/>
                    <a:pt x="22" y="36"/>
                    <a:pt x="24" y="36"/>
                  </a:cubicBezTo>
                  <a:cubicBezTo>
                    <a:pt x="25" y="36"/>
                    <a:pt x="26" y="35"/>
                    <a:pt x="27" y="35"/>
                  </a:cubicBezTo>
                  <a:cubicBezTo>
                    <a:pt x="28" y="34"/>
                    <a:pt x="29" y="33"/>
                    <a:pt x="30" y="32"/>
                  </a:cubicBezTo>
                  <a:cubicBezTo>
                    <a:pt x="30" y="32"/>
                    <a:pt x="31" y="31"/>
                    <a:pt x="31" y="30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3"/>
                    <a:pt x="35" y="34"/>
                    <a:pt x="34" y="35"/>
                  </a:cubicBezTo>
                  <a:cubicBezTo>
                    <a:pt x="33" y="36"/>
                    <a:pt x="32" y="37"/>
                    <a:pt x="30" y="38"/>
                  </a:cubicBezTo>
                  <a:cubicBezTo>
                    <a:pt x="29" y="39"/>
                    <a:pt x="27" y="40"/>
                    <a:pt x="25" y="40"/>
                  </a:cubicBezTo>
                  <a:cubicBezTo>
                    <a:pt x="24" y="41"/>
                    <a:pt x="22" y="41"/>
                    <a:pt x="20" y="41"/>
                  </a:cubicBezTo>
                  <a:cubicBezTo>
                    <a:pt x="17" y="41"/>
                    <a:pt x="14" y="41"/>
                    <a:pt x="12" y="39"/>
                  </a:cubicBezTo>
                  <a:cubicBezTo>
                    <a:pt x="10" y="38"/>
                    <a:pt x="7" y="37"/>
                    <a:pt x="6" y="35"/>
                  </a:cubicBezTo>
                  <a:cubicBezTo>
                    <a:pt x="4" y="33"/>
                    <a:pt x="3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329"/>
            <p:cNvSpPr>
              <a:spLocks/>
            </p:cNvSpPr>
            <p:nvPr/>
          </p:nvSpPr>
          <p:spPr bwMode="auto">
            <a:xfrm>
              <a:off x="8500413" y="4629633"/>
              <a:ext cx="50800" cy="57150"/>
            </a:xfrm>
            <a:custGeom>
              <a:avLst/>
              <a:gdLst>
                <a:gd name="T0" fmla="*/ 13 w 36"/>
                <a:gd name="T1" fmla="*/ 40 h 40"/>
                <a:gd name="T2" fmla="*/ 3 w 36"/>
                <a:gd name="T3" fmla="*/ 36 h 40"/>
                <a:gd name="T4" fmla="*/ 0 w 36"/>
                <a:gd name="T5" fmla="*/ 23 h 40"/>
                <a:gd name="T6" fmla="*/ 0 w 36"/>
                <a:gd name="T7" fmla="*/ 0 h 40"/>
                <a:gd name="T8" fmla="*/ 5 w 36"/>
                <a:gd name="T9" fmla="*/ 0 h 40"/>
                <a:gd name="T10" fmla="*/ 5 w 36"/>
                <a:gd name="T11" fmla="*/ 22 h 40"/>
                <a:gd name="T12" fmla="*/ 15 w 36"/>
                <a:gd name="T13" fmla="*/ 36 h 40"/>
                <a:gd name="T14" fmla="*/ 19 w 36"/>
                <a:gd name="T15" fmla="*/ 35 h 40"/>
                <a:gd name="T16" fmla="*/ 23 w 36"/>
                <a:gd name="T17" fmla="*/ 33 h 40"/>
                <a:gd name="T18" fmla="*/ 26 w 36"/>
                <a:gd name="T19" fmla="*/ 29 h 40"/>
                <a:gd name="T20" fmla="*/ 29 w 36"/>
                <a:gd name="T21" fmla="*/ 25 h 40"/>
                <a:gd name="T22" fmla="*/ 29 w 36"/>
                <a:gd name="T23" fmla="*/ 0 h 40"/>
                <a:gd name="T24" fmla="*/ 34 w 36"/>
                <a:gd name="T25" fmla="*/ 0 h 40"/>
                <a:gd name="T26" fmla="*/ 34 w 36"/>
                <a:gd name="T27" fmla="*/ 33 h 40"/>
                <a:gd name="T28" fmla="*/ 36 w 36"/>
                <a:gd name="T29" fmla="*/ 35 h 40"/>
                <a:gd name="T30" fmla="*/ 36 w 36"/>
                <a:gd name="T31" fmla="*/ 39 h 40"/>
                <a:gd name="T32" fmla="*/ 34 w 36"/>
                <a:gd name="T33" fmla="*/ 39 h 40"/>
                <a:gd name="T34" fmla="*/ 34 w 36"/>
                <a:gd name="T35" fmla="*/ 39 h 40"/>
                <a:gd name="T36" fmla="*/ 31 w 36"/>
                <a:gd name="T37" fmla="*/ 38 h 40"/>
                <a:gd name="T38" fmla="*/ 29 w 36"/>
                <a:gd name="T39" fmla="*/ 35 h 40"/>
                <a:gd name="T40" fmla="*/ 29 w 36"/>
                <a:gd name="T41" fmla="*/ 30 h 40"/>
                <a:gd name="T42" fmla="*/ 22 w 36"/>
                <a:gd name="T43" fmla="*/ 38 h 40"/>
                <a:gd name="T44" fmla="*/ 13 w 36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0">
                  <a:moveTo>
                    <a:pt x="13" y="40"/>
                  </a:moveTo>
                  <a:cubicBezTo>
                    <a:pt x="9" y="40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31"/>
                    <a:pt x="8" y="36"/>
                    <a:pt x="15" y="36"/>
                  </a:cubicBezTo>
                  <a:cubicBezTo>
                    <a:pt x="16" y="36"/>
                    <a:pt x="18" y="35"/>
                    <a:pt x="19" y="35"/>
                  </a:cubicBezTo>
                  <a:cubicBezTo>
                    <a:pt x="21" y="34"/>
                    <a:pt x="22" y="34"/>
                    <a:pt x="23" y="33"/>
                  </a:cubicBezTo>
                  <a:cubicBezTo>
                    <a:pt x="24" y="32"/>
                    <a:pt x="25" y="30"/>
                    <a:pt x="26" y="29"/>
                  </a:cubicBezTo>
                  <a:cubicBezTo>
                    <a:pt x="27" y="28"/>
                    <a:pt x="28" y="26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5" y="35"/>
                    <a:pt x="36" y="3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5" y="39"/>
                    <a:pt x="35" y="39"/>
                    <a:pt x="34" y="39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2" y="39"/>
                    <a:pt x="31" y="39"/>
                    <a:pt x="31" y="38"/>
                  </a:cubicBezTo>
                  <a:cubicBezTo>
                    <a:pt x="30" y="37"/>
                    <a:pt x="29" y="36"/>
                    <a:pt x="29" y="35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8" y="33"/>
                    <a:pt x="25" y="36"/>
                    <a:pt x="22" y="38"/>
                  </a:cubicBezTo>
                  <a:cubicBezTo>
                    <a:pt x="19" y="39"/>
                    <a:pt x="16" y="40"/>
                    <a:pt x="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330"/>
            <p:cNvSpPr>
              <a:spLocks/>
            </p:cNvSpPr>
            <p:nvPr/>
          </p:nvSpPr>
          <p:spPr bwMode="auto">
            <a:xfrm>
              <a:off x="8565501" y="4629633"/>
              <a:ext cx="28575" cy="57150"/>
            </a:xfrm>
            <a:custGeom>
              <a:avLst/>
              <a:gdLst>
                <a:gd name="T0" fmla="*/ 20 w 20"/>
                <a:gd name="T1" fmla="*/ 5 h 40"/>
                <a:gd name="T2" fmla="*/ 10 w 20"/>
                <a:gd name="T3" fmla="*/ 8 h 40"/>
                <a:gd name="T4" fmla="*/ 5 w 20"/>
                <a:gd name="T5" fmla="*/ 16 h 40"/>
                <a:gd name="T6" fmla="*/ 5 w 20"/>
                <a:gd name="T7" fmla="*/ 40 h 40"/>
                <a:gd name="T8" fmla="*/ 0 w 20"/>
                <a:gd name="T9" fmla="*/ 40 h 40"/>
                <a:gd name="T10" fmla="*/ 0 w 20"/>
                <a:gd name="T11" fmla="*/ 1 h 40"/>
                <a:gd name="T12" fmla="*/ 5 w 20"/>
                <a:gd name="T13" fmla="*/ 1 h 40"/>
                <a:gd name="T14" fmla="*/ 5 w 20"/>
                <a:gd name="T15" fmla="*/ 10 h 40"/>
                <a:gd name="T16" fmla="*/ 11 w 20"/>
                <a:gd name="T17" fmla="*/ 3 h 40"/>
                <a:gd name="T18" fmla="*/ 19 w 20"/>
                <a:gd name="T19" fmla="*/ 0 h 40"/>
                <a:gd name="T20" fmla="*/ 20 w 20"/>
                <a:gd name="T21" fmla="*/ 1 h 40"/>
                <a:gd name="T22" fmla="*/ 20 w 20"/>
                <a:gd name="T23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40">
                  <a:moveTo>
                    <a:pt x="20" y="5"/>
                  </a:moveTo>
                  <a:cubicBezTo>
                    <a:pt x="16" y="5"/>
                    <a:pt x="13" y="6"/>
                    <a:pt x="10" y="8"/>
                  </a:cubicBezTo>
                  <a:cubicBezTo>
                    <a:pt x="8" y="10"/>
                    <a:pt x="6" y="12"/>
                    <a:pt x="5" y="16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7"/>
                    <a:pt x="8" y="5"/>
                    <a:pt x="11" y="3"/>
                  </a:cubicBezTo>
                  <a:cubicBezTo>
                    <a:pt x="13" y="1"/>
                    <a:pt x="16" y="0"/>
                    <a:pt x="19" y="0"/>
                  </a:cubicBezTo>
                  <a:cubicBezTo>
                    <a:pt x="19" y="0"/>
                    <a:pt x="19" y="0"/>
                    <a:pt x="20" y="1"/>
                  </a:cubicBezTo>
                  <a:lnTo>
                    <a:pt x="2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331"/>
            <p:cNvSpPr>
              <a:spLocks/>
            </p:cNvSpPr>
            <p:nvPr/>
          </p:nvSpPr>
          <p:spPr bwMode="auto">
            <a:xfrm>
              <a:off x="8598838" y="4629633"/>
              <a:ext cx="46038" cy="57150"/>
            </a:xfrm>
            <a:custGeom>
              <a:avLst/>
              <a:gdLst>
                <a:gd name="T0" fmla="*/ 17 w 32"/>
                <a:gd name="T1" fmla="*/ 41 h 41"/>
                <a:gd name="T2" fmla="*/ 8 w 32"/>
                <a:gd name="T3" fmla="*/ 40 h 41"/>
                <a:gd name="T4" fmla="*/ 0 w 32"/>
                <a:gd name="T5" fmla="*/ 35 h 41"/>
                <a:gd name="T6" fmla="*/ 2 w 32"/>
                <a:gd name="T7" fmla="*/ 32 h 41"/>
                <a:gd name="T8" fmla="*/ 9 w 32"/>
                <a:gd name="T9" fmla="*/ 36 h 41"/>
                <a:gd name="T10" fmla="*/ 17 w 32"/>
                <a:gd name="T11" fmla="*/ 37 h 41"/>
                <a:gd name="T12" fmla="*/ 24 w 32"/>
                <a:gd name="T13" fmla="*/ 35 h 41"/>
                <a:gd name="T14" fmla="*/ 27 w 32"/>
                <a:gd name="T15" fmla="*/ 30 h 41"/>
                <a:gd name="T16" fmla="*/ 26 w 32"/>
                <a:gd name="T17" fmla="*/ 27 h 41"/>
                <a:gd name="T18" fmla="*/ 24 w 32"/>
                <a:gd name="T19" fmla="*/ 25 h 41"/>
                <a:gd name="T20" fmla="*/ 20 w 32"/>
                <a:gd name="T21" fmla="*/ 23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9 h 41"/>
                <a:gd name="T28" fmla="*/ 3 w 32"/>
                <a:gd name="T29" fmla="*/ 16 h 41"/>
                <a:gd name="T30" fmla="*/ 2 w 32"/>
                <a:gd name="T31" fmla="*/ 12 h 41"/>
                <a:gd name="T32" fmla="*/ 3 w 32"/>
                <a:gd name="T33" fmla="*/ 7 h 41"/>
                <a:gd name="T34" fmla="*/ 6 w 32"/>
                <a:gd name="T35" fmla="*/ 3 h 41"/>
                <a:gd name="T36" fmla="*/ 11 w 32"/>
                <a:gd name="T37" fmla="*/ 1 h 41"/>
                <a:gd name="T38" fmla="*/ 17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8 w 32"/>
                <a:gd name="T45" fmla="*/ 8 h 41"/>
                <a:gd name="T46" fmla="*/ 23 w 32"/>
                <a:gd name="T47" fmla="*/ 5 h 41"/>
                <a:gd name="T48" fmla="*/ 16 w 32"/>
                <a:gd name="T49" fmla="*/ 4 h 41"/>
                <a:gd name="T50" fmla="*/ 13 w 32"/>
                <a:gd name="T51" fmla="*/ 4 h 41"/>
                <a:gd name="T52" fmla="*/ 10 w 32"/>
                <a:gd name="T53" fmla="*/ 6 h 41"/>
                <a:gd name="T54" fmla="*/ 7 w 32"/>
                <a:gd name="T55" fmla="*/ 8 h 41"/>
                <a:gd name="T56" fmla="*/ 7 w 32"/>
                <a:gd name="T57" fmla="*/ 11 h 41"/>
                <a:gd name="T58" fmla="*/ 7 w 32"/>
                <a:gd name="T59" fmla="*/ 14 h 41"/>
                <a:gd name="T60" fmla="*/ 9 w 32"/>
                <a:gd name="T61" fmla="*/ 16 h 41"/>
                <a:gd name="T62" fmla="*/ 12 w 32"/>
                <a:gd name="T63" fmla="*/ 17 h 41"/>
                <a:gd name="T64" fmla="*/ 17 w 32"/>
                <a:gd name="T65" fmla="*/ 18 h 41"/>
                <a:gd name="T66" fmla="*/ 23 w 32"/>
                <a:gd name="T67" fmla="*/ 20 h 41"/>
                <a:gd name="T68" fmla="*/ 28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8 w 32"/>
                <a:gd name="T75" fmla="*/ 38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4" y="41"/>
                    <a:pt x="10" y="41"/>
                    <a:pt x="8" y="40"/>
                  </a:cubicBezTo>
                  <a:cubicBezTo>
                    <a:pt x="5" y="39"/>
                    <a:pt x="2" y="37"/>
                    <a:pt x="0" y="35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5" y="33"/>
                    <a:pt x="7" y="35"/>
                    <a:pt x="9" y="36"/>
                  </a:cubicBezTo>
                  <a:cubicBezTo>
                    <a:pt x="11" y="37"/>
                    <a:pt x="14" y="37"/>
                    <a:pt x="17" y="37"/>
                  </a:cubicBezTo>
                  <a:cubicBezTo>
                    <a:pt x="20" y="37"/>
                    <a:pt x="22" y="36"/>
                    <a:pt x="24" y="35"/>
                  </a:cubicBezTo>
                  <a:cubicBezTo>
                    <a:pt x="26" y="34"/>
                    <a:pt x="27" y="32"/>
                    <a:pt x="27" y="30"/>
                  </a:cubicBezTo>
                  <a:cubicBezTo>
                    <a:pt x="27" y="29"/>
                    <a:pt x="27" y="28"/>
                    <a:pt x="26" y="27"/>
                  </a:cubicBezTo>
                  <a:cubicBezTo>
                    <a:pt x="26" y="26"/>
                    <a:pt x="25" y="26"/>
                    <a:pt x="24" y="25"/>
                  </a:cubicBezTo>
                  <a:cubicBezTo>
                    <a:pt x="23" y="24"/>
                    <a:pt x="22" y="24"/>
                    <a:pt x="20" y="23"/>
                  </a:cubicBezTo>
                  <a:cubicBezTo>
                    <a:pt x="19" y="23"/>
                    <a:pt x="17" y="23"/>
                    <a:pt x="15" y="22"/>
                  </a:cubicBezTo>
                  <a:cubicBezTo>
                    <a:pt x="13" y="22"/>
                    <a:pt x="11" y="21"/>
                    <a:pt x="9" y="20"/>
                  </a:cubicBezTo>
                  <a:cubicBezTo>
                    <a:pt x="7" y="20"/>
                    <a:pt x="6" y="19"/>
                    <a:pt x="5" y="19"/>
                  </a:cubicBezTo>
                  <a:cubicBezTo>
                    <a:pt x="4" y="18"/>
                    <a:pt x="3" y="17"/>
                    <a:pt x="3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2" y="10"/>
                    <a:pt x="2" y="8"/>
                    <a:pt x="3" y="7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7" y="2"/>
                    <a:pt x="9" y="1"/>
                    <a:pt x="11" y="1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2" y="1"/>
                    <a:pt x="25" y="1"/>
                  </a:cubicBezTo>
                  <a:cubicBezTo>
                    <a:pt x="27" y="2"/>
                    <a:pt x="29" y="4"/>
                    <a:pt x="31" y="5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7"/>
                    <a:pt x="25" y="6"/>
                    <a:pt x="23" y="5"/>
                  </a:cubicBezTo>
                  <a:cubicBezTo>
                    <a:pt x="21" y="4"/>
                    <a:pt x="19" y="4"/>
                    <a:pt x="16" y="4"/>
                  </a:cubicBezTo>
                  <a:cubicBezTo>
                    <a:pt x="15" y="4"/>
                    <a:pt x="14" y="4"/>
                    <a:pt x="13" y="4"/>
                  </a:cubicBezTo>
                  <a:cubicBezTo>
                    <a:pt x="11" y="5"/>
                    <a:pt x="10" y="5"/>
                    <a:pt x="10" y="6"/>
                  </a:cubicBezTo>
                  <a:cubicBezTo>
                    <a:pt x="9" y="6"/>
                    <a:pt x="8" y="7"/>
                    <a:pt x="7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8" y="15"/>
                    <a:pt x="8" y="15"/>
                    <a:pt x="9" y="16"/>
                  </a:cubicBezTo>
                  <a:cubicBezTo>
                    <a:pt x="10" y="16"/>
                    <a:pt x="11" y="16"/>
                    <a:pt x="12" y="17"/>
                  </a:cubicBezTo>
                  <a:cubicBezTo>
                    <a:pt x="13" y="17"/>
                    <a:pt x="15" y="18"/>
                    <a:pt x="17" y="18"/>
                  </a:cubicBezTo>
                  <a:cubicBezTo>
                    <a:pt x="19" y="19"/>
                    <a:pt x="21" y="19"/>
                    <a:pt x="23" y="20"/>
                  </a:cubicBezTo>
                  <a:cubicBezTo>
                    <a:pt x="25" y="20"/>
                    <a:pt x="27" y="21"/>
                    <a:pt x="28" y="22"/>
                  </a:cubicBezTo>
                  <a:cubicBezTo>
                    <a:pt x="29" y="23"/>
                    <a:pt x="30" y="24"/>
                    <a:pt x="31" y="25"/>
                  </a:cubicBezTo>
                  <a:cubicBezTo>
                    <a:pt x="32" y="26"/>
                    <a:pt x="32" y="28"/>
                    <a:pt x="32" y="29"/>
                  </a:cubicBezTo>
                  <a:cubicBezTo>
                    <a:pt x="32" y="33"/>
                    <a:pt x="31" y="36"/>
                    <a:pt x="28" y="38"/>
                  </a:cubicBezTo>
                  <a:cubicBezTo>
                    <a:pt x="25" y="40"/>
                    <a:pt x="21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332"/>
            <p:cNvSpPr>
              <a:spLocks/>
            </p:cNvSpPr>
            <p:nvPr/>
          </p:nvSpPr>
          <p:spPr bwMode="auto">
            <a:xfrm>
              <a:off x="8655988" y="4629633"/>
              <a:ext cx="50800" cy="57150"/>
            </a:xfrm>
            <a:custGeom>
              <a:avLst/>
              <a:gdLst>
                <a:gd name="T0" fmla="*/ 13 w 36"/>
                <a:gd name="T1" fmla="*/ 40 h 40"/>
                <a:gd name="T2" fmla="*/ 3 w 36"/>
                <a:gd name="T3" fmla="*/ 36 h 40"/>
                <a:gd name="T4" fmla="*/ 0 w 36"/>
                <a:gd name="T5" fmla="*/ 23 h 40"/>
                <a:gd name="T6" fmla="*/ 0 w 36"/>
                <a:gd name="T7" fmla="*/ 0 h 40"/>
                <a:gd name="T8" fmla="*/ 5 w 36"/>
                <a:gd name="T9" fmla="*/ 0 h 40"/>
                <a:gd name="T10" fmla="*/ 5 w 36"/>
                <a:gd name="T11" fmla="*/ 22 h 40"/>
                <a:gd name="T12" fmla="*/ 14 w 36"/>
                <a:gd name="T13" fmla="*/ 36 h 40"/>
                <a:gd name="T14" fmla="*/ 19 w 36"/>
                <a:gd name="T15" fmla="*/ 35 h 40"/>
                <a:gd name="T16" fmla="*/ 23 w 36"/>
                <a:gd name="T17" fmla="*/ 33 h 40"/>
                <a:gd name="T18" fmla="*/ 26 w 36"/>
                <a:gd name="T19" fmla="*/ 29 h 40"/>
                <a:gd name="T20" fmla="*/ 29 w 36"/>
                <a:gd name="T21" fmla="*/ 25 h 40"/>
                <a:gd name="T22" fmla="*/ 29 w 36"/>
                <a:gd name="T23" fmla="*/ 0 h 40"/>
                <a:gd name="T24" fmla="*/ 34 w 36"/>
                <a:gd name="T25" fmla="*/ 0 h 40"/>
                <a:gd name="T26" fmla="*/ 34 w 36"/>
                <a:gd name="T27" fmla="*/ 33 h 40"/>
                <a:gd name="T28" fmla="*/ 36 w 36"/>
                <a:gd name="T29" fmla="*/ 35 h 40"/>
                <a:gd name="T30" fmla="*/ 36 w 36"/>
                <a:gd name="T31" fmla="*/ 39 h 40"/>
                <a:gd name="T32" fmla="*/ 34 w 36"/>
                <a:gd name="T33" fmla="*/ 39 h 40"/>
                <a:gd name="T34" fmla="*/ 34 w 36"/>
                <a:gd name="T35" fmla="*/ 39 h 40"/>
                <a:gd name="T36" fmla="*/ 31 w 36"/>
                <a:gd name="T37" fmla="*/ 38 h 40"/>
                <a:gd name="T38" fmla="*/ 29 w 36"/>
                <a:gd name="T39" fmla="*/ 35 h 40"/>
                <a:gd name="T40" fmla="*/ 29 w 36"/>
                <a:gd name="T41" fmla="*/ 30 h 40"/>
                <a:gd name="T42" fmla="*/ 22 w 36"/>
                <a:gd name="T43" fmla="*/ 38 h 40"/>
                <a:gd name="T44" fmla="*/ 13 w 36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0">
                  <a:moveTo>
                    <a:pt x="13" y="40"/>
                  </a:moveTo>
                  <a:cubicBezTo>
                    <a:pt x="9" y="40"/>
                    <a:pt x="5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31"/>
                    <a:pt x="8" y="36"/>
                    <a:pt x="14" y="36"/>
                  </a:cubicBezTo>
                  <a:cubicBezTo>
                    <a:pt x="16" y="36"/>
                    <a:pt x="18" y="35"/>
                    <a:pt x="19" y="35"/>
                  </a:cubicBezTo>
                  <a:cubicBezTo>
                    <a:pt x="20" y="34"/>
                    <a:pt x="22" y="34"/>
                    <a:pt x="23" y="33"/>
                  </a:cubicBezTo>
                  <a:cubicBezTo>
                    <a:pt x="24" y="32"/>
                    <a:pt x="25" y="30"/>
                    <a:pt x="26" y="29"/>
                  </a:cubicBezTo>
                  <a:cubicBezTo>
                    <a:pt x="27" y="28"/>
                    <a:pt x="28" y="26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5" y="35"/>
                    <a:pt x="36" y="35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5" y="39"/>
                    <a:pt x="35" y="39"/>
                    <a:pt x="34" y="39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2" y="39"/>
                    <a:pt x="31" y="39"/>
                    <a:pt x="31" y="38"/>
                  </a:cubicBezTo>
                  <a:cubicBezTo>
                    <a:pt x="30" y="37"/>
                    <a:pt x="29" y="36"/>
                    <a:pt x="29" y="35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8" y="33"/>
                    <a:pt x="25" y="36"/>
                    <a:pt x="22" y="38"/>
                  </a:cubicBezTo>
                  <a:cubicBezTo>
                    <a:pt x="19" y="39"/>
                    <a:pt x="16" y="40"/>
                    <a:pt x="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333"/>
            <p:cNvSpPr>
              <a:spLocks/>
            </p:cNvSpPr>
            <p:nvPr/>
          </p:nvSpPr>
          <p:spPr bwMode="auto">
            <a:xfrm>
              <a:off x="8716313" y="4629633"/>
              <a:ext cx="46038" cy="57150"/>
            </a:xfrm>
            <a:custGeom>
              <a:avLst/>
              <a:gdLst>
                <a:gd name="T0" fmla="*/ 17 w 32"/>
                <a:gd name="T1" fmla="*/ 41 h 41"/>
                <a:gd name="T2" fmla="*/ 8 w 32"/>
                <a:gd name="T3" fmla="*/ 40 h 41"/>
                <a:gd name="T4" fmla="*/ 0 w 32"/>
                <a:gd name="T5" fmla="*/ 35 h 41"/>
                <a:gd name="T6" fmla="*/ 3 w 32"/>
                <a:gd name="T7" fmla="*/ 32 h 41"/>
                <a:gd name="T8" fmla="*/ 9 w 32"/>
                <a:gd name="T9" fmla="*/ 36 h 41"/>
                <a:gd name="T10" fmla="*/ 17 w 32"/>
                <a:gd name="T11" fmla="*/ 37 h 41"/>
                <a:gd name="T12" fmla="*/ 24 w 32"/>
                <a:gd name="T13" fmla="*/ 35 h 41"/>
                <a:gd name="T14" fmla="*/ 27 w 32"/>
                <a:gd name="T15" fmla="*/ 30 h 41"/>
                <a:gd name="T16" fmla="*/ 26 w 32"/>
                <a:gd name="T17" fmla="*/ 27 h 41"/>
                <a:gd name="T18" fmla="*/ 24 w 32"/>
                <a:gd name="T19" fmla="*/ 25 h 41"/>
                <a:gd name="T20" fmla="*/ 21 w 32"/>
                <a:gd name="T21" fmla="*/ 23 h 41"/>
                <a:gd name="T22" fmla="*/ 15 w 32"/>
                <a:gd name="T23" fmla="*/ 22 h 41"/>
                <a:gd name="T24" fmla="*/ 9 w 32"/>
                <a:gd name="T25" fmla="*/ 20 h 41"/>
                <a:gd name="T26" fmla="*/ 5 w 32"/>
                <a:gd name="T27" fmla="*/ 19 h 41"/>
                <a:gd name="T28" fmla="*/ 3 w 32"/>
                <a:gd name="T29" fmla="*/ 16 h 41"/>
                <a:gd name="T30" fmla="*/ 2 w 32"/>
                <a:gd name="T31" fmla="*/ 12 h 41"/>
                <a:gd name="T32" fmla="*/ 3 w 32"/>
                <a:gd name="T33" fmla="*/ 7 h 41"/>
                <a:gd name="T34" fmla="*/ 6 w 32"/>
                <a:gd name="T35" fmla="*/ 3 h 41"/>
                <a:gd name="T36" fmla="*/ 11 w 32"/>
                <a:gd name="T37" fmla="*/ 1 h 41"/>
                <a:gd name="T38" fmla="*/ 17 w 32"/>
                <a:gd name="T39" fmla="*/ 0 h 41"/>
                <a:gd name="T40" fmla="*/ 25 w 32"/>
                <a:gd name="T41" fmla="*/ 1 h 41"/>
                <a:gd name="T42" fmla="*/ 31 w 32"/>
                <a:gd name="T43" fmla="*/ 5 h 41"/>
                <a:gd name="T44" fmla="*/ 29 w 32"/>
                <a:gd name="T45" fmla="*/ 8 h 41"/>
                <a:gd name="T46" fmla="*/ 23 w 32"/>
                <a:gd name="T47" fmla="*/ 5 h 41"/>
                <a:gd name="T48" fmla="*/ 17 w 32"/>
                <a:gd name="T49" fmla="*/ 4 h 41"/>
                <a:gd name="T50" fmla="*/ 13 w 32"/>
                <a:gd name="T51" fmla="*/ 4 h 41"/>
                <a:gd name="T52" fmla="*/ 10 w 32"/>
                <a:gd name="T53" fmla="*/ 6 h 41"/>
                <a:gd name="T54" fmla="*/ 8 w 32"/>
                <a:gd name="T55" fmla="*/ 8 h 41"/>
                <a:gd name="T56" fmla="*/ 7 w 32"/>
                <a:gd name="T57" fmla="*/ 11 h 41"/>
                <a:gd name="T58" fmla="*/ 7 w 32"/>
                <a:gd name="T59" fmla="*/ 14 h 41"/>
                <a:gd name="T60" fmla="*/ 9 w 32"/>
                <a:gd name="T61" fmla="*/ 16 h 41"/>
                <a:gd name="T62" fmla="*/ 12 w 32"/>
                <a:gd name="T63" fmla="*/ 17 h 41"/>
                <a:gd name="T64" fmla="*/ 17 w 32"/>
                <a:gd name="T65" fmla="*/ 18 h 41"/>
                <a:gd name="T66" fmla="*/ 24 w 32"/>
                <a:gd name="T67" fmla="*/ 20 h 41"/>
                <a:gd name="T68" fmla="*/ 28 w 32"/>
                <a:gd name="T69" fmla="*/ 22 h 41"/>
                <a:gd name="T70" fmla="*/ 31 w 32"/>
                <a:gd name="T71" fmla="*/ 25 h 41"/>
                <a:gd name="T72" fmla="*/ 32 w 32"/>
                <a:gd name="T73" fmla="*/ 29 h 41"/>
                <a:gd name="T74" fmla="*/ 28 w 32"/>
                <a:gd name="T75" fmla="*/ 38 h 41"/>
                <a:gd name="T76" fmla="*/ 17 w 32"/>
                <a:gd name="T7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17" y="41"/>
                  </a:moveTo>
                  <a:cubicBezTo>
                    <a:pt x="14" y="41"/>
                    <a:pt x="11" y="41"/>
                    <a:pt x="8" y="40"/>
                  </a:cubicBezTo>
                  <a:cubicBezTo>
                    <a:pt x="5" y="39"/>
                    <a:pt x="2" y="37"/>
                    <a:pt x="0" y="35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5" y="33"/>
                    <a:pt x="7" y="35"/>
                    <a:pt x="9" y="36"/>
                  </a:cubicBezTo>
                  <a:cubicBezTo>
                    <a:pt x="12" y="37"/>
                    <a:pt x="14" y="37"/>
                    <a:pt x="17" y="37"/>
                  </a:cubicBezTo>
                  <a:cubicBezTo>
                    <a:pt x="20" y="37"/>
                    <a:pt x="23" y="36"/>
                    <a:pt x="24" y="35"/>
                  </a:cubicBezTo>
                  <a:cubicBezTo>
                    <a:pt x="26" y="34"/>
                    <a:pt x="27" y="32"/>
                    <a:pt x="27" y="30"/>
                  </a:cubicBezTo>
                  <a:cubicBezTo>
                    <a:pt x="27" y="29"/>
                    <a:pt x="27" y="28"/>
                    <a:pt x="26" y="27"/>
                  </a:cubicBezTo>
                  <a:cubicBezTo>
                    <a:pt x="26" y="26"/>
                    <a:pt x="25" y="26"/>
                    <a:pt x="24" y="25"/>
                  </a:cubicBezTo>
                  <a:cubicBezTo>
                    <a:pt x="23" y="24"/>
                    <a:pt x="22" y="24"/>
                    <a:pt x="21" y="23"/>
                  </a:cubicBezTo>
                  <a:cubicBezTo>
                    <a:pt x="19" y="23"/>
                    <a:pt x="17" y="23"/>
                    <a:pt x="15" y="22"/>
                  </a:cubicBezTo>
                  <a:cubicBezTo>
                    <a:pt x="13" y="22"/>
                    <a:pt x="11" y="21"/>
                    <a:pt x="9" y="20"/>
                  </a:cubicBezTo>
                  <a:cubicBezTo>
                    <a:pt x="8" y="20"/>
                    <a:pt x="6" y="19"/>
                    <a:pt x="5" y="19"/>
                  </a:cubicBezTo>
                  <a:cubicBezTo>
                    <a:pt x="4" y="18"/>
                    <a:pt x="3" y="17"/>
                    <a:pt x="3" y="16"/>
                  </a:cubicBezTo>
                  <a:cubicBezTo>
                    <a:pt x="2" y="15"/>
                    <a:pt x="2" y="14"/>
                    <a:pt x="2" y="12"/>
                  </a:cubicBezTo>
                  <a:cubicBezTo>
                    <a:pt x="2" y="10"/>
                    <a:pt x="2" y="8"/>
                    <a:pt x="3" y="7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8" y="2"/>
                    <a:pt x="9" y="1"/>
                    <a:pt x="11" y="1"/>
                  </a:cubicBezTo>
                  <a:cubicBezTo>
                    <a:pt x="13" y="0"/>
                    <a:pt x="15" y="0"/>
                    <a:pt x="17" y="0"/>
                  </a:cubicBezTo>
                  <a:cubicBezTo>
                    <a:pt x="20" y="0"/>
                    <a:pt x="23" y="1"/>
                    <a:pt x="25" y="1"/>
                  </a:cubicBezTo>
                  <a:cubicBezTo>
                    <a:pt x="28" y="2"/>
                    <a:pt x="30" y="4"/>
                    <a:pt x="31" y="5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7" y="7"/>
                    <a:pt x="25" y="6"/>
                    <a:pt x="23" y="5"/>
                  </a:cubicBezTo>
                  <a:cubicBezTo>
                    <a:pt x="21" y="4"/>
                    <a:pt x="19" y="4"/>
                    <a:pt x="17" y="4"/>
                  </a:cubicBezTo>
                  <a:cubicBezTo>
                    <a:pt x="15" y="4"/>
                    <a:pt x="14" y="4"/>
                    <a:pt x="13" y="4"/>
                  </a:cubicBezTo>
                  <a:cubicBezTo>
                    <a:pt x="12" y="5"/>
                    <a:pt x="11" y="5"/>
                    <a:pt x="10" y="6"/>
                  </a:cubicBezTo>
                  <a:cubicBezTo>
                    <a:pt x="9" y="6"/>
                    <a:pt x="8" y="7"/>
                    <a:pt x="8" y="8"/>
                  </a:cubicBezTo>
                  <a:cubicBezTo>
                    <a:pt x="7" y="9"/>
                    <a:pt x="7" y="10"/>
                    <a:pt x="7" y="11"/>
                  </a:cubicBezTo>
                  <a:cubicBezTo>
                    <a:pt x="7" y="12"/>
                    <a:pt x="7" y="13"/>
                    <a:pt x="7" y="14"/>
                  </a:cubicBezTo>
                  <a:cubicBezTo>
                    <a:pt x="8" y="15"/>
                    <a:pt x="8" y="15"/>
                    <a:pt x="9" y="16"/>
                  </a:cubicBezTo>
                  <a:cubicBezTo>
                    <a:pt x="10" y="16"/>
                    <a:pt x="11" y="16"/>
                    <a:pt x="12" y="17"/>
                  </a:cubicBezTo>
                  <a:cubicBezTo>
                    <a:pt x="14" y="17"/>
                    <a:pt x="15" y="18"/>
                    <a:pt x="17" y="18"/>
                  </a:cubicBezTo>
                  <a:cubicBezTo>
                    <a:pt x="19" y="19"/>
                    <a:pt x="22" y="19"/>
                    <a:pt x="24" y="20"/>
                  </a:cubicBezTo>
                  <a:cubicBezTo>
                    <a:pt x="25" y="20"/>
                    <a:pt x="27" y="21"/>
                    <a:pt x="28" y="22"/>
                  </a:cubicBezTo>
                  <a:cubicBezTo>
                    <a:pt x="30" y="23"/>
                    <a:pt x="31" y="24"/>
                    <a:pt x="31" y="25"/>
                  </a:cubicBezTo>
                  <a:cubicBezTo>
                    <a:pt x="32" y="26"/>
                    <a:pt x="32" y="28"/>
                    <a:pt x="32" y="29"/>
                  </a:cubicBezTo>
                  <a:cubicBezTo>
                    <a:pt x="32" y="33"/>
                    <a:pt x="31" y="36"/>
                    <a:pt x="28" y="38"/>
                  </a:cubicBezTo>
                  <a:cubicBezTo>
                    <a:pt x="25" y="40"/>
                    <a:pt x="22" y="41"/>
                    <a:pt x="17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334"/>
            <p:cNvSpPr>
              <a:spLocks/>
            </p:cNvSpPr>
            <p:nvPr/>
          </p:nvSpPr>
          <p:spPr bwMode="auto">
            <a:xfrm>
              <a:off x="8397226" y="4723295"/>
              <a:ext cx="38100" cy="79375"/>
            </a:xfrm>
            <a:custGeom>
              <a:avLst/>
              <a:gdLst>
                <a:gd name="T0" fmla="*/ 6 w 26"/>
                <a:gd name="T1" fmla="*/ 56 h 56"/>
                <a:gd name="T2" fmla="*/ 6 w 26"/>
                <a:gd name="T3" fmla="*/ 20 h 56"/>
                <a:gd name="T4" fmla="*/ 0 w 26"/>
                <a:gd name="T5" fmla="*/ 20 h 56"/>
                <a:gd name="T6" fmla="*/ 0 w 26"/>
                <a:gd name="T7" fmla="*/ 16 h 56"/>
                <a:gd name="T8" fmla="*/ 6 w 26"/>
                <a:gd name="T9" fmla="*/ 16 h 56"/>
                <a:gd name="T10" fmla="*/ 6 w 26"/>
                <a:gd name="T11" fmla="*/ 15 h 56"/>
                <a:gd name="T12" fmla="*/ 9 w 26"/>
                <a:gd name="T13" fmla="*/ 4 h 56"/>
                <a:gd name="T14" fmla="*/ 17 w 26"/>
                <a:gd name="T15" fmla="*/ 0 h 56"/>
                <a:gd name="T16" fmla="*/ 22 w 26"/>
                <a:gd name="T17" fmla="*/ 0 h 56"/>
                <a:gd name="T18" fmla="*/ 26 w 26"/>
                <a:gd name="T19" fmla="*/ 2 h 56"/>
                <a:gd name="T20" fmla="*/ 24 w 26"/>
                <a:gd name="T21" fmla="*/ 6 h 56"/>
                <a:gd name="T22" fmla="*/ 22 w 26"/>
                <a:gd name="T23" fmla="*/ 4 h 56"/>
                <a:gd name="T24" fmla="*/ 18 w 26"/>
                <a:gd name="T25" fmla="*/ 4 h 56"/>
                <a:gd name="T26" fmla="*/ 13 w 26"/>
                <a:gd name="T27" fmla="*/ 7 h 56"/>
                <a:gd name="T28" fmla="*/ 11 w 26"/>
                <a:gd name="T29" fmla="*/ 15 h 56"/>
                <a:gd name="T30" fmla="*/ 11 w 26"/>
                <a:gd name="T31" fmla="*/ 16 h 56"/>
                <a:gd name="T32" fmla="*/ 22 w 26"/>
                <a:gd name="T33" fmla="*/ 16 h 56"/>
                <a:gd name="T34" fmla="*/ 22 w 26"/>
                <a:gd name="T35" fmla="*/ 20 h 56"/>
                <a:gd name="T36" fmla="*/ 11 w 26"/>
                <a:gd name="T37" fmla="*/ 20 h 56"/>
                <a:gd name="T38" fmla="*/ 11 w 26"/>
                <a:gd name="T39" fmla="*/ 56 h 56"/>
                <a:gd name="T40" fmla="*/ 6 w 26"/>
                <a:gd name="T4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56">
                  <a:moveTo>
                    <a:pt x="6" y="56"/>
                  </a:moveTo>
                  <a:cubicBezTo>
                    <a:pt x="6" y="20"/>
                    <a:pt x="6" y="20"/>
                    <a:pt x="6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0"/>
                    <a:pt x="7" y="6"/>
                    <a:pt x="9" y="4"/>
                  </a:cubicBezTo>
                  <a:cubicBezTo>
                    <a:pt x="11" y="1"/>
                    <a:pt x="14" y="0"/>
                    <a:pt x="17" y="0"/>
                  </a:cubicBezTo>
                  <a:cubicBezTo>
                    <a:pt x="19" y="0"/>
                    <a:pt x="21" y="0"/>
                    <a:pt x="22" y="0"/>
                  </a:cubicBezTo>
                  <a:cubicBezTo>
                    <a:pt x="23" y="1"/>
                    <a:pt x="25" y="1"/>
                    <a:pt x="26" y="2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5"/>
                    <a:pt x="23" y="5"/>
                    <a:pt x="22" y="4"/>
                  </a:cubicBezTo>
                  <a:cubicBezTo>
                    <a:pt x="21" y="4"/>
                    <a:pt x="19" y="4"/>
                    <a:pt x="18" y="4"/>
                  </a:cubicBezTo>
                  <a:cubicBezTo>
                    <a:pt x="16" y="4"/>
                    <a:pt x="14" y="5"/>
                    <a:pt x="13" y="7"/>
                  </a:cubicBezTo>
                  <a:cubicBezTo>
                    <a:pt x="12" y="9"/>
                    <a:pt x="11" y="11"/>
                    <a:pt x="11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56"/>
                    <a:pt x="11" y="56"/>
                    <a:pt x="11" y="56"/>
                  </a:cubicBezTo>
                  <a:lnTo>
                    <a:pt x="6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335"/>
            <p:cNvSpPr>
              <a:spLocks noEditPoints="1"/>
            </p:cNvSpPr>
            <p:nvPr/>
          </p:nvSpPr>
          <p:spPr bwMode="auto">
            <a:xfrm>
              <a:off x="8435326" y="4745520"/>
              <a:ext cx="57150" cy="58738"/>
            </a:xfrm>
            <a:custGeom>
              <a:avLst/>
              <a:gdLst>
                <a:gd name="T0" fmla="*/ 20 w 40"/>
                <a:gd name="T1" fmla="*/ 41 h 41"/>
                <a:gd name="T2" fmla="*/ 12 w 40"/>
                <a:gd name="T3" fmla="*/ 39 h 41"/>
                <a:gd name="T4" fmla="*/ 6 w 40"/>
                <a:gd name="T5" fmla="*/ 34 h 41"/>
                <a:gd name="T6" fmla="*/ 2 w 40"/>
                <a:gd name="T7" fmla="*/ 28 h 41"/>
                <a:gd name="T8" fmla="*/ 0 w 40"/>
                <a:gd name="T9" fmla="*/ 20 h 41"/>
                <a:gd name="T10" fmla="*/ 2 w 40"/>
                <a:gd name="T11" fmla="*/ 12 h 41"/>
                <a:gd name="T12" fmla="*/ 6 w 40"/>
                <a:gd name="T13" fmla="*/ 6 h 41"/>
                <a:gd name="T14" fmla="*/ 12 w 40"/>
                <a:gd name="T15" fmla="*/ 1 h 41"/>
                <a:gd name="T16" fmla="*/ 20 w 40"/>
                <a:gd name="T17" fmla="*/ 0 h 41"/>
                <a:gd name="T18" fmla="*/ 28 w 40"/>
                <a:gd name="T19" fmla="*/ 1 h 41"/>
                <a:gd name="T20" fmla="*/ 34 w 40"/>
                <a:gd name="T21" fmla="*/ 6 h 41"/>
                <a:gd name="T22" fmla="*/ 38 w 40"/>
                <a:gd name="T23" fmla="*/ 12 h 41"/>
                <a:gd name="T24" fmla="*/ 40 w 40"/>
                <a:gd name="T25" fmla="*/ 20 h 41"/>
                <a:gd name="T26" fmla="*/ 40 w 40"/>
                <a:gd name="T27" fmla="*/ 21 h 41"/>
                <a:gd name="T28" fmla="*/ 40 w 40"/>
                <a:gd name="T29" fmla="*/ 22 h 41"/>
                <a:gd name="T30" fmla="*/ 6 w 40"/>
                <a:gd name="T31" fmla="*/ 22 h 41"/>
                <a:gd name="T32" fmla="*/ 7 w 40"/>
                <a:gd name="T33" fmla="*/ 28 h 41"/>
                <a:gd name="T34" fmla="*/ 10 w 40"/>
                <a:gd name="T35" fmla="*/ 32 h 41"/>
                <a:gd name="T36" fmla="*/ 15 w 40"/>
                <a:gd name="T37" fmla="*/ 36 h 41"/>
                <a:gd name="T38" fmla="*/ 20 w 40"/>
                <a:gd name="T39" fmla="*/ 37 h 41"/>
                <a:gd name="T40" fmla="*/ 24 w 40"/>
                <a:gd name="T41" fmla="*/ 36 h 41"/>
                <a:gd name="T42" fmla="*/ 28 w 40"/>
                <a:gd name="T43" fmla="*/ 35 h 41"/>
                <a:gd name="T44" fmla="*/ 31 w 40"/>
                <a:gd name="T45" fmla="*/ 32 h 41"/>
                <a:gd name="T46" fmla="*/ 32 w 40"/>
                <a:gd name="T47" fmla="*/ 29 h 41"/>
                <a:gd name="T48" fmla="*/ 37 w 40"/>
                <a:gd name="T49" fmla="*/ 31 h 41"/>
                <a:gd name="T50" fmla="*/ 34 w 40"/>
                <a:gd name="T51" fmla="*/ 35 h 41"/>
                <a:gd name="T52" fmla="*/ 31 w 40"/>
                <a:gd name="T53" fmla="*/ 38 h 41"/>
                <a:gd name="T54" fmla="*/ 26 w 40"/>
                <a:gd name="T55" fmla="*/ 40 h 41"/>
                <a:gd name="T56" fmla="*/ 20 w 40"/>
                <a:gd name="T57" fmla="*/ 41 h 41"/>
                <a:gd name="T58" fmla="*/ 35 w 40"/>
                <a:gd name="T59" fmla="*/ 18 h 41"/>
                <a:gd name="T60" fmla="*/ 33 w 40"/>
                <a:gd name="T61" fmla="*/ 12 h 41"/>
                <a:gd name="T62" fmla="*/ 30 w 40"/>
                <a:gd name="T63" fmla="*/ 8 h 41"/>
                <a:gd name="T64" fmla="*/ 26 w 40"/>
                <a:gd name="T65" fmla="*/ 5 h 41"/>
                <a:gd name="T66" fmla="*/ 20 w 40"/>
                <a:gd name="T67" fmla="*/ 4 h 41"/>
                <a:gd name="T68" fmla="*/ 15 w 40"/>
                <a:gd name="T69" fmla="*/ 5 h 41"/>
                <a:gd name="T70" fmla="*/ 10 w 40"/>
                <a:gd name="T71" fmla="*/ 8 h 41"/>
                <a:gd name="T72" fmla="*/ 7 w 40"/>
                <a:gd name="T73" fmla="*/ 12 h 41"/>
                <a:gd name="T74" fmla="*/ 6 w 40"/>
                <a:gd name="T75" fmla="*/ 18 h 41"/>
                <a:gd name="T76" fmla="*/ 35 w 40"/>
                <a:gd name="T77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1">
                  <a:moveTo>
                    <a:pt x="20" y="41"/>
                  </a:moveTo>
                  <a:cubicBezTo>
                    <a:pt x="17" y="41"/>
                    <a:pt x="15" y="40"/>
                    <a:pt x="12" y="39"/>
                  </a:cubicBezTo>
                  <a:cubicBezTo>
                    <a:pt x="10" y="38"/>
                    <a:pt x="8" y="36"/>
                    <a:pt x="6" y="34"/>
                  </a:cubicBezTo>
                  <a:cubicBezTo>
                    <a:pt x="4" y="33"/>
                    <a:pt x="3" y="30"/>
                    <a:pt x="2" y="28"/>
                  </a:cubicBezTo>
                  <a:cubicBezTo>
                    <a:pt x="1" y="25"/>
                    <a:pt x="0" y="23"/>
                    <a:pt x="0" y="20"/>
                  </a:cubicBezTo>
                  <a:cubicBezTo>
                    <a:pt x="0" y="17"/>
                    <a:pt x="1" y="14"/>
                    <a:pt x="2" y="12"/>
                  </a:cubicBezTo>
                  <a:cubicBezTo>
                    <a:pt x="3" y="10"/>
                    <a:pt x="4" y="7"/>
                    <a:pt x="6" y="6"/>
                  </a:cubicBezTo>
                  <a:cubicBezTo>
                    <a:pt x="8" y="4"/>
                    <a:pt x="10" y="2"/>
                    <a:pt x="12" y="1"/>
                  </a:cubicBezTo>
                  <a:cubicBezTo>
                    <a:pt x="15" y="0"/>
                    <a:pt x="17" y="0"/>
                    <a:pt x="20" y="0"/>
                  </a:cubicBezTo>
                  <a:cubicBezTo>
                    <a:pt x="23" y="0"/>
                    <a:pt x="26" y="0"/>
                    <a:pt x="28" y="1"/>
                  </a:cubicBezTo>
                  <a:cubicBezTo>
                    <a:pt x="30" y="2"/>
                    <a:pt x="32" y="4"/>
                    <a:pt x="34" y="6"/>
                  </a:cubicBezTo>
                  <a:cubicBezTo>
                    <a:pt x="36" y="7"/>
                    <a:pt x="37" y="10"/>
                    <a:pt x="38" y="12"/>
                  </a:cubicBezTo>
                  <a:cubicBezTo>
                    <a:pt x="39" y="14"/>
                    <a:pt x="40" y="17"/>
                    <a:pt x="40" y="20"/>
                  </a:cubicBezTo>
                  <a:cubicBezTo>
                    <a:pt x="40" y="20"/>
                    <a:pt x="40" y="21"/>
                    <a:pt x="40" y="21"/>
                  </a:cubicBezTo>
                  <a:cubicBezTo>
                    <a:pt x="40" y="21"/>
                    <a:pt x="40" y="22"/>
                    <a:pt x="40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4"/>
                    <a:pt x="6" y="26"/>
                    <a:pt x="7" y="28"/>
                  </a:cubicBezTo>
                  <a:cubicBezTo>
                    <a:pt x="8" y="30"/>
                    <a:pt x="9" y="31"/>
                    <a:pt x="10" y="32"/>
                  </a:cubicBezTo>
                  <a:cubicBezTo>
                    <a:pt x="12" y="34"/>
                    <a:pt x="13" y="35"/>
                    <a:pt x="15" y="36"/>
                  </a:cubicBezTo>
                  <a:cubicBezTo>
                    <a:pt x="17" y="36"/>
                    <a:pt x="18" y="37"/>
                    <a:pt x="20" y="37"/>
                  </a:cubicBezTo>
                  <a:cubicBezTo>
                    <a:pt x="22" y="37"/>
                    <a:pt x="23" y="36"/>
                    <a:pt x="24" y="36"/>
                  </a:cubicBezTo>
                  <a:cubicBezTo>
                    <a:pt x="25" y="36"/>
                    <a:pt x="27" y="35"/>
                    <a:pt x="28" y="35"/>
                  </a:cubicBezTo>
                  <a:cubicBezTo>
                    <a:pt x="29" y="34"/>
                    <a:pt x="30" y="33"/>
                    <a:pt x="31" y="32"/>
                  </a:cubicBezTo>
                  <a:cubicBezTo>
                    <a:pt x="31" y="32"/>
                    <a:pt x="32" y="31"/>
                    <a:pt x="32" y="29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2"/>
                    <a:pt x="36" y="34"/>
                    <a:pt x="34" y="35"/>
                  </a:cubicBezTo>
                  <a:cubicBezTo>
                    <a:pt x="33" y="36"/>
                    <a:pt x="32" y="37"/>
                    <a:pt x="31" y="38"/>
                  </a:cubicBezTo>
                  <a:cubicBezTo>
                    <a:pt x="29" y="39"/>
                    <a:pt x="27" y="39"/>
                    <a:pt x="26" y="40"/>
                  </a:cubicBezTo>
                  <a:cubicBezTo>
                    <a:pt x="24" y="40"/>
                    <a:pt x="22" y="41"/>
                    <a:pt x="20" y="41"/>
                  </a:cubicBezTo>
                  <a:close/>
                  <a:moveTo>
                    <a:pt x="35" y="18"/>
                  </a:moveTo>
                  <a:cubicBezTo>
                    <a:pt x="35" y="16"/>
                    <a:pt x="34" y="14"/>
                    <a:pt x="33" y="12"/>
                  </a:cubicBezTo>
                  <a:cubicBezTo>
                    <a:pt x="32" y="10"/>
                    <a:pt x="31" y="9"/>
                    <a:pt x="30" y="8"/>
                  </a:cubicBezTo>
                  <a:cubicBezTo>
                    <a:pt x="29" y="6"/>
                    <a:pt x="27" y="5"/>
                    <a:pt x="26" y="5"/>
                  </a:cubicBezTo>
                  <a:cubicBezTo>
                    <a:pt x="24" y="4"/>
                    <a:pt x="22" y="4"/>
                    <a:pt x="20" y="4"/>
                  </a:cubicBezTo>
                  <a:cubicBezTo>
                    <a:pt x="18" y="4"/>
                    <a:pt x="16" y="4"/>
                    <a:pt x="15" y="5"/>
                  </a:cubicBezTo>
                  <a:cubicBezTo>
                    <a:pt x="13" y="5"/>
                    <a:pt x="11" y="6"/>
                    <a:pt x="10" y="8"/>
                  </a:cubicBezTo>
                  <a:cubicBezTo>
                    <a:pt x="9" y="9"/>
                    <a:pt x="8" y="10"/>
                    <a:pt x="7" y="12"/>
                  </a:cubicBezTo>
                  <a:cubicBezTo>
                    <a:pt x="6" y="14"/>
                    <a:pt x="6" y="16"/>
                    <a:pt x="6" y="18"/>
                  </a:cubicBezTo>
                  <a:lnTo>
                    <a:pt x="3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336"/>
            <p:cNvSpPr>
              <a:spLocks/>
            </p:cNvSpPr>
            <p:nvPr/>
          </p:nvSpPr>
          <p:spPr bwMode="auto">
            <a:xfrm>
              <a:off x="8502001" y="4745520"/>
              <a:ext cx="50800" cy="58738"/>
            </a:xfrm>
            <a:custGeom>
              <a:avLst/>
              <a:gdLst>
                <a:gd name="T0" fmla="*/ 13 w 36"/>
                <a:gd name="T1" fmla="*/ 41 h 41"/>
                <a:gd name="T2" fmla="*/ 3 w 36"/>
                <a:gd name="T3" fmla="*/ 36 h 41"/>
                <a:gd name="T4" fmla="*/ 0 w 36"/>
                <a:gd name="T5" fmla="*/ 23 h 41"/>
                <a:gd name="T6" fmla="*/ 0 w 36"/>
                <a:gd name="T7" fmla="*/ 0 h 41"/>
                <a:gd name="T8" fmla="*/ 5 w 36"/>
                <a:gd name="T9" fmla="*/ 0 h 41"/>
                <a:gd name="T10" fmla="*/ 5 w 36"/>
                <a:gd name="T11" fmla="*/ 23 h 41"/>
                <a:gd name="T12" fmla="*/ 15 w 36"/>
                <a:gd name="T13" fmla="*/ 36 h 41"/>
                <a:gd name="T14" fmla="*/ 19 w 36"/>
                <a:gd name="T15" fmla="*/ 35 h 41"/>
                <a:gd name="T16" fmla="*/ 23 w 36"/>
                <a:gd name="T17" fmla="*/ 33 h 41"/>
                <a:gd name="T18" fmla="*/ 27 w 36"/>
                <a:gd name="T19" fmla="*/ 30 h 41"/>
                <a:gd name="T20" fmla="*/ 29 w 36"/>
                <a:gd name="T21" fmla="*/ 25 h 41"/>
                <a:gd name="T22" fmla="*/ 29 w 36"/>
                <a:gd name="T23" fmla="*/ 0 h 41"/>
                <a:gd name="T24" fmla="*/ 34 w 36"/>
                <a:gd name="T25" fmla="*/ 0 h 41"/>
                <a:gd name="T26" fmla="*/ 34 w 36"/>
                <a:gd name="T27" fmla="*/ 33 h 41"/>
                <a:gd name="T28" fmla="*/ 36 w 36"/>
                <a:gd name="T29" fmla="*/ 35 h 41"/>
                <a:gd name="T30" fmla="*/ 36 w 36"/>
                <a:gd name="T31" fmla="*/ 40 h 41"/>
                <a:gd name="T32" fmla="*/ 34 w 36"/>
                <a:gd name="T33" fmla="*/ 40 h 41"/>
                <a:gd name="T34" fmla="*/ 34 w 36"/>
                <a:gd name="T35" fmla="*/ 40 h 41"/>
                <a:gd name="T36" fmla="*/ 31 w 36"/>
                <a:gd name="T37" fmla="*/ 39 h 41"/>
                <a:gd name="T38" fmla="*/ 30 w 36"/>
                <a:gd name="T39" fmla="*/ 35 h 41"/>
                <a:gd name="T40" fmla="*/ 30 w 36"/>
                <a:gd name="T41" fmla="*/ 31 h 41"/>
                <a:gd name="T42" fmla="*/ 23 w 36"/>
                <a:gd name="T43" fmla="*/ 38 h 41"/>
                <a:gd name="T44" fmla="*/ 13 w 36"/>
                <a:gd name="T4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41">
                  <a:moveTo>
                    <a:pt x="13" y="41"/>
                  </a:moveTo>
                  <a:cubicBezTo>
                    <a:pt x="9" y="41"/>
                    <a:pt x="6" y="39"/>
                    <a:pt x="3" y="36"/>
                  </a:cubicBezTo>
                  <a:cubicBezTo>
                    <a:pt x="1" y="33"/>
                    <a:pt x="0" y="29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32"/>
                    <a:pt x="8" y="36"/>
                    <a:pt x="15" y="36"/>
                  </a:cubicBezTo>
                  <a:cubicBezTo>
                    <a:pt x="16" y="36"/>
                    <a:pt x="18" y="36"/>
                    <a:pt x="19" y="35"/>
                  </a:cubicBezTo>
                  <a:cubicBezTo>
                    <a:pt x="21" y="35"/>
                    <a:pt x="22" y="34"/>
                    <a:pt x="23" y="33"/>
                  </a:cubicBezTo>
                  <a:cubicBezTo>
                    <a:pt x="24" y="32"/>
                    <a:pt x="26" y="31"/>
                    <a:pt x="27" y="30"/>
                  </a:cubicBezTo>
                  <a:cubicBezTo>
                    <a:pt x="28" y="28"/>
                    <a:pt x="28" y="27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5"/>
                    <a:pt x="35" y="35"/>
                    <a:pt x="36" y="35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5" y="40"/>
                    <a:pt x="35" y="40"/>
                    <a:pt x="34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2" y="40"/>
                    <a:pt x="31" y="40"/>
                    <a:pt x="31" y="39"/>
                  </a:cubicBezTo>
                  <a:cubicBezTo>
                    <a:pt x="30" y="38"/>
                    <a:pt x="30" y="37"/>
                    <a:pt x="30" y="35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28" y="34"/>
                    <a:pt x="25" y="36"/>
                    <a:pt x="23" y="38"/>
                  </a:cubicBezTo>
                  <a:cubicBezTo>
                    <a:pt x="20" y="40"/>
                    <a:pt x="16" y="41"/>
                    <a:pt x="1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337"/>
            <p:cNvSpPr>
              <a:spLocks noEditPoints="1"/>
            </p:cNvSpPr>
            <p:nvPr/>
          </p:nvSpPr>
          <p:spPr bwMode="auto">
            <a:xfrm>
              <a:off x="8563913" y="4745520"/>
              <a:ext cx="53975" cy="82550"/>
            </a:xfrm>
            <a:custGeom>
              <a:avLst/>
              <a:gdLst>
                <a:gd name="T0" fmla="*/ 19 w 38"/>
                <a:gd name="T1" fmla="*/ 40 h 57"/>
                <a:gd name="T2" fmla="*/ 11 w 38"/>
                <a:gd name="T3" fmla="*/ 39 h 57"/>
                <a:gd name="T4" fmla="*/ 5 w 38"/>
                <a:gd name="T5" fmla="*/ 34 h 57"/>
                <a:gd name="T6" fmla="*/ 2 w 38"/>
                <a:gd name="T7" fmla="*/ 28 h 57"/>
                <a:gd name="T8" fmla="*/ 0 w 38"/>
                <a:gd name="T9" fmla="*/ 20 h 57"/>
                <a:gd name="T10" fmla="*/ 1 w 38"/>
                <a:gd name="T11" fmla="*/ 12 h 57"/>
                <a:gd name="T12" fmla="*/ 5 w 38"/>
                <a:gd name="T13" fmla="*/ 6 h 57"/>
                <a:gd name="T14" fmla="*/ 11 w 38"/>
                <a:gd name="T15" fmla="*/ 1 h 57"/>
                <a:gd name="T16" fmla="*/ 19 w 38"/>
                <a:gd name="T17" fmla="*/ 0 h 57"/>
                <a:gd name="T18" fmla="*/ 27 w 38"/>
                <a:gd name="T19" fmla="*/ 2 h 57"/>
                <a:gd name="T20" fmla="*/ 34 w 38"/>
                <a:gd name="T21" fmla="*/ 8 h 57"/>
                <a:gd name="T22" fmla="*/ 34 w 38"/>
                <a:gd name="T23" fmla="*/ 0 h 57"/>
                <a:gd name="T24" fmla="*/ 38 w 38"/>
                <a:gd name="T25" fmla="*/ 0 h 57"/>
                <a:gd name="T26" fmla="*/ 38 w 38"/>
                <a:gd name="T27" fmla="*/ 40 h 57"/>
                <a:gd name="T28" fmla="*/ 37 w 38"/>
                <a:gd name="T29" fmla="*/ 47 h 57"/>
                <a:gd name="T30" fmla="*/ 33 w 38"/>
                <a:gd name="T31" fmla="*/ 53 h 57"/>
                <a:gd name="T32" fmla="*/ 27 w 38"/>
                <a:gd name="T33" fmla="*/ 56 h 57"/>
                <a:gd name="T34" fmla="*/ 19 w 38"/>
                <a:gd name="T35" fmla="*/ 57 h 57"/>
                <a:gd name="T36" fmla="*/ 8 w 38"/>
                <a:gd name="T37" fmla="*/ 54 h 57"/>
                <a:gd name="T38" fmla="*/ 1 w 38"/>
                <a:gd name="T39" fmla="*/ 48 h 57"/>
                <a:gd name="T40" fmla="*/ 4 w 38"/>
                <a:gd name="T41" fmla="*/ 45 h 57"/>
                <a:gd name="T42" fmla="*/ 11 w 38"/>
                <a:gd name="T43" fmla="*/ 51 h 57"/>
                <a:gd name="T44" fmla="*/ 19 w 38"/>
                <a:gd name="T45" fmla="*/ 53 h 57"/>
                <a:gd name="T46" fmla="*/ 24 w 38"/>
                <a:gd name="T47" fmla="*/ 52 h 57"/>
                <a:gd name="T48" fmla="*/ 29 w 38"/>
                <a:gd name="T49" fmla="*/ 50 h 57"/>
                <a:gd name="T50" fmla="*/ 32 w 38"/>
                <a:gd name="T51" fmla="*/ 46 h 57"/>
                <a:gd name="T52" fmla="*/ 33 w 38"/>
                <a:gd name="T53" fmla="*/ 40 h 57"/>
                <a:gd name="T54" fmla="*/ 33 w 38"/>
                <a:gd name="T55" fmla="*/ 32 h 57"/>
                <a:gd name="T56" fmla="*/ 27 w 38"/>
                <a:gd name="T57" fmla="*/ 38 h 57"/>
                <a:gd name="T58" fmla="*/ 19 w 38"/>
                <a:gd name="T59" fmla="*/ 40 h 57"/>
                <a:gd name="T60" fmla="*/ 20 w 38"/>
                <a:gd name="T61" fmla="*/ 36 h 57"/>
                <a:gd name="T62" fmla="*/ 25 w 38"/>
                <a:gd name="T63" fmla="*/ 35 h 57"/>
                <a:gd name="T64" fmla="*/ 29 w 38"/>
                <a:gd name="T65" fmla="*/ 33 h 57"/>
                <a:gd name="T66" fmla="*/ 32 w 38"/>
                <a:gd name="T67" fmla="*/ 30 h 57"/>
                <a:gd name="T68" fmla="*/ 33 w 38"/>
                <a:gd name="T69" fmla="*/ 26 h 57"/>
                <a:gd name="T70" fmla="*/ 33 w 38"/>
                <a:gd name="T71" fmla="*/ 14 h 57"/>
                <a:gd name="T72" fmla="*/ 31 w 38"/>
                <a:gd name="T73" fmla="*/ 10 h 57"/>
                <a:gd name="T74" fmla="*/ 28 w 38"/>
                <a:gd name="T75" fmla="*/ 7 h 57"/>
                <a:gd name="T76" fmla="*/ 24 w 38"/>
                <a:gd name="T77" fmla="*/ 5 h 57"/>
                <a:gd name="T78" fmla="*/ 20 w 38"/>
                <a:gd name="T79" fmla="*/ 4 h 57"/>
                <a:gd name="T80" fmla="*/ 14 w 38"/>
                <a:gd name="T81" fmla="*/ 5 h 57"/>
                <a:gd name="T82" fmla="*/ 9 w 38"/>
                <a:gd name="T83" fmla="*/ 9 h 57"/>
                <a:gd name="T84" fmla="*/ 6 w 38"/>
                <a:gd name="T85" fmla="*/ 14 h 57"/>
                <a:gd name="T86" fmla="*/ 5 w 38"/>
                <a:gd name="T87" fmla="*/ 20 h 57"/>
                <a:gd name="T88" fmla="*/ 7 w 38"/>
                <a:gd name="T89" fmla="*/ 26 h 57"/>
                <a:gd name="T90" fmla="*/ 10 w 38"/>
                <a:gd name="T91" fmla="*/ 31 h 57"/>
                <a:gd name="T92" fmla="*/ 14 w 38"/>
                <a:gd name="T93" fmla="*/ 35 h 57"/>
                <a:gd name="T94" fmla="*/ 20 w 38"/>
                <a:gd name="T95" fmla="*/ 3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8" h="57">
                  <a:moveTo>
                    <a:pt x="19" y="40"/>
                  </a:moveTo>
                  <a:cubicBezTo>
                    <a:pt x="16" y="40"/>
                    <a:pt x="13" y="40"/>
                    <a:pt x="11" y="39"/>
                  </a:cubicBezTo>
                  <a:cubicBezTo>
                    <a:pt x="9" y="38"/>
                    <a:pt x="7" y="36"/>
                    <a:pt x="5" y="34"/>
                  </a:cubicBezTo>
                  <a:cubicBezTo>
                    <a:pt x="4" y="32"/>
                    <a:pt x="2" y="30"/>
                    <a:pt x="2" y="28"/>
                  </a:cubicBezTo>
                  <a:cubicBezTo>
                    <a:pt x="1" y="25"/>
                    <a:pt x="0" y="23"/>
                    <a:pt x="0" y="20"/>
                  </a:cubicBezTo>
                  <a:cubicBezTo>
                    <a:pt x="0" y="17"/>
                    <a:pt x="1" y="15"/>
                    <a:pt x="1" y="12"/>
                  </a:cubicBezTo>
                  <a:cubicBezTo>
                    <a:pt x="2" y="10"/>
                    <a:pt x="4" y="8"/>
                    <a:pt x="5" y="6"/>
                  </a:cubicBezTo>
                  <a:cubicBezTo>
                    <a:pt x="7" y="4"/>
                    <a:pt x="9" y="2"/>
                    <a:pt x="11" y="1"/>
                  </a:cubicBezTo>
                  <a:cubicBezTo>
                    <a:pt x="13" y="0"/>
                    <a:pt x="16" y="0"/>
                    <a:pt x="19" y="0"/>
                  </a:cubicBezTo>
                  <a:cubicBezTo>
                    <a:pt x="22" y="0"/>
                    <a:pt x="25" y="0"/>
                    <a:pt x="27" y="2"/>
                  </a:cubicBezTo>
                  <a:cubicBezTo>
                    <a:pt x="30" y="4"/>
                    <a:pt x="32" y="6"/>
                    <a:pt x="34" y="8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3"/>
                    <a:pt x="38" y="45"/>
                    <a:pt x="37" y="47"/>
                  </a:cubicBezTo>
                  <a:cubicBezTo>
                    <a:pt x="36" y="49"/>
                    <a:pt x="34" y="51"/>
                    <a:pt x="33" y="53"/>
                  </a:cubicBezTo>
                  <a:cubicBezTo>
                    <a:pt x="31" y="54"/>
                    <a:pt x="29" y="55"/>
                    <a:pt x="27" y="56"/>
                  </a:cubicBezTo>
                  <a:cubicBezTo>
                    <a:pt x="24" y="56"/>
                    <a:pt x="22" y="57"/>
                    <a:pt x="19" y="57"/>
                  </a:cubicBezTo>
                  <a:cubicBezTo>
                    <a:pt x="14" y="57"/>
                    <a:pt x="11" y="56"/>
                    <a:pt x="8" y="54"/>
                  </a:cubicBezTo>
                  <a:cubicBezTo>
                    <a:pt x="5" y="53"/>
                    <a:pt x="3" y="51"/>
                    <a:pt x="1" y="48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6" y="48"/>
                    <a:pt x="8" y="50"/>
                    <a:pt x="11" y="51"/>
                  </a:cubicBezTo>
                  <a:cubicBezTo>
                    <a:pt x="13" y="52"/>
                    <a:pt x="16" y="53"/>
                    <a:pt x="19" y="53"/>
                  </a:cubicBezTo>
                  <a:cubicBezTo>
                    <a:pt x="21" y="53"/>
                    <a:pt x="23" y="52"/>
                    <a:pt x="24" y="52"/>
                  </a:cubicBezTo>
                  <a:cubicBezTo>
                    <a:pt x="26" y="51"/>
                    <a:pt x="28" y="51"/>
                    <a:pt x="29" y="50"/>
                  </a:cubicBezTo>
                  <a:cubicBezTo>
                    <a:pt x="30" y="48"/>
                    <a:pt x="31" y="47"/>
                    <a:pt x="32" y="46"/>
                  </a:cubicBezTo>
                  <a:cubicBezTo>
                    <a:pt x="33" y="44"/>
                    <a:pt x="33" y="42"/>
                    <a:pt x="33" y="40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2" y="35"/>
                    <a:pt x="30" y="37"/>
                    <a:pt x="27" y="38"/>
                  </a:cubicBezTo>
                  <a:cubicBezTo>
                    <a:pt x="24" y="40"/>
                    <a:pt x="22" y="40"/>
                    <a:pt x="19" y="40"/>
                  </a:cubicBezTo>
                  <a:close/>
                  <a:moveTo>
                    <a:pt x="20" y="36"/>
                  </a:moveTo>
                  <a:cubicBezTo>
                    <a:pt x="22" y="36"/>
                    <a:pt x="23" y="36"/>
                    <a:pt x="25" y="35"/>
                  </a:cubicBezTo>
                  <a:cubicBezTo>
                    <a:pt x="26" y="35"/>
                    <a:pt x="27" y="34"/>
                    <a:pt x="29" y="33"/>
                  </a:cubicBezTo>
                  <a:cubicBezTo>
                    <a:pt x="30" y="32"/>
                    <a:pt x="31" y="31"/>
                    <a:pt x="32" y="30"/>
                  </a:cubicBezTo>
                  <a:cubicBezTo>
                    <a:pt x="32" y="29"/>
                    <a:pt x="33" y="27"/>
                    <a:pt x="33" y="26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3"/>
                    <a:pt x="32" y="11"/>
                    <a:pt x="31" y="10"/>
                  </a:cubicBezTo>
                  <a:cubicBezTo>
                    <a:pt x="30" y="9"/>
                    <a:pt x="29" y="8"/>
                    <a:pt x="28" y="7"/>
                  </a:cubicBezTo>
                  <a:cubicBezTo>
                    <a:pt x="26" y="6"/>
                    <a:pt x="25" y="5"/>
                    <a:pt x="24" y="5"/>
                  </a:cubicBezTo>
                  <a:cubicBezTo>
                    <a:pt x="22" y="4"/>
                    <a:pt x="21" y="4"/>
                    <a:pt x="20" y="4"/>
                  </a:cubicBezTo>
                  <a:cubicBezTo>
                    <a:pt x="17" y="4"/>
                    <a:pt x="15" y="5"/>
                    <a:pt x="14" y="5"/>
                  </a:cubicBezTo>
                  <a:cubicBezTo>
                    <a:pt x="12" y="6"/>
                    <a:pt x="10" y="8"/>
                    <a:pt x="9" y="9"/>
                  </a:cubicBezTo>
                  <a:cubicBezTo>
                    <a:pt x="8" y="11"/>
                    <a:pt x="7" y="12"/>
                    <a:pt x="6" y="14"/>
                  </a:cubicBezTo>
                  <a:cubicBezTo>
                    <a:pt x="6" y="16"/>
                    <a:pt x="5" y="18"/>
                    <a:pt x="5" y="20"/>
                  </a:cubicBezTo>
                  <a:cubicBezTo>
                    <a:pt x="5" y="22"/>
                    <a:pt x="6" y="24"/>
                    <a:pt x="7" y="26"/>
                  </a:cubicBezTo>
                  <a:cubicBezTo>
                    <a:pt x="7" y="28"/>
                    <a:pt x="8" y="30"/>
                    <a:pt x="10" y="31"/>
                  </a:cubicBezTo>
                  <a:cubicBezTo>
                    <a:pt x="11" y="33"/>
                    <a:pt x="13" y="34"/>
                    <a:pt x="14" y="35"/>
                  </a:cubicBezTo>
                  <a:cubicBezTo>
                    <a:pt x="16" y="36"/>
                    <a:pt x="18" y="36"/>
                    <a:pt x="20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338"/>
            <p:cNvSpPr>
              <a:spLocks noEditPoints="1"/>
            </p:cNvSpPr>
            <p:nvPr/>
          </p:nvSpPr>
          <p:spPr bwMode="auto">
            <a:xfrm>
              <a:off x="8635351" y="4723295"/>
              <a:ext cx="6350" cy="79375"/>
            </a:xfrm>
            <a:custGeom>
              <a:avLst/>
              <a:gdLst>
                <a:gd name="T0" fmla="*/ 0 w 4"/>
                <a:gd name="T1" fmla="*/ 7 h 50"/>
                <a:gd name="T2" fmla="*/ 0 w 4"/>
                <a:gd name="T3" fmla="*/ 0 h 50"/>
                <a:gd name="T4" fmla="*/ 4 w 4"/>
                <a:gd name="T5" fmla="*/ 0 h 50"/>
                <a:gd name="T6" fmla="*/ 4 w 4"/>
                <a:gd name="T7" fmla="*/ 7 h 50"/>
                <a:gd name="T8" fmla="*/ 0 w 4"/>
                <a:gd name="T9" fmla="*/ 7 h 50"/>
                <a:gd name="T10" fmla="*/ 0 w 4"/>
                <a:gd name="T11" fmla="*/ 50 h 50"/>
                <a:gd name="T12" fmla="*/ 0 w 4"/>
                <a:gd name="T13" fmla="*/ 14 h 50"/>
                <a:gd name="T14" fmla="*/ 4 w 4"/>
                <a:gd name="T15" fmla="*/ 14 h 50"/>
                <a:gd name="T16" fmla="*/ 4 w 4"/>
                <a:gd name="T17" fmla="*/ 50 h 50"/>
                <a:gd name="T18" fmla="*/ 0 w 4"/>
                <a:gd name="T1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0">
                  <a:moveTo>
                    <a:pt x="0" y="7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7"/>
                  </a:lnTo>
                  <a:lnTo>
                    <a:pt x="0" y="7"/>
                  </a:lnTo>
                  <a:close/>
                  <a:moveTo>
                    <a:pt x="0" y="50"/>
                  </a:moveTo>
                  <a:lnTo>
                    <a:pt x="0" y="14"/>
                  </a:lnTo>
                  <a:lnTo>
                    <a:pt x="4" y="14"/>
                  </a:lnTo>
                  <a:lnTo>
                    <a:pt x="4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339"/>
            <p:cNvSpPr>
              <a:spLocks noEditPoints="1"/>
            </p:cNvSpPr>
            <p:nvPr/>
          </p:nvSpPr>
          <p:spPr bwMode="auto">
            <a:xfrm>
              <a:off x="8652813" y="4745520"/>
              <a:ext cx="52388" cy="58738"/>
            </a:xfrm>
            <a:custGeom>
              <a:avLst/>
              <a:gdLst>
                <a:gd name="T0" fmla="*/ 13 w 36"/>
                <a:gd name="T1" fmla="*/ 41 h 41"/>
                <a:gd name="T2" fmla="*/ 8 w 36"/>
                <a:gd name="T3" fmla="*/ 40 h 41"/>
                <a:gd name="T4" fmla="*/ 4 w 36"/>
                <a:gd name="T5" fmla="*/ 37 h 41"/>
                <a:gd name="T6" fmla="*/ 1 w 36"/>
                <a:gd name="T7" fmla="*/ 33 h 41"/>
                <a:gd name="T8" fmla="*/ 0 w 36"/>
                <a:gd name="T9" fmla="*/ 28 h 41"/>
                <a:gd name="T10" fmla="*/ 1 w 36"/>
                <a:gd name="T11" fmla="*/ 23 h 41"/>
                <a:gd name="T12" fmla="*/ 5 w 36"/>
                <a:gd name="T13" fmla="*/ 20 h 41"/>
                <a:gd name="T14" fmla="*/ 10 w 36"/>
                <a:gd name="T15" fmla="*/ 17 h 41"/>
                <a:gd name="T16" fmla="*/ 17 w 36"/>
                <a:gd name="T17" fmla="*/ 16 h 41"/>
                <a:gd name="T18" fmla="*/ 23 w 36"/>
                <a:gd name="T19" fmla="*/ 17 h 41"/>
                <a:gd name="T20" fmla="*/ 29 w 36"/>
                <a:gd name="T21" fmla="*/ 18 h 41"/>
                <a:gd name="T22" fmla="*/ 29 w 36"/>
                <a:gd name="T23" fmla="*/ 15 h 41"/>
                <a:gd name="T24" fmla="*/ 26 w 36"/>
                <a:gd name="T25" fmla="*/ 6 h 41"/>
                <a:gd name="T26" fmla="*/ 17 w 36"/>
                <a:gd name="T27" fmla="*/ 3 h 41"/>
                <a:gd name="T28" fmla="*/ 11 w 36"/>
                <a:gd name="T29" fmla="*/ 5 h 41"/>
                <a:gd name="T30" fmla="*/ 5 w 36"/>
                <a:gd name="T31" fmla="*/ 8 h 41"/>
                <a:gd name="T32" fmla="*/ 3 w 36"/>
                <a:gd name="T33" fmla="*/ 5 h 41"/>
                <a:gd name="T34" fmla="*/ 18 w 36"/>
                <a:gd name="T35" fmla="*/ 0 h 41"/>
                <a:gd name="T36" fmla="*/ 29 w 36"/>
                <a:gd name="T37" fmla="*/ 4 h 41"/>
                <a:gd name="T38" fmla="*/ 34 w 36"/>
                <a:gd name="T39" fmla="*/ 15 h 41"/>
                <a:gd name="T40" fmla="*/ 34 w 36"/>
                <a:gd name="T41" fmla="*/ 33 h 41"/>
                <a:gd name="T42" fmla="*/ 36 w 36"/>
                <a:gd name="T43" fmla="*/ 35 h 41"/>
                <a:gd name="T44" fmla="*/ 36 w 36"/>
                <a:gd name="T45" fmla="*/ 40 h 41"/>
                <a:gd name="T46" fmla="*/ 34 w 36"/>
                <a:gd name="T47" fmla="*/ 40 h 41"/>
                <a:gd name="T48" fmla="*/ 31 w 36"/>
                <a:gd name="T49" fmla="*/ 39 h 41"/>
                <a:gd name="T50" fmla="*/ 29 w 36"/>
                <a:gd name="T51" fmla="*/ 36 h 41"/>
                <a:gd name="T52" fmla="*/ 29 w 36"/>
                <a:gd name="T53" fmla="*/ 33 h 41"/>
                <a:gd name="T54" fmla="*/ 22 w 36"/>
                <a:gd name="T55" fmla="*/ 39 h 41"/>
                <a:gd name="T56" fmla="*/ 13 w 36"/>
                <a:gd name="T57" fmla="*/ 41 h 41"/>
                <a:gd name="T58" fmla="*/ 15 w 36"/>
                <a:gd name="T59" fmla="*/ 37 h 41"/>
                <a:gd name="T60" fmla="*/ 22 w 36"/>
                <a:gd name="T61" fmla="*/ 35 h 41"/>
                <a:gd name="T62" fmla="*/ 27 w 36"/>
                <a:gd name="T63" fmla="*/ 31 h 41"/>
                <a:gd name="T64" fmla="*/ 28 w 36"/>
                <a:gd name="T65" fmla="*/ 30 h 41"/>
                <a:gd name="T66" fmla="*/ 29 w 36"/>
                <a:gd name="T67" fmla="*/ 28 h 41"/>
                <a:gd name="T68" fmla="*/ 29 w 36"/>
                <a:gd name="T69" fmla="*/ 22 h 41"/>
                <a:gd name="T70" fmla="*/ 23 w 36"/>
                <a:gd name="T71" fmla="*/ 20 h 41"/>
                <a:gd name="T72" fmla="*/ 17 w 36"/>
                <a:gd name="T73" fmla="*/ 20 h 41"/>
                <a:gd name="T74" fmla="*/ 9 w 36"/>
                <a:gd name="T75" fmla="*/ 22 h 41"/>
                <a:gd name="T76" fmla="*/ 5 w 36"/>
                <a:gd name="T77" fmla="*/ 28 h 41"/>
                <a:gd name="T78" fmla="*/ 6 w 36"/>
                <a:gd name="T79" fmla="*/ 31 h 41"/>
                <a:gd name="T80" fmla="*/ 8 w 36"/>
                <a:gd name="T81" fmla="*/ 34 h 41"/>
                <a:gd name="T82" fmla="*/ 11 w 36"/>
                <a:gd name="T83" fmla="*/ 36 h 41"/>
                <a:gd name="T84" fmla="*/ 15 w 36"/>
                <a:gd name="T85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" h="41">
                  <a:moveTo>
                    <a:pt x="13" y="41"/>
                  </a:moveTo>
                  <a:cubicBezTo>
                    <a:pt x="11" y="41"/>
                    <a:pt x="10" y="40"/>
                    <a:pt x="8" y="40"/>
                  </a:cubicBezTo>
                  <a:cubicBezTo>
                    <a:pt x="7" y="39"/>
                    <a:pt x="5" y="38"/>
                    <a:pt x="4" y="37"/>
                  </a:cubicBezTo>
                  <a:cubicBezTo>
                    <a:pt x="3" y="36"/>
                    <a:pt x="2" y="35"/>
                    <a:pt x="1" y="33"/>
                  </a:cubicBezTo>
                  <a:cubicBezTo>
                    <a:pt x="1" y="32"/>
                    <a:pt x="0" y="30"/>
                    <a:pt x="0" y="28"/>
                  </a:cubicBezTo>
                  <a:cubicBezTo>
                    <a:pt x="0" y="27"/>
                    <a:pt x="1" y="25"/>
                    <a:pt x="1" y="23"/>
                  </a:cubicBezTo>
                  <a:cubicBezTo>
                    <a:pt x="2" y="22"/>
                    <a:pt x="3" y="21"/>
                    <a:pt x="5" y="20"/>
                  </a:cubicBezTo>
                  <a:cubicBezTo>
                    <a:pt x="6" y="19"/>
                    <a:pt x="8" y="18"/>
                    <a:pt x="10" y="17"/>
                  </a:cubicBezTo>
                  <a:cubicBezTo>
                    <a:pt x="12" y="17"/>
                    <a:pt x="14" y="16"/>
                    <a:pt x="17" y="16"/>
                  </a:cubicBezTo>
                  <a:cubicBezTo>
                    <a:pt x="19" y="16"/>
                    <a:pt x="21" y="17"/>
                    <a:pt x="23" y="17"/>
                  </a:cubicBezTo>
                  <a:cubicBezTo>
                    <a:pt x="25" y="17"/>
                    <a:pt x="27" y="18"/>
                    <a:pt x="29" y="18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1"/>
                    <a:pt x="28" y="9"/>
                    <a:pt x="26" y="6"/>
                  </a:cubicBezTo>
                  <a:cubicBezTo>
                    <a:pt x="24" y="4"/>
                    <a:pt x="21" y="3"/>
                    <a:pt x="17" y="3"/>
                  </a:cubicBezTo>
                  <a:cubicBezTo>
                    <a:pt x="15" y="3"/>
                    <a:pt x="13" y="4"/>
                    <a:pt x="11" y="5"/>
                  </a:cubicBezTo>
                  <a:cubicBezTo>
                    <a:pt x="9" y="5"/>
                    <a:pt x="7" y="7"/>
                    <a:pt x="5" y="8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8" y="1"/>
                    <a:pt x="13" y="0"/>
                    <a:pt x="18" y="0"/>
                  </a:cubicBezTo>
                  <a:cubicBezTo>
                    <a:pt x="23" y="0"/>
                    <a:pt x="27" y="1"/>
                    <a:pt x="29" y="4"/>
                  </a:cubicBezTo>
                  <a:cubicBezTo>
                    <a:pt x="32" y="6"/>
                    <a:pt x="34" y="10"/>
                    <a:pt x="34" y="1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5"/>
                    <a:pt x="34" y="35"/>
                    <a:pt x="36" y="35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5" y="40"/>
                    <a:pt x="34" y="40"/>
                    <a:pt x="34" y="40"/>
                  </a:cubicBezTo>
                  <a:cubicBezTo>
                    <a:pt x="32" y="40"/>
                    <a:pt x="31" y="40"/>
                    <a:pt x="31" y="39"/>
                  </a:cubicBezTo>
                  <a:cubicBezTo>
                    <a:pt x="30" y="38"/>
                    <a:pt x="29" y="38"/>
                    <a:pt x="29" y="36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7" y="36"/>
                    <a:pt x="25" y="37"/>
                    <a:pt x="22" y="39"/>
                  </a:cubicBezTo>
                  <a:cubicBezTo>
                    <a:pt x="20" y="40"/>
                    <a:pt x="17" y="41"/>
                    <a:pt x="13" y="41"/>
                  </a:cubicBezTo>
                  <a:close/>
                  <a:moveTo>
                    <a:pt x="15" y="37"/>
                  </a:moveTo>
                  <a:cubicBezTo>
                    <a:pt x="17" y="37"/>
                    <a:pt x="20" y="36"/>
                    <a:pt x="22" y="35"/>
                  </a:cubicBezTo>
                  <a:cubicBezTo>
                    <a:pt x="24" y="34"/>
                    <a:pt x="26" y="33"/>
                    <a:pt x="27" y="31"/>
                  </a:cubicBezTo>
                  <a:cubicBezTo>
                    <a:pt x="28" y="31"/>
                    <a:pt x="28" y="30"/>
                    <a:pt x="28" y="30"/>
                  </a:cubicBezTo>
                  <a:cubicBezTo>
                    <a:pt x="28" y="29"/>
                    <a:pt x="29" y="29"/>
                    <a:pt x="29" y="28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7" y="21"/>
                    <a:pt x="25" y="20"/>
                    <a:pt x="23" y="20"/>
                  </a:cubicBezTo>
                  <a:cubicBezTo>
                    <a:pt x="21" y="20"/>
                    <a:pt x="19" y="20"/>
                    <a:pt x="17" y="20"/>
                  </a:cubicBezTo>
                  <a:cubicBezTo>
                    <a:pt x="14" y="20"/>
                    <a:pt x="11" y="20"/>
                    <a:pt x="9" y="22"/>
                  </a:cubicBezTo>
                  <a:cubicBezTo>
                    <a:pt x="6" y="23"/>
                    <a:pt x="5" y="25"/>
                    <a:pt x="5" y="28"/>
                  </a:cubicBezTo>
                  <a:cubicBezTo>
                    <a:pt x="5" y="29"/>
                    <a:pt x="5" y="30"/>
                    <a:pt x="6" y="31"/>
                  </a:cubicBezTo>
                  <a:cubicBezTo>
                    <a:pt x="6" y="32"/>
                    <a:pt x="7" y="33"/>
                    <a:pt x="8" y="34"/>
                  </a:cubicBezTo>
                  <a:cubicBezTo>
                    <a:pt x="9" y="35"/>
                    <a:pt x="10" y="35"/>
                    <a:pt x="11" y="36"/>
                  </a:cubicBezTo>
                  <a:cubicBezTo>
                    <a:pt x="12" y="36"/>
                    <a:pt x="13" y="37"/>
                    <a:pt x="15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340"/>
            <p:cNvSpPr>
              <a:spLocks/>
            </p:cNvSpPr>
            <p:nvPr/>
          </p:nvSpPr>
          <p:spPr bwMode="auto">
            <a:xfrm>
              <a:off x="8711551" y="4728058"/>
              <a:ext cx="33338" cy="74613"/>
            </a:xfrm>
            <a:custGeom>
              <a:avLst/>
              <a:gdLst>
                <a:gd name="T0" fmla="*/ 23 w 23"/>
                <a:gd name="T1" fmla="*/ 51 h 53"/>
                <a:gd name="T2" fmla="*/ 22 w 23"/>
                <a:gd name="T3" fmla="*/ 52 h 53"/>
                <a:gd name="T4" fmla="*/ 20 w 23"/>
                <a:gd name="T5" fmla="*/ 52 h 53"/>
                <a:gd name="T6" fmla="*/ 17 w 23"/>
                <a:gd name="T7" fmla="*/ 53 h 53"/>
                <a:gd name="T8" fmla="*/ 14 w 23"/>
                <a:gd name="T9" fmla="*/ 53 h 53"/>
                <a:gd name="T10" fmla="*/ 11 w 23"/>
                <a:gd name="T11" fmla="*/ 53 h 53"/>
                <a:gd name="T12" fmla="*/ 8 w 23"/>
                <a:gd name="T13" fmla="*/ 51 h 53"/>
                <a:gd name="T14" fmla="*/ 6 w 23"/>
                <a:gd name="T15" fmla="*/ 49 h 53"/>
                <a:gd name="T16" fmla="*/ 6 w 23"/>
                <a:gd name="T17" fmla="*/ 46 h 53"/>
                <a:gd name="T18" fmla="*/ 6 w 23"/>
                <a:gd name="T19" fmla="*/ 17 h 53"/>
                <a:gd name="T20" fmla="*/ 0 w 23"/>
                <a:gd name="T21" fmla="*/ 17 h 53"/>
                <a:gd name="T22" fmla="*/ 0 w 23"/>
                <a:gd name="T23" fmla="*/ 13 h 53"/>
                <a:gd name="T24" fmla="*/ 6 w 23"/>
                <a:gd name="T25" fmla="*/ 13 h 53"/>
                <a:gd name="T26" fmla="*/ 6 w 23"/>
                <a:gd name="T27" fmla="*/ 0 h 53"/>
                <a:gd name="T28" fmla="*/ 11 w 23"/>
                <a:gd name="T29" fmla="*/ 0 h 53"/>
                <a:gd name="T30" fmla="*/ 11 w 23"/>
                <a:gd name="T31" fmla="*/ 13 h 53"/>
                <a:gd name="T32" fmla="*/ 20 w 23"/>
                <a:gd name="T33" fmla="*/ 13 h 53"/>
                <a:gd name="T34" fmla="*/ 20 w 23"/>
                <a:gd name="T35" fmla="*/ 17 h 53"/>
                <a:gd name="T36" fmla="*/ 11 w 23"/>
                <a:gd name="T37" fmla="*/ 17 h 53"/>
                <a:gd name="T38" fmla="*/ 11 w 23"/>
                <a:gd name="T39" fmla="*/ 44 h 53"/>
                <a:gd name="T40" fmla="*/ 12 w 23"/>
                <a:gd name="T41" fmla="*/ 47 h 53"/>
                <a:gd name="T42" fmla="*/ 16 w 23"/>
                <a:gd name="T43" fmla="*/ 48 h 53"/>
                <a:gd name="T44" fmla="*/ 19 w 23"/>
                <a:gd name="T45" fmla="*/ 48 h 53"/>
                <a:gd name="T46" fmla="*/ 22 w 23"/>
                <a:gd name="T47" fmla="*/ 47 h 53"/>
                <a:gd name="T48" fmla="*/ 23 w 23"/>
                <a:gd name="T49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3">
                  <a:moveTo>
                    <a:pt x="23" y="51"/>
                  </a:moveTo>
                  <a:cubicBezTo>
                    <a:pt x="23" y="51"/>
                    <a:pt x="22" y="51"/>
                    <a:pt x="22" y="52"/>
                  </a:cubicBezTo>
                  <a:cubicBezTo>
                    <a:pt x="21" y="52"/>
                    <a:pt x="20" y="52"/>
                    <a:pt x="20" y="52"/>
                  </a:cubicBezTo>
                  <a:cubicBezTo>
                    <a:pt x="19" y="53"/>
                    <a:pt x="18" y="53"/>
                    <a:pt x="17" y="53"/>
                  </a:cubicBezTo>
                  <a:cubicBezTo>
                    <a:pt x="16" y="53"/>
                    <a:pt x="15" y="53"/>
                    <a:pt x="14" y="53"/>
                  </a:cubicBezTo>
                  <a:cubicBezTo>
                    <a:pt x="13" y="53"/>
                    <a:pt x="12" y="53"/>
                    <a:pt x="11" y="53"/>
                  </a:cubicBezTo>
                  <a:cubicBezTo>
                    <a:pt x="10" y="53"/>
                    <a:pt x="9" y="52"/>
                    <a:pt x="8" y="51"/>
                  </a:cubicBezTo>
                  <a:cubicBezTo>
                    <a:pt x="7" y="51"/>
                    <a:pt x="7" y="50"/>
                    <a:pt x="6" y="49"/>
                  </a:cubicBezTo>
                  <a:cubicBezTo>
                    <a:pt x="6" y="48"/>
                    <a:pt x="6" y="47"/>
                    <a:pt x="6" y="4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1" y="47"/>
                    <a:pt x="12" y="47"/>
                  </a:cubicBezTo>
                  <a:cubicBezTo>
                    <a:pt x="13" y="48"/>
                    <a:pt x="14" y="48"/>
                    <a:pt x="16" y="48"/>
                  </a:cubicBezTo>
                  <a:cubicBezTo>
                    <a:pt x="17" y="48"/>
                    <a:pt x="18" y="48"/>
                    <a:pt x="19" y="48"/>
                  </a:cubicBezTo>
                  <a:cubicBezTo>
                    <a:pt x="20" y="47"/>
                    <a:pt x="21" y="47"/>
                    <a:pt x="22" y="47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Rectangle 341"/>
            <p:cNvSpPr>
              <a:spLocks noChangeArrowheads="1"/>
            </p:cNvSpPr>
            <p:nvPr/>
          </p:nvSpPr>
          <p:spPr bwMode="auto">
            <a:xfrm>
              <a:off x="8752826" y="4791558"/>
              <a:ext cx="6350" cy="111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342"/>
            <p:cNvSpPr>
              <a:spLocks/>
            </p:cNvSpPr>
            <p:nvPr/>
          </p:nvSpPr>
          <p:spPr bwMode="auto">
            <a:xfrm>
              <a:off x="8076551" y="4015270"/>
              <a:ext cx="95250" cy="103188"/>
            </a:xfrm>
            <a:custGeom>
              <a:avLst/>
              <a:gdLst>
                <a:gd name="T0" fmla="*/ 13 w 60"/>
                <a:gd name="T1" fmla="*/ 0 h 65"/>
                <a:gd name="T2" fmla="*/ 29 w 60"/>
                <a:gd name="T3" fmla="*/ 31 h 65"/>
                <a:gd name="T4" fmla="*/ 46 w 60"/>
                <a:gd name="T5" fmla="*/ 0 h 65"/>
                <a:gd name="T6" fmla="*/ 60 w 60"/>
                <a:gd name="T7" fmla="*/ 0 h 65"/>
                <a:gd name="T8" fmla="*/ 36 w 60"/>
                <a:gd name="T9" fmla="*/ 42 h 65"/>
                <a:gd name="T10" fmla="*/ 36 w 60"/>
                <a:gd name="T11" fmla="*/ 65 h 65"/>
                <a:gd name="T12" fmla="*/ 23 w 60"/>
                <a:gd name="T13" fmla="*/ 65 h 65"/>
                <a:gd name="T14" fmla="*/ 23 w 60"/>
                <a:gd name="T15" fmla="*/ 42 h 65"/>
                <a:gd name="T16" fmla="*/ 0 w 60"/>
                <a:gd name="T17" fmla="*/ 0 h 65"/>
                <a:gd name="T18" fmla="*/ 13 w 60"/>
                <a:gd name="T1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5">
                  <a:moveTo>
                    <a:pt x="13" y="0"/>
                  </a:moveTo>
                  <a:lnTo>
                    <a:pt x="29" y="31"/>
                  </a:lnTo>
                  <a:lnTo>
                    <a:pt x="46" y="0"/>
                  </a:lnTo>
                  <a:lnTo>
                    <a:pt x="60" y="0"/>
                  </a:lnTo>
                  <a:lnTo>
                    <a:pt x="36" y="42"/>
                  </a:lnTo>
                  <a:lnTo>
                    <a:pt x="36" y="65"/>
                  </a:lnTo>
                  <a:lnTo>
                    <a:pt x="23" y="65"/>
                  </a:lnTo>
                  <a:lnTo>
                    <a:pt x="23" y="42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343"/>
            <p:cNvSpPr>
              <a:spLocks noEditPoints="1"/>
            </p:cNvSpPr>
            <p:nvPr/>
          </p:nvSpPr>
          <p:spPr bwMode="auto">
            <a:xfrm>
              <a:off x="8176563" y="4040670"/>
              <a:ext cx="80963" cy="79375"/>
            </a:xfrm>
            <a:custGeom>
              <a:avLst/>
              <a:gdLst>
                <a:gd name="T0" fmla="*/ 29 w 57"/>
                <a:gd name="T1" fmla="*/ 56 h 56"/>
                <a:gd name="T2" fmla="*/ 17 w 57"/>
                <a:gd name="T3" fmla="*/ 54 h 56"/>
                <a:gd name="T4" fmla="*/ 8 w 57"/>
                <a:gd name="T5" fmla="*/ 48 h 56"/>
                <a:gd name="T6" fmla="*/ 2 w 57"/>
                <a:gd name="T7" fmla="*/ 39 h 56"/>
                <a:gd name="T8" fmla="*/ 0 w 57"/>
                <a:gd name="T9" fmla="*/ 28 h 56"/>
                <a:gd name="T10" fmla="*/ 2 w 57"/>
                <a:gd name="T11" fmla="*/ 17 h 56"/>
                <a:gd name="T12" fmla="*/ 8 w 57"/>
                <a:gd name="T13" fmla="*/ 8 h 56"/>
                <a:gd name="T14" fmla="*/ 17 w 57"/>
                <a:gd name="T15" fmla="*/ 2 h 56"/>
                <a:gd name="T16" fmla="*/ 29 w 57"/>
                <a:gd name="T17" fmla="*/ 0 h 56"/>
                <a:gd name="T18" fmla="*/ 41 w 57"/>
                <a:gd name="T19" fmla="*/ 2 h 56"/>
                <a:gd name="T20" fmla="*/ 49 w 57"/>
                <a:gd name="T21" fmla="*/ 8 h 56"/>
                <a:gd name="T22" fmla="*/ 55 w 57"/>
                <a:gd name="T23" fmla="*/ 17 h 56"/>
                <a:gd name="T24" fmla="*/ 57 w 57"/>
                <a:gd name="T25" fmla="*/ 28 h 56"/>
                <a:gd name="T26" fmla="*/ 55 w 57"/>
                <a:gd name="T27" fmla="*/ 39 h 56"/>
                <a:gd name="T28" fmla="*/ 50 w 57"/>
                <a:gd name="T29" fmla="*/ 48 h 56"/>
                <a:gd name="T30" fmla="*/ 41 w 57"/>
                <a:gd name="T31" fmla="*/ 54 h 56"/>
                <a:gd name="T32" fmla="*/ 29 w 57"/>
                <a:gd name="T33" fmla="*/ 56 h 56"/>
                <a:gd name="T34" fmla="*/ 15 w 57"/>
                <a:gd name="T35" fmla="*/ 28 h 56"/>
                <a:gd name="T36" fmla="*/ 16 w 57"/>
                <a:gd name="T37" fmla="*/ 35 h 56"/>
                <a:gd name="T38" fmla="*/ 19 w 57"/>
                <a:gd name="T39" fmla="*/ 40 h 56"/>
                <a:gd name="T40" fmla="*/ 23 w 57"/>
                <a:gd name="T41" fmla="*/ 43 h 56"/>
                <a:gd name="T42" fmla="*/ 29 w 57"/>
                <a:gd name="T43" fmla="*/ 44 h 56"/>
                <a:gd name="T44" fmla="*/ 34 w 57"/>
                <a:gd name="T45" fmla="*/ 43 h 56"/>
                <a:gd name="T46" fmla="*/ 39 w 57"/>
                <a:gd name="T47" fmla="*/ 40 h 56"/>
                <a:gd name="T48" fmla="*/ 42 w 57"/>
                <a:gd name="T49" fmla="*/ 35 h 56"/>
                <a:gd name="T50" fmla="*/ 43 w 57"/>
                <a:gd name="T51" fmla="*/ 28 h 56"/>
                <a:gd name="T52" fmla="*/ 42 w 57"/>
                <a:gd name="T53" fmla="*/ 22 h 56"/>
                <a:gd name="T54" fmla="*/ 39 w 57"/>
                <a:gd name="T55" fmla="*/ 16 h 56"/>
                <a:gd name="T56" fmla="*/ 34 w 57"/>
                <a:gd name="T57" fmla="*/ 13 h 56"/>
                <a:gd name="T58" fmla="*/ 29 w 57"/>
                <a:gd name="T59" fmla="*/ 12 h 56"/>
                <a:gd name="T60" fmla="*/ 23 w 57"/>
                <a:gd name="T61" fmla="*/ 13 h 56"/>
                <a:gd name="T62" fmla="*/ 19 w 57"/>
                <a:gd name="T63" fmla="*/ 16 h 56"/>
                <a:gd name="T64" fmla="*/ 16 w 57"/>
                <a:gd name="T65" fmla="*/ 22 h 56"/>
                <a:gd name="T66" fmla="*/ 15 w 57"/>
                <a:gd name="T67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7" h="56">
                  <a:moveTo>
                    <a:pt x="29" y="56"/>
                  </a:moveTo>
                  <a:cubicBezTo>
                    <a:pt x="24" y="56"/>
                    <a:pt x="20" y="55"/>
                    <a:pt x="17" y="54"/>
                  </a:cubicBezTo>
                  <a:cubicBezTo>
                    <a:pt x="13" y="52"/>
                    <a:pt x="10" y="50"/>
                    <a:pt x="8" y="48"/>
                  </a:cubicBezTo>
                  <a:cubicBezTo>
                    <a:pt x="6" y="45"/>
                    <a:pt x="4" y="42"/>
                    <a:pt x="2" y="39"/>
                  </a:cubicBezTo>
                  <a:cubicBezTo>
                    <a:pt x="1" y="35"/>
                    <a:pt x="0" y="32"/>
                    <a:pt x="0" y="28"/>
                  </a:cubicBezTo>
                  <a:cubicBezTo>
                    <a:pt x="0" y="24"/>
                    <a:pt x="1" y="21"/>
                    <a:pt x="2" y="17"/>
                  </a:cubicBezTo>
                  <a:cubicBezTo>
                    <a:pt x="4" y="14"/>
                    <a:pt x="6" y="11"/>
                    <a:pt x="8" y="8"/>
                  </a:cubicBezTo>
                  <a:cubicBezTo>
                    <a:pt x="10" y="6"/>
                    <a:pt x="13" y="4"/>
                    <a:pt x="17" y="2"/>
                  </a:cubicBezTo>
                  <a:cubicBezTo>
                    <a:pt x="20" y="1"/>
                    <a:pt x="24" y="0"/>
                    <a:pt x="29" y="0"/>
                  </a:cubicBezTo>
                  <a:cubicBezTo>
                    <a:pt x="33" y="0"/>
                    <a:pt x="37" y="1"/>
                    <a:pt x="41" y="2"/>
                  </a:cubicBezTo>
                  <a:cubicBezTo>
                    <a:pt x="44" y="4"/>
                    <a:pt x="47" y="6"/>
                    <a:pt x="49" y="8"/>
                  </a:cubicBezTo>
                  <a:cubicBezTo>
                    <a:pt x="52" y="11"/>
                    <a:pt x="54" y="14"/>
                    <a:pt x="55" y="17"/>
                  </a:cubicBezTo>
                  <a:cubicBezTo>
                    <a:pt x="56" y="21"/>
                    <a:pt x="57" y="24"/>
                    <a:pt x="57" y="28"/>
                  </a:cubicBezTo>
                  <a:cubicBezTo>
                    <a:pt x="57" y="32"/>
                    <a:pt x="56" y="35"/>
                    <a:pt x="55" y="39"/>
                  </a:cubicBezTo>
                  <a:cubicBezTo>
                    <a:pt x="54" y="42"/>
                    <a:pt x="52" y="45"/>
                    <a:pt x="50" y="48"/>
                  </a:cubicBezTo>
                  <a:cubicBezTo>
                    <a:pt x="47" y="50"/>
                    <a:pt x="44" y="52"/>
                    <a:pt x="41" y="54"/>
                  </a:cubicBezTo>
                  <a:cubicBezTo>
                    <a:pt x="37" y="55"/>
                    <a:pt x="33" y="56"/>
                    <a:pt x="29" y="56"/>
                  </a:cubicBezTo>
                  <a:close/>
                  <a:moveTo>
                    <a:pt x="15" y="28"/>
                  </a:moveTo>
                  <a:cubicBezTo>
                    <a:pt x="15" y="31"/>
                    <a:pt x="15" y="33"/>
                    <a:pt x="16" y="35"/>
                  </a:cubicBezTo>
                  <a:cubicBezTo>
                    <a:pt x="16" y="37"/>
                    <a:pt x="17" y="38"/>
                    <a:pt x="19" y="40"/>
                  </a:cubicBezTo>
                  <a:cubicBezTo>
                    <a:pt x="20" y="41"/>
                    <a:pt x="21" y="42"/>
                    <a:pt x="23" y="43"/>
                  </a:cubicBezTo>
                  <a:cubicBezTo>
                    <a:pt x="25" y="44"/>
                    <a:pt x="27" y="44"/>
                    <a:pt x="29" y="44"/>
                  </a:cubicBezTo>
                  <a:cubicBezTo>
                    <a:pt x="31" y="44"/>
                    <a:pt x="33" y="44"/>
                    <a:pt x="34" y="43"/>
                  </a:cubicBezTo>
                  <a:cubicBezTo>
                    <a:pt x="36" y="42"/>
                    <a:pt x="38" y="41"/>
                    <a:pt x="39" y="40"/>
                  </a:cubicBezTo>
                  <a:cubicBezTo>
                    <a:pt x="40" y="38"/>
                    <a:pt x="41" y="37"/>
                    <a:pt x="42" y="35"/>
                  </a:cubicBezTo>
                  <a:cubicBezTo>
                    <a:pt x="43" y="33"/>
                    <a:pt x="43" y="30"/>
                    <a:pt x="43" y="28"/>
                  </a:cubicBezTo>
                  <a:cubicBezTo>
                    <a:pt x="43" y="26"/>
                    <a:pt x="43" y="24"/>
                    <a:pt x="42" y="22"/>
                  </a:cubicBezTo>
                  <a:cubicBezTo>
                    <a:pt x="41" y="20"/>
                    <a:pt x="40" y="18"/>
                    <a:pt x="39" y="16"/>
                  </a:cubicBezTo>
                  <a:cubicBezTo>
                    <a:pt x="38" y="15"/>
                    <a:pt x="36" y="14"/>
                    <a:pt x="34" y="13"/>
                  </a:cubicBezTo>
                  <a:cubicBezTo>
                    <a:pt x="33" y="12"/>
                    <a:pt x="31" y="12"/>
                    <a:pt x="29" y="12"/>
                  </a:cubicBezTo>
                  <a:cubicBezTo>
                    <a:pt x="27" y="12"/>
                    <a:pt x="25" y="12"/>
                    <a:pt x="23" y="13"/>
                  </a:cubicBezTo>
                  <a:cubicBezTo>
                    <a:pt x="21" y="14"/>
                    <a:pt x="20" y="15"/>
                    <a:pt x="19" y="16"/>
                  </a:cubicBezTo>
                  <a:cubicBezTo>
                    <a:pt x="17" y="18"/>
                    <a:pt x="16" y="20"/>
                    <a:pt x="16" y="22"/>
                  </a:cubicBezTo>
                  <a:cubicBezTo>
                    <a:pt x="15" y="24"/>
                    <a:pt x="15" y="26"/>
                    <a:pt x="15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344"/>
            <p:cNvSpPr>
              <a:spLocks/>
            </p:cNvSpPr>
            <p:nvPr/>
          </p:nvSpPr>
          <p:spPr bwMode="auto">
            <a:xfrm>
              <a:off x="8270226" y="4042258"/>
              <a:ext cx="77788" cy="77788"/>
            </a:xfrm>
            <a:custGeom>
              <a:avLst/>
              <a:gdLst>
                <a:gd name="T0" fmla="*/ 17 w 54"/>
                <a:gd name="T1" fmla="*/ 55 h 55"/>
                <a:gd name="T2" fmla="*/ 4 w 54"/>
                <a:gd name="T3" fmla="*/ 50 h 55"/>
                <a:gd name="T4" fmla="*/ 0 w 54"/>
                <a:gd name="T5" fmla="*/ 34 h 55"/>
                <a:gd name="T6" fmla="*/ 0 w 54"/>
                <a:gd name="T7" fmla="*/ 0 h 55"/>
                <a:gd name="T8" fmla="*/ 14 w 54"/>
                <a:gd name="T9" fmla="*/ 0 h 55"/>
                <a:gd name="T10" fmla="*/ 14 w 54"/>
                <a:gd name="T11" fmla="*/ 31 h 55"/>
                <a:gd name="T12" fmla="*/ 23 w 54"/>
                <a:gd name="T13" fmla="*/ 43 h 55"/>
                <a:gd name="T14" fmla="*/ 30 w 54"/>
                <a:gd name="T15" fmla="*/ 41 h 55"/>
                <a:gd name="T16" fmla="*/ 37 w 54"/>
                <a:gd name="T17" fmla="*/ 34 h 55"/>
                <a:gd name="T18" fmla="*/ 37 w 54"/>
                <a:gd name="T19" fmla="*/ 0 h 55"/>
                <a:gd name="T20" fmla="*/ 50 w 54"/>
                <a:gd name="T21" fmla="*/ 0 h 55"/>
                <a:gd name="T22" fmla="*/ 50 w 54"/>
                <a:gd name="T23" fmla="*/ 38 h 55"/>
                <a:gd name="T24" fmla="*/ 51 w 54"/>
                <a:gd name="T25" fmla="*/ 41 h 55"/>
                <a:gd name="T26" fmla="*/ 54 w 54"/>
                <a:gd name="T27" fmla="*/ 42 h 55"/>
                <a:gd name="T28" fmla="*/ 54 w 54"/>
                <a:gd name="T29" fmla="*/ 54 h 55"/>
                <a:gd name="T30" fmla="*/ 50 w 54"/>
                <a:gd name="T31" fmla="*/ 55 h 55"/>
                <a:gd name="T32" fmla="*/ 48 w 54"/>
                <a:gd name="T33" fmla="*/ 55 h 55"/>
                <a:gd name="T34" fmla="*/ 42 w 54"/>
                <a:gd name="T35" fmla="*/ 53 h 55"/>
                <a:gd name="T36" fmla="*/ 39 w 54"/>
                <a:gd name="T37" fmla="*/ 48 h 55"/>
                <a:gd name="T38" fmla="*/ 39 w 54"/>
                <a:gd name="T39" fmla="*/ 44 h 55"/>
                <a:gd name="T40" fmla="*/ 29 w 54"/>
                <a:gd name="T41" fmla="*/ 52 h 55"/>
                <a:gd name="T42" fmla="*/ 17 w 54"/>
                <a:gd name="T4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4" h="55">
                  <a:moveTo>
                    <a:pt x="17" y="55"/>
                  </a:moveTo>
                  <a:cubicBezTo>
                    <a:pt x="11" y="55"/>
                    <a:pt x="7" y="53"/>
                    <a:pt x="4" y="50"/>
                  </a:cubicBezTo>
                  <a:cubicBezTo>
                    <a:pt x="1" y="46"/>
                    <a:pt x="0" y="41"/>
                    <a:pt x="0" y="3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9"/>
                    <a:pt x="17" y="43"/>
                    <a:pt x="23" y="43"/>
                  </a:cubicBezTo>
                  <a:cubicBezTo>
                    <a:pt x="25" y="43"/>
                    <a:pt x="28" y="43"/>
                    <a:pt x="30" y="41"/>
                  </a:cubicBezTo>
                  <a:cubicBezTo>
                    <a:pt x="33" y="39"/>
                    <a:pt x="35" y="37"/>
                    <a:pt x="37" y="34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40"/>
                    <a:pt x="51" y="41"/>
                    <a:pt x="51" y="41"/>
                  </a:cubicBezTo>
                  <a:cubicBezTo>
                    <a:pt x="52" y="42"/>
                    <a:pt x="53" y="42"/>
                    <a:pt x="54" y="42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2" y="54"/>
                    <a:pt x="51" y="55"/>
                    <a:pt x="50" y="55"/>
                  </a:cubicBezTo>
                  <a:cubicBezTo>
                    <a:pt x="49" y="55"/>
                    <a:pt x="48" y="55"/>
                    <a:pt x="48" y="55"/>
                  </a:cubicBezTo>
                  <a:cubicBezTo>
                    <a:pt x="45" y="55"/>
                    <a:pt x="43" y="54"/>
                    <a:pt x="42" y="53"/>
                  </a:cubicBezTo>
                  <a:cubicBezTo>
                    <a:pt x="40" y="52"/>
                    <a:pt x="39" y="50"/>
                    <a:pt x="39" y="48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6" y="48"/>
                    <a:pt x="33" y="50"/>
                    <a:pt x="29" y="52"/>
                  </a:cubicBezTo>
                  <a:cubicBezTo>
                    <a:pt x="26" y="54"/>
                    <a:pt x="21" y="55"/>
                    <a:pt x="17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345"/>
            <p:cNvSpPr>
              <a:spLocks/>
            </p:cNvSpPr>
            <p:nvPr/>
          </p:nvSpPr>
          <p:spPr bwMode="auto">
            <a:xfrm>
              <a:off x="8362301" y="4040670"/>
              <a:ext cx="44450" cy="77788"/>
            </a:xfrm>
            <a:custGeom>
              <a:avLst/>
              <a:gdLst>
                <a:gd name="T0" fmla="*/ 32 w 32"/>
                <a:gd name="T1" fmla="*/ 13 h 55"/>
                <a:gd name="T2" fmla="*/ 21 w 32"/>
                <a:gd name="T3" fmla="*/ 15 h 55"/>
                <a:gd name="T4" fmla="*/ 14 w 32"/>
                <a:gd name="T5" fmla="*/ 22 h 55"/>
                <a:gd name="T6" fmla="*/ 14 w 32"/>
                <a:gd name="T7" fmla="*/ 55 h 55"/>
                <a:gd name="T8" fmla="*/ 0 w 32"/>
                <a:gd name="T9" fmla="*/ 55 h 55"/>
                <a:gd name="T10" fmla="*/ 0 w 32"/>
                <a:gd name="T11" fmla="*/ 1 h 55"/>
                <a:gd name="T12" fmla="*/ 13 w 32"/>
                <a:gd name="T13" fmla="*/ 1 h 55"/>
                <a:gd name="T14" fmla="*/ 13 w 32"/>
                <a:gd name="T15" fmla="*/ 13 h 55"/>
                <a:gd name="T16" fmla="*/ 16 w 32"/>
                <a:gd name="T17" fmla="*/ 8 h 55"/>
                <a:gd name="T18" fmla="*/ 20 w 32"/>
                <a:gd name="T19" fmla="*/ 4 h 55"/>
                <a:gd name="T20" fmla="*/ 25 w 32"/>
                <a:gd name="T21" fmla="*/ 1 h 55"/>
                <a:gd name="T22" fmla="*/ 30 w 32"/>
                <a:gd name="T23" fmla="*/ 0 h 55"/>
                <a:gd name="T24" fmla="*/ 31 w 32"/>
                <a:gd name="T25" fmla="*/ 0 h 55"/>
                <a:gd name="T26" fmla="*/ 32 w 32"/>
                <a:gd name="T27" fmla="*/ 0 h 55"/>
                <a:gd name="T28" fmla="*/ 32 w 32"/>
                <a:gd name="T29" fmla="*/ 1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55">
                  <a:moveTo>
                    <a:pt x="32" y="13"/>
                  </a:moveTo>
                  <a:cubicBezTo>
                    <a:pt x="28" y="13"/>
                    <a:pt x="24" y="14"/>
                    <a:pt x="21" y="15"/>
                  </a:cubicBezTo>
                  <a:cubicBezTo>
                    <a:pt x="18" y="17"/>
                    <a:pt x="15" y="19"/>
                    <a:pt x="14" y="22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1"/>
                    <a:pt x="15" y="9"/>
                    <a:pt x="16" y="8"/>
                  </a:cubicBezTo>
                  <a:cubicBezTo>
                    <a:pt x="18" y="6"/>
                    <a:pt x="19" y="5"/>
                    <a:pt x="20" y="4"/>
                  </a:cubicBezTo>
                  <a:cubicBezTo>
                    <a:pt x="22" y="3"/>
                    <a:pt x="24" y="2"/>
                    <a:pt x="25" y="1"/>
                  </a:cubicBezTo>
                  <a:cubicBezTo>
                    <a:pt x="27" y="1"/>
                    <a:pt x="28" y="0"/>
                    <a:pt x="30" y="0"/>
                  </a:cubicBezTo>
                  <a:cubicBezTo>
                    <a:pt x="30" y="0"/>
                    <a:pt x="31" y="0"/>
                    <a:pt x="31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346"/>
            <p:cNvSpPr>
              <a:spLocks/>
            </p:cNvSpPr>
            <p:nvPr/>
          </p:nvSpPr>
          <p:spPr bwMode="auto">
            <a:xfrm>
              <a:off x="8448026" y="4015270"/>
              <a:ext cx="87313" cy="103188"/>
            </a:xfrm>
            <a:custGeom>
              <a:avLst/>
              <a:gdLst>
                <a:gd name="T0" fmla="*/ 55 w 55"/>
                <a:gd name="T1" fmla="*/ 10 h 65"/>
                <a:gd name="T2" fmla="*/ 34 w 55"/>
                <a:gd name="T3" fmla="*/ 10 h 65"/>
                <a:gd name="T4" fmla="*/ 34 w 55"/>
                <a:gd name="T5" fmla="*/ 65 h 65"/>
                <a:gd name="T6" fmla="*/ 20 w 55"/>
                <a:gd name="T7" fmla="*/ 65 h 65"/>
                <a:gd name="T8" fmla="*/ 20 w 55"/>
                <a:gd name="T9" fmla="*/ 10 h 65"/>
                <a:gd name="T10" fmla="*/ 0 w 55"/>
                <a:gd name="T11" fmla="*/ 10 h 65"/>
                <a:gd name="T12" fmla="*/ 0 w 55"/>
                <a:gd name="T13" fmla="*/ 0 h 65"/>
                <a:gd name="T14" fmla="*/ 55 w 55"/>
                <a:gd name="T15" fmla="*/ 0 h 65"/>
                <a:gd name="T16" fmla="*/ 55 w 55"/>
                <a:gd name="T17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65">
                  <a:moveTo>
                    <a:pt x="55" y="10"/>
                  </a:moveTo>
                  <a:lnTo>
                    <a:pt x="34" y="10"/>
                  </a:lnTo>
                  <a:lnTo>
                    <a:pt x="34" y="65"/>
                  </a:lnTo>
                  <a:lnTo>
                    <a:pt x="20" y="65"/>
                  </a:lnTo>
                  <a:lnTo>
                    <a:pt x="20" y="1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55" y="0"/>
                  </a:lnTo>
                  <a:lnTo>
                    <a:pt x="55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347"/>
            <p:cNvSpPr>
              <a:spLocks noEditPoints="1"/>
            </p:cNvSpPr>
            <p:nvPr/>
          </p:nvSpPr>
          <p:spPr bwMode="auto">
            <a:xfrm>
              <a:off x="8546451" y="4012095"/>
              <a:ext cx="19050" cy="106363"/>
            </a:xfrm>
            <a:custGeom>
              <a:avLst/>
              <a:gdLst>
                <a:gd name="T0" fmla="*/ 0 w 12"/>
                <a:gd name="T1" fmla="*/ 11 h 67"/>
                <a:gd name="T2" fmla="*/ 0 w 12"/>
                <a:gd name="T3" fmla="*/ 0 h 67"/>
                <a:gd name="T4" fmla="*/ 12 w 12"/>
                <a:gd name="T5" fmla="*/ 0 h 67"/>
                <a:gd name="T6" fmla="*/ 12 w 12"/>
                <a:gd name="T7" fmla="*/ 11 h 67"/>
                <a:gd name="T8" fmla="*/ 0 w 12"/>
                <a:gd name="T9" fmla="*/ 11 h 67"/>
                <a:gd name="T10" fmla="*/ 0 w 12"/>
                <a:gd name="T11" fmla="*/ 67 h 67"/>
                <a:gd name="T12" fmla="*/ 0 w 12"/>
                <a:gd name="T13" fmla="*/ 19 h 67"/>
                <a:gd name="T14" fmla="*/ 12 w 12"/>
                <a:gd name="T15" fmla="*/ 19 h 67"/>
                <a:gd name="T16" fmla="*/ 12 w 12"/>
                <a:gd name="T17" fmla="*/ 67 h 67"/>
                <a:gd name="T18" fmla="*/ 0 w 12"/>
                <a:gd name="T1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67">
                  <a:moveTo>
                    <a:pt x="0" y="11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11"/>
                  </a:lnTo>
                  <a:lnTo>
                    <a:pt x="0" y="11"/>
                  </a:lnTo>
                  <a:close/>
                  <a:moveTo>
                    <a:pt x="0" y="67"/>
                  </a:moveTo>
                  <a:lnTo>
                    <a:pt x="0" y="19"/>
                  </a:lnTo>
                  <a:lnTo>
                    <a:pt x="12" y="19"/>
                  </a:lnTo>
                  <a:lnTo>
                    <a:pt x="12" y="67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348"/>
            <p:cNvSpPr>
              <a:spLocks/>
            </p:cNvSpPr>
            <p:nvPr/>
          </p:nvSpPr>
          <p:spPr bwMode="auto">
            <a:xfrm>
              <a:off x="8578201" y="4015270"/>
              <a:ext cx="52388" cy="104775"/>
            </a:xfrm>
            <a:custGeom>
              <a:avLst/>
              <a:gdLst>
                <a:gd name="T0" fmla="*/ 37 w 37"/>
                <a:gd name="T1" fmla="*/ 69 h 73"/>
                <a:gd name="T2" fmla="*/ 30 w 37"/>
                <a:gd name="T3" fmla="*/ 72 h 73"/>
                <a:gd name="T4" fmla="*/ 21 w 37"/>
                <a:gd name="T5" fmla="*/ 73 h 73"/>
                <a:gd name="T6" fmla="*/ 16 w 37"/>
                <a:gd name="T7" fmla="*/ 72 h 73"/>
                <a:gd name="T8" fmla="*/ 11 w 37"/>
                <a:gd name="T9" fmla="*/ 70 h 73"/>
                <a:gd name="T10" fmla="*/ 8 w 37"/>
                <a:gd name="T11" fmla="*/ 66 h 73"/>
                <a:gd name="T12" fmla="*/ 7 w 37"/>
                <a:gd name="T13" fmla="*/ 60 h 73"/>
                <a:gd name="T14" fmla="*/ 7 w 37"/>
                <a:gd name="T15" fmla="*/ 29 h 73"/>
                <a:gd name="T16" fmla="*/ 0 w 37"/>
                <a:gd name="T17" fmla="*/ 29 h 73"/>
                <a:gd name="T18" fmla="*/ 0 w 37"/>
                <a:gd name="T19" fmla="*/ 18 h 73"/>
                <a:gd name="T20" fmla="*/ 7 w 37"/>
                <a:gd name="T21" fmla="*/ 18 h 73"/>
                <a:gd name="T22" fmla="*/ 7 w 37"/>
                <a:gd name="T23" fmla="*/ 0 h 73"/>
                <a:gd name="T24" fmla="*/ 21 w 37"/>
                <a:gd name="T25" fmla="*/ 0 h 73"/>
                <a:gd name="T26" fmla="*/ 21 w 37"/>
                <a:gd name="T27" fmla="*/ 18 h 73"/>
                <a:gd name="T28" fmla="*/ 32 w 37"/>
                <a:gd name="T29" fmla="*/ 18 h 73"/>
                <a:gd name="T30" fmla="*/ 32 w 37"/>
                <a:gd name="T31" fmla="*/ 29 h 73"/>
                <a:gd name="T32" fmla="*/ 21 w 37"/>
                <a:gd name="T33" fmla="*/ 29 h 73"/>
                <a:gd name="T34" fmla="*/ 21 w 37"/>
                <a:gd name="T35" fmla="*/ 55 h 73"/>
                <a:gd name="T36" fmla="*/ 23 w 37"/>
                <a:gd name="T37" fmla="*/ 59 h 73"/>
                <a:gd name="T38" fmla="*/ 26 w 37"/>
                <a:gd name="T39" fmla="*/ 60 h 73"/>
                <a:gd name="T40" fmla="*/ 30 w 37"/>
                <a:gd name="T41" fmla="*/ 60 h 73"/>
                <a:gd name="T42" fmla="*/ 34 w 37"/>
                <a:gd name="T43" fmla="*/ 58 h 73"/>
                <a:gd name="T44" fmla="*/ 37 w 37"/>
                <a:gd name="T45" fmla="*/ 6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73">
                  <a:moveTo>
                    <a:pt x="37" y="69"/>
                  </a:moveTo>
                  <a:cubicBezTo>
                    <a:pt x="35" y="70"/>
                    <a:pt x="32" y="71"/>
                    <a:pt x="30" y="72"/>
                  </a:cubicBezTo>
                  <a:cubicBezTo>
                    <a:pt x="27" y="73"/>
                    <a:pt x="24" y="73"/>
                    <a:pt x="21" y="73"/>
                  </a:cubicBezTo>
                  <a:cubicBezTo>
                    <a:pt x="19" y="73"/>
                    <a:pt x="18" y="73"/>
                    <a:pt x="16" y="72"/>
                  </a:cubicBezTo>
                  <a:cubicBezTo>
                    <a:pt x="14" y="72"/>
                    <a:pt x="13" y="71"/>
                    <a:pt x="11" y="70"/>
                  </a:cubicBezTo>
                  <a:cubicBezTo>
                    <a:pt x="10" y="69"/>
                    <a:pt x="9" y="68"/>
                    <a:pt x="8" y="66"/>
                  </a:cubicBezTo>
                  <a:cubicBezTo>
                    <a:pt x="8" y="64"/>
                    <a:pt x="7" y="62"/>
                    <a:pt x="7" y="60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1" y="57"/>
                    <a:pt x="22" y="58"/>
                    <a:pt x="23" y="59"/>
                  </a:cubicBezTo>
                  <a:cubicBezTo>
                    <a:pt x="24" y="60"/>
                    <a:pt x="25" y="60"/>
                    <a:pt x="26" y="60"/>
                  </a:cubicBezTo>
                  <a:cubicBezTo>
                    <a:pt x="28" y="60"/>
                    <a:pt x="29" y="60"/>
                    <a:pt x="30" y="60"/>
                  </a:cubicBezTo>
                  <a:cubicBezTo>
                    <a:pt x="32" y="59"/>
                    <a:pt x="33" y="59"/>
                    <a:pt x="34" y="58"/>
                  </a:cubicBezTo>
                  <a:lnTo>
                    <a:pt x="37" y="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349"/>
            <p:cNvSpPr>
              <a:spLocks/>
            </p:cNvSpPr>
            <p:nvPr/>
          </p:nvSpPr>
          <p:spPr bwMode="auto">
            <a:xfrm>
              <a:off x="8640113" y="4012095"/>
              <a:ext cx="38100" cy="107950"/>
            </a:xfrm>
            <a:custGeom>
              <a:avLst/>
              <a:gdLst>
                <a:gd name="T0" fmla="*/ 0 w 26"/>
                <a:gd name="T1" fmla="*/ 0 h 76"/>
                <a:gd name="T2" fmla="*/ 13 w 26"/>
                <a:gd name="T3" fmla="*/ 0 h 76"/>
                <a:gd name="T4" fmla="*/ 13 w 26"/>
                <a:gd name="T5" fmla="*/ 58 h 76"/>
                <a:gd name="T6" fmla="*/ 15 w 26"/>
                <a:gd name="T7" fmla="*/ 62 h 76"/>
                <a:gd name="T8" fmla="*/ 19 w 26"/>
                <a:gd name="T9" fmla="*/ 64 h 76"/>
                <a:gd name="T10" fmla="*/ 22 w 26"/>
                <a:gd name="T11" fmla="*/ 64 h 76"/>
                <a:gd name="T12" fmla="*/ 25 w 26"/>
                <a:gd name="T13" fmla="*/ 63 h 76"/>
                <a:gd name="T14" fmla="*/ 26 w 26"/>
                <a:gd name="T15" fmla="*/ 73 h 76"/>
                <a:gd name="T16" fmla="*/ 20 w 26"/>
                <a:gd name="T17" fmla="*/ 75 h 76"/>
                <a:gd name="T18" fmla="*/ 13 w 26"/>
                <a:gd name="T19" fmla="*/ 76 h 76"/>
                <a:gd name="T20" fmla="*/ 3 w 26"/>
                <a:gd name="T21" fmla="*/ 72 h 76"/>
                <a:gd name="T22" fmla="*/ 0 w 26"/>
                <a:gd name="T23" fmla="*/ 63 h 76"/>
                <a:gd name="T24" fmla="*/ 0 w 26"/>
                <a:gd name="T2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76">
                  <a:moveTo>
                    <a:pt x="0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60"/>
                    <a:pt x="14" y="61"/>
                    <a:pt x="15" y="62"/>
                  </a:cubicBezTo>
                  <a:cubicBezTo>
                    <a:pt x="16" y="64"/>
                    <a:pt x="17" y="64"/>
                    <a:pt x="19" y="64"/>
                  </a:cubicBezTo>
                  <a:cubicBezTo>
                    <a:pt x="20" y="64"/>
                    <a:pt x="21" y="64"/>
                    <a:pt x="22" y="64"/>
                  </a:cubicBezTo>
                  <a:cubicBezTo>
                    <a:pt x="23" y="63"/>
                    <a:pt x="24" y="63"/>
                    <a:pt x="25" y="6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25" y="74"/>
                    <a:pt x="22" y="75"/>
                    <a:pt x="20" y="75"/>
                  </a:cubicBezTo>
                  <a:cubicBezTo>
                    <a:pt x="18" y="76"/>
                    <a:pt x="15" y="76"/>
                    <a:pt x="13" y="76"/>
                  </a:cubicBezTo>
                  <a:cubicBezTo>
                    <a:pt x="9" y="76"/>
                    <a:pt x="6" y="75"/>
                    <a:pt x="3" y="72"/>
                  </a:cubicBezTo>
                  <a:cubicBezTo>
                    <a:pt x="1" y="70"/>
                    <a:pt x="0" y="67"/>
                    <a:pt x="0" y="6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350"/>
            <p:cNvSpPr>
              <a:spLocks noEditPoints="1"/>
            </p:cNvSpPr>
            <p:nvPr/>
          </p:nvSpPr>
          <p:spPr bwMode="auto">
            <a:xfrm>
              <a:off x="8681388" y="4040670"/>
              <a:ext cx="82550" cy="79375"/>
            </a:xfrm>
            <a:custGeom>
              <a:avLst/>
              <a:gdLst>
                <a:gd name="T0" fmla="*/ 29 w 57"/>
                <a:gd name="T1" fmla="*/ 56 h 56"/>
                <a:gd name="T2" fmla="*/ 17 w 57"/>
                <a:gd name="T3" fmla="*/ 54 h 56"/>
                <a:gd name="T4" fmla="*/ 8 w 57"/>
                <a:gd name="T5" fmla="*/ 48 h 56"/>
                <a:gd name="T6" fmla="*/ 2 w 57"/>
                <a:gd name="T7" fmla="*/ 39 h 56"/>
                <a:gd name="T8" fmla="*/ 0 w 57"/>
                <a:gd name="T9" fmla="*/ 28 h 56"/>
                <a:gd name="T10" fmla="*/ 2 w 57"/>
                <a:gd name="T11" fmla="*/ 17 h 56"/>
                <a:gd name="T12" fmla="*/ 8 w 57"/>
                <a:gd name="T13" fmla="*/ 8 h 56"/>
                <a:gd name="T14" fmla="*/ 17 w 57"/>
                <a:gd name="T15" fmla="*/ 2 h 56"/>
                <a:gd name="T16" fmla="*/ 29 w 57"/>
                <a:gd name="T17" fmla="*/ 0 h 56"/>
                <a:gd name="T18" fmla="*/ 40 w 57"/>
                <a:gd name="T19" fmla="*/ 2 h 56"/>
                <a:gd name="T20" fmla="*/ 49 w 57"/>
                <a:gd name="T21" fmla="*/ 8 h 56"/>
                <a:gd name="T22" fmla="*/ 55 w 57"/>
                <a:gd name="T23" fmla="*/ 17 h 56"/>
                <a:gd name="T24" fmla="*/ 57 w 57"/>
                <a:gd name="T25" fmla="*/ 28 h 56"/>
                <a:gd name="T26" fmla="*/ 57 w 57"/>
                <a:gd name="T27" fmla="*/ 30 h 56"/>
                <a:gd name="T28" fmla="*/ 57 w 57"/>
                <a:gd name="T29" fmla="*/ 32 h 56"/>
                <a:gd name="T30" fmla="*/ 15 w 57"/>
                <a:gd name="T31" fmla="*/ 32 h 56"/>
                <a:gd name="T32" fmla="*/ 16 w 57"/>
                <a:gd name="T33" fmla="*/ 38 h 56"/>
                <a:gd name="T34" fmla="*/ 19 w 57"/>
                <a:gd name="T35" fmla="*/ 42 h 56"/>
                <a:gd name="T36" fmla="*/ 24 w 57"/>
                <a:gd name="T37" fmla="*/ 45 h 56"/>
                <a:gd name="T38" fmla="*/ 29 w 57"/>
                <a:gd name="T39" fmla="*/ 46 h 56"/>
                <a:gd name="T40" fmla="*/ 37 w 57"/>
                <a:gd name="T41" fmla="*/ 44 h 56"/>
                <a:gd name="T42" fmla="*/ 42 w 57"/>
                <a:gd name="T43" fmla="*/ 39 h 56"/>
                <a:gd name="T44" fmla="*/ 54 w 57"/>
                <a:gd name="T45" fmla="*/ 42 h 56"/>
                <a:gd name="T46" fmla="*/ 44 w 57"/>
                <a:gd name="T47" fmla="*/ 52 h 56"/>
                <a:gd name="T48" fmla="*/ 29 w 57"/>
                <a:gd name="T49" fmla="*/ 56 h 56"/>
                <a:gd name="T50" fmla="*/ 43 w 57"/>
                <a:gd name="T51" fmla="*/ 24 h 56"/>
                <a:gd name="T52" fmla="*/ 38 w 57"/>
                <a:gd name="T53" fmla="*/ 14 h 56"/>
                <a:gd name="T54" fmla="*/ 28 w 57"/>
                <a:gd name="T55" fmla="*/ 10 h 56"/>
                <a:gd name="T56" fmla="*/ 23 w 57"/>
                <a:gd name="T57" fmla="*/ 11 h 56"/>
                <a:gd name="T58" fmla="*/ 19 w 57"/>
                <a:gd name="T59" fmla="*/ 14 h 56"/>
                <a:gd name="T60" fmla="*/ 16 w 57"/>
                <a:gd name="T61" fmla="*/ 18 h 56"/>
                <a:gd name="T62" fmla="*/ 15 w 57"/>
                <a:gd name="T63" fmla="*/ 24 h 56"/>
                <a:gd name="T64" fmla="*/ 43 w 57"/>
                <a:gd name="T65" fmla="*/ 2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56">
                  <a:moveTo>
                    <a:pt x="29" y="56"/>
                  </a:moveTo>
                  <a:cubicBezTo>
                    <a:pt x="24" y="56"/>
                    <a:pt x="20" y="55"/>
                    <a:pt x="17" y="54"/>
                  </a:cubicBezTo>
                  <a:cubicBezTo>
                    <a:pt x="13" y="52"/>
                    <a:pt x="10" y="50"/>
                    <a:pt x="8" y="48"/>
                  </a:cubicBezTo>
                  <a:cubicBezTo>
                    <a:pt x="5" y="45"/>
                    <a:pt x="3" y="42"/>
                    <a:pt x="2" y="39"/>
                  </a:cubicBezTo>
                  <a:cubicBezTo>
                    <a:pt x="1" y="36"/>
                    <a:pt x="0" y="32"/>
                    <a:pt x="0" y="28"/>
                  </a:cubicBezTo>
                  <a:cubicBezTo>
                    <a:pt x="0" y="25"/>
                    <a:pt x="1" y="21"/>
                    <a:pt x="2" y="17"/>
                  </a:cubicBezTo>
                  <a:cubicBezTo>
                    <a:pt x="3" y="14"/>
                    <a:pt x="5" y="11"/>
                    <a:pt x="8" y="8"/>
                  </a:cubicBezTo>
                  <a:cubicBezTo>
                    <a:pt x="10" y="6"/>
                    <a:pt x="13" y="4"/>
                    <a:pt x="17" y="2"/>
                  </a:cubicBezTo>
                  <a:cubicBezTo>
                    <a:pt x="20" y="1"/>
                    <a:pt x="24" y="0"/>
                    <a:pt x="29" y="0"/>
                  </a:cubicBezTo>
                  <a:cubicBezTo>
                    <a:pt x="33" y="0"/>
                    <a:pt x="37" y="1"/>
                    <a:pt x="40" y="2"/>
                  </a:cubicBezTo>
                  <a:cubicBezTo>
                    <a:pt x="44" y="4"/>
                    <a:pt x="47" y="6"/>
                    <a:pt x="49" y="8"/>
                  </a:cubicBezTo>
                  <a:cubicBezTo>
                    <a:pt x="52" y="11"/>
                    <a:pt x="54" y="14"/>
                    <a:pt x="55" y="17"/>
                  </a:cubicBezTo>
                  <a:cubicBezTo>
                    <a:pt x="56" y="21"/>
                    <a:pt x="57" y="24"/>
                    <a:pt x="57" y="28"/>
                  </a:cubicBezTo>
                  <a:cubicBezTo>
                    <a:pt x="57" y="29"/>
                    <a:pt x="57" y="30"/>
                    <a:pt x="57" y="30"/>
                  </a:cubicBezTo>
                  <a:cubicBezTo>
                    <a:pt x="57" y="31"/>
                    <a:pt x="57" y="32"/>
                    <a:pt x="57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5"/>
                    <a:pt x="15" y="37"/>
                    <a:pt x="16" y="38"/>
                  </a:cubicBezTo>
                  <a:cubicBezTo>
                    <a:pt x="17" y="40"/>
                    <a:pt x="18" y="41"/>
                    <a:pt x="19" y="42"/>
                  </a:cubicBezTo>
                  <a:cubicBezTo>
                    <a:pt x="21" y="44"/>
                    <a:pt x="22" y="44"/>
                    <a:pt x="24" y="45"/>
                  </a:cubicBezTo>
                  <a:cubicBezTo>
                    <a:pt x="26" y="46"/>
                    <a:pt x="27" y="46"/>
                    <a:pt x="29" y="46"/>
                  </a:cubicBezTo>
                  <a:cubicBezTo>
                    <a:pt x="32" y="46"/>
                    <a:pt x="34" y="45"/>
                    <a:pt x="37" y="44"/>
                  </a:cubicBezTo>
                  <a:cubicBezTo>
                    <a:pt x="39" y="43"/>
                    <a:pt x="41" y="41"/>
                    <a:pt x="42" y="39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2" y="46"/>
                    <a:pt x="49" y="50"/>
                    <a:pt x="44" y="52"/>
                  </a:cubicBezTo>
                  <a:cubicBezTo>
                    <a:pt x="40" y="55"/>
                    <a:pt x="35" y="56"/>
                    <a:pt x="29" y="56"/>
                  </a:cubicBezTo>
                  <a:close/>
                  <a:moveTo>
                    <a:pt x="43" y="24"/>
                  </a:moveTo>
                  <a:cubicBezTo>
                    <a:pt x="42" y="19"/>
                    <a:pt x="41" y="16"/>
                    <a:pt x="38" y="14"/>
                  </a:cubicBezTo>
                  <a:cubicBezTo>
                    <a:pt x="35" y="11"/>
                    <a:pt x="32" y="10"/>
                    <a:pt x="28" y="10"/>
                  </a:cubicBezTo>
                  <a:cubicBezTo>
                    <a:pt x="27" y="10"/>
                    <a:pt x="25" y="10"/>
                    <a:pt x="23" y="11"/>
                  </a:cubicBezTo>
                  <a:cubicBezTo>
                    <a:pt x="22" y="12"/>
                    <a:pt x="20" y="13"/>
                    <a:pt x="19" y="14"/>
                  </a:cubicBezTo>
                  <a:cubicBezTo>
                    <a:pt x="18" y="15"/>
                    <a:pt x="17" y="16"/>
                    <a:pt x="16" y="18"/>
                  </a:cubicBezTo>
                  <a:cubicBezTo>
                    <a:pt x="15" y="20"/>
                    <a:pt x="15" y="22"/>
                    <a:pt x="15" y="24"/>
                  </a:cubicBezTo>
                  <a:lnTo>
                    <a:pt x="43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Oval 351"/>
            <p:cNvSpPr>
              <a:spLocks noChangeArrowheads="1"/>
            </p:cNvSpPr>
            <p:nvPr/>
          </p:nvSpPr>
          <p:spPr bwMode="auto">
            <a:xfrm>
              <a:off x="4306238" y="4286733"/>
              <a:ext cx="538163" cy="53816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Oval 352"/>
            <p:cNvSpPr>
              <a:spLocks noChangeArrowheads="1"/>
            </p:cNvSpPr>
            <p:nvPr/>
          </p:nvSpPr>
          <p:spPr bwMode="auto">
            <a:xfrm>
              <a:off x="4736451" y="3537433"/>
              <a:ext cx="538163" cy="538163"/>
            </a:xfrm>
            <a:prstGeom prst="ellipse">
              <a:avLst/>
            </a:prstGeom>
            <a:solidFill>
              <a:srgbClr val="1490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Oval 353"/>
            <p:cNvSpPr>
              <a:spLocks noChangeArrowheads="1"/>
            </p:cNvSpPr>
            <p:nvPr/>
          </p:nvSpPr>
          <p:spPr bwMode="auto">
            <a:xfrm>
              <a:off x="5487338" y="3105633"/>
              <a:ext cx="538163" cy="53816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Oval 354"/>
            <p:cNvSpPr>
              <a:spLocks noChangeArrowheads="1"/>
            </p:cNvSpPr>
            <p:nvPr/>
          </p:nvSpPr>
          <p:spPr bwMode="auto">
            <a:xfrm>
              <a:off x="6347763" y="3105633"/>
              <a:ext cx="536575" cy="538163"/>
            </a:xfrm>
            <a:prstGeom prst="ellipse">
              <a:avLst/>
            </a:prstGeom>
            <a:solidFill>
              <a:srgbClr val="1490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Oval 355"/>
            <p:cNvSpPr>
              <a:spLocks noChangeArrowheads="1"/>
            </p:cNvSpPr>
            <p:nvPr/>
          </p:nvSpPr>
          <p:spPr bwMode="auto">
            <a:xfrm>
              <a:off x="7098651" y="3537433"/>
              <a:ext cx="538163" cy="53816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Oval 356"/>
            <p:cNvSpPr>
              <a:spLocks noChangeArrowheads="1"/>
            </p:cNvSpPr>
            <p:nvPr/>
          </p:nvSpPr>
          <p:spPr bwMode="auto">
            <a:xfrm>
              <a:off x="7535213" y="4286733"/>
              <a:ext cx="536575" cy="538163"/>
            </a:xfrm>
            <a:prstGeom prst="ellipse">
              <a:avLst/>
            </a:prstGeom>
            <a:solidFill>
              <a:srgbClr val="1490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357"/>
            <p:cNvSpPr>
              <a:spLocks noEditPoints="1"/>
            </p:cNvSpPr>
            <p:nvPr/>
          </p:nvSpPr>
          <p:spPr bwMode="auto">
            <a:xfrm>
              <a:off x="5630213" y="3242158"/>
              <a:ext cx="266700" cy="265113"/>
            </a:xfrm>
            <a:custGeom>
              <a:avLst/>
              <a:gdLst>
                <a:gd name="T0" fmla="*/ 93 w 187"/>
                <a:gd name="T1" fmla="*/ 0 h 186"/>
                <a:gd name="T2" fmla="*/ 0 w 187"/>
                <a:gd name="T3" fmla="*/ 93 h 186"/>
                <a:gd name="T4" fmla="*/ 93 w 187"/>
                <a:gd name="T5" fmla="*/ 186 h 186"/>
                <a:gd name="T6" fmla="*/ 187 w 187"/>
                <a:gd name="T7" fmla="*/ 93 h 186"/>
                <a:gd name="T8" fmla="*/ 93 w 187"/>
                <a:gd name="T9" fmla="*/ 0 h 186"/>
                <a:gd name="T10" fmla="*/ 93 w 187"/>
                <a:gd name="T11" fmla="*/ 172 h 186"/>
                <a:gd name="T12" fmla="*/ 14 w 187"/>
                <a:gd name="T13" fmla="*/ 93 h 186"/>
                <a:gd name="T14" fmla="*/ 93 w 187"/>
                <a:gd name="T15" fmla="*/ 13 h 186"/>
                <a:gd name="T16" fmla="*/ 173 w 187"/>
                <a:gd name="T17" fmla="*/ 93 h 186"/>
                <a:gd name="T18" fmla="*/ 93 w 187"/>
                <a:gd name="T19" fmla="*/ 17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7" h="186">
                  <a:moveTo>
                    <a:pt x="93" y="0"/>
                  </a:moveTo>
                  <a:cubicBezTo>
                    <a:pt x="42" y="0"/>
                    <a:pt x="0" y="41"/>
                    <a:pt x="0" y="93"/>
                  </a:cubicBezTo>
                  <a:cubicBezTo>
                    <a:pt x="0" y="144"/>
                    <a:pt x="42" y="186"/>
                    <a:pt x="93" y="186"/>
                  </a:cubicBezTo>
                  <a:cubicBezTo>
                    <a:pt x="145" y="186"/>
                    <a:pt x="187" y="144"/>
                    <a:pt x="187" y="93"/>
                  </a:cubicBezTo>
                  <a:cubicBezTo>
                    <a:pt x="187" y="41"/>
                    <a:pt x="145" y="0"/>
                    <a:pt x="93" y="0"/>
                  </a:cubicBezTo>
                  <a:close/>
                  <a:moveTo>
                    <a:pt x="93" y="172"/>
                  </a:moveTo>
                  <a:cubicBezTo>
                    <a:pt x="50" y="172"/>
                    <a:pt x="14" y="137"/>
                    <a:pt x="14" y="93"/>
                  </a:cubicBezTo>
                  <a:cubicBezTo>
                    <a:pt x="14" y="49"/>
                    <a:pt x="50" y="13"/>
                    <a:pt x="93" y="13"/>
                  </a:cubicBezTo>
                  <a:cubicBezTo>
                    <a:pt x="137" y="13"/>
                    <a:pt x="173" y="49"/>
                    <a:pt x="173" y="93"/>
                  </a:cubicBezTo>
                  <a:cubicBezTo>
                    <a:pt x="173" y="137"/>
                    <a:pt x="137" y="172"/>
                    <a:pt x="93" y="1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358"/>
            <p:cNvSpPr>
              <a:spLocks/>
            </p:cNvSpPr>
            <p:nvPr/>
          </p:nvSpPr>
          <p:spPr bwMode="auto">
            <a:xfrm>
              <a:off x="5757213" y="3267558"/>
              <a:ext cx="12700" cy="25400"/>
            </a:xfrm>
            <a:custGeom>
              <a:avLst/>
              <a:gdLst>
                <a:gd name="T0" fmla="*/ 4 w 9"/>
                <a:gd name="T1" fmla="*/ 18 h 18"/>
                <a:gd name="T2" fmla="*/ 9 w 9"/>
                <a:gd name="T3" fmla="*/ 14 h 18"/>
                <a:gd name="T4" fmla="*/ 9 w 9"/>
                <a:gd name="T5" fmla="*/ 5 h 18"/>
                <a:gd name="T6" fmla="*/ 4 w 9"/>
                <a:gd name="T7" fmla="*/ 0 h 18"/>
                <a:gd name="T8" fmla="*/ 0 w 9"/>
                <a:gd name="T9" fmla="*/ 5 h 18"/>
                <a:gd name="T10" fmla="*/ 0 w 9"/>
                <a:gd name="T11" fmla="*/ 14 h 18"/>
                <a:gd name="T12" fmla="*/ 4 w 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8">
                  <a:moveTo>
                    <a:pt x="4" y="18"/>
                  </a:moveTo>
                  <a:cubicBezTo>
                    <a:pt x="7" y="18"/>
                    <a:pt x="9" y="16"/>
                    <a:pt x="9" y="1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7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2" y="18"/>
                    <a:pt x="4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359"/>
            <p:cNvSpPr>
              <a:spLocks/>
            </p:cNvSpPr>
            <p:nvPr/>
          </p:nvSpPr>
          <p:spPr bwMode="auto">
            <a:xfrm>
              <a:off x="5757213" y="3453295"/>
              <a:ext cx="12700" cy="26988"/>
            </a:xfrm>
            <a:custGeom>
              <a:avLst/>
              <a:gdLst>
                <a:gd name="T0" fmla="*/ 4 w 9"/>
                <a:gd name="T1" fmla="*/ 0 h 19"/>
                <a:gd name="T2" fmla="*/ 0 w 9"/>
                <a:gd name="T3" fmla="*/ 5 h 19"/>
                <a:gd name="T4" fmla="*/ 0 w 9"/>
                <a:gd name="T5" fmla="*/ 14 h 19"/>
                <a:gd name="T6" fmla="*/ 4 w 9"/>
                <a:gd name="T7" fmla="*/ 19 h 19"/>
                <a:gd name="T8" fmla="*/ 9 w 9"/>
                <a:gd name="T9" fmla="*/ 14 h 19"/>
                <a:gd name="T10" fmla="*/ 9 w 9"/>
                <a:gd name="T11" fmla="*/ 5 h 19"/>
                <a:gd name="T12" fmla="*/ 4 w 9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9">
                  <a:moveTo>
                    <a:pt x="4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7"/>
                    <a:pt x="2" y="19"/>
                    <a:pt x="4" y="19"/>
                  </a:cubicBezTo>
                  <a:cubicBezTo>
                    <a:pt x="7" y="19"/>
                    <a:pt x="9" y="17"/>
                    <a:pt x="9" y="1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7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360"/>
            <p:cNvSpPr>
              <a:spLocks/>
            </p:cNvSpPr>
            <p:nvPr/>
          </p:nvSpPr>
          <p:spPr bwMode="auto">
            <a:xfrm>
              <a:off x="5657201" y="3367570"/>
              <a:ext cx="25400" cy="12700"/>
            </a:xfrm>
            <a:custGeom>
              <a:avLst/>
              <a:gdLst>
                <a:gd name="T0" fmla="*/ 14 w 18"/>
                <a:gd name="T1" fmla="*/ 0 h 9"/>
                <a:gd name="T2" fmla="*/ 5 w 18"/>
                <a:gd name="T3" fmla="*/ 0 h 9"/>
                <a:gd name="T4" fmla="*/ 0 w 18"/>
                <a:gd name="T5" fmla="*/ 4 h 9"/>
                <a:gd name="T6" fmla="*/ 5 w 18"/>
                <a:gd name="T7" fmla="*/ 9 h 9"/>
                <a:gd name="T8" fmla="*/ 14 w 18"/>
                <a:gd name="T9" fmla="*/ 9 h 9"/>
                <a:gd name="T10" fmla="*/ 18 w 18"/>
                <a:gd name="T11" fmla="*/ 4 h 9"/>
                <a:gd name="T12" fmla="*/ 14 w 1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9">
                  <a:moveTo>
                    <a:pt x="14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6" y="9"/>
                    <a:pt x="18" y="7"/>
                    <a:pt x="18" y="4"/>
                  </a:cubicBezTo>
                  <a:cubicBezTo>
                    <a:pt x="18" y="2"/>
                    <a:pt x="16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361"/>
            <p:cNvSpPr>
              <a:spLocks/>
            </p:cNvSpPr>
            <p:nvPr/>
          </p:nvSpPr>
          <p:spPr bwMode="auto">
            <a:xfrm>
              <a:off x="5842938" y="3367570"/>
              <a:ext cx="26988" cy="12700"/>
            </a:xfrm>
            <a:custGeom>
              <a:avLst/>
              <a:gdLst>
                <a:gd name="T0" fmla="*/ 14 w 19"/>
                <a:gd name="T1" fmla="*/ 0 h 9"/>
                <a:gd name="T2" fmla="*/ 5 w 19"/>
                <a:gd name="T3" fmla="*/ 0 h 9"/>
                <a:gd name="T4" fmla="*/ 0 w 19"/>
                <a:gd name="T5" fmla="*/ 4 h 9"/>
                <a:gd name="T6" fmla="*/ 5 w 19"/>
                <a:gd name="T7" fmla="*/ 9 h 9"/>
                <a:gd name="T8" fmla="*/ 14 w 19"/>
                <a:gd name="T9" fmla="*/ 9 h 9"/>
                <a:gd name="T10" fmla="*/ 19 w 19"/>
                <a:gd name="T11" fmla="*/ 4 h 9"/>
                <a:gd name="T12" fmla="*/ 14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4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7" y="9"/>
                    <a:pt x="19" y="7"/>
                    <a:pt x="19" y="4"/>
                  </a:cubicBezTo>
                  <a:cubicBezTo>
                    <a:pt x="19" y="2"/>
                    <a:pt x="17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362"/>
            <p:cNvSpPr>
              <a:spLocks/>
            </p:cNvSpPr>
            <p:nvPr/>
          </p:nvSpPr>
          <p:spPr bwMode="auto">
            <a:xfrm>
              <a:off x="5692126" y="3312008"/>
              <a:ext cx="93663" cy="122238"/>
            </a:xfrm>
            <a:custGeom>
              <a:avLst/>
              <a:gdLst>
                <a:gd name="T0" fmla="*/ 55 w 66"/>
                <a:gd name="T1" fmla="*/ 34 h 86"/>
                <a:gd name="T2" fmla="*/ 55 w 66"/>
                <a:gd name="T3" fmla="*/ 4 h 86"/>
                <a:gd name="T4" fmla="*/ 50 w 66"/>
                <a:gd name="T5" fmla="*/ 0 h 86"/>
                <a:gd name="T6" fmla="*/ 46 w 66"/>
                <a:gd name="T7" fmla="*/ 4 h 86"/>
                <a:gd name="T8" fmla="*/ 46 w 66"/>
                <a:gd name="T9" fmla="*/ 34 h 86"/>
                <a:gd name="T10" fmla="*/ 41 w 66"/>
                <a:gd name="T11" fmla="*/ 47 h 86"/>
                <a:gd name="T12" fmla="*/ 2 w 66"/>
                <a:gd name="T13" fmla="*/ 77 h 86"/>
                <a:gd name="T14" fmla="*/ 1 w 66"/>
                <a:gd name="T15" fmla="*/ 84 h 86"/>
                <a:gd name="T16" fmla="*/ 8 w 66"/>
                <a:gd name="T17" fmla="*/ 85 h 86"/>
                <a:gd name="T18" fmla="*/ 48 w 66"/>
                <a:gd name="T19" fmla="*/ 53 h 86"/>
                <a:gd name="T20" fmla="*/ 55 w 66"/>
                <a:gd name="T21" fmla="*/ 3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86">
                  <a:moveTo>
                    <a:pt x="55" y="34"/>
                  </a:moveTo>
                  <a:cubicBezTo>
                    <a:pt x="55" y="4"/>
                    <a:pt x="55" y="4"/>
                    <a:pt x="55" y="4"/>
                  </a:cubicBezTo>
                  <a:cubicBezTo>
                    <a:pt x="55" y="2"/>
                    <a:pt x="53" y="0"/>
                    <a:pt x="50" y="0"/>
                  </a:cubicBezTo>
                  <a:cubicBezTo>
                    <a:pt x="48" y="0"/>
                    <a:pt x="46" y="2"/>
                    <a:pt x="46" y="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1" y="36"/>
                    <a:pt x="38" y="42"/>
                    <a:pt x="41" y="4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0" y="79"/>
                    <a:pt x="0" y="82"/>
                    <a:pt x="1" y="84"/>
                  </a:cubicBezTo>
                  <a:cubicBezTo>
                    <a:pt x="3" y="86"/>
                    <a:pt x="6" y="86"/>
                    <a:pt x="8" y="85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60" y="56"/>
                    <a:pt x="66" y="39"/>
                    <a:pt x="55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363"/>
            <p:cNvSpPr>
              <a:spLocks noEditPoints="1"/>
            </p:cNvSpPr>
            <p:nvPr/>
          </p:nvSpPr>
          <p:spPr bwMode="auto">
            <a:xfrm>
              <a:off x="4892026" y="3664433"/>
              <a:ext cx="228600" cy="265113"/>
            </a:xfrm>
            <a:custGeom>
              <a:avLst/>
              <a:gdLst>
                <a:gd name="T0" fmla="*/ 143 w 160"/>
                <a:gd name="T1" fmla="*/ 186 h 186"/>
                <a:gd name="T2" fmla="*/ 17 w 160"/>
                <a:gd name="T3" fmla="*/ 186 h 186"/>
                <a:gd name="T4" fmla="*/ 3 w 160"/>
                <a:gd name="T5" fmla="*/ 178 h 186"/>
                <a:gd name="T6" fmla="*/ 3 w 160"/>
                <a:gd name="T7" fmla="*/ 162 h 186"/>
                <a:gd name="T8" fmla="*/ 40 w 160"/>
                <a:gd name="T9" fmla="*/ 95 h 186"/>
                <a:gd name="T10" fmla="*/ 50 w 160"/>
                <a:gd name="T11" fmla="*/ 57 h 186"/>
                <a:gd name="T12" fmla="*/ 50 w 160"/>
                <a:gd name="T13" fmla="*/ 22 h 186"/>
                <a:gd name="T14" fmla="*/ 45 w 160"/>
                <a:gd name="T15" fmla="*/ 10 h 186"/>
                <a:gd name="T16" fmla="*/ 56 w 160"/>
                <a:gd name="T17" fmla="*/ 0 h 186"/>
                <a:gd name="T18" fmla="*/ 104 w 160"/>
                <a:gd name="T19" fmla="*/ 0 h 186"/>
                <a:gd name="T20" fmla="*/ 116 w 160"/>
                <a:gd name="T21" fmla="*/ 11 h 186"/>
                <a:gd name="T22" fmla="*/ 110 w 160"/>
                <a:gd name="T23" fmla="*/ 22 h 186"/>
                <a:gd name="T24" fmla="*/ 110 w 160"/>
                <a:gd name="T25" fmla="*/ 58 h 186"/>
                <a:gd name="T26" fmla="*/ 120 w 160"/>
                <a:gd name="T27" fmla="*/ 96 h 186"/>
                <a:gd name="T28" fmla="*/ 157 w 160"/>
                <a:gd name="T29" fmla="*/ 162 h 186"/>
                <a:gd name="T30" fmla="*/ 157 w 160"/>
                <a:gd name="T31" fmla="*/ 178 h 186"/>
                <a:gd name="T32" fmla="*/ 143 w 160"/>
                <a:gd name="T33" fmla="*/ 186 h 186"/>
                <a:gd name="T34" fmla="*/ 56 w 160"/>
                <a:gd name="T35" fmla="*/ 8 h 186"/>
                <a:gd name="T36" fmla="*/ 53 w 160"/>
                <a:gd name="T37" fmla="*/ 11 h 186"/>
                <a:gd name="T38" fmla="*/ 55 w 160"/>
                <a:gd name="T39" fmla="*/ 15 h 186"/>
                <a:gd name="T40" fmla="*/ 58 w 160"/>
                <a:gd name="T41" fmla="*/ 16 h 186"/>
                <a:gd name="T42" fmla="*/ 58 w 160"/>
                <a:gd name="T43" fmla="*/ 57 h 186"/>
                <a:gd name="T44" fmla="*/ 48 w 160"/>
                <a:gd name="T45" fmla="*/ 99 h 186"/>
                <a:gd name="T46" fmla="*/ 10 w 160"/>
                <a:gd name="T47" fmla="*/ 166 h 186"/>
                <a:gd name="T48" fmla="*/ 10 w 160"/>
                <a:gd name="T49" fmla="*/ 174 h 186"/>
                <a:gd name="T50" fmla="*/ 17 w 160"/>
                <a:gd name="T51" fmla="*/ 178 h 186"/>
                <a:gd name="T52" fmla="*/ 143 w 160"/>
                <a:gd name="T53" fmla="*/ 178 h 186"/>
                <a:gd name="T54" fmla="*/ 149 w 160"/>
                <a:gd name="T55" fmla="*/ 174 h 186"/>
                <a:gd name="T56" fmla="*/ 150 w 160"/>
                <a:gd name="T57" fmla="*/ 166 h 186"/>
                <a:gd name="T58" fmla="*/ 112 w 160"/>
                <a:gd name="T59" fmla="*/ 100 h 186"/>
                <a:gd name="T60" fmla="*/ 101 w 160"/>
                <a:gd name="T61" fmla="*/ 58 h 186"/>
                <a:gd name="T62" fmla="*/ 101 w 160"/>
                <a:gd name="T63" fmla="*/ 16 h 186"/>
                <a:gd name="T64" fmla="*/ 105 w 160"/>
                <a:gd name="T65" fmla="*/ 15 h 186"/>
                <a:gd name="T66" fmla="*/ 108 w 160"/>
                <a:gd name="T67" fmla="*/ 11 h 186"/>
                <a:gd name="T68" fmla="*/ 104 w 160"/>
                <a:gd name="T69" fmla="*/ 8 h 186"/>
                <a:gd name="T70" fmla="*/ 56 w 160"/>
                <a:gd name="T71" fmla="*/ 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0" h="186">
                  <a:moveTo>
                    <a:pt x="143" y="186"/>
                  </a:moveTo>
                  <a:cubicBezTo>
                    <a:pt x="17" y="186"/>
                    <a:pt x="17" y="186"/>
                    <a:pt x="17" y="186"/>
                  </a:cubicBezTo>
                  <a:cubicBezTo>
                    <a:pt x="11" y="186"/>
                    <a:pt x="6" y="183"/>
                    <a:pt x="3" y="178"/>
                  </a:cubicBezTo>
                  <a:cubicBezTo>
                    <a:pt x="0" y="173"/>
                    <a:pt x="0" y="167"/>
                    <a:pt x="3" y="162"/>
                  </a:cubicBezTo>
                  <a:cubicBezTo>
                    <a:pt x="40" y="95"/>
                    <a:pt x="40" y="95"/>
                    <a:pt x="40" y="95"/>
                  </a:cubicBezTo>
                  <a:cubicBezTo>
                    <a:pt x="47" y="83"/>
                    <a:pt x="50" y="70"/>
                    <a:pt x="50" y="57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6" y="20"/>
                    <a:pt x="44" y="15"/>
                    <a:pt x="45" y="10"/>
                  </a:cubicBezTo>
                  <a:cubicBezTo>
                    <a:pt x="45" y="4"/>
                    <a:pt x="50" y="0"/>
                    <a:pt x="56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11" y="0"/>
                    <a:pt x="115" y="4"/>
                    <a:pt x="116" y="11"/>
                  </a:cubicBezTo>
                  <a:cubicBezTo>
                    <a:pt x="116" y="15"/>
                    <a:pt x="114" y="20"/>
                    <a:pt x="110" y="22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71"/>
                    <a:pt x="113" y="84"/>
                    <a:pt x="120" y="96"/>
                  </a:cubicBezTo>
                  <a:cubicBezTo>
                    <a:pt x="157" y="162"/>
                    <a:pt x="157" y="162"/>
                    <a:pt x="157" y="162"/>
                  </a:cubicBezTo>
                  <a:cubicBezTo>
                    <a:pt x="160" y="167"/>
                    <a:pt x="160" y="173"/>
                    <a:pt x="157" y="178"/>
                  </a:cubicBezTo>
                  <a:cubicBezTo>
                    <a:pt x="154" y="183"/>
                    <a:pt x="149" y="186"/>
                    <a:pt x="143" y="186"/>
                  </a:cubicBezTo>
                  <a:close/>
                  <a:moveTo>
                    <a:pt x="56" y="8"/>
                  </a:moveTo>
                  <a:cubicBezTo>
                    <a:pt x="54" y="8"/>
                    <a:pt x="53" y="11"/>
                    <a:pt x="53" y="11"/>
                  </a:cubicBezTo>
                  <a:cubicBezTo>
                    <a:pt x="53" y="12"/>
                    <a:pt x="53" y="15"/>
                    <a:pt x="55" y="15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58" y="72"/>
                    <a:pt x="55" y="86"/>
                    <a:pt x="48" y="99"/>
                  </a:cubicBezTo>
                  <a:cubicBezTo>
                    <a:pt x="10" y="166"/>
                    <a:pt x="10" y="166"/>
                    <a:pt x="10" y="166"/>
                  </a:cubicBezTo>
                  <a:cubicBezTo>
                    <a:pt x="9" y="169"/>
                    <a:pt x="9" y="172"/>
                    <a:pt x="10" y="174"/>
                  </a:cubicBezTo>
                  <a:cubicBezTo>
                    <a:pt x="12" y="176"/>
                    <a:pt x="14" y="178"/>
                    <a:pt x="17" y="178"/>
                  </a:cubicBezTo>
                  <a:cubicBezTo>
                    <a:pt x="143" y="178"/>
                    <a:pt x="143" y="178"/>
                    <a:pt x="143" y="178"/>
                  </a:cubicBezTo>
                  <a:cubicBezTo>
                    <a:pt x="146" y="178"/>
                    <a:pt x="148" y="176"/>
                    <a:pt x="149" y="174"/>
                  </a:cubicBezTo>
                  <a:cubicBezTo>
                    <a:pt x="151" y="172"/>
                    <a:pt x="151" y="169"/>
                    <a:pt x="150" y="166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05" y="87"/>
                    <a:pt x="101" y="73"/>
                    <a:pt x="101" y="58"/>
                  </a:cubicBezTo>
                  <a:cubicBezTo>
                    <a:pt x="101" y="16"/>
                    <a:pt x="101" y="16"/>
                    <a:pt x="101" y="16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8" y="15"/>
                    <a:pt x="108" y="12"/>
                    <a:pt x="108" y="11"/>
                  </a:cubicBezTo>
                  <a:cubicBezTo>
                    <a:pt x="107" y="10"/>
                    <a:pt x="107" y="8"/>
                    <a:pt x="104" y="8"/>
                  </a:cubicBezTo>
                  <a:lnTo>
                    <a:pt x="56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364"/>
            <p:cNvSpPr>
              <a:spLocks noEditPoints="1"/>
            </p:cNvSpPr>
            <p:nvPr/>
          </p:nvSpPr>
          <p:spPr bwMode="auto">
            <a:xfrm>
              <a:off x="4920601" y="3815245"/>
              <a:ext cx="171450" cy="88900"/>
            </a:xfrm>
            <a:custGeom>
              <a:avLst/>
              <a:gdLst>
                <a:gd name="T0" fmla="*/ 115 w 120"/>
                <a:gd name="T1" fmla="*/ 50 h 62"/>
                <a:gd name="T2" fmla="*/ 88 w 120"/>
                <a:gd name="T3" fmla="*/ 0 h 62"/>
                <a:gd name="T4" fmla="*/ 31 w 120"/>
                <a:gd name="T5" fmla="*/ 0 h 62"/>
                <a:gd name="T6" fmla="*/ 4 w 120"/>
                <a:gd name="T7" fmla="*/ 50 h 62"/>
                <a:gd name="T8" fmla="*/ 7 w 120"/>
                <a:gd name="T9" fmla="*/ 62 h 62"/>
                <a:gd name="T10" fmla="*/ 112 w 120"/>
                <a:gd name="T11" fmla="*/ 62 h 62"/>
                <a:gd name="T12" fmla="*/ 115 w 120"/>
                <a:gd name="T13" fmla="*/ 50 h 62"/>
                <a:gd name="T14" fmla="*/ 38 w 120"/>
                <a:gd name="T15" fmla="*/ 38 h 62"/>
                <a:gd name="T16" fmla="*/ 33 w 120"/>
                <a:gd name="T17" fmla="*/ 34 h 62"/>
                <a:gd name="T18" fmla="*/ 38 w 120"/>
                <a:gd name="T19" fmla="*/ 30 h 62"/>
                <a:gd name="T20" fmla="*/ 42 w 120"/>
                <a:gd name="T21" fmla="*/ 34 h 62"/>
                <a:gd name="T22" fmla="*/ 38 w 120"/>
                <a:gd name="T23" fmla="*/ 38 h 62"/>
                <a:gd name="T24" fmla="*/ 66 w 120"/>
                <a:gd name="T25" fmla="*/ 15 h 62"/>
                <a:gd name="T26" fmla="*/ 70 w 120"/>
                <a:gd name="T27" fmla="*/ 11 h 62"/>
                <a:gd name="T28" fmla="*/ 75 w 120"/>
                <a:gd name="T29" fmla="*/ 15 h 62"/>
                <a:gd name="T30" fmla="*/ 70 w 120"/>
                <a:gd name="T31" fmla="*/ 20 h 62"/>
                <a:gd name="T32" fmla="*/ 66 w 120"/>
                <a:gd name="T33" fmla="*/ 15 h 62"/>
                <a:gd name="T34" fmla="*/ 76 w 120"/>
                <a:gd name="T35" fmla="*/ 54 h 62"/>
                <a:gd name="T36" fmla="*/ 72 w 120"/>
                <a:gd name="T37" fmla="*/ 50 h 62"/>
                <a:gd name="T38" fmla="*/ 76 w 120"/>
                <a:gd name="T39" fmla="*/ 45 h 62"/>
                <a:gd name="T40" fmla="*/ 81 w 120"/>
                <a:gd name="T41" fmla="*/ 50 h 62"/>
                <a:gd name="T42" fmla="*/ 76 w 120"/>
                <a:gd name="T43" fmla="*/ 5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0" h="62">
                  <a:moveTo>
                    <a:pt x="115" y="50"/>
                  </a:moveTo>
                  <a:cubicBezTo>
                    <a:pt x="115" y="50"/>
                    <a:pt x="89" y="1"/>
                    <a:pt x="8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4" y="50"/>
                    <a:pt x="4" y="50"/>
                  </a:cubicBezTo>
                  <a:cubicBezTo>
                    <a:pt x="1" y="55"/>
                    <a:pt x="0" y="62"/>
                    <a:pt x="7" y="62"/>
                  </a:cubicBezTo>
                  <a:cubicBezTo>
                    <a:pt x="112" y="62"/>
                    <a:pt x="112" y="62"/>
                    <a:pt x="112" y="62"/>
                  </a:cubicBezTo>
                  <a:cubicBezTo>
                    <a:pt x="120" y="62"/>
                    <a:pt x="119" y="55"/>
                    <a:pt x="115" y="50"/>
                  </a:cubicBezTo>
                  <a:close/>
                  <a:moveTo>
                    <a:pt x="38" y="38"/>
                  </a:moveTo>
                  <a:cubicBezTo>
                    <a:pt x="35" y="38"/>
                    <a:pt x="33" y="36"/>
                    <a:pt x="33" y="34"/>
                  </a:cubicBezTo>
                  <a:cubicBezTo>
                    <a:pt x="33" y="32"/>
                    <a:pt x="35" y="30"/>
                    <a:pt x="38" y="30"/>
                  </a:cubicBezTo>
                  <a:cubicBezTo>
                    <a:pt x="40" y="30"/>
                    <a:pt x="42" y="32"/>
                    <a:pt x="42" y="34"/>
                  </a:cubicBezTo>
                  <a:cubicBezTo>
                    <a:pt x="42" y="36"/>
                    <a:pt x="40" y="38"/>
                    <a:pt x="38" y="38"/>
                  </a:cubicBezTo>
                  <a:close/>
                  <a:moveTo>
                    <a:pt x="66" y="15"/>
                  </a:moveTo>
                  <a:cubicBezTo>
                    <a:pt x="66" y="13"/>
                    <a:pt x="68" y="11"/>
                    <a:pt x="70" y="11"/>
                  </a:cubicBezTo>
                  <a:cubicBezTo>
                    <a:pt x="73" y="11"/>
                    <a:pt x="75" y="13"/>
                    <a:pt x="75" y="15"/>
                  </a:cubicBezTo>
                  <a:cubicBezTo>
                    <a:pt x="75" y="18"/>
                    <a:pt x="73" y="20"/>
                    <a:pt x="70" y="20"/>
                  </a:cubicBezTo>
                  <a:cubicBezTo>
                    <a:pt x="68" y="20"/>
                    <a:pt x="66" y="18"/>
                    <a:pt x="66" y="15"/>
                  </a:cubicBezTo>
                  <a:close/>
                  <a:moveTo>
                    <a:pt x="76" y="54"/>
                  </a:moveTo>
                  <a:cubicBezTo>
                    <a:pt x="74" y="54"/>
                    <a:pt x="72" y="52"/>
                    <a:pt x="72" y="50"/>
                  </a:cubicBezTo>
                  <a:cubicBezTo>
                    <a:pt x="72" y="47"/>
                    <a:pt x="74" y="45"/>
                    <a:pt x="76" y="45"/>
                  </a:cubicBezTo>
                  <a:cubicBezTo>
                    <a:pt x="79" y="45"/>
                    <a:pt x="81" y="47"/>
                    <a:pt x="81" y="50"/>
                  </a:cubicBezTo>
                  <a:cubicBezTo>
                    <a:pt x="81" y="52"/>
                    <a:pt x="79" y="54"/>
                    <a:pt x="76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365"/>
            <p:cNvSpPr>
              <a:spLocks/>
            </p:cNvSpPr>
            <p:nvPr/>
          </p:nvSpPr>
          <p:spPr bwMode="auto">
            <a:xfrm>
              <a:off x="6611288" y="3246920"/>
              <a:ext cx="7938" cy="28575"/>
            </a:xfrm>
            <a:custGeom>
              <a:avLst/>
              <a:gdLst>
                <a:gd name="T0" fmla="*/ 5 w 5"/>
                <a:gd name="T1" fmla="*/ 18 h 20"/>
                <a:gd name="T2" fmla="*/ 2 w 5"/>
                <a:gd name="T3" fmla="*/ 20 h 20"/>
                <a:gd name="T4" fmla="*/ 2 w 5"/>
                <a:gd name="T5" fmla="*/ 20 h 20"/>
                <a:gd name="T6" fmla="*/ 0 w 5"/>
                <a:gd name="T7" fmla="*/ 18 h 20"/>
                <a:gd name="T8" fmla="*/ 0 w 5"/>
                <a:gd name="T9" fmla="*/ 2 h 20"/>
                <a:gd name="T10" fmla="*/ 2 w 5"/>
                <a:gd name="T11" fmla="*/ 0 h 20"/>
                <a:gd name="T12" fmla="*/ 2 w 5"/>
                <a:gd name="T13" fmla="*/ 0 h 20"/>
                <a:gd name="T14" fmla="*/ 5 w 5"/>
                <a:gd name="T15" fmla="*/ 2 h 20"/>
                <a:gd name="T16" fmla="*/ 5 w 5"/>
                <a:gd name="T17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20">
                  <a:moveTo>
                    <a:pt x="5" y="18"/>
                  </a:moveTo>
                  <a:cubicBezTo>
                    <a:pt x="5" y="19"/>
                    <a:pt x="4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lnTo>
                    <a:pt x="5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366"/>
            <p:cNvSpPr>
              <a:spLocks/>
            </p:cNvSpPr>
            <p:nvPr/>
          </p:nvSpPr>
          <p:spPr bwMode="auto">
            <a:xfrm>
              <a:off x="6516038" y="3291370"/>
              <a:ext cx="23813" cy="23813"/>
            </a:xfrm>
            <a:custGeom>
              <a:avLst/>
              <a:gdLst>
                <a:gd name="T0" fmla="*/ 16 w 17"/>
                <a:gd name="T1" fmla="*/ 11 h 16"/>
                <a:gd name="T2" fmla="*/ 16 w 17"/>
                <a:gd name="T3" fmla="*/ 15 h 16"/>
                <a:gd name="T4" fmla="*/ 16 w 17"/>
                <a:gd name="T5" fmla="*/ 15 h 16"/>
                <a:gd name="T6" fmla="*/ 13 w 17"/>
                <a:gd name="T7" fmla="*/ 15 h 16"/>
                <a:gd name="T8" fmla="*/ 1 w 17"/>
                <a:gd name="T9" fmla="*/ 4 h 16"/>
                <a:gd name="T10" fmla="*/ 1 w 17"/>
                <a:gd name="T11" fmla="*/ 1 h 16"/>
                <a:gd name="T12" fmla="*/ 1 w 17"/>
                <a:gd name="T13" fmla="*/ 1 h 16"/>
                <a:gd name="T14" fmla="*/ 5 w 17"/>
                <a:gd name="T15" fmla="*/ 1 h 16"/>
                <a:gd name="T16" fmla="*/ 16 w 17"/>
                <a:gd name="T17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6">
                  <a:moveTo>
                    <a:pt x="16" y="11"/>
                  </a:moveTo>
                  <a:cubicBezTo>
                    <a:pt x="17" y="12"/>
                    <a:pt x="17" y="13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5" y="16"/>
                    <a:pt x="14" y="16"/>
                    <a:pt x="13" y="1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5" y="1"/>
                  </a:cubicBezTo>
                  <a:lnTo>
                    <a:pt x="16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367"/>
            <p:cNvSpPr>
              <a:spLocks/>
            </p:cNvSpPr>
            <p:nvPr/>
          </p:nvSpPr>
          <p:spPr bwMode="auto">
            <a:xfrm>
              <a:off x="6487463" y="3388208"/>
              <a:ext cx="28575" cy="12700"/>
            </a:xfrm>
            <a:custGeom>
              <a:avLst/>
              <a:gdLst>
                <a:gd name="T0" fmla="*/ 18 w 20"/>
                <a:gd name="T1" fmla="*/ 1 h 8"/>
                <a:gd name="T2" fmla="*/ 20 w 20"/>
                <a:gd name="T3" fmla="*/ 3 h 8"/>
                <a:gd name="T4" fmla="*/ 20 w 20"/>
                <a:gd name="T5" fmla="*/ 3 h 8"/>
                <a:gd name="T6" fmla="*/ 18 w 20"/>
                <a:gd name="T7" fmla="*/ 6 h 8"/>
                <a:gd name="T8" fmla="*/ 2 w 20"/>
                <a:gd name="T9" fmla="*/ 8 h 8"/>
                <a:gd name="T10" fmla="*/ 0 w 20"/>
                <a:gd name="T11" fmla="*/ 5 h 8"/>
                <a:gd name="T12" fmla="*/ 0 w 20"/>
                <a:gd name="T13" fmla="*/ 5 h 8"/>
                <a:gd name="T14" fmla="*/ 2 w 20"/>
                <a:gd name="T15" fmla="*/ 2 h 8"/>
                <a:gd name="T16" fmla="*/ 18 w 20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8">
                  <a:moveTo>
                    <a:pt x="18" y="1"/>
                  </a:moveTo>
                  <a:cubicBezTo>
                    <a:pt x="19" y="0"/>
                    <a:pt x="20" y="2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4"/>
                    <a:pt x="19" y="6"/>
                    <a:pt x="18" y="6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2"/>
                    <a:pt x="2" y="2"/>
                  </a:cubicBezTo>
                  <a:lnTo>
                    <a:pt x="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368"/>
            <p:cNvSpPr>
              <a:spLocks/>
            </p:cNvSpPr>
            <p:nvPr/>
          </p:nvSpPr>
          <p:spPr bwMode="auto">
            <a:xfrm>
              <a:off x="6720826" y="3383445"/>
              <a:ext cx="28575" cy="9525"/>
            </a:xfrm>
            <a:custGeom>
              <a:avLst/>
              <a:gdLst>
                <a:gd name="T0" fmla="*/ 2 w 21"/>
                <a:gd name="T1" fmla="*/ 5 h 7"/>
                <a:gd name="T2" fmla="*/ 1 w 21"/>
                <a:gd name="T3" fmla="*/ 2 h 7"/>
                <a:gd name="T4" fmla="*/ 1 w 21"/>
                <a:gd name="T5" fmla="*/ 2 h 7"/>
                <a:gd name="T6" fmla="*/ 3 w 21"/>
                <a:gd name="T7" fmla="*/ 0 h 7"/>
                <a:gd name="T8" fmla="*/ 19 w 21"/>
                <a:gd name="T9" fmla="*/ 2 h 7"/>
                <a:gd name="T10" fmla="*/ 21 w 21"/>
                <a:gd name="T11" fmla="*/ 4 h 7"/>
                <a:gd name="T12" fmla="*/ 21 w 21"/>
                <a:gd name="T13" fmla="*/ 4 h 7"/>
                <a:gd name="T14" fmla="*/ 18 w 21"/>
                <a:gd name="T15" fmla="*/ 7 h 7"/>
                <a:gd name="T16" fmla="*/ 2 w 21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7">
                  <a:moveTo>
                    <a:pt x="2" y="5"/>
                  </a:moveTo>
                  <a:cubicBezTo>
                    <a:pt x="1" y="5"/>
                    <a:pt x="0" y="4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2"/>
                    <a:pt x="21" y="3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6"/>
                    <a:pt x="19" y="7"/>
                    <a:pt x="18" y="7"/>
                  </a:cubicBezTo>
                  <a:lnTo>
                    <a:pt x="2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369"/>
            <p:cNvSpPr>
              <a:spLocks/>
            </p:cNvSpPr>
            <p:nvPr/>
          </p:nvSpPr>
          <p:spPr bwMode="auto">
            <a:xfrm>
              <a:off x="6692251" y="3286608"/>
              <a:ext cx="23813" cy="22225"/>
            </a:xfrm>
            <a:custGeom>
              <a:avLst/>
              <a:gdLst>
                <a:gd name="T0" fmla="*/ 4 w 17"/>
                <a:gd name="T1" fmla="*/ 16 h 16"/>
                <a:gd name="T2" fmla="*/ 1 w 17"/>
                <a:gd name="T3" fmla="*/ 15 h 16"/>
                <a:gd name="T4" fmla="*/ 1 w 17"/>
                <a:gd name="T5" fmla="*/ 15 h 16"/>
                <a:gd name="T6" fmla="*/ 0 w 17"/>
                <a:gd name="T7" fmla="*/ 12 h 16"/>
                <a:gd name="T8" fmla="*/ 12 w 17"/>
                <a:gd name="T9" fmla="*/ 1 h 16"/>
                <a:gd name="T10" fmla="*/ 16 w 17"/>
                <a:gd name="T11" fmla="*/ 1 h 16"/>
                <a:gd name="T12" fmla="*/ 16 w 17"/>
                <a:gd name="T13" fmla="*/ 1 h 16"/>
                <a:gd name="T14" fmla="*/ 16 w 17"/>
                <a:gd name="T15" fmla="*/ 5 h 16"/>
                <a:gd name="T16" fmla="*/ 4 w 17"/>
                <a:gd name="T1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6">
                  <a:moveTo>
                    <a:pt x="4" y="16"/>
                  </a:moveTo>
                  <a:cubicBezTo>
                    <a:pt x="3" y="16"/>
                    <a:pt x="2" y="16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4"/>
                    <a:pt x="0" y="12"/>
                    <a:pt x="0" y="1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0"/>
                    <a:pt x="15" y="0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7" y="3"/>
                    <a:pt x="17" y="4"/>
                    <a:pt x="16" y="5"/>
                  </a:cubicBezTo>
                  <a:lnTo>
                    <a:pt x="4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370"/>
            <p:cNvSpPr>
              <a:spLocks noEditPoints="1"/>
            </p:cNvSpPr>
            <p:nvPr/>
          </p:nvSpPr>
          <p:spPr bwMode="auto">
            <a:xfrm>
              <a:off x="6533501" y="3286608"/>
              <a:ext cx="160338" cy="227013"/>
            </a:xfrm>
            <a:custGeom>
              <a:avLst/>
              <a:gdLst>
                <a:gd name="T0" fmla="*/ 113 w 113"/>
                <a:gd name="T1" fmla="*/ 57 h 158"/>
                <a:gd name="T2" fmla="*/ 57 w 113"/>
                <a:gd name="T3" fmla="*/ 0 h 158"/>
                <a:gd name="T4" fmla="*/ 0 w 113"/>
                <a:gd name="T5" fmla="*/ 57 h 158"/>
                <a:gd name="T6" fmla="*/ 34 w 113"/>
                <a:gd name="T7" fmla="*/ 108 h 158"/>
                <a:gd name="T8" fmla="*/ 34 w 113"/>
                <a:gd name="T9" fmla="*/ 120 h 158"/>
                <a:gd name="T10" fmla="*/ 34 w 113"/>
                <a:gd name="T11" fmla="*/ 120 h 158"/>
                <a:gd name="T12" fmla="*/ 34 w 113"/>
                <a:gd name="T13" fmla="*/ 135 h 158"/>
                <a:gd name="T14" fmla="*/ 42 w 113"/>
                <a:gd name="T15" fmla="*/ 145 h 158"/>
                <a:gd name="T16" fmla="*/ 43 w 113"/>
                <a:gd name="T17" fmla="*/ 149 h 158"/>
                <a:gd name="T18" fmla="*/ 53 w 113"/>
                <a:gd name="T19" fmla="*/ 158 h 158"/>
                <a:gd name="T20" fmla="*/ 61 w 113"/>
                <a:gd name="T21" fmla="*/ 158 h 158"/>
                <a:gd name="T22" fmla="*/ 71 w 113"/>
                <a:gd name="T23" fmla="*/ 149 h 158"/>
                <a:gd name="T24" fmla="*/ 72 w 113"/>
                <a:gd name="T25" fmla="*/ 145 h 158"/>
                <a:gd name="T26" fmla="*/ 80 w 113"/>
                <a:gd name="T27" fmla="*/ 135 h 158"/>
                <a:gd name="T28" fmla="*/ 80 w 113"/>
                <a:gd name="T29" fmla="*/ 115 h 158"/>
                <a:gd name="T30" fmla="*/ 80 w 113"/>
                <a:gd name="T31" fmla="*/ 115 h 158"/>
                <a:gd name="T32" fmla="*/ 80 w 113"/>
                <a:gd name="T33" fmla="*/ 108 h 158"/>
                <a:gd name="T34" fmla="*/ 113 w 113"/>
                <a:gd name="T35" fmla="*/ 57 h 158"/>
                <a:gd name="T36" fmla="*/ 36 w 113"/>
                <a:gd name="T37" fmla="*/ 29 h 158"/>
                <a:gd name="T38" fmla="*/ 22 w 113"/>
                <a:gd name="T39" fmla="*/ 57 h 158"/>
                <a:gd name="T40" fmla="*/ 34 w 113"/>
                <a:gd name="T41" fmla="*/ 84 h 158"/>
                <a:gd name="T42" fmla="*/ 35 w 113"/>
                <a:gd name="T43" fmla="*/ 87 h 158"/>
                <a:gd name="T44" fmla="*/ 35 w 113"/>
                <a:gd name="T45" fmla="*/ 87 h 158"/>
                <a:gd name="T46" fmla="*/ 31 w 113"/>
                <a:gd name="T47" fmla="*/ 88 h 158"/>
                <a:gd name="T48" fmla="*/ 16 w 113"/>
                <a:gd name="T49" fmla="*/ 57 h 158"/>
                <a:gd name="T50" fmla="*/ 33 w 113"/>
                <a:gd name="T51" fmla="*/ 24 h 158"/>
                <a:gd name="T52" fmla="*/ 36 w 113"/>
                <a:gd name="T53" fmla="*/ 25 h 158"/>
                <a:gd name="T54" fmla="*/ 36 w 113"/>
                <a:gd name="T55" fmla="*/ 25 h 158"/>
                <a:gd name="T56" fmla="*/ 36 w 113"/>
                <a:gd name="T57" fmla="*/ 29 h 158"/>
                <a:gd name="T58" fmla="*/ 75 w 113"/>
                <a:gd name="T59" fmla="*/ 135 h 158"/>
                <a:gd name="T60" fmla="*/ 73 w 113"/>
                <a:gd name="T61" fmla="*/ 139 h 158"/>
                <a:gd name="T62" fmla="*/ 71 w 113"/>
                <a:gd name="T63" fmla="*/ 140 h 158"/>
                <a:gd name="T64" fmla="*/ 43 w 113"/>
                <a:gd name="T65" fmla="*/ 140 h 158"/>
                <a:gd name="T66" fmla="*/ 41 w 113"/>
                <a:gd name="T67" fmla="*/ 139 h 158"/>
                <a:gd name="T68" fmla="*/ 39 w 113"/>
                <a:gd name="T69" fmla="*/ 135 h 158"/>
                <a:gd name="T70" fmla="*/ 39 w 113"/>
                <a:gd name="T71" fmla="*/ 120 h 158"/>
                <a:gd name="T72" fmla="*/ 75 w 113"/>
                <a:gd name="T73" fmla="*/ 120 h 158"/>
                <a:gd name="T74" fmla="*/ 75 w 113"/>
                <a:gd name="T75" fmla="*/ 135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3" h="158">
                  <a:moveTo>
                    <a:pt x="113" y="57"/>
                  </a:moveTo>
                  <a:cubicBezTo>
                    <a:pt x="113" y="26"/>
                    <a:pt x="88" y="0"/>
                    <a:pt x="57" y="0"/>
                  </a:cubicBezTo>
                  <a:cubicBezTo>
                    <a:pt x="26" y="0"/>
                    <a:pt x="0" y="26"/>
                    <a:pt x="0" y="57"/>
                  </a:cubicBezTo>
                  <a:cubicBezTo>
                    <a:pt x="0" y="80"/>
                    <a:pt x="14" y="99"/>
                    <a:pt x="34" y="108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4" y="135"/>
                    <a:pt x="34" y="135"/>
                    <a:pt x="34" y="135"/>
                  </a:cubicBezTo>
                  <a:cubicBezTo>
                    <a:pt x="34" y="140"/>
                    <a:pt x="37" y="145"/>
                    <a:pt x="42" y="145"/>
                  </a:cubicBezTo>
                  <a:cubicBezTo>
                    <a:pt x="42" y="147"/>
                    <a:pt x="43" y="148"/>
                    <a:pt x="43" y="149"/>
                  </a:cubicBezTo>
                  <a:cubicBezTo>
                    <a:pt x="46" y="155"/>
                    <a:pt x="50" y="158"/>
                    <a:pt x="53" y="158"/>
                  </a:cubicBezTo>
                  <a:cubicBezTo>
                    <a:pt x="61" y="158"/>
                    <a:pt x="61" y="158"/>
                    <a:pt x="61" y="158"/>
                  </a:cubicBezTo>
                  <a:cubicBezTo>
                    <a:pt x="64" y="158"/>
                    <a:pt x="68" y="155"/>
                    <a:pt x="71" y="149"/>
                  </a:cubicBezTo>
                  <a:cubicBezTo>
                    <a:pt x="71" y="148"/>
                    <a:pt x="72" y="147"/>
                    <a:pt x="72" y="145"/>
                  </a:cubicBezTo>
                  <a:cubicBezTo>
                    <a:pt x="77" y="145"/>
                    <a:pt x="80" y="140"/>
                    <a:pt x="80" y="135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100" y="99"/>
                    <a:pt x="113" y="80"/>
                    <a:pt x="113" y="57"/>
                  </a:cubicBezTo>
                  <a:close/>
                  <a:moveTo>
                    <a:pt x="36" y="29"/>
                  </a:moveTo>
                  <a:cubicBezTo>
                    <a:pt x="27" y="35"/>
                    <a:pt x="22" y="45"/>
                    <a:pt x="22" y="57"/>
                  </a:cubicBezTo>
                  <a:cubicBezTo>
                    <a:pt x="22" y="68"/>
                    <a:pt x="27" y="77"/>
                    <a:pt x="34" y="84"/>
                  </a:cubicBezTo>
                  <a:cubicBezTo>
                    <a:pt x="35" y="85"/>
                    <a:pt x="35" y="86"/>
                    <a:pt x="35" y="87"/>
                  </a:cubicBezTo>
                  <a:cubicBezTo>
                    <a:pt x="35" y="87"/>
                    <a:pt x="35" y="87"/>
                    <a:pt x="35" y="87"/>
                  </a:cubicBezTo>
                  <a:cubicBezTo>
                    <a:pt x="34" y="89"/>
                    <a:pt x="32" y="89"/>
                    <a:pt x="31" y="88"/>
                  </a:cubicBezTo>
                  <a:cubicBezTo>
                    <a:pt x="22" y="80"/>
                    <a:pt x="16" y="69"/>
                    <a:pt x="16" y="57"/>
                  </a:cubicBezTo>
                  <a:cubicBezTo>
                    <a:pt x="16" y="44"/>
                    <a:pt x="23" y="32"/>
                    <a:pt x="33" y="24"/>
                  </a:cubicBezTo>
                  <a:cubicBezTo>
                    <a:pt x="34" y="23"/>
                    <a:pt x="36" y="24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7" y="26"/>
                    <a:pt x="37" y="28"/>
                    <a:pt x="36" y="29"/>
                  </a:cubicBezTo>
                  <a:close/>
                  <a:moveTo>
                    <a:pt x="75" y="135"/>
                  </a:moveTo>
                  <a:cubicBezTo>
                    <a:pt x="75" y="137"/>
                    <a:pt x="74" y="139"/>
                    <a:pt x="73" y="139"/>
                  </a:cubicBezTo>
                  <a:cubicBezTo>
                    <a:pt x="72" y="140"/>
                    <a:pt x="71" y="140"/>
                    <a:pt x="71" y="140"/>
                  </a:cubicBezTo>
                  <a:cubicBezTo>
                    <a:pt x="43" y="140"/>
                    <a:pt x="43" y="140"/>
                    <a:pt x="43" y="140"/>
                  </a:cubicBezTo>
                  <a:cubicBezTo>
                    <a:pt x="42" y="140"/>
                    <a:pt x="42" y="140"/>
                    <a:pt x="41" y="139"/>
                  </a:cubicBezTo>
                  <a:cubicBezTo>
                    <a:pt x="40" y="139"/>
                    <a:pt x="39" y="137"/>
                    <a:pt x="39" y="135"/>
                  </a:cubicBezTo>
                  <a:cubicBezTo>
                    <a:pt x="39" y="120"/>
                    <a:pt x="39" y="120"/>
                    <a:pt x="39" y="120"/>
                  </a:cubicBezTo>
                  <a:cubicBezTo>
                    <a:pt x="75" y="120"/>
                    <a:pt x="75" y="120"/>
                    <a:pt x="75" y="120"/>
                  </a:cubicBezTo>
                  <a:lnTo>
                    <a:pt x="75" y="1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371"/>
            <p:cNvSpPr>
              <a:spLocks noEditPoints="1"/>
            </p:cNvSpPr>
            <p:nvPr/>
          </p:nvSpPr>
          <p:spPr bwMode="auto">
            <a:xfrm>
              <a:off x="4542776" y="4410558"/>
              <a:ext cx="63500" cy="65088"/>
            </a:xfrm>
            <a:custGeom>
              <a:avLst/>
              <a:gdLst>
                <a:gd name="T0" fmla="*/ 45 w 45"/>
                <a:gd name="T1" fmla="*/ 23 h 46"/>
                <a:gd name="T2" fmla="*/ 22 w 45"/>
                <a:gd name="T3" fmla="*/ 0 h 46"/>
                <a:gd name="T4" fmla="*/ 0 w 45"/>
                <a:gd name="T5" fmla="*/ 23 h 46"/>
                <a:gd name="T6" fmla="*/ 15 w 45"/>
                <a:gd name="T7" fmla="*/ 45 h 46"/>
                <a:gd name="T8" fmla="*/ 22 w 45"/>
                <a:gd name="T9" fmla="*/ 46 h 46"/>
                <a:gd name="T10" fmla="*/ 30 w 45"/>
                <a:gd name="T11" fmla="*/ 45 h 46"/>
                <a:gd name="T12" fmla="*/ 45 w 45"/>
                <a:gd name="T13" fmla="*/ 23 h 46"/>
                <a:gd name="T14" fmla="*/ 22 w 45"/>
                <a:gd name="T15" fmla="*/ 35 h 46"/>
                <a:gd name="T16" fmla="*/ 11 w 45"/>
                <a:gd name="T17" fmla="*/ 23 h 46"/>
                <a:gd name="T18" fmla="*/ 22 w 45"/>
                <a:gd name="T19" fmla="*/ 12 h 46"/>
                <a:gd name="T20" fmla="*/ 34 w 45"/>
                <a:gd name="T21" fmla="*/ 23 h 46"/>
                <a:gd name="T22" fmla="*/ 22 w 45"/>
                <a:gd name="T23" fmla="*/ 3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" h="46">
                  <a:moveTo>
                    <a:pt x="45" y="23"/>
                  </a:moveTo>
                  <a:cubicBezTo>
                    <a:pt x="45" y="11"/>
                    <a:pt x="35" y="0"/>
                    <a:pt x="22" y="0"/>
                  </a:cubicBezTo>
                  <a:cubicBezTo>
                    <a:pt x="10" y="0"/>
                    <a:pt x="0" y="11"/>
                    <a:pt x="0" y="23"/>
                  </a:cubicBezTo>
                  <a:cubicBezTo>
                    <a:pt x="0" y="33"/>
                    <a:pt x="6" y="41"/>
                    <a:pt x="15" y="45"/>
                  </a:cubicBezTo>
                  <a:cubicBezTo>
                    <a:pt x="17" y="45"/>
                    <a:pt x="20" y="46"/>
                    <a:pt x="22" y="46"/>
                  </a:cubicBezTo>
                  <a:cubicBezTo>
                    <a:pt x="25" y="46"/>
                    <a:pt x="28" y="45"/>
                    <a:pt x="30" y="45"/>
                  </a:cubicBezTo>
                  <a:cubicBezTo>
                    <a:pt x="39" y="41"/>
                    <a:pt x="45" y="33"/>
                    <a:pt x="45" y="23"/>
                  </a:cubicBezTo>
                  <a:close/>
                  <a:moveTo>
                    <a:pt x="22" y="35"/>
                  </a:moveTo>
                  <a:cubicBezTo>
                    <a:pt x="16" y="35"/>
                    <a:pt x="11" y="29"/>
                    <a:pt x="11" y="23"/>
                  </a:cubicBezTo>
                  <a:cubicBezTo>
                    <a:pt x="11" y="17"/>
                    <a:pt x="16" y="12"/>
                    <a:pt x="22" y="12"/>
                  </a:cubicBezTo>
                  <a:cubicBezTo>
                    <a:pt x="29" y="12"/>
                    <a:pt x="34" y="17"/>
                    <a:pt x="34" y="23"/>
                  </a:cubicBezTo>
                  <a:cubicBezTo>
                    <a:pt x="34" y="29"/>
                    <a:pt x="29" y="35"/>
                    <a:pt x="22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372"/>
            <p:cNvSpPr>
              <a:spLocks/>
            </p:cNvSpPr>
            <p:nvPr/>
          </p:nvSpPr>
          <p:spPr bwMode="auto">
            <a:xfrm>
              <a:off x="4457051" y="4555020"/>
              <a:ext cx="42863" cy="38100"/>
            </a:xfrm>
            <a:custGeom>
              <a:avLst/>
              <a:gdLst>
                <a:gd name="T0" fmla="*/ 17 w 27"/>
                <a:gd name="T1" fmla="*/ 0 h 24"/>
                <a:gd name="T2" fmla="*/ 9 w 27"/>
                <a:gd name="T3" fmla="*/ 10 h 24"/>
                <a:gd name="T4" fmla="*/ 0 w 27"/>
                <a:gd name="T5" fmla="*/ 20 h 24"/>
                <a:gd name="T6" fmla="*/ 13 w 27"/>
                <a:gd name="T7" fmla="*/ 22 h 24"/>
                <a:gd name="T8" fmla="*/ 27 w 27"/>
                <a:gd name="T9" fmla="*/ 24 h 24"/>
                <a:gd name="T10" fmla="*/ 22 w 27"/>
                <a:gd name="T11" fmla="*/ 11 h 24"/>
                <a:gd name="T12" fmla="*/ 17 w 27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4">
                  <a:moveTo>
                    <a:pt x="17" y="0"/>
                  </a:moveTo>
                  <a:lnTo>
                    <a:pt x="9" y="10"/>
                  </a:lnTo>
                  <a:lnTo>
                    <a:pt x="0" y="20"/>
                  </a:lnTo>
                  <a:lnTo>
                    <a:pt x="13" y="22"/>
                  </a:lnTo>
                  <a:lnTo>
                    <a:pt x="27" y="24"/>
                  </a:lnTo>
                  <a:lnTo>
                    <a:pt x="22" y="11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373"/>
            <p:cNvSpPr>
              <a:spLocks/>
            </p:cNvSpPr>
            <p:nvPr/>
          </p:nvSpPr>
          <p:spPr bwMode="auto">
            <a:xfrm>
              <a:off x="4649138" y="4555020"/>
              <a:ext cx="42863" cy="38100"/>
            </a:xfrm>
            <a:custGeom>
              <a:avLst/>
              <a:gdLst>
                <a:gd name="T0" fmla="*/ 27 w 27"/>
                <a:gd name="T1" fmla="*/ 20 h 24"/>
                <a:gd name="T2" fmla="*/ 18 w 27"/>
                <a:gd name="T3" fmla="*/ 10 h 24"/>
                <a:gd name="T4" fmla="*/ 10 w 27"/>
                <a:gd name="T5" fmla="*/ 0 h 24"/>
                <a:gd name="T6" fmla="*/ 5 w 27"/>
                <a:gd name="T7" fmla="*/ 11 h 24"/>
                <a:gd name="T8" fmla="*/ 0 w 27"/>
                <a:gd name="T9" fmla="*/ 24 h 24"/>
                <a:gd name="T10" fmla="*/ 13 w 27"/>
                <a:gd name="T11" fmla="*/ 22 h 24"/>
                <a:gd name="T12" fmla="*/ 27 w 27"/>
                <a:gd name="T13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4">
                  <a:moveTo>
                    <a:pt x="27" y="20"/>
                  </a:moveTo>
                  <a:lnTo>
                    <a:pt x="18" y="10"/>
                  </a:lnTo>
                  <a:lnTo>
                    <a:pt x="10" y="0"/>
                  </a:lnTo>
                  <a:lnTo>
                    <a:pt x="5" y="11"/>
                  </a:lnTo>
                  <a:lnTo>
                    <a:pt x="0" y="24"/>
                  </a:lnTo>
                  <a:lnTo>
                    <a:pt x="13" y="22"/>
                  </a:lnTo>
                  <a:lnTo>
                    <a:pt x="27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374"/>
            <p:cNvSpPr>
              <a:spLocks/>
            </p:cNvSpPr>
            <p:nvPr/>
          </p:nvSpPr>
          <p:spPr bwMode="auto">
            <a:xfrm>
              <a:off x="4463401" y="4480408"/>
              <a:ext cx="222250" cy="196850"/>
            </a:xfrm>
            <a:custGeom>
              <a:avLst/>
              <a:gdLst>
                <a:gd name="T0" fmla="*/ 153 w 155"/>
                <a:gd name="T1" fmla="*/ 88 h 138"/>
                <a:gd name="T2" fmla="*/ 151 w 155"/>
                <a:gd name="T3" fmla="*/ 80 h 138"/>
                <a:gd name="T4" fmla="*/ 145 w 155"/>
                <a:gd name="T5" fmla="*/ 81 h 138"/>
                <a:gd name="T6" fmla="*/ 139 w 155"/>
                <a:gd name="T7" fmla="*/ 82 h 138"/>
                <a:gd name="T8" fmla="*/ 131 w 155"/>
                <a:gd name="T9" fmla="*/ 92 h 138"/>
                <a:gd name="T10" fmla="*/ 90 w 155"/>
                <a:gd name="T11" fmla="*/ 92 h 138"/>
                <a:gd name="T12" fmla="*/ 86 w 155"/>
                <a:gd name="T13" fmla="*/ 20 h 138"/>
                <a:gd name="T14" fmla="*/ 104 w 155"/>
                <a:gd name="T15" fmla="*/ 20 h 138"/>
                <a:gd name="T16" fmla="*/ 109 w 155"/>
                <a:gd name="T17" fmla="*/ 15 h 138"/>
                <a:gd name="T18" fmla="*/ 109 w 155"/>
                <a:gd name="T19" fmla="*/ 15 h 138"/>
                <a:gd name="T20" fmla="*/ 104 w 155"/>
                <a:gd name="T21" fmla="*/ 9 h 138"/>
                <a:gd name="T22" fmla="*/ 85 w 155"/>
                <a:gd name="T23" fmla="*/ 9 h 138"/>
                <a:gd name="T24" fmla="*/ 85 w 155"/>
                <a:gd name="T25" fmla="*/ 0 h 138"/>
                <a:gd name="T26" fmla="*/ 77 w 155"/>
                <a:gd name="T27" fmla="*/ 1 h 138"/>
                <a:gd name="T28" fmla="*/ 70 w 155"/>
                <a:gd name="T29" fmla="*/ 0 h 138"/>
                <a:gd name="T30" fmla="*/ 69 w 155"/>
                <a:gd name="T31" fmla="*/ 9 h 138"/>
                <a:gd name="T32" fmla="*/ 51 w 155"/>
                <a:gd name="T33" fmla="*/ 9 h 138"/>
                <a:gd name="T34" fmla="*/ 45 w 155"/>
                <a:gd name="T35" fmla="*/ 15 h 138"/>
                <a:gd name="T36" fmla="*/ 45 w 155"/>
                <a:gd name="T37" fmla="*/ 15 h 138"/>
                <a:gd name="T38" fmla="*/ 51 w 155"/>
                <a:gd name="T39" fmla="*/ 20 h 138"/>
                <a:gd name="T40" fmla="*/ 69 w 155"/>
                <a:gd name="T41" fmla="*/ 20 h 138"/>
                <a:gd name="T42" fmla="*/ 64 w 155"/>
                <a:gd name="T43" fmla="*/ 92 h 138"/>
                <a:gd name="T44" fmla="*/ 24 w 155"/>
                <a:gd name="T45" fmla="*/ 92 h 138"/>
                <a:gd name="T46" fmla="*/ 16 w 155"/>
                <a:gd name="T47" fmla="*/ 82 h 138"/>
                <a:gd name="T48" fmla="*/ 10 w 155"/>
                <a:gd name="T49" fmla="*/ 81 h 138"/>
                <a:gd name="T50" fmla="*/ 3 w 155"/>
                <a:gd name="T51" fmla="*/ 80 h 138"/>
                <a:gd name="T52" fmla="*/ 2 w 155"/>
                <a:gd name="T53" fmla="*/ 88 h 138"/>
                <a:gd name="T54" fmla="*/ 24 w 155"/>
                <a:gd name="T55" fmla="*/ 114 h 138"/>
                <a:gd name="T56" fmla="*/ 34 w 155"/>
                <a:gd name="T57" fmla="*/ 117 h 138"/>
                <a:gd name="T58" fmla="*/ 73 w 155"/>
                <a:gd name="T59" fmla="*/ 136 h 138"/>
                <a:gd name="T60" fmla="*/ 81 w 155"/>
                <a:gd name="T61" fmla="*/ 136 h 138"/>
                <a:gd name="T62" fmla="*/ 121 w 155"/>
                <a:gd name="T63" fmla="*/ 117 h 138"/>
                <a:gd name="T64" fmla="*/ 131 w 155"/>
                <a:gd name="T65" fmla="*/ 114 h 138"/>
                <a:gd name="T66" fmla="*/ 153 w 155"/>
                <a:gd name="T67" fmla="*/ 8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5" h="138">
                  <a:moveTo>
                    <a:pt x="153" y="88"/>
                  </a:moveTo>
                  <a:cubicBezTo>
                    <a:pt x="153" y="85"/>
                    <a:pt x="152" y="83"/>
                    <a:pt x="151" y="80"/>
                  </a:cubicBezTo>
                  <a:cubicBezTo>
                    <a:pt x="145" y="81"/>
                    <a:pt x="145" y="81"/>
                    <a:pt x="145" y="81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7" y="86"/>
                    <a:pt x="135" y="89"/>
                    <a:pt x="131" y="92"/>
                  </a:cubicBezTo>
                  <a:cubicBezTo>
                    <a:pt x="122" y="97"/>
                    <a:pt x="94" y="102"/>
                    <a:pt x="90" y="92"/>
                  </a:cubicBezTo>
                  <a:cubicBezTo>
                    <a:pt x="88" y="85"/>
                    <a:pt x="87" y="49"/>
                    <a:pt x="86" y="20"/>
                  </a:cubicBezTo>
                  <a:cubicBezTo>
                    <a:pt x="104" y="20"/>
                    <a:pt x="104" y="20"/>
                    <a:pt x="104" y="20"/>
                  </a:cubicBezTo>
                  <a:cubicBezTo>
                    <a:pt x="107" y="20"/>
                    <a:pt x="109" y="18"/>
                    <a:pt x="109" y="15"/>
                  </a:cubicBezTo>
                  <a:cubicBezTo>
                    <a:pt x="109" y="15"/>
                    <a:pt x="109" y="15"/>
                    <a:pt x="109" y="15"/>
                  </a:cubicBezTo>
                  <a:cubicBezTo>
                    <a:pt x="109" y="11"/>
                    <a:pt x="107" y="9"/>
                    <a:pt x="104" y="9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85" y="6"/>
                    <a:pt x="85" y="3"/>
                    <a:pt x="85" y="0"/>
                  </a:cubicBezTo>
                  <a:cubicBezTo>
                    <a:pt x="83" y="1"/>
                    <a:pt x="80" y="1"/>
                    <a:pt x="77" y="1"/>
                  </a:cubicBezTo>
                  <a:cubicBezTo>
                    <a:pt x="75" y="1"/>
                    <a:pt x="72" y="1"/>
                    <a:pt x="70" y="0"/>
                  </a:cubicBezTo>
                  <a:cubicBezTo>
                    <a:pt x="69" y="3"/>
                    <a:pt x="69" y="6"/>
                    <a:pt x="69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48" y="9"/>
                    <a:pt x="45" y="11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8"/>
                    <a:pt x="48" y="20"/>
                    <a:pt x="51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8" y="49"/>
                    <a:pt x="66" y="85"/>
                    <a:pt x="64" y="92"/>
                  </a:cubicBezTo>
                  <a:cubicBezTo>
                    <a:pt x="61" y="102"/>
                    <a:pt x="32" y="97"/>
                    <a:pt x="24" y="92"/>
                  </a:cubicBezTo>
                  <a:cubicBezTo>
                    <a:pt x="20" y="89"/>
                    <a:pt x="17" y="86"/>
                    <a:pt x="16" y="82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2" y="83"/>
                    <a:pt x="2" y="85"/>
                    <a:pt x="2" y="88"/>
                  </a:cubicBezTo>
                  <a:cubicBezTo>
                    <a:pt x="0" y="102"/>
                    <a:pt x="12" y="110"/>
                    <a:pt x="24" y="114"/>
                  </a:cubicBezTo>
                  <a:cubicBezTo>
                    <a:pt x="27" y="116"/>
                    <a:pt x="30" y="116"/>
                    <a:pt x="34" y="117"/>
                  </a:cubicBezTo>
                  <a:cubicBezTo>
                    <a:pt x="50" y="122"/>
                    <a:pt x="64" y="125"/>
                    <a:pt x="73" y="136"/>
                  </a:cubicBezTo>
                  <a:cubicBezTo>
                    <a:pt x="75" y="138"/>
                    <a:pt x="79" y="138"/>
                    <a:pt x="81" y="136"/>
                  </a:cubicBezTo>
                  <a:cubicBezTo>
                    <a:pt x="91" y="125"/>
                    <a:pt x="105" y="122"/>
                    <a:pt x="121" y="117"/>
                  </a:cubicBezTo>
                  <a:cubicBezTo>
                    <a:pt x="124" y="116"/>
                    <a:pt x="128" y="116"/>
                    <a:pt x="131" y="114"/>
                  </a:cubicBezTo>
                  <a:cubicBezTo>
                    <a:pt x="142" y="110"/>
                    <a:pt x="155" y="102"/>
                    <a:pt x="153" y="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375"/>
            <p:cNvSpPr>
              <a:spLocks/>
            </p:cNvSpPr>
            <p:nvPr/>
          </p:nvSpPr>
          <p:spPr bwMode="auto">
            <a:xfrm>
              <a:off x="7405038" y="3694595"/>
              <a:ext cx="100013" cy="100013"/>
            </a:xfrm>
            <a:custGeom>
              <a:avLst/>
              <a:gdLst>
                <a:gd name="T0" fmla="*/ 60 w 70"/>
                <a:gd name="T1" fmla="*/ 60 h 70"/>
                <a:gd name="T2" fmla="*/ 66 w 70"/>
                <a:gd name="T3" fmla="*/ 27 h 70"/>
                <a:gd name="T4" fmla="*/ 52 w 70"/>
                <a:gd name="T5" fmla="*/ 41 h 70"/>
                <a:gd name="T6" fmla="*/ 31 w 70"/>
                <a:gd name="T7" fmla="*/ 41 h 70"/>
                <a:gd name="T8" fmla="*/ 29 w 70"/>
                <a:gd name="T9" fmla="*/ 39 h 70"/>
                <a:gd name="T10" fmla="*/ 29 w 70"/>
                <a:gd name="T11" fmla="*/ 18 h 70"/>
                <a:gd name="T12" fmla="*/ 43 w 70"/>
                <a:gd name="T13" fmla="*/ 4 h 70"/>
                <a:gd name="T14" fmla="*/ 11 w 70"/>
                <a:gd name="T15" fmla="*/ 10 h 70"/>
                <a:gd name="T16" fmla="*/ 5 w 70"/>
                <a:gd name="T17" fmla="*/ 45 h 70"/>
                <a:gd name="T18" fmla="*/ 13 w 70"/>
                <a:gd name="T19" fmla="*/ 57 h 70"/>
                <a:gd name="T20" fmla="*/ 25 w 70"/>
                <a:gd name="T21" fmla="*/ 65 h 70"/>
                <a:gd name="T22" fmla="*/ 60 w 70"/>
                <a:gd name="T23" fmla="*/ 6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0">
                  <a:moveTo>
                    <a:pt x="60" y="60"/>
                  </a:moveTo>
                  <a:cubicBezTo>
                    <a:pt x="68" y="51"/>
                    <a:pt x="70" y="39"/>
                    <a:pt x="66" y="27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46" y="47"/>
                    <a:pt x="37" y="47"/>
                    <a:pt x="31" y="41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3" y="33"/>
                    <a:pt x="23" y="24"/>
                    <a:pt x="29" y="18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31" y="0"/>
                    <a:pt x="19" y="2"/>
                    <a:pt x="11" y="10"/>
                  </a:cubicBezTo>
                  <a:cubicBezTo>
                    <a:pt x="2" y="19"/>
                    <a:pt x="0" y="33"/>
                    <a:pt x="5" y="45"/>
                  </a:cubicBezTo>
                  <a:cubicBezTo>
                    <a:pt x="7" y="49"/>
                    <a:pt x="9" y="53"/>
                    <a:pt x="13" y="57"/>
                  </a:cubicBezTo>
                  <a:cubicBezTo>
                    <a:pt x="17" y="61"/>
                    <a:pt x="21" y="63"/>
                    <a:pt x="25" y="65"/>
                  </a:cubicBezTo>
                  <a:cubicBezTo>
                    <a:pt x="37" y="70"/>
                    <a:pt x="51" y="69"/>
                    <a:pt x="60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376"/>
            <p:cNvSpPr>
              <a:spLocks noEditPoints="1"/>
            </p:cNvSpPr>
            <p:nvPr/>
          </p:nvSpPr>
          <p:spPr bwMode="auto">
            <a:xfrm>
              <a:off x="7278038" y="3758095"/>
              <a:ext cx="161925" cy="161925"/>
            </a:xfrm>
            <a:custGeom>
              <a:avLst/>
              <a:gdLst>
                <a:gd name="T0" fmla="*/ 113 w 113"/>
                <a:gd name="T1" fmla="*/ 20 h 113"/>
                <a:gd name="T2" fmla="*/ 101 w 113"/>
                <a:gd name="T3" fmla="*/ 12 h 113"/>
                <a:gd name="T4" fmla="*/ 93 w 113"/>
                <a:gd name="T5" fmla="*/ 0 h 113"/>
                <a:gd name="T6" fmla="*/ 90 w 113"/>
                <a:gd name="T7" fmla="*/ 2 h 113"/>
                <a:gd name="T8" fmla="*/ 5 w 113"/>
                <a:gd name="T9" fmla="*/ 87 h 113"/>
                <a:gd name="T10" fmla="*/ 5 w 113"/>
                <a:gd name="T11" fmla="*/ 108 h 113"/>
                <a:gd name="T12" fmla="*/ 6 w 113"/>
                <a:gd name="T13" fmla="*/ 108 h 113"/>
                <a:gd name="T14" fmla="*/ 26 w 113"/>
                <a:gd name="T15" fmla="*/ 108 h 113"/>
                <a:gd name="T16" fmla="*/ 111 w 113"/>
                <a:gd name="T17" fmla="*/ 23 h 113"/>
                <a:gd name="T18" fmla="*/ 113 w 113"/>
                <a:gd name="T19" fmla="*/ 20 h 113"/>
                <a:gd name="T20" fmla="*/ 12 w 113"/>
                <a:gd name="T21" fmla="*/ 101 h 113"/>
                <a:gd name="T22" fmla="*/ 12 w 113"/>
                <a:gd name="T23" fmla="*/ 95 h 113"/>
                <a:gd name="T24" fmla="*/ 18 w 113"/>
                <a:gd name="T25" fmla="*/ 95 h 113"/>
                <a:gd name="T26" fmla="*/ 18 w 113"/>
                <a:gd name="T27" fmla="*/ 101 h 113"/>
                <a:gd name="T28" fmla="*/ 12 w 113"/>
                <a:gd name="T29" fmla="*/ 10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3" h="113">
                  <a:moveTo>
                    <a:pt x="113" y="20"/>
                  </a:moveTo>
                  <a:cubicBezTo>
                    <a:pt x="109" y="18"/>
                    <a:pt x="105" y="16"/>
                    <a:pt x="101" y="12"/>
                  </a:cubicBezTo>
                  <a:cubicBezTo>
                    <a:pt x="97" y="8"/>
                    <a:pt x="95" y="4"/>
                    <a:pt x="93" y="0"/>
                  </a:cubicBezTo>
                  <a:cubicBezTo>
                    <a:pt x="92" y="1"/>
                    <a:pt x="91" y="1"/>
                    <a:pt x="90" y="2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0" y="93"/>
                    <a:pt x="0" y="102"/>
                    <a:pt x="5" y="108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11" y="113"/>
                    <a:pt x="20" y="113"/>
                    <a:pt x="26" y="108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2" y="22"/>
                    <a:pt x="112" y="21"/>
                    <a:pt x="113" y="20"/>
                  </a:cubicBezTo>
                  <a:close/>
                  <a:moveTo>
                    <a:pt x="12" y="101"/>
                  </a:moveTo>
                  <a:cubicBezTo>
                    <a:pt x="10" y="99"/>
                    <a:pt x="10" y="97"/>
                    <a:pt x="12" y="95"/>
                  </a:cubicBezTo>
                  <a:cubicBezTo>
                    <a:pt x="14" y="93"/>
                    <a:pt x="16" y="93"/>
                    <a:pt x="18" y="95"/>
                  </a:cubicBezTo>
                  <a:cubicBezTo>
                    <a:pt x="20" y="97"/>
                    <a:pt x="20" y="99"/>
                    <a:pt x="18" y="101"/>
                  </a:cubicBezTo>
                  <a:cubicBezTo>
                    <a:pt x="16" y="103"/>
                    <a:pt x="14" y="103"/>
                    <a:pt x="12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377"/>
            <p:cNvSpPr>
              <a:spLocks/>
            </p:cNvSpPr>
            <p:nvPr/>
          </p:nvSpPr>
          <p:spPr bwMode="auto">
            <a:xfrm>
              <a:off x="7255813" y="3710470"/>
              <a:ext cx="209550" cy="211138"/>
            </a:xfrm>
            <a:custGeom>
              <a:avLst/>
              <a:gdLst>
                <a:gd name="T0" fmla="*/ 22 w 147"/>
                <a:gd name="T1" fmla="*/ 4 h 148"/>
                <a:gd name="T2" fmla="*/ 5 w 147"/>
                <a:gd name="T3" fmla="*/ 5 h 148"/>
                <a:gd name="T4" fmla="*/ 4 w 147"/>
                <a:gd name="T5" fmla="*/ 5 h 148"/>
                <a:gd name="T6" fmla="*/ 4 w 147"/>
                <a:gd name="T7" fmla="*/ 22 h 148"/>
                <a:gd name="T8" fmla="*/ 119 w 147"/>
                <a:gd name="T9" fmla="*/ 141 h 148"/>
                <a:gd name="T10" fmla="*/ 141 w 147"/>
                <a:gd name="T11" fmla="*/ 142 h 148"/>
                <a:gd name="T12" fmla="*/ 141 w 147"/>
                <a:gd name="T13" fmla="*/ 141 h 148"/>
                <a:gd name="T14" fmla="*/ 141 w 147"/>
                <a:gd name="T15" fmla="*/ 120 h 148"/>
                <a:gd name="T16" fmla="*/ 22 w 147"/>
                <a:gd name="T17" fmla="*/ 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7" h="148">
                  <a:moveTo>
                    <a:pt x="22" y="4"/>
                  </a:moveTo>
                  <a:cubicBezTo>
                    <a:pt x="17" y="0"/>
                    <a:pt x="9" y="0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0" y="9"/>
                    <a:pt x="0" y="17"/>
                    <a:pt x="4" y="22"/>
                  </a:cubicBezTo>
                  <a:cubicBezTo>
                    <a:pt x="119" y="141"/>
                    <a:pt x="119" y="141"/>
                    <a:pt x="119" y="141"/>
                  </a:cubicBezTo>
                  <a:cubicBezTo>
                    <a:pt x="125" y="148"/>
                    <a:pt x="135" y="148"/>
                    <a:pt x="141" y="142"/>
                  </a:cubicBezTo>
                  <a:cubicBezTo>
                    <a:pt x="141" y="141"/>
                    <a:pt x="141" y="141"/>
                    <a:pt x="141" y="141"/>
                  </a:cubicBezTo>
                  <a:cubicBezTo>
                    <a:pt x="147" y="135"/>
                    <a:pt x="147" y="125"/>
                    <a:pt x="141" y="120"/>
                  </a:cubicBezTo>
                  <a:lnTo>
                    <a:pt x="22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378"/>
            <p:cNvSpPr>
              <a:spLocks/>
            </p:cNvSpPr>
            <p:nvPr/>
          </p:nvSpPr>
          <p:spPr bwMode="auto">
            <a:xfrm>
              <a:off x="7235176" y="3694595"/>
              <a:ext cx="122238" cy="103188"/>
            </a:xfrm>
            <a:custGeom>
              <a:avLst/>
              <a:gdLst>
                <a:gd name="T0" fmla="*/ 77 w 77"/>
                <a:gd name="T1" fmla="*/ 6 h 65"/>
                <a:gd name="T2" fmla="*/ 45 w 77"/>
                <a:gd name="T3" fmla="*/ 0 h 65"/>
                <a:gd name="T4" fmla="*/ 0 w 77"/>
                <a:gd name="T5" fmla="*/ 46 h 65"/>
                <a:gd name="T6" fmla="*/ 18 w 77"/>
                <a:gd name="T7" fmla="*/ 65 h 65"/>
                <a:gd name="T8" fmla="*/ 36 w 77"/>
                <a:gd name="T9" fmla="*/ 48 h 65"/>
                <a:gd name="T10" fmla="*/ 50 w 77"/>
                <a:gd name="T11" fmla="*/ 34 h 65"/>
                <a:gd name="T12" fmla="*/ 77 w 77"/>
                <a:gd name="T13" fmla="*/ 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65">
                  <a:moveTo>
                    <a:pt x="77" y="6"/>
                  </a:moveTo>
                  <a:lnTo>
                    <a:pt x="45" y="0"/>
                  </a:lnTo>
                  <a:lnTo>
                    <a:pt x="0" y="46"/>
                  </a:lnTo>
                  <a:lnTo>
                    <a:pt x="18" y="65"/>
                  </a:lnTo>
                  <a:lnTo>
                    <a:pt x="36" y="48"/>
                  </a:lnTo>
                  <a:lnTo>
                    <a:pt x="50" y="34"/>
                  </a:lnTo>
                  <a:lnTo>
                    <a:pt x="77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379"/>
            <p:cNvSpPr>
              <a:spLocks noEditPoints="1"/>
            </p:cNvSpPr>
            <p:nvPr/>
          </p:nvSpPr>
          <p:spPr bwMode="auto">
            <a:xfrm>
              <a:off x="7722538" y="4431195"/>
              <a:ext cx="204788" cy="190500"/>
            </a:xfrm>
            <a:custGeom>
              <a:avLst/>
              <a:gdLst>
                <a:gd name="T0" fmla="*/ 75 w 143"/>
                <a:gd name="T1" fmla="*/ 133 h 133"/>
                <a:gd name="T2" fmla="*/ 32 w 143"/>
                <a:gd name="T3" fmla="*/ 117 h 133"/>
                <a:gd name="T4" fmla="*/ 24 w 143"/>
                <a:gd name="T5" fmla="*/ 23 h 133"/>
                <a:gd name="T6" fmla="*/ 75 w 143"/>
                <a:gd name="T7" fmla="*/ 0 h 133"/>
                <a:gd name="T8" fmla="*/ 118 w 143"/>
                <a:gd name="T9" fmla="*/ 16 h 133"/>
                <a:gd name="T10" fmla="*/ 141 w 143"/>
                <a:gd name="T11" fmla="*/ 61 h 133"/>
                <a:gd name="T12" fmla="*/ 126 w 143"/>
                <a:gd name="T13" fmla="*/ 109 h 133"/>
                <a:gd name="T14" fmla="*/ 75 w 143"/>
                <a:gd name="T15" fmla="*/ 133 h 133"/>
                <a:gd name="T16" fmla="*/ 75 w 143"/>
                <a:gd name="T17" fmla="*/ 18 h 133"/>
                <a:gd name="T18" fmla="*/ 38 w 143"/>
                <a:gd name="T19" fmla="*/ 35 h 133"/>
                <a:gd name="T20" fmla="*/ 44 w 143"/>
                <a:gd name="T21" fmla="*/ 103 h 133"/>
                <a:gd name="T22" fmla="*/ 75 w 143"/>
                <a:gd name="T23" fmla="*/ 115 h 133"/>
                <a:gd name="T24" fmla="*/ 112 w 143"/>
                <a:gd name="T25" fmla="*/ 98 h 133"/>
                <a:gd name="T26" fmla="*/ 123 w 143"/>
                <a:gd name="T27" fmla="*/ 62 h 133"/>
                <a:gd name="T28" fmla="*/ 106 w 143"/>
                <a:gd name="T29" fmla="*/ 30 h 133"/>
                <a:gd name="T30" fmla="*/ 75 w 143"/>
                <a:gd name="T31" fmla="*/ 1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33">
                  <a:moveTo>
                    <a:pt x="75" y="133"/>
                  </a:moveTo>
                  <a:cubicBezTo>
                    <a:pt x="59" y="133"/>
                    <a:pt x="44" y="127"/>
                    <a:pt x="32" y="117"/>
                  </a:cubicBezTo>
                  <a:cubicBezTo>
                    <a:pt x="4" y="93"/>
                    <a:pt x="0" y="51"/>
                    <a:pt x="24" y="23"/>
                  </a:cubicBezTo>
                  <a:cubicBezTo>
                    <a:pt x="37" y="8"/>
                    <a:pt x="55" y="0"/>
                    <a:pt x="75" y="0"/>
                  </a:cubicBezTo>
                  <a:cubicBezTo>
                    <a:pt x="91" y="0"/>
                    <a:pt x="106" y="5"/>
                    <a:pt x="118" y="16"/>
                  </a:cubicBezTo>
                  <a:cubicBezTo>
                    <a:pt x="132" y="27"/>
                    <a:pt x="140" y="43"/>
                    <a:pt x="141" y="61"/>
                  </a:cubicBezTo>
                  <a:cubicBezTo>
                    <a:pt x="143" y="79"/>
                    <a:pt x="137" y="96"/>
                    <a:pt x="126" y="109"/>
                  </a:cubicBezTo>
                  <a:cubicBezTo>
                    <a:pt x="113" y="124"/>
                    <a:pt x="95" y="133"/>
                    <a:pt x="75" y="133"/>
                  </a:cubicBezTo>
                  <a:close/>
                  <a:moveTo>
                    <a:pt x="75" y="18"/>
                  </a:moveTo>
                  <a:cubicBezTo>
                    <a:pt x="61" y="18"/>
                    <a:pt x="47" y="24"/>
                    <a:pt x="38" y="35"/>
                  </a:cubicBezTo>
                  <a:cubicBezTo>
                    <a:pt x="21" y="55"/>
                    <a:pt x="23" y="86"/>
                    <a:pt x="44" y="103"/>
                  </a:cubicBezTo>
                  <a:cubicBezTo>
                    <a:pt x="52" y="111"/>
                    <a:pt x="63" y="115"/>
                    <a:pt x="75" y="115"/>
                  </a:cubicBezTo>
                  <a:cubicBezTo>
                    <a:pt x="89" y="115"/>
                    <a:pt x="103" y="108"/>
                    <a:pt x="112" y="98"/>
                  </a:cubicBezTo>
                  <a:cubicBezTo>
                    <a:pt x="120" y="88"/>
                    <a:pt x="124" y="75"/>
                    <a:pt x="123" y="62"/>
                  </a:cubicBezTo>
                  <a:cubicBezTo>
                    <a:pt x="122" y="50"/>
                    <a:pt x="116" y="38"/>
                    <a:pt x="106" y="30"/>
                  </a:cubicBezTo>
                  <a:cubicBezTo>
                    <a:pt x="98" y="22"/>
                    <a:pt x="86" y="18"/>
                    <a:pt x="75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380"/>
            <p:cNvSpPr>
              <a:spLocks/>
            </p:cNvSpPr>
            <p:nvPr/>
          </p:nvSpPr>
          <p:spPr bwMode="auto">
            <a:xfrm>
              <a:off x="7738413" y="4580420"/>
              <a:ext cx="49213" cy="49213"/>
            </a:xfrm>
            <a:custGeom>
              <a:avLst/>
              <a:gdLst>
                <a:gd name="T0" fmla="*/ 13 w 31"/>
                <a:gd name="T1" fmla="*/ 31 h 31"/>
                <a:gd name="T2" fmla="*/ 0 w 31"/>
                <a:gd name="T3" fmla="*/ 21 h 31"/>
                <a:gd name="T4" fmla="*/ 18 w 31"/>
                <a:gd name="T5" fmla="*/ 0 h 31"/>
                <a:gd name="T6" fmla="*/ 31 w 31"/>
                <a:gd name="T7" fmla="*/ 11 h 31"/>
                <a:gd name="T8" fmla="*/ 13 w 31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13" y="31"/>
                  </a:moveTo>
                  <a:lnTo>
                    <a:pt x="0" y="21"/>
                  </a:lnTo>
                  <a:lnTo>
                    <a:pt x="18" y="0"/>
                  </a:lnTo>
                  <a:lnTo>
                    <a:pt x="31" y="11"/>
                  </a:lnTo>
                  <a:lnTo>
                    <a:pt x="13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381"/>
            <p:cNvSpPr>
              <a:spLocks/>
            </p:cNvSpPr>
            <p:nvPr/>
          </p:nvSpPr>
          <p:spPr bwMode="auto">
            <a:xfrm>
              <a:off x="7679676" y="4608995"/>
              <a:ext cx="84138" cy="90488"/>
            </a:xfrm>
            <a:custGeom>
              <a:avLst/>
              <a:gdLst>
                <a:gd name="T0" fmla="*/ 26 w 59"/>
                <a:gd name="T1" fmla="*/ 59 h 63"/>
                <a:gd name="T2" fmla="*/ 13 w 59"/>
                <a:gd name="T3" fmla="*/ 60 h 63"/>
                <a:gd name="T4" fmla="*/ 4 w 59"/>
                <a:gd name="T5" fmla="*/ 52 h 63"/>
                <a:gd name="T6" fmla="*/ 3 w 59"/>
                <a:gd name="T7" fmla="*/ 39 h 63"/>
                <a:gd name="T8" fmla="*/ 33 w 59"/>
                <a:gd name="T9" fmla="*/ 4 h 63"/>
                <a:gd name="T10" fmla="*/ 46 w 59"/>
                <a:gd name="T11" fmla="*/ 3 h 63"/>
                <a:gd name="T12" fmla="*/ 55 w 59"/>
                <a:gd name="T13" fmla="*/ 11 h 63"/>
                <a:gd name="T14" fmla="*/ 56 w 59"/>
                <a:gd name="T15" fmla="*/ 24 h 63"/>
                <a:gd name="T16" fmla="*/ 26 w 59"/>
                <a:gd name="T17" fmla="*/ 5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63">
                  <a:moveTo>
                    <a:pt x="26" y="59"/>
                  </a:moveTo>
                  <a:cubicBezTo>
                    <a:pt x="23" y="63"/>
                    <a:pt x="17" y="63"/>
                    <a:pt x="13" y="60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0" y="49"/>
                    <a:pt x="0" y="43"/>
                    <a:pt x="3" y="39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6" y="0"/>
                    <a:pt x="42" y="0"/>
                    <a:pt x="46" y="3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9" y="14"/>
                    <a:pt x="59" y="20"/>
                    <a:pt x="56" y="24"/>
                  </a:cubicBezTo>
                  <a:lnTo>
                    <a:pt x="26" y="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382"/>
            <p:cNvSpPr>
              <a:spLocks/>
            </p:cNvSpPr>
            <p:nvPr/>
          </p:nvSpPr>
          <p:spPr bwMode="auto">
            <a:xfrm>
              <a:off x="7786038" y="4466120"/>
              <a:ext cx="63500" cy="36513"/>
            </a:xfrm>
            <a:custGeom>
              <a:avLst/>
              <a:gdLst>
                <a:gd name="T0" fmla="*/ 44 w 45"/>
                <a:gd name="T1" fmla="*/ 9 h 26"/>
                <a:gd name="T2" fmla="*/ 23 w 45"/>
                <a:gd name="T3" fmla="*/ 12 h 26"/>
                <a:gd name="T4" fmla="*/ 2 w 45"/>
                <a:gd name="T5" fmla="*/ 19 h 26"/>
                <a:gd name="T6" fmla="*/ 20 w 45"/>
                <a:gd name="T7" fmla="*/ 2 h 26"/>
                <a:gd name="T8" fmla="*/ 44 w 45"/>
                <a:gd name="T9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6">
                  <a:moveTo>
                    <a:pt x="44" y="9"/>
                  </a:moveTo>
                  <a:cubicBezTo>
                    <a:pt x="45" y="16"/>
                    <a:pt x="35" y="10"/>
                    <a:pt x="23" y="12"/>
                  </a:cubicBezTo>
                  <a:cubicBezTo>
                    <a:pt x="12" y="15"/>
                    <a:pt x="3" y="26"/>
                    <a:pt x="2" y="19"/>
                  </a:cubicBezTo>
                  <a:cubicBezTo>
                    <a:pt x="0" y="13"/>
                    <a:pt x="13" y="4"/>
                    <a:pt x="20" y="2"/>
                  </a:cubicBezTo>
                  <a:cubicBezTo>
                    <a:pt x="28" y="0"/>
                    <a:pt x="42" y="3"/>
                    <a:pt x="44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383"/>
            <p:cNvSpPr>
              <a:spLocks/>
            </p:cNvSpPr>
            <p:nvPr/>
          </p:nvSpPr>
          <p:spPr bwMode="auto">
            <a:xfrm>
              <a:off x="7851126" y="4475645"/>
              <a:ext cx="17463" cy="14288"/>
            </a:xfrm>
            <a:custGeom>
              <a:avLst/>
              <a:gdLst>
                <a:gd name="T0" fmla="*/ 11 w 12"/>
                <a:gd name="T1" fmla="*/ 8 h 10"/>
                <a:gd name="T2" fmla="*/ 4 w 12"/>
                <a:gd name="T3" fmla="*/ 8 h 10"/>
                <a:gd name="T4" fmla="*/ 1 w 12"/>
                <a:gd name="T5" fmla="*/ 4 h 10"/>
                <a:gd name="T6" fmla="*/ 5 w 12"/>
                <a:gd name="T7" fmla="*/ 1 h 10"/>
                <a:gd name="T8" fmla="*/ 11 w 12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11" y="8"/>
                  </a:moveTo>
                  <a:cubicBezTo>
                    <a:pt x="10" y="10"/>
                    <a:pt x="7" y="9"/>
                    <a:pt x="4" y="8"/>
                  </a:cubicBezTo>
                  <a:cubicBezTo>
                    <a:pt x="1" y="7"/>
                    <a:pt x="0" y="7"/>
                    <a:pt x="1" y="4"/>
                  </a:cubicBezTo>
                  <a:cubicBezTo>
                    <a:pt x="2" y="1"/>
                    <a:pt x="3" y="0"/>
                    <a:pt x="5" y="1"/>
                  </a:cubicBezTo>
                  <a:cubicBezTo>
                    <a:pt x="8" y="2"/>
                    <a:pt x="12" y="5"/>
                    <a:pt x="11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384"/>
            <p:cNvSpPr>
              <a:spLocks/>
            </p:cNvSpPr>
            <p:nvPr/>
          </p:nvSpPr>
          <p:spPr bwMode="auto">
            <a:xfrm>
              <a:off x="4917426" y="4623283"/>
              <a:ext cx="274638" cy="100013"/>
            </a:xfrm>
            <a:custGeom>
              <a:avLst/>
              <a:gdLst>
                <a:gd name="T0" fmla="*/ 193 w 193"/>
                <a:gd name="T1" fmla="*/ 63 h 70"/>
                <a:gd name="T2" fmla="*/ 58 w 193"/>
                <a:gd name="T3" fmla="*/ 26 h 70"/>
                <a:gd name="T4" fmla="*/ 65 w 193"/>
                <a:gd name="T5" fmla="*/ 0 h 70"/>
                <a:gd name="T6" fmla="*/ 2 w 193"/>
                <a:gd name="T7" fmla="*/ 15 h 70"/>
                <a:gd name="T8" fmla="*/ 0 w 193"/>
                <a:gd name="T9" fmla="*/ 15 h 70"/>
                <a:gd name="T10" fmla="*/ 1 w 193"/>
                <a:gd name="T11" fmla="*/ 15 h 70"/>
                <a:gd name="T12" fmla="*/ 0 w 193"/>
                <a:gd name="T13" fmla="*/ 16 h 70"/>
                <a:gd name="T14" fmla="*/ 48 w 193"/>
                <a:gd name="T15" fmla="*/ 62 h 70"/>
                <a:gd name="T16" fmla="*/ 56 w 193"/>
                <a:gd name="T17" fmla="*/ 34 h 70"/>
                <a:gd name="T18" fmla="*/ 191 w 193"/>
                <a:gd name="T19" fmla="*/ 70 h 70"/>
                <a:gd name="T20" fmla="*/ 193 w 193"/>
                <a:gd name="T21" fmla="*/ 6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3" h="70">
                  <a:moveTo>
                    <a:pt x="193" y="63"/>
                  </a:moveTo>
                  <a:cubicBezTo>
                    <a:pt x="58" y="26"/>
                    <a:pt x="58" y="26"/>
                    <a:pt x="58" y="26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191" y="70"/>
                    <a:pt x="191" y="70"/>
                    <a:pt x="191" y="70"/>
                  </a:cubicBezTo>
                  <a:cubicBezTo>
                    <a:pt x="192" y="68"/>
                    <a:pt x="192" y="65"/>
                    <a:pt x="193" y="63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385"/>
            <p:cNvSpPr>
              <a:spLocks/>
            </p:cNvSpPr>
            <p:nvPr/>
          </p:nvSpPr>
          <p:spPr bwMode="auto">
            <a:xfrm>
              <a:off x="5244451" y="4048608"/>
              <a:ext cx="204788" cy="204788"/>
            </a:xfrm>
            <a:custGeom>
              <a:avLst/>
              <a:gdLst>
                <a:gd name="T0" fmla="*/ 19 w 144"/>
                <a:gd name="T1" fmla="*/ 65 h 143"/>
                <a:gd name="T2" fmla="*/ 39 w 144"/>
                <a:gd name="T3" fmla="*/ 44 h 143"/>
                <a:gd name="T4" fmla="*/ 139 w 144"/>
                <a:gd name="T5" fmla="*/ 143 h 143"/>
                <a:gd name="T6" fmla="*/ 144 w 144"/>
                <a:gd name="T7" fmla="*/ 138 h 143"/>
                <a:gd name="T8" fmla="*/ 45 w 144"/>
                <a:gd name="T9" fmla="*/ 39 h 143"/>
                <a:gd name="T10" fmla="*/ 64 w 144"/>
                <a:gd name="T11" fmla="*/ 19 h 143"/>
                <a:gd name="T12" fmla="*/ 1 w 144"/>
                <a:gd name="T13" fmla="*/ 1 h 143"/>
                <a:gd name="T14" fmla="*/ 0 w 144"/>
                <a:gd name="T15" fmla="*/ 0 h 143"/>
                <a:gd name="T16" fmla="*/ 1 w 144"/>
                <a:gd name="T17" fmla="*/ 1 h 143"/>
                <a:gd name="T18" fmla="*/ 0 w 144"/>
                <a:gd name="T19" fmla="*/ 1 h 143"/>
                <a:gd name="T20" fmla="*/ 19 w 144"/>
                <a:gd name="T21" fmla="*/ 6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4" h="143">
                  <a:moveTo>
                    <a:pt x="19" y="65"/>
                  </a:moveTo>
                  <a:cubicBezTo>
                    <a:pt x="39" y="44"/>
                    <a:pt x="39" y="44"/>
                    <a:pt x="39" y="44"/>
                  </a:cubicBezTo>
                  <a:cubicBezTo>
                    <a:pt x="139" y="143"/>
                    <a:pt x="139" y="143"/>
                    <a:pt x="139" y="143"/>
                  </a:cubicBezTo>
                  <a:cubicBezTo>
                    <a:pt x="141" y="142"/>
                    <a:pt x="143" y="140"/>
                    <a:pt x="144" y="138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9" y="65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386"/>
            <p:cNvSpPr>
              <a:spLocks/>
            </p:cNvSpPr>
            <p:nvPr/>
          </p:nvSpPr>
          <p:spPr bwMode="auto">
            <a:xfrm>
              <a:off x="5825476" y="3691420"/>
              <a:ext cx="103188" cy="277813"/>
            </a:xfrm>
            <a:custGeom>
              <a:avLst/>
              <a:gdLst>
                <a:gd name="T0" fmla="*/ 65 w 72"/>
                <a:gd name="T1" fmla="*/ 194 h 194"/>
                <a:gd name="T2" fmla="*/ 72 w 72"/>
                <a:gd name="T3" fmla="*/ 192 h 194"/>
                <a:gd name="T4" fmla="*/ 35 w 72"/>
                <a:gd name="T5" fmla="*/ 55 h 194"/>
                <a:gd name="T6" fmla="*/ 62 w 72"/>
                <a:gd name="T7" fmla="*/ 48 h 194"/>
                <a:gd name="T8" fmla="*/ 17 w 72"/>
                <a:gd name="T9" fmla="*/ 1 h 194"/>
                <a:gd name="T10" fmla="*/ 16 w 72"/>
                <a:gd name="T11" fmla="*/ 0 h 194"/>
                <a:gd name="T12" fmla="*/ 16 w 72"/>
                <a:gd name="T13" fmla="*/ 1 h 194"/>
                <a:gd name="T14" fmla="*/ 16 w 72"/>
                <a:gd name="T15" fmla="*/ 0 h 194"/>
                <a:gd name="T16" fmla="*/ 0 w 72"/>
                <a:gd name="T17" fmla="*/ 65 h 194"/>
                <a:gd name="T18" fmla="*/ 28 w 72"/>
                <a:gd name="T19" fmla="*/ 57 h 194"/>
                <a:gd name="T20" fmla="*/ 65 w 72"/>
                <a:gd name="T21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2" h="194">
                  <a:moveTo>
                    <a:pt x="65" y="194"/>
                  </a:moveTo>
                  <a:cubicBezTo>
                    <a:pt x="67" y="193"/>
                    <a:pt x="69" y="192"/>
                    <a:pt x="72" y="192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28" y="57"/>
                    <a:pt x="28" y="57"/>
                    <a:pt x="28" y="57"/>
                  </a:cubicBezTo>
                  <a:lnTo>
                    <a:pt x="65" y="194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387"/>
            <p:cNvSpPr>
              <a:spLocks/>
            </p:cNvSpPr>
            <p:nvPr/>
          </p:nvSpPr>
          <p:spPr bwMode="auto">
            <a:xfrm>
              <a:off x="6444601" y="3691420"/>
              <a:ext cx="101600" cy="274638"/>
            </a:xfrm>
            <a:custGeom>
              <a:avLst/>
              <a:gdLst>
                <a:gd name="T0" fmla="*/ 0 w 71"/>
                <a:gd name="T1" fmla="*/ 191 h 192"/>
                <a:gd name="T2" fmla="*/ 7 w 71"/>
                <a:gd name="T3" fmla="*/ 192 h 192"/>
                <a:gd name="T4" fmla="*/ 43 w 71"/>
                <a:gd name="T5" fmla="*/ 57 h 192"/>
                <a:gd name="T6" fmla="*/ 71 w 71"/>
                <a:gd name="T7" fmla="*/ 65 h 192"/>
                <a:gd name="T8" fmla="*/ 55 w 71"/>
                <a:gd name="T9" fmla="*/ 0 h 192"/>
                <a:gd name="T10" fmla="*/ 55 w 71"/>
                <a:gd name="T11" fmla="*/ 1 h 192"/>
                <a:gd name="T12" fmla="*/ 55 w 71"/>
                <a:gd name="T13" fmla="*/ 0 h 192"/>
                <a:gd name="T14" fmla="*/ 54 w 71"/>
                <a:gd name="T15" fmla="*/ 1 h 192"/>
                <a:gd name="T16" fmla="*/ 9 w 71"/>
                <a:gd name="T17" fmla="*/ 48 h 192"/>
                <a:gd name="T18" fmla="*/ 36 w 71"/>
                <a:gd name="T19" fmla="*/ 55 h 192"/>
                <a:gd name="T20" fmla="*/ 0 w 71"/>
                <a:gd name="T21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192">
                  <a:moveTo>
                    <a:pt x="0" y="191"/>
                  </a:moveTo>
                  <a:cubicBezTo>
                    <a:pt x="2" y="191"/>
                    <a:pt x="5" y="192"/>
                    <a:pt x="7" y="192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36" y="55"/>
                    <a:pt x="36" y="55"/>
                    <a:pt x="36" y="55"/>
                  </a:cubicBezTo>
                  <a:lnTo>
                    <a:pt x="0" y="191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388"/>
            <p:cNvSpPr>
              <a:spLocks/>
            </p:cNvSpPr>
            <p:nvPr/>
          </p:nvSpPr>
          <p:spPr bwMode="auto">
            <a:xfrm>
              <a:off x="6924026" y="4048608"/>
              <a:ext cx="203200" cy="201613"/>
            </a:xfrm>
            <a:custGeom>
              <a:avLst/>
              <a:gdLst>
                <a:gd name="T0" fmla="*/ 0 w 142"/>
                <a:gd name="T1" fmla="*/ 136 h 141"/>
                <a:gd name="T2" fmla="*/ 5 w 142"/>
                <a:gd name="T3" fmla="*/ 141 h 141"/>
                <a:gd name="T4" fmla="*/ 103 w 142"/>
                <a:gd name="T5" fmla="*/ 44 h 141"/>
                <a:gd name="T6" fmla="*/ 123 w 142"/>
                <a:gd name="T7" fmla="*/ 65 h 141"/>
                <a:gd name="T8" fmla="*/ 142 w 142"/>
                <a:gd name="T9" fmla="*/ 1 h 141"/>
                <a:gd name="T10" fmla="*/ 141 w 142"/>
                <a:gd name="T11" fmla="*/ 1 h 141"/>
                <a:gd name="T12" fmla="*/ 142 w 142"/>
                <a:gd name="T13" fmla="*/ 0 h 141"/>
                <a:gd name="T14" fmla="*/ 141 w 142"/>
                <a:gd name="T15" fmla="*/ 1 h 141"/>
                <a:gd name="T16" fmla="*/ 78 w 142"/>
                <a:gd name="T17" fmla="*/ 19 h 141"/>
                <a:gd name="T18" fmla="*/ 97 w 142"/>
                <a:gd name="T19" fmla="*/ 39 h 141"/>
                <a:gd name="T20" fmla="*/ 0 w 142"/>
                <a:gd name="T21" fmla="*/ 136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2" h="141">
                  <a:moveTo>
                    <a:pt x="0" y="136"/>
                  </a:moveTo>
                  <a:cubicBezTo>
                    <a:pt x="2" y="138"/>
                    <a:pt x="4" y="140"/>
                    <a:pt x="5" y="141"/>
                  </a:cubicBezTo>
                  <a:cubicBezTo>
                    <a:pt x="103" y="44"/>
                    <a:pt x="103" y="44"/>
                    <a:pt x="103" y="44"/>
                  </a:cubicBezTo>
                  <a:cubicBezTo>
                    <a:pt x="123" y="65"/>
                    <a:pt x="123" y="65"/>
                    <a:pt x="123" y="65"/>
                  </a:cubicBezTo>
                  <a:cubicBezTo>
                    <a:pt x="142" y="1"/>
                    <a:pt x="142" y="1"/>
                    <a:pt x="142" y="1"/>
                  </a:cubicBezTo>
                  <a:cubicBezTo>
                    <a:pt x="141" y="1"/>
                    <a:pt x="141" y="1"/>
                    <a:pt x="141" y="1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1" y="1"/>
                    <a:pt x="141" y="1"/>
                    <a:pt x="141" y="1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97" y="39"/>
                    <a:pt x="97" y="39"/>
                    <a:pt x="97" y="39"/>
                  </a:cubicBezTo>
                  <a:lnTo>
                    <a:pt x="0" y="136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389"/>
            <p:cNvSpPr>
              <a:spLocks/>
            </p:cNvSpPr>
            <p:nvPr/>
          </p:nvSpPr>
          <p:spPr bwMode="auto">
            <a:xfrm>
              <a:off x="7184376" y="4623283"/>
              <a:ext cx="269875" cy="98425"/>
            </a:xfrm>
            <a:custGeom>
              <a:avLst/>
              <a:gdLst>
                <a:gd name="T0" fmla="*/ 188 w 189"/>
                <a:gd name="T1" fmla="*/ 15 h 69"/>
                <a:gd name="T2" fmla="*/ 189 w 189"/>
                <a:gd name="T3" fmla="*/ 15 h 69"/>
                <a:gd name="T4" fmla="*/ 188 w 189"/>
                <a:gd name="T5" fmla="*/ 15 h 69"/>
                <a:gd name="T6" fmla="*/ 124 w 189"/>
                <a:gd name="T7" fmla="*/ 0 h 69"/>
                <a:gd name="T8" fmla="*/ 131 w 189"/>
                <a:gd name="T9" fmla="*/ 26 h 69"/>
                <a:gd name="T10" fmla="*/ 0 w 189"/>
                <a:gd name="T11" fmla="*/ 61 h 69"/>
                <a:gd name="T12" fmla="*/ 2 w 189"/>
                <a:gd name="T13" fmla="*/ 69 h 69"/>
                <a:gd name="T14" fmla="*/ 133 w 189"/>
                <a:gd name="T15" fmla="*/ 34 h 69"/>
                <a:gd name="T16" fmla="*/ 141 w 189"/>
                <a:gd name="T17" fmla="*/ 62 h 69"/>
                <a:gd name="T18" fmla="*/ 189 w 189"/>
                <a:gd name="T19" fmla="*/ 16 h 69"/>
                <a:gd name="T20" fmla="*/ 188 w 189"/>
                <a:gd name="T21" fmla="*/ 1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9" h="69">
                  <a:moveTo>
                    <a:pt x="188" y="15"/>
                  </a:moveTo>
                  <a:cubicBezTo>
                    <a:pt x="189" y="15"/>
                    <a:pt x="189" y="15"/>
                    <a:pt x="189" y="15"/>
                  </a:cubicBezTo>
                  <a:cubicBezTo>
                    <a:pt x="188" y="15"/>
                    <a:pt x="188" y="15"/>
                    <a:pt x="188" y="15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" y="64"/>
                    <a:pt x="1" y="66"/>
                    <a:pt x="2" y="69"/>
                  </a:cubicBezTo>
                  <a:cubicBezTo>
                    <a:pt x="133" y="34"/>
                    <a:pt x="133" y="34"/>
                    <a:pt x="133" y="34"/>
                  </a:cubicBezTo>
                  <a:cubicBezTo>
                    <a:pt x="141" y="62"/>
                    <a:pt x="141" y="62"/>
                    <a:pt x="141" y="62"/>
                  </a:cubicBezTo>
                  <a:cubicBezTo>
                    <a:pt x="189" y="16"/>
                    <a:pt x="189" y="16"/>
                    <a:pt x="189" y="16"/>
                  </a:cubicBezTo>
                  <a:lnTo>
                    <a:pt x="188" y="15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98" name="文本框 397"/>
          <p:cNvSpPr txBox="1"/>
          <p:nvPr/>
        </p:nvSpPr>
        <p:spPr>
          <a:xfrm>
            <a:off x="812192" y="2285463"/>
            <a:ext cx="2297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399" name="矩形 398"/>
          <p:cNvSpPr/>
          <p:nvPr/>
        </p:nvSpPr>
        <p:spPr>
          <a:xfrm>
            <a:off x="783052" y="1953666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14907E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14907E"/>
              </a:solidFill>
              <a:latin typeface="+mj-ea"/>
              <a:ea typeface="+mj-ea"/>
            </a:endParaRPr>
          </a:p>
        </p:txBody>
      </p:sp>
      <p:sp>
        <p:nvSpPr>
          <p:cNvPr id="401" name="文本框 400"/>
          <p:cNvSpPr txBox="1"/>
          <p:nvPr/>
        </p:nvSpPr>
        <p:spPr>
          <a:xfrm>
            <a:off x="812192" y="3638429"/>
            <a:ext cx="2297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402" name="矩形 401"/>
          <p:cNvSpPr/>
          <p:nvPr/>
        </p:nvSpPr>
        <p:spPr>
          <a:xfrm>
            <a:off x="783052" y="3306632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14907E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14907E"/>
              </a:solidFill>
              <a:latin typeface="+mj-ea"/>
              <a:ea typeface="+mj-ea"/>
            </a:endParaRPr>
          </a:p>
        </p:txBody>
      </p:sp>
      <p:sp>
        <p:nvSpPr>
          <p:cNvPr id="404" name="文本框 403"/>
          <p:cNvSpPr txBox="1"/>
          <p:nvPr/>
        </p:nvSpPr>
        <p:spPr>
          <a:xfrm>
            <a:off x="812192" y="4991395"/>
            <a:ext cx="2297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405" name="矩形 404"/>
          <p:cNvSpPr/>
          <p:nvPr/>
        </p:nvSpPr>
        <p:spPr>
          <a:xfrm>
            <a:off x="783052" y="4659598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14907E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14907E"/>
              </a:solidFill>
              <a:latin typeface="+mj-ea"/>
              <a:ea typeface="+mj-ea"/>
            </a:endParaRPr>
          </a:p>
        </p:txBody>
      </p:sp>
      <p:sp>
        <p:nvSpPr>
          <p:cNvPr id="407" name="文本框 406"/>
          <p:cNvSpPr txBox="1"/>
          <p:nvPr/>
        </p:nvSpPr>
        <p:spPr>
          <a:xfrm>
            <a:off x="9536268" y="2285463"/>
            <a:ext cx="2297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408" name="矩形 407"/>
          <p:cNvSpPr/>
          <p:nvPr/>
        </p:nvSpPr>
        <p:spPr>
          <a:xfrm>
            <a:off x="9507128" y="1953666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14907E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14907E"/>
              </a:solidFill>
              <a:latin typeface="+mj-ea"/>
              <a:ea typeface="+mj-ea"/>
            </a:endParaRPr>
          </a:p>
        </p:txBody>
      </p:sp>
      <p:sp>
        <p:nvSpPr>
          <p:cNvPr id="410" name="文本框 409"/>
          <p:cNvSpPr txBox="1"/>
          <p:nvPr/>
        </p:nvSpPr>
        <p:spPr>
          <a:xfrm>
            <a:off x="9536268" y="3638429"/>
            <a:ext cx="2297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411" name="矩形 410"/>
          <p:cNvSpPr/>
          <p:nvPr/>
        </p:nvSpPr>
        <p:spPr>
          <a:xfrm>
            <a:off x="9507128" y="3306632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14907E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14907E"/>
              </a:solidFill>
              <a:latin typeface="+mj-ea"/>
              <a:ea typeface="+mj-ea"/>
            </a:endParaRPr>
          </a:p>
        </p:txBody>
      </p:sp>
      <p:sp>
        <p:nvSpPr>
          <p:cNvPr id="413" name="文本框 412"/>
          <p:cNvSpPr txBox="1"/>
          <p:nvPr/>
        </p:nvSpPr>
        <p:spPr>
          <a:xfrm>
            <a:off x="9536268" y="4991395"/>
            <a:ext cx="2297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414" name="矩形 413"/>
          <p:cNvSpPr/>
          <p:nvPr/>
        </p:nvSpPr>
        <p:spPr>
          <a:xfrm>
            <a:off x="9507128" y="4659598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14907E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14907E"/>
              </a:solidFill>
              <a:latin typeface="+mj-ea"/>
              <a:ea typeface="+mj-ea"/>
            </a:endParaRPr>
          </a:p>
        </p:txBody>
      </p:sp>
      <p:pic>
        <p:nvPicPr>
          <p:cNvPr id="406" name="图片 405" descr="叶子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-1" y="1"/>
            <a:ext cx="653143" cy="669328"/>
          </a:xfrm>
          <a:prstGeom prst="rect">
            <a:avLst/>
          </a:prstGeom>
        </p:spPr>
      </p:pic>
      <p:pic>
        <p:nvPicPr>
          <p:cNvPr id="409" name="图片 408" descr="花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11190117" y="5468503"/>
            <a:ext cx="1001883" cy="1389497"/>
          </a:xfrm>
          <a:prstGeom prst="rect">
            <a:avLst/>
          </a:prstGeom>
        </p:spPr>
      </p:pic>
      <p:sp>
        <p:nvSpPr>
          <p:cNvPr id="412" name="矩形 411"/>
          <p:cNvSpPr/>
          <p:nvPr/>
        </p:nvSpPr>
        <p:spPr>
          <a:xfrm>
            <a:off x="373604" y="452517"/>
            <a:ext cx="24400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en-US" altLang="zh-CN" sz="2400" b="1" dirty="0">
                <a:solidFill>
                  <a:srgbClr val="5E7B5D"/>
                </a:solidFill>
                <a:latin typeface="Arial" panose="020B0604020202020204"/>
              </a:rPr>
              <a:t>LOREM IPSUM </a:t>
            </a:r>
            <a:endParaRPr lang="zh-CN" altLang="en-US" sz="2400" b="1" dirty="0">
              <a:solidFill>
                <a:srgbClr val="5E7B5D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15" name="矩形 414"/>
          <p:cNvSpPr/>
          <p:nvPr/>
        </p:nvSpPr>
        <p:spPr>
          <a:xfrm>
            <a:off x="390420" y="793478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5E7B5D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5E7B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1189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5" name="Freeform 1842"/>
          <p:cNvSpPr>
            <a:spLocks/>
          </p:cNvSpPr>
          <p:nvPr/>
        </p:nvSpPr>
        <p:spPr bwMode="auto">
          <a:xfrm>
            <a:off x="5435600" y="1204913"/>
            <a:ext cx="1377950" cy="2060575"/>
          </a:xfrm>
          <a:custGeom>
            <a:avLst/>
            <a:gdLst>
              <a:gd name="T0" fmla="*/ 367 w 367"/>
              <a:gd name="T1" fmla="*/ 184 h 548"/>
              <a:gd name="T2" fmla="*/ 300 w 367"/>
              <a:gd name="T3" fmla="*/ 325 h 548"/>
              <a:gd name="T4" fmla="*/ 297 w 367"/>
              <a:gd name="T5" fmla="*/ 328 h 548"/>
              <a:gd name="T6" fmla="*/ 230 w 367"/>
              <a:gd name="T7" fmla="*/ 467 h 548"/>
              <a:gd name="T8" fmla="*/ 231 w 367"/>
              <a:gd name="T9" fmla="*/ 491 h 548"/>
              <a:gd name="T10" fmla="*/ 231 w 367"/>
              <a:gd name="T11" fmla="*/ 495 h 548"/>
              <a:gd name="T12" fmla="*/ 231 w 367"/>
              <a:gd name="T13" fmla="*/ 499 h 548"/>
              <a:gd name="T14" fmla="*/ 183 w 367"/>
              <a:gd name="T15" fmla="*/ 548 h 548"/>
              <a:gd name="T16" fmla="*/ 135 w 367"/>
              <a:gd name="T17" fmla="*/ 499 h 548"/>
              <a:gd name="T18" fmla="*/ 135 w 367"/>
              <a:gd name="T19" fmla="*/ 495 h 548"/>
              <a:gd name="T20" fmla="*/ 136 w 367"/>
              <a:gd name="T21" fmla="*/ 492 h 548"/>
              <a:gd name="T22" fmla="*/ 137 w 367"/>
              <a:gd name="T23" fmla="*/ 474 h 548"/>
              <a:gd name="T24" fmla="*/ 70 w 367"/>
              <a:gd name="T25" fmla="*/ 328 h 548"/>
              <a:gd name="T26" fmla="*/ 66 w 367"/>
              <a:gd name="T27" fmla="*/ 325 h 548"/>
              <a:gd name="T28" fmla="*/ 0 w 367"/>
              <a:gd name="T29" fmla="*/ 184 h 548"/>
              <a:gd name="T30" fmla="*/ 183 w 367"/>
              <a:gd name="T31" fmla="*/ 0 h 548"/>
              <a:gd name="T32" fmla="*/ 367 w 367"/>
              <a:gd name="T33" fmla="*/ 184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7" h="548">
                <a:moveTo>
                  <a:pt x="367" y="184"/>
                </a:moveTo>
                <a:cubicBezTo>
                  <a:pt x="367" y="241"/>
                  <a:pt x="341" y="292"/>
                  <a:pt x="300" y="325"/>
                </a:cubicBezTo>
                <a:cubicBezTo>
                  <a:pt x="299" y="326"/>
                  <a:pt x="298" y="327"/>
                  <a:pt x="297" y="328"/>
                </a:cubicBezTo>
                <a:cubicBezTo>
                  <a:pt x="256" y="361"/>
                  <a:pt x="231" y="411"/>
                  <a:pt x="230" y="467"/>
                </a:cubicBezTo>
                <a:cubicBezTo>
                  <a:pt x="229" y="475"/>
                  <a:pt x="230" y="483"/>
                  <a:pt x="231" y="491"/>
                </a:cubicBezTo>
                <a:cubicBezTo>
                  <a:pt x="231" y="493"/>
                  <a:pt x="231" y="494"/>
                  <a:pt x="231" y="495"/>
                </a:cubicBezTo>
                <a:cubicBezTo>
                  <a:pt x="231" y="497"/>
                  <a:pt x="231" y="498"/>
                  <a:pt x="231" y="499"/>
                </a:cubicBezTo>
                <a:cubicBezTo>
                  <a:pt x="231" y="526"/>
                  <a:pt x="210" y="548"/>
                  <a:pt x="183" y="548"/>
                </a:cubicBezTo>
                <a:cubicBezTo>
                  <a:pt x="157" y="548"/>
                  <a:pt x="135" y="526"/>
                  <a:pt x="135" y="499"/>
                </a:cubicBezTo>
                <a:cubicBezTo>
                  <a:pt x="135" y="498"/>
                  <a:pt x="135" y="497"/>
                  <a:pt x="135" y="495"/>
                </a:cubicBezTo>
                <a:cubicBezTo>
                  <a:pt x="136" y="494"/>
                  <a:pt x="136" y="493"/>
                  <a:pt x="136" y="492"/>
                </a:cubicBezTo>
                <a:cubicBezTo>
                  <a:pt x="137" y="486"/>
                  <a:pt x="137" y="480"/>
                  <a:pt x="137" y="474"/>
                </a:cubicBezTo>
                <a:cubicBezTo>
                  <a:pt x="138" y="416"/>
                  <a:pt x="112" y="363"/>
                  <a:pt x="70" y="328"/>
                </a:cubicBezTo>
                <a:cubicBezTo>
                  <a:pt x="69" y="327"/>
                  <a:pt x="68" y="326"/>
                  <a:pt x="66" y="325"/>
                </a:cubicBezTo>
                <a:cubicBezTo>
                  <a:pt x="26" y="292"/>
                  <a:pt x="0" y="241"/>
                  <a:pt x="0" y="184"/>
                </a:cubicBezTo>
                <a:cubicBezTo>
                  <a:pt x="0" y="82"/>
                  <a:pt x="82" y="0"/>
                  <a:pt x="183" y="0"/>
                </a:cubicBezTo>
                <a:cubicBezTo>
                  <a:pt x="285" y="0"/>
                  <a:pt x="367" y="82"/>
                  <a:pt x="367" y="184"/>
                </a:cubicBezTo>
                <a:close/>
              </a:path>
            </a:pathLst>
          </a:custGeom>
          <a:solidFill>
            <a:srgbClr val="14907E"/>
          </a:solidFill>
          <a:ln w="6350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6" name="Freeform 1844"/>
          <p:cNvSpPr>
            <a:spLocks/>
          </p:cNvSpPr>
          <p:nvPr/>
        </p:nvSpPr>
        <p:spPr bwMode="auto">
          <a:xfrm>
            <a:off x="4837113" y="4359276"/>
            <a:ext cx="2573338" cy="1285875"/>
          </a:xfrm>
          <a:custGeom>
            <a:avLst/>
            <a:gdLst>
              <a:gd name="T0" fmla="*/ 685 w 685"/>
              <a:gd name="T1" fmla="*/ 342 h 342"/>
              <a:gd name="T2" fmla="*/ 342 w 685"/>
              <a:gd name="T3" fmla="*/ 0 h 342"/>
              <a:gd name="T4" fmla="*/ 0 w 685"/>
              <a:gd name="T5" fmla="*/ 342 h 342"/>
              <a:gd name="T6" fmla="*/ 685 w 685"/>
              <a:gd name="T7" fmla="*/ 342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85" h="342">
                <a:moveTo>
                  <a:pt x="685" y="342"/>
                </a:moveTo>
                <a:cubicBezTo>
                  <a:pt x="685" y="153"/>
                  <a:pt x="531" y="0"/>
                  <a:pt x="342" y="0"/>
                </a:cubicBezTo>
                <a:cubicBezTo>
                  <a:pt x="153" y="0"/>
                  <a:pt x="0" y="153"/>
                  <a:pt x="0" y="342"/>
                </a:cubicBezTo>
                <a:lnTo>
                  <a:pt x="685" y="342"/>
                </a:lnTo>
                <a:close/>
              </a:path>
            </a:pathLst>
          </a:custGeom>
          <a:noFill/>
          <a:ln w="17463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7" name="Freeform 1845"/>
          <p:cNvSpPr>
            <a:spLocks/>
          </p:cNvSpPr>
          <p:nvPr/>
        </p:nvSpPr>
        <p:spPr bwMode="auto">
          <a:xfrm>
            <a:off x="4357688" y="5186363"/>
            <a:ext cx="206375" cy="455613"/>
          </a:xfrm>
          <a:custGeom>
            <a:avLst/>
            <a:gdLst>
              <a:gd name="T0" fmla="*/ 34 w 55"/>
              <a:gd name="T1" fmla="*/ 121 h 121"/>
              <a:gd name="T2" fmla="*/ 55 w 55"/>
              <a:gd name="T3" fmla="*/ 8 h 121"/>
              <a:gd name="T4" fmla="*/ 22 w 55"/>
              <a:gd name="T5" fmla="*/ 0 h 121"/>
              <a:gd name="T6" fmla="*/ 0 w 55"/>
              <a:gd name="T7" fmla="*/ 121 h 121"/>
              <a:gd name="T8" fmla="*/ 34 w 55"/>
              <a:gd name="T9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121">
                <a:moveTo>
                  <a:pt x="34" y="121"/>
                </a:moveTo>
                <a:cubicBezTo>
                  <a:pt x="36" y="82"/>
                  <a:pt x="43" y="44"/>
                  <a:pt x="55" y="8"/>
                </a:cubicBezTo>
                <a:cubicBezTo>
                  <a:pt x="22" y="0"/>
                  <a:pt x="22" y="0"/>
                  <a:pt x="22" y="0"/>
                </a:cubicBezTo>
                <a:cubicBezTo>
                  <a:pt x="10" y="38"/>
                  <a:pt x="2" y="79"/>
                  <a:pt x="0" y="121"/>
                </a:cubicBezTo>
                <a:lnTo>
                  <a:pt x="34" y="121"/>
                </a:lnTo>
                <a:close/>
              </a:path>
            </a:pathLst>
          </a:custGeom>
          <a:solidFill>
            <a:srgbClr val="14907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8" name="Freeform 1846"/>
          <p:cNvSpPr>
            <a:spLocks/>
          </p:cNvSpPr>
          <p:nvPr/>
        </p:nvSpPr>
        <p:spPr bwMode="auto">
          <a:xfrm>
            <a:off x="7102475" y="4276726"/>
            <a:ext cx="736600" cy="939800"/>
          </a:xfrm>
          <a:custGeom>
            <a:avLst/>
            <a:gdLst>
              <a:gd name="T0" fmla="*/ 20 w 196"/>
              <a:gd name="T1" fmla="*/ 0 h 250"/>
              <a:gd name="T2" fmla="*/ 0 w 196"/>
              <a:gd name="T3" fmla="*/ 27 h 250"/>
              <a:gd name="T4" fmla="*/ 163 w 196"/>
              <a:gd name="T5" fmla="*/ 250 h 250"/>
              <a:gd name="T6" fmla="*/ 196 w 196"/>
              <a:gd name="T7" fmla="*/ 242 h 250"/>
              <a:gd name="T8" fmla="*/ 20 w 196"/>
              <a:gd name="T9" fmla="*/ 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6" h="250">
                <a:moveTo>
                  <a:pt x="20" y="0"/>
                </a:moveTo>
                <a:cubicBezTo>
                  <a:pt x="0" y="27"/>
                  <a:pt x="0" y="27"/>
                  <a:pt x="0" y="27"/>
                </a:cubicBezTo>
                <a:cubicBezTo>
                  <a:pt x="76" y="81"/>
                  <a:pt x="134" y="160"/>
                  <a:pt x="163" y="250"/>
                </a:cubicBezTo>
                <a:cubicBezTo>
                  <a:pt x="196" y="242"/>
                  <a:pt x="196" y="242"/>
                  <a:pt x="196" y="242"/>
                </a:cubicBezTo>
                <a:cubicBezTo>
                  <a:pt x="164" y="144"/>
                  <a:pt x="102" y="59"/>
                  <a:pt x="20" y="0"/>
                </a:cubicBezTo>
                <a:close/>
              </a:path>
            </a:pathLst>
          </a:custGeom>
          <a:solidFill>
            <a:srgbClr val="14907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9" name="Freeform 1847"/>
          <p:cNvSpPr>
            <a:spLocks/>
          </p:cNvSpPr>
          <p:nvPr/>
        </p:nvSpPr>
        <p:spPr bwMode="auto">
          <a:xfrm>
            <a:off x="7715250" y="5186363"/>
            <a:ext cx="206375" cy="455613"/>
          </a:xfrm>
          <a:custGeom>
            <a:avLst/>
            <a:gdLst>
              <a:gd name="T0" fmla="*/ 55 w 55"/>
              <a:gd name="T1" fmla="*/ 121 h 121"/>
              <a:gd name="T2" fmla="*/ 33 w 55"/>
              <a:gd name="T3" fmla="*/ 0 h 121"/>
              <a:gd name="T4" fmla="*/ 0 w 55"/>
              <a:gd name="T5" fmla="*/ 8 h 121"/>
              <a:gd name="T6" fmla="*/ 21 w 55"/>
              <a:gd name="T7" fmla="*/ 121 h 121"/>
              <a:gd name="T8" fmla="*/ 55 w 55"/>
              <a:gd name="T9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121">
                <a:moveTo>
                  <a:pt x="55" y="121"/>
                </a:moveTo>
                <a:cubicBezTo>
                  <a:pt x="53" y="79"/>
                  <a:pt x="45" y="38"/>
                  <a:pt x="33" y="0"/>
                </a:cubicBezTo>
                <a:cubicBezTo>
                  <a:pt x="0" y="8"/>
                  <a:pt x="0" y="8"/>
                  <a:pt x="0" y="8"/>
                </a:cubicBezTo>
                <a:cubicBezTo>
                  <a:pt x="12" y="44"/>
                  <a:pt x="19" y="82"/>
                  <a:pt x="21" y="121"/>
                </a:cubicBezTo>
                <a:lnTo>
                  <a:pt x="55" y="121"/>
                </a:lnTo>
                <a:close/>
              </a:path>
            </a:pathLst>
          </a:custGeom>
          <a:solidFill>
            <a:srgbClr val="14907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0" name="Freeform 1848"/>
          <p:cNvSpPr>
            <a:spLocks/>
          </p:cNvSpPr>
          <p:nvPr/>
        </p:nvSpPr>
        <p:spPr bwMode="auto">
          <a:xfrm>
            <a:off x="4440238" y="4276726"/>
            <a:ext cx="735013" cy="939800"/>
          </a:xfrm>
          <a:custGeom>
            <a:avLst/>
            <a:gdLst>
              <a:gd name="T0" fmla="*/ 196 w 196"/>
              <a:gd name="T1" fmla="*/ 27 h 250"/>
              <a:gd name="T2" fmla="*/ 176 w 196"/>
              <a:gd name="T3" fmla="*/ 0 h 250"/>
              <a:gd name="T4" fmla="*/ 0 w 196"/>
              <a:gd name="T5" fmla="*/ 242 h 250"/>
              <a:gd name="T6" fmla="*/ 33 w 196"/>
              <a:gd name="T7" fmla="*/ 250 h 250"/>
              <a:gd name="T8" fmla="*/ 196 w 196"/>
              <a:gd name="T9" fmla="*/ 27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6" h="250">
                <a:moveTo>
                  <a:pt x="196" y="27"/>
                </a:moveTo>
                <a:cubicBezTo>
                  <a:pt x="176" y="0"/>
                  <a:pt x="176" y="0"/>
                  <a:pt x="176" y="0"/>
                </a:cubicBezTo>
                <a:cubicBezTo>
                  <a:pt x="94" y="59"/>
                  <a:pt x="32" y="144"/>
                  <a:pt x="0" y="242"/>
                </a:cubicBezTo>
                <a:cubicBezTo>
                  <a:pt x="33" y="250"/>
                  <a:pt x="33" y="250"/>
                  <a:pt x="33" y="250"/>
                </a:cubicBezTo>
                <a:cubicBezTo>
                  <a:pt x="62" y="159"/>
                  <a:pt x="120" y="81"/>
                  <a:pt x="196" y="27"/>
                </a:cubicBezTo>
                <a:close/>
              </a:path>
            </a:pathLst>
          </a:custGeom>
          <a:solidFill>
            <a:srgbClr val="14907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1" name="Freeform 1849"/>
          <p:cNvSpPr>
            <a:spLocks/>
          </p:cNvSpPr>
          <p:nvPr/>
        </p:nvSpPr>
        <p:spPr bwMode="auto">
          <a:xfrm>
            <a:off x="6140450" y="3941763"/>
            <a:ext cx="1036638" cy="436563"/>
          </a:xfrm>
          <a:custGeom>
            <a:avLst/>
            <a:gdLst>
              <a:gd name="T0" fmla="*/ 256 w 276"/>
              <a:gd name="T1" fmla="*/ 116 h 116"/>
              <a:gd name="T2" fmla="*/ 276 w 276"/>
              <a:gd name="T3" fmla="*/ 89 h 116"/>
              <a:gd name="T4" fmla="*/ 0 w 276"/>
              <a:gd name="T5" fmla="*/ 0 h 116"/>
              <a:gd name="T6" fmla="*/ 0 w 276"/>
              <a:gd name="T7" fmla="*/ 34 h 116"/>
              <a:gd name="T8" fmla="*/ 256 w 276"/>
              <a:gd name="T9" fmla="*/ 116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6" h="116">
                <a:moveTo>
                  <a:pt x="256" y="116"/>
                </a:moveTo>
                <a:cubicBezTo>
                  <a:pt x="276" y="89"/>
                  <a:pt x="276" y="89"/>
                  <a:pt x="276" y="89"/>
                </a:cubicBezTo>
                <a:cubicBezTo>
                  <a:pt x="198" y="33"/>
                  <a:pt x="103" y="0"/>
                  <a:pt x="0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95" y="34"/>
                  <a:pt x="183" y="64"/>
                  <a:pt x="256" y="116"/>
                </a:cubicBezTo>
                <a:close/>
              </a:path>
            </a:pathLst>
          </a:custGeom>
          <a:solidFill>
            <a:srgbClr val="14907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2" name="Freeform 1850"/>
          <p:cNvSpPr>
            <a:spLocks/>
          </p:cNvSpPr>
          <p:nvPr/>
        </p:nvSpPr>
        <p:spPr bwMode="auto">
          <a:xfrm>
            <a:off x="5100638" y="3941763"/>
            <a:ext cx="1036638" cy="436563"/>
          </a:xfrm>
          <a:custGeom>
            <a:avLst/>
            <a:gdLst>
              <a:gd name="T0" fmla="*/ 276 w 276"/>
              <a:gd name="T1" fmla="*/ 34 h 116"/>
              <a:gd name="T2" fmla="*/ 276 w 276"/>
              <a:gd name="T3" fmla="*/ 34 h 116"/>
              <a:gd name="T4" fmla="*/ 276 w 276"/>
              <a:gd name="T5" fmla="*/ 0 h 116"/>
              <a:gd name="T6" fmla="*/ 276 w 276"/>
              <a:gd name="T7" fmla="*/ 0 h 116"/>
              <a:gd name="T8" fmla="*/ 0 w 276"/>
              <a:gd name="T9" fmla="*/ 89 h 116"/>
              <a:gd name="T10" fmla="*/ 20 w 276"/>
              <a:gd name="T11" fmla="*/ 116 h 116"/>
              <a:gd name="T12" fmla="*/ 276 w 276"/>
              <a:gd name="T13" fmla="*/ 34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6" h="116">
                <a:moveTo>
                  <a:pt x="276" y="34"/>
                </a:moveTo>
                <a:cubicBezTo>
                  <a:pt x="276" y="34"/>
                  <a:pt x="276" y="34"/>
                  <a:pt x="276" y="34"/>
                </a:cubicBezTo>
                <a:cubicBezTo>
                  <a:pt x="276" y="0"/>
                  <a:pt x="276" y="0"/>
                  <a:pt x="276" y="0"/>
                </a:cubicBezTo>
                <a:cubicBezTo>
                  <a:pt x="276" y="0"/>
                  <a:pt x="276" y="0"/>
                  <a:pt x="276" y="0"/>
                </a:cubicBezTo>
                <a:cubicBezTo>
                  <a:pt x="173" y="0"/>
                  <a:pt x="78" y="33"/>
                  <a:pt x="0" y="89"/>
                </a:cubicBezTo>
                <a:cubicBezTo>
                  <a:pt x="20" y="116"/>
                  <a:pt x="20" y="116"/>
                  <a:pt x="20" y="116"/>
                </a:cubicBezTo>
                <a:cubicBezTo>
                  <a:pt x="93" y="64"/>
                  <a:pt x="181" y="34"/>
                  <a:pt x="276" y="34"/>
                </a:cubicBezTo>
                <a:close/>
              </a:path>
            </a:pathLst>
          </a:custGeom>
          <a:solidFill>
            <a:srgbClr val="14907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3" name="Oval 1852"/>
          <p:cNvSpPr>
            <a:spLocks noChangeArrowheads="1"/>
          </p:cNvSpPr>
          <p:nvPr/>
        </p:nvSpPr>
        <p:spPr bwMode="auto">
          <a:xfrm>
            <a:off x="5592763" y="1366838"/>
            <a:ext cx="1058863" cy="1060450"/>
          </a:xfrm>
          <a:prstGeom prst="ellipse">
            <a:avLst/>
          </a:prstGeom>
          <a:noFill/>
          <a:ln w="6350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4" name="Oval 1854"/>
          <p:cNvSpPr>
            <a:spLocks noChangeArrowheads="1"/>
          </p:cNvSpPr>
          <p:nvPr/>
        </p:nvSpPr>
        <p:spPr bwMode="auto">
          <a:xfrm>
            <a:off x="6032500" y="3006726"/>
            <a:ext cx="184150" cy="184150"/>
          </a:xfrm>
          <a:prstGeom prst="ellipse">
            <a:avLst/>
          </a:prstGeom>
          <a:solidFill>
            <a:schemeClr val="bg1"/>
          </a:solidFill>
          <a:ln w="3175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5" name="Rectangle 1855"/>
          <p:cNvSpPr>
            <a:spLocks noChangeArrowheads="1"/>
          </p:cNvSpPr>
          <p:nvPr/>
        </p:nvSpPr>
        <p:spPr bwMode="auto">
          <a:xfrm>
            <a:off x="5835650" y="1557338"/>
            <a:ext cx="76517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STEP 03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856" name="Freeform 1856"/>
          <p:cNvSpPr>
            <a:spLocks/>
          </p:cNvSpPr>
          <p:nvPr/>
        </p:nvSpPr>
        <p:spPr bwMode="auto">
          <a:xfrm>
            <a:off x="2766483" y="3265489"/>
            <a:ext cx="1377950" cy="2055813"/>
          </a:xfrm>
          <a:custGeom>
            <a:avLst/>
            <a:gdLst>
              <a:gd name="T0" fmla="*/ 367 w 367"/>
              <a:gd name="T1" fmla="*/ 183 h 547"/>
              <a:gd name="T2" fmla="*/ 300 w 367"/>
              <a:gd name="T3" fmla="*/ 325 h 547"/>
              <a:gd name="T4" fmla="*/ 297 w 367"/>
              <a:gd name="T5" fmla="*/ 328 h 547"/>
              <a:gd name="T6" fmla="*/ 230 w 367"/>
              <a:gd name="T7" fmla="*/ 467 h 547"/>
              <a:gd name="T8" fmla="*/ 231 w 367"/>
              <a:gd name="T9" fmla="*/ 491 h 547"/>
              <a:gd name="T10" fmla="*/ 231 w 367"/>
              <a:gd name="T11" fmla="*/ 495 h 547"/>
              <a:gd name="T12" fmla="*/ 231 w 367"/>
              <a:gd name="T13" fmla="*/ 499 h 547"/>
              <a:gd name="T14" fmla="*/ 183 w 367"/>
              <a:gd name="T15" fmla="*/ 547 h 547"/>
              <a:gd name="T16" fmla="*/ 135 w 367"/>
              <a:gd name="T17" fmla="*/ 499 h 547"/>
              <a:gd name="T18" fmla="*/ 135 w 367"/>
              <a:gd name="T19" fmla="*/ 495 h 547"/>
              <a:gd name="T20" fmla="*/ 136 w 367"/>
              <a:gd name="T21" fmla="*/ 491 h 547"/>
              <a:gd name="T22" fmla="*/ 137 w 367"/>
              <a:gd name="T23" fmla="*/ 474 h 547"/>
              <a:gd name="T24" fmla="*/ 70 w 367"/>
              <a:gd name="T25" fmla="*/ 328 h 547"/>
              <a:gd name="T26" fmla="*/ 66 w 367"/>
              <a:gd name="T27" fmla="*/ 325 h 547"/>
              <a:gd name="T28" fmla="*/ 0 w 367"/>
              <a:gd name="T29" fmla="*/ 183 h 547"/>
              <a:gd name="T30" fmla="*/ 183 w 367"/>
              <a:gd name="T31" fmla="*/ 0 h 547"/>
              <a:gd name="T32" fmla="*/ 367 w 367"/>
              <a:gd name="T33" fmla="*/ 183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7" h="547">
                <a:moveTo>
                  <a:pt x="367" y="183"/>
                </a:moveTo>
                <a:cubicBezTo>
                  <a:pt x="367" y="240"/>
                  <a:pt x="341" y="291"/>
                  <a:pt x="300" y="325"/>
                </a:cubicBezTo>
                <a:cubicBezTo>
                  <a:pt x="299" y="326"/>
                  <a:pt x="298" y="327"/>
                  <a:pt x="297" y="328"/>
                </a:cubicBezTo>
                <a:cubicBezTo>
                  <a:pt x="256" y="361"/>
                  <a:pt x="230" y="411"/>
                  <a:pt x="230" y="467"/>
                </a:cubicBezTo>
                <a:cubicBezTo>
                  <a:pt x="229" y="475"/>
                  <a:pt x="230" y="483"/>
                  <a:pt x="231" y="491"/>
                </a:cubicBezTo>
                <a:cubicBezTo>
                  <a:pt x="231" y="492"/>
                  <a:pt x="231" y="494"/>
                  <a:pt x="231" y="495"/>
                </a:cubicBezTo>
                <a:cubicBezTo>
                  <a:pt x="231" y="496"/>
                  <a:pt x="231" y="498"/>
                  <a:pt x="231" y="499"/>
                </a:cubicBezTo>
                <a:cubicBezTo>
                  <a:pt x="231" y="526"/>
                  <a:pt x="210" y="547"/>
                  <a:pt x="183" y="547"/>
                </a:cubicBezTo>
                <a:cubicBezTo>
                  <a:pt x="157" y="547"/>
                  <a:pt x="135" y="526"/>
                  <a:pt x="135" y="499"/>
                </a:cubicBezTo>
                <a:cubicBezTo>
                  <a:pt x="135" y="498"/>
                  <a:pt x="135" y="496"/>
                  <a:pt x="135" y="495"/>
                </a:cubicBezTo>
                <a:cubicBezTo>
                  <a:pt x="136" y="494"/>
                  <a:pt x="136" y="492"/>
                  <a:pt x="136" y="491"/>
                </a:cubicBezTo>
                <a:cubicBezTo>
                  <a:pt x="136" y="485"/>
                  <a:pt x="137" y="480"/>
                  <a:pt x="137" y="474"/>
                </a:cubicBezTo>
                <a:cubicBezTo>
                  <a:pt x="138" y="415"/>
                  <a:pt x="112" y="362"/>
                  <a:pt x="70" y="328"/>
                </a:cubicBezTo>
                <a:cubicBezTo>
                  <a:pt x="69" y="327"/>
                  <a:pt x="68" y="326"/>
                  <a:pt x="66" y="325"/>
                </a:cubicBezTo>
                <a:cubicBezTo>
                  <a:pt x="26" y="291"/>
                  <a:pt x="0" y="240"/>
                  <a:pt x="0" y="183"/>
                </a:cubicBezTo>
                <a:cubicBezTo>
                  <a:pt x="0" y="82"/>
                  <a:pt x="82" y="0"/>
                  <a:pt x="183" y="0"/>
                </a:cubicBezTo>
                <a:cubicBezTo>
                  <a:pt x="285" y="0"/>
                  <a:pt x="367" y="82"/>
                  <a:pt x="367" y="183"/>
                </a:cubicBezTo>
                <a:close/>
              </a:path>
            </a:pathLst>
          </a:custGeom>
          <a:solidFill>
            <a:srgbClr val="14907E"/>
          </a:solidFill>
          <a:ln w="6350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7" name="Oval 1858"/>
          <p:cNvSpPr>
            <a:spLocks noChangeArrowheads="1"/>
          </p:cNvSpPr>
          <p:nvPr/>
        </p:nvSpPr>
        <p:spPr bwMode="auto">
          <a:xfrm>
            <a:off x="2933700" y="3411538"/>
            <a:ext cx="1058863" cy="1060450"/>
          </a:xfrm>
          <a:prstGeom prst="ellipse">
            <a:avLst/>
          </a:prstGeom>
          <a:noFill/>
          <a:ln w="17463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8" name="Oval 1859"/>
          <p:cNvSpPr>
            <a:spLocks noChangeArrowheads="1"/>
          </p:cNvSpPr>
          <p:nvPr/>
        </p:nvSpPr>
        <p:spPr bwMode="auto">
          <a:xfrm>
            <a:off x="3346450" y="5051426"/>
            <a:ext cx="184150" cy="184150"/>
          </a:xfrm>
          <a:prstGeom prst="ellipse">
            <a:avLst/>
          </a:prstGeom>
          <a:solidFill>
            <a:schemeClr val="bg1"/>
          </a:solidFill>
          <a:ln w="3175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9" name="Rectangle 1860"/>
          <p:cNvSpPr>
            <a:spLocks noChangeArrowheads="1"/>
          </p:cNvSpPr>
          <p:nvPr/>
        </p:nvSpPr>
        <p:spPr bwMode="auto">
          <a:xfrm>
            <a:off x="3165475" y="3603626"/>
            <a:ext cx="766763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STEP 01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860" name="Freeform 1861"/>
          <p:cNvSpPr>
            <a:spLocks/>
          </p:cNvSpPr>
          <p:nvPr/>
        </p:nvSpPr>
        <p:spPr bwMode="auto">
          <a:xfrm>
            <a:off x="8056563" y="3251201"/>
            <a:ext cx="1377950" cy="2055813"/>
          </a:xfrm>
          <a:custGeom>
            <a:avLst/>
            <a:gdLst>
              <a:gd name="T0" fmla="*/ 367 w 367"/>
              <a:gd name="T1" fmla="*/ 183 h 547"/>
              <a:gd name="T2" fmla="*/ 300 w 367"/>
              <a:gd name="T3" fmla="*/ 325 h 547"/>
              <a:gd name="T4" fmla="*/ 297 w 367"/>
              <a:gd name="T5" fmla="*/ 328 h 547"/>
              <a:gd name="T6" fmla="*/ 230 w 367"/>
              <a:gd name="T7" fmla="*/ 467 h 547"/>
              <a:gd name="T8" fmla="*/ 231 w 367"/>
              <a:gd name="T9" fmla="*/ 491 h 547"/>
              <a:gd name="T10" fmla="*/ 232 w 367"/>
              <a:gd name="T11" fmla="*/ 495 h 547"/>
              <a:gd name="T12" fmla="*/ 232 w 367"/>
              <a:gd name="T13" fmla="*/ 499 h 547"/>
              <a:gd name="T14" fmla="*/ 184 w 367"/>
              <a:gd name="T15" fmla="*/ 547 h 547"/>
              <a:gd name="T16" fmla="*/ 135 w 367"/>
              <a:gd name="T17" fmla="*/ 499 h 547"/>
              <a:gd name="T18" fmla="*/ 136 w 367"/>
              <a:gd name="T19" fmla="*/ 495 h 547"/>
              <a:gd name="T20" fmla="*/ 136 w 367"/>
              <a:gd name="T21" fmla="*/ 491 h 547"/>
              <a:gd name="T22" fmla="*/ 137 w 367"/>
              <a:gd name="T23" fmla="*/ 474 h 547"/>
              <a:gd name="T24" fmla="*/ 70 w 367"/>
              <a:gd name="T25" fmla="*/ 328 h 547"/>
              <a:gd name="T26" fmla="*/ 67 w 367"/>
              <a:gd name="T27" fmla="*/ 325 h 547"/>
              <a:gd name="T28" fmla="*/ 0 w 367"/>
              <a:gd name="T29" fmla="*/ 183 h 547"/>
              <a:gd name="T30" fmla="*/ 184 w 367"/>
              <a:gd name="T31" fmla="*/ 0 h 547"/>
              <a:gd name="T32" fmla="*/ 367 w 367"/>
              <a:gd name="T33" fmla="*/ 183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7" h="547">
                <a:moveTo>
                  <a:pt x="367" y="183"/>
                </a:moveTo>
                <a:cubicBezTo>
                  <a:pt x="367" y="240"/>
                  <a:pt x="341" y="291"/>
                  <a:pt x="300" y="325"/>
                </a:cubicBezTo>
                <a:cubicBezTo>
                  <a:pt x="299" y="326"/>
                  <a:pt x="298" y="327"/>
                  <a:pt x="297" y="328"/>
                </a:cubicBezTo>
                <a:cubicBezTo>
                  <a:pt x="257" y="361"/>
                  <a:pt x="231" y="411"/>
                  <a:pt x="230" y="467"/>
                </a:cubicBezTo>
                <a:cubicBezTo>
                  <a:pt x="230" y="475"/>
                  <a:pt x="230" y="483"/>
                  <a:pt x="231" y="491"/>
                </a:cubicBezTo>
                <a:cubicBezTo>
                  <a:pt x="231" y="492"/>
                  <a:pt x="231" y="494"/>
                  <a:pt x="232" y="495"/>
                </a:cubicBezTo>
                <a:cubicBezTo>
                  <a:pt x="232" y="496"/>
                  <a:pt x="232" y="498"/>
                  <a:pt x="232" y="499"/>
                </a:cubicBezTo>
                <a:cubicBezTo>
                  <a:pt x="232" y="526"/>
                  <a:pt x="210" y="547"/>
                  <a:pt x="184" y="547"/>
                </a:cubicBezTo>
                <a:cubicBezTo>
                  <a:pt x="157" y="547"/>
                  <a:pt x="135" y="526"/>
                  <a:pt x="135" y="499"/>
                </a:cubicBezTo>
                <a:cubicBezTo>
                  <a:pt x="135" y="498"/>
                  <a:pt x="135" y="496"/>
                  <a:pt x="136" y="495"/>
                </a:cubicBezTo>
                <a:cubicBezTo>
                  <a:pt x="136" y="494"/>
                  <a:pt x="136" y="492"/>
                  <a:pt x="136" y="491"/>
                </a:cubicBezTo>
                <a:cubicBezTo>
                  <a:pt x="137" y="485"/>
                  <a:pt x="137" y="480"/>
                  <a:pt x="137" y="474"/>
                </a:cubicBezTo>
                <a:cubicBezTo>
                  <a:pt x="139" y="415"/>
                  <a:pt x="112" y="362"/>
                  <a:pt x="70" y="328"/>
                </a:cubicBezTo>
                <a:cubicBezTo>
                  <a:pt x="69" y="327"/>
                  <a:pt x="68" y="326"/>
                  <a:pt x="67" y="325"/>
                </a:cubicBezTo>
                <a:cubicBezTo>
                  <a:pt x="26" y="291"/>
                  <a:pt x="0" y="240"/>
                  <a:pt x="0" y="183"/>
                </a:cubicBezTo>
                <a:cubicBezTo>
                  <a:pt x="0" y="82"/>
                  <a:pt x="82" y="0"/>
                  <a:pt x="184" y="0"/>
                </a:cubicBezTo>
                <a:cubicBezTo>
                  <a:pt x="285" y="0"/>
                  <a:pt x="367" y="82"/>
                  <a:pt x="367" y="183"/>
                </a:cubicBezTo>
                <a:close/>
              </a:path>
            </a:pathLst>
          </a:custGeom>
          <a:solidFill>
            <a:srgbClr val="14907E"/>
          </a:solidFill>
          <a:ln w="6350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1" name="Oval 1863"/>
          <p:cNvSpPr>
            <a:spLocks noChangeArrowheads="1"/>
          </p:cNvSpPr>
          <p:nvPr/>
        </p:nvSpPr>
        <p:spPr bwMode="auto">
          <a:xfrm>
            <a:off x="8218488" y="3408363"/>
            <a:ext cx="1058863" cy="1060450"/>
          </a:xfrm>
          <a:prstGeom prst="ellipse">
            <a:avLst/>
          </a:prstGeom>
          <a:noFill/>
          <a:ln w="17463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2" name="Oval 1864"/>
          <p:cNvSpPr>
            <a:spLocks noChangeArrowheads="1"/>
          </p:cNvSpPr>
          <p:nvPr/>
        </p:nvSpPr>
        <p:spPr bwMode="auto">
          <a:xfrm>
            <a:off x="8653463" y="5051426"/>
            <a:ext cx="184150" cy="184150"/>
          </a:xfrm>
          <a:prstGeom prst="ellipse">
            <a:avLst/>
          </a:prstGeom>
          <a:solidFill>
            <a:schemeClr val="bg1"/>
          </a:solidFill>
          <a:ln w="3175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3" name="Rectangle 1865"/>
          <p:cNvSpPr>
            <a:spLocks noChangeArrowheads="1"/>
          </p:cNvSpPr>
          <p:nvPr/>
        </p:nvSpPr>
        <p:spPr bwMode="auto">
          <a:xfrm>
            <a:off x="8474075" y="3603626"/>
            <a:ext cx="766763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STEP 05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864" name="Line 1866"/>
          <p:cNvSpPr>
            <a:spLocks noChangeShapeType="1"/>
          </p:cNvSpPr>
          <p:nvPr/>
        </p:nvSpPr>
        <p:spPr bwMode="auto">
          <a:xfrm flipV="1">
            <a:off x="6137275" y="3581401"/>
            <a:ext cx="0" cy="341313"/>
          </a:xfrm>
          <a:prstGeom prst="line">
            <a:avLst/>
          </a:prstGeom>
          <a:noFill/>
          <a:ln w="30163" cap="flat">
            <a:solidFill>
              <a:srgbClr val="14907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5" name="Freeform 1867"/>
          <p:cNvSpPr>
            <a:spLocks noEditPoints="1"/>
          </p:cNvSpPr>
          <p:nvPr/>
        </p:nvSpPr>
        <p:spPr bwMode="auto">
          <a:xfrm>
            <a:off x="6062663" y="3438526"/>
            <a:ext cx="149225" cy="150813"/>
          </a:xfrm>
          <a:custGeom>
            <a:avLst/>
            <a:gdLst>
              <a:gd name="T0" fmla="*/ 40 w 40"/>
              <a:gd name="T1" fmla="*/ 20 h 40"/>
              <a:gd name="T2" fmla="*/ 20 w 40"/>
              <a:gd name="T3" fmla="*/ 40 h 40"/>
              <a:gd name="T4" fmla="*/ 0 w 40"/>
              <a:gd name="T5" fmla="*/ 20 h 40"/>
              <a:gd name="T6" fmla="*/ 20 w 40"/>
              <a:gd name="T7" fmla="*/ 0 h 40"/>
              <a:gd name="T8" fmla="*/ 40 w 40"/>
              <a:gd name="T9" fmla="*/ 20 h 40"/>
              <a:gd name="T10" fmla="*/ 40 w 40"/>
              <a:gd name="T11" fmla="*/ 20 h 40"/>
              <a:gd name="T12" fmla="*/ 5 w 40"/>
              <a:gd name="T13" fmla="*/ 20 h 40"/>
              <a:gd name="T14" fmla="*/ 20 w 40"/>
              <a:gd name="T15" fmla="*/ 36 h 40"/>
              <a:gd name="T16" fmla="*/ 35 w 40"/>
              <a:gd name="T17" fmla="*/ 20 h 40"/>
              <a:gd name="T18" fmla="*/ 20 w 40"/>
              <a:gd name="T19" fmla="*/ 5 h 40"/>
              <a:gd name="T20" fmla="*/ 5 w 40"/>
              <a:gd name="T21" fmla="*/ 20 h 40"/>
              <a:gd name="T22" fmla="*/ 5 w 40"/>
              <a:gd name="T23" fmla="*/ 2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0" h="40">
                <a:moveTo>
                  <a:pt x="40" y="20"/>
                </a:moveTo>
                <a:cubicBezTo>
                  <a:pt x="40" y="31"/>
                  <a:pt x="31" y="40"/>
                  <a:pt x="20" y="40"/>
                </a:cubicBezTo>
                <a:cubicBezTo>
                  <a:pt x="9" y="40"/>
                  <a:pt x="0" y="31"/>
                  <a:pt x="0" y="20"/>
                </a:cubicBezTo>
                <a:cubicBezTo>
                  <a:pt x="0" y="9"/>
                  <a:pt x="9" y="0"/>
                  <a:pt x="20" y="0"/>
                </a:cubicBezTo>
                <a:cubicBezTo>
                  <a:pt x="31" y="0"/>
                  <a:pt x="40" y="9"/>
                  <a:pt x="40" y="20"/>
                </a:cubicBezTo>
                <a:cubicBezTo>
                  <a:pt x="40" y="31"/>
                  <a:pt x="40" y="9"/>
                  <a:pt x="40" y="20"/>
                </a:cubicBezTo>
                <a:close/>
                <a:moveTo>
                  <a:pt x="5" y="20"/>
                </a:moveTo>
                <a:cubicBezTo>
                  <a:pt x="5" y="29"/>
                  <a:pt x="11" y="36"/>
                  <a:pt x="20" y="36"/>
                </a:cubicBezTo>
                <a:cubicBezTo>
                  <a:pt x="28" y="36"/>
                  <a:pt x="35" y="29"/>
                  <a:pt x="35" y="20"/>
                </a:cubicBezTo>
                <a:cubicBezTo>
                  <a:pt x="35" y="12"/>
                  <a:pt x="28" y="5"/>
                  <a:pt x="20" y="5"/>
                </a:cubicBezTo>
                <a:cubicBezTo>
                  <a:pt x="11" y="5"/>
                  <a:pt x="5" y="12"/>
                  <a:pt x="5" y="20"/>
                </a:cubicBezTo>
                <a:cubicBezTo>
                  <a:pt x="5" y="29"/>
                  <a:pt x="5" y="12"/>
                  <a:pt x="5" y="20"/>
                </a:cubicBezTo>
                <a:close/>
              </a:path>
            </a:pathLst>
          </a:custGeom>
          <a:solidFill>
            <a:srgbClr val="14907E"/>
          </a:solidFill>
          <a:ln w="6350" cap="flat">
            <a:solidFill>
              <a:srgbClr val="14907E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6" name="Line 1868"/>
          <p:cNvSpPr>
            <a:spLocks noChangeShapeType="1"/>
          </p:cNvSpPr>
          <p:nvPr/>
        </p:nvSpPr>
        <p:spPr bwMode="auto">
          <a:xfrm flipH="1">
            <a:off x="4056063" y="5194301"/>
            <a:ext cx="346075" cy="0"/>
          </a:xfrm>
          <a:prstGeom prst="line">
            <a:avLst/>
          </a:prstGeom>
          <a:noFill/>
          <a:ln w="30163" cap="flat">
            <a:solidFill>
              <a:srgbClr val="14907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8" name="Freeform 1869"/>
          <p:cNvSpPr>
            <a:spLocks noEditPoints="1"/>
          </p:cNvSpPr>
          <p:nvPr/>
        </p:nvSpPr>
        <p:spPr bwMode="auto">
          <a:xfrm>
            <a:off x="3917950" y="5118101"/>
            <a:ext cx="149225" cy="150813"/>
          </a:xfrm>
          <a:custGeom>
            <a:avLst/>
            <a:gdLst>
              <a:gd name="T0" fmla="*/ 20 w 40"/>
              <a:gd name="T1" fmla="*/ 0 h 40"/>
              <a:gd name="T2" fmla="*/ 40 w 40"/>
              <a:gd name="T3" fmla="*/ 20 h 40"/>
              <a:gd name="T4" fmla="*/ 20 w 40"/>
              <a:gd name="T5" fmla="*/ 40 h 40"/>
              <a:gd name="T6" fmla="*/ 0 w 40"/>
              <a:gd name="T7" fmla="*/ 20 h 40"/>
              <a:gd name="T8" fmla="*/ 20 w 40"/>
              <a:gd name="T9" fmla="*/ 0 h 40"/>
              <a:gd name="T10" fmla="*/ 20 w 40"/>
              <a:gd name="T11" fmla="*/ 0 h 40"/>
              <a:gd name="T12" fmla="*/ 20 w 40"/>
              <a:gd name="T13" fmla="*/ 35 h 40"/>
              <a:gd name="T14" fmla="*/ 35 w 40"/>
              <a:gd name="T15" fmla="*/ 20 h 40"/>
              <a:gd name="T16" fmla="*/ 20 w 40"/>
              <a:gd name="T17" fmla="*/ 4 h 40"/>
              <a:gd name="T18" fmla="*/ 5 w 40"/>
              <a:gd name="T19" fmla="*/ 20 h 40"/>
              <a:gd name="T20" fmla="*/ 20 w 40"/>
              <a:gd name="T21" fmla="*/ 35 h 40"/>
              <a:gd name="T22" fmla="*/ 20 w 40"/>
              <a:gd name="T23" fmla="*/ 35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0" h="40">
                <a:moveTo>
                  <a:pt x="20" y="0"/>
                </a:moveTo>
                <a:cubicBezTo>
                  <a:pt x="31" y="0"/>
                  <a:pt x="40" y="9"/>
                  <a:pt x="40" y="20"/>
                </a:cubicBezTo>
                <a:cubicBezTo>
                  <a:pt x="40" y="31"/>
                  <a:pt x="31" y="40"/>
                  <a:pt x="20" y="40"/>
                </a:cubicBezTo>
                <a:cubicBezTo>
                  <a:pt x="9" y="40"/>
                  <a:pt x="0" y="31"/>
                  <a:pt x="0" y="20"/>
                </a:cubicBezTo>
                <a:cubicBezTo>
                  <a:pt x="0" y="9"/>
                  <a:pt x="9" y="0"/>
                  <a:pt x="20" y="0"/>
                </a:cubicBezTo>
                <a:cubicBezTo>
                  <a:pt x="31" y="0"/>
                  <a:pt x="9" y="0"/>
                  <a:pt x="20" y="0"/>
                </a:cubicBezTo>
                <a:close/>
                <a:moveTo>
                  <a:pt x="20" y="35"/>
                </a:moveTo>
                <a:cubicBezTo>
                  <a:pt x="28" y="35"/>
                  <a:pt x="35" y="28"/>
                  <a:pt x="35" y="20"/>
                </a:cubicBezTo>
                <a:cubicBezTo>
                  <a:pt x="35" y="11"/>
                  <a:pt x="28" y="4"/>
                  <a:pt x="20" y="4"/>
                </a:cubicBezTo>
                <a:cubicBezTo>
                  <a:pt x="11" y="4"/>
                  <a:pt x="5" y="11"/>
                  <a:pt x="5" y="20"/>
                </a:cubicBezTo>
                <a:cubicBezTo>
                  <a:pt x="5" y="28"/>
                  <a:pt x="11" y="35"/>
                  <a:pt x="20" y="35"/>
                </a:cubicBezTo>
                <a:cubicBezTo>
                  <a:pt x="28" y="35"/>
                  <a:pt x="11" y="35"/>
                  <a:pt x="20" y="35"/>
                </a:cubicBezTo>
                <a:close/>
              </a:path>
            </a:pathLst>
          </a:custGeom>
          <a:solidFill>
            <a:srgbClr val="14907E"/>
          </a:solidFill>
          <a:ln w="6350" cap="flat">
            <a:solidFill>
              <a:srgbClr val="14907E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9" name="Line 1870"/>
          <p:cNvSpPr>
            <a:spLocks noChangeShapeType="1"/>
          </p:cNvSpPr>
          <p:nvPr/>
        </p:nvSpPr>
        <p:spPr bwMode="auto">
          <a:xfrm flipH="1" flipV="1">
            <a:off x="4837113" y="4040188"/>
            <a:ext cx="244475" cy="239713"/>
          </a:xfrm>
          <a:prstGeom prst="line">
            <a:avLst/>
          </a:prstGeom>
          <a:noFill/>
          <a:ln w="30163" cap="flat">
            <a:solidFill>
              <a:srgbClr val="14907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70" name="Freeform 1871"/>
          <p:cNvSpPr>
            <a:spLocks noEditPoints="1"/>
          </p:cNvSpPr>
          <p:nvPr/>
        </p:nvSpPr>
        <p:spPr bwMode="auto">
          <a:xfrm>
            <a:off x="4706938" y="3908426"/>
            <a:ext cx="165100" cy="165100"/>
          </a:xfrm>
          <a:custGeom>
            <a:avLst/>
            <a:gdLst>
              <a:gd name="T0" fmla="*/ 36 w 44"/>
              <a:gd name="T1" fmla="*/ 8 h 44"/>
              <a:gd name="T2" fmla="*/ 36 w 44"/>
              <a:gd name="T3" fmla="*/ 36 h 44"/>
              <a:gd name="T4" fmla="*/ 8 w 44"/>
              <a:gd name="T5" fmla="*/ 37 h 44"/>
              <a:gd name="T6" fmla="*/ 8 w 44"/>
              <a:gd name="T7" fmla="*/ 8 h 44"/>
              <a:gd name="T8" fmla="*/ 36 w 44"/>
              <a:gd name="T9" fmla="*/ 8 h 44"/>
              <a:gd name="T10" fmla="*/ 36 w 44"/>
              <a:gd name="T11" fmla="*/ 8 h 44"/>
              <a:gd name="T12" fmla="*/ 11 w 44"/>
              <a:gd name="T13" fmla="*/ 33 h 44"/>
              <a:gd name="T14" fmla="*/ 33 w 44"/>
              <a:gd name="T15" fmla="*/ 33 h 44"/>
              <a:gd name="T16" fmla="*/ 33 w 44"/>
              <a:gd name="T17" fmla="*/ 11 h 44"/>
              <a:gd name="T18" fmla="*/ 11 w 44"/>
              <a:gd name="T19" fmla="*/ 12 h 44"/>
              <a:gd name="T20" fmla="*/ 11 w 44"/>
              <a:gd name="T21" fmla="*/ 33 h 44"/>
              <a:gd name="T22" fmla="*/ 11 w 44"/>
              <a:gd name="T23" fmla="*/ 33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4" h="44">
                <a:moveTo>
                  <a:pt x="36" y="8"/>
                </a:moveTo>
                <a:cubicBezTo>
                  <a:pt x="44" y="16"/>
                  <a:pt x="44" y="29"/>
                  <a:pt x="36" y="36"/>
                </a:cubicBezTo>
                <a:cubicBezTo>
                  <a:pt x="29" y="44"/>
                  <a:pt x="16" y="44"/>
                  <a:pt x="8" y="37"/>
                </a:cubicBezTo>
                <a:cubicBezTo>
                  <a:pt x="0" y="29"/>
                  <a:pt x="0" y="16"/>
                  <a:pt x="8" y="8"/>
                </a:cubicBezTo>
                <a:cubicBezTo>
                  <a:pt x="16" y="0"/>
                  <a:pt x="28" y="0"/>
                  <a:pt x="36" y="8"/>
                </a:cubicBezTo>
                <a:cubicBezTo>
                  <a:pt x="44" y="16"/>
                  <a:pt x="28" y="0"/>
                  <a:pt x="36" y="8"/>
                </a:cubicBezTo>
                <a:close/>
                <a:moveTo>
                  <a:pt x="11" y="33"/>
                </a:moveTo>
                <a:cubicBezTo>
                  <a:pt x="17" y="39"/>
                  <a:pt x="27" y="39"/>
                  <a:pt x="33" y="33"/>
                </a:cubicBezTo>
                <a:cubicBezTo>
                  <a:pt x="39" y="27"/>
                  <a:pt x="39" y="17"/>
                  <a:pt x="33" y="11"/>
                </a:cubicBezTo>
                <a:cubicBezTo>
                  <a:pt x="27" y="6"/>
                  <a:pt x="17" y="6"/>
                  <a:pt x="11" y="12"/>
                </a:cubicBezTo>
                <a:cubicBezTo>
                  <a:pt x="5" y="18"/>
                  <a:pt x="5" y="27"/>
                  <a:pt x="11" y="33"/>
                </a:cubicBezTo>
                <a:cubicBezTo>
                  <a:pt x="17" y="39"/>
                  <a:pt x="5" y="27"/>
                  <a:pt x="11" y="33"/>
                </a:cubicBezTo>
                <a:close/>
              </a:path>
            </a:pathLst>
          </a:custGeom>
          <a:solidFill>
            <a:srgbClr val="14907E"/>
          </a:solidFill>
          <a:ln w="6350" cap="flat">
            <a:solidFill>
              <a:srgbClr val="14907E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71" name="Line 1872"/>
          <p:cNvSpPr>
            <a:spLocks noChangeShapeType="1"/>
          </p:cNvSpPr>
          <p:nvPr/>
        </p:nvSpPr>
        <p:spPr bwMode="auto">
          <a:xfrm flipV="1">
            <a:off x="7204075" y="4040188"/>
            <a:ext cx="244475" cy="239713"/>
          </a:xfrm>
          <a:prstGeom prst="line">
            <a:avLst/>
          </a:prstGeom>
          <a:noFill/>
          <a:ln w="30163" cap="flat">
            <a:solidFill>
              <a:srgbClr val="14907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72" name="Freeform 1873"/>
          <p:cNvSpPr>
            <a:spLocks noEditPoints="1"/>
          </p:cNvSpPr>
          <p:nvPr/>
        </p:nvSpPr>
        <p:spPr bwMode="auto">
          <a:xfrm>
            <a:off x="7410450" y="3908426"/>
            <a:ext cx="165100" cy="165100"/>
          </a:xfrm>
          <a:custGeom>
            <a:avLst/>
            <a:gdLst>
              <a:gd name="T0" fmla="*/ 8 w 44"/>
              <a:gd name="T1" fmla="*/ 8 h 44"/>
              <a:gd name="T2" fmla="*/ 36 w 44"/>
              <a:gd name="T3" fmla="*/ 8 h 44"/>
              <a:gd name="T4" fmla="*/ 36 w 44"/>
              <a:gd name="T5" fmla="*/ 37 h 44"/>
              <a:gd name="T6" fmla="*/ 8 w 44"/>
              <a:gd name="T7" fmla="*/ 36 h 44"/>
              <a:gd name="T8" fmla="*/ 8 w 44"/>
              <a:gd name="T9" fmla="*/ 8 h 44"/>
              <a:gd name="T10" fmla="*/ 8 w 44"/>
              <a:gd name="T11" fmla="*/ 8 h 44"/>
              <a:gd name="T12" fmla="*/ 33 w 44"/>
              <a:gd name="T13" fmla="*/ 33 h 44"/>
              <a:gd name="T14" fmla="*/ 33 w 44"/>
              <a:gd name="T15" fmla="*/ 12 h 44"/>
              <a:gd name="T16" fmla="*/ 11 w 44"/>
              <a:gd name="T17" fmla="*/ 11 h 44"/>
              <a:gd name="T18" fmla="*/ 11 w 44"/>
              <a:gd name="T19" fmla="*/ 33 h 44"/>
              <a:gd name="T20" fmla="*/ 33 w 44"/>
              <a:gd name="T21" fmla="*/ 33 h 44"/>
              <a:gd name="T22" fmla="*/ 33 w 44"/>
              <a:gd name="T23" fmla="*/ 33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4" h="44">
                <a:moveTo>
                  <a:pt x="8" y="8"/>
                </a:moveTo>
                <a:cubicBezTo>
                  <a:pt x="16" y="0"/>
                  <a:pt x="29" y="0"/>
                  <a:pt x="36" y="8"/>
                </a:cubicBezTo>
                <a:cubicBezTo>
                  <a:pt x="44" y="16"/>
                  <a:pt x="44" y="29"/>
                  <a:pt x="36" y="37"/>
                </a:cubicBezTo>
                <a:cubicBezTo>
                  <a:pt x="28" y="44"/>
                  <a:pt x="16" y="44"/>
                  <a:pt x="8" y="36"/>
                </a:cubicBezTo>
                <a:cubicBezTo>
                  <a:pt x="0" y="29"/>
                  <a:pt x="0" y="16"/>
                  <a:pt x="8" y="8"/>
                </a:cubicBezTo>
                <a:cubicBezTo>
                  <a:pt x="16" y="0"/>
                  <a:pt x="0" y="16"/>
                  <a:pt x="8" y="8"/>
                </a:cubicBezTo>
                <a:close/>
                <a:moveTo>
                  <a:pt x="33" y="33"/>
                </a:moveTo>
                <a:cubicBezTo>
                  <a:pt x="39" y="27"/>
                  <a:pt x="39" y="18"/>
                  <a:pt x="33" y="12"/>
                </a:cubicBezTo>
                <a:cubicBezTo>
                  <a:pt x="27" y="6"/>
                  <a:pt x="17" y="6"/>
                  <a:pt x="11" y="11"/>
                </a:cubicBezTo>
                <a:cubicBezTo>
                  <a:pt x="5" y="17"/>
                  <a:pt x="5" y="27"/>
                  <a:pt x="11" y="33"/>
                </a:cubicBezTo>
                <a:cubicBezTo>
                  <a:pt x="17" y="39"/>
                  <a:pt x="27" y="39"/>
                  <a:pt x="33" y="33"/>
                </a:cubicBezTo>
                <a:cubicBezTo>
                  <a:pt x="39" y="27"/>
                  <a:pt x="27" y="39"/>
                  <a:pt x="33" y="33"/>
                </a:cubicBezTo>
                <a:close/>
              </a:path>
            </a:pathLst>
          </a:custGeom>
          <a:solidFill>
            <a:srgbClr val="14907E"/>
          </a:solidFill>
          <a:ln w="6350" cap="flat">
            <a:solidFill>
              <a:srgbClr val="14907E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73" name="Line 1874"/>
          <p:cNvSpPr>
            <a:spLocks noChangeShapeType="1"/>
          </p:cNvSpPr>
          <p:nvPr/>
        </p:nvSpPr>
        <p:spPr bwMode="auto">
          <a:xfrm>
            <a:off x="7847013" y="5194301"/>
            <a:ext cx="344488" cy="0"/>
          </a:xfrm>
          <a:prstGeom prst="line">
            <a:avLst/>
          </a:prstGeom>
          <a:noFill/>
          <a:ln w="30163" cap="flat">
            <a:solidFill>
              <a:srgbClr val="14907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74" name="Freeform 1875"/>
          <p:cNvSpPr>
            <a:spLocks noEditPoints="1"/>
          </p:cNvSpPr>
          <p:nvPr/>
        </p:nvSpPr>
        <p:spPr bwMode="auto">
          <a:xfrm>
            <a:off x="8180388" y="5118101"/>
            <a:ext cx="150813" cy="150813"/>
          </a:xfrm>
          <a:custGeom>
            <a:avLst/>
            <a:gdLst>
              <a:gd name="T0" fmla="*/ 20 w 40"/>
              <a:gd name="T1" fmla="*/ 0 h 40"/>
              <a:gd name="T2" fmla="*/ 40 w 40"/>
              <a:gd name="T3" fmla="*/ 20 h 40"/>
              <a:gd name="T4" fmla="*/ 20 w 40"/>
              <a:gd name="T5" fmla="*/ 40 h 40"/>
              <a:gd name="T6" fmla="*/ 0 w 40"/>
              <a:gd name="T7" fmla="*/ 20 h 40"/>
              <a:gd name="T8" fmla="*/ 20 w 40"/>
              <a:gd name="T9" fmla="*/ 0 h 40"/>
              <a:gd name="T10" fmla="*/ 20 w 40"/>
              <a:gd name="T11" fmla="*/ 0 h 40"/>
              <a:gd name="T12" fmla="*/ 20 w 40"/>
              <a:gd name="T13" fmla="*/ 35 h 40"/>
              <a:gd name="T14" fmla="*/ 36 w 40"/>
              <a:gd name="T15" fmla="*/ 20 h 40"/>
              <a:gd name="T16" fmla="*/ 20 w 40"/>
              <a:gd name="T17" fmla="*/ 4 h 40"/>
              <a:gd name="T18" fmla="*/ 5 w 40"/>
              <a:gd name="T19" fmla="*/ 20 h 40"/>
              <a:gd name="T20" fmla="*/ 20 w 40"/>
              <a:gd name="T21" fmla="*/ 35 h 40"/>
              <a:gd name="T22" fmla="*/ 20 w 40"/>
              <a:gd name="T23" fmla="*/ 35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0" h="40">
                <a:moveTo>
                  <a:pt x="20" y="0"/>
                </a:moveTo>
                <a:cubicBezTo>
                  <a:pt x="31" y="0"/>
                  <a:pt x="40" y="9"/>
                  <a:pt x="40" y="20"/>
                </a:cubicBezTo>
                <a:cubicBezTo>
                  <a:pt x="40" y="31"/>
                  <a:pt x="31" y="40"/>
                  <a:pt x="20" y="40"/>
                </a:cubicBezTo>
                <a:cubicBezTo>
                  <a:pt x="9" y="40"/>
                  <a:pt x="0" y="31"/>
                  <a:pt x="0" y="20"/>
                </a:cubicBezTo>
                <a:cubicBezTo>
                  <a:pt x="0" y="9"/>
                  <a:pt x="9" y="0"/>
                  <a:pt x="20" y="0"/>
                </a:cubicBezTo>
                <a:cubicBezTo>
                  <a:pt x="31" y="0"/>
                  <a:pt x="9" y="0"/>
                  <a:pt x="20" y="0"/>
                </a:cubicBezTo>
                <a:close/>
                <a:moveTo>
                  <a:pt x="20" y="35"/>
                </a:moveTo>
                <a:cubicBezTo>
                  <a:pt x="29" y="35"/>
                  <a:pt x="36" y="28"/>
                  <a:pt x="36" y="20"/>
                </a:cubicBezTo>
                <a:cubicBezTo>
                  <a:pt x="36" y="11"/>
                  <a:pt x="29" y="4"/>
                  <a:pt x="20" y="4"/>
                </a:cubicBezTo>
                <a:cubicBezTo>
                  <a:pt x="12" y="4"/>
                  <a:pt x="5" y="11"/>
                  <a:pt x="5" y="20"/>
                </a:cubicBezTo>
                <a:cubicBezTo>
                  <a:pt x="5" y="28"/>
                  <a:pt x="12" y="35"/>
                  <a:pt x="20" y="35"/>
                </a:cubicBezTo>
                <a:cubicBezTo>
                  <a:pt x="29" y="35"/>
                  <a:pt x="12" y="35"/>
                  <a:pt x="20" y="35"/>
                </a:cubicBezTo>
                <a:close/>
              </a:path>
            </a:pathLst>
          </a:custGeom>
          <a:solidFill>
            <a:srgbClr val="14907E"/>
          </a:solidFill>
          <a:ln w="6350" cap="flat">
            <a:solidFill>
              <a:srgbClr val="14907E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76" name="Freeform 1876"/>
          <p:cNvSpPr>
            <a:spLocks/>
          </p:cNvSpPr>
          <p:nvPr/>
        </p:nvSpPr>
        <p:spPr bwMode="auto">
          <a:xfrm>
            <a:off x="5980113" y="3792538"/>
            <a:ext cx="420688" cy="420688"/>
          </a:xfrm>
          <a:custGeom>
            <a:avLst/>
            <a:gdLst>
              <a:gd name="T0" fmla="*/ 93 w 112"/>
              <a:gd name="T1" fmla="*/ 90 h 112"/>
              <a:gd name="T2" fmla="*/ 22 w 112"/>
              <a:gd name="T3" fmla="*/ 93 h 112"/>
              <a:gd name="T4" fmla="*/ 19 w 112"/>
              <a:gd name="T5" fmla="*/ 21 h 112"/>
              <a:gd name="T6" fmla="*/ 90 w 112"/>
              <a:gd name="T7" fmla="*/ 19 h 112"/>
              <a:gd name="T8" fmla="*/ 93 w 112"/>
              <a:gd name="T9" fmla="*/ 9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2" h="112">
                <a:moveTo>
                  <a:pt x="93" y="90"/>
                </a:moveTo>
                <a:cubicBezTo>
                  <a:pt x="74" y="110"/>
                  <a:pt x="42" y="112"/>
                  <a:pt x="22" y="93"/>
                </a:cubicBezTo>
                <a:cubicBezTo>
                  <a:pt x="1" y="74"/>
                  <a:pt x="0" y="42"/>
                  <a:pt x="19" y="21"/>
                </a:cubicBezTo>
                <a:cubicBezTo>
                  <a:pt x="38" y="1"/>
                  <a:pt x="70" y="0"/>
                  <a:pt x="90" y="19"/>
                </a:cubicBezTo>
                <a:cubicBezTo>
                  <a:pt x="111" y="37"/>
                  <a:pt x="112" y="69"/>
                  <a:pt x="93" y="90"/>
                </a:cubicBezTo>
                <a:close/>
              </a:path>
            </a:pathLst>
          </a:custGeom>
          <a:solidFill>
            <a:srgbClr val="14907E"/>
          </a:solidFill>
          <a:ln w="3175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78" name="Oval 1878"/>
          <p:cNvSpPr>
            <a:spLocks noChangeArrowheads="1"/>
          </p:cNvSpPr>
          <p:nvPr/>
        </p:nvSpPr>
        <p:spPr bwMode="auto">
          <a:xfrm>
            <a:off x="4919663" y="4089401"/>
            <a:ext cx="376238" cy="374650"/>
          </a:xfrm>
          <a:prstGeom prst="ellipse">
            <a:avLst/>
          </a:prstGeom>
          <a:solidFill>
            <a:srgbClr val="14907E"/>
          </a:solidFill>
          <a:ln w="3175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80" name="Oval 1880"/>
          <p:cNvSpPr>
            <a:spLocks noChangeArrowheads="1"/>
          </p:cNvSpPr>
          <p:nvPr/>
        </p:nvSpPr>
        <p:spPr bwMode="auto">
          <a:xfrm>
            <a:off x="4297363" y="5024438"/>
            <a:ext cx="374650" cy="376238"/>
          </a:xfrm>
          <a:prstGeom prst="ellipse">
            <a:avLst/>
          </a:prstGeom>
          <a:solidFill>
            <a:srgbClr val="14907E"/>
          </a:solidFill>
          <a:ln w="3175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82" name="Oval 1882"/>
          <p:cNvSpPr>
            <a:spLocks noChangeArrowheads="1"/>
          </p:cNvSpPr>
          <p:nvPr/>
        </p:nvSpPr>
        <p:spPr bwMode="auto">
          <a:xfrm>
            <a:off x="6940550" y="4130676"/>
            <a:ext cx="379413" cy="379413"/>
          </a:xfrm>
          <a:prstGeom prst="ellipse">
            <a:avLst/>
          </a:prstGeom>
          <a:solidFill>
            <a:srgbClr val="14907E"/>
          </a:solidFill>
          <a:ln w="3175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84" name="Oval 1884"/>
          <p:cNvSpPr>
            <a:spLocks noChangeArrowheads="1"/>
          </p:cNvSpPr>
          <p:nvPr/>
        </p:nvSpPr>
        <p:spPr bwMode="auto">
          <a:xfrm>
            <a:off x="7597775" y="5029201"/>
            <a:ext cx="379413" cy="379413"/>
          </a:xfrm>
          <a:prstGeom prst="ellipse">
            <a:avLst/>
          </a:prstGeom>
          <a:solidFill>
            <a:srgbClr val="14907E"/>
          </a:solidFill>
          <a:ln w="3175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87" name="Freeform 1886"/>
          <p:cNvSpPr>
            <a:spLocks/>
          </p:cNvSpPr>
          <p:nvPr/>
        </p:nvSpPr>
        <p:spPr bwMode="auto">
          <a:xfrm>
            <a:off x="3948113" y="1704976"/>
            <a:ext cx="1377950" cy="2057400"/>
          </a:xfrm>
          <a:custGeom>
            <a:avLst/>
            <a:gdLst>
              <a:gd name="T0" fmla="*/ 367 w 367"/>
              <a:gd name="T1" fmla="*/ 184 h 547"/>
              <a:gd name="T2" fmla="*/ 300 w 367"/>
              <a:gd name="T3" fmla="*/ 325 h 547"/>
              <a:gd name="T4" fmla="*/ 297 w 367"/>
              <a:gd name="T5" fmla="*/ 328 h 547"/>
              <a:gd name="T6" fmla="*/ 230 w 367"/>
              <a:gd name="T7" fmla="*/ 467 h 547"/>
              <a:gd name="T8" fmla="*/ 231 w 367"/>
              <a:gd name="T9" fmla="*/ 491 h 547"/>
              <a:gd name="T10" fmla="*/ 231 w 367"/>
              <a:gd name="T11" fmla="*/ 495 h 547"/>
              <a:gd name="T12" fmla="*/ 231 w 367"/>
              <a:gd name="T13" fmla="*/ 499 h 547"/>
              <a:gd name="T14" fmla="*/ 183 w 367"/>
              <a:gd name="T15" fmla="*/ 547 h 547"/>
              <a:gd name="T16" fmla="*/ 135 w 367"/>
              <a:gd name="T17" fmla="*/ 499 h 547"/>
              <a:gd name="T18" fmla="*/ 135 w 367"/>
              <a:gd name="T19" fmla="*/ 495 h 547"/>
              <a:gd name="T20" fmla="*/ 136 w 367"/>
              <a:gd name="T21" fmla="*/ 491 h 547"/>
              <a:gd name="T22" fmla="*/ 137 w 367"/>
              <a:gd name="T23" fmla="*/ 474 h 547"/>
              <a:gd name="T24" fmla="*/ 70 w 367"/>
              <a:gd name="T25" fmla="*/ 328 h 547"/>
              <a:gd name="T26" fmla="*/ 66 w 367"/>
              <a:gd name="T27" fmla="*/ 325 h 547"/>
              <a:gd name="T28" fmla="*/ 0 w 367"/>
              <a:gd name="T29" fmla="*/ 184 h 547"/>
              <a:gd name="T30" fmla="*/ 183 w 367"/>
              <a:gd name="T31" fmla="*/ 0 h 547"/>
              <a:gd name="T32" fmla="*/ 367 w 367"/>
              <a:gd name="T33" fmla="*/ 184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7" h="547">
                <a:moveTo>
                  <a:pt x="367" y="184"/>
                </a:moveTo>
                <a:cubicBezTo>
                  <a:pt x="367" y="241"/>
                  <a:pt x="341" y="292"/>
                  <a:pt x="300" y="325"/>
                </a:cubicBezTo>
                <a:cubicBezTo>
                  <a:pt x="299" y="326"/>
                  <a:pt x="298" y="327"/>
                  <a:pt x="297" y="328"/>
                </a:cubicBezTo>
                <a:cubicBezTo>
                  <a:pt x="256" y="361"/>
                  <a:pt x="230" y="411"/>
                  <a:pt x="230" y="467"/>
                </a:cubicBezTo>
                <a:cubicBezTo>
                  <a:pt x="229" y="475"/>
                  <a:pt x="230" y="483"/>
                  <a:pt x="231" y="491"/>
                </a:cubicBezTo>
                <a:cubicBezTo>
                  <a:pt x="231" y="493"/>
                  <a:pt x="231" y="494"/>
                  <a:pt x="231" y="495"/>
                </a:cubicBezTo>
                <a:cubicBezTo>
                  <a:pt x="231" y="497"/>
                  <a:pt x="231" y="498"/>
                  <a:pt x="231" y="499"/>
                </a:cubicBezTo>
                <a:cubicBezTo>
                  <a:pt x="231" y="526"/>
                  <a:pt x="210" y="547"/>
                  <a:pt x="183" y="547"/>
                </a:cubicBezTo>
                <a:cubicBezTo>
                  <a:pt x="157" y="547"/>
                  <a:pt x="135" y="526"/>
                  <a:pt x="135" y="499"/>
                </a:cubicBezTo>
                <a:cubicBezTo>
                  <a:pt x="135" y="498"/>
                  <a:pt x="135" y="496"/>
                  <a:pt x="135" y="495"/>
                </a:cubicBezTo>
                <a:cubicBezTo>
                  <a:pt x="136" y="494"/>
                  <a:pt x="136" y="493"/>
                  <a:pt x="136" y="491"/>
                </a:cubicBezTo>
                <a:cubicBezTo>
                  <a:pt x="137" y="486"/>
                  <a:pt x="137" y="480"/>
                  <a:pt x="137" y="474"/>
                </a:cubicBezTo>
                <a:cubicBezTo>
                  <a:pt x="138" y="415"/>
                  <a:pt x="112" y="363"/>
                  <a:pt x="70" y="328"/>
                </a:cubicBezTo>
                <a:cubicBezTo>
                  <a:pt x="69" y="327"/>
                  <a:pt x="68" y="326"/>
                  <a:pt x="66" y="325"/>
                </a:cubicBezTo>
                <a:cubicBezTo>
                  <a:pt x="26" y="291"/>
                  <a:pt x="0" y="241"/>
                  <a:pt x="0" y="184"/>
                </a:cubicBezTo>
                <a:cubicBezTo>
                  <a:pt x="0" y="82"/>
                  <a:pt x="82" y="0"/>
                  <a:pt x="183" y="0"/>
                </a:cubicBezTo>
                <a:cubicBezTo>
                  <a:pt x="285" y="0"/>
                  <a:pt x="367" y="82"/>
                  <a:pt x="367" y="184"/>
                </a:cubicBezTo>
                <a:close/>
              </a:path>
            </a:pathLst>
          </a:custGeom>
          <a:solidFill>
            <a:srgbClr val="14907E"/>
          </a:solidFill>
          <a:ln w="6350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88" name="Oval 1888"/>
          <p:cNvSpPr>
            <a:spLocks noChangeArrowheads="1"/>
          </p:cNvSpPr>
          <p:nvPr/>
        </p:nvSpPr>
        <p:spPr bwMode="auto">
          <a:xfrm>
            <a:off x="4105275" y="1866901"/>
            <a:ext cx="1058863" cy="1060450"/>
          </a:xfrm>
          <a:prstGeom prst="ellipse">
            <a:avLst/>
          </a:prstGeom>
          <a:noFill/>
          <a:ln w="17463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89" name="Oval 1889"/>
          <p:cNvSpPr>
            <a:spLocks noChangeArrowheads="1"/>
          </p:cNvSpPr>
          <p:nvPr/>
        </p:nvSpPr>
        <p:spPr bwMode="auto">
          <a:xfrm>
            <a:off x="4545013" y="3506788"/>
            <a:ext cx="184150" cy="184150"/>
          </a:xfrm>
          <a:prstGeom prst="ellipse">
            <a:avLst/>
          </a:prstGeom>
          <a:solidFill>
            <a:schemeClr val="bg1"/>
          </a:solidFill>
          <a:ln w="3175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90" name="Rectangle 1890"/>
          <p:cNvSpPr>
            <a:spLocks noChangeArrowheads="1"/>
          </p:cNvSpPr>
          <p:nvPr/>
        </p:nvSpPr>
        <p:spPr bwMode="auto">
          <a:xfrm>
            <a:off x="4364038" y="2057401"/>
            <a:ext cx="76676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STEP 02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891" name="Freeform 1891"/>
          <p:cNvSpPr>
            <a:spLocks/>
          </p:cNvSpPr>
          <p:nvPr/>
        </p:nvSpPr>
        <p:spPr bwMode="auto">
          <a:xfrm>
            <a:off x="6921500" y="1704976"/>
            <a:ext cx="1379538" cy="2057400"/>
          </a:xfrm>
          <a:custGeom>
            <a:avLst/>
            <a:gdLst>
              <a:gd name="T0" fmla="*/ 367 w 367"/>
              <a:gd name="T1" fmla="*/ 184 h 547"/>
              <a:gd name="T2" fmla="*/ 300 w 367"/>
              <a:gd name="T3" fmla="*/ 325 h 547"/>
              <a:gd name="T4" fmla="*/ 297 w 367"/>
              <a:gd name="T5" fmla="*/ 328 h 547"/>
              <a:gd name="T6" fmla="*/ 229 w 367"/>
              <a:gd name="T7" fmla="*/ 467 h 547"/>
              <a:gd name="T8" fmla="*/ 231 w 367"/>
              <a:gd name="T9" fmla="*/ 491 h 547"/>
              <a:gd name="T10" fmla="*/ 231 w 367"/>
              <a:gd name="T11" fmla="*/ 495 h 547"/>
              <a:gd name="T12" fmla="*/ 231 w 367"/>
              <a:gd name="T13" fmla="*/ 499 h 547"/>
              <a:gd name="T14" fmla="*/ 183 w 367"/>
              <a:gd name="T15" fmla="*/ 547 h 547"/>
              <a:gd name="T16" fmla="*/ 135 w 367"/>
              <a:gd name="T17" fmla="*/ 499 h 547"/>
              <a:gd name="T18" fmla="*/ 135 w 367"/>
              <a:gd name="T19" fmla="*/ 495 h 547"/>
              <a:gd name="T20" fmla="*/ 136 w 367"/>
              <a:gd name="T21" fmla="*/ 491 h 547"/>
              <a:gd name="T22" fmla="*/ 137 w 367"/>
              <a:gd name="T23" fmla="*/ 474 h 547"/>
              <a:gd name="T24" fmla="*/ 70 w 367"/>
              <a:gd name="T25" fmla="*/ 328 h 547"/>
              <a:gd name="T26" fmla="*/ 66 w 367"/>
              <a:gd name="T27" fmla="*/ 325 h 547"/>
              <a:gd name="T28" fmla="*/ 0 w 367"/>
              <a:gd name="T29" fmla="*/ 184 h 547"/>
              <a:gd name="T30" fmla="*/ 183 w 367"/>
              <a:gd name="T31" fmla="*/ 0 h 547"/>
              <a:gd name="T32" fmla="*/ 367 w 367"/>
              <a:gd name="T33" fmla="*/ 184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7" h="547">
                <a:moveTo>
                  <a:pt x="367" y="184"/>
                </a:moveTo>
                <a:cubicBezTo>
                  <a:pt x="367" y="241"/>
                  <a:pt x="341" y="292"/>
                  <a:pt x="300" y="325"/>
                </a:cubicBezTo>
                <a:cubicBezTo>
                  <a:pt x="299" y="326"/>
                  <a:pt x="298" y="327"/>
                  <a:pt x="297" y="328"/>
                </a:cubicBezTo>
                <a:cubicBezTo>
                  <a:pt x="256" y="361"/>
                  <a:pt x="230" y="411"/>
                  <a:pt x="229" y="467"/>
                </a:cubicBezTo>
                <a:cubicBezTo>
                  <a:pt x="229" y="475"/>
                  <a:pt x="230" y="483"/>
                  <a:pt x="231" y="491"/>
                </a:cubicBezTo>
                <a:cubicBezTo>
                  <a:pt x="231" y="493"/>
                  <a:pt x="231" y="494"/>
                  <a:pt x="231" y="495"/>
                </a:cubicBezTo>
                <a:cubicBezTo>
                  <a:pt x="231" y="497"/>
                  <a:pt x="231" y="498"/>
                  <a:pt x="231" y="499"/>
                </a:cubicBezTo>
                <a:cubicBezTo>
                  <a:pt x="231" y="526"/>
                  <a:pt x="210" y="547"/>
                  <a:pt x="183" y="547"/>
                </a:cubicBezTo>
                <a:cubicBezTo>
                  <a:pt x="157" y="547"/>
                  <a:pt x="135" y="526"/>
                  <a:pt x="135" y="499"/>
                </a:cubicBezTo>
                <a:cubicBezTo>
                  <a:pt x="135" y="498"/>
                  <a:pt x="135" y="496"/>
                  <a:pt x="135" y="495"/>
                </a:cubicBezTo>
                <a:cubicBezTo>
                  <a:pt x="136" y="494"/>
                  <a:pt x="136" y="493"/>
                  <a:pt x="136" y="491"/>
                </a:cubicBezTo>
                <a:cubicBezTo>
                  <a:pt x="136" y="486"/>
                  <a:pt x="137" y="480"/>
                  <a:pt x="137" y="474"/>
                </a:cubicBezTo>
                <a:cubicBezTo>
                  <a:pt x="138" y="415"/>
                  <a:pt x="112" y="363"/>
                  <a:pt x="70" y="328"/>
                </a:cubicBezTo>
                <a:cubicBezTo>
                  <a:pt x="69" y="327"/>
                  <a:pt x="68" y="326"/>
                  <a:pt x="66" y="325"/>
                </a:cubicBezTo>
                <a:cubicBezTo>
                  <a:pt x="26" y="291"/>
                  <a:pt x="0" y="241"/>
                  <a:pt x="0" y="184"/>
                </a:cubicBezTo>
                <a:cubicBezTo>
                  <a:pt x="0" y="82"/>
                  <a:pt x="82" y="0"/>
                  <a:pt x="183" y="0"/>
                </a:cubicBezTo>
                <a:cubicBezTo>
                  <a:pt x="285" y="0"/>
                  <a:pt x="367" y="82"/>
                  <a:pt x="367" y="184"/>
                </a:cubicBezTo>
                <a:close/>
              </a:path>
            </a:pathLst>
          </a:custGeom>
          <a:solidFill>
            <a:srgbClr val="14907E"/>
          </a:solidFill>
          <a:ln w="6350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92" name="Oval 1893"/>
          <p:cNvSpPr>
            <a:spLocks noChangeArrowheads="1"/>
          </p:cNvSpPr>
          <p:nvPr/>
        </p:nvSpPr>
        <p:spPr bwMode="auto">
          <a:xfrm>
            <a:off x="7080250" y="1866901"/>
            <a:ext cx="1058863" cy="1060450"/>
          </a:xfrm>
          <a:prstGeom prst="ellipse">
            <a:avLst/>
          </a:prstGeom>
          <a:noFill/>
          <a:ln w="6350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93" name="Oval 1894"/>
          <p:cNvSpPr>
            <a:spLocks noChangeArrowheads="1"/>
          </p:cNvSpPr>
          <p:nvPr/>
        </p:nvSpPr>
        <p:spPr bwMode="auto">
          <a:xfrm>
            <a:off x="7519988" y="3506788"/>
            <a:ext cx="184150" cy="184150"/>
          </a:xfrm>
          <a:prstGeom prst="ellipse">
            <a:avLst/>
          </a:prstGeom>
          <a:solidFill>
            <a:schemeClr val="bg1"/>
          </a:solidFill>
          <a:ln w="3175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94" name="Rectangle 1895"/>
          <p:cNvSpPr>
            <a:spLocks noChangeArrowheads="1"/>
          </p:cNvSpPr>
          <p:nvPr/>
        </p:nvSpPr>
        <p:spPr bwMode="auto">
          <a:xfrm>
            <a:off x="7339013" y="2057401"/>
            <a:ext cx="76517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STEP 04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899" name="Freeform 1900"/>
          <p:cNvSpPr>
            <a:spLocks noEditPoints="1"/>
          </p:cNvSpPr>
          <p:nvPr/>
        </p:nvSpPr>
        <p:spPr bwMode="auto">
          <a:xfrm>
            <a:off x="3244850" y="3844926"/>
            <a:ext cx="354013" cy="352425"/>
          </a:xfrm>
          <a:custGeom>
            <a:avLst/>
            <a:gdLst>
              <a:gd name="T0" fmla="*/ 63 w 94"/>
              <a:gd name="T1" fmla="*/ 47 h 94"/>
              <a:gd name="T2" fmla="*/ 94 w 94"/>
              <a:gd name="T3" fmla="*/ 24 h 94"/>
              <a:gd name="T4" fmla="*/ 90 w 94"/>
              <a:gd name="T5" fmla="*/ 9 h 94"/>
              <a:gd name="T6" fmla="*/ 74 w 94"/>
              <a:gd name="T7" fmla="*/ 24 h 94"/>
              <a:gd name="T8" fmla="*/ 71 w 94"/>
              <a:gd name="T9" fmla="*/ 20 h 94"/>
              <a:gd name="T10" fmla="*/ 85 w 94"/>
              <a:gd name="T11" fmla="*/ 5 h 94"/>
              <a:gd name="T12" fmla="*/ 70 w 94"/>
              <a:gd name="T13" fmla="*/ 0 h 94"/>
              <a:gd name="T14" fmla="*/ 48 w 94"/>
              <a:gd name="T15" fmla="*/ 32 h 94"/>
              <a:gd name="T16" fmla="*/ 29 w 94"/>
              <a:gd name="T17" fmla="*/ 24 h 94"/>
              <a:gd name="T18" fmla="*/ 10 w 94"/>
              <a:gd name="T19" fmla="*/ 0 h 94"/>
              <a:gd name="T20" fmla="*/ 11 w 94"/>
              <a:gd name="T21" fmla="*/ 29 h 94"/>
              <a:gd name="T22" fmla="*/ 37 w 94"/>
              <a:gd name="T23" fmla="*/ 42 h 94"/>
              <a:gd name="T24" fmla="*/ 0 w 94"/>
              <a:gd name="T25" fmla="*/ 84 h 94"/>
              <a:gd name="T26" fmla="*/ 11 w 94"/>
              <a:gd name="T27" fmla="*/ 94 h 94"/>
              <a:gd name="T28" fmla="*/ 47 w 94"/>
              <a:gd name="T29" fmla="*/ 62 h 94"/>
              <a:gd name="T30" fmla="*/ 84 w 94"/>
              <a:gd name="T31" fmla="*/ 94 h 94"/>
              <a:gd name="T32" fmla="*/ 94 w 94"/>
              <a:gd name="T33" fmla="*/ 84 h 94"/>
              <a:gd name="T34" fmla="*/ 62 w 94"/>
              <a:gd name="T35" fmla="*/ 47 h 94"/>
              <a:gd name="T36" fmla="*/ 11 w 94"/>
              <a:gd name="T37" fmla="*/ 10 h 94"/>
              <a:gd name="T38" fmla="*/ 21 w 94"/>
              <a:gd name="T39" fmla="*/ 21 h 94"/>
              <a:gd name="T40" fmla="*/ 9 w 94"/>
              <a:gd name="T41" fmla="*/ 11 h 94"/>
              <a:gd name="T42" fmla="*/ 11 w 94"/>
              <a:gd name="T43" fmla="*/ 87 h 94"/>
              <a:gd name="T44" fmla="*/ 7 w 94"/>
              <a:gd name="T45" fmla="*/ 84 h 94"/>
              <a:gd name="T46" fmla="*/ 56 w 94"/>
              <a:gd name="T47" fmla="*/ 33 h 94"/>
              <a:gd name="T48" fmla="*/ 54 w 94"/>
              <a:gd name="T49" fmla="*/ 24 h 94"/>
              <a:gd name="T50" fmla="*/ 72 w 94"/>
              <a:gd name="T51" fmla="*/ 8 h 94"/>
              <a:gd name="T52" fmla="*/ 64 w 94"/>
              <a:gd name="T53" fmla="*/ 20 h 94"/>
              <a:gd name="T54" fmla="*/ 74 w 94"/>
              <a:gd name="T55" fmla="*/ 31 h 94"/>
              <a:gd name="T56" fmla="*/ 87 w 94"/>
              <a:gd name="T57" fmla="*/ 23 h 94"/>
              <a:gd name="T58" fmla="*/ 70 w 94"/>
              <a:gd name="T59" fmla="*/ 41 h 94"/>
              <a:gd name="T60" fmla="*/ 61 w 94"/>
              <a:gd name="T61" fmla="*/ 38 h 94"/>
              <a:gd name="T62" fmla="*/ 86 w 94"/>
              <a:gd name="T63" fmla="*/ 86 h 94"/>
              <a:gd name="T64" fmla="*/ 81 w 94"/>
              <a:gd name="T65" fmla="*/ 86 h 94"/>
              <a:gd name="T66" fmla="*/ 57 w 94"/>
              <a:gd name="T67" fmla="*/ 53 h 94"/>
              <a:gd name="T68" fmla="*/ 87 w 94"/>
              <a:gd name="T69" fmla="*/ 8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4" h="94">
                <a:moveTo>
                  <a:pt x="62" y="47"/>
                </a:moveTo>
                <a:cubicBezTo>
                  <a:pt x="63" y="47"/>
                  <a:pt x="63" y="47"/>
                  <a:pt x="63" y="47"/>
                </a:cubicBezTo>
                <a:cubicBezTo>
                  <a:pt x="65" y="48"/>
                  <a:pt x="68" y="48"/>
                  <a:pt x="70" y="48"/>
                </a:cubicBezTo>
                <a:cubicBezTo>
                  <a:pt x="84" y="48"/>
                  <a:pt x="94" y="37"/>
                  <a:pt x="94" y="24"/>
                </a:cubicBezTo>
                <a:cubicBezTo>
                  <a:pt x="94" y="21"/>
                  <a:pt x="94" y="17"/>
                  <a:pt x="92" y="14"/>
                </a:cubicBezTo>
                <a:cubicBezTo>
                  <a:pt x="90" y="9"/>
                  <a:pt x="90" y="9"/>
                  <a:pt x="90" y="9"/>
                </a:cubicBezTo>
                <a:cubicBezTo>
                  <a:pt x="77" y="23"/>
                  <a:pt x="77" y="23"/>
                  <a:pt x="77" y="23"/>
                </a:cubicBezTo>
                <a:cubicBezTo>
                  <a:pt x="76" y="23"/>
                  <a:pt x="75" y="24"/>
                  <a:pt x="74" y="24"/>
                </a:cubicBezTo>
                <a:cubicBezTo>
                  <a:pt x="73" y="24"/>
                  <a:pt x="72" y="23"/>
                  <a:pt x="72" y="23"/>
                </a:cubicBezTo>
                <a:cubicBezTo>
                  <a:pt x="71" y="22"/>
                  <a:pt x="71" y="21"/>
                  <a:pt x="71" y="20"/>
                </a:cubicBezTo>
                <a:cubicBezTo>
                  <a:pt x="71" y="19"/>
                  <a:pt x="71" y="19"/>
                  <a:pt x="72" y="18"/>
                </a:cubicBezTo>
                <a:cubicBezTo>
                  <a:pt x="85" y="5"/>
                  <a:pt x="85" y="5"/>
                  <a:pt x="85" y="5"/>
                </a:cubicBezTo>
                <a:cubicBezTo>
                  <a:pt x="80" y="2"/>
                  <a:pt x="80" y="2"/>
                  <a:pt x="80" y="2"/>
                </a:cubicBezTo>
                <a:cubicBezTo>
                  <a:pt x="77" y="1"/>
                  <a:pt x="74" y="0"/>
                  <a:pt x="70" y="0"/>
                </a:cubicBezTo>
                <a:cubicBezTo>
                  <a:pt x="57" y="0"/>
                  <a:pt x="46" y="11"/>
                  <a:pt x="46" y="24"/>
                </a:cubicBezTo>
                <a:cubicBezTo>
                  <a:pt x="46" y="27"/>
                  <a:pt x="47" y="29"/>
                  <a:pt x="48" y="32"/>
                </a:cubicBezTo>
                <a:cubicBezTo>
                  <a:pt x="42" y="37"/>
                  <a:pt x="42" y="37"/>
                  <a:pt x="42" y="37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11"/>
                  <a:pt x="29" y="11"/>
                  <a:pt x="29" y="11"/>
                </a:cubicBezTo>
                <a:cubicBezTo>
                  <a:pt x="10" y="0"/>
                  <a:pt x="10" y="0"/>
                  <a:pt x="10" y="0"/>
                </a:cubicBezTo>
                <a:cubicBezTo>
                  <a:pt x="0" y="10"/>
                  <a:pt x="0" y="10"/>
                  <a:pt x="0" y="10"/>
                </a:cubicBezTo>
                <a:cubicBezTo>
                  <a:pt x="11" y="29"/>
                  <a:pt x="11" y="29"/>
                  <a:pt x="11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37" y="42"/>
                  <a:pt x="37" y="42"/>
                  <a:pt x="37" y="42"/>
                </a:cubicBezTo>
                <a:cubicBezTo>
                  <a:pt x="3" y="76"/>
                  <a:pt x="3" y="76"/>
                  <a:pt x="3" y="76"/>
                </a:cubicBezTo>
                <a:cubicBezTo>
                  <a:pt x="1" y="78"/>
                  <a:pt x="0" y="81"/>
                  <a:pt x="0" y="84"/>
                </a:cubicBezTo>
                <a:cubicBezTo>
                  <a:pt x="0" y="87"/>
                  <a:pt x="1" y="89"/>
                  <a:pt x="3" y="91"/>
                </a:cubicBezTo>
                <a:cubicBezTo>
                  <a:pt x="5" y="93"/>
                  <a:pt x="8" y="94"/>
                  <a:pt x="11" y="94"/>
                </a:cubicBezTo>
                <a:cubicBezTo>
                  <a:pt x="13" y="94"/>
                  <a:pt x="16" y="93"/>
                  <a:pt x="18" y="91"/>
                </a:cubicBezTo>
                <a:cubicBezTo>
                  <a:pt x="47" y="62"/>
                  <a:pt x="47" y="62"/>
                  <a:pt x="47" y="62"/>
                </a:cubicBezTo>
                <a:cubicBezTo>
                  <a:pt x="76" y="91"/>
                  <a:pt x="76" y="91"/>
                  <a:pt x="76" y="91"/>
                </a:cubicBezTo>
                <a:cubicBezTo>
                  <a:pt x="78" y="93"/>
                  <a:pt x="81" y="94"/>
                  <a:pt x="84" y="94"/>
                </a:cubicBezTo>
                <a:cubicBezTo>
                  <a:pt x="87" y="94"/>
                  <a:pt x="89" y="93"/>
                  <a:pt x="91" y="91"/>
                </a:cubicBezTo>
                <a:cubicBezTo>
                  <a:pt x="93" y="89"/>
                  <a:pt x="94" y="87"/>
                  <a:pt x="94" y="84"/>
                </a:cubicBezTo>
                <a:cubicBezTo>
                  <a:pt x="94" y="81"/>
                  <a:pt x="93" y="78"/>
                  <a:pt x="91" y="76"/>
                </a:cubicBezTo>
                <a:lnTo>
                  <a:pt x="62" y="47"/>
                </a:lnTo>
                <a:close/>
                <a:moveTo>
                  <a:pt x="9" y="11"/>
                </a:moveTo>
                <a:cubicBezTo>
                  <a:pt x="11" y="10"/>
                  <a:pt x="11" y="10"/>
                  <a:pt x="11" y="10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21"/>
                  <a:pt x="21" y="21"/>
                  <a:pt x="21" y="21"/>
                </a:cubicBezTo>
                <a:cubicBezTo>
                  <a:pt x="16" y="21"/>
                  <a:pt x="16" y="21"/>
                  <a:pt x="16" y="21"/>
                </a:cubicBezTo>
                <a:lnTo>
                  <a:pt x="9" y="11"/>
                </a:lnTo>
                <a:close/>
                <a:moveTo>
                  <a:pt x="13" y="86"/>
                </a:moveTo>
                <a:cubicBezTo>
                  <a:pt x="12" y="87"/>
                  <a:pt x="11" y="87"/>
                  <a:pt x="11" y="87"/>
                </a:cubicBezTo>
                <a:cubicBezTo>
                  <a:pt x="10" y="87"/>
                  <a:pt x="9" y="87"/>
                  <a:pt x="8" y="86"/>
                </a:cubicBezTo>
                <a:cubicBezTo>
                  <a:pt x="8" y="86"/>
                  <a:pt x="7" y="85"/>
                  <a:pt x="7" y="84"/>
                </a:cubicBezTo>
                <a:cubicBezTo>
                  <a:pt x="7" y="83"/>
                  <a:pt x="8" y="82"/>
                  <a:pt x="8" y="82"/>
                </a:cubicBezTo>
                <a:cubicBezTo>
                  <a:pt x="56" y="33"/>
                  <a:pt x="56" y="33"/>
                  <a:pt x="56" y="33"/>
                </a:cubicBezTo>
                <a:cubicBezTo>
                  <a:pt x="55" y="31"/>
                  <a:pt x="55" y="31"/>
                  <a:pt x="55" y="31"/>
                </a:cubicBezTo>
                <a:cubicBezTo>
                  <a:pt x="54" y="29"/>
                  <a:pt x="54" y="27"/>
                  <a:pt x="54" y="24"/>
                </a:cubicBezTo>
                <a:cubicBezTo>
                  <a:pt x="54" y="15"/>
                  <a:pt x="61" y="7"/>
                  <a:pt x="70" y="7"/>
                </a:cubicBezTo>
                <a:cubicBezTo>
                  <a:pt x="71" y="7"/>
                  <a:pt x="71" y="7"/>
                  <a:pt x="72" y="8"/>
                </a:cubicBezTo>
                <a:cubicBezTo>
                  <a:pt x="67" y="13"/>
                  <a:pt x="67" y="13"/>
                  <a:pt x="67" y="13"/>
                </a:cubicBezTo>
                <a:cubicBezTo>
                  <a:pt x="65" y="15"/>
                  <a:pt x="64" y="17"/>
                  <a:pt x="64" y="20"/>
                </a:cubicBezTo>
                <a:cubicBezTo>
                  <a:pt x="64" y="23"/>
                  <a:pt x="65" y="26"/>
                  <a:pt x="67" y="28"/>
                </a:cubicBezTo>
                <a:cubicBezTo>
                  <a:pt x="69" y="30"/>
                  <a:pt x="71" y="31"/>
                  <a:pt x="74" y="31"/>
                </a:cubicBezTo>
                <a:cubicBezTo>
                  <a:pt x="77" y="31"/>
                  <a:pt x="80" y="30"/>
                  <a:pt x="82" y="28"/>
                </a:cubicBezTo>
                <a:cubicBezTo>
                  <a:pt x="87" y="23"/>
                  <a:pt x="87" y="23"/>
                  <a:pt x="87" y="23"/>
                </a:cubicBezTo>
                <a:cubicBezTo>
                  <a:pt x="87" y="23"/>
                  <a:pt x="87" y="24"/>
                  <a:pt x="87" y="24"/>
                </a:cubicBezTo>
                <a:cubicBezTo>
                  <a:pt x="87" y="33"/>
                  <a:pt x="80" y="41"/>
                  <a:pt x="70" y="41"/>
                </a:cubicBezTo>
                <a:cubicBezTo>
                  <a:pt x="68" y="41"/>
                  <a:pt x="66" y="40"/>
                  <a:pt x="63" y="39"/>
                </a:cubicBezTo>
                <a:cubicBezTo>
                  <a:pt x="61" y="38"/>
                  <a:pt x="61" y="38"/>
                  <a:pt x="61" y="38"/>
                </a:cubicBezTo>
                <a:lnTo>
                  <a:pt x="13" y="86"/>
                </a:lnTo>
                <a:close/>
                <a:moveTo>
                  <a:pt x="86" y="86"/>
                </a:moveTo>
                <a:cubicBezTo>
                  <a:pt x="85" y="87"/>
                  <a:pt x="85" y="87"/>
                  <a:pt x="84" y="87"/>
                </a:cubicBezTo>
                <a:cubicBezTo>
                  <a:pt x="83" y="87"/>
                  <a:pt x="82" y="87"/>
                  <a:pt x="81" y="86"/>
                </a:cubicBezTo>
                <a:cubicBezTo>
                  <a:pt x="52" y="57"/>
                  <a:pt x="52" y="57"/>
                  <a:pt x="52" y="57"/>
                </a:cubicBezTo>
                <a:cubicBezTo>
                  <a:pt x="57" y="53"/>
                  <a:pt x="57" y="53"/>
                  <a:pt x="57" y="53"/>
                </a:cubicBezTo>
                <a:cubicBezTo>
                  <a:pt x="86" y="82"/>
                  <a:pt x="86" y="82"/>
                  <a:pt x="86" y="82"/>
                </a:cubicBezTo>
                <a:cubicBezTo>
                  <a:pt x="87" y="82"/>
                  <a:pt x="87" y="83"/>
                  <a:pt x="87" y="84"/>
                </a:cubicBezTo>
                <a:cubicBezTo>
                  <a:pt x="87" y="85"/>
                  <a:pt x="87" y="86"/>
                  <a:pt x="86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00" name="Freeform 1901"/>
          <p:cNvSpPr>
            <a:spLocks noEditPoints="1"/>
          </p:cNvSpPr>
          <p:nvPr/>
        </p:nvSpPr>
        <p:spPr bwMode="auto">
          <a:xfrm>
            <a:off x="4457700" y="2336801"/>
            <a:ext cx="354013" cy="354013"/>
          </a:xfrm>
          <a:custGeom>
            <a:avLst/>
            <a:gdLst>
              <a:gd name="T0" fmla="*/ 47 w 94"/>
              <a:gd name="T1" fmla="*/ 22 h 94"/>
              <a:gd name="T2" fmla="*/ 22 w 94"/>
              <a:gd name="T3" fmla="*/ 47 h 94"/>
              <a:gd name="T4" fmla="*/ 47 w 94"/>
              <a:gd name="T5" fmla="*/ 72 h 94"/>
              <a:gd name="T6" fmla="*/ 72 w 94"/>
              <a:gd name="T7" fmla="*/ 47 h 94"/>
              <a:gd name="T8" fmla="*/ 71 w 94"/>
              <a:gd name="T9" fmla="*/ 39 h 94"/>
              <a:gd name="T10" fmla="*/ 76 w 94"/>
              <a:gd name="T11" fmla="*/ 34 h 94"/>
              <a:gd name="T12" fmla="*/ 79 w 94"/>
              <a:gd name="T13" fmla="*/ 47 h 94"/>
              <a:gd name="T14" fmla="*/ 47 w 94"/>
              <a:gd name="T15" fmla="*/ 80 h 94"/>
              <a:gd name="T16" fmla="*/ 14 w 94"/>
              <a:gd name="T17" fmla="*/ 47 h 94"/>
              <a:gd name="T18" fmla="*/ 47 w 94"/>
              <a:gd name="T19" fmla="*/ 15 h 94"/>
              <a:gd name="T20" fmla="*/ 61 w 94"/>
              <a:gd name="T21" fmla="*/ 18 h 94"/>
              <a:gd name="T22" fmla="*/ 55 w 94"/>
              <a:gd name="T23" fmla="*/ 24 h 94"/>
              <a:gd name="T24" fmla="*/ 47 w 94"/>
              <a:gd name="T25" fmla="*/ 22 h 94"/>
              <a:gd name="T26" fmla="*/ 82 w 94"/>
              <a:gd name="T27" fmla="*/ 28 h 94"/>
              <a:gd name="T28" fmla="*/ 87 w 94"/>
              <a:gd name="T29" fmla="*/ 47 h 94"/>
              <a:gd name="T30" fmla="*/ 47 w 94"/>
              <a:gd name="T31" fmla="*/ 87 h 94"/>
              <a:gd name="T32" fmla="*/ 7 w 94"/>
              <a:gd name="T33" fmla="*/ 47 h 94"/>
              <a:gd name="T34" fmla="*/ 47 w 94"/>
              <a:gd name="T35" fmla="*/ 7 h 94"/>
              <a:gd name="T36" fmla="*/ 66 w 94"/>
              <a:gd name="T37" fmla="*/ 12 h 94"/>
              <a:gd name="T38" fmla="*/ 72 w 94"/>
              <a:gd name="T39" fmla="*/ 7 h 94"/>
              <a:gd name="T40" fmla="*/ 47 w 94"/>
              <a:gd name="T41" fmla="*/ 0 h 94"/>
              <a:gd name="T42" fmla="*/ 13 w 94"/>
              <a:gd name="T43" fmla="*/ 14 h 94"/>
              <a:gd name="T44" fmla="*/ 0 w 94"/>
              <a:gd name="T45" fmla="*/ 47 h 94"/>
              <a:gd name="T46" fmla="*/ 13 w 94"/>
              <a:gd name="T47" fmla="*/ 81 h 94"/>
              <a:gd name="T48" fmla="*/ 47 w 94"/>
              <a:gd name="T49" fmla="*/ 94 h 94"/>
              <a:gd name="T50" fmla="*/ 80 w 94"/>
              <a:gd name="T51" fmla="*/ 81 h 94"/>
              <a:gd name="T52" fmla="*/ 94 w 94"/>
              <a:gd name="T53" fmla="*/ 47 h 94"/>
              <a:gd name="T54" fmla="*/ 87 w 94"/>
              <a:gd name="T55" fmla="*/ 23 h 94"/>
              <a:gd name="T56" fmla="*/ 82 w 94"/>
              <a:gd name="T57" fmla="*/ 28 h 94"/>
              <a:gd name="T58" fmla="*/ 51 w 94"/>
              <a:gd name="T59" fmla="*/ 30 h 94"/>
              <a:gd name="T60" fmla="*/ 43 w 94"/>
              <a:gd name="T61" fmla="*/ 30 h 94"/>
              <a:gd name="T62" fmla="*/ 43 w 94"/>
              <a:gd name="T63" fmla="*/ 51 h 94"/>
              <a:gd name="T64" fmla="*/ 64 w 94"/>
              <a:gd name="T65" fmla="*/ 51 h 94"/>
              <a:gd name="T66" fmla="*/ 64 w 94"/>
              <a:gd name="T67" fmla="*/ 44 h 94"/>
              <a:gd name="T68" fmla="*/ 56 w 94"/>
              <a:gd name="T69" fmla="*/ 44 h 94"/>
              <a:gd name="T70" fmla="*/ 94 w 94"/>
              <a:gd name="T71" fmla="*/ 5 h 94"/>
              <a:gd name="T72" fmla="*/ 89 w 94"/>
              <a:gd name="T73" fmla="*/ 0 h 94"/>
              <a:gd name="T74" fmla="*/ 51 w 94"/>
              <a:gd name="T75" fmla="*/ 38 h 94"/>
              <a:gd name="T76" fmla="*/ 51 w 94"/>
              <a:gd name="T77" fmla="*/ 30 h 94"/>
              <a:gd name="T78" fmla="*/ 29 w 94"/>
              <a:gd name="T79" fmla="*/ 47 h 94"/>
              <a:gd name="T80" fmla="*/ 47 w 94"/>
              <a:gd name="T81" fmla="*/ 65 h 94"/>
              <a:gd name="T82" fmla="*/ 61 w 94"/>
              <a:gd name="T83" fmla="*/ 58 h 94"/>
              <a:gd name="T84" fmla="*/ 49 w 94"/>
              <a:gd name="T85" fmla="*/ 58 h 94"/>
              <a:gd name="T86" fmla="*/ 41 w 94"/>
              <a:gd name="T87" fmla="*/ 56 h 94"/>
              <a:gd name="T88" fmla="*/ 39 w 94"/>
              <a:gd name="T89" fmla="*/ 53 h 94"/>
              <a:gd name="T90" fmla="*/ 36 w 94"/>
              <a:gd name="T91" fmla="*/ 45 h 94"/>
              <a:gd name="T92" fmla="*/ 36 w 94"/>
              <a:gd name="T93" fmla="*/ 33 h 94"/>
              <a:gd name="T94" fmla="*/ 29 w 94"/>
              <a:gd name="T95" fmla="*/ 47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4" h="94">
                <a:moveTo>
                  <a:pt x="47" y="22"/>
                </a:moveTo>
                <a:cubicBezTo>
                  <a:pt x="33" y="22"/>
                  <a:pt x="22" y="33"/>
                  <a:pt x="22" y="47"/>
                </a:cubicBezTo>
                <a:cubicBezTo>
                  <a:pt x="22" y="61"/>
                  <a:pt x="33" y="72"/>
                  <a:pt x="47" y="72"/>
                </a:cubicBezTo>
                <a:cubicBezTo>
                  <a:pt x="61" y="72"/>
                  <a:pt x="72" y="61"/>
                  <a:pt x="72" y="47"/>
                </a:cubicBezTo>
                <a:cubicBezTo>
                  <a:pt x="72" y="44"/>
                  <a:pt x="71" y="42"/>
                  <a:pt x="71" y="39"/>
                </a:cubicBezTo>
                <a:cubicBezTo>
                  <a:pt x="76" y="34"/>
                  <a:pt x="76" y="34"/>
                  <a:pt x="76" y="34"/>
                </a:cubicBezTo>
                <a:cubicBezTo>
                  <a:pt x="78" y="38"/>
                  <a:pt x="79" y="42"/>
                  <a:pt x="79" y="47"/>
                </a:cubicBezTo>
                <a:cubicBezTo>
                  <a:pt x="79" y="65"/>
                  <a:pt x="65" y="80"/>
                  <a:pt x="47" y="80"/>
                </a:cubicBezTo>
                <a:cubicBezTo>
                  <a:pt x="29" y="80"/>
                  <a:pt x="14" y="65"/>
                  <a:pt x="14" y="47"/>
                </a:cubicBezTo>
                <a:cubicBezTo>
                  <a:pt x="14" y="29"/>
                  <a:pt x="29" y="15"/>
                  <a:pt x="47" y="15"/>
                </a:cubicBezTo>
                <a:cubicBezTo>
                  <a:pt x="52" y="15"/>
                  <a:pt x="56" y="16"/>
                  <a:pt x="61" y="18"/>
                </a:cubicBezTo>
                <a:cubicBezTo>
                  <a:pt x="55" y="24"/>
                  <a:pt x="55" y="24"/>
                  <a:pt x="55" y="24"/>
                </a:cubicBezTo>
                <a:cubicBezTo>
                  <a:pt x="52" y="23"/>
                  <a:pt x="50" y="22"/>
                  <a:pt x="47" y="22"/>
                </a:cubicBezTo>
                <a:close/>
                <a:moveTo>
                  <a:pt x="82" y="28"/>
                </a:moveTo>
                <a:cubicBezTo>
                  <a:pt x="85" y="34"/>
                  <a:pt x="87" y="40"/>
                  <a:pt x="87" y="47"/>
                </a:cubicBezTo>
                <a:cubicBezTo>
                  <a:pt x="87" y="69"/>
                  <a:pt x="69" y="87"/>
                  <a:pt x="47" y="87"/>
                </a:cubicBezTo>
                <a:cubicBezTo>
                  <a:pt x="25" y="87"/>
                  <a:pt x="7" y="69"/>
                  <a:pt x="7" y="47"/>
                </a:cubicBezTo>
                <a:cubicBezTo>
                  <a:pt x="7" y="25"/>
                  <a:pt x="25" y="7"/>
                  <a:pt x="47" y="7"/>
                </a:cubicBezTo>
                <a:cubicBezTo>
                  <a:pt x="54" y="7"/>
                  <a:pt x="60" y="9"/>
                  <a:pt x="66" y="12"/>
                </a:cubicBezTo>
                <a:cubicBezTo>
                  <a:pt x="72" y="7"/>
                  <a:pt x="72" y="7"/>
                  <a:pt x="72" y="7"/>
                </a:cubicBezTo>
                <a:cubicBezTo>
                  <a:pt x="64" y="2"/>
                  <a:pt x="56" y="0"/>
                  <a:pt x="47" y="0"/>
                </a:cubicBezTo>
                <a:cubicBezTo>
                  <a:pt x="34" y="0"/>
                  <a:pt x="22" y="5"/>
                  <a:pt x="13" y="14"/>
                </a:cubicBezTo>
                <a:cubicBezTo>
                  <a:pt x="5" y="23"/>
                  <a:pt x="0" y="35"/>
                  <a:pt x="0" y="47"/>
                </a:cubicBezTo>
                <a:cubicBezTo>
                  <a:pt x="0" y="60"/>
                  <a:pt x="5" y="72"/>
                  <a:pt x="13" y="81"/>
                </a:cubicBezTo>
                <a:cubicBezTo>
                  <a:pt x="22" y="90"/>
                  <a:pt x="34" y="94"/>
                  <a:pt x="47" y="94"/>
                </a:cubicBezTo>
                <a:cubicBezTo>
                  <a:pt x="59" y="94"/>
                  <a:pt x="71" y="90"/>
                  <a:pt x="80" y="81"/>
                </a:cubicBezTo>
                <a:cubicBezTo>
                  <a:pt x="89" y="72"/>
                  <a:pt x="94" y="60"/>
                  <a:pt x="94" y="47"/>
                </a:cubicBezTo>
                <a:cubicBezTo>
                  <a:pt x="94" y="38"/>
                  <a:pt x="92" y="30"/>
                  <a:pt x="87" y="23"/>
                </a:cubicBezTo>
                <a:lnTo>
                  <a:pt x="82" y="28"/>
                </a:lnTo>
                <a:close/>
                <a:moveTo>
                  <a:pt x="51" y="30"/>
                </a:moveTo>
                <a:cubicBezTo>
                  <a:pt x="43" y="30"/>
                  <a:pt x="43" y="30"/>
                  <a:pt x="43" y="30"/>
                </a:cubicBezTo>
                <a:cubicBezTo>
                  <a:pt x="43" y="51"/>
                  <a:pt x="43" y="51"/>
                  <a:pt x="43" y="51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44"/>
                  <a:pt x="64" y="44"/>
                  <a:pt x="64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94" y="5"/>
                  <a:pt x="94" y="5"/>
                  <a:pt x="94" y="5"/>
                </a:cubicBezTo>
                <a:cubicBezTo>
                  <a:pt x="89" y="0"/>
                  <a:pt x="89" y="0"/>
                  <a:pt x="89" y="0"/>
                </a:cubicBezTo>
                <a:cubicBezTo>
                  <a:pt x="51" y="38"/>
                  <a:pt x="51" y="38"/>
                  <a:pt x="51" y="38"/>
                </a:cubicBezTo>
                <a:lnTo>
                  <a:pt x="51" y="30"/>
                </a:lnTo>
                <a:close/>
                <a:moveTo>
                  <a:pt x="29" y="47"/>
                </a:moveTo>
                <a:cubicBezTo>
                  <a:pt x="29" y="57"/>
                  <a:pt x="37" y="65"/>
                  <a:pt x="47" y="65"/>
                </a:cubicBezTo>
                <a:cubicBezTo>
                  <a:pt x="52" y="65"/>
                  <a:pt x="57" y="62"/>
                  <a:pt x="61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6" y="58"/>
                  <a:pt x="43" y="57"/>
                  <a:pt x="41" y="56"/>
                </a:cubicBezTo>
                <a:cubicBezTo>
                  <a:pt x="40" y="55"/>
                  <a:pt x="39" y="54"/>
                  <a:pt x="39" y="53"/>
                </a:cubicBezTo>
                <a:cubicBezTo>
                  <a:pt x="37" y="51"/>
                  <a:pt x="36" y="48"/>
                  <a:pt x="36" y="45"/>
                </a:cubicBezTo>
                <a:cubicBezTo>
                  <a:pt x="36" y="33"/>
                  <a:pt x="36" y="33"/>
                  <a:pt x="36" y="33"/>
                </a:cubicBezTo>
                <a:cubicBezTo>
                  <a:pt x="32" y="37"/>
                  <a:pt x="29" y="42"/>
                  <a:pt x="29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02" name="Freeform 1902"/>
          <p:cNvSpPr>
            <a:spLocks noEditPoints="1"/>
          </p:cNvSpPr>
          <p:nvPr/>
        </p:nvSpPr>
        <p:spPr bwMode="auto">
          <a:xfrm>
            <a:off x="7432675" y="2359026"/>
            <a:ext cx="354013" cy="323850"/>
          </a:xfrm>
          <a:custGeom>
            <a:avLst/>
            <a:gdLst>
              <a:gd name="T0" fmla="*/ 0 w 223"/>
              <a:gd name="T1" fmla="*/ 83 h 204"/>
              <a:gd name="T2" fmla="*/ 0 w 223"/>
              <a:gd name="T3" fmla="*/ 97 h 204"/>
              <a:gd name="T4" fmla="*/ 52 w 223"/>
              <a:gd name="T5" fmla="*/ 119 h 204"/>
              <a:gd name="T6" fmla="*/ 74 w 223"/>
              <a:gd name="T7" fmla="*/ 194 h 204"/>
              <a:gd name="T8" fmla="*/ 88 w 223"/>
              <a:gd name="T9" fmla="*/ 204 h 204"/>
              <a:gd name="T10" fmla="*/ 119 w 223"/>
              <a:gd name="T11" fmla="*/ 161 h 204"/>
              <a:gd name="T12" fmla="*/ 178 w 223"/>
              <a:gd name="T13" fmla="*/ 202 h 204"/>
              <a:gd name="T14" fmla="*/ 190 w 223"/>
              <a:gd name="T15" fmla="*/ 202 h 204"/>
              <a:gd name="T16" fmla="*/ 223 w 223"/>
              <a:gd name="T17" fmla="*/ 0 h 204"/>
              <a:gd name="T18" fmla="*/ 0 w 223"/>
              <a:gd name="T19" fmla="*/ 83 h 204"/>
              <a:gd name="T20" fmla="*/ 31 w 223"/>
              <a:gd name="T21" fmla="*/ 90 h 204"/>
              <a:gd name="T22" fmla="*/ 137 w 223"/>
              <a:gd name="T23" fmla="*/ 50 h 204"/>
              <a:gd name="T24" fmla="*/ 57 w 223"/>
              <a:gd name="T25" fmla="*/ 102 h 204"/>
              <a:gd name="T26" fmla="*/ 31 w 223"/>
              <a:gd name="T27" fmla="*/ 90 h 204"/>
              <a:gd name="T28" fmla="*/ 69 w 223"/>
              <a:gd name="T29" fmla="*/ 116 h 204"/>
              <a:gd name="T30" fmla="*/ 140 w 223"/>
              <a:gd name="T31" fmla="*/ 71 h 204"/>
              <a:gd name="T32" fmla="*/ 81 w 223"/>
              <a:gd name="T33" fmla="*/ 126 h 204"/>
              <a:gd name="T34" fmla="*/ 78 w 223"/>
              <a:gd name="T35" fmla="*/ 149 h 204"/>
              <a:gd name="T36" fmla="*/ 69 w 223"/>
              <a:gd name="T37" fmla="*/ 116 h 204"/>
              <a:gd name="T38" fmla="*/ 95 w 223"/>
              <a:gd name="T39" fmla="*/ 166 h 204"/>
              <a:gd name="T40" fmla="*/ 97 w 223"/>
              <a:gd name="T41" fmla="*/ 145 h 204"/>
              <a:gd name="T42" fmla="*/ 104 w 223"/>
              <a:gd name="T43" fmla="*/ 152 h 204"/>
              <a:gd name="T44" fmla="*/ 95 w 223"/>
              <a:gd name="T45" fmla="*/ 166 h 204"/>
              <a:gd name="T46" fmla="*/ 175 w 223"/>
              <a:gd name="T47" fmla="*/ 178 h 204"/>
              <a:gd name="T48" fmla="*/ 104 w 223"/>
              <a:gd name="T49" fmla="*/ 128 h 204"/>
              <a:gd name="T50" fmla="*/ 199 w 223"/>
              <a:gd name="T51" fmla="*/ 38 h 204"/>
              <a:gd name="T52" fmla="*/ 175 w 223"/>
              <a:gd name="T53" fmla="*/ 178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23" h="204">
                <a:moveTo>
                  <a:pt x="0" y="83"/>
                </a:moveTo>
                <a:lnTo>
                  <a:pt x="0" y="97"/>
                </a:lnTo>
                <a:lnTo>
                  <a:pt x="52" y="119"/>
                </a:lnTo>
                <a:lnTo>
                  <a:pt x="74" y="194"/>
                </a:lnTo>
                <a:lnTo>
                  <a:pt x="88" y="204"/>
                </a:lnTo>
                <a:lnTo>
                  <a:pt x="119" y="161"/>
                </a:lnTo>
                <a:lnTo>
                  <a:pt x="178" y="202"/>
                </a:lnTo>
                <a:lnTo>
                  <a:pt x="190" y="202"/>
                </a:lnTo>
                <a:lnTo>
                  <a:pt x="223" y="0"/>
                </a:lnTo>
                <a:lnTo>
                  <a:pt x="0" y="83"/>
                </a:lnTo>
                <a:close/>
                <a:moveTo>
                  <a:pt x="31" y="90"/>
                </a:moveTo>
                <a:lnTo>
                  <a:pt x="137" y="50"/>
                </a:lnTo>
                <a:lnTo>
                  <a:pt x="57" y="102"/>
                </a:lnTo>
                <a:lnTo>
                  <a:pt x="31" y="90"/>
                </a:lnTo>
                <a:close/>
                <a:moveTo>
                  <a:pt x="69" y="116"/>
                </a:moveTo>
                <a:lnTo>
                  <a:pt x="140" y="71"/>
                </a:lnTo>
                <a:lnTo>
                  <a:pt x="81" y="126"/>
                </a:lnTo>
                <a:lnTo>
                  <a:pt x="78" y="149"/>
                </a:lnTo>
                <a:lnTo>
                  <a:pt x="69" y="116"/>
                </a:lnTo>
                <a:close/>
                <a:moveTo>
                  <a:pt x="95" y="166"/>
                </a:moveTo>
                <a:lnTo>
                  <a:pt x="97" y="145"/>
                </a:lnTo>
                <a:lnTo>
                  <a:pt x="104" y="152"/>
                </a:lnTo>
                <a:lnTo>
                  <a:pt x="95" y="166"/>
                </a:lnTo>
                <a:close/>
                <a:moveTo>
                  <a:pt x="175" y="178"/>
                </a:moveTo>
                <a:lnTo>
                  <a:pt x="104" y="128"/>
                </a:lnTo>
                <a:lnTo>
                  <a:pt x="199" y="38"/>
                </a:lnTo>
                <a:lnTo>
                  <a:pt x="175" y="17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03" name="Freeform 1903"/>
          <p:cNvSpPr>
            <a:spLocks noEditPoints="1"/>
          </p:cNvSpPr>
          <p:nvPr/>
        </p:nvSpPr>
        <p:spPr bwMode="auto">
          <a:xfrm>
            <a:off x="5942013" y="1855788"/>
            <a:ext cx="357188" cy="354013"/>
          </a:xfrm>
          <a:custGeom>
            <a:avLst/>
            <a:gdLst>
              <a:gd name="T0" fmla="*/ 225 w 225"/>
              <a:gd name="T1" fmla="*/ 223 h 223"/>
              <a:gd name="T2" fmla="*/ 225 w 225"/>
              <a:gd name="T3" fmla="*/ 206 h 223"/>
              <a:gd name="T4" fmla="*/ 208 w 225"/>
              <a:gd name="T5" fmla="*/ 206 h 223"/>
              <a:gd name="T6" fmla="*/ 208 w 225"/>
              <a:gd name="T7" fmla="*/ 66 h 223"/>
              <a:gd name="T8" fmla="*/ 156 w 225"/>
              <a:gd name="T9" fmla="*/ 66 h 223"/>
              <a:gd name="T10" fmla="*/ 156 w 225"/>
              <a:gd name="T11" fmla="*/ 206 h 223"/>
              <a:gd name="T12" fmla="*/ 140 w 225"/>
              <a:gd name="T13" fmla="*/ 206 h 223"/>
              <a:gd name="T14" fmla="*/ 140 w 225"/>
              <a:gd name="T15" fmla="*/ 0 h 223"/>
              <a:gd name="T16" fmla="*/ 88 w 225"/>
              <a:gd name="T17" fmla="*/ 0 h 223"/>
              <a:gd name="T18" fmla="*/ 88 w 225"/>
              <a:gd name="T19" fmla="*/ 206 h 223"/>
              <a:gd name="T20" fmla="*/ 69 w 225"/>
              <a:gd name="T21" fmla="*/ 206 h 223"/>
              <a:gd name="T22" fmla="*/ 69 w 225"/>
              <a:gd name="T23" fmla="*/ 99 h 223"/>
              <a:gd name="T24" fmla="*/ 17 w 225"/>
              <a:gd name="T25" fmla="*/ 99 h 223"/>
              <a:gd name="T26" fmla="*/ 17 w 225"/>
              <a:gd name="T27" fmla="*/ 206 h 223"/>
              <a:gd name="T28" fmla="*/ 0 w 225"/>
              <a:gd name="T29" fmla="*/ 206 h 223"/>
              <a:gd name="T30" fmla="*/ 0 w 225"/>
              <a:gd name="T31" fmla="*/ 223 h 223"/>
              <a:gd name="T32" fmla="*/ 225 w 225"/>
              <a:gd name="T33" fmla="*/ 223 h 223"/>
              <a:gd name="T34" fmla="*/ 52 w 225"/>
              <a:gd name="T35" fmla="*/ 118 h 223"/>
              <a:gd name="T36" fmla="*/ 52 w 225"/>
              <a:gd name="T37" fmla="*/ 135 h 223"/>
              <a:gd name="T38" fmla="*/ 35 w 225"/>
              <a:gd name="T39" fmla="*/ 135 h 223"/>
              <a:gd name="T40" fmla="*/ 35 w 225"/>
              <a:gd name="T41" fmla="*/ 118 h 223"/>
              <a:gd name="T42" fmla="*/ 52 w 225"/>
              <a:gd name="T43" fmla="*/ 118 h 223"/>
              <a:gd name="T44" fmla="*/ 35 w 225"/>
              <a:gd name="T45" fmla="*/ 206 h 223"/>
              <a:gd name="T46" fmla="*/ 35 w 225"/>
              <a:gd name="T47" fmla="*/ 154 h 223"/>
              <a:gd name="T48" fmla="*/ 52 w 225"/>
              <a:gd name="T49" fmla="*/ 154 h 223"/>
              <a:gd name="T50" fmla="*/ 52 w 225"/>
              <a:gd name="T51" fmla="*/ 206 h 223"/>
              <a:gd name="T52" fmla="*/ 35 w 225"/>
              <a:gd name="T53" fmla="*/ 206 h 223"/>
              <a:gd name="T54" fmla="*/ 123 w 225"/>
              <a:gd name="T55" fmla="*/ 17 h 223"/>
              <a:gd name="T56" fmla="*/ 123 w 225"/>
              <a:gd name="T57" fmla="*/ 135 h 223"/>
              <a:gd name="T58" fmla="*/ 104 w 225"/>
              <a:gd name="T59" fmla="*/ 135 h 223"/>
              <a:gd name="T60" fmla="*/ 104 w 225"/>
              <a:gd name="T61" fmla="*/ 17 h 223"/>
              <a:gd name="T62" fmla="*/ 123 w 225"/>
              <a:gd name="T63" fmla="*/ 17 h 223"/>
              <a:gd name="T64" fmla="*/ 104 w 225"/>
              <a:gd name="T65" fmla="*/ 206 h 223"/>
              <a:gd name="T66" fmla="*/ 104 w 225"/>
              <a:gd name="T67" fmla="*/ 154 h 223"/>
              <a:gd name="T68" fmla="*/ 123 w 225"/>
              <a:gd name="T69" fmla="*/ 154 h 223"/>
              <a:gd name="T70" fmla="*/ 123 w 225"/>
              <a:gd name="T71" fmla="*/ 206 h 223"/>
              <a:gd name="T72" fmla="*/ 104 w 225"/>
              <a:gd name="T73" fmla="*/ 206 h 223"/>
              <a:gd name="T74" fmla="*/ 192 w 225"/>
              <a:gd name="T75" fmla="*/ 83 h 223"/>
              <a:gd name="T76" fmla="*/ 192 w 225"/>
              <a:gd name="T77" fmla="*/ 135 h 223"/>
              <a:gd name="T78" fmla="*/ 175 w 225"/>
              <a:gd name="T79" fmla="*/ 135 h 223"/>
              <a:gd name="T80" fmla="*/ 175 w 225"/>
              <a:gd name="T81" fmla="*/ 83 h 223"/>
              <a:gd name="T82" fmla="*/ 192 w 225"/>
              <a:gd name="T83" fmla="*/ 83 h 223"/>
              <a:gd name="T84" fmla="*/ 175 w 225"/>
              <a:gd name="T85" fmla="*/ 206 h 223"/>
              <a:gd name="T86" fmla="*/ 175 w 225"/>
              <a:gd name="T87" fmla="*/ 154 h 223"/>
              <a:gd name="T88" fmla="*/ 192 w 225"/>
              <a:gd name="T89" fmla="*/ 154 h 223"/>
              <a:gd name="T90" fmla="*/ 192 w 225"/>
              <a:gd name="T91" fmla="*/ 206 h 223"/>
              <a:gd name="T92" fmla="*/ 175 w 225"/>
              <a:gd name="T93" fmla="*/ 206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25" h="223">
                <a:moveTo>
                  <a:pt x="225" y="223"/>
                </a:moveTo>
                <a:lnTo>
                  <a:pt x="225" y="206"/>
                </a:lnTo>
                <a:lnTo>
                  <a:pt x="208" y="206"/>
                </a:lnTo>
                <a:lnTo>
                  <a:pt x="208" y="66"/>
                </a:lnTo>
                <a:lnTo>
                  <a:pt x="156" y="66"/>
                </a:lnTo>
                <a:lnTo>
                  <a:pt x="156" y="206"/>
                </a:lnTo>
                <a:lnTo>
                  <a:pt x="140" y="206"/>
                </a:lnTo>
                <a:lnTo>
                  <a:pt x="140" y="0"/>
                </a:lnTo>
                <a:lnTo>
                  <a:pt x="88" y="0"/>
                </a:lnTo>
                <a:lnTo>
                  <a:pt x="88" y="206"/>
                </a:lnTo>
                <a:lnTo>
                  <a:pt x="69" y="206"/>
                </a:lnTo>
                <a:lnTo>
                  <a:pt x="69" y="99"/>
                </a:lnTo>
                <a:lnTo>
                  <a:pt x="17" y="99"/>
                </a:lnTo>
                <a:lnTo>
                  <a:pt x="17" y="206"/>
                </a:lnTo>
                <a:lnTo>
                  <a:pt x="0" y="206"/>
                </a:lnTo>
                <a:lnTo>
                  <a:pt x="0" y="223"/>
                </a:lnTo>
                <a:lnTo>
                  <a:pt x="225" y="223"/>
                </a:lnTo>
                <a:close/>
                <a:moveTo>
                  <a:pt x="52" y="118"/>
                </a:moveTo>
                <a:lnTo>
                  <a:pt x="52" y="135"/>
                </a:lnTo>
                <a:lnTo>
                  <a:pt x="35" y="135"/>
                </a:lnTo>
                <a:lnTo>
                  <a:pt x="35" y="118"/>
                </a:lnTo>
                <a:lnTo>
                  <a:pt x="52" y="118"/>
                </a:lnTo>
                <a:close/>
                <a:moveTo>
                  <a:pt x="35" y="206"/>
                </a:moveTo>
                <a:lnTo>
                  <a:pt x="35" y="154"/>
                </a:lnTo>
                <a:lnTo>
                  <a:pt x="52" y="154"/>
                </a:lnTo>
                <a:lnTo>
                  <a:pt x="52" y="206"/>
                </a:lnTo>
                <a:lnTo>
                  <a:pt x="35" y="206"/>
                </a:lnTo>
                <a:close/>
                <a:moveTo>
                  <a:pt x="123" y="17"/>
                </a:moveTo>
                <a:lnTo>
                  <a:pt x="123" y="135"/>
                </a:lnTo>
                <a:lnTo>
                  <a:pt x="104" y="135"/>
                </a:lnTo>
                <a:lnTo>
                  <a:pt x="104" y="17"/>
                </a:lnTo>
                <a:lnTo>
                  <a:pt x="123" y="17"/>
                </a:lnTo>
                <a:close/>
                <a:moveTo>
                  <a:pt x="104" y="206"/>
                </a:moveTo>
                <a:lnTo>
                  <a:pt x="104" y="154"/>
                </a:lnTo>
                <a:lnTo>
                  <a:pt x="123" y="154"/>
                </a:lnTo>
                <a:lnTo>
                  <a:pt x="123" y="206"/>
                </a:lnTo>
                <a:lnTo>
                  <a:pt x="104" y="206"/>
                </a:lnTo>
                <a:close/>
                <a:moveTo>
                  <a:pt x="192" y="83"/>
                </a:moveTo>
                <a:lnTo>
                  <a:pt x="192" y="135"/>
                </a:lnTo>
                <a:lnTo>
                  <a:pt x="175" y="135"/>
                </a:lnTo>
                <a:lnTo>
                  <a:pt x="175" y="83"/>
                </a:lnTo>
                <a:lnTo>
                  <a:pt x="192" y="83"/>
                </a:lnTo>
                <a:close/>
                <a:moveTo>
                  <a:pt x="175" y="206"/>
                </a:moveTo>
                <a:lnTo>
                  <a:pt x="175" y="154"/>
                </a:lnTo>
                <a:lnTo>
                  <a:pt x="192" y="154"/>
                </a:lnTo>
                <a:lnTo>
                  <a:pt x="192" y="206"/>
                </a:lnTo>
                <a:lnTo>
                  <a:pt x="175" y="20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04" name="Freeform 1904"/>
          <p:cNvSpPr>
            <a:spLocks noEditPoints="1"/>
          </p:cNvSpPr>
          <p:nvPr/>
        </p:nvSpPr>
        <p:spPr bwMode="auto">
          <a:xfrm>
            <a:off x="5942013" y="1855788"/>
            <a:ext cx="357188" cy="354013"/>
          </a:xfrm>
          <a:custGeom>
            <a:avLst/>
            <a:gdLst>
              <a:gd name="T0" fmla="*/ 225 w 225"/>
              <a:gd name="T1" fmla="*/ 223 h 223"/>
              <a:gd name="T2" fmla="*/ 225 w 225"/>
              <a:gd name="T3" fmla="*/ 206 h 223"/>
              <a:gd name="T4" fmla="*/ 208 w 225"/>
              <a:gd name="T5" fmla="*/ 206 h 223"/>
              <a:gd name="T6" fmla="*/ 208 w 225"/>
              <a:gd name="T7" fmla="*/ 66 h 223"/>
              <a:gd name="T8" fmla="*/ 156 w 225"/>
              <a:gd name="T9" fmla="*/ 66 h 223"/>
              <a:gd name="T10" fmla="*/ 156 w 225"/>
              <a:gd name="T11" fmla="*/ 206 h 223"/>
              <a:gd name="T12" fmla="*/ 140 w 225"/>
              <a:gd name="T13" fmla="*/ 206 h 223"/>
              <a:gd name="T14" fmla="*/ 140 w 225"/>
              <a:gd name="T15" fmla="*/ 0 h 223"/>
              <a:gd name="T16" fmla="*/ 88 w 225"/>
              <a:gd name="T17" fmla="*/ 0 h 223"/>
              <a:gd name="T18" fmla="*/ 88 w 225"/>
              <a:gd name="T19" fmla="*/ 206 h 223"/>
              <a:gd name="T20" fmla="*/ 69 w 225"/>
              <a:gd name="T21" fmla="*/ 206 h 223"/>
              <a:gd name="T22" fmla="*/ 69 w 225"/>
              <a:gd name="T23" fmla="*/ 99 h 223"/>
              <a:gd name="T24" fmla="*/ 17 w 225"/>
              <a:gd name="T25" fmla="*/ 99 h 223"/>
              <a:gd name="T26" fmla="*/ 17 w 225"/>
              <a:gd name="T27" fmla="*/ 206 h 223"/>
              <a:gd name="T28" fmla="*/ 0 w 225"/>
              <a:gd name="T29" fmla="*/ 206 h 223"/>
              <a:gd name="T30" fmla="*/ 0 w 225"/>
              <a:gd name="T31" fmla="*/ 223 h 223"/>
              <a:gd name="T32" fmla="*/ 225 w 225"/>
              <a:gd name="T33" fmla="*/ 223 h 223"/>
              <a:gd name="T34" fmla="*/ 52 w 225"/>
              <a:gd name="T35" fmla="*/ 118 h 223"/>
              <a:gd name="T36" fmla="*/ 52 w 225"/>
              <a:gd name="T37" fmla="*/ 135 h 223"/>
              <a:gd name="T38" fmla="*/ 35 w 225"/>
              <a:gd name="T39" fmla="*/ 135 h 223"/>
              <a:gd name="T40" fmla="*/ 35 w 225"/>
              <a:gd name="T41" fmla="*/ 118 h 223"/>
              <a:gd name="T42" fmla="*/ 52 w 225"/>
              <a:gd name="T43" fmla="*/ 118 h 223"/>
              <a:gd name="T44" fmla="*/ 35 w 225"/>
              <a:gd name="T45" fmla="*/ 206 h 223"/>
              <a:gd name="T46" fmla="*/ 35 w 225"/>
              <a:gd name="T47" fmla="*/ 154 h 223"/>
              <a:gd name="T48" fmla="*/ 52 w 225"/>
              <a:gd name="T49" fmla="*/ 154 h 223"/>
              <a:gd name="T50" fmla="*/ 52 w 225"/>
              <a:gd name="T51" fmla="*/ 206 h 223"/>
              <a:gd name="T52" fmla="*/ 35 w 225"/>
              <a:gd name="T53" fmla="*/ 206 h 223"/>
              <a:gd name="T54" fmla="*/ 123 w 225"/>
              <a:gd name="T55" fmla="*/ 17 h 223"/>
              <a:gd name="T56" fmla="*/ 123 w 225"/>
              <a:gd name="T57" fmla="*/ 135 h 223"/>
              <a:gd name="T58" fmla="*/ 104 w 225"/>
              <a:gd name="T59" fmla="*/ 135 h 223"/>
              <a:gd name="T60" fmla="*/ 104 w 225"/>
              <a:gd name="T61" fmla="*/ 17 h 223"/>
              <a:gd name="T62" fmla="*/ 123 w 225"/>
              <a:gd name="T63" fmla="*/ 17 h 223"/>
              <a:gd name="T64" fmla="*/ 104 w 225"/>
              <a:gd name="T65" fmla="*/ 206 h 223"/>
              <a:gd name="T66" fmla="*/ 104 w 225"/>
              <a:gd name="T67" fmla="*/ 154 h 223"/>
              <a:gd name="T68" fmla="*/ 123 w 225"/>
              <a:gd name="T69" fmla="*/ 154 h 223"/>
              <a:gd name="T70" fmla="*/ 123 w 225"/>
              <a:gd name="T71" fmla="*/ 206 h 223"/>
              <a:gd name="T72" fmla="*/ 104 w 225"/>
              <a:gd name="T73" fmla="*/ 206 h 223"/>
              <a:gd name="T74" fmla="*/ 192 w 225"/>
              <a:gd name="T75" fmla="*/ 83 h 223"/>
              <a:gd name="T76" fmla="*/ 192 w 225"/>
              <a:gd name="T77" fmla="*/ 135 h 223"/>
              <a:gd name="T78" fmla="*/ 175 w 225"/>
              <a:gd name="T79" fmla="*/ 135 h 223"/>
              <a:gd name="T80" fmla="*/ 175 w 225"/>
              <a:gd name="T81" fmla="*/ 83 h 223"/>
              <a:gd name="T82" fmla="*/ 192 w 225"/>
              <a:gd name="T83" fmla="*/ 83 h 223"/>
              <a:gd name="T84" fmla="*/ 175 w 225"/>
              <a:gd name="T85" fmla="*/ 206 h 223"/>
              <a:gd name="T86" fmla="*/ 175 w 225"/>
              <a:gd name="T87" fmla="*/ 154 h 223"/>
              <a:gd name="T88" fmla="*/ 192 w 225"/>
              <a:gd name="T89" fmla="*/ 154 h 223"/>
              <a:gd name="T90" fmla="*/ 192 w 225"/>
              <a:gd name="T91" fmla="*/ 206 h 223"/>
              <a:gd name="T92" fmla="*/ 175 w 225"/>
              <a:gd name="T93" fmla="*/ 206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25" h="223">
                <a:moveTo>
                  <a:pt x="225" y="223"/>
                </a:moveTo>
                <a:lnTo>
                  <a:pt x="225" y="206"/>
                </a:lnTo>
                <a:lnTo>
                  <a:pt x="208" y="206"/>
                </a:lnTo>
                <a:lnTo>
                  <a:pt x="208" y="66"/>
                </a:lnTo>
                <a:lnTo>
                  <a:pt x="156" y="66"/>
                </a:lnTo>
                <a:lnTo>
                  <a:pt x="156" y="206"/>
                </a:lnTo>
                <a:lnTo>
                  <a:pt x="140" y="206"/>
                </a:lnTo>
                <a:lnTo>
                  <a:pt x="140" y="0"/>
                </a:lnTo>
                <a:lnTo>
                  <a:pt x="88" y="0"/>
                </a:lnTo>
                <a:lnTo>
                  <a:pt x="88" y="206"/>
                </a:lnTo>
                <a:lnTo>
                  <a:pt x="69" y="206"/>
                </a:lnTo>
                <a:lnTo>
                  <a:pt x="69" y="99"/>
                </a:lnTo>
                <a:lnTo>
                  <a:pt x="17" y="99"/>
                </a:lnTo>
                <a:lnTo>
                  <a:pt x="17" y="206"/>
                </a:lnTo>
                <a:lnTo>
                  <a:pt x="0" y="206"/>
                </a:lnTo>
                <a:lnTo>
                  <a:pt x="0" y="223"/>
                </a:lnTo>
                <a:lnTo>
                  <a:pt x="225" y="223"/>
                </a:lnTo>
                <a:moveTo>
                  <a:pt x="52" y="118"/>
                </a:moveTo>
                <a:lnTo>
                  <a:pt x="52" y="135"/>
                </a:lnTo>
                <a:lnTo>
                  <a:pt x="35" y="135"/>
                </a:lnTo>
                <a:lnTo>
                  <a:pt x="35" y="118"/>
                </a:lnTo>
                <a:lnTo>
                  <a:pt x="52" y="118"/>
                </a:lnTo>
                <a:moveTo>
                  <a:pt x="35" y="206"/>
                </a:moveTo>
                <a:lnTo>
                  <a:pt x="35" y="154"/>
                </a:lnTo>
                <a:lnTo>
                  <a:pt x="52" y="154"/>
                </a:lnTo>
                <a:lnTo>
                  <a:pt x="52" y="206"/>
                </a:lnTo>
                <a:lnTo>
                  <a:pt x="35" y="206"/>
                </a:lnTo>
                <a:moveTo>
                  <a:pt x="123" y="17"/>
                </a:moveTo>
                <a:lnTo>
                  <a:pt x="123" y="135"/>
                </a:lnTo>
                <a:lnTo>
                  <a:pt x="104" y="135"/>
                </a:lnTo>
                <a:lnTo>
                  <a:pt x="104" y="17"/>
                </a:lnTo>
                <a:lnTo>
                  <a:pt x="123" y="17"/>
                </a:lnTo>
                <a:moveTo>
                  <a:pt x="104" y="206"/>
                </a:moveTo>
                <a:lnTo>
                  <a:pt x="104" y="154"/>
                </a:lnTo>
                <a:lnTo>
                  <a:pt x="123" y="154"/>
                </a:lnTo>
                <a:lnTo>
                  <a:pt x="123" y="206"/>
                </a:lnTo>
                <a:lnTo>
                  <a:pt x="104" y="206"/>
                </a:lnTo>
                <a:moveTo>
                  <a:pt x="192" y="83"/>
                </a:moveTo>
                <a:lnTo>
                  <a:pt x="192" y="135"/>
                </a:lnTo>
                <a:lnTo>
                  <a:pt x="175" y="135"/>
                </a:lnTo>
                <a:lnTo>
                  <a:pt x="175" y="83"/>
                </a:lnTo>
                <a:lnTo>
                  <a:pt x="192" y="83"/>
                </a:lnTo>
                <a:moveTo>
                  <a:pt x="175" y="206"/>
                </a:moveTo>
                <a:lnTo>
                  <a:pt x="175" y="154"/>
                </a:lnTo>
                <a:lnTo>
                  <a:pt x="192" y="154"/>
                </a:lnTo>
                <a:lnTo>
                  <a:pt x="192" y="206"/>
                </a:lnTo>
                <a:lnTo>
                  <a:pt x="175" y="20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06" name="Rectangle 1905"/>
          <p:cNvSpPr>
            <a:spLocks noChangeArrowheads="1"/>
          </p:cNvSpPr>
          <p:nvPr/>
        </p:nvSpPr>
        <p:spPr bwMode="auto">
          <a:xfrm>
            <a:off x="8567738" y="3987801"/>
            <a:ext cx="30163" cy="25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07" name="Freeform 1906"/>
          <p:cNvSpPr>
            <a:spLocks/>
          </p:cNvSpPr>
          <p:nvPr/>
        </p:nvSpPr>
        <p:spPr bwMode="auto">
          <a:xfrm>
            <a:off x="8578850" y="4054476"/>
            <a:ext cx="41275" cy="41275"/>
          </a:xfrm>
          <a:custGeom>
            <a:avLst/>
            <a:gdLst>
              <a:gd name="T0" fmla="*/ 7 w 26"/>
              <a:gd name="T1" fmla="*/ 26 h 26"/>
              <a:gd name="T2" fmla="*/ 0 w 26"/>
              <a:gd name="T3" fmla="*/ 10 h 26"/>
              <a:gd name="T4" fmla="*/ 19 w 26"/>
              <a:gd name="T5" fmla="*/ 0 h 26"/>
              <a:gd name="T6" fmla="*/ 26 w 26"/>
              <a:gd name="T7" fmla="*/ 17 h 26"/>
              <a:gd name="T8" fmla="*/ 7 w 26"/>
              <a:gd name="T9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26">
                <a:moveTo>
                  <a:pt x="7" y="26"/>
                </a:moveTo>
                <a:lnTo>
                  <a:pt x="0" y="10"/>
                </a:lnTo>
                <a:lnTo>
                  <a:pt x="19" y="0"/>
                </a:lnTo>
                <a:lnTo>
                  <a:pt x="26" y="17"/>
                </a:lnTo>
                <a:lnTo>
                  <a:pt x="7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08" name="Freeform 1907"/>
          <p:cNvSpPr>
            <a:spLocks/>
          </p:cNvSpPr>
          <p:nvPr/>
        </p:nvSpPr>
        <p:spPr bwMode="auto">
          <a:xfrm>
            <a:off x="8578850" y="3905251"/>
            <a:ext cx="41275" cy="41275"/>
          </a:xfrm>
          <a:custGeom>
            <a:avLst/>
            <a:gdLst>
              <a:gd name="T0" fmla="*/ 7 w 26"/>
              <a:gd name="T1" fmla="*/ 0 h 26"/>
              <a:gd name="T2" fmla="*/ 26 w 26"/>
              <a:gd name="T3" fmla="*/ 9 h 26"/>
              <a:gd name="T4" fmla="*/ 19 w 26"/>
              <a:gd name="T5" fmla="*/ 26 h 26"/>
              <a:gd name="T6" fmla="*/ 0 w 26"/>
              <a:gd name="T7" fmla="*/ 16 h 26"/>
              <a:gd name="T8" fmla="*/ 7 w 26"/>
              <a:gd name="T9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26">
                <a:moveTo>
                  <a:pt x="7" y="0"/>
                </a:moveTo>
                <a:lnTo>
                  <a:pt x="26" y="9"/>
                </a:lnTo>
                <a:lnTo>
                  <a:pt x="19" y="26"/>
                </a:lnTo>
                <a:lnTo>
                  <a:pt x="0" y="16"/>
                </a:lnTo>
                <a:lnTo>
                  <a:pt x="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09" name="Rectangle 1908"/>
          <p:cNvSpPr>
            <a:spLocks noChangeArrowheads="1"/>
          </p:cNvSpPr>
          <p:nvPr/>
        </p:nvSpPr>
        <p:spPr bwMode="auto">
          <a:xfrm>
            <a:off x="8890000" y="3987801"/>
            <a:ext cx="30163" cy="25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10" name="Freeform 1909"/>
          <p:cNvSpPr>
            <a:spLocks/>
          </p:cNvSpPr>
          <p:nvPr/>
        </p:nvSpPr>
        <p:spPr bwMode="auto">
          <a:xfrm>
            <a:off x="8867775" y="4054476"/>
            <a:ext cx="41275" cy="41275"/>
          </a:xfrm>
          <a:custGeom>
            <a:avLst/>
            <a:gdLst>
              <a:gd name="T0" fmla="*/ 17 w 26"/>
              <a:gd name="T1" fmla="*/ 26 h 26"/>
              <a:gd name="T2" fmla="*/ 0 w 26"/>
              <a:gd name="T3" fmla="*/ 17 h 26"/>
              <a:gd name="T4" fmla="*/ 7 w 26"/>
              <a:gd name="T5" fmla="*/ 0 h 26"/>
              <a:gd name="T6" fmla="*/ 26 w 26"/>
              <a:gd name="T7" fmla="*/ 10 h 26"/>
              <a:gd name="T8" fmla="*/ 17 w 26"/>
              <a:gd name="T9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26">
                <a:moveTo>
                  <a:pt x="17" y="26"/>
                </a:moveTo>
                <a:lnTo>
                  <a:pt x="0" y="17"/>
                </a:lnTo>
                <a:lnTo>
                  <a:pt x="7" y="0"/>
                </a:lnTo>
                <a:lnTo>
                  <a:pt x="26" y="10"/>
                </a:lnTo>
                <a:lnTo>
                  <a:pt x="17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12" name="Freeform 1910"/>
          <p:cNvSpPr>
            <a:spLocks/>
          </p:cNvSpPr>
          <p:nvPr/>
        </p:nvSpPr>
        <p:spPr bwMode="auto">
          <a:xfrm>
            <a:off x="8867775" y="3905251"/>
            <a:ext cx="41275" cy="41275"/>
          </a:xfrm>
          <a:custGeom>
            <a:avLst/>
            <a:gdLst>
              <a:gd name="T0" fmla="*/ 17 w 26"/>
              <a:gd name="T1" fmla="*/ 0 h 26"/>
              <a:gd name="T2" fmla="*/ 26 w 26"/>
              <a:gd name="T3" fmla="*/ 16 h 26"/>
              <a:gd name="T4" fmla="*/ 7 w 26"/>
              <a:gd name="T5" fmla="*/ 26 h 26"/>
              <a:gd name="T6" fmla="*/ 0 w 26"/>
              <a:gd name="T7" fmla="*/ 9 h 26"/>
              <a:gd name="T8" fmla="*/ 17 w 26"/>
              <a:gd name="T9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26">
                <a:moveTo>
                  <a:pt x="17" y="0"/>
                </a:moveTo>
                <a:lnTo>
                  <a:pt x="26" y="16"/>
                </a:lnTo>
                <a:lnTo>
                  <a:pt x="7" y="26"/>
                </a:lnTo>
                <a:lnTo>
                  <a:pt x="0" y="9"/>
                </a:lnTo>
                <a:lnTo>
                  <a:pt x="1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13" name="Freeform 1911"/>
          <p:cNvSpPr>
            <a:spLocks noEditPoints="1"/>
          </p:cNvSpPr>
          <p:nvPr/>
        </p:nvSpPr>
        <p:spPr bwMode="auto">
          <a:xfrm>
            <a:off x="8623300" y="3881438"/>
            <a:ext cx="241300" cy="354013"/>
          </a:xfrm>
          <a:custGeom>
            <a:avLst/>
            <a:gdLst>
              <a:gd name="T0" fmla="*/ 32 w 64"/>
              <a:gd name="T1" fmla="*/ 0 h 94"/>
              <a:gd name="T2" fmla="*/ 0 w 64"/>
              <a:gd name="T3" fmla="*/ 32 h 94"/>
              <a:gd name="T4" fmla="*/ 0 w 64"/>
              <a:gd name="T5" fmla="*/ 32 h 94"/>
              <a:gd name="T6" fmla="*/ 0 w 64"/>
              <a:gd name="T7" fmla="*/ 32 h 94"/>
              <a:gd name="T8" fmla="*/ 10 w 64"/>
              <a:gd name="T9" fmla="*/ 58 h 94"/>
              <a:gd name="T10" fmla="*/ 17 w 64"/>
              <a:gd name="T11" fmla="*/ 74 h 94"/>
              <a:gd name="T12" fmla="*/ 17 w 64"/>
              <a:gd name="T13" fmla="*/ 83 h 94"/>
              <a:gd name="T14" fmla="*/ 28 w 64"/>
              <a:gd name="T15" fmla="*/ 94 h 94"/>
              <a:gd name="T16" fmla="*/ 35 w 64"/>
              <a:gd name="T17" fmla="*/ 94 h 94"/>
              <a:gd name="T18" fmla="*/ 46 w 64"/>
              <a:gd name="T19" fmla="*/ 83 h 94"/>
              <a:gd name="T20" fmla="*/ 46 w 64"/>
              <a:gd name="T21" fmla="*/ 74 h 94"/>
              <a:gd name="T22" fmla="*/ 54 w 64"/>
              <a:gd name="T23" fmla="*/ 58 h 94"/>
              <a:gd name="T24" fmla="*/ 64 w 64"/>
              <a:gd name="T25" fmla="*/ 32 h 94"/>
              <a:gd name="T26" fmla="*/ 64 w 64"/>
              <a:gd name="T27" fmla="*/ 32 h 94"/>
              <a:gd name="T28" fmla="*/ 64 w 64"/>
              <a:gd name="T29" fmla="*/ 32 h 94"/>
              <a:gd name="T30" fmla="*/ 32 w 64"/>
              <a:gd name="T31" fmla="*/ 0 h 94"/>
              <a:gd name="T32" fmla="*/ 35 w 64"/>
              <a:gd name="T33" fmla="*/ 87 h 94"/>
              <a:gd name="T34" fmla="*/ 28 w 64"/>
              <a:gd name="T35" fmla="*/ 87 h 94"/>
              <a:gd name="T36" fmla="*/ 25 w 64"/>
              <a:gd name="T37" fmla="*/ 83 h 94"/>
              <a:gd name="T38" fmla="*/ 25 w 64"/>
              <a:gd name="T39" fmla="*/ 76 h 94"/>
              <a:gd name="T40" fmla="*/ 39 w 64"/>
              <a:gd name="T41" fmla="*/ 76 h 94"/>
              <a:gd name="T42" fmla="*/ 39 w 64"/>
              <a:gd name="T43" fmla="*/ 83 h 94"/>
              <a:gd name="T44" fmla="*/ 35 w 64"/>
              <a:gd name="T45" fmla="*/ 87 h 94"/>
              <a:gd name="T46" fmla="*/ 48 w 64"/>
              <a:gd name="T47" fmla="*/ 53 h 94"/>
              <a:gd name="T48" fmla="*/ 40 w 64"/>
              <a:gd name="T49" fmla="*/ 69 h 94"/>
              <a:gd name="T50" fmla="*/ 24 w 64"/>
              <a:gd name="T51" fmla="*/ 69 h 94"/>
              <a:gd name="T52" fmla="*/ 16 w 64"/>
              <a:gd name="T53" fmla="*/ 53 h 94"/>
              <a:gd name="T54" fmla="*/ 8 w 64"/>
              <a:gd name="T55" fmla="*/ 32 h 94"/>
              <a:gd name="T56" fmla="*/ 32 w 64"/>
              <a:gd name="T57" fmla="*/ 7 h 94"/>
              <a:gd name="T58" fmla="*/ 56 w 64"/>
              <a:gd name="T59" fmla="*/ 32 h 94"/>
              <a:gd name="T60" fmla="*/ 48 w 64"/>
              <a:gd name="T61" fmla="*/ 53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64" h="94">
                <a:moveTo>
                  <a:pt x="32" y="0"/>
                </a:moveTo>
                <a:cubicBezTo>
                  <a:pt x="14" y="0"/>
                  <a:pt x="0" y="14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44"/>
                  <a:pt x="6" y="51"/>
                  <a:pt x="10" y="58"/>
                </a:cubicBezTo>
                <a:cubicBezTo>
                  <a:pt x="14" y="63"/>
                  <a:pt x="17" y="67"/>
                  <a:pt x="17" y="74"/>
                </a:cubicBezTo>
                <a:cubicBezTo>
                  <a:pt x="17" y="83"/>
                  <a:pt x="17" y="83"/>
                  <a:pt x="17" y="83"/>
                </a:cubicBezTo>
                <a:cubicBezTo>
                  <a:pt x="17" y="90"/>
                  <a:pt x="22" y="94"/>
                  <a:pt x="28" y="94"/>
                </a:cubicBezTo>
                <a:cubicBezTo>
                  <a:pt x="35" y="94"/>
                  <a:pt x="35" y="94"/>
                  <a:pt x="35" y="94"/>
                </a:cubicBezTo>
                <a:cubicBezTo>
                  <a:pt x="42" y="94"/>
                  <a:pt x="46" y="90"/>
                  <a:pt x="46" y="83"/>
                </a:cubicBezTo>
                <a:cubicBezTo>
                  <a:pt x="46" y="74"/>
                  <a:pt x="46" y="74"/>
                  <a:pt x="46" y="74"/>
                </a:cubicBezTo>
                <a:cubicBezTo>
                  <a:pt x="46" y="67"/>
                  <a:pt x="50" y="63"/>
                  <a:pt x="54" y="58"/>
                </a:cubicBezTo>
                <a:cubicBezTo>
                  <a:pt x="58" y="51"/>
                  <a:pt x="64" y="44"/>
                  <a:pt x="64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3" y="14"/>
                  <a:pt x="49" y="0"/>
                  <a:pt x="32" y="0"/>
                </a:cubicBezTo>
                <a:close/>
                <a:moveTo>
                  <a:pt x="35" y="87"/>
                </a:moveTo>
                <a:cubicBezTo>
                  <a:pt x="28" y="87"/>
                  <a:pt x="28" y="87"/>
                  <a:pt x="28" y="87"/>
                </a:cubicBezTo>
                <a:cubicBezTo>
                  <a:pt x="26" y="87"/>
                  <a:pt x="25" y="85"/>
                  <a:pt x="25" y="83"/>
                </a:cubicBezTo>
                <a:cubicBezTo>
                  <a:pt x="25" y="76"/>
                  <a:pt x="25" y="76"/>
                  <a:pt x="25" y="76"/>
                </a:cubicBezTo>
                <a:cubicBezTo>
                  <a:pt x="39" y="76"/>
                  <a:pt x="39" y="76"/>
                  <a:pt x="39" y="76"/>
                </a:cubicBezTo>
                <a:cubicBezTo>
                  <a:pt x="39" y="83"/>
                  <a:pt x="39" y="83"/>
                  <a:pt x="39" y="83"/>
                </a:cubicBezTo>
                <a:cubicBezTo>
                  <a:pt x="39" y="85"/>
                  <a:pt x="37" y="87"/>
                  <a:pt x="35" y="87"/>
                </a:cubicBezTo>
                <a:close/>
                <a:moveTo>
                  <a:pt x="48" y="53"/>
                </a:moveTo>
                <a:cubicBezTo>
                  <a:pt x="44" y="58"/>
                  <a:pt x="41" y="62"/>
                  <a:pt x="40" y="69"/>
                </a:cubicBezTo>
                <a:cubicBezTo>
                  <a:pt x="24" y="69"/>
                  <a:pt x="24" y="69"/>
                  <a:pt x="24" y="69"/>
                </a:cubicBezTo>
                <a:cubicBezTo>
                  <a:pt x="23" y="62"/>
                  <a:pt x="20" y="58"/>
                  <a:pt x="16" y="53"/>
                </a:cubicBezTo>
                <a:cubicBezTo>
                  <a:pt x="12" y="47"/>
                  <a:pt x="8" y="42"/>
                  <a:pt x="8" y="32"/>
                </a:cubicBezTo>
                <a:cubicBezTo>
                  <a:pt x="8" y="18"/>
                  <a:pt x="19" y="7"/>
                  <a:pt x="32" y="7"/>
                </a:cubicBezTo>
                <a:cubicBezTo>
                  <a:pt x="45" y="7"/>
                  <a:pt x="56" y="18"/>
                  <a:pt x="56" y="32"/>
                </a:cubicBezTo>
                <a:cubicBezTo>
                  <a:pt x="56" y="42"/>
                  <a:pt x="52" y="47"/>
                  <a:pt x="48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79" name="Freeform 1879"/>
          <p:cNvSpPr>
            <a:spLocks/>
          </p:cNvSpPr>
          <p:nvPr/>
        </p:nvSpPr>
        <p:spPr bwMode="auto">
          <a:xfrm>
            <a:off x="4347369" y="5078412"/>
            <a:ext cx="274638" cy="274638"/>
          </a:xfrm>
          <a:custGeom>
            <a:avLst/>
            <a:gdLst>
              <a:gd name="T0" fmla="*/ 72 w 73"/>
              <a:gd name="T1" fmla="*/ 39 h 73"/>
              <a:gd name="T2" fmla="*/ 34 w 73"/>
              <a:gd name="T3" fmla="*/ 72 h 73"/>
              <a:gd name="T4" fmla="*/ 2 w 73"/>
              <a:gd name="T5" fmla="*/ 34 h 73"/>
              <a:gd name="T6" fmla="*/ 39 w 73"/>
              <a:gd name="T7" fmla="*/ 2 h 73"/>
              <a:gd name="T8" fmla="*/ 72 w 73"/>
              <a:gd name="T9" fmla="*/ 3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73">
                <a:moveTo>
                  <a:pt x="72" y="39"/>
                </a:moveTo>
                <a:cubicBezTo>
                  <a:pt x="71" y="59"/>
                  <a:pt x="54" y="73"/>
                  <a:pt x="34" y="72"/>
                </a:cubicBezTo>
                <a:cubicBezTo>
                  <a:pt x="15" y="71"/>
                  <a:pt x="0" y="54"/>
                  <a:pt x="2" y="34"/>
                </a:cubicBezTo>
                <a:cubicBezTo>
                  <a:pt x="3" y="15"/>
                  <a:pt x="20" y="0"/>
                  <a:pt x="39" y="2"/>
                </a:cubicBezTo>
                <a:cubicBezTo>
                  <a:pt x="59" y="3"/>
                  <a:pt x="73" y="20"/>
                  <a:pt x="72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14" name="Freeform 1879"/>
          <p:cNvSpPr>
            <a:spLocks/>
          </p:cNvSpPr>
          <p:nvPr/>
        </p:nvSpPr>
        <p:spPr bwMode="auto">
          <a:xfrm>
            <a:off x="4974695" y="4146022"/>
            <a:ext cx="274638" cy="274638"/>
          </a:xfrm>
          <a:custGeom>
            <a:avLst/>
            <a:gdLst>
              <a:gd name="T0" fmla="*/ 72 w 73"/>
              <a:gd name="T1" fmla="*/ 39 h 73"/>
              <a:gd name="T2" fmla="*/ 34 w 73"/>
              <a:gd name="T3" fmla="*/ 72 h 73"/>
              <a:gd name="T4" fmla="*/ 2 w 73"/>
              <a:gd name="T5" fmla="*/ 34 h 73"/>
              <a:gd name="T6" fmla="*/ 39 w 73"/>
              <a:gd name="T7" fmla="*/ 2 h 73"/>
              <a:gd name="T8" fmla="*/ 72 w 73"/>
              <a:gd name="T9" fmla="*/ 3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73">
                <a:moveTo>
                  <a:pt x="72" y="39"/>
                </a:moveTo>
                <a:cubicBezTo>
                  <a:pt x="71" y="59"/>
                  <a:pt x="54" y="73"/>
                  <a:pt x="34" y="72"/>
                </a:cubicBezTo>
                <a:cubicBezTo>
                  <a:pt x="15" y="71"/>
                  <a:pt x="0" y="54"/>
                  <a:pt x="2" y="34"/>
                </a:cubicBezTo>
                <a:cubicBezTo>
                  <a:pt x="3" y="15"/>
                  <a:pt x="20" y="0"/>
                  <a:pt x="39" y="2"/>
                </a:cubicBezTo>
                <a:cubicBezTo>
                  <a:pt x="59" y="3"/>
                  <a:pt x="73" y="20"/>
                  <a:pt x="72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15" name="Freeform 1879"/>
          <p:cNvSpPr>
            <a:spLocks/>
          </p:cNvSpPr>
          <p:nvPr/>
        </p:nvSpPr>
        <p:spPr bwMode="auto">
          <a:xfrm>
            <a:off x="6049169" y="3874824"/>
            <a:ext cx="274638" cy="274638"/>
          </a:xfrm>
          <a:custGeom>
            <a:avLst/>
            <a:gdLst>
              <a:gd name="T0" fmla="*/ 72 w 73"/>
              <a:gd name="T1" fmla="*/ 39 h 73"/>
              <a:gd name="T2" fmla="*/ 34 w 73"/>
              <a:gd name="T3" fmla="*/ 72 h 73"/>
              <a:gd name="T4" fmla="*/ 2 w 73"/>
              <a:gd name="T5" fmla="*/ 34 h 73"/>
              <a:gd name="T6" fmla="*/ 39 w 73"/>
              <a:gd name="T7" fmla="*/ 2 h 73"/>
              <a:gd name="T8" fmla="*/ 72 w 73"/>
              <a:gd name="T9" fmla="*/ 3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73">
                <a:moveTo>
                  <a:pt x="72" y="39"/>
                </a:moveTo>
                <a:cubicBezTo>
                  <a:pt x="71" y="59"/>
                  <a:pt x="54" y="73"/>
                  <a:pt x="34" y="72"/>
                </a:cubicBezTo>
                <a:cubicBezTo>
                  <a:pt x="15" y="71"/>
                  <a:pt x="0" y="54"/>
                  <a:pt x="2" y="34"/>
                </a:cubicBezTo>
                <a:cubicBezTo>
                  <a:pt x="3" y="15"/>
                  <a:pt x="20" y="0"/>
                  <a:pt x="39" y="2"/>
                </a:cubicBezTo>
                <a:cubicBezTo>
                  <a:pt x="59" y="3"/>
                  <a:pt x="73" y="20"/>
                  <a:pt x="72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17" name="Freeform 1879"/>
          <p:cNvSpPr>
            <a:spLocks/>
          </p:cNvSpPr>
          <p:nvPr/>
        </p:nvSpPr>
        <p:spPr bwMode="auto">
          <a:xfrm>
            <a:off x="6998229" y="4187561"/>
            <a:ext cx="274638" cy="274638"/>
          </a:xfrm>
          <a:custGeom>
            <a:avLst/>
            <a:gdLst>
              <a:gd name="T0" fmla="*/ 72 w 73"/>
              <a:gd name="T1" fmla="*/ 39 h 73"/>
              <a:gd name="T2" fmla="*/ 34 w 73"/>
              <a:gd name="T3" fmla="*/ 72 h 73"/>
              <a:gd name="T4" fmla="*/ 2 w 73"/>
              <a:gd name="T5" fmla="*/ 34 h 73"/>
              <a:gd name="T6" fmla="*/ 39 w 73"/>
              <a:gd name="T7" fmla="*/ 2 h 73"/>
              <a:gd name="T8" fmla="*/ 72 w 73"/>
              <a:gd name="T9" fmla="*/ 3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73">
                <a:moveTo>
                  <a:pt x="72" y="39"/>
                </a:moveTo>
                <a:cubicBezTo>
                  <a:pt x="71" y="59"/>
                  <a:pt x="54" y="73"/>
                  <a:pt x="34" y="72"/>
                </a:cubicBezTo>
                <a:cubicBezTo>
                  <a:pt x="15" y="71"/>
                  <a:pt x="0" y="54"/>
                  <a:pt x="2" y="34"/>
                </a:cubicBezTo>
                <a:cubicBezTo>
                  <a:pt x="3" y="15"/>
                  <a:pt x="20" y="0"/>
                  <a:pt x="39" y="2"/>
                </a:cubicBezTo>
                <a:cubicBezTo>
                  <a:pt x="59" y="3"/>
                  <a:pt x="73" y="20"/>
                  <a:pt x="72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18" name="Freeform 1879"/>
          <p:cNvSpPr>
            <a:spLocks/>
          </p:cNvSpPr>
          <p:nvPr/>
        </p:nvSpPr>
        <p:spPr bwMode="auto">
          <a:xfrm>
            <a:off x="7649370" y="5085027"/>
            <a:ext cx="274638" cy="274638"/>
          </a:xfrm>
          <a:custGeom>
            <a:avLst/>
            <a:gdLst>
              <a:gd name="T0" fmla="*/ 72 w 73"/>
              <a:gd name="T1" fmla="*/ 39 h 73"/>
              <a:gd name="T2" fmla="*/ 34 w 73"/>
              <a:gd name="T3" fmla="*/ 72 h 73"/>
              <a:gd name="T4" fmla="*/ 2 w 73"/>
              <a:gd name="T5" fmla="*/ 34 h 73"/>
              <a:gd name="T6" fmla="*/ 39 w 73"/>
              <a:gd name="T7" fmla="*/ 2 h 73"/>
              <a:gd name="T8" fmla="*/ 72 w 73"/>
              <a:gd name="T9" fmla="*/ 3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73">
                <a:moveTo>
                  <a:pt x="72" y="39"/>
                </a:moveTo>
                <a:cubicBezTo>
                  <a:pt x="71" y="59"/>
                  <a:pt x="54" y="73"/>
                  <a:pt x="34" y="72"/>
                </a:cubicBezTo>
                <a:cubicBezTo>
                  <a:pt x="15" y="71"/>
                  <a:pt x="0" y="54"/>
                  <a:pt x="2" y="34"/>
                </a:cubicBezTo>
                <a:cubicBezTo>
                  <a:pt x="3" y="15"/>
                  <a:pt x="20" y="0"/>
                  <a:pt x="39" y="2"/>
                </a:cubicBezTo>
                <a:cubicBezTo>
                  <a:pt x="59" y="3"/>
                  <a:pt x="73" y="20"/>
                  <a:pt x="72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文本框 60"/>
          <p:cNvSpPr txBox="1"/>
          <p:nvPr/>
        </p:nvSpPr>
        <p:spPr>
          <a:xfrm>
            <a:off x="1478059" y="1851879"/>
            <a:ext cx="2297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448919" y="1520082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14907E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14907E"/>
              </a:solidFill>
              <a:latin typeface="+mj-ea"/>
              <a:ea typeface="+mj-ea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9636690" y="4051866"/>
            <a:ext cx="2297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9607550" y="3720069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14907E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14907E"/>
              </a:solidFill>
              <a:latin typeface="+mj-ea"/>
              <a:ea typeface="+mj-ea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812192" y="4991395"/>
            <a:ext cx="2297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783052" y="4659598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14907E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14907E"/>
              </a:solidFill>
              <a:latin typeface="+mj-ea"/>
              <a:ea typeface="+mj-ea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8553486" y="2106088"/>
            <a:ext cx="2297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8524346" y="1774291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14907E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14907E"/>
              </a:solidFill>
              <a:latin typeface="+mj-ea"/>
              <a:ea typeface="+mj-ea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5003572" y="5216546"/>
            <a:ext cx="2297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4974432" y="4884749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14907E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14907E"/>
              </a:solidFill>
              <a:latin typeface="+mj-ea"/>
              <a:ea typeface="+mj-ea"/>
            </a:endParaRPr>
          </a:p>
        </p:txBody>
      </p:sp>
      <p:pic>
        <p:nvPicPr>
          <p:cNvPr id="78" name="图片 77" descr="叶子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-1" y="1"/>
            <a:ext cx="653143" cy="669328"/>
          </a:xfrm>
          <a:prstGeom prst="rect">
            <a:avLst/>
          </a:prstGeom>
        </p:spPr>
      </p:pic>
      <p:pic>
        <p:nvPicPr>
          <p:cNvPr id="79" name="图片 78" descr="花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11190117" y="5468503"/>
            <a:ext cx="1001883" cy="1389497"/>
          </a:xfrm>
          <a:prstGeom prst="rect">
            <a:avLst/>
          </a:prstGeom>
        </p:spPr>
      </p:pic>
      <p:sp>
        <p:nvSpPr>
          <p:cNvPr id="80" name="矩形 79"/>
          <p:cNvSpPr/>
          <p:nvPr/>
        </p:nvSpPr>
        <p:spPr>
          <a:xfrm>
            <a:off x="373604" y="452517"/>
            <a:ext cx="24400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en-US" altLang="zh-CN" sz="2400" b="1" dirty="0">
                <a:solidFill>
                  <a:srgbClr val="5E7B5D"/>
                </a:solidFill>
                <a:latin typeface="Arial" panose="020B0604020202020204"/>
              </a:rPr>
              <a:t>LOREM IPSUM </a:t>
            </a:r>
            <a:endParaRPr lang="zh-CN" altLang="en-US" sz="2400" b="1" dirty="0">
              <a:solidFill>
                <a:srgbClr val="5E7B5D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390420" y="793478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5E7B5D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5E7B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9027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" name="Freeform 28"/>
          <p:cNvSpPr>
            <a:spLocks/>
          </p:cNvSpPr>
          <p:nvPr/>
        </p:nvSpPr>
        <p:spPr bwMode="auto">
          <a:xfrm>
            <a:off x="4133851" y="1328738"/>
            <a:ext cx="1978025" cy="1401763"/>
          </a:xfrm>
          <a:custGeom>
            <a:avLst/>
            <a:gdLst>
              <a:gd name="T0" fmla="*/ 0 w 2627"/>
              <a:gd name="T1" fmla="*/ 139 h 1861"/>
              <a:gd name="T2" fmla="*/ 2627 w 2627"/>
              <a:gd name="T3" fmla="*/ 1026 h 1861"/>
              <a:gd name="T4" fmla="*/ 1777 w 2627"/>
              <a:gd name="T5" fmla="*/ 1861 h 1861"/>
              <a:gd name="T6" fmla="*/ 375 w 2627"/>
              <a:gd name="T7" fmla="*/ 1302 h 1861"/>
              <a:gd name="T8" fmla="*/ 0 w 2627"/>
              <a:gd name="T9" fmla="*/ 139 h 1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27" h="1861">
                <a:moveTo>
                  <a:pt x="0" y="139"/>
                </a:moveTo>
                <a:cubicBezTo>
                  <a:pt x="971" y="0"/>
                  <a:pt x="1940" y="325"/>
                  <a:pt x="2627" y="1026"/>
                </a:cubicBezTo>
                <a:cubicBezTo>
                  <a:pt x="1777" y="1861"/>
                  <a:pt x="1777" y="1861"/>
                  <a:pt x="1777" y="1861"/>
                </a:cubicBezTo>
                <a:cubicBezTo>
                  <a:pt x="1406" y="1483"/>
                  <a:pt x="903" y="1288"/>
                  <a:pt x="375" y="1302"/>
                </a:cubicBezTo>
                <a:cubicBezTo>
                  <a:pt x="447" y="876"/>
                  <a:pt x="308" y="444"/>
                  <a:pt x="0" y="139"/>
                </a:cubicBezTo>
                <a:close/>
              </a:path>
            </a:pathLst>
          </a:custGeom>
          <a:solidFill>
            <a:srgbClr val="58507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8" name="Freeform 29"/>
          <p:cNvSpPr>
            <a:spLocks/>
          </p:cNvSpPr>
          <p:nvPr/>
        </p:nvSpPr>
        <p:spPr bwMode="auto">
          <a:xfrm>
            <a:off x="5472113" y="2101850"/>
            <a:ext cx="1300163" cy="1614488"/>
          </a:xfrm>
          <a:custGeom>
            <a:avLst/>
            <a:gdLst>
              <a:gd name="T0" fmla="*/ 850 w 1727"/>
              <a:gd name="T1" fmla="*/ 0 h 2144"/>
              <a:gd name="T2" fmla="*/ 1727 w 1727"/>
              <a:gd name="T3" fmla="*/ 2144 h 2144"/>
              <a:gd name="T4" fmla="*/ 532 w 1727"/>
              <a:gd name="T5" fmla="*/ 2144 h 2144"/>
              <a:gd name="T6" fmla="*/ 0 w 1727"/>
              <a:gd name="T7" fmla="*/ 835 h 2144"/>
              <a:gd name="T8" fmla="*/ 850 w 1727"/>
              <a:gd name="T9" fmla="*/ 0 h 2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27" h="2144">
                <a:moveTo>
                  <a:pt x="850" y="0"/>
                </a:moveTo>
                <a:cubicBezTo>
                  <a:pt x="1411" y="573"/>
                  <a:pt x="1727" y="1341"/>
                  <a:pt x="1727" y="2144"/>
                </a:cubicBezTo>
                <a:cubicBezTo>
                  <a:pt x="532" y="2144"/>
                  <a:pt x="532" y="2144"/>
                  <a:pt x="532" y="2144"/>
                </a:cubicBezTo>
                <a:cubicBezTo>
                  <a:pt x="532" y="1656"/>
                  <a:pt x="342" y="1184"/>
                  <a:pt x="0" y="835"/>
                </a:cubicBezTo>
                <a:cubicBezTo>
                  <a:pt x="850" y="0"/>
                  <a:pt x="850" y="0"/>
                  <a:pt x="850" y="0"/>
                </a:cubicBezTo>
                <a:close/>
              </a:path>
            </a:pathLst>
          </a:custGeom>
          <a:solidFill>
            <a:srgbClr val="14907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9" name="Freeform 30"/>
          <p:cNvSpPr>
            <a:spLocks/>
          </p:cNvSpPr>
          <p:nvPr/>
        </p:nvSpPr>
        <p:spPr bwMode="auto">
          <a:xfrm>
            <a:off x="5464176" y="3716338"/>
            <a:ext cx="1308100" cy="1624013"/>
          </a:xfrm>
          <a:custGeom>
            <a:avLst/>
            <a:gdLst>
              <a:gd name="T0" fmla="*/ 1737 w 1737"/>
              <a:gd name="T1" fmla="*/ 0 h 2158"/>
              <a:gd name="T2" fmla="*/ 845 w 1737"/>
              <a:gd name="T3" fmla="*/ 2158 h 2158"/>
              <a:gd name="T4" fmla="*/ 0 w 1737"/>
              <a:gd name="T5" fmla="*/ 1318 h 2158"/>
              <a:gd name="T6" fmla="*/ 542 w 1737"/>
              <a:gd name="T7" fmla="*/ 0 h 2158"/>
              <a:gd name="T8" fmla="*/ 1737 w 1737"/>
              <a:gd name="T9" fmla="*/ 0 h 2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37" h="2158">
                <a:moveTo>
                  <a:pt x="1737" y="0"/>
                </a:moveTo>
                <a:cubicBezTo>
                  <a:pt x="1737" y="805"/>
                  <a:pt x="1413" y="1587"/>
                  <a:pt x="845" y="2158"/>
                </a:cubicBezTo>
                <a:cubicBezTo>
                  <a:pt x="0" y="1318"/>
                  <a:pt x="0" y="1318"/>
                  <a:pt x="0" y="1318"/>
                </a:cubicBezTo>
                <a:cubicBezTo>
                  <a:pt x="351" y="965"/>
                  <a:pt x="542" y="497"/>
                  <a:pt x="542" y="0"/>
                </a:cubicBezTo>
                <a:cubicBezTo>
                  <a:pt x="1737" y="0"/>
                  <a:pt x="1737" y="0"/>
                  <a:pt x="1737" y="0"/>
                </a:cubicBezTo>
                <a:close/>
              </a:path>
            </a:pathLst>
          </a:custGeom>
          <a:solidFill>
            <a:srgbClr val="58507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0" name="Freeform 31"/>
          <p:cNvSpPr>
            <a:spLocks/>
          </p:cNvSpPr>
          <p:nvPr/>
        </p:nvSpPr>
        <p:spPr bwMode="auto">
          <a:xfrm>
            <a:off x="4464051" y="4708525"/>
            <a:ext cx="1636713" cy="1314450"/>
          </a:xfrm>
          <a:custGeom>
            <a:avLst/>
            <a:gdLst>
              <a:gd name="T0" fmla="*/ 2173 w 2173"/>
              <a:gd name="T1" fmla="*/ 840 h 1746"/>
              <a:gd name="T2" fmla="*/ 1 w 2173"/>
              <a:gd name="T3" fmla="*/ 1746 h 1746"/>
              <a:gd name="T4" fmla="*/ 0 w 2173"/>
              <a:gd name="T5" fmla="*/ 550 h 1746"/>
              <a:gd name="T6" fmla="*/ 1328 w 2173"/>
              <a:gd name="T7" fmla="*/ 0 h 1746"/>
              <a:gd name="T8" fmla="*/ 2173 w 2173"/>
              <a:gd name="T9" fmla="*/ 840 h 1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3" h="1746">
                <a:moveTo>
                  <a:pt x="2173" y="840"/>
                </a:moveTo>
                <a:cubicBezTo>
                  <a:pt x="1599" y="1418"/>
                  <a:pt x="816" y="1746"/>
                  <a:pt x="1" y="1746"/>
                </a:cubicBezTo>
                <a:cubicBezTo>
                  <a:pt x="0" y="550"/>
                  <a:pt x="0" y="550"/>
                  <a:pt x="0" y="550"/>
                </a:cubicBezTo>
                <a:cubicBezTo>
                  <a:pt x="499" y="550"/>
                  <a:pt x="976" y="355"/>
                  <a:pt x="1328" y="0"/>
                </a:cubicBezTo>
                <a:cubicBezTo>
                  <a:pt x="2173" y="840"/>
                  <a:pt x="2173" y="840"/>
                  <a:pt x="2173" y="840"/>
                </a:cubicBezTo>
                <a:close/>
              </a:path>
            </a:pathLst>
          </a:custGeom>
          <a:solidFill>
            <a:srgbClr val="14907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1" name="Freeform 32"/>
          <p:cNvSpPr>
            <a:spLocks/>
          </p:cNvSpPr>
          <p:nvPr/>
        </p:nvSpPr>
        <p:spPr bwMode="auto">
          <a:xfrm>
            <a:off x="2830513" y="4708525"/>
            <a:ext cx="1635125" cy="1314450"/>
          </a:xfrm>
          <a:custGeom>
            <a:avLst/>
            <a:gdLst>
              <a:gd name="T0" fmla="*/ 2172 w 2172"/>
              <a:gd name="T1" fmla="*/ 1746 h 1746"/>
              <a:gd name="T2" fmla="*/ 0 w 2172"/>
              <a:gd name="T3" fmla="*/ 840 h 1746"/>
              <a:gd name="T4" fmla="*/ 845 w 2172"/>
              <a:gd name="T5" fmla="*/ 0 h 1746"/>
              <a:gd name="T6" fmla="*/ 2172 w 2172"/>
              <a:gd name="T7" fmla="*/ 550 h 1746"/>
              <a:gd name="T8" fmla="*/ 2172 w 2172"/>
              <a:gd name="T9" fmla="*/ 1746 h 1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2" h="1746">
                <a:moveTo>
                  <a:pt x="2172" y="1746"/>
                </a:moveTo>
                <a:cubicBezTo>
                  <a:pt x="1357" y="1746"/>
                  <a:pt x="575" y="1418"/>
                  <a:pt x="0" y="840"/>
                </a:cubicBezTo>
                <a:cubicBezTo>
                  <a:pt x="845" y="0"/>
                  <a:pt x="845" y="0"/>
                  <a:pt x="845" y="0"/>
                </a:cubicBezTo>
                <a:cubicBezTo>
                  <a:pt x="1197" y="354"/>
                  <a:pt x="1674" y="550"/>
                  <a:pt x="2172" y="550"/>
                </a:cubicBezTo>
                <a:cubicBezTo>
                  <a:pt x="2172" y="1746"/>
                  <a:pt x="2172" y="1746"/>
                  <a:pt x="2172" y="1746"/>
                </a:cubicBezTo>
                <a:close/>
              </a:path>
            </a:pathLst>
          </a:custGeom>
          <a:solidFill>
            <a:srgbClr val="58507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2" name="Freeform 33"/>
          <p:cNvSpPr>
            <a:spLocks/>
          </p:cNvSpPr>
          <p:nvPr/>
        </p:nvSpPr>
        <p:spPr bwMode="auto">
          <a:xfrm>
            <a:off x="1928813" y="2913063"/>
            <a:ext cx="1536700" cy="2427288"/>
          </a:xfrm>
          <a:custGeom>
            <a:avLst/>
            <a:gdLst>
              <a:gd name="T0" fmla="*/ 307 w 2043"/>
              <a:gd name="T1" fmla="*/ 985 h 3224"/>
              <a:gd name="T2" fmla="*/ 0 w 2043"/>
              <a:gd name="T3" fmla="*/ 1139 h 3224"/>
              <a:gd name="T4" fmla="*/ 0 w 2043"/>
              <a:gd name="T5" fmla="*/ 455 h 3224"/>
              <a:gd name="T6" fmla="*/ 910 w 2043"/>
              <a:gd name="T7" fmla="*/ 0 h 3224"/>
              <a:gd name="T8" fmla="*/ 1820 w 2043"/>
              <a:gd name="T9" fmla="*/ 455 h 3224"/>
              <a:gd name="T10" fmla="*/ 1819 w 2043"/>
              <a:gd name="T11" fmla="*/ 1139 h 3224"/>
              <a:gd name="T12" fmla="*/ 1503 w 2043"/>
              <a:gd name="T13" fmla="*/ 981 h 3224"/>
              <a:gd name="T14" fmla="*/ 2043 w 2043"/>
              <a:gd name="T15" fmla="*/ 2384 h 3224"/>
              <a:gd name="T16" fmla="*/ 1198 w 2043"/>
              <a:gd name="T17" fmla="*/ 3224 h 3224"/>
              <a:gd name="T18" fmla="*/ 307 w 2043"/>
              <a:gd name="T19" fmla="*/ 985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43" h="3224">
                <a:moveTo>
                  <a:pt x="307" y="985"/>
                </a:moveTo>
                <a:cubicBezTo>
                  <a:pt x="0" y="1139"/>
                  <a:pt x="0" y="1139"/>
                  <a:pt x="0" y="1139"/>
                </a:cubicBezTo>
                <a:cubicBezTo>
                  <a:pt x="0" y="455"/>
                  <a:pt x="0" y="455"/>
                  <a:pt x="0" y="455"/>
                </a:cubicBezTo>
                <a:cubicBezTo>
                  <a:pt x="910" y="0"/>
                  <a:pt x="910" y="0"/>
                  <a:pt x="910" y="0"/>
                </a:cubicBezTo>
                <a:cubicBezTo>
                  <a:pt x="1820" y="455"/>
                  <a:pt x="1820" y="455"/>
                  <a:pt x="1820" y="455"/>
                </a:cubicBezTo>
                <a:cubicBezTo>
                  <a:pt x="1819" y="1139"/>
                  <a:pt x="1819" y="1139"/>
                  <a:pt x="1819" y="1139"/>
                </a:cubicBezTo>
                <a:cubicBezTo>
                  <a:pt x="1503" y="981"/>
                  <a:pt x="1503" y="981"/>
                  <a:pt x="1503" y="981"/>
                </a:cubicBezTo>
                <a:cubicBezTo>
                  <a:pt x="1482" y="1508"/>
                  <a:pt x="1670" y="2008"/>
                  <a:pt x="2043" y="2384"/>
                </a:cubicBezTo>
                <a:cubicBezTo>
                  <a:pt x="1198" y="3224"/>
                  <a:pt x="1198" y="3224"/>
                  <a:pt x="1198" y="3224"/>
                </a:cubicBezTo>
                <a:cubicBezTo>
                  <a:pt x="613" y="2635"/>
                  <a:pt x="283" y="1816"/>
                  <a:pt x="307" y="985"/>
                </a:cubicBezTo>
                <a:close/>
              </a:path>
            </a:pathLst>
          </a:custGeom>
          <a:solidFill>
            <a:srgbClr val="14907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3" name="Freeform 34"/>
          <p:cNvSpPr>
            <a:spLocks noEditPoints="1"/>
          </p:cNvSpPr>
          <p:nvPr/>
        </p:nvSpPr>
        <p:spPr bwMode="auto">
          <a:xfrm>
            <a:off x="4606926" y="1787525"/>
            <a:ext cx="158750" cy="185738"/>
          </a:xfrm>
          <a:custGeom>
            <a:avLst/>
            <a:gdLst>
              <a:gd name="T0" fmla="*/ 212 w 212"/>
              <a:gd name="T1" fmla="*/ 123 h 247"/>
              <a:gd name="T2" fmla="*/ 204 w 212"/>
              <a:gd name="T3" fmla="*/ 173 h 247"/>
              <a:gd name="T4" fmla="*/ 182 w 212"/>
              <a:gd name="T5" fmla="*/ 212 h 247"/>
              <a:gd name="T6" fmla="*/ 148 w 212"/>
              <a:gd name="T7" fmla="*/ 238 h 247"/>
              <a:gd name="T8" fmla="*/ 106 w 212"/>
              <a:gd name="T9" fmla="*/ 247 h 247"/>
              <a:gd name="T10" fmla="*/ 64 w 212"/>
              <a:gd name="T11" fmla="*/ 238 h 247"/>
              <a:gd name="T12" fmla="*/ 30 w 212"/>
              <a:gd name="T13" fmla="*/ 212 h 247"/>
              <a:gd name="T14" fmla="*/ 8 w 212"/>
              <a:gd name="T15" fmla="*/ 173 h 247"/>
              <a:gd name="T16" fmla="*/ 0 w 212"/>
              <a:gd name="T17" fmla="*/ 123 h 247"/>
              <a:gd name="T18" fmla="*/ 8 w 212"/>
              <a:gd name="T19" fmla="*/ 74 h 247"/>
              <a:gd name="T20" fmla="*/ 30 w 212"/>
              <a:gd name="T21" fmla="*/ 35 h 247"/>
              <a:gd name="T22" fmla="*/ 64 w 212"/>
              <a:gd name="T23" fmla="*/ 9 h 247"/>
              <a:gd name="T24" fmla="*/ 106 w 212"/>
              <a:gd name="T25" fmla="*/ 0 h 247"/>
              <a:gd name="T26" fmla="*/ 148 w 212"/>
              <a:gd name="T27" fmla="*/ 9 h 247"/>
              <a:gd name="T28" fmla="*/ 182 w 212"/>
              <a:gd name="T29" fmla="*/ 35 h 247"/>
              <a:gd name="T30" fmla="*/ 204 w 212"/>
              <a:gd name="T31" fmla="*/ 74 h 247"/>
              <a:gd name="T32" fmla="*/ 212 w 212"/>
              <a:gd name="T33" fmla="*/ 123 h 247"/>
              <a:gd name="T34" fmla="*/ 147 w 212"/>
              <a:gd name="T35" fmla="*/ 123 h 247"/>
              <a:gd name="T36" fmla="*/ 135 w 212"/>
              <a:gd name="T37" fmla="*/ 77 h 247"/>
              <a:gd name="T38" fmla="*/ 106 w 212"/>
              <a:gd name="T39" fmla="*/ 60 h 247"/>
              <a:gd name="T40" fmla="*/ 76 w 212"/>
              <a:gd name="T41" fmla="*/ 77 h 247"/>
              <a:gd name="T42" fmla="*/ 65 w 212"/>
              <a:gd name="T43" fmla="*/ 123 h 247"/>
              <a:gd name="T44" fmla="*/ 76 w 212"/>
              <a:gd name="T45" fmla="*/ 169 h 247"/>
              <a:gd name="T46" fmla="*/ 106 w 212"/>
              <a:gd name="T47" fmla="*/ 187 h 247"/>
              <a:gd name="T48" fmla="*/ 135 w 212"/>
              <a:gd name="T49" fmla="*/ 169 h 247"/>
              <a:gd name="T50" fmla="*/ 147 w 212"/>
              <a:gd name="T51" fmla="*/ 123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12" h="247">
                <a:moveTo>
                  <a:pt x="212" y="123"/>
                </a:moveTo>
                <a:cubicBezTo>
                  <a:pt x="212" y="141"/>
                  <a:pt x="209" y="158"/>
                  <a:pt x="204" y="173"/>
                </a:cubicBezTo>
                <a:cubicBezTo>
                  <a:pt x="198" y="188"/>
                  <a:pt x="191" y="201"/>
                  <a:pt x="182" y="212"/>
                </a:cubicBezTo>
                <a:cubicBezTo>
                  <a:pt x="172" y="223"/>
                  <a:pt x="161" y="231"/>
                  <a:pt x="148" y="238"/>
                </a:cubicBezTo>
                <a:cubicBezTo>
                  <a:pt x="135" y="244"/>
                  <a:pt x="121" y="247"/>
                  <a:pt x="106" y="247"/>
                </a:cubicBezTo>
                <a:cubicBezTo>
                  <a:pt x="91" y="247"/>
                  <a:pt x="77" y="244"/>
                  <a:pt x="64" y="238"/>
                </a:cubicBezTo>
                <a:cubicBezTo>
                  <a:pt x="51" y="231"/>
                  <a:pt x="39" y="223"/>
                  <a:pt x="30" y="212"/>
                </a:cubicBezTo>
                <a:cubicBezTo>
                  <a:pt x="20" y="201"/>
                  <a:pt x="13" y="188"/>
                  <a:pt x="8" y="173"/>
                </a:cubicBezTo>
                <a:cubicBezTo>
                  <a:pt x="2" y="158"/>
                  <a:pt x="0" y="141"/>
                  <a:pt x="0" y="123"/>
                </a:cubicBezTo>
                <a:cubicBezTo>
                  <a:pt x="0" y="106"/>
                  <a:pt x="2" y="89"/>
                  <a:pt x="8" y="74"/>
                </a:cubicBezTo>
                <a:cubicBezTo>
                  <a:pt x="13" y="59"/>
                  <a:pt x="20" y="46"/>
                  <a:pt x="30" y="35"/>
                </a:cubicBezTo>
                <a:cubicBezTo>
                  <a:pt x="39" y="24"/>
                  <a:pt x="51" y="15"/>
                  <a:pt x="64" y="9"/>
                </a:cubicBezTo>
                <a:cubicBezTo>
                  <a:pt x="77" y="3"/>
                  <a:pt x="91" y="0"/>
                  <a:pt x="106" y="0"/>
                </a:cubicBezTo>
                <a:cubicBezTo>
                  <a:pt x="121" y="0"/>
                  <a:pt x="135" y="3"/>
                  <a:pt x="148" y="9"/>
                </a:cubicBezTo>
                <a:cubicBezTo>
                  <a:pt x="161" y="15"/>
                  <a:pt x="172" y="24"/>
                  <a:pt x="182" y="35"/>
                </a:cubicBezTo>
                <a:cubicBezTo>
                  <a:pt x="191" y="46"/>
                  <a:pt x="198" y="59"/>
                  <a:pt x="204" y="74"/>
                </a:cubicBezTo>
                <a:cubicBezTo>
                  <a:pt x="209" y="89"/>
                  <a:pt x="212" y="106"/>
                  <a:pt x="212" y="123"/>
                </a:cubicBezTo>
                <a:close/>
                <a:moveTo>
                  <a:pt x="147" y="123"/>
                </a:moveTo>
                <a:cubicBezTo>
                  <a:pt x="147" y="105"/>
                  <a:pt x="143" y="89"/>
                  <a:pt x="135" y="77"/>
                </a:cubicBezTo>
                <a:cubicBezTo>
                  <a:pt x="128" y="66"/>
                  <a:pt x="118" y="60"/>
                  <a:pt x="106" y="60"/>
                </a:cubicBezTo>
                <a:cubicBezTo>
                  <a:pt x="93" y="60"/>
                  <a:pt x="83" y="66"/>
                  <a:pt x="76" y="77"/>
                </a:cubicBezTo>
                <a:cubicBezTo>
                  <a:pt x="69" y="89"/>
                  <a:pt x="65" y="105"/>
                  <a:pt x="65" y="123"/>
                </a:cubicBezTo>
                <a:cubicBezTo>
                  <a:pt x="65" y="142"/>
                  <a:pt x="69" y="158"/>
                  <a:pt x="76" y="169"/>
                </a:cubicBezTo>
                <a:cubicBezTo>
                  <a:pt x="83" y="181"/>
                  <a:pt x="93" y="187"/>
                  <a:pt x="106" y="187"/>
                </a:cubicBezTo>
                <a:cubicBezTo>
                  <a:pt x="118" y="187"/>
                  <a:pt x="128" y="181"/>
                  <a:pt x="135" y="169"/>
                </a:cubicBezTo>
                <a:cubicBezTo>
                  <a:pt x="143" y="158"/>
                  <a:pt x="147" y="142"/>
                  <a:pt x="147" y="1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4" name="Freeform 35"/>
          <p:cNvSpPr>
            <a:spLocks/>
          </p:cNvSpPr>
          <p:nvPr/>
        </p:nvSpPr>
        <p:spPr bwMode="auto">
          <a:xfrm>
            <a:off x="4792663" y="1793875"/>
            <a:ext cx="139700" cy="176213"/>
          </a:xfrm>
          <a:custGeom>
            <a:avLst/>
            <a:gdLst>
              <a:gd name="T0" fmla="*/ 184 w 184"/>
              <a:gd name="T1" fmla="*/ 174 h 233"/>
              <a:gd name="T2" fmla="*/ 184 w 184"/>
              <a:gd name="T3" fmla="*/ 233 h 233"/>
              <a:gd name="T4" fmla="*/ 8 w 184"/>
              <a:gd name="T5" fmla="*/ 233 h 233"/>
              <a:gd name="T6" fmla="*/ 8 w 184"/>
              <a:gd name="T7" fmla="*/ 174 h 233"/>
              <a:gd name="T8" fmla="*/ 66 w 184"/>
              <a:gd name="T9" fmla="*/ 174 h 233"/>
              <a:gd name="T10" fmla="*/ 66 w 184"/>
              <a:gd name="T11" fmla="*/ 70 h 233"/>
              <a:gd name="T12" fmla="*/ 54 w 184"/>
              <a:gd name="T13" fmla="*/ 80 h 233"/>
              <a:gd name="T14" fmla="*/ 37 w 184"/>
              <a:gd name="T15" fmla="*/ 90 h 233"/>
              <a:gd name="T16" fmla="*/ 18 w 184"/>
              <a:gd name="T17" fmla="*/ 97 h 233"/>
              <a:gd name="T18" fmla="*/ 0 w 184"/>
              <a:gd name="T19" fmla="*/ 99 h 233"/>
              <a:gd name="T20" fmla="*/ 0 w 184"/>
              <a:gd name="T21" fmla="*/ 39 h 233"/>
              <a:gd name="T22" fmla="*/ 17 w 184"/>
              <a:gd name="T23" fmla="*/ 35 h 233"/>
              <a:gd name="T24" fmla="*/ 37 w 184"/>
              <a:gd name="T25" fmla="*/ 24 h 233"/>
              <a:gd name="T26" fmla="*/ 56 w 184"/>
              <a:gd name="T27" fmla="*/ 11 h 233"/>
              <a:gd name="T28" fmla="*/ 66 w 184"/>
              <a:gd name="T29" fmla="*/ 0 h 233"/>
              <a:gd name="T30" fmla="*/ 132 w 184"/>
              <a:gd name="T31" fmla="*/ 0 h 233"/>
              <a:gd name="T32" fmla="*/ 132 w 184"/>
              <a:gd name="T33" fmla="*/ 174 h 233"/>
              <a:gd name="T34" fmla="*/ 184 w 184"/>
              <a:gd name="T35" fmla="*/ 174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4" h="233">
                <a:moveTo>
                  <a:pt x="184" y="174"/>
                </a:moveTo>
                <a:cubicBezTo>
                  <a:pt x="184" y="233"/>
                  <a:pt x="184" y="233"/>
                  <a:pt x="184" y="233"/>
                </a:cubicBezTo>
                <a:cubicBezTo>
                  <a:pt x="8" y="233"/>
                  <a:pt x="8" y="233"/>
                  <a:pt x="8" y="233"/>
                </a:cubicBezTo>
                <a:cubicBezTo>
                  <a:pt x="8" y="174"/>
                  <a:pt x="8" y="174"/>
                  <a:pt x="8" y="174"/>
                </a:cubicBezTo>
                <a:cubicBezTo>
                  <a:pt x="66" y="174"/>
                  <a:pt x="66" y="174"/>
                  <a:pt x="66" y="174"/>
                </a:cubicBezTo>
                <a:cubicBezTo>
                  <a:pt x="66" y="70"/>
                  <a:pt x="66" y="70"/>
                  <a:pt x="66" y="70"/>
                </a:cubicBezTo>
                <a:cubicBezTo>
                  <a:pt x="63" y="74"/>
                  <a:pt x="59" y="77"/>
                  <a:pt x="54" y="80"/>
                </a:cubicBezTo>
                <a:cubicBezTo>
                  <a:pt x="49" y="84"/>
                  <a:pt x="43" y="87"/>
                  <a:pt x="37" y="90"/>
                </a:cubicBezTo>
                <a:cubicBezTo>
                  <a:pt x="31" y="93"/>
                  <a:pt x="24" y="95"/>
                  <a:pt x="18" y="97"/>
                </a:cubicBezTo>
                <a:cubicBezTo>
                  <a:pt x="11" y="98"/>
                  <a:pt x="5" y="99"/>
                  <a:pt x="0" y="99"/>
                </a:cubicBezTo>
                <a:cubicBezTo>
                  <a:pt x="0" y="39"/>
                  <a:pt x="0" y="39"/>
                  <a:pt x="0" y="39"/>
                </a:cubicBezTo>
                <a:cubicBezTo>
                  <a:pt x="4" y="39"/>
                  <a:pt x="10" y="38"/>
                  <a:pt x="17" y="35"/>
                </a:cubicBezTo>
                <a:cubicBezTo>
                  <a:pt x="24" y="32"/>
                  <a:pt x="30" y="28"/>
                  <a:pt x="37" y="24"/>
                </a:cubicBezTo>
                <a:cubicBezTo>
                  <a:pt x="44" y="20"/>
                  <a:pt x="50" y="15"/>
                  <a:pt x="56" y="11"/>
                </a:cubicBezTo>
                <a:cubicBezTo>
                  <a:pt x="61" y="7"/>
                  <a:pt x="64" y="3"/>
                  <a:pt x="66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32" y="174"/>
                  <a:pt x="132" y="174"/>
                  <a:pt x="132" y="174"/>
                </a:cubicBezTo>
                <a:cubicBezTo>
                  <a:pt x="184" y="174"/>
                  <a:pt x="184" y="174"/>
                  <a:pt x="184" y="17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5" name="Oval 36"/>
          <p:cNvSpPr>
            <a:spLocks noChangeArrowheads="1"/>
          </p:cNvSpPr>
          <p:nvPr/>
        </p:nvSpPr>
        <p:spPr bwMode="auto">
          <a:xfrm>
            <a:off x="5126038" y="1831975"/>
            <a:ext cx="573088" cy="5730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6" name="Freeform 37"/>
          <p:cNvSpPr>
            <a:spLocks noEditPoints="1"/>
          </p:cNvSpPr>
          <p:nvPr/>
        </p:nvSpPr>
        <p:spPr bwMode="auto">
          <a:xfrm>
            <a:off x="5368926" y="1935163"/>
            <a:ext cx="85725" cy="85725"/>
          </a:xfrm>
          <a:custGeom>
            <a:avLst/>
            <a:gdLst>
              <a:gd name="T0" fmla="*/ 57 w 113"/>
              <a:gd name="T1" fmla="*/ 85 h 113"/>
              <a:gd name="T2" fmla="*/ 28 w 113"/>
              <a:gd name="T3" fmla="*/ 56 h 113"/>
              <a:gd name="T4" fmla="*/ 57 w 113"/>
              <a:gd name="T5" fmla="*/ 28 h 113"/>
              <a:gd name="T6" fmla="*/ 85 w 113"/>
              <a:gd name="T7" fmla="*/ 56 h 113"/>
              <a:gd name="T8" fmla="*/ 57 w 113"/>
              <a:gd name="T9" fmla="*/ 85 h 113"/>
              <a:gd name="T10" fmla="*/ 113 w 113"/>
              <a:gd name="T11" fmla="*/ 56 h 113"/>
              <a:gd name="T12" fmla="*/ 57 w 113"/>
              <a:gd name="T13" fmla="*/ 0 h 113"/>
              <a:gd name="T14" fmla="*/ 0 w 113"/>
              <a:gd name="T15" fmla="*/ 56 h 113"/>
              <a:gd name="T16" fmla="*/ 38 w 113"/>
              <a:gd name="T17" fmla="*/ 110 h 113"/>
              <a:gd name="T18" fmla="*/ 57 w 113"/>
              <a:gd name="T19" fmla="*/ 113 h 113"/>
              <a:gd name="T20" fmla="*/ 76 w 113"/>
              <a:gd name="T21" fmla="*/ 110 h 113"/>
              <a:gd name="T22" fmla="*/ 113 w 113"/>
              <a:gd name="T23" fmla="*/ 56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3" h="113">
                <a:moveTo>
                  <a:pt x="57" y="85"/>
                </a:moveTo>
                <a:cubicBezTo>
                  <a:pt x="41" y="85"/>
                  <a:pt x="28" y="72"/>
                  <a:pt x="28" y="56"/>
                </a:cubicBezTo>
                <a:cubicBezTo>
                  <a:pt x="28" y="41"/>
                  <a:pt x="41" y="28"/>
                  <a:pt x="57" y="28"/>
                </a:cubicBezTo>
                <a:cubicBezTo>
                  <a:pt x="73" y="28"/>
                  <a:pt x="85" y="41"/>
                  <a:pt x="85" y="56"/>
                </a:cubicBezTo>
                <a:cubicBezTo>
                  <a:pt x="85" y="72"/>
                  <a:pt x="72" y="85"/>
                  <a:pt x="57" y="85"/>
                </a:cubicBezTo>
                <a:close/>
                <a:moveTo>
                  <a:pt x="113" y="56"/>
                </a:moveTo>
                <a:cubicBezTo>
                  <a:pt x="113" y="25"/>
                  <a:pt x="88" y="0"/>
                  <a:pt x="57" y="0"/>
                </a:cubicBezTo>
                <a:cubicBezTo>
                  <a:pt x="26" y="0"/>
                  <a:pt x="0" y="25"/>
                  <a:pt x="0" y="56"/>
                </a:cubicBezTo>
                <a:cubicBezTo>
                  <a:pt x="0" y="81"/>
                  <a:pt x="16" y="102"/>
                  <a:pt x="38" y="110"/>
                </a:cubicBezTo>
                <a:cubicBezTo>
                  <a:pt x="44" y="112"/>
                  <a:pt x="50" y="113"/>
                  <a:pt x="57" y="113"/>
                </a:cubicBezTo>
                <a:cubicBezTo>
                  <a:pt x="63" y="113"/>
                  <a:pt x="70" y="112"/>
                  <a:pt x="76" y="110"/>
                </a:cubicBezTo>
                <a:cubicBezTo>
                  <a:pt x="98" y="102"/>
                  <a:pt x="113" y="81"/>
                  <a:pt x="113" y="56"/>
                </a:cubicBezTo>
                <a:close/>
              </a:path>
            </a:pathLst>
          </a:custGeom>
          <a:solidFill>
            <a:srgbClr val="14907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7" name="Freeform 38"/>
          <p:cNvSpPr>
            <a:spLocks/>
          </p:cNvSpPr>
          <p:nvPr/>
        </p:nvSpPr>
        <p:spPr bwMode="auto">
          <a:xfrm>
            <a:off x="5257801" y="2122488"/>
            <a:ext cx="57150" cy="50800"/>
          </a:xfrm>
          <a:custGeom>
            <a:avLst/>
            <a:gdLst>
              <a:gd name="T0" fmla="*/ 22 w 36"/>
              <a:gd name="T1" fmla="*/ 0 h 32"/>
              <a:gd name="T2" fmla="*/ 11 w 36"/>
              <a:gd name="T3" fmla="*/ 14 h 32"/>
              <a:gd name="T4" fmla="*/ 0 w 36"/>
              <a:gd name="T5" fmla="*/ 27 h 32"/>
              <a:gd name="T6" fmla="*/ 18 w 36"/>
              <a:gd name="T7" fmla="*/ 30 h 32"/>
              <a:gd name="T8" fmla="*/ 36 w 36"/>
              <a:gd name="T9" fmla="*/ 32 h 32"/>
              <a:gd name="T10" fmla="*/ 29 w 36"/>
              <a:gd name="T11" fmla="*/ 16 h 32"/>
              <a:gd name="T12" fmla="*/ 22 w 36"/>
              <a:gd name="T13" fmla="*/ 0 h 32"/>
              <a:gd name="T14" fmla="*/ 22 w 36"/>
              <a:gd name="T15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" h="32">
                <a:moveTo>
                  <a:pt x="22" y="0"/>
                </a:moveTo>
                <a:lnTo>
                  <a:pt x="11" y="14"/>
                </a:lnTo>
                <a:lnTo>
                  <a:pt x="0" y="27"/>
                </a:lnTo>
                <a:lnTo>
                  <a:pt x="18" y="30"/>
                </a:lnTo>
                <a:lnTo>
                  <a:pt x="36" y="32"/>
                </a:lnTo>
                <a:lnTo>
                  <a:pt x="29" y="16"/>
                </a:lnTo>
                <a:lnTo>
                  <a:pt x="22" y="0"/>
                </a:lnTo>
                <a:lnTo>
                  <a:pt x="22" y="0"/>
                </a:lnTo>
                <a:close/>
              </a:path>
            </a:pathLst>
          </a:custGeom>
          <a:solidFill>
            <a:srgbClr val="5982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8" name="Freeform 39"/>
          <p:cNvSpPr>
            <a:spLocks/>
          </p:cNvSpPr>
          <p:nvPr/>
        </p:nvSpPr>
        <p:spPr bwMode="auto">
          <a:xfrm>
            <a:off x="5508626" y="2122488"/>
            <a:ext cx="55563" cy="50800"/>
          </a:xfrm>
          <a:custGeom>
            <a:avLst/>
            <a:gdLst>
              <a:gd name="T0" fmla="*/ 35 w 35"/>
              <a:gd name="T1" fmla="*/ 27 h 32"/>
              <a:gd name="T2" fmla="*/ 25 w 35"/>
              <a:gd name="T3" fmla="*/ 14 h 32"/>
              <a:gd name="T4" fmla="*/ 14 w 35"/>
              <a:gd name="T5" fmla="*/ 0 h 32"/>
              <a:gd name="T6" fmla="*/ 7 w 35"/>
              <a:gd name="T7" fmla="*/ 16 h 32"/>
              <a:gd name="T8" fmla="*/ 0 w 35"/>
              <a:gd name="T9" fmla="*/ 32 h 32"/>
              <a:gd name="T10" fmla="*/ 18 w 35"/>
              <a:gd name="T11" fmla="*/ 30 h 32"/>
              <a:gd name="T12" fmla="*/ 35 w 35"/>
              <a:gd name="T13" fmla="*/ 27 h 32"/>
              <a:gd name="T14" fmla="*/ 35 w 35"/>
              <a:gd name="T15" fmla="*/ 27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" h="32">
                <a:moveTo>
                  <a:pt x="35" y="27"/>
                </a:moveTo>
                <a:lnTo>
                  <a:pt x="25" y="14"/>
                </a:lnTo>
                <a:lnTo>
                  <a:pt x="14" y="0"/>
                </a:lnTo>
                <a:lnTo>
                  <a:pt x="7" y="16"/>
                </a:lnTo>
                <a:lnTo>
                  <a:pt x="0" y="32"/>
                </a:lnTo>
                <a:lnTo>
                  <a:pt x="18" y="30"/>
                </a:lnTo>
                <a:lnTo>
                  <a:pt x="35" y="27"/>
                </a:lnTo>
                <a:lnTo>
                  <a:pt x="35" y="27"/>
                </a:lnTo>
                <a:close/>
              </a:path>
            </a:pathLst>
          </a:custGeom>
          <a:solidFill>
            <a:srgbClr val="5982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9" name="Freeform 40"/>
          <p:cNvSpPr>
            <a:spLocks/>
          </p:cNvSpPr>
          <p:nvPr/>
        </p:nvSpPr>
        <p:spPr bwMode="auto">
          <a:xfrm>
            <a:off x="5267326" y="2027238"/>
            <a:ext cx="288925" cy="258763"/>
          </a:xfrm>
          <a:custGeom>
            <a:avLst/>
            <a:gdLst>
              <a:gd name="T0" fmla="*/ 380 w 383"/>
              <a:gd name="T1" fmla="*/ 217 h 343"/>
              <a:gd name="T2" fmla="*/ 376 w 383"/>
              <a:gd name="T3" fmla="*/ 198 h 343"/>
              <a:gd name="T4" fmla="*/ 360 w 383"/>
              <a:gd name="T5" fmla="*/ 201 h 343"/>
              <a:gd name="T6" fmla="*/ 344 w 383"/>
              <a:gd name="T7" fmla="*/ 203 h 343"/>
              <a:gd name="T8" fmla="*/ 325 w 383"/>
              <a:gd name="T9" fmla="*/ 227 h 343"/>
              <a:gd name="T10" fmla="*/ 224 w 383"/>
              <a:gd name="T11" fmla="*/ 226 h 343"/>
              <a:gd name="T12" fmla="*/ 213 w 383"/>
              <a:gd name="T13" fmla="*/ 49 h 343"/>
              <a:gd name="T14" fmla="*/ 258 w 383"/>
              <a:gd name="T15" fmla="*/ 49 h 343"/>
              <a:gd name="T16" fmla="*/ 271 w 383"/>
              <a:gd name="T17" fmla="*/ 35 h 343"/>
              <a:gd name="T18" fmla="*/ 271 w 383"/>
              <a:gd name="T19" fmla="*/ 35 h 343"/>
              <a:gd name="T20" fmla="*/ 258 w 383"/>
              <a:gd name="T21" fmla="*/ 21 h 343"/>
              <a:gd name="T22" fmla="*/ 212 w 383"/>
              <a:gd name="T23" fmla="*/ 21 h 343"/>
              <a:gd name="T24" fmla="*/ 211 w 383"/>
              <a:gd name="T25" fmla="*/ 0 h 343"/>
              <a:gd name="T26" fmla="*/ 192 w 383"/>
              <a:gd name="T27" fmla="*/ 2 h 343"/>
              <a:gd name="T28" fmla="*/ 172 w 383"/>
              <a:gd name="T29" fmla="*/ 0 h 343"/>
              <a:gd name="T30" fmla="*/ 172 w 383"/>
              <a:gd name="T31" fmla="*/ 21 h 343"/>
              <a:gd name="T32" fmla="*/ 126 w 383"/>
              <a:gd name="T33" fmla="*/ 21 h 343"/>
              <a:gd name="T34" fmla="*/ 112 w 383"/>
              <a:gd name="T35" fmla="*/ 35 h 343"/>
              <a:gd name="T36" fmla="*/ 112 w 383"/>
              <a:gd name="T37" fmla="*/ 35 h 343"/>
              <a:gd name="T38" fmla="*/ 126 w 383"/>
              <a:gd name="T39" fmla="*/ 49 h 343"/>
              <a:gd name="T40" fmla="*/ 171 w 383"/>
              <a:gd name="T41" fmla="*/ 49 h 343"/>
              <a:gd name="T42" fmla="*/ 160 w 383"/>
              <a:gd name="T43" fmla="*/ 226 h 343"/>
              <a:gd name="T44" fmla="*/ 59 w 383"/>
              <a:gd name="T45" fmla="*/ 227 h 343"/>
              <a:gd name="T46" fmla="*/ 40 w 383"/>
              <a:gd name="T47" fmla="*/ 203 h 343"/>
              <a:gd name="T48" fmla="*/ 24 w 383"/>
              <a:gd name="T49" fmla="*/ 201 h 343"/>
              <a:gd name="T50" fmla="*/ 8 w 383"/>
              <a:gd name="T51" fmla="*/ 198 h 343"/>
              <a:gd name="T52" fmla="*/ 3 w 383"/>
              <a:gd name="T53" fmla="*/ 217 h 343"/>
              <a:gd name="T54" fmla="*/ 59 w 383"/>
              <a:gd name="T55" fmla="*/ 283 h 343"/>
              <a:gd name="T56" fmla="*/ 83 w 383"/>
              <a:gd name="T57" fmla="*/ 291 h 343"/>
              <a:gd name="T58" fmla="*/ 182 w 383"/>
              <a:gd name="T59" fmla="*/ 337 h 343"/>
              <a:gd name="T60" fmla="*/ 202 w 383"/>
              <a:gd name="T61" fmla="*/ 337 h 343"/>
              <a:gd name="T62" fmla="*/ 300 w 383"/>
              <a:gd name="T63" fmla="*/ 291 h 343"/>
              <a:gd name="T64" fmla="*/ 325 w 383"/>
              <a:gd name="T65" fmla="*/ 283 h 343"/>
              <a:gd name="T66" fmla="*/ 380 w 383"/>
              <a:gd name="T67" fmla="*/ 217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83" h="343">
                <a:moveTo>
                  <a:pt x="380" y="217"/>
                </a:moveTo>
                <a:cubicBezTo>
                  <a:pt x="380" y="211"/>
                  <a:pt x="378" y="205"/>
                  <a:pt x="376" y="198"/>
                </a:cubicBezTo>
                <a:cubicBezTo>
                  <a:pt x="360" y="201"/>
                  <a:pt x="360" y="201"/>
                  <a:pt x="360" y="201"/>
                </a:cubicBezTo>
                <a:cubicBezTo>
                  <a:pt x="344" y="203"/>
                  <a:pt x="344" y="203"/>
                  <a:pt x="344" y="203"/>
                </a:cubicBezTo>
                <a:cubicBezTo>
                  <a:pt x="341" y="212"/>
                  <a:pt x="335" y="221"/>
                  <a:pt x="325" y="227"/>
                </a:cubicBezTo>
                <a:cubicBezTo>
                  <a:pt x="304" y="240"/>
                  <a:pt x="232" y="253"/>
                  <a:pt x="224" y="226"/>
                </a:cubicBezTo>
                <a:cubicBezTo>
                  <a:pt x="219" y="210"/>
                  <a:pt x="216" y="122"/>
                  <a:pt x="213" y="49"/>
                </a:cubicBezTo>
                <a:cubicBezTo>
                  <a:pt x="258" y="49"/>
                  <a:pt x="258" y="49"/>
                  <a:pt x="258" y="49"/>
                </a:cubicBezTo>
                <a:cubicBezTo>
                  <a:pt x="265" y="49"/>
                  <a:pt x="271" y="43"/>
                  <a:pt x="271" y="35"/>
                </a:cubicBezTo>
                <a:cubicBezTo>
                  <a:pt x="271" y="35"/>
                  <a:pt x="271" y="35"/>
                  <a:pt x="271" y="35"/>
                </a:cubicBezTo>
                <a:cubicBezTo>
                  <a:pt x="271" y="27"/>
                  <a:pt x="265" y="21"/>
                  <a:pt x="258" y="21"/>
                </a:cubicBezTo>
                <a:cubicBezTo>
                  <a:pt x="212" y="21"/>
                  <a:pt x="212" y="21"/>
                  <a:pt x="212" y="21"/>
                </a:cubicBezTo>
                <a:cubicBezTo>
                  <a:pt x="212" y="13"/>
                  <a:pt x="211" y="6"/>
                  <a:pt x="211" y="0"/>
                </a:cubicBezTo>
                <a:cubicBezTo>
                  <a:pt x="205" y="1"/>
                  <a:pt x="198" y="2"/>
                  <a:pt x="192" y="2"/>
                </a:cubicBezTo>
                <a:cubicBezTo>
                  <a:pt x="185" y="2"/>
                  <a:pt x="179" y="1"/>
                  <a:pt x="172" y="0"/>
                </a:cubicBezTo>
                <a:cubicBezTo>
                  <a:pt x="172" y="6"/>
                  <a:pt x="172" y="13"/>
                  <a:pt x="172" y="21"/>
                </a:cubicBezTo>
                <a:cubicBezTo>
                  <a:pt x="126" y="21"/>
                  <a:pt x="126" y="21"/>
                  <a:pt x="126" y="21"/>
                </a:cubicBezTo>
                <a:cubicBezTo>
                  <a:pt x="118" y="21"/>
                  <a:pt x="112" y="27"/>
                  <a:pt x="112" y="35"/>
                </a:cubicBezTo>
                <a:cubicBezTo>
                  <a:pt x="112" y="35"/>
                  <a:pt x="112" y="35"/>
                  <a:pt x="112" y="35"/>
                </a:cubicBezTo>
                <a:cubicBezTo>
                  <a:pt x="112" y="43"/>
                  <a:pt x="118" y="49"/>
                  <a:pt x="126" y="49"/>
                </a:cubicBezTo>
                <a:cubicBezTo>
                  <a:pt x="171" y="49"/>
                  <a:pt x="171" y="49"/>
                  <a:pt x="171" y="49"/>
                </a:cubicBezTo>
                <a:cubicBezTo>
                  <a:pt x="168" y="122"/>
                  <a:pt x="165" y="210"/>
                  <a:pt x="160" y="226"/>
                </a:cubicBezTo>
                <a:cubicBezTo>
                  <a:pt x="151" y="253"/>
                  <a:pt x="80" y="240"/>
                  <a:pt x="59" y="227"/>
                </a:cubicBezTo>
                <a:cubicBezTo>
                  <a:pt x="49" y="221"/>
                  <a:pt x="43" y="212"/>
                  <a:pt x="40" y="203"/>
                </a:cubicBezTo>
                <a:cubicBezTo>
                  <a:pt x="24" y="201"/>
                  <a:pt x="24" y="201"/>
                  <a:pt x="24" y="201"/>
                </a:cubicBezTo>
                <a:cubicBezTo>
                  <a:pt x="8" y="198"/>
                  <a:pt x="8" y="198"/>
                  <a:pt x="8" y="198"/>
                </a:cubicBezTo>
                <a:cubicBezTo>
                  <a:pt x="6" y="205"/>
                  <a:pt x="4" y="211"/>
                  <a:pt x="3" y="217"/>
                </a:cubicBezTo>
                <a:cubicBezTo>
                  <a:pt x="0" y="253"/>
                  <a:pt x="30" y="271"/>
                  <a:pt x="59" y="283"/>
                </a:cubicBezTo>
                <a:cubicBezTo>
                  <a:pt x="67" y="286"/>
                  <a:pt x="75" y="288"/>
                  <a:pt x="83" y="291"/>
                </a:cubicBezTo>
                <a:cubicBezTo>
                  <a:pt x="124" y="302"/>
                  <a:pt x="158" y="309"/>
                  <a:pt x="182" y="337"/>
                </a:cubicBezTo>
                <a:cubicBezTo>
                  <a:pt x="187" y="343"/>
                  <a:pt x="197" y="343"/>
                  <a:pt x="202" y="337"/>
                </a:cubicBezTo>
                <a:cubicBezTo>
                  <a:pt x="225" y="309"/>
                  <a:pt x="259" y="302"/>
                  <a:pt x="300" y="291"/>
                </a:cubicBezTo>
                <a:cubicBezTo>
                  <a:pt x="309" y="288"/>
                  <a:pt x="317" y="286"/>
                  <a:pt x="325" y="283"/>
                </a:cubicBezTo>
                <a:cubicBezTo>
                  <a:pt x="354" y="271"/>
                  <a:pt x="383" y="253"/>
                  <a:pt x="380" y="217"/>
                </a:cubicBezTo>
                <a:close/>
              </a:path>
            </a:pathLst>
          </a:custGeom>
          <a:solidFill>
            <a:srgbClr val="14907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0" name="Freeform 41"/>
          <p:cNvSpPr>
            <a:spLocks noEditPoints="1"/>
          </p:cNvSpPr>
          <p:nvPr/>
        </p:nvSpPr>
        <p:spPr bwMode="auto">
          <a:xfrm>
            <a:off x="5803901" y="2543175"/>
            <a:ext cx="158750" cy="184150"/>
          </a:xfrm>
          <a:custGeom>
            <a:avLst/>
            <a:gdLst>
              <a:gd name="T0" fmla="*/ 212 w 212"/>
              <a:gd name="T1" fmla="*/ 123 h 246"/>
              <a:gd name="T2" fmla="*/ 204 w 212"/>
              <a:gd name="T3" fmla="*/ 173 h 246"/>
              <a:gd name="T4" fmla="*/ 182 w 212"/>
              <a:gd name="T5" fmla="*/ 212 h 246"/>
              <a:gd name="T6" fmla="*/ 148 w 212"/>
              <a:gd name="T7" fmla="*/ 237 h 246"/>
              <a:gd name="T8" fmla="*/ 106 w 212"/>
              <a:gd name="T9" fmla="*/ 246 h 246"/>
              <a:gd name="T10" fmla="*/ 64 w 212"/>
              <a:gd name="T11" fmla="*/ 237 h 246"/>
              <a:gd name="T12" fmla="*/ 30 w 212"/>
              <a:gd name="T13" fmla="*/ 212 h 246"/>
              <a:gd name="T14" fmla="*/ 8 w 212"/>
              <a:gd name="T15" fmla="*/ 173 h 246"/>
              <a:gd name="T16" fmla="*/ 0 w 212"/>
              <a:gd name="T17" fmla="*/ 123 h 246"/>
              <a:gd name="T18" fmla="*/ 8 w 212"/>
              <a:gd name="T19" fmla="*/ 74 h 246"/>
              <a:gd name="T20" fmla="*/ 30 w 212"/>
              <a:gd name="T21" fmla="*/ 35 h 246"/>
              <a:gd name="T22" fmla="*/ 64 w 212"/>
              <a:gd name="T23" fmla="*/ 9 h 246"/>
              <a:gd name="T24" fmla="*/ 106 w 212"/>
              <a:gd name="T25" fmla="*/ 0 h 246"/>
              <a:gd name="T26" fmla="*/ 148 w 212"/>
              <a:gd name="T27" fmla="*/ 9 h 246"/>
              <a:gd name="T28" fmla="*/ 182 w 212"/>
              <a:gd name="T29" fmla="*/ 35 h 246"/>
              <a:gd name="T30" fmla="*/ 204 w 212"/>
              <a:gd name="T31" fmla="*/ 74 h 246"/>
              <a:gd name="T32" fmla="*/ 212 w 212"/>
              <a:gd name="T33" fmla="*/ 123 h 246"/>
              <a:gd name="T34" fmla="*/ 147 w 212"/>
              <a:gd name="T35" fmla="*/ 123 h 246"/>
              <a:gd name="T36" fmla="*/ 135 w 212"/>
              <a:gd name="T37" fmla="*/ 77 h 246"/>
              <a:gd name="T38" fmla="*/ 106 w 212"/>
              <a:gd name="T39" fmla="*/ 59 h 246"/>
              <a:gd name="T40" fmla="*/ 76 w 212"/>
              <a:gd name="T41" fmla="*/ 77 h 246"/>
              <a:gd name="T42" fmla="*/ 65 w 212"/>
              <a:gd name="T43" fmla="*/ 123 h 246"/>
              <a:gd name="T44" fmla="*/ 76 w 212"/>
              <a:gd name="T45" fmla="*/ 169 h 246"/>
              <a:gd name="T46" fmla="*/ 106 w 212"/>
              <a:gd name="T47" fmla="*/ 187 h 246"/>
              <a:gd name="T48" fmla="*/ 135 w 212"/>
              <a:gd name="T49" fmla="*/ 169 h 246"/>
              <a:gd name="T50" fmla="*/ 147 w 212"/>
              <a:gd name="T51" fmla="*/ 123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12" h="246">
                <a:moveTo>
                  <a:pt x="212" y="123"/>
                </a:moveTo>
                <a:cubicBezTo>
                  <a:pt x="212" y="141"/>
                  <a:pt x="210" y="158"/>
                  <a:pt x="204" y="173"/>
                </a:cubicBezTo>
                <a:cubicBezTo>
                  <a:pt x="199" y="188"/>
                  <a:pt x="191" y="201"/>
                  <a:pt x="182" y="212"/>
                </a:cubicBezTo>
                <a:cubicBezTo>
                  <a:pt x="172" y="223"/>
                  <a:pt x="161" y="231"/>
                  <a:pt x="148" y="237"/>
                </a:cubicBezTo>
                <a:cubicBezTo>
                  <a:pt x="135" y="243"/>
                  <a:pt x="121" y="246"/>
                  <a:pt x="106" y="246"/>
                </a:cubicBezTo>
                <a:cubicBezTo>
                  <a:pt x="91" y="246"/>
                  <a:pt x="77" y="243"/>
                  <a:pt x="64" y="237"/>
                </a:cubicBezTo>
                <a:cubicBezTo>
                  <a:pt x="51" y="231"/>
                  <a:pt x="40" y="223"/>
                  <a:pt x="30" y="212"/>
                </a:cubicBezTo>
                <a:cubicBezTo>
                  <a:pt x="21" y="201"/>
                  <a:pt x="13" y="188"/>
                  <a:pt x="8" y="173"/>
                </a:cubicBezTo>
                <a:cubicBezTo>
                  <a:pt x="3" y="158"/>
                  <a:pt x="0" y="141"/>
                  <a:pt x="0" y="123"/>
                </a:cubicBezTo>
                <a:cubicBezTo>
                  <a:pt x="0" y="105"/>
                  <a:pt x="3" y="89"/>
                  <a:pt x="8" y="74"/>
                </a:cubicBezTo>
                <a:cubicBezTo>
                  <a:pt x="13" y="59"/>
                  <a:pt x="21" y="46"/>
                  <a:pt x="30" y="35"/>
                </a:cubicBezTo>
                <a:cubicBezTo>
                  <a:pt x="40" y="24"/>
                  <a:pt x="51" y="15"/>
                  <a:pt x="64" y="9"/>
                </a:cubicBezTo>
                <a:cubicBezTo>
                  <a:pt x="77" y="3"/>
                  <a:pt x="91" y="0"/>
                  <a:pt x="106" y="0"/>
                </a:cubicBezTo>
                <a:cubicBezTo>
                  <a:pt x="121" y="0"/>
                  <a:pt x="135" y="3"/>
                  <a:pt x="148" y="9"/>
                </a:cubicBezTo>
                <a:cubicBezTo>
                  <a:pt x="161" y="15"/>
                  <a:pt x="172" y="24"/>
                  <a:pt x="182" y="35"/>
                </a:cubicBezTo>
                <a:cubicBezTo>
                  <a:pt x="191" y="46"/>
                  <a:pt x="199" y="59"/>
                  <a:pt x="204" y="74"/>
                </a:cubicBezTo>
                <a:cubicBezTo>
                  <a:pt x="210" y="89"/>
                  <a:pt x="212" y="105"/>
                  <a:pt x="212" y="123"/>
                </a:cubicBezTo>
                <a:close/>
                <a:moveTo>
                  <a:pt x="147" y="123"/>
                </a:moveTo>
                <a:cubicBezTo>
                  <a:pt x="147" y="104"/>
                  <a:pt x="143" y="89"/>
                  <a:pt x="135" y="77"/>
                </a:cubicBezTo>
                <a:cubicBezTo>
                  <a:pt x="128" y="65"/>
                  <a:pt x="118" y="59"/>
                  <a:pt x="106" y="59"/>
                </a:cubicBezTo>
                <a:cubicBezTo>
                  <a:pt x="94" y="59"/>
                  <a:pt x="84" y="65"/>
                  <a:pt x="76" y="77"/>
                </a:cubicBezTo>
                <a:cubicBezTo>
                  <a:pt x="69" y="89"/>
                  <a:pt x="65" y="104"/>
                  <a:pt x="65" y="123"/>
                </a:cubicBezTo>
                <a:cubicBezTo>
                  <a:pt x="65" y="142"/>
                  <a:pt x="69" y="158"/>
                  <a:pt x="76" y="169"/>
                </a:cubicBezTo>
                <a:cubicBezTo>
                  <a:pt x="84" y="181"/>
                  <a:pt x="94" y="187"/>
                  <a:pt x="106" y="187"/>
                </a:cubicBezTo>
                <a:cubicBezTo>
                  <a:pt x="118" y="187"/>
                  <a:pt x="128" y="181"/>
                  <a:pt x="135" y="169"/>
                </a:cubicBezTo>
                <a:cubicBezTo>
                  <a:pt x="143" y="158"/>
                  <a:pt x="147" y="142"/>
                  <a:pt x="147" y="1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1" name="Freeform 42"/>
          <p:cNvSpPr>
            <a:spLocks/>
          </p:cNvSpPr>
          <p:nvPr/>
        </p:nvSpPr>
        <p:spPr bwMode="auto">
          <a:xfrm>
            <a:off x="5989638" y="2547938"/>
            <a:ext cx="152400" cy="177800"/>
          </a:xfrm>
          <a:custGeom>
            <a:avLst/>
            <a:gdLst>
              <a:gd name="T0" fmla="*/ 0 w 202"/>
              <a:gd name="T1" fmla="*/ 236 h 236"/>
              <a:gd name="T2" fmla="*/ 3 w 202"/>
              <a:gd name="T3" fmla="*/ 202 h 236"/>
              <a:gd name="T4" fmla="*/ 13 w 202"/>
              <a:gd name="T5" fmla="*/ 175 h 236"/>
              <a:gd name="T6" fmla="*/ 31 w 202"/>
              <a:gd name="T7" fmla="*/ 152 h 236"/>
              <a:gd name="T8" fmla="*/ 61 w 202"/>
              <a:gd name="T9" fmla="*/ 131 h 236"/>
              <a:gd name="T10" fmla="*/ 93 w 202"/>
              <a:gd name="T11" fmla="*/ 114 h 236"/>
              <a:gd name="T12" fmla="*/ 113 w 202"/>
              <a:gd name="T13" fmla="*/ 101 h 236"/>
              <a:gd name="T14" fmla="*/ 124 w 202"/>
              <a:gd name="T15" fmla="*/ 92 h 236"/>
              <a:gd name="T16" fmla="*/ 127 w 202"/>
              <a:gd name="T17" fmla="*/ 82 h 236"/>
              <a:gd name="T18" fmla="*/ 119 w 202"/>
              <a:gd name="T19" fmla="*/ 64 h 236"/>
              <a:gd name="T20" fmla="*/ 96 w 202"/>
              <a:gd name="T21" fmla="*/ 57 h 236"/>
              <a:gd name="T22" fmla="*/ 66 w 202"/>
              <a:gd name="T23" fmla="*/ 65 h 236"/>
              <a:gd name="T24" fmla="*/ 42 w 202"/>
              <a:gd name="T25" fmla="*/ 87 h 236"/>
              <a:gd name="T26" fmla="*/ 0 w 202"/>
              <a:gd name="T27" fmla="*/ 39 h 236"/>
              <a:gd name="T28" fmla="*/ 18 w 202"/>
              <a:gd name="T29" fmla="*/ 25 h 236"/>
              <a:gd name="T30" fmla="*/ 43 w 202"/>
              <a:gd name="T31" fmla="*/ 12 h 236"/>
              <a:gd name="T32" fmla="*/ 73 w 202"/>
              <a:gd name="T33" fmla="*/ 3 h 236"/>
              <a:gd name="T34" fmla="*/ 107 w 202"/>
              <a:gd name="T35" fmla="*/ 0 h 236"/>
              <a:gd name="T36" fmla="*/ 175 w 202"/>
              <a:gd name="T37" fmla="*/ 19 h 236"/>
              <a:gd name="T38" fmla="*/ 198 w 202"/>
              <a:gd name="T39" fmla="*/ 71 h 236"/>
              <a:gd name="T40" fmla="*/ 194 w 202"/>
              <a:gd name="T41" fmla="*/ 95 h 236"/>
              <a:gd name="T42" fmla="*/ 182 w 202"/>
              <a:gd name="T43" fmla="*/ 114 h 236"/>
              <a:gd name="T44" fmla="*/ 167 w 202"/>
              <a:gd name="T45" fmla="*/ 128 h 236"/>
              <a:gd name="T46" fmla="*/ 150 w 202"/>
              <a:gd name="T47" fmla="*/ 140 h 236"/>
              <a:gd name="T48" fmla="*/ 135 w 202"/>
              <a:gd name="T49" fmla="*/ 149 h 236"/>
              <a:gd name="T50" fmla="*/ 118 w 202"/>
              <a:gd name="T51" fmla="*/ 159 h 236"/>
              <a:gd name="T52" fmla="*/ 103 w 202"/>
              <a:gd name="T53" fmla="*/ 169 h 236"/>
              <a:gd name="T54" fmla="*/ 92 w 202"/>
              <a:gd name="T55" fmla="*/ 178 h 236"/>
              <a:gd name="T56" fmla="*/ 202 w 202"/>
              <a:gd name="T57" fmla="*/ 178 h 236"/>
              <a:gd name="T58" fmla="*/ 202 w 202"/>
              <a:gd name="T59" fmla="*/ 236 h 236"/>
              <a:gd name="T60" fmla="*/ 0 w 202"/>
              <a:gd name="T61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02" h="236">
                <a:moveTo>
                  <a:pt x="0" y="236"/>
                </a:moveTo>
                <a:cubicBezTo>
                  <a:pt x="0" y="224"/>
                  <a:pt x="1" y="212"/>
                  <a:pt x="3" y="202"/>
                </a:cubicBezTo>
                <a:cubicBezTo>
                  <a:pt x="5" y="192"/>
                  <a:pt x="8" y="183"/>
                  <a:pt x="13" y="175"/>
                </a:cubicBezTo>
                <a:cubicBezTo>
                  <a:pt x="17" y="167"/>
                  <a:pt x="23" y="159"/>
                  <a:pt x="31" y="152"/>
                </a:cubicBezTo>
                <a:cubicBezTo>
                  <a:pt x="39" y="145"/>
                  <a:pt x="49" y="138"/>
                  <a:pt x="61" y="131"/>
                </a:cubicBezTo>
                <a:cubicBezTo>
                  <a:pt x="74" y="124"/>
                  <a:pt x="84" y="118"/>
                  <a:pt x="93" y="114"/>
                </a:cubicBezTo>
                <a:cubicBezTo>
                  <a:pt x="101" y="109"/>
                  <a:pt x="108" y="105"/>
                  <a:pt x="113" y="101"/>
                </a:cubicBezTo>
                <a:cubicBezTo>
                  <a:pt x="118" y="98"/>
                  <a:pt x="122" y="95"/>
                  <a:pt x="124" y="92"/>
                </a:cubicBezTo>
                <a:cubicBezTo>
                  <a:pt x="126" y="89"/>
                  <a:pt x="127" y="86"/>
                  <a:pt x="127" y="82"/>
                </a:cubicBezTo>
                <a:cubicBezTo>
                  <a:pt x="127" y="74"/>
                  <a:pt x="124" y="68"/>
                  <a:pt x="119" y="64"/>
                </a:cubicBezTo>
                <a:cubicBezTo>
                  <a:pt x="114" y="59"/>
                  <a:pt x="106" y="57"/>
                  <a:pt x="96" y="57"/>
                </a:cubicBezTo>
                <a:cubicBezTo>
                  <a:pt x="84" y="57"/>
                  <a:pt x="75" y="59"/>
                  <a:pt x="66" y="65"/>
                </a:cubicBezTo>
                <a:cubicBezTo>
                  <a:pt x="58" y="71"/>
                  <a:pt x="50" y="78"/>
                  <a:pt x="42" y="87"/>
                </a:cubicBezTo>
                <a:cubicBezTo>
                  <a:pt x="0" y="39"/>
                  <a:pt x="0" y="39"/>
                  <a:pt x="0" y="39"/>
                </a:cubicBezTo>
                <a:cubicBezTo>
                  <a:pt x="5" y="34"/>
                  <a:pt x="10" y="29"/>
                  <a:pt x="18" y="25"/>
                </a:cubicBezTo>
                <a:cubicBezTo>
                  <a:pt x="25" y="20"/>
                  <a:pt x="33" y="16"/>
                  <a:pt x="43" y="12"/>
                </a:cubicBezTo>
                <a:cubicBezTo>
                  <a:pt x="52" y="9"/>
                  <a:pt x="62" y="6"/>
                  <a:pt x="73" y="3"/>
                </a:cubicBezTo>
                <a:cubicBezTo>
                  <a:pt x="84" y="1"/>
                  <a:pt x="95" y="0"/>
                  <a:pt x="107" y="0"/>
                </a:cubicBezTo>
                <a:cubicBezTo>
                  <a:pt x="137" y="0"/>
                  <a:pt x="159" y="7"/>
                  <a:pt x="175" y="19"/>
                </a:cubicBezTo>
                <a:cubicBezTo>
                  <a:pt x="190" y="32"/>
                  <a:pt x="198" y="49"/>
                  <a:pt x="198" y="71"/>
                </a:cubicBezTo>
                <a:cubicBezTo>
                  <a:pt x="198" y="80"/>
                  <a:pt x="196" y="88"/>
                  <a:pt x="194" y="95"/>
                </a:cubicBezTo>
                <a:cubicBezTo>
                  <a:pt x="191" y="102"/>
                  <a:pt x="187" y="108"/>
                  <a:pt x="182" y="114"/>
                </a:cubicBezTo>
                <a:cubicBezTo>
                  <a:pt x="178" y="119"/>
                  <a:pt x="173" y="124"/>
                  <a:pt x="167" y="128"/>
                </a:cubicBezTo>
                <a:cubicBezTo>
                  <a:pt x="161" y="133"/>
                  <a:pt x="155" y="137"/>
                  <a:pt x="150" y="140"/>
                </a:cubicBezTo>
                <a:cubicBezTo>
                  <a:pt x="145" y="142"/>
                  <a:pt x="141" y="145"/>
                  <a:pt x="135" y="149"/>
                </a:cubicBezTo>
                <a:cubicBezTo>
                  <a:pt x="129" y="152"/>
                  <a:pt x="124" y="155"/>
                  <a:pt x="118" y="159"/>
                </a:cubicBezTo>
                <a:cubicBezTo>
                  <a:pt x="112" y="162"/>
                  <a:pt x="107" y="165"/>
                  <a:pt x="103" y="169"/>
                </a:cubicBezTo>
                <a:cubicBezTo>
                  <a:pt x="98" y="172"/>
                  <a:pt x="94" y="175"/>
                  <a:pt x="92" y="178"/>
                </a:cubicBezTo>
                <a:cubicBezTo>
                  <a:pt x="202" y="178"/>
                  <a:pt x="202" y="178"/>
                  <a:pt x="202" y="178"/>
                </a:cubicBezTo>
                <a:cubicBezTo>
                  <a:pt x="202" y="236"/>
                  <a:pt x="202" y="236"/>
                  <a:pt x="202" y="236"/>
                </a:cubicBezTo>
                <a:cubicBezTo>
                  <a:pt x="0" y="236"/>
                  <a:pt x="0" y="236"/>
                  <a:pt x="0" y="2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2" name="Oval 43"/>
          <p:cNvSpPr>
            <a:spLocks noChangeArrowheads="1"/>
          </p:cNvSpPr>
          <p:nvPr/>
        </p:nvSpPr>
        <p:spPr bwMode="auto">
          <a:xfrm>
            <a:off x="5969001" y="2933700"/>
            <a:ext cx="573088" cy="5730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3" name="Freeform 44"/>
          <p:cNvSpPr>
            <a:spLocks/>
          </p:cNvSpPr>
          <p:nvPr/>
        </p:nvSpPr>
        <p:spPr bwMode="auto">
          <a:xfrm>
            <a:off x="6243638" y="3035300"/>
            <a:ext cx="9525" cy="38100"/>
          </a:xfrm>
          <a:custGeom>
            <a:avLst/>
            <a:gdLst>
              <a:gd name="T0" fmla="*/ 13 w 13"/>
              <a:gd name="T1" fmla="*/ 44 h 50"/>
              <a:gd name="T2" fmla="*/ 6 w 13"/>
              <a:gd name="T3" fmla="*/ 50 h 50"/>
              <a:gd name="T4" fmla="*/ 6 w 13"/>
              <a:gd name="T5" fmla="*/ 50 h 50"/>
              <a:gd name="T6" fmla="*/ 0 w 13"/>
              <a:gd name="T7" fmla="*/ 44 h 50"/>
              <a:gd name="T8" fmla="*/ 0 w 13"/>
              <a:gd name="T9" fmla="*/ 5 h 50"/>
              <a:gd name="T10" fmla="*/ 6 w 13"/>
              <a:gd name="T11" fmla="*/ 0 h 50"/>
              <a:gd name="T12" fmla="*/ 6 w 13"/>
              <a:gd name="T13" fmla="*/ 0 h 50"/>
              <a:gd name="T14" fmla="*/ 13 w 13"/>
              <a:gd name="T15" fmla="*/ 5 h 50"/>
              <a:gd name="T16" fmla="*/ 13 w 13"/>
              <a:gd name="T17" fmla="*/ 44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" h="50">
                <a:moveTo>
                  <a:pt x="13" y="44"/>
                </a:moveTo>
                <a:cubicBezTo>
                  <a:pt x="13" y="47"/>
                  <a:pt x="10" y="50"/>
                  <a:pt x="6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3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3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10" y="0"/>
                  <a:pt x="13" y="2"/>
                  <a:pt x="13" y="5"/>
                </a:cubicBezTo>
                <a:cubicBezTo>
                  <a:pt x="13" y="44"/>
                  <a:pt x="13" y="44"/>
                  <a:pt x="13" y="44"/>
                </a:cubicBezTo>
                <a:close/>
              </a:path>
            </a:pathLst>
          </a:custGeom>
          <a:solidFill>
            <a:srgbClr val="9E5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4" name="Freeform 45"/>
          <p:cNvSpPr>
            <a:spLocks/>
          </p:cNvSpPr>
          <p:nvPr/>
        </p:nvSpPr>
        <p:spPr bwMode="auto">
          <a:xfrm>
            <a:off x="6119813" y="3092450"/>
            <a:ext cx="31750" cy="30163"/>
          </a:xfrm>
          <a:custGeom>
            <a:avLst/>
            <a:gdLst>
              <a:gd name="T0" fmla="*/ 40 w 42"/>
              <a:gd name="T1" fmla="*/ 29 h 40"/>
              <a:gd name="T2" fmla="*/ 40 w 42"/>
              <a:gd name="T3" fmla="*/ 37 h 40"/>
              <a:gd name="T4" fmla="*/ 40 w 42"/>
              <a:gd name="T5" fmla="*/ 37 h 40"/>
              <a:gd name="T6" fmla="*/ 31 w 42"/>
              <a:gd name="T7" fmla="*/ 38 h 40"/>
              <a:gd name="T8" fmla="*/ 2 w 42"/>
              <a:gd name="T9" fmla="*/ 12 h 40"/>
              <a:gd name="T10" fmla="*/ 3 w 42"/>
              <a:gd name="T11" fmla="*/ 4 h 40"/>
              <a:gd name="T12" fmla="*/ 3 w 42"/>
              <a:gd name="T13" fmla="*/ 4 h 40"/>
              <a:gd name="T14" fmla="*/ 11 w 42"/>
              <a:gd name="T15" fmla="*/ 2 h 40"/>
              <a:gd name="T16" fmla="*/ 40 w 42"/>
              <a:gd name="T17" fmla="*/ 29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" h="40">
                <a:moveTo>
                  <a:pt x="40" y="29"/>
                </a:moveTo>
                <a:cubicBezTo>
                  <a:pt x="42" y="31"/>
                  <a:pt x="42" y="34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37" y="40"/>
                  <a:pt x="34" y="40"/>
                  <a:pt x="31" y="38"/>
                </a:cubicBezTo>
                <a:cubicBezTo>
                  <a:pt x="2" y="12"/>
                  <a:pt x="2" y="12"/>
                  <a:pt x="2" y="12"/>
                </a:cubicBezTo>
                <a:cubicBezTo>
                  <a:pt x="0" y="10"/>
                  <a:pt x="0" y="6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5" y="1"/>
                  <a:pt x="9" y="0"/>
                  <a:pt x="11" y="2"/>
                </a:cubicBezTo>
                <a:cubicBezTo>
                  <a:pt x="40" y="29"/>
                  <a:pt x="40" y="29"/>
                  <a:pt x="40" y="29"/>
                </a:cubicBezTo>
                <a:close/>
              </a:path>
            </a:pathLst>
          </a:custGeom>
          <a:solidFill>
            <a:srgbClr val="9E5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5" name="Freeform 46"/>
          <p:cNvSpPr>
            <a:spLocks/>
          </p:cNvSpPr>
          <p:nvPr/>
        </p:nvSpPr>
        <p:spPr bwMode="auto">
          <a:xfrm>
            <a:off x="6081713" y="3221038"/>
            <a:ext cx="38100" cy="14288"/>
          </a:xfrm>
          <a:custGeom>
            <a:avLst/>
            <a:gdLst>
              <a:gd name="T0" fmla="*/ 44 w 51"/>
              <a:gd name="T1" fmla="*/ 1 h 18"/>
              <a:gd name="T2" fmla="*/ 50 w 51"/>
              <a:gd name="T3" fmla="*/ 7 h 18"/>
              <a:gd name="T4" fmla="*/ 50 w 51"/>
              <a:gd name="T5" fmla="*/ 7 h 18"/>
              <a:gd name="T6" fmla="*/ 46 w 51"/>
              <a:gd name="T7" fmla="*/ 14 h 18"/>
              <a:gd name="T8" fmla="*/ 7 w 51"/>
              <a:gd name="T9" fmla="*/ 18 h 18"/>
              <a:gd name="T10" fmla="*/ 1 w 51"/>
              <a:gd name="T11" fmla="*/ 12 h 18"/>
              <a:gd name="T12" fmla="*/ 1 w 51"/>
              <a:gd name="T13" fmla="*/ 12 h 18"/>
              <a:gd name="T14" fmla="*/ 5 w 51"/>
              <a:gd name="T15" fmla="*/ 5 h 18"/>
              <a:gd name="T16" fmla="*/ 44 w 51"/>
              <a:gd name="T17" fmla="*/ 1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" h="18">
                <a:moveTo>
                  <a:pt x="44" y="1"/>
                </a:moveTo>
                <a:cubicBezTo>
                  <a:pt x="47" y="0"/>
                  <a:pt x="50" y="3"/>
                  <a:pt x="50" y="7"/>
                </a:cubicBezTo>
                <a:cubicBezTo>
                  <a:pt x="50" y="7"/>
                  <a:pt x="50" y="7"/>
                  <a:pt x="50" y="7"/>
                </a:cubicBezTo>
                <a:cubicBezTo>
                  <a:pt x="51" y="10"/>
                  <a:pt x="49" y="13"/>
                  <a:pt x="46" y="14"/>
                </a:cubicBezTo>
                <a:cubicBezTo>
                  <a:pt x="7" y="18"/>
                  <a:pt x="7" y="18"/>
                  <a:pt x="7" y="18"/>
                </a:cubicBezTo>
                <a:cubicBezTo>
                  <a:pt x="4" y="18"/>
                  <a:pt x="1" y="15"/>
                  <a:pt x="1" y="12"/>
                </a:cubicBezTo>
                <a:cubicBezTo>
                  <a:pt x="1" y="12"/>
                  <a:pt x="1" y="12"/>
                  <a:pt x="1" y="12"/>
                </a:cubicBezTo>
                <a:cubicBezTo>
                  <a:pt x="0" y="8"/>
                  <a:pt x="2" y="5"/>
                  <a:pt x="5" y="5"/>
                </a:cubicBezTo>
                <a:cubicBezTo>
                  <a:pt x="44" y="1"/>
                  <a:pt x="44" y="1"/>
                  <a:pt x="44" y="1"/>
                </a:cubicBezTo>
                <a:close/>
              </a:path>
            </a:pathLst>
          </a:custGeom>
          <a:solidFill>
            <a:srgbClr val="9E5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6" name="Freeform 47"/>
          <p:cNvSpPr>
            <a:spLocks/>
          </p:cNvSpPr>
          <p:nvPr/>
        </p:nvSpPr>
        <p:spPr bwMode="auto">
          <a:xfrm>
            <a:off x="6386513" y="3213100"/>
            <a:ext cx="38100" cy="12700"/>
          </a:xfrm>
          <a:custGeom>
            <a:avLst/>
            <a:gdLst>
              <a:gd name="T0" fmla="*/ 5 w 50"/>
              <a:gd name="T1" fmla="*/ 13 h 17"/>
              <a:gd name="T2" fmla="*/ 0 w 50"/>
              <a:gd name="T3" fmla="*/ 6 h 17"/>
              <a:gd name="T4" fmla="*/ 0 w 50"/>
              <a:gd name="T5" fmla="*/ 6 h 17"/>
              <a:gd name="T6" fmla="*/ 6 w 50"/>
              <a:gd name="T7" fmla="*/ 0 h 17"/>
              <a:gd name="T8" fmla="*/ 45 w 50"/>
              <a:gd name="T9" fmla="*/ 4 h 17"/>
              <a:gd name="T10" fmla="*/ 50 w 50"/>
              <a:gd name="T11" fmla="*/ 11 h 17"/>
              <a:gd name="T12" fmla="*/ 50 w 50"/>
              <a:gd name="T13" fmla="*/ 11 h 17"/>
              <a:gd name="T14" fmla="*/ 44 w 50"/>
              <a:gd name="T15" fmla="*/ 17 h 17"/>
              <a:gd name="T16" fmla="*/ 5 w 50"/>
              <a:gd name="T17" fmla="*/ 1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17">
                <a:moveTo>
                  <a:pt x="5" y="13"/>
                </a:moveTo>
                <a:cubicBezTo>
                  <a:pt x="2" y="13"/>
                  <a:pt x="0" y="10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1" y="2"/>
                  <a:pt x="3" y="0"/>
                  <a:pt x="6" y="0"/>
                </a:cubicBezTo>
                <a:cubicBezTo>
                  <a:pt x="45" y="4"/>
                  <a:pt x="45" y="4"/>
                  <a:pt x="45" y="4"/>
                </a:cubicBezTo>
                <a:cubicBezTo>
                  <a:pt x="48" y="4"/>
                  <a:pt x="50" y="8"/>
                  <a:pt x="50" y="11"/>
                </a:cubicBezTo>
                <a:cubicBezTo>
                  <a:pt x="50" y="11"/>
                  <a:pt x="50" y="11"/>
                  <a:pt x="50" y="11"/>
                </a:cubicBezTo>
                <a:cubicBezTo>
                  <a:pt x="50" y="15"/>
                  <a:pt x="47" y="17"/>
                  <a:pt x="44" y="17"/>
                </a:cubicBezTo>
                <a:cubicBezTo>
                  <a:pt x="5" y="13"/>
                  <a:pt x="5" y="13"/>
                  <a:pt x="5" y="13"/>
                </a:cubicBezTo>
                <a:close/>
              </a:path>
            </a:pathLst>
          </a:custGeom>
          <a:solidFill>
            <a:srgbClr val="9E5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7" name="Freeform 48"/>
          <p:cNvSpPr>
            <a:spLocks/>
          </p:cNvSpPr>
          <p:nvPr/>
        </p:nvSpPr>
        <p:spPr bwMode="auto">
          <a:xfrm>
            <a:off x="6348413" y="3087688"/>
            <a:ext cx="31750" cy="30163"/>
          </a:xfrm>
          <a:custGeom>
            <a:avLst/>
            <a:gdLst>
              <a:gd name="T0" fmla="*/ 11 w 43"/>
              <a:gd name="T1" fmla="*/ 38 h 40"/>
              <a:gd name="T2" fmla="*/ 3 w 43"/>
              <a:gd name="T3" fmla="*/ 36 h 40"/>
              <a:gd name="T4" fmla="*/ 3 w 43"/>
              <a:gd name="T5" fmla="*/ 36 h 40"/>
              <a:gd name="T6" fmla="*/ 3 w 43"/>
              <a:gd name="T7" fmla="*/ 28 h 40"/>
              <a:gd name="T8" fmla="*/ 32 w 43"/>
              <a:gd name="T9" fmla="*/ 2 h 40"/>
              <a:gd name="T10" fmla="*/ 40 w 43"/>
              <a:gd name="T11" fmla="*/ 3 h 40"/>
              <a:gd name="T12" fmla="*/ 40 w 43"/>
              <a:gd name="T13" fmla="*/ 3 h 40"/>
              <a:gd name="T14" fmla="*/ 40 w 43"/>
              <a:gd name="T15" fmla="*/ 11 h 40"/>
              <a:gd name="T16" fmla="*/ 11 w 43"/>
              <a:gd name="T17" fmla="*/ 38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" h="40">
                <a:moveTo>
                  <a:pt x="11" y="38"/>
                </a:moveTo>
                <a:cubicBezTo>
                  <a:pt x="9" y="40"/>
                  <a:pt x="5" y="39"/>
                  <a:pt x="3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0" y="34"/>
                  <a:pt x="0" y="30"/>
                  <a:pt x="3" y="28"/>
                </a:cubicBezTo>
                <a:cubicBezTo>
                  <a:pt x="32" y="2"/>
                  <a:pt x="32" y="2"/>
                  <a:pt x="32" y="2"/>
                </a:cubicBezTo>
                <a:cubicBezTo>
                  <a:pt x="34" y="0"/>
                  <a:pt x="38" y="0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6"/>
                  <a:pt x="43" y="9"/>
                  <a:pt x="40" y="11"/>
                </a:cubicBezTo>
                <a:cubicBezTo>
                  <a:pt x="11" y="38"/>
                  <a:pt x="11" y="38"/>
                  <a:pt x="11" y="38"/>
                </a:cubicBezTo>
                <a:close/>
              </a:path>
            </a:pathLst>
          </a:custGeom>
          <a:solidFill>
            <a:srgbClr val="9E56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8" name="Freeform 49"/>
          <p:cNvSpPr>
            <a:spLocks noEditPoints="1"/>
          </p:cNvSpPr>
          <p:nvPr/>
        </p:nvSpPr>
        <p:spPr bwMode="auto">
          <a:xfrm>
            <a:off x="6143626" y="3089275"/>
            <a:ext cx="209550" cy="293688"/>
          </a:xfrm>
          <a:custGeom>
            <a:avLst/>
            <a:gdLst>
              <a:gd name="T0" fmla="*/ 184 w 280"/>
              <a:gd name="T1" fmla="*/ 334 h 390"/>
              <a:gd name="T2" fmla="*/ 179 w 280"/>
              <a:gd name="T3" fmla="*/ 344 h 390"/>
              <a:gd name="T4" fmla="*/ 173 w 280"/>
              <a:gd name="T5" fmla="*/ 346 h 390"/>
              <a:gd name="T6" fmla="*/ 106 w 280"/>
              <a:gd name="T7" fmla="*/ 346 h 390"/>
              <a:gd name="T8" fmla="*/ 100 w 280"/>
              <a:gd name="T9" fmla="*/ 344 h 390"/>
              <a:gd name="T10" fmla="*/ 95 w 280"/>
              <a:gd name="T11" fmla="*/ 334 h 390"/>
              <a:gd name="T12" fmla="*/ 95 w 280"/>
              <a:gd name="T13" fmla="*/ 296 h 390"/>
              <a:gd name="T14" fmla="*/ 184 w 280"/>
              <a:gd name="T15" fmla="*/ 296 h 390"/>
              <a:gd name="T16" fmla="*/ 184 w 280"/>
              <a:gd name="T17" fmla="*/ 334 h 390"/>
              <a:gd name="T18" fmla="*/ 88 w 280"/>
              <a:gd name="T19" fmla="*/ 70 h 390"/>
              <a:gd name="T20" fmla="*/ 53 w 280"/>
              <a:gd name="T21" fmla="*/ 140 h 390"/>
              <a:gd name="T22" fmla="*/ 84 w 280"/>
              <a:gd name="T23" fmla="*/ 207 h 390"/>
              <a:gd name="T24" fmla="*/ 85 w 280"/>
              <a:gd name="T25" fmla="*/ 215 h 390"/>
              <a:gd name="T26" fmla="*/ 85 w 280"/>
              <a:gd name="T27" fmla="*/ 216 h 390"/>
              <a:gd name="T28" fmla="*/ 75 w 280"/>
              <a:gd name="T29" fmla="*/ 217 h 390"/>
              <a:gd name="T30" fmla="*/ 40 w 280"/>
              <a:gd name="T31" fmla="*/ 140 h 390"/>
              <a:gd name="T32" fmla="*/ 80 w 280"/>
              <a:gd name="T33" fmla="*/ 60 h 390"/>
              <a:gd name="T34" fmla="*/ 89 w 280"/>
              <a:gd name="T35" fmla="*/ 61 h 390"/>
              <a:gd name="T36" fmla="*/ 89 w 280"/>
              <a:gd name="T37" fmla="*/ 61 h 390"/>
              <a:gd name="T38" fmla="*/ 88 w 280"/>
              <a:gd name="T39" fmla="*/ 70 h 390"/>
              <a:gd name="T40" fmla="*/ 280 w 280"/>
              <a:gd name="T41" fmla="*/ 140 h 390"/>
              <a:gd name="T42" fmla="*/ 140 w 280"/>
              <a:gd name="T43" fmla="*/ 0 h 390"/>
              <a:gd name="T44" fmla="*/ 0 w 280"/>
              <a:gd name="T45" fmla="*/ 140 h 390"/>
              <a:gd name="T46" fmla="*/ 82 w 280"/>
              <a:gd name="T47" fmla="*/ 267 h 390"/>
              <a:gd name="T48" fmla="*/ 82 w 280"/>
              <a:gd name="T49" fmla="*/ 296 h 390"/>
              <a:gd name="T50" fmla="*/ 82 w 280"/>
              <a:gd name="T51" fmla="*/ 334 h 390"/>
              <a:gd name="T52" fmla="*/ 102 w 280"/>
              <a:gd name="T53" fmla="*/ 359 h 390"/>
              <a:gd name="T54" fmla="*/ 106 w 280"/>
              <a:gd name="T55" fmla="*/ 369 h 390"/>
              <a:gd name="T56" fmla="*/ 130 w 280"/>
              <a:gd name="T57" fmla="*/ 390 h 390"/>
              <a:gd name="T58" fmla="*/ 149 w 280"/>
              <a:gd name="T59" fmla="*/ 390 h 390"/>
              <a:gd name="T60" fmla="*/ 174 w 280"/>
              <a:gd name="T61" fmla="*/ 369 h 390"/>
              <a:gd name="T62" fmla="*/ 177 w 280"/>
              <a:gd name="T63" fmla="*/ 359 h 390"/>
              <a:gd name="T64" fmla="*/ 197 w 280"/>
              <a:gd name="T65" fmla="*/ 334 h 390"/>
              <a:gd name="T66" fmla="*/ 197 w 280"/>
              <a:gd name="T67" fmla="*/ 283 h 390"/>
              <a:gd name="T68" fmla="*/ 197 w 280"/>
              <a:gd name="T69" fmla="*/ 267 h 390"/>
              <a:gd name="T70" fmla="*/ 280 w 280"/>
              <a:gd name="T71" fmla="*/ 140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80" h="390">
                <a:moveTo>
                  <a:pt x="184" y="334"/>
                </a:moveTo>
                <a:cubicBezTo>
                  <a:pt x="184" y="338"/>
                  <a:pt x="182" y="342"/>
                  <a:pt x="179" y="344"/>
                </a:cubicBezTo>
                <a:cubicBezTo>
                  <a:pt x="178" y="346"/>
                  <a:pt x="176" y="346"/>
                  <a:pt x="173" y="346"/>
                </a:cubicBezTo>
                <a:cubicBezTo>
                  <a:pt x="106" y="346"/>
                  <a:pt x="106" y="346"/>
                  <a:pt x="106" y="346"/>
                </a:cubicBezTo>
                <a:cubicBezTo>
                  <a:pt x="104" y="346"/>
                  <a:pt x="102" y="346"/>
                  <a:pt x="100" y="344"/>
                </a:cubicBezTo>
                <a:cubicBezTo>
                  <a:pt x="97" y="342"/>
                  <a:pt x="95" y="338"/>
                  <a:pt x="95" y="334"/>
                </a:cubicBezTo>
                <a:cubicBezTo>
                  <a:pt x="95" y="296"/>
                  <a:pt x="95" y="296"/>
                  <a:pt x="95" y="296"/>
                </a:cubicBezTo>
                <a:cubicBezTo>
                  <a:pt x="184" y="296"/>
                  <a:pt x="184" y="296"/>
                  <a:pt x="184" y="296"/>
                </a:cubicBezTo>
                <a:cubicBezTo>
                  <a:pt x="184" y="334"/>
                  <a:pt x="184" y="334"/>
                  <a:pt x="184" y="334"/>
                </a:cubicBezTo>
                <a:close/>
                <a:moveTo>
                  <a:pt x="88" y="70"/>
                </a:moveTo>
                <a:cubicBezTo>
                  <a:pt x="66" y="86"/>
                  <a:pt x="53" y="112"/>
                  <a:pt x="53" y="140"/>
                </a:cubicBezTo>
                <a:cubicBezTo>
                  <a:pt x="53" y="167"/>
                  <a:pt x="65" y="191"/>
                  <a:pt x="84" y="207"/>
                </a:cubicBezTo>
                <a:cubicBezTo>
                  <a:pt x="86" y="209"/>
                  <a:pt x="87" y="213"/>
                  <a:pt x="85" y="215"/>
                </a:cubicBezTo>
                <a:cubicBezTo>
                  <a:pt x="85" y="216"/>
                  <a:pt x="85" y="216"/>
                  <a:pt x="85" y="216"/>
                </a:cubicBezTo>
                <a:cubicBezTo>
                  <a:pt x="83" y="219"/>
                  <a:pt x="78" y="219"/>
                  <a:pt x="75" y="217"/>
                </a:cubicBezTo>
                <a:cubicBezTo>
                  <a:pt x="53" y="198"/>
                  <a:pt x="40" y="171"/>
                  <a:pt x="40" y="140"/>
                </a:cubicBezTo>
                <a:cubicBezTo>
                  <a:pt x="40" y="107"/>
                  <a:pt x="55" y="78"/>
                  <a:pt x="80" y="60"/>
                </a:cubicBezTo>
                <a:cubicBezTo>
                  <a:pt x="83" y="58"/>
                  <a:pt x="87" y="58"/>
                  <a:pt x="89" y="61"/>
                </a:cubicBezTo>
                <a:cubicBezTo>
                  <a:pt x="89" y="61"/>
                  <a:pt x="89" y="61"/>
                  <a:pt x="89" y="61"/>
                </a:cubicBezTo>
                <a:cubicBezTo>
                  <a:pt x="91" y="64"/>
                  <a:pt x="91" y="68"/>
                  <a:pt x="88" y="70"/>
                </a:cubicBezTo>
                <a:close/>
                <a:moveTo>
                  <a:pt x="280" y="140"/>
                </a:moveTo>
                <a:cubicBezTo>
                  <a:pt x="280" y="63"/>
                  <a:pt x="217" y="0"/>
                  <a:pt x="140" y="0"/>
                </a:cubicBezTo>
                <a:cubicBezTo>
                  <a:pt x="63" y="0"/>
                  <a:pt x="0" y="63"/>
                  <a:pt x="0" y="140"/>
                </a:cubicBezTo>
                <a:cubicBezTo>
                  <a:pt x="0" y="197"/>
                  <a:pt x="34" y="245"/>
                  <a:pt x="82" y="267"/>
                </a:cubicBezTo>
                <a:cubicBezTo>
                  <a:pt x="82" y="296"/>
                  <a:pt x="82" y="296"/>
                  <a:pt x="82" y="296"/>
                </a:cubicBezTo>
                <a:cubicBezTo>
                  <a:pt x="82" y="334"/>
                  <a:pt x="82" y="334"/>
                  <a:pt x="82" y="334"/>
                </a:cubicBezTo>
                <a:cubicBezTo>
                  <a:pt x="82" y="347"/>
                  <a:pt x="91" y="357"/>
                  <a:pt x="102" y="359"/>
                </a:cubicBezTo>
                <a:cubicBezTo>
                  <a:pt x="103" y="362"/>
                  <a:pt x="104" y="366"/>
                  <a:pt x="106" y="369"/>
                </a:cubicBezTo>
                <a:cubicBezTo>
                  <a:pt x="112" y="383"/>
                  <a:pt x="122" y="390"/>
                  <a:pt x="130" y="390"/>
                </a:cubicBezTo>
                <a:cubicBezTo>
                  <a:pt x="149" y="390"/>
                  <a:pt x="149" y="390"/>
                  <a:pt x="149" y="390"/>
                </a:cubicBezTo>
                <a:cubicBezTo>
                  <a:pt x="157" y="390"/>
                  <a:pt x="168" y="383"/>
                  <a:pt x="174" y="369"/>
                </a:cubicBezTo>
                <a:cubicBezTo>
                  <a:pt x="175" y="366"/>
                  <a:pt x="176" y="362"/>
                  <a:pt x="177" y="359"/>
                </a:cubicBezTo>
                <a:cubicBezTo>
                  <a:pt x="189" y="357"/>
                  <a:pt x="197" y="347"/>
                  <a:pt x="197" y="334"/>
                </a:cubicBezTo>
                <a:cubicBezTo>
                  <a:pt x="197" y="283"/>
                  <a:pt x="197" y="283"/>
                  <a:pt x="197" y="283"/>
                </a:cubicBezTo>
                <a:cubicBezTo>
                  <a:pt x="197" y="267"/>
                  <a:pt x="197" y="267"/>
                  <a:pt x="197" y="267"/>
                </a:cubicBezTo>
                <a:cubicBezTo>
                  <a:pt x="246" y="245"/>
                  <a:pt x="280" y="197"/>
                  <a:pt x="280" y="140"/>
                </a:cubicBezTo>
                <a:close/>
              </a:path>
            </a:pathLst>
          </a:custGeom>
          <a:solidFill>
            <a:srgbClr val="14907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9" name="Freeform 50"/>
          <p:cNvSpPr>
            <a:spLocks noEditPoints="1"/>
          </p:cNvSpPr>
          <p:nvPr/>
        </p:nvSpPr>
        <p:spPr bwMode="auto">
          <a:xfrm>
            <a:off x="6137276" y="3879850"/>
            <a:ext cx="158750" cy="185738"/>
          </a:xfrm>
          <a:custGeom>
            <a:avLst/>
            <a:gdLst>
              <a:gd name="T0" fmla="*/ 212 w 212"/>
              <a:gd name="T1" fmla="*/ 124 h 247"/>
              <a:gd name="T2" fmla="*/ 204 w 212"/>
              <a:gd name="T3" fmla="*/ 173 h 247"/>
              <a:gd name="T4" fmla="*/ 181 w 212"/>
              <a:gd name="T5" fmla="*/ 212 h 247"/>
              <a:gd name="T6" fmla="*/ 148 w 212"/>
              <a:gd name="T7" fmla="*/ 238 h 247"/>
              <a:gd name="T8" fmla="*/ 106 w 212"/>
              <a:gd name="T9" fmla="*/ 247 h 247"/>
              <a:gd name="T10" fmla="*/ 63 w 212"/>
              <a:gd name="T11" fmla="*/ 238 h 247"/>
              <a:gd name="T12" fmla="*/ 30 w 212"/>
              <a:gd name="T13" fmla="*/ 212 h 247"/>
              <a:gd name="T14" fmla="*/ 8 w 212"/>
              <a:gd name="T15" fmla="*/ 173 h 247"/>
              <a:gd name="T16" fmla="*/ 0 w 212"/>
              <a:gd name="T17" fmla="*/ 124 h 247"/>
              <a:gd name="T18" fmla="*/ 8 w 212"/>
              <a:gd name="T19" fmla="*/ 74 h 247"/>
              <a:gd name="T20" fmla="*/ 30 w 212"/>
              <a:gd name="T21" fmla="*/ 35 h 247"/>
              <a:gd name="T22" fmla="*/ 63 w 212"/>
              <a:gd name="T23" fmla="*/ 10 h 247"/>
              <a:gd name="T24" fmla="*/ 106 w 212"/>
              <a:gd name="T25" fmla="*/ 0 h 247"/>
              <a:gd name="T26" fmla="*/ 148 w 212"/>
              <a:gd name="T27" fmla="*/ 10 h 247"/>
              <a:gd name="T28" fmla="*/ 181 w 212"/>
              <a:gd name="T29" fmla="*/ 35 h 247"/>
              <a:gd name="T30" fmla="*/ 204 w 212"/>
              <a:gd name="T31" fmla="*/ 74 h 247"/>
              <a:gd name="T32" fmla="*/ 212 w 212"/>
              <a:gd name="T33" fmla="*/ 124 h 247"/>
              <a:gd name="T34" fmla="*/ 146 w 212"/>
              <a:gd name="T35" fmla="*/ 124 h 247"/>
              <a:gd name="T36" fmla="*/ 135 w 212"/>
              <a:gd name="T37" fmla="*/ 78 h 247"/>
              <a:gd name="T38" fmla="*/ 106 w 212"/>
              <a:gd name="T39" fmla="*/ 60 h 247"/>
              <a:gd name="T40" fmla="*/ 76 w 212"/>
              <a:gd name="T41" fmla="*/ 78 h 247"/>
              <a:gd name="T42" fmla="*/ 65 w 212"/>
              <a:gd name="T43" fmla="*/ 124 h 247"/>
              <a:gd name="T44" fmla="*/ 76 w 212"/>
              <a:gd name="T45" fmla="*/ 170 h 247"/>
              <a:gd name="T46" fmla="*/ 106 w 212"/>
              <a:gd name="T47" fmla="*/ 187 h 247"/>
              <a:gd name="T48" fmla="*/ 135 w 212"/>
              <a:gd name="T49" fmla="*/ 170 h 247"/>
              <a:gd name="T50" fmla="*/ 146 w 212"/>
              <a:gd name="T51" fmla="*/ 124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12" h="247">
                <a:moveTo>
                  <a:pt x="212" y="124"/>
                </a:moveTo>
                <a:cubicBezTo>
                  <a:pt x="212" y="142"/>
                  <a:pt x="209" y="158"/>
                  <a:pt x="204" y="173"/>
                </a:cubicBezTo>
                <a:cubicBezTo>
                  <a:pt x="198" y="188"/>
                  <a:pt x="191" y="201"/>
                  <a:pt x="181" y="212"/>
                </a:cubicBezTo>
                <a:cubicBezTo>
                  <a:pt x="172" y="223"/>
                  <a:pt x="161" y="232"/>
                  <a:pt x="148" y="238"/>
                </a:cubicBezTo>
                <a:cubicBezTo>
                  <a:pt x="135" y="244"/>
                  <a:pt x="121" y="247"/>
                  <a:pt x="106" y="247"/>
                </a:cubicBezTo>
                <a:cubicBezTo>
                  <a:pt x="91" y="247"/>
                  <a:pt x="76" y="244"/>
                  <a:pt x="63" y="238"/>
                </a:cubicBezTo>
                <a:cubicBezTo>
                  <a:pt x="50" y="232"/>
                  <a:pt x="39" y="223"/>
                  <a:pt x="30" y="212"/>
                </a:cubicBezTo>
                <a:cubicBezTo>
                  <a:pt x="20" y="201"/>
                  <a:pt x="13" y="188"/>
                  <a:pt x="8" y="173"/>
                </a:cubicBezTo>
                <a:cubicBezTo>
                  <a:pt x="2" y="158"/>
                  <a:pt x="0" y="142"/>
                  <a:pt x="0" y="124"/>
                </a:cubicBezTo>
                <a:cubicBezTo>
                  <a:pt x="0" y="106"/>
                  <a:pt x="2" y="89"/>
                  <a:pt x="8" y="74"/>
                </a:cubicBezTo>
                <a:cubicBezTo>
                  <a:pt x="13" y="59"/>
                  <a:pt x="20" y="46"/>
                  <a:pt x="30" y="35"/>
                </a:cubicBezTo>
                <a:cubicBezTo>
                  <a:pt x="39" y="24"/>
                  <a:pt x="50" y="16"/>
                  <a:pt x="63" y="10"/>
                </a:cubicBezTo>
                <a:cubicBezTo>
                  <a:pt x="76" y="3"/>
                  <a:pt x="91" y="0"/>
                  <a:pt x="106" y="0"/>
                </a:cubicBezTo>
                <a:cubicBezTo>
                  <a:pt x="121" y="0"/>
                  <a:pt x="135" y="3"/>
                  <a:pt x="148" y="10"/>
                </a:cubicBezTo>
                <a:cubicBezTo>
                  <a:pt x="161" y="16"/>
                  <a:pt x="172" y="24"/>
                  <a:pt x="181" y="35"/>
                </a:cubicBezTo>
                <a:cubicBezTo>
                  <a:pt x="191" y="46"/>
                  <a:pt x="198" y="59"/>
                  <a:pt x="204" y="74"/>
                </a:cubicBezTo>
                <a:cubicBezTo>
                  <a:pt x="209" y="89"/>
                  <a:pt x="212" y="106"/>
                  <a:pt x="212" y="124"/>
                </a:cubicBezTo>
                <a:close/>
                <a:moveTo>
                  <a:pt x="146" y="124"/>
                </a:moveTo>
                <a:cubicBezTo>
                  <a:pt x="146" y="105"/>
                  <a:pt x="143" y="89"/>
                  <a:pt x="135" y="78"/>
                </a:cubicBezTo>
                <a:cubicBezTo>
                  <a:pt x="127" y="66"/>
                  <a:pt x="118" y="60"/>
                  <a:pt x="106" y="60"/>
                </a:cubicBezTo>
                <a:cubicBezTo>
                  <a:pt x="93" y="60"/>
                  <a:pt x="83" y="66"/>
                  <a:pt x="76" y="78"/>
                </a:cubicBezTo>
                <a:cubicBezTo>
                  <a:pt x="68" y="89"/>
                  <a:pt x="65" y="105"/>
                  <a:pt x="65" y="124"/>
                </a:cubicBezTo>
                <a:cubicBezTo>
                  <a:pt x="65" y="143"/>
                  <a:pt x="68" y="158"/>
                  <a:pt x="76" y="170"/>
                </a:cubicBezTo>
                <a:cubicBezTo>
                  <a:pt x="83" y="181"/>
                  <a:pt x="93" y="187"/>
                  <a:pt x="106" y="187"/>
                </a:cubicBezTo>
                <a:cubicBezTo>
                  <a:pt x="118" y="187"/>
                  <a:pt x="127" y="181"/>
                  <a:pt x="135" y="170"/>
                </a:cubicBezTo>
                <a:cubicBezTo>
                  <a:pt x="143" y="158"/>
                  <a:pt x="146" y="143"/>
                  <a:pt x="146" y="1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0" name="Freeform 51"/>
          <p:cNvSpPr>
            <a:spLocks/>
          </p:cNvSpPr>
          <p:nvPr/>
        </p:nvSpPr>
        <p:spPr bwMode="auto">
          <a:xfrm>
            <a:off x="6318251" y="3886200"/>
            <a:ext cx="155575" cy="220663"/>
          </a:xfrm>
          <a:custGeom>
            <a:avLst/>
            <a:gdLst>
              <a:gd name="T0" fmla="*/ 150 w 207"/>
              <a:gd name="T1" fmla="*/ 138 h 294"/>
              <a:gd name="T2" fmla="*/ 174 w 207"/>
              <a:gd name="T3" fmla="*/ 146 h 294"/>
              <a:gd name="T4" fmla="*/ 192 w 207"/>
              <a:gd name="T5" fmla="*/ 162 h 294"/>
              <a:gd name="T6" fmla="*/ 203 w 207"/>
              <a:gd name="T7" fmla="*/ 184 h 294"/>
              <a:gd name="T8" fmla="*/ 207 w 207"/>
              <a:gd name="T9" fmla="*/ 211 h 294"/>
              <a:gd name="T10" fmla="*/ 200 w 207"/>
              <a:gd name="T11" fmla="*/ 245 h 294"/>
              <a:gd name="T12" fmla="*/ 177 w 207"/>
              <a:gd name="T13" fmla="*/ 271 h 294"/>
              <a:gd name="T14" fmla="*/ 143 w 207"/>
              <a:gd name="T15" fmla="*/ 288 h 294"/>
              <a:gd name="T16" fmla="*/ 97 w 207"/>
              <a:gd name="T17" fmla="*/ 294 h 294"/>
              <a:gd name="T18" fmla="*/ 0 w 207"/>
              <a:gd name="T19" fmla="*/ 258 h 294"/>
              <a:gd name="T20" fmla="*/ 35 w 207"/>
              <a:gd name="T21" fmla="*/ 211 h 294"/>
              <a:gd name="T22" fmla="*/ 60 w 207"/>
              <a:gd name="T23" fmla="*/ 228 h 294"/>
              <a:gd name="T24" fmla="*/ 94 w 207"/>
              <a:gd name="T25" fmla="*/ 234 h 294"/>
              <a:gd name="T26" fmla="*/ 140 w 207"/>
              <a:gd name="T27" fmla="*/ 201 h 294"/>
              <a:gd name="T28" fmla="*/ 126 w 207"/>
              <a:gd name="T29" fmla="*/ 173 h 294"/>
              <a:gd name="T30" fmla="*/ 83 w 207"/>
              <a:gd name="T31" fmla="*/ 164 h 294"/>
              <a:gd name="T32" fmla="*/ 71 w 207"/>
              <a:gd name="T33" fmla="*/ 164 h 294"/>
              <a:gd name="T34" fmla="*/ 71 w 207"/>
              <a:gd name="T35" fmla="*/ 117 h 294"/>
              <a:gd name="T36" fmla="*/ 84 w 207"/>
              <a:gd name="T37" fmla="*/ 117 h 294"/>
              <a:gd name="T38" fmla="*/ 120 w 207"/>
              <a:gd name="T39" fmla="*/ 108 h 294"/>
              <a:gd name="T40" fmla="*/ 133 w 207"/>
              <a:gd name="T41" fmla="*/ 83 h 294"/>
              <a:gd name="T42" fmla="*/ 124 w 207"/>
              <a:gd name="T43" fmla="*/ 62 h 294"/>
              <a:gd name="T44" fmla="*/ 99 w 207"/>
              <a:gd name="T45" fmla="*/ 55 h 294"/>
              <a:gd name="T46" fmla="*/ 68 w 207"/>
              <a:gd name="T47" fmla="*/ 63 h 294"/>
              <a:gd name="T48" fmla="*/ 45 w 207"/>
              <a:gd name="T49" fmla="*/ 86 h 294"/>
              <a:gd name="T50" fmla="*/ 4 w 207"/>
              <a:gd name="T51" fmla="*/ 39 h 294"/>
              <a:gd name="T52" fmla="*/ 21 w 207"/>
              <a:gd name="T53" fmla="*/ 23 h 294"/>
              <a:gd name="T54" fmla="*/ 45 w 207"/>
              <a:gd name="T55" fmla="*/ 11 h 294"/>
              <a:gd name="T56" fmla="*/ 74 w 207"/>
              <a:gd name="T57" fmla="*/ 3 h 294"/>
              <a:gd name="T58" fmla="*/ 106 w 207"/>
              <a:gd name="T59" fmla="*/ 0 h 294"/>
              <a:gd name="T60" fmla="*/ 145 w 207"/>
              <a:gd name="T61" fmla="*/ 5 h 294"/>
              <a:gd name="T62" fmla="*/ 176 w 207"/>
              <a:gd name="T63" fmla="*/ 19 h 294"/>
              <a:gd name="T64" fmla="*/ 195 w 207"/>
              <a:gd name="T65" fmla="*/ 42 h 294"/>
              <a:gd name="T66" fmla="*/ 202 w 207"/>
              <a:gd name="T67" fmla="*/ 72 h 294"/>
              <a:gd name="T68" fmla="*/ 199 w 207"/>
              <a:gd name="T69" fmla="*/ 95 h 294"/>
              <a:gd name="T70" fmla="*/ 188 w 207"/>
              <a:gd name="T71" fmla="*/ 115 h 294"/>
              <a:gd name="T72" fmla="*/ 171 w 207"/>
              <a:gd name="T73" fmla="*/ 130 h 294"/>
              <a:gd name="T74" fmla="*/ 150 w 207"/>
              <a:gd name="T75" fmla="*/ 138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07" h="294">
                <a:moveTo>
                  <a:pt x="150" y="138"/>
                </a:moveTo>
                <a:cubicBezTo>
                  <a:pt x="159" y="139"/>
                  <a:pt x="166" y="142"/>
                  <a:pt x="174" y="146"/>
                </a:cubicBezTo>
                <a:cubicBezTo>
                  <a:pt x="181" y="151"/>
                  <a:pt x="187" y="156"/>
                  <a:pt x="192" y="162"/>
                </a:cubicBezTo>
                <a:cubicBezTo>
                  <a:pt x="197" y="169"/>
                  <a:pt x="201" y="176"/>
                  <a:pt x="203" y="184"/>
                </a:cubicBezTo>
                <a:cubicBezTo>
                  <a:pt x="206" y="192"/>
                  <a:pt x="207" y="201"/>
                  <a:pt x="207" y="211"/>
                </a:cubicBezTo>
                <a:cubicBezTo>
                  <a:pt x="207" y="224"/>
                  <a:pt x="205" y="235"/>
                  <a:pt x="200" y="245"/>
                </a:cubicBezTo>
                <a:cubicBezTo>
                  <a:pt x="194" y="255"/>
                  <a:pt x="187" y="264"/>
                  <a:pt x="177" y="271"/>
                </a:cubicBezTo>
                <a:cubicBezTo>
                  <a:pt x="168" y="278"/>
                  <a:pt x="156" y="284"/>
                  <a:pt x="143" y="288"/>
                </a:cubicBezTo>
                <a:cubicBezTo>
                  <a:pt x="129" y="292"/>
                  <a:pt x="114" y="294"/>
                  <a:pt x="97" y="294"/>
                </a:cubicBezTo>
                <a:cubicBezTo>
                  <a:pt x="56" y="294"/>
                  <a:pt x="24" y="282"/>
                  <a:pt x="0" y="258"/>
                </a:cubicBezTo>
                <a:cubicBezTo>
                  <a:pt x="35" y="211"/>
                  <a:pt x="35" y="211"/>
                  <a:pt x="35" y="211"/>
                </a:cubicBezTo>
                <a:cubicBezTo>
                  <a:pt x="43" y="219"/>
                  <a:pt x="51" y="225"/>
                  <a:pt x="60" y="228"/>
                </a:cubicBezTo>
                <a:cubicBezTo>
                  <a:pt x="70" y="232"/>
                  <a:pt x="81" y="234"/>
                  <a:pt x="94" y="234"/>
                </a:cubicBezTo>
                <a:cubicBezTo>
                  <a:pt x="124" y="234"/>
                  <a:pt x="140" y="223"/>
                  <a:pt x="140" y="201"/>
                </a:cubicBezTo>
                <a:cubicBezTo>
                  <a:pt x="140" y="188"/>
                  <a:pt x="135" y="179"/>
                  <a:pt x="126" y="173"/>
                </a:cubicBezTo>
                <a:cubicBezTo>
                  <a:pt x="117" y="167"/>
                  <a:pt x="103" y="164"/>
                  <a:pt x="83" y="164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17"/>
                  <a:pt x="71" y="117"/>
                  <a:pt x="71" y="117"/>
                </a:cubicBezTo>
                <a:cubicBezTo>
                  <a:pt x="84" y="117"/>
                  <a:pt x="84" y="117"/>
                  <a:pt x="84" y="117"/>
                </a:cubicBezTo>
                <a:cubicBezTo>
                  <a:pt x="100" y="117"/>
                  <a:pt x="112" y="114"/>
                  <a:pt x="120" y="108"/>
                </a:cubicBezTo>
                <a:cubicBezTo>
                  <a:pt x="129" y="101"/>
                  <a:pt x="133" y="93"/>
                  <a:pt x="133" y="83"/>
                </a:cubicBezTo>
                <a:cubicBezTo>
                  <a:pt x="133" y="74"/>
                  <a:pt x="130" y="67"/>
                  <a:pt x="124" y="62"/>
                </a:cubicBezTo>
                <a:cubicBezTo>
                  <a:pt x="117" y="58"/>
                  <a:pt x="109" y="55"/>
                  <a:pt x="99" y="55"/>
                </a:cubicBezTo>
                <a:cubicBezTo>
                  <a:pt x="88" y="55"/>
                  <a:pt x="78" y="58"/>
                  <a:pt x="68" y="63"/>
                </a:cubicBezTo>
                <a:cubicBezTo>
                  <a:pt x="59" y="69"/>
                  <a:pt x="52" y="76"/>
                  <a:pt x="45" y="86"/>
                </a:cubicBezTo>
                <a:cubicBezTo>
                  <a:pt x="4" y="39"/>
                  <a:pt x="4" y="39"/>
                  <a:pt x="4" y="39"/>
                </a:cubicBezTo>
                <a:cubicBezTo>
                  <a:pt x="9" y="33"/>
                  <a:pt x="14" y="28"/>
                  <a:pt x="21" y="23"/>
                </a:cubicBezTo>
                <a:cubicBezTo>
                  <a:pt x="29" y="18"/>
                  <a:pt x="37" y="14"/>
                  <a:pt x="45" y="11"/>
                </a:cubicBezTo>
                <a:cubicBezTo>
                  <a:pt x="54" y="7"/>
                  <a:pt x="64" y="5"/>
                  <a:pt x="74" y="3"/>
                </a:cubicBezTo>
                <a:cubicBezTo>
                  <a:pt x="85" y="1"/>
                  <a:pt x="95" y="0"/>
                  <a:pt x="106" y="0"/>
                </a:cubicBezTo>
                <a:cubicBezTo>
                  <a:pt x="120" y="0"/>
                  <a:pt x="134" y="1"/>
                  <a:pt x="145" y="5"/>
                </a:cubicBezTo>
                <a:cubicBezTo>
                  <a:pt x="157" y="8"/>
                  <a:pt x="168" y="13"/>
                  <a:pt x="176" y="19"/>
                </a:cubicBezTo>
                <a:cubicBezTo>
                  <a:pt x="184" y="26"/>
                  <a:pt x="191" y="33"/>
                  <a:pt x="195" y="42"/>
                </a:cubicBezTo>
                <a:cubicBezTo>
                  <a:pt x="200" y="51"/>
                  <a:pt x="202" y="61"/>
                  <a:pt x="202" y="72"/>
                </a:cubicBezTo>
                <a:cubicBezTo>
                  <a:pt x="202" y="80"/>
                  <a:pt x="201" y="88"/>
                  <a:pt x="199" y="95"/>
                </a:cubicBezTo>
                <a:cubicBezTo>
                  <a:pt x="196" y="102"/>
                  <a:pt x="192" y="109"/>
                  <a:pt x="188" y="115"/>
                </a:cubicBezTo>
                <a:cubicBezTo>
                  <a:pt x="183" y="121"/>
                  <a:pt x="178" y="126"/>
                  <a:pt x="171" y="130"/>
                </a:cubicBezTo>
                <a:cubicBezTo>
                  <a:pt x="165" y="134"/>
                  <a:pt x="158" y="136"/>
                  <a:pt x="150" y="1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1" name="Oval 52"/>
          <p:cNvSpPr>
            <a:spLocks noChangeArrowheads="1"/>
          </p:cNvSpPr>
          <p:nvPr/>
        </p:nvSpPr>
        <p:spPr bwMode="auto">
          <a:xfrm>
            <a:off x="5810251" y="4318000"/>
            <a:ext cx="571500" cy="57467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2" name="Freeform 53"/>
          <p:cNvSpPr>
            <a:spLocks/>
          </p:cNvSpPr>
          <p:nvPr/>
        </p:nvSpPr>
        <p:spPr bwMode="auto">
          <a:xfrm>
            <a:off x="6065838" y="4603750"/>
            <a:ext cx="15875" cy="26988"/>
          </a:xfrm>
          <a:custGeom>
            <a:avLst/>
            <a:gdLst>
              <a:gd name="T0" fmla="*/ 0 w 22"/>
              <a:gd name="T1" fmla="*/ 17 h 35"/>
              <a:gd name="T2" fmla="*/ 22 w 22"/>
              <a:gd name="T3" fmla="*/ 35 h 35"/>
              <a:gd name="T4" fmla="*/ 22 w 22"/>
              <a:gd name="T5" fmla="*/ 0 h 35"/>
              <a:gd name="T6" fmla="*/ 7 w 22"/>
              <a:gd name="T7" fmla="*/ 4 h 35"/>
              <a:gd name="T8" fmla="*/ 0 w 22"/>
              <a:gd name="T9" fmla="*/ 17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35">
                <a:moveTo>
                  <a:pt x="0" y="17"/>
                </a:moveTo>
                <a:cubicBezTo>
                  <a:pt x="0" y="27"/>
                  <a:pt x="8" y="33"/>
                  <a:pt x="22" y="35"/>
                </a:cubicBezTo>
                <a:cubicBezTo>
                  <a:pt x="22" y="0"/>
                  <a:pt x="22" y="0"/>
                  <a:pt x="22" y="0"/>
                </a:cubicBezTo>
                <a:cubicBezTo>
                  <a:pt x="16" y="0"/>
                  <a:pt x="11" y="1"/>
                  <a:pt x="7" y="4"/>
                </a:cubicBezTo>
                <a:cubicBezTo>
                  <a:pt x="2" y="7"/>
                  <a:pt x="0" y="12"/>
                  <a:pt x="0" y="17"/>
                </a:cubicBezTo>
                <a:close/>
              </a:path>
            </a:pathLst>
          </a:custGeom>
          <a:solidFill>
            <a:srgbClr val="3D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3" name="Freeform 54"/>
          <p:cNvSpPr>
            <a:spLocks/>
          </p:cNvSpPr>
          <p:nvPr/>
        </p:nvSpPr>
        <p:spPr bwMode="auto">
          <a:xfrm>
            <a:off x="6092826" y="4649788"/>
            <a:ext cx="17463" cy="31750"/>
          </a:xfrm>
          <a:custGeom>
            <a:avLst/>
            <a:gdLst>
              <a:gd name="T0" fmla="*/ 0 w 24"/>
              <a:gd name="T1" fmla="*/ 0 h 41"/>
              <a:gd name="T2" fmla="*/ 0 w 24"/>
              <a:gd name="T3" fmla="*/ 41 h 41"/>
              <a:gd name="T4" fmla="*/ 17 w 24"/>
              <a:gd name="T5" fmla="*/ 35 h 41"/>
              <a:gd name="T6" fmla="*/ 24 w 24"/>
              <a:gd name="T7" fmla="*/ 20 h 41"/>
              <a:gd name="T8" fmla="*/ 0 w 24"/>
              <a:gd name="T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41">
                <a:moveTo>
                  <a:pt x="0" y="0"/>
                </a:moveTo>
                <a:cubicBezTo>
                  <a:pt x="0" y="41"/>
                  <a:pt x="0" y="41"/>
                  <a:pt x="0" y="41"/>
                </a:cubicBezTo>
                <a:cubicBezTo>
                  <a:pt x="7" y="41"/>
                  <a:pt x="12" y="39"/>
                  <a:pt x="17" y="35"/>
                </a:cubicBezTo>
                <a:cubicBezTo>
                  <a:pt x="21" y="31"/>
                  <a:pt x="24" y="26"/>
                  <a:pt x="24" y="20"/>
                </a:cubicBezTo>
                <a:cubicBezTo>
                  <a:pt x="24" y="10"/>
                  <a:pt x="16" y="3"/>
                  <a:pt x="0" y="0"/>
                </a:cubicBezTo>
                <a:close/>
              </a:path>
            </a:pathLst>
          </a:custGeom>
          <a:solidFill>
            <a:srgbClr val="3D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4" name="Freeform 55"/>
          <p:cNvSpPr>
            <a:spLocks/>
          </p:cNvSpPr>
          <p:nvPr/>
        </p:nvSpPr>
        <p:spPr bwMode="auto">
          <a:xfrm>
            <a:off x="6018213" y="4427538"/>
            <a:ext cx="142875" cy="65088"/>
          </a:xfrm>
          <a:custGeom>
            <a:avLst/>
            <a:gdLst>
              <a:gd name="T0" fmla="*/ 136 w 188"/>
              <a:gd name="T1" fmla="*/ 84 h 85"/>
              <a:gd name="T2" fmla="*/ 138 w 188"/>
              <a:gd name="T3" fmla="*/ 84 h 85"/>
              <a:gd name="T4" fmla="*/ 166 w 188"/>
              <a:gd name="T5" fmla="*/ 39 h 85"/>
              <a:gd name="T6" fmla="*/ 93 w 188"/>
              <a:gd name="T7" fmla="*/ 1 h 85"/>
              <a:gd name="T8" fmla="*/ 19 w 188"/>
              <a:gd name="T9" fmla="*/ 39 h 85"/>
              <a:gd name="T10" fmla="*/ 48 w 188"/>
              <a:gd name="T11" fmla="*/ 85 h 85"/>
              <a:gd name="T12" fmla="*/ 51 w 188"/>
              <a:gd name="T13" fmla="*/ 84 h 85"/>
              <a:gd name="T14" fmla="*/ 136 w 188"/>
              <a:gd name="T15" fmla="*/ 8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5">
                <a:moveTo>
                  <a:pt x="136" y="84"/>
                </a:moveTo>
                <a:cubicBezTo>
                  <a:pt x="136" y="84"/>
                  <a:pt x="137" y="84"/>
                  <a:pt x="138" y="84"/>
                </a:cubicBezTo>
                <a:cubicBezTo>
                  <a:pt x="146" y="73"/>
                  <a:pt x="155" y="58"/>
                  <a:pt x="166" y="39"/>
                </a:cubicBezTo>
                <a:cubicBezTo>
                  <a:pt x="188" y="1"/>
                  <a:pt x="134" y="1"/>
                  <a:pt x="93" y="1"/>
                </a:cubicBezTo>
                <a:cubicBezTo>
                  <a:pt x="53" y="1"/>
                  <a:pt x="0" y="0"/>
                  <a:pt x="19" y="39"/>
                </a:cubicBezTo>
                <a:cubicBezTo>
                  <a:pt x="29" y="58"/>
                  <a:pt x="38" y="73"/>
                  <a:pt x="48" y="85"/>
                </a:cubicBezTo>
                <a:cubicBezTo>
                  <a:pt x="49" y="84"/>
                  <a:pt x="50" y="84"/>
                  <a:pt x="51" y="84"/>
                </a:cubicBezTo>
                <a:cubicBezTo>
                  <a:pt x="136" y="84"/>
                  <a:pt x="136" y="84"/>
                  <a:pt x="136" y="84"/>
                </a:cubicBezTo>
                <a:close/>
              </a:path>
            </a:pathLst>
          </a:custGeom>
          <a:solidFill>
            <a:srgbClr val="14907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5" name="Freeform 56"/>
          <p:cNvSpPr>
            <a:spLocks noEditPoints="1"/>
          </p:cNvSpPr>
          <p:nvPr/>
        </p:nvSpPr>
        <p:spPr bwMode="auto">
          <a:xfrm>
            <a:off x="5964238" y="4508500"/>
            <a:ext cx="249238" cy="254000"/>
          </a:xfrm>
          <a:custGeom>
            <a:avLst/>
            <a:gdLst>
              <a:gd name="T0" fmla="*/ 206 w 332"/>
              <a:gd name="T1" fmla="*/ 236 h 337"/>
              <a:gd name="T2" fmla="*/ 171 w 332"/>
              <a:gd name="T3" fmla="*/ 249 h 337"/>
              <a:gd name="T4" fmla="*/ 171 w 332"/>
              <a:gd name="T5" fmla="*/ 269 h 337"/>
              <a:gd name="T6" fmla="*/ 157 w 332"/>
              <a:gd name="T7" fmla="*/ 269 h 337"/>
              <a:gd name="T8" fmla="*/ 157 w 332"/>
              <a:gd name="T9" fmla="*/ 249 h 337"/>
              <a:gd name="T10" fmla="*/ 107 w 332"/>
              <a:gd name="T11" fmla="*/ 211 h 337"/>
              <a:gd name="T12" fmla="*/ 129 w 332"/>
              <a:gd name="T13" fmla="*/ 206 h 337"/>
              <a:gd name="T14" fmla="*/ 157 w 332"/>
              <a:gd name="T15" fmla="*/ 230 h 337"/>
              <a:gd name="T16" fmla="*/ 157 w 332"/>
              <a:gd name="T17" fmla="*/ 188 h 337"/>
              <a:gd name="T18" fmla="*/ 121 w 332"/>
              <a:gd name="T19" fmla="*/ 172 h 337"/>
              <a:gd name="T20" fmla="*/ 112 w 332"/>
              <a:gd name="T21" fmla="*/ 148 h 337"/>
              <a:gd name="T22" fmla="*/ 157 w 332"/>
              <a:gd name="T23" fmla="*/ 107 h 337"/>
              <a:gd name="T24" fmla="*/ 157 w 332"/>
              <a:gd name="T25" fmla="*/ 92 h 337"/>
              <a:gd name="T26" fmla="*/ 171 w 332"/>
              <a:gd name="T27" fmla="*/ 92 h 337"/>
              <a:gd name="T28" fmla="*/ 171 w 332"/>
              <a:gd name="T29" fmla="*/ 107 h 337"/>
              <a:gd name="T30" fmla="*/ 213 w 332"/>
              <a:gd name="T31" fmla="*/ 140 h 337"/>
              <a:gd name="T32" fmla="*/ 191 w 332"/>
              <a:gd name="T33" fmla="*/ 144 h 337"/>
              <a:gd name="T34" fmla="*/ 171 w 332"/>
              <a:gd name="T35" fmla="*/ 127 h 337"/>
              <a:gd name="T36" fmla="*/ 171 w 332"/>
              <a:gd name="T37" fmla="*/ 163 h 337"/>
              <a:gd name="T38" fmla="*/ 199 w 332"/>
              <a:gd name="T39" fmla="*/ 173 h 337"/>
              <a:gd name="T40" fmla="*/ 212 w 332"/>
              <a:gd name="T41" fmla="*/ 185 h 337"/>
              <a:gd name="T42" fmla="*/ 218 w 332"/>
              <a:gd name="T43" fmla="*/ 206 h 337"/>
              <a:gd name="T44" fmla="*/ 206 w 332"/>
              <a:gd name="T45" fmla="*/ 236 h 337"/>
              <a:gd name="T46" fmla="*/ 219 w 332"/>
              <a:gd name="T47" fmla="*/ 4 h 337"/>
              <a:gd name="T48" fmla="*/ 209 w 332"/>
              <a:gd name="T49" fmla="*/ 16 h 337"/>
              <a:gd name="T50" fmla="*/ 124 w 332"/>
              <a:gd name="T51" fmla="*/ 16 h 337"/>
              <a:gd name="T52" fmla="*/ 113 w 332"/>
              <a:gd name="T53" fmla="*/ 0 h 337"/>
              <a:gd name="T54" fmla="*/ 0 w 332"/>
              <a:gd name="T55" fmla="*/ 212 h 337"/>
              <a:gd name="T56" fmla="*/ 166 w 332"/>
              <a:gd name="T57" fmla="*/ 337 h 337"/>
              <a:gd name="T58" fmla="*/ 332 w 332"/>
              <a:gd name="T59" fmla="*/ 212 h 337"/>
              <a:gd name="T60" fmla="*/ 219 w 332"/>
              <a:gd name="T61" fmla="*/ 4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32" h="337">
                <a:moveTo>
                  <a:pt x="206" y="236"/>
                </a:moveTo>
                <a:cubicBezTo>
                  <a:pt x="198" y="243"/>
                  <a:pt x="186" y="248"/>
                  <a:pt x="171" y="249"/>
                </a:cubicBezTo>
                <a:cubicBezTo>
                  <a:pt x="171" y="269"/>
                  <a:pt x="171" y="269"/>
                  <a:pt x="171" y="269"/>
                </a:cubicBezTo>
                <a:cubicBezTo>
                  <a:pt x="157" y="269"/>
                  <a:pt x="157" y="269"/>
                  <a:pt x="157" y="269"/>
                </a:cubicBezTo>
                <a:cubicBezTo>
                  <a:pt x="157" y="249"/>
                  <a:pt x="157" y="249"/>
                  <a:pt x="157" y="249"/>
                </a:cubicBezTo>
                <a:cubicBezTo>
                  <a:pt x="131" y="247"/>
                  <a:pt x="114" y="234"/>
                  <a:pt x="107" y="211"/>
                </a:cubicBezTo>
                <a:cubicBezTo>
                  <a:pt x="129" y="206"/>
                  <a:pt x="129" y="206"/>
                  <a:pt x="129" y="206"/>
                </a:cubicBezTo>
                <a:cubicBezTo>
                  <a:pt x="133" y="221"/>
                  <a:pt x="143" y="229"/>
                  <a:pt x="157" y="230"/>
                </a:cubicBezTo>
                <a:cubicBezTo>
                  <a:pt x="157" y="188"/>
                  <a:pt x="157" y="188"/>
                  <a:pt x="157" y="188"/>
                </a:cubicBezTo>
                <a:cubicBezTo>
                  <a:pt x="138" y="184"/>
                  <a:pt x="126" y="178"/>
                  <a:pt x="121" y="172"/>
                </a:cubicBezTo>
                <a:cubicBezTo>
                  <a:pt x="115" y="165"/>
                  <a:pt x="112" y="157"/>
                  <a:pt x="112" y="148"/>
                </a:cubicBezTo>
                <a:cubicBezTo>
                  <a:pt x="112" y="125"/>
                  <a:pt x="127" y="111"/>
                  <a:pt x="157" y="107"/>
                </a:cubicBezTo>
                <a:cubicBezTo>
                  <a:pt x="157" y="92"/>
                  <a:pt x="157" y="92"/>
                  <a:pt x="157" y="92"/>
                </a:cubicBezTo>
                <a:cubicBezTo>
                  <a:pt x="171" y="92"/>
                  <a:pt x="171" y="92"/>
                  <a:pt x="171" y="92"/>
                </a:cubicBezTo>
                <a:cubicBezTo>
                  <a:pt x="171" y="107"/>
                  <a:pt x="171" y="107"/>
                  <a:pt x="171" y="107"/>
                </a:cubicBezTo>
                <a:cubicBezTo>
                  <a:pt x="193" y="110"/>
                  <a:pt x="207" y="121"/>
                  <a:pt x="213" y="140"/>
                </a:cubicBezTo>
                <a:cubicBezTo>
                  <a:pt x="191" y="144"/>
                  <a:pt x="191" y="144"/>
                  <a:pt x="191" y="144"/>
                </a:cubicBezTo>
                <a:cubicBezTo>
                  <a:pt x="188" y="133"/>
                  <a:pt x="181" y="127"/>
                  <a:pt x="171" y="127"/>
                </a:cubicBezTo>
                <a:cubicBezTo>
                  <a:pt x="171" y="163"/>
                  <a:pt x="171" y="163"/>
                  <a:pt x="171" y="163"/>
                </a:cubicBezTo>
                <a:cubicBezTo>
                  <a:pt x="185" y="167"/>
                  <a:pt x="194" y="170"/>
                  <a:pt x="199" y="173"/>
                </a:cubicBezTo>
                <a:cubicBezTo>
                  <a:pt x="204" y="175"/>
                  <a:pt x="208" y="179"/>
                  <a:pt x="212" y="185"/>
                </a:cubicBezTo>
                <a:cubicBezTo>
                  <a:pt x="216" y="191"/>
                  <a:pt x="218" y="198"/>
                  <a:pt x="218" y="206"/>
                </a:cubicBezTo>
                <a:cubicBezTo>
                  <a:pt x="218" y="218"/>
                  <a:pt x="214" y="228"/>
                  <a:pt x="206" y="236"/>
                </a:cubicBezTo>
                <a:close/>
                <a:moveTo>
                  <a:pt x="219" y="4"/>
                </a:moveTo>
                <a:cubicBezTo>
                  <a:pt x="217" y="11"/>
                  <a:pt x="213" y="16"/>
                  <a:pt x="209" y="16"/>
                </a:cubicBezTo>
                <a:cubicBezTo>
                  <a:pt x="124" y="16"/>
                  <a:pt x="124" y="16"/>
                  <a:pt x="124" y="16"/>
                </a:cubicBezTo>
                <a:cubicBezTo>
                  <a:pt x="119" y="16"/>
                  <a:pt x="114" y="9"/>
                  <a:pt x="113" y="0"/>
                </a:cubicBezTo>
                <a:cubicBezTo>
                  <a:pt x="51" y="38"/>
                  <a:pt x="0" y="136"/>
                  <a:pt x="0" y="212"/>
                </a:cubicBezTo>
                <a:cubicBezTo>
                  <a:pt x="0" y="310"/>
                  <a:pt x="74" y="337"/>
                  <a:pt x="166" y="337"/>
                </a:cubicBezTo>
                <a:cubicBezTo>
                  <a:pt x="258" y="337"/>
                  <a:pt x="332" y="310"/>
                  <a:pt x="332" y="212"/>
                </a:cubicBezTo>
                <a:cubicBezTo>
                  <a:pt x="332" y="138"/>
                  <a:pt x="277" y="44"/>
                  <a:pt x="219" y="4"/>
                </a:cubicBezTo>
                <a:close/>
              </a:path>
            </a:pathLst>
          </a:custGeom>
          <a:solidFill>
            <a:srgbClr val="14907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6" name="Freeform 57"/>
          <p:cNvSpPr>
            <a:spLocks noEditPoints="1"/>
          </p:cNvSpPr>
          <p:nvPr/>
        </p:nvSpPr>
        <p:spPr bwMode="auto">
          <a:xfrm>
            <a:off x="5395913" y="5113338"/>
            <a:ext cx="160338" cy="185738"/>
          </a:xfrm>
          <a:custGeom>
            <a:avLst/>
            <a:gdLst>
              <a:gd name="T0" fmla="*/ 213 w 213"/>
              <a:gd name="T1" fmla="*/ 124 h 247"/>
              <a:gd name="T2" fmla="*/ 204 w 213"/>
              <a:gd name="T3" fmla="*/ 174 h 247"/>
              <a:gd name="T4" fmla="*/ 182 w 213"/>
              <a:gd name="T5" fmla="*/ 213 h 247"/>
              <a:gd name="T6" fmla="*/ 149 w 213"/>
              <a:gd name="T7" fmla="*/ 238 h 247"/>
              <a:gd name="T8" fmla="*/ 106 w 213"/>
              <a:gd name="T9" fmla="*/ 247 h 247"/>
              <a:gd name="T10" fmla="*/ 64 w 213"/>
              <a:gd name="T11" fmla="*/ 238 h 247"/>
              <a:gd name="T12" fmla="*/ 30 w 213"/>
              <a:gd name="T13" fmla="*/ 213 h 247"/>
              <a:gd name="T14" fmla="*/ 8 w 213"/>
              <a:gd name="T15" fmla="*/ 174 h 247"/>
              <a:gd name="T16" fmla="*/ 0 w 213"/>
              <a:gd name="T17" fmla="*/ 124 h 247"/>
              <a:gd name="T18" fmla="*/ 8 w 213"/>
              <a:gd name="T19" fmla="*/ 75 h 247"/>
              <a:gd name="T20" fmla="*/ 30 w 213"/>
              <a:gd name="T21" fmla="*/ 36 h 247"/>
              <a:gd name="T22" fmla="*/ 64 w 213"/>
              <a:gd name="T23" fmla="*/ 10 h 247"/>
              <a:gd name="T24" fmla="*/ 106 w 213"/>
              <a:gd name="T25" fmla="*/ 0 h 247"/>
              <a:gd name="T26" fmla="*/ 149 w 213"/>
              <a:gd name="T27" fmla="*/ 10 h 247"/>
              <a:gd name="T28" fmla="*/ 182 w 213"/>
              <a:gd name="T29" fmla="*/ 36 h 247"/>
              <a:gd name="T30" fmla="*/ 204 w 213"/>
              <a:gd name="T31" fmla="*/ 75 h 247"/>
              <a:gd name="T32" fmla="*/ 213 w 213"/>
              <a:gd name="T33" fmla="*/ 124 h 247"/>
              <a:gd name="T34" fmla="*/ 147 w 213"/>
              <a:gd name="T35" fmla="*/ 124 h 247"/>
              <a:gd name="T36" fmla="*/ 136 w 213"/>
              <a:gd name="T37" fmla="*/ 78 h 247"/>
              <a:gd name="T38" fmla="*/ 106 w 213"/>
              <a:gd name="T39" fmla="*/ 60 h 247"/>
              <a:gd name="T40" fmla="*/ 77 w 213"/>
              <a:gd name="T41" fmla="*/ 78 h 247"/>
              <a:gd name="T42" fmla="*/ 65 w 213"/>
              <a:gd name="T43" fmla="*/ 124 h 247"/>
              <a:gd name="T44" fmla="*/ 77 w 213"/>
              <a:gd name="T45" fmla="*/ 170 h 247"/>
              <a:gd name="T46" fmla="*/ 106 w 213"/>
              <a:gd name="T47" fmla="*/ 188 h 247"/>
              <a:gd name="T48" fmla="*/ 136 w 213"/>
              <a:gd name="T49" fmla="*/ 170 h 247"/>
              <a:gd name="T50" fmla="*/ 147 w 213"/>
              <a:gd name="T51" fmla="*/ 124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13" h="247">
                <a:moveTo>
                  <a:pt x="213" y="124"/>
                </a:moveTo>
                <a:cubicBezTo>
                  <a:pt x="213" y="142"/>
                  <a:pt x="210" y="158"/>
                  <a:pt x="204" y="174"/>
                </a:cubicBezTo>
                <a:cubicBezTo>
                  <a:pt x="199" y="189"/>
                  <a:pt x="192" y="202"/>
                  <a:pt x="182" y="213"/>
                </a:cubicBezTo>
                <a:cubicBezTo>
                  <a:pt x="173" y="224"/>
                  <a:pt x="161" y="232"/>
                  <a:pt x="149" y="238"/>
                </a:cubicBezTo>
                <a:cubicBezTo>
                  <a:pt x="136" y="244"/>
                  <a:pt x="122" y="247"/>
                  <a:pt x="106" y="247"/>
                </a:cubicBezTo>
                <a:cubicBezTo>
                  <a:pt x="91" y="247"/>
                  <a:pt x="77" y="244"/>
                  <a:pt x="64" y="238"/>
                </a:cubicBezTo>
                <a:cubicBezTo>
                  <a:pt x="51" y="232"/>
                  <a:pt x="40" y="224"/>
                  <a:pt x="30" y="213"/>
                </a:cubicBezTo>
                <a:cubicBezTo>
                  <a:pt x="21" y="202"/>
                  <a:pt x="14" y="189"/>
                  <a:pt x="8" y="174"/>
                </a:cubicBezTo>
                <a:cubicBezTo>
                  <a:pt x="3" y="158"/>
                  <a:pt x="0" y="142"/>
                  <a:pt x="0" y="124"/>
                </a:cubicBezTo>
                <a:cubicBezTo>
                  <a:pt x="0" y="106"/>
                  <a:pt x="3" y="90"/>
                  <a:pt x="8" y="75"/>
                </a:cubicBezTo>
                <a:cubicBezTo>
                  <a:pt x="14" y="60"/>
                  <a:pt x="21" y="47"/>
                  <a:pt x="30" y="36"/>
                </a:cubicBezTo>
                <a:cubicBezTo>
                  <a:pt x="40" y="25"/>
                  <a:pt x="51" y="16"/>
                  <a:pt x="64" y="10"/>
                </a:cubicBezTo>
                <a:cubicBezTo>
                  <a:pt x="77" y="4"/>
                  <a:pt x="91" y="0"/>
                  <a:pt x="106" y="0"/>
                </a:cubicBezTo>
                <a:cubicBezTo>
                  <a:pt x="122" y="0"/>
                  <a:pt x="136" y="4"/>
                  <a:pt x="149" y="10"/>
                </a:cubicBezTo>
                <a:cubicBezTo>
                  <a:pt x="161" y="16"/>
                  <a:pt x="173" y="25"/>
                  <a:pt x="182" y="36"/>
                </a:cubicBezTo>
                <a:cubicBezTo>
                  <a:pt x="192" y="47"/>
                  <a:pt x="199" y="60"/>
                  <a:pt x="204" y="75"/>
                </a:cubicBezTo>
                <a:cubicBezTo>
                  <a:pt x="210" y="90"/>
                  <a:pt x="213" y="106"/>
                  <a:pt x="213" y="124"/>
                </a:cubicBezTo>
                <a:close/>
                <a:moveTo>
                  <a:pt x="147" y="124"/>
                </a:moveTo>
                <a:cubicBezTo>
                  <a:pt x="147" y="105"/>
                  <a:pt x="143" y="90"/>
                  <a:pt x="136" y="78"/>
                </a:cubicBezTo>
                <a:cubicBezTo>
                  <a:pt x="128" y="66"/>
                  <a:pt x="118" y="60"/>
                  <a:pt x="106" y="60"/>
                </a:cubicBezTo>
                <a:cubicBezTo>
                  <a:pt x="94" y="60"/>
                  <a:pt x="84" y="66"/>
                  <a:pt x="77" y="78"/>
                </a:cubicBezTo>
                <a:cubicBezTo>
                  <a:pt x="69" y="90"/>
                  <a:pt x="65" y="105"/>
                  <a:pt x="65" y="124"/>
                </a:cubicBezTo>
                <a:cubicBezTo>
                  <a:pt x="65" y="143"/>
                  <a:pt x="69" y="158"/>
                  <a:pt x="77" y="170"/>
                </a:cubicBezTo>
                <a:cubicBezTo>
                  <a:pt x="84" y="182"/>
                  <a:pt x="94" y="188"/>
                  <a:pt x="106" y="188"/>
                </a:cubicBezTo>
                <a:cubicBezTo>
                  <a:pt x="118" y="188"/>
                  <a:pt x="128" y="182"/>
                  <a:pt x="136" y="170"/>
                </a:cubicBezTo>
                <a:cubicBezTo>
                  <a:pt x="143" y="158"/>
                  <a:pt x="147" y="143"/>
                  <a:pt x="147" y="1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7" name="Freeform 58"/>
          <p:cNvSpPr>
            <a:spLocks noEditPoints="1"/>
          </p:cNvSpPr>
          <p:nvPr/>
        </p:nvSpPr>
        <p:spPr bwMode="auto">
          <a:xfrm>
            <a:off x="5576888" y="5121275"/>
            <a:ext cx="158750" cy="214313"/>
          </a:xfrm>
          <a:custGeom>
            <a:avLst/>
            <a:gdLst>
              <a:gd name="T0" fmla="*/ 52 w 100"/>
              <a:gd name="T1" fmla="*/ 135 h 135"/>
              <a:gd name="T2" fmla="*/ 52 w 100"/>
              <a:gd name="T3" fmla="*/ 108 h 135"/>
              <a:gd name="T4" fmla="*/ 0 w 100"/>
              <a:gd name="T5" fmla="*/ 108 h 135"/>
              <a:gd name="T6" fmla="*/ 0 w 100"/>
              <a:gd name="T7" fmla="*/ 81 h 135"/>
              <a:gd name="T8" fmla="*/ 62 w 100"/>
              <a:gd name="T9" fmla="*/ 0 h 135"/>
              <a:gd name="T10" fmla="*/ 84 w 100"/>
              <a:gd name="T11" fmla="*/ 0 h 135"/>
              <a:gd name="T12" fmla="*/ 84 w 100"/>
              <a:gd name="T13" fmla="*/ 81 h 135"/>
              <a:gd name="T14" fmla="*/ 100 w 100"/>
              <a:gd name="T15" fmla="*/ 81 h 135"/>
              <a:gd name="T16" fmla="*/ 100 w 100"/>
              <a:gd name="T17" fmla="*/ 108 h 135"/>
              <a:gd name="T18" fmla="*/ 84 w 100"/>
              <a:gd name="T19" fmla="*/ 108 h 135"/>
              <a:gd name="T20" fmla="*/ 84 w 100"/>
              <a:gd name="T21" fmla="*/ 135 h 135"/>
              <a:gd name="T22" fmla="*/ 52 w 100"/>
              <a:gd name="T23" fmla="*/ 135 h 135"/>
              <a:gd name="T24" fmla="*/ 52 w 100"/>
              <a:gd name="T25" fmla="*/ 135 h 135"/>
              <a:gd name="T26" fmla="*/ 30 w 100"/>
              <a:gd name="T27" fmla="*/ 81 h 135"/>
              <a:gd name="T28" fmla="*/ 56 w 100"/>
              <a:gd name="T29" fmla="*/ 81 h 135"/>
              <a:gd name="T30" fmla="*/ 56 w 100"/>
              <a:gd name="T31" fmla="*/ 47 h 135"/>
              <a:gd name="T32" fmla="*/ 30 w 100"/>
              <a:gd name="T33" fmla="*/ 81 h 135"/>
              <a:gd name="T34" fmla="*/ 30 w 100"/>
              <a:gd name="T35" fmla="*/ 81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0" h="135">
                <a:moveTo>
                  <a:pt x="52" y="135"/>
                </a:moveTo>
                <a:lnTo>
                  <a:pt x="52" y="108"/>
                </a:lnTo>
                <a:lnTo>
                  <a:pt x="0" y="108"/>
                </a:lnTo>
                <a:lnTo>
                  <a:pt x="0" y="81"/>
                </a:lnTo>
                <a:lnTo>
                  <a:pt x="62" y="0"/>
                </a:lnTo>
                <a:lnTo>
                  <a:pt x="84" y="0"/>
                </a:lnTo>
                <a:lnTo>
                  <a:pt x="84" y="81"/>
                </a:lnTo>
                <a:lnTo>
                  <a:pt x="100" y="81"/>
                </a:lnTo>
                <a:lnTo>
                  <a:pt x="100" y="108"/>
                </a:lnTo>
                <a:lnTo>
                  <a:pt x="84" y="108"/>
                </a:lnTo>
                <a:lnTo>
                  <a:pt x="84" y="135"/>
                </a:lnTo>
                <a:lnTo>
                  <a:pt x="52" y="135"/>
                </a:lnTo>
                <a:lnTo>
                  <a:pt x="52" y="135"/>
                </a:lnTo>
                <a:close/>
                <a:moveTo>
                  <a:pt x="30" y="81"/>
                </a:moveTo>
                <a:lnTo>
                  <a:pt x="56" y="81"/>
                </a:lnTo>
                <a:lnTo>
                  <a:pt x="56" y="47"/>
                </a:lnTo>
                <a:lnTo>
                  <a:pt x="30" y="81"/>
                </a:lnTo>
                <a:lnTo>
                  <a:pt x="30" y="8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8" name="Oval 59"/>
          <p:cNvSpPr>
            <a:spLocks noChangeArrowheads="1"/>
          </p:cNvSpPr>
          <p:nvPr/>
        </p:nvSpPr>
        <p:spPr bwMode="auto">
          <a:xfrm>
            <a:off x="4691063" y="5194300"/>
            <a:ext cx="573088" cy="5730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9" name="Freeform 60"/>
          <p:cNvSpPr>
            <a:spLocks noEditPoints="1"/>
          </p:cNvSpPr>
          <p:nvPr/>
        </p:nvSpPr>
        <p:spPr bwMode="auto">
          <a:xfrm>
            <a:off x="4835526" y="5307013"/>
            <a:ext cx="276225" cy="322263"/>
          </a:xfrm>
          <a:custGeom>
            <a:avLst/>
            <a:gdLst>
              <a:gd name="T0" fmla="*/ 130 w 367"/>
              <a:gd name="T1" fmla="*/ 19 h 428"/>
              <a:gd name="T2" fmla="*/ 122 w 367"/>
              <a:gd name="T3" fmla="*/ 27 h 428"/>
              <a:gd name="T4" fmla="*/ 127 w 367"/>
              <a:gd name="T5" fmla="*/ 35 h 428"/>
              <a:gd name="T6" fmla="*/ 134 w 367"/>
              <a:gd name="T7" fmla="*/ 37 h 428"/>
              <a:gd name="T8" fmla="*/ 134 w 367"/>
              <a:gd name="T9" fmla="*/ 132 h 428"/>
              <a:gd name="T10" fmla="*/ 110 w 367"/>
              <a:gd name="T11" fmla="*/ 227 h 428"/>
              <a:gd name="T12" fmla="*/ 24 w 367"/>
              <a:gd name="T13" fmla="*/ 383 h 428"/>
              <a:gd name="T14" fmla="*/ 24 w 367"/>
              <a:gd name="T15" fmla="*/ 400 h 428"/>
              <a:gd name="T16" fmla="*/ 39 w 367"/>
              <a:gd name="T17" fmla="*/ 409 h 428"/>
              <a:gd name="T18" fmla="*/ 328 w 367"/>
              <a:gd name="T19" fmla="*/ 409 h 428"/>
              <a:gd name="T20" fmla="*/ 344 w 367"/>
              <a:gd name="T21" fmla="*/ 400 h 428"/>
              <a:gd name="T22" fmla="*/ 344 w 367"/>
              <a:gd name="T23" fmla="*/ 383 h 428"/>
              <a:gd name="T24" fmla="*/ 258 w 367"/>
              <a:gd name="T25" fmla="*/ 230 h 428"/>
              <a:gd name="T26" fmla="*/ 233 w 367"/>
              <a:gd name="T27" fmla="*/ 134 h 428"/>
              <a:gd name="T28" fmla="*/ 233 w 367"/>
              <a:gd name="T29" fmla="*/ 37 h 428"/>
              <a:gd name="T30" fmla="*/ 241 w 367"/>
              <a:gd name="T31" fmla="*/ 36 h 428"/>
              <a:gd name="T32" fmla="*/ 247 w 367"/>
              <a:gd name="T33" fmla="*/ 27 h 428"/>
              <a:gd name="T34" fmla="*/ 239 w 367"/>
              <a:gd name="T35" fmla="*/ 19 h 428"/>
              <a:gd name="T36" fmla="*/ 130 w 367"/>
              <a:gd name="T37" fmla="*/ 19 h 428"/>
              <a:gd name="T38" fmla="*/ 328 w 367"/>
              <a:gd name="T39" fmla="*/ 428 h 428"/>
              <a:gd name="T40" fmla="*/ 39 w 367"/>
              <a:gd name="T41" fmla="*/ 428 h 428"/>
              <a:gd name="T42" fmla="*/ 7 w 367"/>
              <a:gd name="T43" fmla="*/ 410 h 428"/>
              <a:gd name="T44" fmla="*/ 7 w 367"/>
              <a:gd name="T45" fmla="*/ 373 h 428"/>
              <a:gd name="T46" fmla="*/ 93 w 367"/>
              <a:gd name="T47" fmla="*/ 218 h 428"/>
              <a:gd name="T48" fmla="*/ 115 w 367"/>
              <a:gd name="T49" fmla="*/ 132 h 428"/>
              <a:gd name="T50" fmla="*/ 115 w 367"/>
              <a:gd name="T51" fmla="*/ 51 h 428"/>
              <a:gd name="T52" fmla="*/ 103 w 367"/>
              <a:gd name="T53" fmla="*/ 24 h 428"/>
              <a:gd name="T54" fmla="*/ 130 w 367"/>
              <a:gd name="T55" fmla="*/ 0 h 428"/>
              <a:gd name="T56" fmla="*/ 239 w 367"/>
              <a:gd name="T57" fmla="*/ 0 h 428"/>
              <a:gd name="T58" fmla="*/ 267 w 367"/>
              <a:gd name="T59" fmla="*/ 25 h 428"/>
              <a:gd name="T60" fmla="*/ 253 w 367"/>
              <a:gd name="T61" fmla="*/ 52 h 428"/>
              <a:gd name="T62" fmla="*/ 253 w 367"/>
              <a:gd name="T63" fmla="*/ 134 h 428"/>
              <a:gd name="T64" fmla="*/ 275 w 367"/>
              <a:gd name="T65" fmla="*/ 220 h 428"/>
              <a:gd name="T66" fmla="*/ 361 w 367"/>
              <a:gd name="T67" fmla="*/ 373 h 428"/>
              <a:gd name="T68" fmla="*/ 360 w 367"/>
              <a:gd name="T69" fmla="*/ 410 h 428"/>
              <a:gd name="T70" fmla="*/ 328 w 367"/>
              <a:gd name="T71" fmla="*/ 428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67" h="428">
                <a:moveTo>
                  <a:pt x="130" y="19"/>
                </a:moveTo>
                <a:cubicBezTo>
                  <a:pt x="123" y="19"/>
                  <a:pt x="122" y="25"/>
                  <a:pt x="122" y="27"/>
                </a:cubicBezTo>
                <a:cubicBezTo>
                  <a:pt x="122" y="28"/>
                  <a:pt x="121" y="34"/>
                  <a:pt x="127" y="35"/>
                </a:cubicBezTo>
                <a:cubicBezTo>
                  <a:pt x="134" y="37"/>
                  <a:pt x="134" y="37"/>
                  <a:pt x="134" y="37"/>
                </a:cubicBezTo>
                <a:cubicBezTo>
                  <a:pt x="134" y="132"/>
                  <a:pt x="134" y="132"/>
                  <a:pt x="134" y="132"/>
                </a:cubicBezTo>
                <a:cubicBezTo>
                  <a:pt x="134" y="165"/>
                  <a:pt x="126" y="198"/>
                  <a:pt x="110" y="227"/>
                </a:cubicBezTo>
                <a:cubicBezTo>
                  <a:pt x="24" y="383"/>
                  <a:pt x="24" y="383"/>
                  <a:pt x="24" y="383"/>
                </a:cubicBezTo>
                <a:cubicBezTo>
                  <a:pt x="21" y="388"/>
                  <a:pt x="21" y="395"/>
                  <a:pt x="24" y="400"/>
                </a:cubicBezTo>
                <a:cubicBezTo>
                  <a:pt x="27" y="405"/>
                  <a:pt x="33" y="409"/>
                  <a:pt x="39" y="409"/>
                </a:cubicBezTo>
                <a:cubicBezTo>
                  <a:pt x="328" y="409"/>
                  <a:pt x="328" y="409"/>
                  <a:pt x="328" y="409"/>
                </a:cubicBezTo>
                <a:cubicBezTo>
                  <a:pt x="335" y="409"/>
                  <a:pt x="340" y="405"/>
                  <a:pt x="344" y="400"/>
                </a:cubicBezTo>
                <a:cubicBezTo>
                  <a:pt x="347" y="395"/>
                  <a:pt x="347" y="388"/>
                  <a:pt x="344" y="383"/>
                </a:cubicBezTo>
                <a:cubicBezTo>
                  <a:pt x="258" y="230"/>
                  <a:pt x="258" y="230"/>
                  <a:pt x="258" y="230"/>
                </a:cubicBezTo>
                <a:cubicBezTo>
                  <a:pt x="242" y="200"/>
                  <a:pt x="233" y="167"/>
                  <a:pt x="233" y="134"/>
                </a:cubicBezTo>
                <a:cubicBezTo>
                  <a:pt x="233" y="37"/>
                  <a:pt x="233" y="37"/>
                  <a:pt x="233" y="37"/>
                </a:cubicBezTo>
                <a:cubicBezTo>
                  <a:pt x="241" y="36"/>
                  <a:pt x="241" y="36"/>
                  <a:pt x="241" y="36"/>
                </a:cubicBezTo>
                <a:cubicBezTo>
                  <a:pt x="248" y="35"/>
                  <a:pt x="247" y="28"/>
                  <a:pt x="247" y="27"/>
                </a:cubicBezTo>
                <a:cubicBezTo>
                  <a:pt x="247" y="24"/>
                  <a:pt x="246" y="19"/>
                  <a:pt x="239" y="19"/>
                </a:cubicBezTo>
                <a:cubicBezTo>
                  <a:pt x="130" y="19"/>
                  <a:pt x="130" y="19"/>
                  <a:pt x="130" y="19"/>
                </a:cubicBezTo>
                <a:close/>
                <a:moveTo>
                  <a:pt x="328" y="428"/>
                </a:moveTo>
                <a:cubicBezTo>
                  <a:pt x="39" y="428"/>
                  <a:pt x="39" y="428"/>
                  <a:pt x="39" y="428"/>
                </a:cubicBezTo>
                <a:cubicBezTo>
                  <a:pt x="26" y="428"/>
                  <a:pt x="14" y="421"/>
                  <a:pt x="7" y="410"/>
                </a:cubicBezTo>
                <a:cubicBezTo>
                  <a:pt x="0" y="398"/>
                  <a:pt x="0" y="385"/>
                  <a:pt x="7" y="373"/>
                </a:cubicBezTo>
                <a:cubicBezTo>
                  <a:pt x="93" y="218"/>
                  <a:pt x="93" y="218"/>
                  <a:pt x="93" y="218"/>
                </a:cubicBezTo>
                <a:cubicBezTo>
                  <a:pt x="107" y="192"/>
                  <a:pt x="115" y="162"/>
                  <a:pt x="115" y="132"/>
                </a:cubicBezTo>
                <a:cubicBezTo>
                  <a:pt x="115" y="51"/>
                  <a:pt x="115" y="51"/>
                  <a:pt x="115" y="51"/>
                </a:cubicBezTo>
                <a:cubicBezTo>
                  <a:pt x="106" y="46"/>
                  <a:pt x="101" y="36"/>
                  <a:pt x="103" y="24"/>
                </a:cubicBezTo>
                <a:cubicBezTo>
                  <a:pt x="104" y="10"/>
                  <a:pt x="116" y="0"/>
                  <a:pt x="130" y="0"/>
                </a:cubicBezTo>
                <a:cubicBezTo>
                  <a:pt x="239" y="0"/>
                  <a:pt x="239" y="0"/>
                  <a:pt x="239" y="0"/>
                </a:cubicBezTo>
                <a:cubicBezTo>
                  <a:pt x="254" y="0"/>
                  <a:pt x="265" y="10"/>
                  <a:pt x="267" y="25"/>
                </a:cubicBezTo>
                <a:cubicBezTo>
                  <a:pt x="267" y="35"/>
                  <a:pt x="263" y="47"/>
                  <a:pt x="253" y="52"/>
                </a:cubicBezTo>
                <a:cubicBezTo>
                  <a:pt x="253" y="134"/>
                  <a:pt x="253" y="134"/>
                  <a:pt x="253" y="134"/>
                </a:cubicBezTo>
                <a:cubicBezTo>
                  <a:pt x="253" y="164"/>
                  <a:pt x="260" y="194"/>
                  <a:pt x="275" y="220"/>
                </a:cubicBezTo>
                <a:cubicBezTo>
                  <a:pt x="361" y="373"/>
                  <a:pt x="361" y="373"/>
                  <a:pt x="361" y="373"/>
                </a:cubicBezTo>
                <a:cubicBezTo>
                  <a:pt x="367" y="385"/>
                  <a:pt x="367" y="398"/>
                  <a:pt x="360" y="410"/>
                </a:cubicBezTo>
                <a:cubicBezTo>
                  <a:pt x="353" y="421"/>
                  <a:pt x="342" y="428"/>
                  <a:pt x="328" y="428"/>
                </a:cubicBezTo>
                <a:close/>
              </a:path>
            </a:pathLst>
          </a:custGeom>
          <a:solidFill>
            <a:srgbClr val="14907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0" name="Freeform 61"/>
          <p:cNvSpPr>
            <a:spLocks noEditPoints="1"/>
          </p:cNvSpPr>
          <p:nvPr/>
        </p:nvSpPr>
        <p:spPr bwMode="auto">
          <a:xfrm>
            <a:off x="4870451" y="5489575"/>
            <a:ext cx="207963" cy="107950"/>
          </a:xfrm>
          <a:custGeom>
            <a:avLst/>
            <a:gdLst>
              <a:gd name="T0" fmla="*/ 175 w 276"/>
              <a:gd name="T1" fmla="*/ 126 h 144"/>
              <a:gd name="T2" fmla="*/ 165 w 276"/>
              <a:gd name="T3" fmla="*/ 115 h 144"/>
              <a:gd name="T4" fmla="*/ 175 w 276"/>
              <a:gd name="T5" fmla="*/ 105 h 144"/>
              <a:gd name="T6" fmla="*/ 185 w 276"/>
              <a:gd name="T7" fmla="*/ 115 h 144"/>
              <a:gd name="T8" fmla="*/ 175 w 276"/>
              <a:gd name="T9" fmla="*/ 126 h 144"/>
              <a:gd name="T10" fmla="*/ 152 w 276"/>
              <a:gd name="T11" fmla="*/ 36 h 144"/>
              <a:gd name="T12" fmla="*/ 162 w 276"/>
              <a:gd name="T13" fmla="*/ 26 h 144"/>
              <a:gd name="T14" fmla="*/ 172 w 276"/>
              <a:gd name="T15" fmla="*/ 36 h 144"/>
              <a:gd name="T16" fmla="*/ 162 w 276"/>
              <a:gd name="T17" fmla="*/ 46 h 144"/>
              <a:gd name="T18" fmla="*/ 152 w 276"/>
              <a:gd name="T19" fmla="*/ 36 h 144"/>
              <a:gd name="T20" fmla="*/ 87 w 276"/>
              <a:gd name="T21" fmla="*/ 89 h 144"/>
              <a:gd name="T22" fmla="*/ 77 w 276"/>
              <a:gd name="T23" fmla="*/ 79 h 144"/>
              <a:gd name="T24" fmla="*/ 87 w 276"/>
              <a:gd name="T25" fmla="*/ 69 h 144"/>
              <a:gd name="T26" fmla="*/ 97 w 276"/>
              <a:gd name="T27" fmla="*/ 79 h 144"/>
              <a:gd name="T28" fmla="*/ 87 w 276"/>
              <a:gd name="T29" fmla="*/ 89 h 144"/>
              <a:gd name="T30" fmla="*/ 265 w 276"/>
              <a:gd name="T31" fmla="*/ 115 h 144"/>
              <a:gd name="T32" fmla="*/ 203 w 276"/>
              <a:gd name="T33" fmla="*/ 0 h 144"/>
              <a:gd name="T34" fmla="*/ 72 w 276"/>
              <a:gd name="T35" fmla="*/ 0 h 144"/>
              <a:gd name="T36" fmla="*/ 10 w 276"/>
              <a:gd name="T37" fmla="*/ 116 h 144"/>
              <a:gd name="T38" fmla="*/ 17 w 276"/>
              <a:gd name="T39" fmla="*/ 144 h 144"/>
              <a:gd name="T40" fmla="*/ 258 w 276"/>
              <a:gd name="T41" fmla="*/ 144 h 144"/>
              <a:gd name="T42" fmla="*/ 265 w 276"/>
              <a:gd name="T43" fmla="*/ 115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76" h="144">
                <a:moveTo>
                  <a:pt x="175" y="126"/>
                </a:moveTo>
                <a:cubicBezTo>
                  <a:pt x="169" y="126"/>
                  <a:pt x="165" y="121"/>
                  <a:pt x="165" y="115"/>
                </a:cubicBezTo>
                <a:cubicBezTo>
                  <a:pt x="165" y="110"/>
                  <a:pt x="169" y="105"/>
                  <a:pt x="175" y="105"/>
                </a:cubicBezTo>
                <a:cubicBezTo>
                  <a:pt x="181" y="105"/>
                  <a:pt x="185" y="110"/>
                  <a:pt x="185" y="115"/>
                </a:cubicBezTo>
                <a:cubicBezTo>
                  <a:pt x="185" y="121"/>
                  <a:pt x="181" y="126"/>
                  <a:pt x="175" y="126"/>
                </a:cubicBezTo>
                <a:close/>
                <a:moveTo>
                  <a:pt x="152" y="36"/>
                </a:moveTo>
                <a:cubicBezTo>
                  <a:pt x="152" y="30"/>
                  <a:pt x="156" y="26"/>
                  <a:pt x="162" y="26"/>
                </a:cubicBezTo>
                <a:cubicBezTo>
                  <a:pt x="167" y="26"/>
                  <a:pt x="172" y="30"/>
                  <a:pt x="172" y="36"/>
                </a:cubicBezTo>
                <a:cubicBezTo>
                  <a:pt x="172" y="42"/>
                  <a:pt x="167" y="46"/>
                  <a:pt x="162" y="46"/>
                </a:cubicBezTo>
                <a:cubicBezTo>
                  <a:pt x="156" y="46"/>
                  <a:pt x="152" y="42"/>
                  <a:pt x="152" y="36"/>
                </a:cubicBezTo>
                <a:close/>
                <a:moveTo>
                  <a:pt x="87" y="89"/>
                </a:moveTo>
                <a:cubicBezTo>
                  <a:pt x="82" y="89"/>
                  <a:pt x="77" y="85"/>
                  <a:pt x="77" y="79"/>
                </a:cubicBezTo>
                <a:cubicBezTo>
                  <a:pt x="77" y="73"/>
                  <a:pt x="82" y="69"/>
                  <a:pt x="87" y="69"/>
                </a:cubicBezTo>
                <a:cubicBezTo>
                  <a:pt x="93" y="69"/>
                  <a:pt x="97" y="73"/>
                  <a:pt x="97" y="79"/>
                </a:cubicBezTo>
                <a:cubicBezTo>
                  <a:pt x="97" y="85"/>
                  <a:pt x="93" y="89"/>
                  <a:pt x="87" y="89"/>
                </a:cubicBezTo>
                <a:close/>
                <a:moveTo>
                  <a:pt x="265" y="115"/>
                </a:moveTo>
                <a:cubicBezTo>
                  <a:pt x="265" y="115"/>
                  <a:pt x="204" y="3"/>
                  <a:pt x="203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1" y="2"/>
                  <a:pt x="10" y="116"/>
                  <a:pt x="10" y="116"/>
                </a:cubicBezTo>
                <a:cubicBezTo>
                  <a:pt x="2" y="128"/>
                  <a:pt x="0" y="144"/>
                  <a:pt x="17" y="144"/>
                </a:cubicBezTo>
                <a:cubicBezTo>
                  <a:pt x="258" y="144"/>
                  <a:pt x="258" y="144"/>
                  <a:pt x="258" y="144"/>
                </a:cubicBezTo>
                <a:cubicBezTo>
                  <a:pt x="276" y="144"/>
                  <a:pt x="273" y="128"/>
                  <a:pt x="265" y="115"/>
                </a:cubicBezTo>
                <a:close/>
              </a:path>
            </a:pathLst>
          </a:custGeom>
          <a:solidFill>
            <a:srgbClr val="14907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1" name="Freeform 62"/>
          <p:cNvSpPr>
            <a:spLocks noEditPoints="1"/>
          </p:cNvSpPr>
          <p:nvPr/>
        </p:nvSpPr>
        <p:spPr bwMode="auto">
          <a:xfrm>
            <a:off x="4016376" y="5484813"/>
            <a:ext cx="158750" cy="185738"/>
          </a:xfrm>
          <a:custGeom>
            <a:avLst/>
            <a:gdLst>
              <a:gd name="T0" fmla="*/ 212 w 212"/>
              <a:gd name="T1" fmla="*/ 124 h 247"/>
              <a:gd name="T2" fmla="*/ 204 w 212"/>
              <a:gd name="T3" fmla="*/ 173 h 247"/>
              <a:gd name="T4" fmla="*/ 182 w 212"/>
              <a:gd name="T5" fmla="*/ 212 h 247"/>
              <a:gd name="T6" fmla="*/ 148 w 212"/>
              <a:gd name="T7" fmla="*/ 238 h 247"/>
              <a:gd name="T8" fmla="*/ 106 w 212"/>
              <a:gd name="T9" fmla="*/ 247 h 247"/>
              <a:gd name="T10" fmla="*/ 64 w 212"/>
              <a:gd name="T11" fmla="*/ 238 h 247"/>
              <a:gd name="T12" fmla="*/ 30 w 212"/>
              <a:gd name="T13" fmla="*/ 212 h 247"/>
              <a:gd name="T14" fmla="*/ 8 w 212"/>
              <a:gd name="T15" fmla="*/ 173 h 247"/>
              <a:gd name="T16" fmla="*/ 0 w 212"/>
              <a:gd name="T17" fmla="*/ 124 h 247"/>
              <a:gd name="T18" fmla="*/ 8 w 212"/>
              <a:gd name="T19" fmla="*/ 74 h 247"/>
              <a:gd name="T20" fmla="*/ 30 w 212"/>
              <a:gd name="T21" fmla="*/ 35 h 247"/>
              <a:gd name="T22" fmla="*/ 64 w 212"/>
              <a:gd name="T23" fmla="*/ 10 h 247"/>
              <a:gd name="T24" fmla="*/ 106 w 212"/>
              <a:gd name="T25" fmla="*/ 0 h 247"/>
              <a:gd name="T26" fmla="*/ 148 w 212"/>
              <a:gd name="T27" fmla="*/ 10 h 247"/>
              <a:gd name="T28" fmla="*/ 182 w 212"/>
              <a:gd name="T29" fmla="*/ 35 h 247"/>
              <a:gd name="T30" fmla="*/ 204 w 212"/>
              <a:gd name="T31" fmla="*/ 74 h 247"/>
              <a:gd name="T32" fmla="*/ 212 w 212"/>
              <a:gd name="T33" fmla="*/ 124 h 247"/>
              <a:gd name="T34" fmla="*/ 147 w 212"/>
              <a:gd name="T35" fmla="*/ 124 h 247"/>
              <a:gd name="T36" fmla="*/ 135 w 212"/>
              <a:gd name="T37" fmla="*/ 78 h 247"/>
              <a:gd name="T38" fmla="*/ 106 w 212"/>
              <a:gd name="T39" fmla="*/ 60 h 247"/>
              <a:gd name="T40" fmla="*/ 76 w 212"/>
              <a:gd name="T41" fmla="*/ 78 h 247"/>
              <a:gd name="T42" fmla="*/ 65 w 212"/>
              <a:gd name="T43" fmla="*/ 124 h 247"/>
              <a:gd name="T44" fmla="*/ 76 w 212"/>
              <a:gd name="T45" fmla="*/ 170 h 247"/>
              <a:gd name="T46" fmla="*/ 106 w 212"/>
              <a:gd name="T47" fmla="*/ 187 h 247"/>
              <a:gd name="T48" fmla="*/ 135 w 212"/>
              <a:gd name="T49" fmla="*/ 170 h 247"/>
              <a:gd name="T50" fmla="*/ 147 w 212"/>
              <a:gd name="T51" fmla="*/ 124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12" h="247">
                <a:moveTo>
                  <a:pt x="212" y="124"/>
                </a:moveTo>
                <a:cubicBezTo>
                  <a:pt x="212" y="142"/>
                  <a:pt x="210" y="158"/>
                  <a:pt x="204" y="173"/>
                </a:cubicBezTo>
                <a:cubicBezTo>
                  <a:pt x="199" y="188"/>
                  <a:pt x="191" y="201"/>
                  <a:pt x="182" y="212"/>
                </a:cubicBezTo>
                <a:cubicBezTo>
                  <a:pt x="172" y="223"/>
                  <a:pt x="161" y="232"/>
                  <a:pt x="148" y="238"/>
                </a:cubicBezTo>
                <a:cubicBezTo>
                  <a:pt x="135" y="244"/>
                  <a:pt x="121" y="247"/>
                  <a:pt x="106" y="247"/>
                </a:cubicBezTo>
                <a:cubicBezTo>
                  <a:pt x="91" y="247"/>
                  <a:pt x="77" y="244"/>
                  <a:pt x="64" y="238"/>
                </a:cubicBezTo>
                <a:cubicBezTo>
                  <a:pt x="51" y="232"/>
                  <a:pt x="40" y="223"/>
                  <a:pt x="30" y="212"/>
                </a:cubicBezTo>
                <a:cubicBezTo>
                  <a:pt x="21" y="201"/>
                  <a:pt x="13" y="188"/>
                  <a:pt x="8" y="173"/>
                </a:cubicBezTo>
                <a:cubicBezTo>
                  <a:pt x="3" y="158"/>
                  <a:pt x="0" y="142"/>
                  <a:pt x="0" y="124"/>
                </a:cubicBezTo>
                <a:cubicBezTo>
                  <a:pt x="0" y="106"/>
                  <a:pt x="3" y="90"/>
                  <a:pt x="8" y="74"/>
                </a:cubicBezTo>
                <a:cubicBezTo>
                  <a:pt x="13" y="59"/>
                  <a:pt x="21" y="46"/>
                  <a:pt x="30" y="35"/>
                </a:cubicBezTo>
                <a:cubicBezTo>
                  <a:pt x="40" y="24"/>
                  <a:pt x="51" y="16"/>
                  <a:pt x="64" y="10"/>
                </a:cubicBezTo>
                <a:cubicBezTo>
                  <a:pt x="77" y="3"/>
                  <a:pt x="91" y="0"/>
                  <a:pt x="106" y="0"/>
                </a:cubicBezTo>
                <a:cubicBezTo>
                  <a:pt x="121" y="0"/>
                  <a:pt x="135" y="3"/>
                  <a:pt x="148" y="10"/>
                </a:cubicBezTo>
                <a:cubicBezTo>
                  <a:pt x="161" y="16"/>
                  <a:pt x="172" y="24"/>
                  <a:pt x="182" y="35"/>
                </a:cubicBezTo>
                <a:cubicBezTo>
                  <a:pt x="191" y="46"/>
                  <a:pt x="199" y="59"/>
                  <a:pt x="204" y="74"/>
                </a:cubicBezTo>
                <a:cubicBezTo>
                  <a:pt x="210" y="90"/>
                  <a:pt x="212" y="106"/>
                  <a:pt x="212" y="124"/>
                </a:cubicBezTo>
                <a:close/>
                <a:moveTo>
                  <a:pt x="147" y="124"/>
                </a:moveTo>
                <a:cubicBezTo>
                  <a:pt x="147" y="105"/>
                  <a:pt x="143" y="90"/>
                  <a:pt x="135" y="78"/>
                </a:cubicBezTo>
                <a:cubicBezTo>
                  <a:pt x="128" y="66"/>
                  <a:pt x="118" y="60"/>
                  <a:pt x="106" y="60"/>
                </a:cubicBezTo>
                <a:cubicBezTo>
                  <a:pt x="94" y="60"/>
                  <a:pt x="84" y="66"/>
                  <a:pt x="76" y="78"/>
                </a:cubicBezTo>
                <a:cubicBezTo>
                  <a:pt x="69" y="90"/>
                  <a:pt x="65" y="105"/>
                  <a:pt x="65" y="124"/>
                </a:cubicBezTo>
                <a:cubicBezTo>
                  <a:pt x="65" y="143"/>
                  <a:pt x="69" y="158"/>
                  <a:pt x="76" y="170"/>
                </a:cubicBezTo>
                <a:cubicBezTo>
                  <a:pt x="84" y="182"/>
                  <a:pt x="94" y="187"/>
                  <a:pt x="106" y="187"/>
                </a:cubicBezTo>
                <a:cubicBezTo>
                  <a:pt x="118" y="187"/>
                  <a:pt x="128" y="182"/>
                  <a:pt x="135" y="170"/>
                </a:cubicBezTo>
                <a:cubicBezTo>
                  <a:pt x="143" y="158"/>
                  <a:pt x="147" y="143"/>
                  <a:pt x="147" y="1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2" name="Freeform 63"/>
          <p:cNvSpPr>
            <a:spLocks/>
          </p:cNvSpPr>
          <p:nvPr/>
        </p:nvSpPr>
        <p:spPr bwMode="auto">
          <a:xfrm>
            <a:off x="4197351" y="5492750"/>
            <a:ext cx="153988" cy="220663"/>
          </a:xfrm>
          <a:custGeom>
            <a:avLst/>
            <a:gdLst>
              <a:gd name="T0" fmla="*/ 109 w 204"/>
              <a:gd name="T1" fmla="*/ 101 h 293"/>
              <a:gd name="T2" fmla="*/ 147 w 204"/>
              <a:gd name="T3" fmla="*/ 108 h 293"/>
              <a:gd name="T4" fmla="*/ 177 w 204"/>
              <a:gd name="T5" fmla="*/ 127 h 293"/>
              <a:gd name="T6" fmla="*/ 197 w 204"/>
              <a:gd name="T7" fmla="*/ 156 h 293"/>
              <a:gd name="T8" fmla="*/ 204 w 204"/>
              <a:gd name="T9" fmla="*/ 194 h 293"/>
              <a:gd name="T10" fmla="*/ 196 w 204"/>
              <a:gd name="T11" fmla="*/ 234 h 293"/>
              <a:gd name="T12" fmla="*/ 173 w 204"/>
              <a:gd name="T13" fmla="*/ 265 h 293"/>
              <a:gd name="T14" fmla="*/ 139 w 204"/>
              <a:gd name="T15" fmla="*/ 286 h 293"/>
              <a:gd name="T16" fmla="*/ 95 w 204"/>
              <a:gd name="T17" fmla="*/ 293 h 293"/>
              <a:gd name="T18" fmla="*/ 38 w 204"/>
              <a:gd name="T19" fmla="*/ 280 h 293"/>
              <a:gd name="T20" fmla="*/ 0 w 204"/>
              <a:gd name="T21" fmla="*/ 245 h 293"/>
              <a:gd name="T22" fmla="*/ 36 w 204"/>
              <a:gd name="T23" fmla="*/ 204 h 293"/>
              <a:gd name="T24" fmla="*/ 64 w 204"/>
              <a:gd name="T25" fmla="*/ 227 h 293"/>
              <a:gd name="T26" fmla="*/ 96 w 204"/>
              <a:gd name="T27" fmla="*/ 236 h 293"/>
              <a:gd name="T28" fmla="*/ 126 w 204"/>
              <a:gd name="T29" fmla="*/ 225 h 293"/>
              <a:gd name="T30" fmla="*/ 137 w 204"/>
              <a:gd name="T31" fmla="*/ 195 h 293"/>
              <a:gd name="T32" fmla="*/ 127 w 204"/>
              <a:gd name="T33" fmla="*/ 167 h 293"/>
              <a:gd name="T34" fmla="*/ 99 w 204"/>
              <a:gd name="T35" fmla="*/ 157 h 293"/>
              <a:gd name="T36" fmla="*/ 79 w 204"/>
              <a:gd name="T37" fmla="*/ 162 h 293"/>
              <a:gd name="T38" fmla="*/ 64 w 204"/>
              <a:gd name="T39" fmla="*/ 176 h 293"/>
              <a:gd name="T40" fmla="*/ 7 w 204"/>
              <a:gd name="T41" fmla="*/ 176 h 293"/>
              <a:gd name="T42" fmla="*/ 9 w 204"/>
              <a:gd name="T43" fmla="*/ 167 h 293"/>
              <a:gd name="T44" fmla="*/ 13 w 204"/>
              <a:gd name="T45" fmla="*/ 147 h 293"/>
              <a:gd name="T46" fmla="*/ 18 w 204"/>
              <a:gd name="T47" fmla="*/ 118 h 293"/>
              <a:gd name="T48" fmla="*/ 24 w 204"/>
              <a:gd name="T49" fmla="*/ 86 h 293"/>
              <a:gd name="T50" fmla="*/ 41 w 204"/>
              <a:gd name="T51" fmla="*/ 0 h 293"/>
              <a:gd name="T52" fmla="*/ 185 w 204"/>
              <a:gd name="T53" fmla="*/ 0 h 293"/>
              <a:gd name="T54" fmla="*/ 185 w 204"/>
              <a:gd name="T55" fmla="*/ 59 h 293"/>
              <a:gd name="T56" fmla="*/ 88 w 204"/>
              <a:gd name="T57" fmla="*/ 59 h 293"/>
              <a:gd name="T58" fmla="*/ 80 w 204"/>
              <a:gd name="T59" fmla="*/ 108 h 293"/>
              <a:gd name="T60" fmla="*/ 90 w 204"/>
              <a:gd name="T61" fmla="*/ 103 h 293"/>
              <a:gd name="T62" fmla="*/ 109 w 204"/>
              <a:gd name="T63" fmla="*/ 101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4" h="293">
                <a:moveTo>
                  <a:pt x="109" y="101"/>
                </a:moveTo>
                <a:cubicBezTo>
                  <a:pt x="122" y="101"/>
                  <a:pt x="135" y="103"/>
                  <a:pt x="147" y="108"/>
                </a:cubicBezTo>
                <a:cubicBezTo>
                  <a:pt x="158" y="113"/>
                  <a:pt x="168" y="119"/>
                  <a:pt x="177" y="127"/>
                </a:cubicBezTo>
                <a:cubicBezTo>
                  <a:pt x="186" y="135"/>
                  <a:pt x="192" y="145"/>
                  <a:pt x="197" y="156"/>
                </a:cubicBezTo>
                <a:cubicBezTo>
                  <a:pt x="202" y="168"/>
                  <a:pt x="204" y="180"/>
                  <a:pt x="204" y="194"/>
                </a:cubicBezTo>
                <a:cubicBezTo>
                  <a:pt x="204" y="209"/>
                  <a:pt x="201" y="222"/>
                  <a:pt x="196" y="234"/>
                </a:cubicBezTo>
                <a:cubicBezTo>
                  <a:pt x="191" y="246"/>
                  <a:pt x="183" y="257"/>
                  <a:pt x="173" y="265"/>
                </a:cubicBezTo>
                <a:cubicBezTo>
                  <a:pt x="164" y="274"/>
                  <a:pt x="152" y="281"/>
                  <a:pt x="139" y="286"/>
                </a:cubicBezTo>
                <a:cubicBezTo>
                  <a:pt x="126" y="290"/>
                  <a:pt x="111" y="293"/>
                  <a:pt x="95" y="293"/>
                </a:cubicBezTo>
                <a:cubicBezTo>
                  <a:pt x="74" y="293"/>
                  <a:pt x="55" y="288"/>
                  <a:pt x="38" y="280"/>
                </a:cubicBezTo>
                <a:cubicBezTo>
                  <a:pt x="21" y="272"/>
                  <a:pt x="9" y="260"/>
                  <a:pt x="0" y="245"/>
                </a:cubicBezTo>
                <a:cubicBezTo>
                  <a:pt x="36" y="204"/>
                  <a:pt x="36" y="204"/>
                  <a:pt x="36" y="204"/>
                </a:cubicBezTo>
                <a:cubicBezTo>
                  <a:pt x="44" y="214"/>
                  <a:pt x="53" y="221"/>
                  <a:pt x="64" y="227"/>
                </a:cubicBezTo>
                <a:cubicBezTo>
                  <a:pt x="74" y="233"/>
                  <a:pt x="85" y="236"/>
                  <a:pt x="96" y="236"/>
                </a:cubicBezTo>
                <a:cubicBezTo>
                  <a:pt x="108" y="236"/>
                  <a:pt x="118" y="232"/>
                  <a:pt x="126" y="225"/>
                </a:cubicBezTo>
                <a:cubicBezTo>
                  <a:pt x="134" y="217"/>
                  <a:pt x="137" y="208"/>
                  <a:pt x="137" y="195"/>
                </a:cubicBezTo>
                <a:cubicBezTo>
                  <a:pt x="137" y="184"/>
                  <a:pt x="134" y="174"/>
                  <a:pt x="127" y="167"/>
                </a:cubicBezTo>
                <a:cubicBezTo>
                  <a:pt x="120" y="160"/>
                  <a:pt x="111" y="157"/>
                  <a:pt x="99" y="157"/>
                </a:cubicBezTo>
                <a:cubicBezTo>
                  <a:pt x="92" y="157"/>
                  <a:pt x="85" y="158"/>
                  <a:pt x="79" y="162"/>
                </a:cubicBezTo>
                <a:cubicBezTo>
                  <a:pt x="73" y="165"/>
                  <a:pt x="68" y="170"/>
                  <a:pt x="64" y="176"/>
                </a:cubicBezTo>
                <a:cubicBezTo>
                  <a:pt x="7" y="176"/>
                  <a:pt x="7" y="176"/>
                  <a:pt x="7" y="176"/>
                </a:cubicBezTo>
                <a:cubicBezTo>
                  <a:pt x="7" y="175"/>
                  <a:pt x="8" y="172"/>
                  <a:pt x="9" y="167"/>
                </a:cubicBezTo>
                <a:cubicBezTo>
                  <a:pt x="10" y="162"/>
                  <a:pt x="11" y="155"/>
                  <a:pt x="13" y="147"/>
                </a:cubicBezTo>
                <a:cubicBezTo>
                  <a:pt x="14" y="138"/>
                  <a:pt x="16" y="129"/>
                  <a:pt x="18" y="118"/>
                </a:cubicBezTo>
                <a:cubicBezTo>
                  <a:pt x="20" y="108"/>
                  <a:pt x="22" y="97"/>
                  <a:pt x="24" y="86"/>
                </a:cubicBezTo>
                <a:cubicBezTo>
                  <a:pt x="29" y="61"/>
                  <a:pt x="35" y="32"/>
                  <a:pt x="41" y="0"/>
                </a:cubicBezTo>
                <a:cubicBezTo>
                  <a:pt x="185" y="0"/>
                  <a:pt x="185" y="0"/>
                  <a:pt x="185" y="0"/>
                </a:cubicBezTo>
                <a:cubicBezTo>
                  <a:pt x="185" y="59"/>
                  <a:pt x="185" y="59"/>
                  <a:pt x="185" y="59"/>
                </a:cubicBezTo>
                <a:cubicBezTo>
                  <a:pt x="88" y="59"/>
                  <a:pt x="88" y="59"/>
                  <a:pt x="88" y="59"/>
                </a:cubicBezTo>
                <a:cubicBezTo>
                  <a:pt x="80" y="108"/>
                  <a:pt x="80" y="108"/>
                  <a:pt x="80" y="108"/>
                </a:cubicBezTo>
                <a:cubicBezTo>
                  <a:pt x="82" y="107"/>
                  <a:pt x="85" y="105"/>
                  <a:pt x="90" y="103"/>
                </a:cubicBezTo>
                <a:cubicBezTo>
                  <a:pt x="94" y="102"/>
                  <a:pt x="101" y="101"/>
                  <a:pt x="109" y="10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3" name="Oval 64"/>
          <p:cNvSpPr>
            <a:spLocks noChangeArrowheads="1"/>
          </p:cNvSpPr>
          <p:nvPr/>
        </p:nvSpPr>
        <p:spPr bwMode="auto">
          <a:xfrm>
            <a:off x="3248026" y="5037138"/>
            <a:ext cx="573088" cy="5730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4" name="Freeform 65"/>
          <p:cNvSpPr>
            <a:spLocks noEditPoints="1"/>
          </p:cNvSpPr>
          <p:nvPr/>
        </p:nvSpPr>
        <p:spPr bwMode="auto">
          <a:xfrm>
            <a:off x="3443288" y="5159375"/>
            <a:ext cx="241300" cy="225425"/>
          </a:xfrm>
          <a:custGeom>
            <a:avLst/>
            <a:gdLst>
              <a:gd name="T0" fmla="*/ 168 w 321"/>
              <a:gd name="T1" fmla="*/ 41 h 300"/>
              <a:gd name="T2" fmla="*/ 85 w 321"/>
              <a:gd name="T3" fmla="*/ 80 h 300"/>
              <a:gd name="T4" fmla="*/ 97 w 321"/>
              <a:gd name="T5" fmla="*/ 233 h 300"/>
              <a:gd name="T6" fmla="*/ 168 w 321"/>
              <a:gd name="T7" fmla="*/ 259 h 300"/>
              <a:gd name="T8" fmla="*/ 251 w 321"/>
              <a:gd name="T9" fmla="*/ 221 h 300"/>
              <a:gd name="T10" fmla="*/ 277 w 321"/>
              <a:gd name="T11" fmla="*/ 141 h 300"/>
              <a:gd name="T12" fmla="*/ 238 w 321"/>
              <a:gd name="T13" fmla="*/ 67 h 300"/>
              <a:gd name="T14" fmla="*/ 168 w 321"/>
              <a:gd name="T15" fmla="*/ 41 h 300"/>
              <a:gd name="T16" fmla="*/ 168 w 321"/>
              <a:gd name="T17" fmla="*/ 300 h 300"/>
              <a:gd name="T18" fmla="*/ 71 w 321"/>
              <a:gd name="T19" fmla="*/ 265 h 300"/>
              <a:gd name="T20" fmla="*/ 54 w 321"/>
              <a:gd name="T21" fmla="*/ 53 h 300"/>
              <a:gd name="T22" fmla="*/ 168 w 321"/>
              <a:gd name="T23" fmla="*/ 0 h 300"/>
              <a:gd name="T24" fmla="*/ 265 w 321"/>
              <a:gd name="T25" fmla="*/ 36 h 300"/>
              <a:gd name="T26" fmla="*/ 318 w 321"/>
              <a:gd name="T27" fmla="*/ 138 h 300"/>
              <a:gd name="T28" fmla="*/ 282 w 321"/>
              <a:gd name="T29" fmla="*/ 247 h 300"/>
              <a:gd name="T30" fmla="*/ 168 w 321"/>
              <a:gd name="T31" fmla="*/ 30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21" h="300">
                <a:moveTo>
                  <a:pt x="168" y="41"/>
                </a:moveTo>
                <a:cubicBezTo>
                  <a:pt x="136" y="41"/>
                  <a:pt x="106" y="55"/>
                  <a:pt x="85" y="80"/>
                </a:cubicBezTo>
                <a:cubicBezTo>
                  <a:pt x="46" y="126"/>
                  <a:pt x="52" y="194"/>
                  <a:pt x="97" y="233"/>
                </a:cubicBezTo>
                <a:cubicBezTo>
                  <a:pt x="117" y="250"/>
                  <a:pt x="142" y="259"/>
                  <a:pt x="168" y="259"/>
                </a:cubicBezTo>
                <a:cubicBezTo>
                  <a:pt x="200" y="259"/>
                  <a:pt x="230" y="245"/>
                  <a:pt x="251" y="221"/>
                </a:cubicBezTo>
                <a:cubicBezTo>
                  <a:pt x="270" y="199"/>
                  <a:pt x="279" y="170"/>
                  <a:pt x="277" y="141"/>
                </a:cubicBezTo>
                <a:cubicBezTo>
                  <a:pt x="274" y="112"/>
                  <a:pt x="261" y="86"/>
                  <a:pt x="238" y="67"/>
                </a:cubicBezTo>
                <a:cubicBezTo>
                  <a:pt x="219" y="51"/>
                  <a:pt x="194" y="41"/>
                  <a:pt x="168" y="41"/>
                </a:cubicBezTo>
                <a:close/>
                <a:moveTo>
                  <a:pt x="168" y="300"/>
                </a:moveTo>
                <a:cubicBezTo>
                  <a:pt x="132" y="300"/>
                  <a:pt x="98" y="288"/>
                  <a:pt x="71" y="265"/>
                </a:cubicBezTo>
                <a:cubicBezTo>
                  <a:pt x="8" y="211"/>
                  <a:pt x="0" y="116"/>
                  <a:pt x="54" y="53"/>
                </a:cubicBezTo>
                <a:cubicBezTo>
                  <a:pt x="82" y="20"/>
                  <a:pt x="124" y="0"/>
                  <a:pt x="168" y="0"/>
                </a:cubicBezTo>
                <a:cubicBezTo>
                  <a:pt x="204" y="0"/>
                  <a:pt x="238" y="13"/>
                  <a:pt x="265" y="36"/>
                </a:cubicBezTo>
                <a:cubicBezTo>
                  <a:pt x="296" y="62"/>
                  <a:pt x="314" y="98"/>
                  <a:pt x="318" y="138"/>
                </a:cubicBezTo>
                <a:cubicBezTo>
                  <a:pt x="321" y="178"/>
                  <a:pt x="308" y="217"/>
                  <a:pt x="282" y="247"/>
                </a:cubicBezTo>
                <a:cubicBezTo>
                  <a:pt x="254" y="281"/>
                  <a:pt x="212" y="300"/>
                  <a:pt x="168" y="300"/>
                </a:cubicBezTo>
                <a:close/>
              </a:path>
            </a:pathLst>
          </a:custGeom>
          <a:solidFill>
            <a:srgbClr val="14907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5" name="Freeform 66"/>
          <p:cNvSpPr>
            <a:spLocks/>
          </p:cNvSpPr>
          <p:nvPr/>
        </p:nvSpPr>
        <p:spPr bwMode="auto">
          <a:xfrm>
            <a:off x="3462338" y="5337175"/>
            <a:ext cx="57150" cy="58738"/>
          </a:xfrm>
          <a:custGeom>
            <a:avLst/>
            <a:gdLst>
              <a:gd name="T0" fmla="*/ 15 w 36"/>
              <a:gd name="T1" fmla="*/ 37 h 37"/>
              <a:gd name="T2" fmla="*/ 0 w 36"/>
              <a:gd name="T3" fmla="*/ 24 h 37"/>
              <a:gd name="T4" fmla="*/ 20 w 36"/>
              <a:gd name="T5" fmla="*/ 0 h 37"/>
              <a:gd name="T6" fmla="*/ 36 w 36"/>
              <a:gd name="T7" fmla="*/ 12 h 37"/>
              <a:gd name="T8" fmla="*/ 15 w 36"/>
              <a:gd name="T9" fmla="*/ 37 h 37"/>
              <a:gd name="T10" fmla="*/ 15 w 36"/>
              <a:gd name="T11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" h="37">
                <a:moveTo>
                  <a:pt x="15" y="37"/>
                </a:moveTo>
                <a:lnTo>
                  <a:pt x="0" y="24"/>
                </a:lnTo>
                <a:lnTo>
                  <a:pt x="20" y="0"/>
                </a:lnTo>
                <a:lnTo>
                  <a:pt x="36" y="12"/>
                </a:lnTo>
                <a:lnTo>
                  <a:pt x="15" y="37"/>
                </a:lnTo>
                <a:lnTo>
                  <a:pt x="15" y="37"/>
                </a:lnTo>
                <a:close/>
              </a:path>
            </a:pathLst>
          </a:custGeom>
          <a:solidFill>
            <a:srgbClr val="5982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6" name="Freeform 67"/>
          <p:cNvSpPr>
            <a:spLocks/>
          </p:cNvSpPr>
          <p:nvPr/>
        </p:nvSpPr>
        <p:spPr bwMode="auto">
          <a:xfrm>
            <a:off x="3390901" y="5368925"/>
            <a:ext cx="101600" cy="109538"/>
          </a:xfrm>
          <a:custGeom>
            <a:avLst/>
            <a:gdLst>
              <a:gd name="T0" fmla="*/ 60 w 135"/>
              <a:gd name="T1" fmla="*/ 134 h 144"/>
              <a:gd name="T2" fmla="*/ 31 w 135"/>
              <a:gd name="T3" fmla="*/ 136 h 144"/>
              <a:gd name="T4" fmla="*/ 10 w 135"/>
              <a:gd name="T5" fmla="*/ 119 h 144"/>
              <a:gd name="T6" fmla="*/ 8 w 135"/>
              <a:gd name="T7" fmla="*/ 90 h 144"/>
              <a:gd name="T8" fmla="*/ 76 w 135"/>
              <a:gd name="T9" fmla="*/ 10 h 144"/>
              <a:gd name="T10" fmla="*/ 105 w 135"/>
              <a:gd name="T11" fmla="*/ 7 h 144"/>
              <a:gd name="T12" fmla="*/ 126 w 135"/>
              <a:gd name="T13" fmla="*/ 25 h 144"/>
              <a:gd name="T14" fmla="*/ 128 w 135"/>
              <a:gd name="T15" fmla="*/ 54 h 144"/>
              <a:gd name="T16" fmla="*/ 60 w 135"/>
              <a:gd name="T17" fmla="*/ 13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5" h="144">
                <a:moveTo>
                  <a:pt x="60" y="134"/>
                </a:moveTo>
                <a:cubicBezTo>
                  <a:pt x="53" y="143"/>
                  <a:pt x="40" y="144"/>
                  <a:pt x="31" y="136"/>
                </a:cubicBezTo>
                <a:cubicBezTo>
                  <a:pt x="10" y="119"/>
                  <a:pt x="10" y="119"/>
                  <a:pt x="10" y="119"/>
                </a:cubicBezTo>
                <a:cubicBezTo>
                  <a:pt x="1" y="111"/>
                  <a:pt x="0" y="98"/>
                  <a:pt x="8" y="90"/>
                </a:cubicBezTo>
                <a:cubicBezTo>
                  <a:pt x="76" y="10"/>
                  <a:pt x="76" y="10"/>
                  <a:pt x="76" y="10"/>
                </a:cubicBezTo>
                <a:cubicBezTo>
                  <a:pt x="83" y="1"/>
                  <a:pt x="96" y="0"/>
                  <a:pt x="105" y="7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34" y="33"/>
                  <a:pt x="135" y="46"/>
                  <a:pt x="128" y="54"/>
                </a:cubicBezTo>
                <a:cubicBezTo>
                  <a:pt x="60" y="134"/>
                  <a:pt x="60" y="134"/>
                  <a:pt x="60" y="134"/>
                </a:cubicBezTo>
                <a:close/>
              </a:path>
            </a:pathLst>
          </a:custGeom>
          <a:solidFill>
            <a:srgbClr val="14907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7" name="Freeform 68"/>
          <p:cNvSpPr>
            <a:spLocks/>
          </p:cNvSpPr>
          <p:nvPr/>
        </p:nvSpPr>
        <p:spPr bwMode="auto">
          <a:xfrm>
            <a:off x="3517901" y="5200650"/>
            <a:ext cx="76200" cy="44450"/>
          </a:xfrm>
          <a:custGeom>
            <a:avLst/>
            <a:gdLst>
              <a:gd name="T0" fmla="*/ 98 w 102"/>
              <a:gd name="T1" fmla="*/ 21 h 58"/>
              <a:gd name="T2" fmla="*/ 52 w 102"/>
              <a:gd name="T3" fmla="*/ 28 h 58"/>
              <a:gd name="T4" fmla="*/ 3 w 102"/>
              <a:gd name="T5" fmla="*/ 43 h 58"/>
              <a:gd name="T6" fmla="*/ 44 w 102"/>
              <a:gd name="T7" fmla="*/ 5 h 58"/>
              <a:gd name="T8" fmla="*/ 98 w 102"/>
              <a:gd name="T9" fmla="*/ 2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" h="58">
                <a:moveTo>
                  <a:pt x="98" y="21"/>
                </a:moveTo>
                <a:cubicBezTo>
                  <a:pt x="102" y="36"/>
                  <a:pt x="78" y="21"/>
                  <a:pt x="52" y="28"/>
                </a:cubicBezTo>
                <a:cubicBezTo>
                  <a:pt x="25" y="34"/>
                  <a:pt x="7" y="58"/>
                  <a:pt x="3" y="43"/>
                </a:cubicBezTo>
                <a:cubicBezTo>
                  <a:pt x="0" y="29"/>
                  <a:pt x="29" y="9"/>
                  <a:pt x="44" y="5"/>
                </a:cubicBezTo>
                <a:cubicBezTo>
                  <a:pt x="62" y="0"/>
                  <a:pt x="95" y="6"/>
                  <a:pt x="98" y="21"/>
                </a:cubicBezTo>
                <a:close/>
              </a:path>
            </a:pathLst>
          </a:custGeom>
          <a:solidFill>
            <a:srgbClr val="5982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8" name="Freeform 69"/>
          <p:cNvSpPr>
            <a:spLocks/>
          </p:cNvSpPr>
          <p:nvPr/>
        </p:nvSpPr>
        <p:spPr bwMode="auto">
          <a:xfrm>
            <a:off x="3595688" y="5211763"/>
            <a:ext cx="20638" cy="19050"/>
          </a:xfrm>
          <a:custGeom>
            <a:avLst/>
            <a:gdLst>
              <a:gd name="T0" fmla="*/ 26 w 28"/>
              <a:gd name="T1" fmla="*/ 18 h 24"/>
              <a:gd name="T2" fmla="*/ 9 w 28"/>
              <a:gd name="T3" fmla="*/ 20 h 24"/>
              <a:gd name="T4" fmla="*/ 2 w 28"/>
              <a:gd name="T5" fmla="*/ 10 h 24"/>
              <a:gd name="T6" fmla="*/ 12 w 28"/>
              <a:gd name="T7" fmla="*/ 3 h 24"/>
              <a:gd name="T8" fmla="*/ 26 w 28"/>
              <a:gd name="T9" fmla="*/ 18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4">
                <a:moveTo>
                  <a:pt x="26" y="18"/>
                </a:moveTo>
                <a:cubicBezTo>
                  <a:pt x="23" y="24"/>
                  <a:pt x="16" y="22"/>
                  <a:pt x="9" y="20"/>
                </a:cubicBezTo>
                <a:cubicBezTo>
                  <a:pt x="3" y="17"/>
                  <a:pt x="0" y="16"/>
                  <a:pt x="2" y="10"/>
                </a:cubicBezTo>
                <a:cubicBezTo>
                  <a:pt x="4" y="3"/>
                  <a:pt x="6" y="0"/>
                  <a:pt x="12" y="3"/>
                </a:cubicBezTo>
                <a:cubicBezTo>
                  <a:pt x="19" y="5"/>
                  <a:pt x="28" y="11"/>
                  <a:pt x="26" y="18"/>
                </a:cubicBezTo>
                <a:close/>
              </a:path>
            </a:pathLst>
          </a:custGeom>
          <a:solidFill>
            <a:srgbClr val="5982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9" name="Freeform 70"/>
          <p:cNvSpPr>
            <a:spLocks noEditPoints="1"/>
          </p:cNvSpPr>
          <p:nvPr/>
        </p:nvSpPr>
        <p:spPr bwMode="auto">
          <a:xfrm>
            <a:off x="2749551" y="4684713"/>
            <a:ext cx="160338" cy="185738"/>
          </a:xfrm>
          <a:custGeom>
            <a:avLst/>
            <a:gdLst>
              <a:gd name="T0" fmla="*/ 212 w 212"/>
              <a:gd name="T1" fmla="*/ 124 h 247"/>
              <a:gd name="T2" fmla="*/ 204 w 212"/>
              <a:gd name="T3" fmla="*/ 173 h 247"/>
              <a:gd name="T4" fmla="*/ 182 w 212"/>
              <a:gd name="T5" fmla="*/ 212 h 247"/>
              <a:gd name="T6" fmla="*/ 148 w 212"/>
              <a:gd name="T7" fmla="*/ 238 h 247"/>
              <a:gd name="T8" fmla="*/ 106 w 212"/>
              <a:gd name="T9" fmla="*/ 247 h 247"/>
              <a:gd name="T10" fmla="*/ 64 w 212"/>
              <a:gd name="T11" fmla="*/ 238 h 247"/>
              <a:gd name="T12" fmla="*/ 30 w 212"/>
              <a:gd name="T13" fmla="*/ 212 h 247"/>
              <a:gd name="T14" fmla="*/ 8 w 212"/>
              <a:gd name="T15" fmla="*/ 173 h 247"/>
              <a:gd name="T16" fmla="*/ 0 w 212"/>
              <a:gd name="T17" fmla="*/ 124 h 247"/>
              <a:gd name="T18" fmla="*/ 8 w 212"/>
              <a:gd name="T19" fmla="*/ 74 h 247"/>
              <a:gd name="T20" fmla="*/ 30 w 212"/>
              <a:gd name="T21" fmla="*/ 35 h 247"/>
              <a:gd name="T22" fmla="*/ 64 w 212"/>
              <a:gd name="T23" fmla="*/ 9 h 247"/>
              <a:gd name="T24" fmla="*/ 106 w 212"/>
              <a:gd name="T25" fmla="*/ 0 h 247"/>
              <a:gd name="T26" fmla="*/ 148 w 212"/>
              <a:gd name="T27" fmla="*/ 9 h 247"/>
              <a:gd name="T28" fmla="*/ 182 w 212"/>
              <a:gd name="T29" fmla="*/ 35 h 247"/>
              <a:gd name="T30" fmla="*/ 204 w 212"/>
              <a:gd name="T31" fmla="*/ 74 h 247"/>
              <a:gd name="T32" fmla="*/ 212 w 212"/>
              <a:gd name="T33" fmla="*/ 124 h 247"/>
              <a:gd name="T34" fmla="*/ 147 w 212"/>
              <a:gd name="T35" fmla="*/ 124 h 247"/>
              <a:gd name="T36" fmla="*/ 136 w 212"/>
              <a:gd name="T37" fmla="*/ 78 h 247"/>
              <a:gd name="T38" fmla="*/ 106 w 212"/>
              <a:gd name="T39" fmla="*/ 60 h 247"/>
              <a:gd name="T40" fmla="*/ 76 w 212"/>
              <a:gd name="T41" fmla="*/ 78 h 247"/>
              <a:gd name="T42" fmla="*/ 65 w 212"/>
              <a:gd name="T43" fmla="*/ 124 h 247"/>
              <a:gd name="T44" fmla="*/ 76 w 212"/>
              <a:gd name="T45" fmla="*/ 170 h 247"/>
              <a:gd name="T46" fmla="*/ 106 w 212"/>
              <a:gd name="T47" fmla="*/ 187 h 247"/>
              <a:gd name="T48" fmla="*/ 136 w 212"/>
              <a:gd name="T49" fmla="*/ 170 h 247"/>
              <a:gd name="T50" fmla="*/ 147 w 212"/>
              <a:gd name="T51" fmla="*/ 124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12" h="247">
                <a:moveTo>
                  <a:pt x="212" y="124"/>
                </a:moveTo>
                <a:cubicBezTo>
                  <a:pt x="212" y="142"/>
                  <a:pt x="210" y="158"/>
                  <a:pt x="204" y="173"/>
                </a:cubicBezTo>
                <a:cubicBezTo>
                  <a:pt x="199" y="188"/>
                  <a:pt x="191" y="201"/>
                  <a:pt x="182" y="212"/>
                </a:cubicBezTo>
                <a:cubicBezTo>
                  <a:pt x="172" y="223"/>
                  <a:pt x="161" y="232"/>
                  <a:pt x="148" y="238"/>
                </a:cubicBezTo>
                <a:cubicBezTo>
                  <a:pt x="135" y="244"/>
                  <a:pt x="121" y="247"/>
                  <a:pt x="106" y="247"/>
                </a:cubicBezTo>
                <a:cubicBezTo>
                  <a:pt x="91" y="247"/>
                  <a:pt x="77" y="244"/>
                  <a:pt x="64" y="238"/>
                </a:cubicBezTo>
                <a:cubicBezTo>
                  <a:pt x="51" y="232"/>
                  <a:pt x="40" y="223"/>
                  <a:pt x="30" y="212"/>
                </a:cubicBezTo>
                <a:cubicBezTo>
                  <a:pt x="21" y="201"/>
                  <a:pt x="13" y="188"/>
                  <a:pt x="8" y="173"/>
                </a:cubicBezTo>
                <a:cubicBezTo>
                  <a:pt x="3" y="158"/>
                  <a:pt x="0" y="142"/>
                  <a:pt x="0" y="124"/>
                </a:cubicBezTo>
                <a:cubicBezTo>
                  <a:pt x="0" y="106"/>
                  <a:pt x="3" y="89"/>
                  <a:pt x="8" y="74"/>
                </a:cubicBezTo>
                <a:cubicBezTo>
                  <a:pt x="13" y="59"/>
                  <a:pt x="21" y="46"/>
                  <a:pt x="30" y="35"/>
                </a:cubicBezTo>
                <a:cubicBezTo>
                  <a:pt x="40" y="24"/>
                  <a:pt x="51" y="16"/>
                  <a:pt x="64" y="9"/>
                </a:cubicBezTo>
                <a:cubicBezTo>
                  <a:pt x="77" y="3"/>
                  <a:pt x="91" y="0"/>
                  <a:pt x="106" y="0"/>
                </a:cubicBezTo>
                <a:cubicBezTo>
                  <a:pt x="121" y="0"/>
                  <a:pt x="135" y="3"/>
                  <a:pt x="148" y="9"/>
                </a:cubicBezTo>
                <a:cubicBezTo>
                  <a:pt x="161" y="16"/>
                  <a:pt x="172" y="24"/>
                  <a:pt x="182" y="35"/>
                </a:cubicBezTo>
                <a:cubicBezTo>
                  <a:pt x="191" y="46"/>
                  <a:pt x="199" y="59"/>
                  <a:pt x="204" y="74"/>
                </a:cubicBezTo>
                <a:cubicBezTo>
                  <a:pt x="210" y="89"/>
                  <a:pt x="212" y="106"/>
                  <a:pt x="212" y="124"/>
                </a:cubicBezTo>
                <a:close/>
                <a:moveTo>
                  <a:pt x="147" y="124"/>
                </a:moveTo>
                <a:cubicBezTo>
                  <a:pt x="147" y="105"/>
                  <a:pt x="143" y="89"/>
                  <a:pt x="136" y="78"/>
                </a:cubicBezTo>
                <a:cubicBezTo>
                  <a:pt x="128" y="66"/>
                  <a:pt x="118" y="60"/>
                  <a:pt x="106" y="60"/>
                </a:cubicBezTo>
                <a:cubicBezTo>
                  <a:pt x="94" y="60"/>
                  <a:pt x="84" y="66"/>
                  <a:pt x="76" y="78"/>
                </a:cubicBezTo>
                <a:cubicBezTo>
                  <a:pt x="69" y="89"/>
                  <a:pt x="65" y="105"/>
                  <a:pt x="65" y="124"/>
                </a:cubicBezTo>
                <a:cubicBezTo>
                  <a:pt x="65" y="143"/>
                  <a:pt x="69" y="158"/>
                  <a:pt x="76" y="170"/>
                </a:cubicBezTo>
                <a:cubicBezTo>
                  <a:pt x="84" y="181"/>
                  <a:pt x="94" y="187"/>
                  <a:pt x="106" y="187"/>
                </a:cubicBezTo>
                <a:cubicBezTo>
                  <a:pt x="118" y="187"/>
                  <a:pt x="128" y="181"/>
                  <a:pt x="136" y="170"/>
                </a:cubicBezTo>
                <a:cubicBezTo>
                  <a:pt x="143" y="158"/>
                  <a:pt x="147" y="143"/>
                  <a:pt x="147" y="1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0" name="Freeform 71"/>
          <p:cNvSpPr>
            <a:spLocks noEditPoints="1"/>
          </p:cNvSpPr>
          <p:nvPr/>
        </p:nvSpPr>
        <p:spPr bwMode="auto">
          <a:xfrm>
            <a:off x="2936876" y="4648200"/>
            <a:ext cx="160338" cy="222250"/>
          </a:xfrm>
          <a:custGeom>
            <a:avLst/>
            <a:gdLst>
              <a:gd name="T0" fmla="*/ 213 w 213"/>
              <a:gd name="T1" fmla="*/ 194 h 295"/>
              <a:gd name="T2" fmla="*/ 205 w 213"/>
              <a:gd name="T3" fmla="*/ 233 h 295"/>
              <a:gd name="T4" fmla="*/ 183 w 213"/>
              <a:gd name="T5" fmla="*/ 265 h 295"/>
              <a:gd name="T6" fmla="*/ 149 w 213"/>
              <a:gd name="T7" fmla="*/ 287 h 295"/>
              <a:gd name="T8" fmla="*/ 107 w 213"/>
              <a:gd name="T9" fmla="*/ 295 h 295"/>
              <a:gd name="T10" fmla="*/ 62 w 213"/>
              <a:gd name="T11" fmla="*/ 286 h 295"/>
              <a:gd name="T12" fmla="*/ 28 w 213"/>
              <a:gd name="T13" fmla="*/ 259 h 295"/>
              <a:gd name="T14" fmla="*/ 7 w 213"/>
              <a:gd name="T15" fmla="*/ 216 h 295"/>
              <a:gd name="T16" fmla="*/ 0 w 213"/>
              <a:gd name="T17" fmla="*/ 158 h 295"/>
              <a:gd name="T18" fmla="*/ 7 w 213"/>
              <a:gd name="T19" fmla="*/ 91 h 295"/>
              <a:gd name="T20" fmla="*/ 30 w 213"/>
              <a:gd name="T21" fmla="*/ 41 h 295"/>
              <a:gd name="T22" fmla="*/ 66 w 213"/>
              <a:gd name="T23" fmla="*/ 10 h 295"/>
              <a:gd name="T24" fmla="*/ 113 w 213"/>
              <a:gd name="T25" fmla="*/ 0 h 295"/>
              <a:gd name="T26" fmla="*/ 163 w 213"/>
              <a:gd name="T27" fmla="*/ 11 h 295"/>
              <a:gd name="T28" fmla="*/ 204 w 213"/>
              <a:gd name="T29" fmla="*/ 42 h 295"/>
              <a:gd name="T30" fmla="*/ 167 w 213"/>
              <a:gd name="T31" fmla="*/ 84 h 295"/>
              <a:gd name="T32" fmla="*/ 143 w 213"/>
              <a:gd name="T33" fmla="*/ 64 h 295"/>
              <a:gd name="T34" fmla="*/ 112 w 213"/>
              <a:gd name="T35" fmla="*/ 56 h 295"/>
              <a:gd name="T36" fmla="*/ 74 w 213"/>
              <a:gd name="T37" fmla="*/ 73 h 295"/>
              <a:gd name="T38" fmla="*/ 59 w 213"/>
              <a:gd name="T39" fmla="*/ 122 h 295"/>
              <a:gd name="T40" fmla="*/ 81 w 213"/>
              <a:gd name="T41" fmla="*/ 105 h 295"/>
              <a:gd name="T42" fmla="*/ 113 w 213"/>
              <a:gd name="T43" fmla="*/ 99 h 295"/>
              <a:gd name="T44" fmla="*/ 153 w 213"/>
              <a:gd name="T45" fmla="*/ 106 h 295"/>
              <a:gd name="T46" fmla="*/ 185 w 213"/>
              <a:gd name="T47" fmla="*/ 126 h 295"/>
              <a:gd name="T48" fmla="*/ 206 w 213"/>
              <a:gd name="T49" fmla="*/ 156 h 295"/>
              <a:gd name="T50" fmla="*/ 213 w 213"/>
              <a:gd name="T51" fmla="*/ 194 h 295"/>
              <a:gd name="T52" fmla="*/ 107 w 213"/>
              <a:gd name="T53" fmla="*/ 240 h 295"/>
              <a:gd name="T54" fmla="*/ 124 w 213"/>
              <a:gd name="T55" fmla="*/ 236 h 295"/>
              <a:gd name="T56" fmla="*/ 138 w 213"/>
              <a:gd name="T57" fmla="*/ 226 h 295"/>
              <a:gd name="T58" fmla="*/ 148 w 213"/>
              <a:gd name="T59" fmla="*/ 212 h 295"/>
              <a:gd name="T60" fmla="*/ 152 w 213"/>
              <a:gd name="T61" fmla="*/ 194 h 295"/>
              <a:gd name="T62" fmla="*/ 148 w 213"/>
              <a:gd name="T63" fmla="*/ 177 h 295"/>
              <a:gd name="T64" fmla="*/ 138 w 213"/>
              <a:gd name="T65" fmla="*/ 163 h 295"/>
              <a:gd name="T66" fmla="*/ 124 w 213"/>
              <a:gd name="T67" fmla="*/ 153 h 295"/>
              <a:gd name="T68" fmla="*/ 107 w 213"/>
              <a:gd name="T69" fmla="*/ 150 h 295"/>
              <a:gd name="T70" fmla="*/ 89 w 213"/>
              <a:gd name="T71" fmla="*/ 153 h 295"/>
              <a:gd name="T72" fmla="*/ 75 w 213"/>
              <a:gd name="T73" fmla="*/ 163 h 295"/>
              <a:gd name="T74" fmla="*/ 66 w 213"/>
              <a:gd name="T75" fmla="*/ 177 h 295"/>
              <a:gd name="T76" fmla="*/ 62 w 213"/>
              <a:gd name="T77" fmla="*/ 194 h 295"/>
              <a:gd name="T78" fmla="*/ 66 w 213"/>
              <a:gd name="T79" fmla="*/ 212 h 295"/>
              <a:gd name="T80" fmla="*/ 76 w 213"/>
              <a:gd name="T81" fmla="*/ 226 h 295"/>
              <a:gd name="T82" fmla="*/ 90 w 213"/>
              <a:gd name="T83" fmla="*/ 236 h 295"/>
              <a:gd name="T84" fmla="*/ 107 w 213"/>
              <a:gd name="T85" fmla="*/ 240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13" h="295">
                <a:moveTo>
                  <a:pt x="213" y="194"/>
                </a:moveTo>
                <a:cubicBezTo>
                  <a:pt x="213" y="208"/>
                  <a:pt x="211" y="221"/>
                  <a:pt x="205" y="233"/>
                </a:cubicBezTo>
                <a:cubicBezTo>
                  <a:pt x="200" y="246"/>
                  <a:pt x="192" y="256"/>
                  <a:pt x="183" y="265"/>
                </a:cubicBezTo>
                <a:cubicBezTo>
                  <a:pt x="173" y="275"/>
                  <a:pt x="162" y="282"/>
                  <a:pt x="149" y="287"/>
                </a:cubicBezTo>
                <a:cubicBezTo>
                  <a:pt x="136" y="292"/>
                  <a:pt x="122" y="295"/>
                  <a:pt x="107" y="295"/>
                </a:cubicBezTo>
                <a:cubicBezTo>
                  <a:pt x="90" y="295"/>
                  <a:pt x="75" y="292"/>
                  <a:pt x="62" y="286"/>
                </a:cubicBezTo>
                <a:cubicBezTo>
                  <a:pt x="48" y="279"/>
                  <a:pt x="37" y="270"/>
                  <a:pt x="28" y="259"/>
                </a:cubicBezTo>
                <a:cubicBezTo>
                  <a:pt x="19" y="247"/>
                  <a:pt x="12" y="233"/>
                  <a:pt x="7" y="216"/>
                </a:cubicBezTo>
                <a:cubicBezTo>
                  <a:pt x="2" y="199"/>
                  <a:pt x="0" y="180"/>
                  <a:pt x="0" y="158"/>
                </a:cubicBezTo>
                <a:cubicBezTo>
                  <a:pt x="0" y="133"/>
                  <a:pt x="2" y="110"/>
                  <a:pt x="7" y="91"/>
                </a:cubicBezTo>
                <a:cubicBezTo>
                  <a:pt x="13" y="71"/>
                  <a:pt x="20" y="54"/>
                  <a:pt x="30" y="41"/>
                </a:cubicBezTo>
                <a:cubicBezTo>
                  <a:pt x="40" y="28"/>
                  <a:pt x="52" y="17"/>
                  <a:pt x="66" y="10"/>
                </a:cubicBezTo>
                <a:cubicBezTo>
                  <a:pt x="80" y="3"/>
                  <a:pt x="96" y="0"/>
                  <a:pt x="113" y="0"/>
                </a:cubicBezTo>
                <a:cubicBezTo>
                  <a:pt x="131" y="0"/>
                  <a:pt x="148" y="3"/>
                  <a:pt x="163" y="11"/>
                </a:cubicBezTo>
                <a:cubicBezTo>
                  <a:pt x="179" y="18"/>
                  <a:pt x="192" y="29"/>
                  <a:pt x="204" y="42"/>
                </a:cubicBezTo>
                <a:cubicBezTo>
                  <a:pt x="167" y="84"/>
                  <a:pt x="167" y="84"/>
                  <a:pt x="167" y="84"/>
                </a:cubicBezTo>
                <a:cubicBezTo>
                  <a:pt x="160" y="75"/>
                  <a:pt x="152" y="68"/>
                  <a:pt x="143" y="64"/>
                </a:cubicBezTo>
                <a:cubicBezTo>
                  <a:pt x="133" y="59"/>
                  <a:pt x="123" y="56"/>
                  <a:pt x="112" y="56"/>
                </a:cubicBezTo>
                <a:cubicBezTo>
                  <a:pt x="96" y="56"/>
                  <a:pt x="84" y="62"/>
                  <a:pt x="74" y="73"/>
                </a:cubicBezTo>
                <a:cubicBezTo>
                  <a:pt x="65" y="85"/>
                  <a:pt x="60" y="101"/>
                  <a:pt x="59" y="122"/>
                </a:cubicBezTo>
                <a:cubicBezTo>
                  <a:pt x="65" y="114"/>
                  <a:pt x="72" y="109"/>
                  <a:pt x="81" y="105"/>
                </a:cubicBezTo>
                <a:cubicBezTo>
                  <a:pt x="90" y="101"/>
                  <a:pt x="101" y="99"/>
                  <a:pt x="113" y="99"/>
                </a:cubicBezTo>
                <a:cubicBezTo>
                  <a:pt x="127" y="99"/>
                  <a:pt x="140" y="101"/>
                  <a:pt x="153" y="106"/>
                </a:cubicBezTo>
                <a:cubicBezTo>
                  <a:pt x="165" y="111"/>
                  <a:pt x="176" y="117"/>
                  <a:pt x="185" y="126"/>
                </a:cubicBezTo>
                <a:cubicBezTo>
                  <a:pt x="194" y="135"/>
                  <a:pt x="201" y="145"/>
                  <a:pt x="206" y="156"/>
                </a:cubicBezTo>
                <a:cubicBezTo>
                  <a:pt x="211" y="168"/>
                  <a:pt x="213" y="180"/>
                  <a:pt x="213" y="194"/>
                </a:cubicBezTo>
                <a:close/>
                <a:moveTo>
                  <a:pt x="107" y="240"/>
                </a:moveTo>
                <a:cubicBezTo>
                  <a:pt x="113" y="240"/>
                  <a:pt x="119" y="239"/>
                  <a:pt x="124" y="236"/>
                </a:cubicBezTo>
                <a:cubicBezTo>
                  <a:pt x="129" y="234"/>
                  <a:pt x="134" y="231"/>
                  <a:pt x="138" y="226"/>
                </a:cubicBezTo>
                <a:cubicBezTo>
                  <a:pt x="142" y="222"/>
                  <a:pt x="146" y="217"/>
                  <a:pt x="148" y="212"/>
                </a:cubicBezTo>
                <a:cubicBezTo>
                  <a:pt x="150" y="206"/>
                  <a:pt x="152" y="200"/>
                  <a:pt x="152" y="194"/>
                </a:cubicBezTo>
                <a:cubicBezTo>
                  <a:pt x="152" y="188"/>
                  <a:pt x="150" y="182"/>
                  <a:pt x="148" y="177"/>
                </a:cubicBezTo>
                <a:cubicBezTo>
                  <a:pt x="146" y="171"/>
                  <a:pt x="142" y="167"/>
                  <a:pt x="138" y="163"/>
                </a:cubicBezTo>
                <a:cubicBezTo>
                  <a:pt x="134" y="159"/>
                  <a:pt x="129" y="156"/>
                  <a:pt x="124" y="153"/>
                </a:cubicBezTo>
                <a:cubicBezTo>
                  <a:pt x="119" y="151"/>
                  <a:pt x="113" y="150"/>
                  <a:pt x="107" y="150"/>
                </a:cubicBezTo>
                <a:cubicBezTo>
                  <a:pt x="101" y="150"/>
                  <a:pt x="95" y="151"/>
                  <a:pt x="89" y="153"/>
                </a:cubicBezTo>
                <a:cubicBezTo>
                  <a:pt x="84" y="156"/>
                  <a:pt x="79" y="159"/>
                  <a:pt x="75" y="163"/>
                </a:cubicBezTo>
                <a:cubicBezTo>
                  <a:pt x="71" y="167"/>
                  <a:pt x="68" y="171"/>
                  <a:pt x="66" y="177"/>
                </a:cubicBezTo>
                <a:cubicBezTo>
                  <a:pt x="63" y="182"/>
                  <a:pt x="62" y="188"/>
                  <a:pt x="62" y="194"/>
                </a:cubicBezTo>
                <a:cubicBezTo>
                  <a:pt x="62" y="200"/>
                  <a:pt x="63" y="206"/>
                  <a:pt x="66" y="212"/>
                </a:cubicBezTo>
                <a:cubicBezTo>
                  <a:pt x="68" y="217"/>
                  <a:pt x="72" y="222"/>
                  <a:pt x="76" y="226"/>
                </a:cubicBezTo>
                <a:cubicBezTo>
                  <a:pt x="80" y="231"/>
                  <a:pt x="84" y="234"/>
                  <a:pt x="90" y="236"/>
                </a:cubicBezTo>
                <a:cubicBezTo>
                  <a:pt x="95" y="239"/>
                  <a:pt x="101" y="240"/>
                  <a:pt x="107" y="2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1" name="Oval 72"/>
          <p:cNvSpPr>
            <a:spLocks noChangeArrowheads="1"/>
          </p:cNvSpPr>
          <p:nvPr/>
        </p:nvSpPr>
        <p:spPr bwMode="auto">
          <a:xfrm>
            <a:off x="2386013" y="3867150"/>
            <a:ext cx="573088" cy="5730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2" name="Freeform 73"/>
          <p:cNvSpPr>
            <a:spLocks noEditPoints="1"/>
          </p:cNvSpPr>
          <p:nvPr/>
        </p:nvSpPr>
        <p:spPr bwMode="auto">
          <a:xfrm>
            <a:off x="2525713" y="4011613"/>
            <a:ext cx="284163" cy="279400"/>
          </a:xfrm>
          <a:custGeom>
            <a:avLst/>
            <a:gdLst>
              <a:gd name="T0" fmla="*/ 189 w 378"/>
              <a:gd name="T1" fmla="*/ 154 h 370"/>
              <a:gd name="T2" fmla="*/ 19 w 378"/>
              <a:gd name="T3" fmla="*/ 97 h 370"/>
              <a:gd name="T4" fmla="*/ 359 w 378"/>
              <a:gd name="T5" fmla="*/ 97 h 370"/>
              <a:gd name="T6" fmla="*/ 371 w 378"/>
              <a:gd name="T7" fmla="*/ 173 h 370"/>
              <a:gd name="T8" fmla="*/ 7 w 378"/>
              <a:gd name="T9" fmla="*/ 173 h 370"/>
              <a:gd name="T10" fmla="*/ 189 w 378"/>
              <a:gd name="T11" fmla="*/ 185 h 370"/>
              <a:gd name="T12" fmla="*/ 371 w 378"/>
              <a:gd name="T13" fmla="*/ 173 h 370"/>
              <a:gd name="T14" fmla="*/ 189 w 378"/>
              <a:gd name="T15" fmla="*/ 277 h 370"/>
              <a:gd name="T16" fmla="*/ 19 w 378"/>
              <a:gd name="T17" fmla="*/ 220 h 370"/>
              <a:gd name="T18" fmla="*/ 359 w 378"/>
              <a:gd name="T19" fmla="*/ 220 h 370"/>
              <a:gd name="T20" fmla="*/ 371 w 378"/>
              <a:gd name="T21" fmla="*/ 297 h 370"/>
              <a:gd name="T22" fmla="*/ 7 w 378"/>
              <a:gd name="T23" fmla="*/ 297 h 370"/>
              <a:gd name="T24" fmla="*/ 189 w 378"/>
              <a:gd name="T25" fmla="*/ 309 h 370"/>
              <a:gd name="T26" fmla="*/ 371 w 378"/>
              <a:gd name="T27" fmla="*/ 297 h 370"/>
              <a:gd name="T28" fmla="*/ 371 w 378"/>
              <a:gd name="T29" fmla="*/ 50 h 370"/>
              <a:gd name="T30" fmla="*/ 7 w 378"/>
              <a:gd name="T31" fmla="*/ 50 h 370"/>
              <a:gd name="T32" fmla="*/ 378 w 378"/>
              <a:gd name="T33" fmla="*/ 74 h 370"/>
              <a:gd name="T34" fmla="*/ 189 w 378"/>
              <a:gd name="T35" fmla="*/ 0 h 370"/>
              <a:gd name="T36" fmla="*/ 0 w 378"/>
              <a:gd name="T37" fmla="*/ 74 h 370"/>
              <a:gd name="T38" fmla="*/ 0 w 378"/>
              <a:gd name="T39" fmla="*/ 112 h 370"/>
              <a:gd name="T40" fmla="*/ 12 w 378"/>
              <a:gd name="T41" fmla="*/ 155 h 370"/>
              <a:gd name="T42" fmla="*/ 0 w 378"/>
              <a:gd name="T43" fmla="*/ 197 h 370"/>
              <a:gd name="T44" fmla="*/ 0 w 378"/>
              <a:gd name="T45" fmla="*/ 235 h 370"/>
              <a:gd name="T46" fmla="*/ 12 w 378"/>
              <a:gd name="T47" fmla="*/ 278 h 370"/>
              <a:gd name="T48" fmla="*/ 0 w 378"/>
              <a:gd name="T49" fmla="*/ 321 h 370"/>
              <a:gd name="T50" fmla="*/ 378 w 378"/>
              <a:gd name="T51" fmla="*/ 321 h 370"/>
              <a:gd name="T52" fmla="*/ 366 w 378"/>
              <a:gd name="T53" fmla="*/ 278 h 370"/>
              <a:gd name="T54" fmla="*/ 378 w 378"/>
              <a:gd name="T55" fmla="*/ 235 h 370"/>
              <a:gd name="T56" fmla="*/ 378 w 378"/>
              <a:gd name="T57" fmla="*/ 197 h 370"/>
              <a:gd name="T58" fmla="*/ 366 w 378"/>
              <a:gd name="T59" fmla="*/ 155 h 370"/>
              <a:gd name="T60" fmla="*/ 378 w 378"/>
              <a:gd name="T61" fmla="*/ 112 h 370"/>
              <a:gd name="T62" fmla="*/ 378 w 378"/>
              <a:gd name="T63" fmla="*/ 74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78" h="370">
                <a:moveTo>
                  <a:pt x="371" y="112"/>
                </a:moveTo>
                <a:cubicBezTo>
                  <a:pt x="371" y="132"/>
                  <a:pt x="296" y="154"/>
                  <a:pt x="189" y="154"/>
                </a:cubicBezTo>
                <a:cubicBezTo>
                  <a:pt x="82" y="154"/>
                  <a:pt x="7" y="132"/>
                  <a:pt x="7" y="112"/>
                </a:cubicBezTo>
                <a:cubicBezTo>
                  <a:pt x="7" y="107"/>
                  <a:pt x="11" y="102"/>
                  <a:pt x="19" y="97"/>
                </a:cubicBezTo>
                <a:cubicBezTo>
                  <a:pt x="53" y="115"/>
                  <a:pt x="122" y="124"/>
                  <a:pt x="189" y="124"/>
                </a:cubicBezTo>
                <a:cubicBezTo>
                  <a:pt x="256" y="124"/>
                  <a:pt x="325" y="115"/>
                  <a:pt x="359" y="97"/>
                </a:cubicBezTo>
                <a:cubicBezTo>
                  <a:pt x="367" y="102"/>
                  <a:pt x="371" y="107"/>
                  <a:pt x="371" y="112"/>
                </a:cubicBezTo>
                <a:close/>
                <a:moveTo>
                  <a:pt x="371" y="173"/>
                </a:moveTo>
                <a:cubicBezTo>
                  <a:pt x="371" y="193"/>
                  <a:pt x="296" y="216"/>
                  <a:pt x="189" y="216"/>
                </a:cubicBezTo>
                <a:cubicBezTo>
                  <a:pt x="82" y="216"/>
                  <a:pt x="7" y="193"/>
                  <a:pt x="7" y="173"/>
                </a:cubicBezTo>
                <a:cubicBezTo>
                  <a:pt x="7" y="169"/>
                  <a:pt x="11" y="163"/>
                  <a:pt x="19" y="159"/>
                </a:cubicBezTo>
                <a:cubicBezTo>
                  <a:pt x="53" y="176"/>
                  <a:pt x="122" y="185"/>
                  <a:pt x="189" y="185"/>
                </a:cubicBezTo>
                <a:cubicBezTo>
                  <a:pt x="256" y="185"/>
                  <a:pt x="325" y="176"/>
                  <a:pt x="359" y="159"/>
                </a:cubicBezTo>
                <a:cubicBezTo>
                  <a:pt x="367" y="163"/>
                  <a:pt x="371" y="169"/>
                  <a:pt x="371" y="173"/>
                </a:cubicBezTo>
                <a:close/>
                <a:moveTo>
                  <a:pt x="371" y="235"/>
                </a:moveTo>
                <a:cubicBezTo>
                  <a:pt x="371" y="255"/>
                  <a:pt x="296" y="277"/>
                  <a:pt x="189" y="277"/>
                </a:cubicBezTo>
                <a:cubicBezTo>
                  <a:pt x="82" y="277"/>
                  <a:pt x="7" y="255"/>
                  <a:pt x="7" y="235"/>
                </a:cubicBezTo>
                <a:cubicBezTo>
                  <a:pt x="7" y="230"/>
                  <a:pt x="11" y="225"/>
                  <a:pt x="19" y="220"/>
                </a:cubicBezTo>
                <a:cubicBezTo>
                  <a:pt x="53" y="238"/>
                  <a:pt x="122" y="247"/>
                  <a:pt x="189" y="247"/>
                </a:cubicBezTo>
                <a:cubicBezTo>
                  <a:pt x="256" y="247"/>
                  <a:pt x="325" y="238"/>
                  <a:pt x="359" y="220"/>
                </a:cubicBezTo>
                <a:cubicBezTo>
                  <a:pt x="367" y="225"/>
                  <a:pt x="371" y="230"/>
                  <a:pt x="371" y="235"/>
                </a:cubicBezTo>
                <a:close/>
                <a:moveTo>
                  <a:pt x="371" y="297"/>
                </a:moveTo>
                <a:cubicBezTo>
                  <a:pt x="371" y="317"/>
                  <a:pt x="296" y="339"/>
                  <a:pt x="189" y="339"/>
                </a:cubicBezTo>
                <a:cubicBezTo>
                  <a:pt x="82" y="339"/>
                  <a:pt x="7" y="317"/>
                  <a:pt x="7" y="297"/>
                </a:cubicBezTo>
                <a:cubicBezTo>
                  <a:pt x="7" y="292"/>
                  <a:pt x="11" y="287"/>
                  <a:pt x="19" y="282"/>
                </a:cubicBezTo>
                <a:cubicBezTo>
                  <a:pt x="53" y="299"/>
                  <a:pt x="122" y="309"/>
                  <a:pt x="189" y="309"/>
                </a:cubicBezTo>
                <a:cubicBezTo>
                  <a:pt x="256" y="309"/>
                  <a:pt x="325" y="299"/>
                  <a:pt x="358" y="282"/>
                </a:cubicBezTo>
                <a:cubicBezTo>
                  <a:pt x="367" y="287"/>
                  <a:pt x="371" y="292"/>
                  <a:pt x="371" y="297"/>
                </a:cubicBezTo>
                <a:close/>
                <a:moveTo>
                  <a:pt x="189" y="8"/>
                </a:moveTo>
                <a:cubicBezTo>
                  <a:pt x="296" y="8"/>
                  <a:pt x="371" y="30"/>
                  <a:pt x="371" y="50"/>
                </a:cubicBezTo>
                <a:cubicBezTo>
                  <a:pt x="371" y="70"/>
                  <a:pt x="296" y="93"/>
                  <a:pt x="189" y="93"/>
                </a:cubicBezTo>
                <a:cubicBezTo>
                  <a:pt x="82" y="93"/>
                  <a:pt x="7" y="70"/>
                  <a:pt x="7" y="50"/>
                </a:cubicBezTo>
                <a:cubicBezTo>
                  <a:pt x="7" y="30"/>
                  <a:pt x="82" y="8"/>
                  <a:pt x="189" y="8"/>
                </a:cubicBezTo>
                <a:close/>
                <a:moveTo>
                  <a:pt x="378" y="74"/>
                </a:moveTo>
                <a:cubicBezTo>
                  <a:pt x="378" y="50"/>
                  <a:pt x="378" y="50"/>
                  <a:pt x="378" y="50"/>
                </a:cubicBezTo>
                <a:cubicBezTo>
                  <a:pt x="378" y="18"/>
                  <a:pt x="281" y="0"/>
                  <a:pt x="189" y="0"/>
                </a:cubicBezTo>
                <a:cubicBezTo>
                  <a:pt x="97" y="0"/>
                  <a:pt x="0" y="18"/>
                  <a:pt x="0" y="50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81"/>
                  <a:pt x="4" y="87"/>
                  <a:pt x="12" y="93"/>
                </a:cubicBezTo>
                <a:cubicBezTo>
                  <a:pt x="4" y="98"/>
                  <a:pt x="0" y="105"/>
                  <a:pt x="0" y="112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43"/>
                  <a:pt x="4" y="149"/>
                  <a:pt x="12" y="155"/>
                </a:cubicBezTo>
                <a:cubicBezTo>
                  <a:pt x="4" y="160"/>
                  <a:pt x="0" y="166"/>
                  <a:pt x="0" y="173"/>
                </a:cubicBezTo>
                <a:cubicBezTo>
                  <a:pt x="0" y="197"/>
                  <a:pt x="0" y="197"/>
                  <a:pt x="0" y="197"/>
                </a:cubicBezTo>
                <a:cubicBezTo>
                  <a:pt x="0" y="204"/>
                  <a:pt x="4" y="211"/>
                  <a:pt x="12" y="216"/>
                </a:cubicBezTo>
                <a:cubicBezTo>
                  <a:pt x="4" y="222"/>
                  <a:pt x="0" y="228"/>
                  <a:pt x="0" y="235"/>
                </a:cubicBezTo>
                <a:cubicBezTo>
                  <a:pt x="0" y="259"/>
                  <a:pt x="0" y="259"/>
                  <a:pt x="0" y="259"/>
                </a:cubicBezTo>
                <a:cubicBezTo>
                  <a:pt x="0" y="266"/>
                  <a:pt x="4" y="272"/>
                  <a:pt x="12" y="278"/>
                </a:cubicBezTo>
                <a:cubicBezTo>
                  <a:pt x="4" y="283"/>
                  <a:pt x="0" y="290"/>
                  <a:pt x="0" y="297"/>
                </a:cubicBezTo>
                <a:cubicBezTo>
                  <a:pt x="0" y="321"/>
                  <a:pt x="0" y="321"/>
                  <a:pt x="0" y="321"/>
                </a:cubicBezTo>
                <a:cubicBezTo>
                  <a:pt x="0" y="353"/>
                  <a:pt x="97" y="370"/>
                  <a:pt x="189" y="370"/>
                </a:cubicBezTo>
                <a:cubicBezTo>
                  <a:pt x="281" y="370"/>
                  <a:pt x="378" y="353"/>
                  <a:pt x="378" y="321"/>
                </a:cubicBezTo>
                <a:cubicBezTo>
                  <a:pt x="378" y="297"/>
                  <a:pt x="378" y="297"/>
                  <a:pt x="378" y="297"/>
                </a:cubicBezTo>
                <a:cubicBezTo>
                  <a:pt x="378" y="290"/>
                  <a:pt x="374" y="283"/>
                  <a:pt x="366" y="278"/>
                </a:cubicBezTo>
                <a:cubicBezTo>
                  <a:pt x="374" y="272"/>
                  <a:pt x="378" y="266"/>
                  <a:pt x="378" y="259"/>
                </a:cubicBezTo>
                <a:cubicBezTo>
                  <a:pt x="378" y="235"/>
                  <a:pt x="378" y="235"/>
                  <a:pt x="378" y="235"/>
                </a:cubicBezTo>
                <a:cubicBezTo>
                  <a:pt x="378" y="228"/>
                  <a:pt x="374" y="222"/>
                  <a:pt x="366" y="216"/>
                </a:cubicBezTo>
                <a:cubicBezTo>
                  <a:pt x="374" y="211"/>
                  <a:pt x="378" y="204"/>
                  <a:pt x="378" y="197"/>
                </a:cubicBezTo>
                <a:cubicBezTo>
                  <a:pt x="378" y="173"/>
                  <a:pt x="378" y="173"/>
                  <a:pt x="378" y="173"/>
                </a:cubicBezTo>
                <a:cubicBezTo>
                  <a:pt x="378" y="166"/>
                  <a:pt x="374" y="160"/>
                  <a:pt x="366" y="155"/>
                </a:cubicBezTo>
                <a:cubicBezTo>
                  <a:pt x="374" y="149"/>
                  <a:pt x="378" y="143"/>
                  <a:pt x="378" y="136"/>
                </a:cubicBezTo>
                <a:cubicBezTo>
                  <a:pt x="378" y="112"/>
                  <a:pt x="378" y="112"/>
                  <a:pt x="378" y="112"/>
                </a:cubicBezTo>
                <a:cubicBezTo>
                  <a:pt x="378" y="105"/>
                  <a:pt x="374" y="98"/>
                  <a:pt x="366" y="93"/>
                </a:cubicBezTo>
                <a:cubicBezTo>
                  <a:pt x="374" y="87"/>
                  <a:pt x="378" y="81"/>
                  <a:pt x="378" y="74"/>
                </a:cubicBezTo>
                <a:close/>
              </a:path>
            </a:pathLst>
          </a:custGeom>
          <a:solidFill>
            <a:srgbClr val="14907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3" name="Oval 74"/>
          <p:cNvSpPr>
            <a:spLocks noChangeArrowheads="1"/>
          </p:cNvSpPr>
          <p:nvPr/>
        </p:nvSpPr>
        <p:spPr bwMode="auto">
          <a:xfrm>
            <a:off x="2608263" y="1314450"/>
            <a:ext cx="1654175" cy="1655763"/>
          </a:xfrm>
          <a:prstGeom prst="ellipse">
            <a:avLst/>
          </a:prstGeom>
          <a:solidFill>
            <a:srgbClr val="14907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4" name="Freeform 75"/>
          <p:cNvSpPr>
            <a:spLocks/>
          </p:cNvSpPr>
          <p:nvPr/>
        </p:nvSpPr>
        <p:spPr bwMode="auto">
          <a:xfrm>
            <a:off x="2781301" y="1487488"/>
            <a:ext cx="1362075" cy="1309688"/>
          </a:xfrm>
          <a:custGeom>
            <a:avLst/>
            <a:gdLst>
              <a:gd name="T0" fmla="*/ 868 w 1809"/>
              <a:gd name="T1" fmla="*/ 1738 h 1738"/>
              <a:gd name="T2" fmla="*/ 0 w 1809"/>
              <a:gd name="T3" fmla="*/ 869 h 1738"/>
              <a:gd name="T4" fmla="*/ 868 w 1809"/>
              <a:gd name="T5" fmla="*/ 0 h 1738"/>
              <a:gd name="T6" fmla="*/ 1736 w 1809"/>
              <a:gd name="T7" fmla="*/ 845 h 1738"/>
              <a:gd name="T8" fmla="*/ 1809 w 1809"/>
              <a:gd name="T9" fmla="*/ 773 h 1738"/>
              <a:gd name="T10" fmla="*/ 1809 w 1809"/>
              <a:gd name="T11" fmla="*/ 869 h 1738"/>
              <a:gd name="T12" fmla="*/ 1713 w 1809"/>
              <a:gd name="T13" fmla="*/ 965 h 1738"/>
              <a:gd name="T14" fmla="*/ 1617 w 1809"/>
              <a:gd name="T15" fmla="*/ 869 h 1738"/>
              <a:gd name="T16" fmla="*/ 1617 w 1809"/>
              <a:gd name="T17" fmla="*/ 773 h 1738"/>
              <a:gd name="T18" fmla="*/ 1689 w 1809"/>
              <a:gd name="T19" fmla="*/ 845 h 1738"/>
              <a:gd name="T20" fmla="*/ 868 w 1809"/>
              <a:gd name="T21" fmla="*/ 48 h 1738"/>
              <a:gd name="T22" fmla="*/ 48 w 1809"/>
              <a:gd name="T23" fmla="*/ 869 h 1738"/>
              <a:gd name="T24" fmla="*/ 868 w 1809"/>
              <a:gd name="T25" fmla="*/ 1690 h 1738"/>
              <a:gd name="T26" fmla="*/ 868 w 1809"/>
              <a:gd name="T27" fmla="*/ 1738 h 1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09" h="1738">
                <a:moveTo>
                  <a:pt x="868" y="1738"/>
                </a:moveTo>
                <a:cubicBezTo>
                  <a:pt x="389" y="1738"/>
                  <a:pt x="0" y="1349"/>
                  <a:pt x="0" y="869"/>
                </a:cubicBezTo>
                <a:cubicBezTo>
                  <a:pt x="0" y="389"/>
                  <a:pt x="389" y="0"/>
                  <a:pt x="868" y="0"/>
                </a:cubicBezTo>
                <a:cubicBezTo>
                  <a:pt x="1339" y="0"/>
                  <a:pt x="1723" y="375"/>
                  <a:pt x="1736" y="845"/>
                </a:cubicBezTo>
                <a:cubicBezTo>
                  <a:pt x="1809" y="773"/>
                  <a:pt x="1809" y="773"/>
                  <a:pt x="1809" y="773"/>
                </a:cubicBezTo>
                <a:cubicBezTo>
                  <a:pt x="1809" y="869"/>
                  <a:pt x="1809" y="869"/>
                  <a:pt x="1809" y="869"/>
                </a:cubicBezTo>
                <a:cubicBezTo>
                  <a:pt x="1713" y="965"/>
                  <a:pt x="1713" y="965"/>
                  <a:pt x="1713" y="965"/>
                </a:cubicBezTo>
                <a:cubicBezTo>
                  <a:pt x="1617" y="869"/>
                  <a:pt x="1617" y="869"/>
                  <a:pt x="1617" y="869"/>
                </a:cubicBezTo>
                <a:cubicBezTo>
                  <a:pt x="1617" y="773"/>
                  <a:pt x="1617" y="773"/>
                  <a:pt x="1617" y="773"/>
                </a:cubicBezTo>
                <a:cubicBezTo>
                  <a:pt x="1689" y="845"/>
                  <a:pt x="1689" y="845"/>
                  <a:pt x="1689" y="845"/>
                </a:cubicBezTo>
                <a:cubicBezTo>
                  <a:pt x="1676" y="403"/>
                  <a:pt x="1313" y="48"/>
                  <a:pt x="868" y="48"/>
                </a:cubicBezTo>
                <a:cubicBezTo>
                  <a:pt x="415" y="48"/>
                  <a:pt x="48" y="416"/>
                  <a:pt x="48" y="869"/>
                </a:cubicBezTo>
                <a:cubicBezTo>
                  <a:pt x="48" y="1322"/>
                  <a:pt x="415" y="1690"/>
                  <a:pt x="868" y="1690"/>
                </a:cubicBezTo>
                <a:cubicBezTo>
                  <a:pt x="868" y="1738"/>
                  <a:pt x="868" y="1738"/>
                  <a:pt x="868" y="17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5" name="Freeform 76"/>
          <p:cNvSpPr>
            <a:spLocks/>
          </p:cNvSpPr>
          <p:nvPr/>
        </p:nvSpPr>
        <p:spPr bwMode="auto">
          <a:xfrm>
            <a:off x="3900488" y="3706813"/>
            <a:ext cx="68263" cy="80963"/>
          </a:xfrm>
          <a:custGeom>
            <a:avLst/>
            <a:gdLst>
              <a:gd name="T0" fmla="*/ 6 w 43"/>
              <a:gd name="T1" fmla="*/ 12 h 51"/>
              <a:gd name="T2" fmla="*/ 6 w 43"/>
              <a:gd name="T3" fmla="*/ 51 h 51"/>
              <a:gd name="T4" fmla="*/ 0 w 43"/>
              <a:gd name="T5" fmla="*/ 51 h 51"/>
              <a:gd name="T6" fmla="*/ 0 w 43"/>
              <a:gd name="T7" fmla="*/ 0 h 51"/>
              <a:gd name="T8" fmla="*/ 5 w 43"/>
              <a:gd name="T9" fmla="*/ 0 h 51"/>
              <a:gd name="T10" fmla="*/ 36 w 43"/>
              <a:gd name="T11" fmla="*/ 40 h 51"/>
              <a:gd name="T12" fmla="*/ 36 w 43"/>
              <a:gd name="T13" fmla="*/ 0 h 51"/>
              <a:gd name="T14" fmla="*/ 43 w 43"/>
              <a:gd name="T15" fmla="*/ 0 h 51"/>
              <a:gd name="T16" fmla="*/ 43 w 43"/>
              <a:gd name="T17" fmla="*/ 51 h 51"/>
              <a:gd name="T18" fmla="*/ 37 w 43"/>
              <a:gd name="T19" fmla="*/ 51 h 51"/>
              <a:gd name="T20" fmla="*/ 6 w 43"/>
              <a:gd name="T21" fmla="*/ 12 h 51"/>
              <a:gd name="T22" fmla="*/ 6 w 43"/>
              <a:gd name="T23" fmla="*/ 12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3" h="51">
                <a:moveTo>
                  <a:pt x="6" y="12"/>
                </a:moveTo>
                <a:lnTo>
                  <a:pt x="6" y="51"/>
                </a:lnTo>
                <a:lnTo>
                  <a:pt x="0" y="51"/>
                </a:lnTo>
                <a:lnTo>
                  <a:pt x="0" y="0"/>
                </a:lnTo>
                <a:lnTo>
                  <a:pt x="5" y="0"/>
                </a:lnTo>
                <a:lnTo>
                  <a:pt x="36" y="40"/>
                </a:lnTo>
                <a:lnTo>
                  <a:pt x="36" y="0"/>
                </a:lnTo>
                <a:lnTo>
                  <a:pt x="43" y="0"/>
                </a:lnTo>
                <a:lnTo>
                  <a:pt x="43" y="51"/>
                </a:lnTo>
                <a:lnTo>
                  <a:pt x="37" y="51"/>
                </a:lnTo>
                <a:lnTo>
                  <a:pt x="6" y="12"/>
                </a:lnTo>
                <a:lnTo>
                  <a:pt x="6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6" name="Freeform 77"/>
          <p:cNvSpPr>
            <a:spLocks noEditPoints="1"/>
          </p:cNvSpPr>
          <p:nvPr/>
        </p:nvSpPr>
        <p:spPr bwMode="auto">
          <a:xfrm>
            <a:off x="3981451" y="3727450"/>
            <a:ext cx="53975" cy="61913"/>
          </a:xfrm>
          <a:custGeom>
            <a:avLst/>
            <a:gdLst>
              <a:gd name="T0" fmla="*/ 27 w 73"/>
              <a:gd name="T1" fmla="*/ 82 h 82"/>
              <a:gd name="T2" fmla="*/ 16 w 73"/>
              <a:gd name="T3" fmla="*/ 80 h 82"/>
              <a:gd name="T4" fmla="*/ 8 w 73"/>
              <a:gd name="T5" fmla="*/ 75 h 82"/>
              <a:gd name="T6" fmla="*/ 2 w 73"/>
              <a:gd name="T7" fmla="*/ 67 h 82"/>
              <a:gd name="T8" fmla="*/ 0 w 73"/>
              <a:gd name="T9" fmla="*/ 57 h 82"/>
              <a:gd name="T10" fmla="*/ 2 w 73"/>
              <a:gd name="T11" fmla="*/ 47 h 82"/>
              <a:gd name="T12" fmla="*/ 9 w 73"/>
              <a:gd name="T13" fmla="*/ 40 h 82"/>
              <a:gd name="T14" fmla="*/ 20 w 73"/>
              <a:gd name="T15" fmla="*/ 35 h 82"/>
              <a:gd name="T16" fmla="*/ 33 w 73"/>
              <a:gd name="T17" fmla="*/ 33 h 82"/>
              <a:gd name="T18" fmla="*/ 45 w 73"/>
              <a:gd name="T19" fmla="*/ 34 h 82"/>
              <a:gd name="T20" fmla="*/ 56 w 73"/>
              <a:gd name="T21" fmla="*/ 37 h 82"/>
              <a:gd name="T22" fmla="*/ 56 w 73"/>
              <a:gd name="T23" fmla="*/ 31 h 82"/>
              <a:gd name="T24" fmla="*/ 50 w 73"/>
              <a:gd name="T25" fmla="*/ 15 h 82"/>
              <a:gd name="T26" fmla="*/ 35 w 73"/>
              <a:gd name="T27" fmla="*/ 10 h 82"/>
              <a:gd name="T28" fmla="*/ 9 w 73"/>
              <a:gd name="T29" fmla="*/ 19 h 82"/>
              <a:gd name="T30" fmla="*/ 5 w 73"/>
              <a:gd name="T31" fmla="*/ 10 h 82"/>
              <a:gd name="T32" fmla="*/ 36 w 73"/>
              <a:gd name="T33" fmla="*/ 0 h 82"/>
              <a:gd name="T34" fmla="*/ 60 w 73"/>
              <a:gd name="T35" fmla="*/ 8 h 82"/>
              <a:gd name="T36" fmla="*/ 69 w 73"/>
              <a:gd name="T37" fmla="*/ 32 h 82"/>
              <a:gd name="T38" fmla="*/ 69 w 73"/>
              <a:gd name="T39" fmla="*/ 64 h 82"/>
              <a:gd name="T40" fmla="*/ 73 w 73"/>
              <a:gd name="T41" fmla="*/ 69 h 82"/>
              <a:gd name="T42" fmla="*/ 73 w 73"/>
              <a:gd name="T43" fmla="*/ 81 h 82"/>
              <a:gd name="T44" fmla="*/ 70 w 73"/>
              <a:gd name="T45" fmla="*/ 81 h 82"/>
              <a:gd name="T46" fmla="*/ 67 w 73"/>
              <a:gd name="T47" fmla="*/ 81 h 82"/>
              <a:gd name="T48" fmla="*/ 61 w 73"/>
              <a:gd name="T49" fmla="*/ 79 h 82"/>
              <a:gd name="T50" fmla="*/ 58 w 73"/>
              <a:gd name="T51" fmla="*/ 73 h 82"/>
              <a:gd name="T52" fmla="*/ 57 w 73"/>
              <a:gd name="T53" fmla="*/ 68 h 82"/>
              <a:gd name="T54" fmla="*/ 44 w 73"/>
              <a:gd name="T55" fmla="*/ 78 h 82"/>
              <a:gd name="T56" fmla="*/ 27 w 73"/>
              <a:gd name="T57" fmla="*/ 82 h 82"/>
              <a:gd name="T58" fmla="*/ 30 w 73"/>
              <a:gd name="T59" fmla="*/ 72 h 82"/>
              <a:gd name="T60" fmla="*/ 43 w 73"/>
              <a:gd name="T61" fmla="*/ 69 h 82"/>
              <a:gd name="T62" fmla="*/ 53 w 73"/>
              <a:gd name="T63" fmla="*/ 62 h 82"/>
              <a:gd name="T64" fmla="*/ 56 w 73"/>
              <a:gd name="T65" fmla="*/ 56 h 82"/>
              <a:gd name="T66" fmla="*/ 56 w 73"/>
              <a:gd name="T67" fmla="*/ 45 h 82"/>
              <a:gd name="T68" fmla="*/ 35 w 73"/>
              <a:gd name="T69" fmla="*/ 41 h 82"/>
              <a:gd name="T70" fmla="*/ 19 w 73"/>
              <a:gd name="T71" fmla="*/ 45 h 82"/>
              <a:gd name="T72" fmla="*/ 13 w 73"/>
              <a:gd name="T73" fmla="*/ 56 h 82"/>
              <a:gd name="T74" fmla="*/ 14 w 73"/>
              <a:gd name="T75" fmla="*/ 63 h 82"/>
              <a:gd name="T76" fmla="*/ 18 w 73"/>
              <a:gd name="T77" fmla="*/ 68 h 82"/>
              <a:gd name="T78" fmla="*/ 23 w 73"/>
              <a:gd name="T79" fmla="*/ 71 h 82"/>
              <a:gd name="T80" fmla="*/ 30 w 73"/>
              <a:gd name="T81" fmla="*/ 7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3" h="82">
                <a:moveTo>
                  <a:pt x="27" y="82"/>
                </a:moveTo>
                <a:cubicBezTo>
                  <a:pt x="23" y="82"/>
                  <a:pt x="19" y="81"/>
                  <a:pt x="16" y="80"/>
                </a:cubicBezTo>
                <a:cubicBezTo>
                  <a:pt x="13" y="79"/>
                  <a:pt x="10" y="77"/>
                  <a:pt x="8" y="75"/>
                </a:cubicBezTo>
                <a:cubicBezTo>
                  <a:pt x="5" y="73"/>
                  <a:pt x="3" y="70"/>
                  <a:pt x="2" y="67"/>
                </a:cubicBezTo>
                <a:cubicBezTo>
                  <a:pt x="1" y="64"/>
                  <a:pt x="0" y="61"/>
                  <a:pt x="0" y="57"/>
                </a:cubicBezTo>
                <a:cubicBezTo>
                  <a:pt x="0" y="54"/>
                  <a:pt x="1" y="50"/>
                  <a:pt x="2" y="47"/>
                </a:cubicBezTo>
                <a:cubicBezTo>
                  <a:pt x="4" y="44"/>
                  <a:pt x="6" y="42"/>
                  <a:pt x="9" y="40"/>
                </a:cubicBezTo>
                <a:cubicBezTo>
                  <a:pt x="12" y="38"/>
                  <a:pt x="16" y="36"/>
                  <a:pt x="20" y="35"/>
                </a:cubicBezTo>
                <a:cubicBezTo>
                  <a:pt x="24" y="34"/>
                  <a:pt x="29" y="33"/>
                  <a:pt x="33" y="33"/>
                </a:cubicBezTo>
                <a:cubicBezTo>
                  <a:pt x="37" y="33"/>
                  <a:pt x="41" y="33"/>
                  <a:pt x="45" y="34"/>
                </a:cubicBezTo>
                <a:cubicBezTo>
                  <a:pt x="49" y="35"/>
                  <a:pt x="53" y="36"/>
                  <a:pt x="56" y="37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24"/>
                  <a:pt x="54" y="19"/>
                  <a:pt x="50" y="15"/>
                </a:cubicBezTo>
                <a:cubicBezTo>
                  <a:pt x="47" y="12"/>
                  <a:pt x="41" y="10"/>
                  <a:pt x="35" y="10"/>
                </a:cubicBezTo>
                <a:cubicBezTo>
                  <a:pt x="27" y="10"/>
                  <a:pt x="18" y="13"/>
                  <a:pt x="9" y="19"/>
                </a:cubicBezTo>
                <a:cubicBezTo>
                  <a:pt x="5" y="10"/>
                  <a:pt x="5" y="10"/>
                  <a:pt x="5" y="10"/>
                </a:cubicBezTo>
                <a:cubicBezTo>
                  <a:pt x="15" y="3"/>
                  <a:pt x="26" y="0"/>
                  <a:pt x="36" y="0"/>
                </a:cubicBezTo>
                <a:cubicBezTo>
                  <a:pt x="46" y="0"/>
                  <a:pt x="54" y="3"/>
                  <a:pt x="60" y="8"/>
                </a:cubicBezTo>
                <a:cubicBezTo>
                  <a:pt x="66" y="14"/>
                  <a:pt x="69" y="22"/>
                  <a:pt x="69" y="32"/>
                </a:cubicBezTo>
                <a:cubicBezTo>
                  <a:pt x="69" y="64"/>
                  <a:pt x="69" y="64"/>
                  <a:pt x="69" y="64"/>
                </a:cubicBezTo>
                <a:cubicBezTo>
                  <a:pt x="69" y="67"/>
                  <a:pt x="70" y="69"/>
                  <a:pt x="73" y="69"/>
                </a:cubicBezTo>
                <a:cubicBezTo>
                  <a:pt x="73" y="81"/>
                  <a:pt x="73" y="81"/>
                  <a:pt x="73" y="81"/>
                </a:cubicBezTo>
                <a:cubicBezTo>
                  <a:pt x="72" y="81"/>
                  <a:pt x="71" y="81"/>
                  <a:pt x="70" y="81"/>
                </a:cubicBezTo>
                <a:cubicBezTo>
                  <a:pt x="69" y="81"/>
                  <a:pt x="68" y="81"/>
                  <a:pt x="67" y="81"/>
                </a:cubicBezTo>
                <a:cubicBezTo>
                  <a:pt x="64" y="81"/>
                  <a:pt x="62" y="80"/>
                  <a:pt x="61" y="79"/>
                </a:cubicBezTo>
                <a:cubicBezTo>
                  <a:pt x="59" y="77"/>
                  <a:pt x="58" y="75"/>
                  <a:pt x="58" y="73"/>
                </a:cubicBezTo>
                <a:cubicBezTo>
                  <a:pt x="57" y="68"/>
                  <a:pt x="57" y="68"/>
                  <a:pt x="57" y="68"/>
                </a:cubicBezTo>
                <a:cubicBezTo>
                  <a:pt x="54" y="72"/>
                  <a:pt x="49" y="76"/>
                  <a:pt x="44" y="78"/>
                </a:cubicBezTo>
                <a:cubicBezTo>
                  <a:pt x="39" y="81"/>
                  <a:pt x="33" y="82"/>
                  <a:pt x="27" y="82"/>
                </a:cubicBezTo>
                <a:close/>
                <a:moveTo>
                  <a:pt x="30" y="72"/>
                </a:moveTo>
                <a:cubicBezTo>
                  <a:pt x="35" y="72"/>
                  <a:pt x="39" y="71"/>
                  <a:pt x="43" y="69"/>
                </a:cubicBezTo>
                <a:cubicBezTo>
                  <a:pt x="47" y="68"/>
                  <a:pt x="51" y="65"/>
                  <a:pt x="53" y="62"/>
                </a:cubicBezTo>
                <a:cubicBezTo>
                  <a:pt x="55" y="60"/>
                  <a:pt x="56" y="58"/>
                  <a:pt x="56" y="56"/>
                </a:cubicBezTo>
                <a:cubicBezTo>
                  <a:pt x="56" y="45"/>
                  <a:pt x="56" y="45"/>
                  <a:pt x="56" y="45"/>
                </a:cubicBezTo>
                <a:cubicBezTo>
                  <a:pt x="49" y="42"/>
                  <a:pt x="42" y="41"/>
                  <a:pt x="35" y="41"/>
                </a:cubicBezTo>
                <a:cubicBezTo>
                  <a:pt x="29" y="41"/>
                  <a:pt x="23" y="42"/>
                  <a:pt x="19" y="45"/>
                </a:cubicBezTo>
                <a:cubicBezTo>
                  <a:pt x="15" y="48"/>
                  <a:pt x="13" y="52"/>
                  <a:pt x="13" y="56"/>
                </a:cubicBezTo>
                <a:cubicBezTo>
                  <a:pt x="13" y="59"/>
                  <a:pt x="13" y="61"/>
                  <a:pt x="14" y="63"/>
                </a:cubicBezTo>
                <a:cubicBezTo>
                  <a:pt x="15" y="64"/>
                  <a:pt x="16" y="66"/>
                  <a:pt x="18" y="68"/>
                </a:cubicBezTo>
                <a:cubicBezTo>
                  <a:pt x="19" y="69"/>
                  <a:pt x="21" y="70"/>
                  <a:pt x="23" y="71"/>
                </a:cubicBezTo>
                <a:cubicBezTo>
                  <a:pt x="25" y="72"/>
                  <a:pt x="28" y="72"/>
                  <a:pt x="30" y="7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7" name="Freeform 78"/>
          <p:cNvSpPr>
            <a:spLocks/>
          </p:cNvSpPr>
          <p:nvPr/>
        </p:nvSpPr>
        <p:spPr bwMode="auto">
          <a:xfrm>
            <a:off x="4048126" y="3727450"/>
            <a:ext cx="90488" cy="60325"/>
          </a:xfrm>
          <a:custGeom>
            <a:avLst/>
            <a:gdLst>
              <a:gd name="T0" fmla="*/ 120 w 120"/>
              <a:gd name="T1" fmla="*/ 81 h 81"/>
              <a:gd name="T2" fmla="*/ 106 w 120"/>
              <a:gd name="T3" fmla="*/ 81 h 81"/>
              <a:gd name="T4" fmla="*/ 106 w 120"/>
              <a:gd name="T5" fmla="*/ 36 h 81"/>
              <a:gd name="T6" fmla="*/ 102 w 120"/>
              <a:gd name="T7" fmla="*/ 18 h 81"/>
              <a:gd name="T8" fmla="*/ 91 w 120"/>
              <a:gd name="T9" fmla="*/ 12 h 81"/>
              <a:gd name="T10" fmla="*/ 76 w 120"/>
              <a:gd name="T11" fmla="*/ 18 h 81"/>
              <a:gd name="T12" fmla="*/ 67 w 120"/>
              <a:gd name="T13" fmla="*/ 33 h 81"/>
              <a:gd name="T14" fmla="*/ 67 w 120"/>
              <a:gd name="T15" fmla="*/ 81 h 81"/>
              <a:gd name="T16" fmla="*/ 53 w 120"/>
              <a:gd name="T17" fmla="*/ 81 h 81"/>
              <a:gd name="T18" fmla="*/ 53 w 120"/>
              <a:gd name="T19" fmla="*/ 36 h 81"/>
              <a:gd name="T20" fmla="*/ 49 w 120"/>
              <a:gd name="T21" fmla="*/ 18 h 81"/>
              <a:gd name="T22" fmla="*/ 38 w 120"/>
              <a:gd name="T23" fmla="*/ 12 h 81"/>
              <a:gd name="T24" fmla="*/ 23 w 120"/>
              <a:gd name="T25" fmla="*/ 18 h 81"/>
              <a:gd name="T26" fmla="*/ 14 w 120"/>
              <a:gd name="T27" fmla="*/ 33 h 81"/>
              <a:gd name="T28" fmla="*/ 14 w 120"/>
              <a:gd name="T29" fmla="*/ 81 h 81"/>
              <a:gd name="T30" fmla="*/ 0 w 120"/>
              <a:gd name="T31" fmla="*/ 81 h 81"/>
              <a:gd name="T32" fmla="*/ 0 w 120"/>
              <a:gd name="T33" fmla="*/ 1 h 81"/>
              <a:gd name="T34" fmla="*/ 13 w 120"/>
              <a:gd name="T35" fmla="*/ 1 h 81"/>
              <a:gd name="T36" fmla="*/ 13 w 120"/>
              <a:gd name="T37" fmla="*/ 18 h 81"/>
              <a:gd name="T38" fmla="*/ 25 w 120"/>
              <a:gd name="T39" fmla="*/ 5 h 81"/>
              <a:gd name="T40" fmla="*/ 43 w 120"/>
              <a:gd name="T41" fmla="*/ 0 h 81"/>
              <a:gd name="T42" fmla="*/ 58 w 120"/>
              <a:gd name="T43" fmla="*/ 5 h 81"/>
              <a:gd name="T44" fmla="*/ 66 w 120"/>
              <a:gd name="T45" fmla="*/ 19 h 81"/>
              <a:gd name="T46" fmla="*/ 96 w 120"/>
              <a:gd name="T47" fmla="*/ 0 h 81"/>
              <a:gd name="T48" fmla="*/ 107 w 120"/>
              <a:gd name="T49" fmla="*/ 3 h 81"/>
              <a:gd name="T50" fmla="*/ 115 w 120"/>
              <a:gd name="T51" fmla="*/ 9 h 81"/>
              <a:gd name="T52" fmla="*/ 119 w 120"/>
              <a:gd name="T53" fmla="*/ 20 h 81"/>
              <a:gd name="T54" fmla="*/ 120 w 120"/>
              <a:gd name="T55" fmla="*/ 33 h 81"/>
              <a:gd name="T56" fmla="*/ 120 w 120"/>
              <a:gd name="T57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20" h="81">
                <a:moveTo>
                  <a:pt x="120" y="81"/>
                </a:moveTo>
                <a:cubicBezTo>
                  <a:pt x="106" y="81"/>
                  <a:pt x="106" y="81"/>
                  <a:pt x="106" y="81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28"/>
                  <a:pt x="105" y="22"/>
                  <a:pt x="102" y="18"/>
                </a:cubicBezTo>
                <a:cubicBezTo>
                  <a:pt x="100" y="14"/>
                  <a:pt x="96" y="12"/>
                  <a:pt x="91" y="12"/>
                </a:cubicBezTo>
                <a:cubicBezTo>
                  <a:pt x="85" y="12"/>
                  <a:pt x="80" y="14"/>
                  <a:pt x="76" y="18"/>
                </a:cubicBezTo>
                <a:cubicBezTo>
                  <a:pt x="72" y="22"/>
                  <a:pt x="69" y="27"/>
                  <a:pt x="67" y="33"/>
                </a:cubicBezTo>
                <a:cubicBezTo>
                  <a:pt x="67" y="81"/>
                  <a:pt x="67" y="81"/>
                  <a:pt x="67" y="81"/>
                </a:cubicBezTo>
                <a:cubicBezTo>
                  <a:pt x="53" y="81"/>
                  <a:pt x="53" y="81"/>
                  <a:pt x="53" y="81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28"/>
                  <a:pt x="52" y="22"/>
                  <a:pt x="49" y="18"/>
                </a:cubicBezTo>
                <a:cubicBezTo>
                  <a:pt x="47" y="14"/>
                  <a:pt x="43" y="12"/>
                  <a:pt x="38" y="12"/>
                </a:cubicBezTo>
                <a:cubicBezTo>
                  <a:pt x="32" y="12"/>
                  <a:pt x="27" y="14"/>
                  <a:pt x="23" y="18"/>
                </a:cubicBezTo>
                <a:cubicBezTo>
                  <a:pt x="19" y="21"/>
                  <a:pt x="16" y="26"/>
                  <a:pt x="14" y="33"/>
                </a:cubicBezTo>
                <a:cubicBezTo>
                  <a:pt x="14" y="81"/>
                  <a:pt x="14" y="81"/>
                  <a:pt x="14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1"/>
                  <a:pt x="0" y="1"/>
                  <a:pt x="0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8"/>
                  <a:pt x="13" y="18"/>
                  <a:pt x="13" y="18"/>
                </a:cubicBezTo>
                <a:cubicBezTo>
                  <a:pt x="16" y="13"/>
                  <a:pt x="20" y="8"/>
                  <a:pt x="25" y="5"/>
                </a:cubicBezTo>
                <a:cubicBezTo>
                  <a:pt x="30" y="2"/>
                  <a:pt x="36" y="0"/>
                  <a:pt x="43" y="0"/>
                </a:cubicBezTo>
                <a:cubicBezTo>
                  <a:pt x="49" y="0"/>
                  <a:pt x="55" y="2"/>
                  <a:pt x="58" y="5"/>
                </a:cubicBezTo>
                <a:cubicBezTo>
                  <a:pt x="62" y="9"/>
                  <a:pt x="65" y="14"/>
                  <a:pt x="66" y="19"/>
                </a:cubicBezTo>
                <a:cubicBezTo>
                  <a:pt x="73" y="6"/>
                  <a:pt x="83" y="0"/>
                  <a:pt x="96" y="0"/>
                </a:cubicBezTo>
                <a:cubicBezTo>
                  <a:pt x="100" y="0"/>
                  <a:pt x="104" y="1"/>
                  <a:pt x="107" y="3"/>
                </a:cubicBezTo>
                <a:cubicBezTo>
                  <a:pt x="110" y="4"/>
                  <a:pt x="113" y="7"/>
                  <a:pt x="115" y="9"/>
                </a:cubicBezTo>
                <a:cubicBezTo>
                  <a:pt x="116" y="12"/>
                  <a:pt x="118" y="16"/>
                  <a:pt x="119" y="20"/>
                </a:cubicBezTo>
                <a:cubicBezTo>
                  <a:pt x="119" y="24"/>
                  <a:pt x="120" y="28"/>
                  <a:pt x="120" y="33"/>
                </a:cubicBezTo>
                <a:cubicBezTo>
                  <a:pt x="120" y="81"/>
                  <a:pt x="120" y="81"/>
                  <a:pt x="120" y="8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8" name="Freeform 79"/>
          <p:cNvSpPr>
            <a:spLocks noEditPoints="1"/>
          </p:cNvSpPr>
          <p:nvPr/>
        </p:nvSpPr>
        <p:spPr bwMode="auto">
          <a:xfrm>
            <a:off x="4183063" y="3727450"/>
            <a:ext cx="58738" cy="84138"/>
          </a:xfrm>
          <a:custGeom>
            <a:avLst/>
            <a:gdLst>
              <a:gd name="T0" fmla="*/ 43 w 78"/>
              <a:gd name="T1" fmla="*/ 82 h 113"/>
              <a:gd name="T2" fmla="*/ 25 w 78"/>
              <a:gd name="T3" fmla="*/ 77 h 113"/>
              <a:gd name="T4" fmla="*/ 13 w 78"/>
              <a:gd name="T5" fmla="*/ 65 h 113"/>
              <a:gd name="T6" fmla="*/ 13 w 78"/>
              <a:gd name="T7" fmla="*/ 113 h 113"/>
              <a:gd name="T8" fmla="*/ 0 w 78"/>
              <a:gd name="T9" fmla="*/ 113 h 113"/>
              <a:gd name="T10" fmla="*/ 0 w 78"/>
              <a:gd name="T11" fmla="*/ 1 h 113"/>
              <a:gd name="T12" fmla="*/ 12 w 78"/>
              <a:gd name="T13" fmla="*/ 1 h 113"/>
              <a:gd name="T14" fmla="*/ 12 w 78"/>
              <a:gd name="T15" fmla="*/ 16 h 113"/>
              <a:gd name="T16" fmla="*/ 24 w 78"/>
              <a:gd name="T17" fmla="*/ 4 h 113"/>
              <a:gd name="T18" fmla="*/ 41 w 78"/>
              <a:gd name="T19" fmla="*/ 0 h 113"/>
              <a:gd name="T20" fmla="*/ 56 w 78"/>
              <a:gd name="T21" fmla="*/ 3 h 113"/>
              <a:gd name="T22" fmla="*/ 68 w 78"/>
              <a:gd name="T23" fmla="*/ 12 h 113"/>
              <a:gd name="T24" fmla="*/ 75 w 78"/>
              <a:gd name="T25" fmla="*/ 26 h 113"/>
              <a:gd name="T26" fmla="*/ 78 w 78"/>
              <a:gd name="T27" fmla="*/ 41 h 113"/>
              <a:gd name="T28" fmla="*/ 76 w 78"/>
              <a:gd name="T29" fmla="*/ 57 h 113"/>
              <a:gd name="T30" fmla="*/ 68 w 78"/>
              <a:gd name="T31" fmla="*/ 70 h 113"/>
              <a:gd name="T32" fmla="*/ 57 w 78"/>
              <a:gd name="T33" fmla="*/ 79 h 113"/>
              <a:gd name="T34" fmla="*/ 43 w 78"/>
              <a:gd name="T35" fmla="*/ 82 h 113"/>
              <a:gd name="T36" fmla="*/ 39 w 78"/>
              <a:gd name="T37" fmla="*/ 71 h 113"/>
              <a:gd name="T38" fmla="*/ 49 w 78"/>
              <a:gd name="T39" fmla="*/ 68 h 113"/>
              <a:gd name="T40" fmla="*/ 57 w 78"/>
              <a:gd name="T41" fmla="*/ 61 h 113"/>
              <a:gd name="T42" fmla="*/ 63 w 78"/>
              <a:gd name="T43" fmla="*/ 52 h 113"/>
              <a:gd name="T44" fmla="*/ 65 w 78"/>
              <a:gd name="T45" fmla="*/ 41 h 113"/>
              <a:gd name="T46" fmla="*/ 62 w 78"/>
              <a:gd name="T47" fmla="*/ 30 h 113"/>
              <a:gd name="T48" fmla="*/ 57 w 78"/>
              <a:gd name="T49" fmla="*/ 20 h 113"/>
              <a:gd name="T50" fmla="*/ 48 w 78"/>
              <a:gd name="T51" fmla="*/ 14 h 113"/>
              <a:gd name="T52" fmla="*/ 37 w 78"/>
              <a:gd name="T53" fmla="*/ 12 h 113"/>
              <a:gd name="T54" fmla="*/ 30 w 78"/>
              <a:gd name="T55" fmla="*/ 13 h 113"/>
              <a:gd name="T56" fmla="*/ 23 w 78"/>
              <a:gd name="T57" fmla="*/ 17 h 113"/>
              <a:gd name="T58" fmla="*/ 17 w 78"/>
              <a:gd name="T59" fmla="*/ 22 h 113"/>
              <a:gd name="T60" fmla="*/ 13 w 78"/>
              <a:gd name="T61" fmla="*/ 29 h 113"/>
              <a:gd name="T62" fmla="*/ 13 w 78"/>
              <a:gd name="T63" fmla="*/ 52 h 113"/>
              <a:gd name="T64" fmla="*/ 18 w 78"/>
              <a:gd name="T65" fmla="*/ 59 h 113"/>
              <a:gd name="T66" fmla="*/ 24 w 78"/>
              <a:gd name="T67" fmla="*/ 65 h 113"/>
              <a:gd name="T68" fmla="*/ 31 w 78"/>
              <a:gd name="T69" fmla="*/ 69 h 113"/>
              <a:gd name="T70" fmla="*/ 39 w 78"/>
              <a:gd name="T71" fmla="*/ 71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8" h="113">
                <a:moveTo>
                  <a:pt x="43" y="82"/>
                </a:moveTo>
                <a:cubicBezTo>
                  <a:pt x="36" y="82"/>
                  <a:pt x="30" y="80"/>
                  <a:pt x="25" y="77"/>
                </a:cubicBezTo>
                <a:cubicBezTo>
                  <a:pt x="20" y="74"/>
                  <a:pt x="16" y="70"/>
                  <a:pt x="13" y="65"/>
                </a:cubicBezTo>
                <a:cubicBezTo>
                  <a:pt x="13" y="113"/>
                  <a:pt x="13" y="113"/>
                  <a:pt x="13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"/>
                  <a:pt x="0" y="1"/>
                  <a:pt x="0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6"/>
                  <a:pt x="12" y="16"/>
                  <a:pt x="12" y="16"/>
                </a:cubicBezTo>
                <a:cubicBezTo>
                  <a:pt x="15" y="11"/>
                  <a:pt x="19" y="7"/>
                  <a:pt x="24" y="4"/>
                </a:cubicBezTo>
                <a:cubicBezTo>
                  <a:pt x="29" y="1"/>
                  <a:pt x="35" y="0"/>
                  <a:pt x="41" y="0"/>
                </a:cubicBezTo>
                <a:cubicBezTo>
                  <a:pt x="46" y="0"/>
                  <a:pt x="51" y="1"/>
                  <a:pt x="56" y="3"/>
                </a:cubicBezTo>
                <a:cubicBezTo>
                  <a:pt x="60" y="6"/>
                  <a:pt x="64" y="9"/>
                  <a:pt x="68" y="12"/>
                </a:cubicBezTo>
                <a:cubicBezTo>
                  <a:pt x="71" y="16"/>
                  <a:pt x="74" y="21"/>
                  <a:pt x="75" y="26"/>
                </a:cubicBezTo>
                <a:cubicBezTo>
                  <a:pt x="77" y="30"/>
                  <a:pt x="78" y="36"/>
                  <a:pt x="78" y="41"/>
                </a:cubicBezTo>
                <a:cubicBezTo>
                  <a:pt x="78" y="47"/>
                  <a:pt x="77" y="52"/>
                  <a:pt x="76" y="57"/>
                </a:cubicBezTo>
                <a:cubicBezTo>
                  <a:pt x="74" y="62"/>
                  <a:pt x="71" y="66"/>
                  <a:pt x="68" y="70"/>
                </a:cubicBezTo>
                <a:cubicBezTo>
                  <a:pt x="65" y="74"/>
                  <a:pt x="61" y="77"/>
                  <a:pt x="57" y="79"/>
                </a:cubicBezTo>
                <a:cubicBezTo>
                  <a:pt x="53" y="81"/>
                  <a:pt x="48" y="82"/>
                  <a:pt x="43" y="82"/>
                </a:cubicBezTo>
                <a:close/>
                <a:moveTo>
                  <a:pt x="39" y="71"/>
                </a:moveTo>
                <a:cubicBezTo>
                  <a:pt x="43" y="71"/>
                  <a:pt x="46" y="70"/>
                  <a:pt x="49" y="68"/>
                </a:cubicBezTo>
                <a:cubicBezTo>
                  <a:pt x="52" y="66"/>
                  <a:pt x="55" y="64"/>
                  <a:pt x="57" y="61"/>
                </a:cubicBezTo>
                <a:cubicBezTo>
                  <a:pt x="60" y="59"/>
                  <a:pt x="61" y="55"/>
                  <a:pt x="63" y="52"/>
                </a:cubicBezTo>
                <a:cubicBezTo>
                  <a:pt x="64" y="48"/>
                  <a:pt x="65" y="45"/>
                  <a:pt x="65" y="41"/>
                </a:cubicBezTo>
                <a:cubicBezTo>
                  <a:pt x="65" y="37"/>
                  <a:pt x="64" y="33"/>
                  <a:pt x="62" y="30"/>
                </a:cubicBezTo>
                <a:cubicBezTo>
                  <a:pt x="61" y="26"/>
                  <a:pt x="59" y="23"/>
                  <a:pt x="57" y="20"/>
                </a:cubicBezTo>
                <a:cubicBezTo>
                  <a:pt x="54" y="18"/>
                  <a:pt x="51" y="15"/>
                  <a:pt x="48" y="14"/>
                </a:cubicBezTo>
                <a:cubicBezTo>
                  <a:pt x="45" y="12"/>
                  <a:pt x="41" y="12"/>
                  <a:pt x="37" y="12"/>
                </a:cubicBezTo>
                <a:cubicBezTo>
                  <a:pt x="35" y="12"/>
                  <a:pt x="32" y="12"/>
                  <a:pt x="30" y="13"/>
                </a:cubicBezTo>
                <a:cubicBezTo>
                  <a:pt x="27" y="14"/>
                  <a:pt x="25" y="15"/>
                  <a:pt x="23" y="17"/>
                </a:cubicBezTo>
                <a:cubicBezTo>
                  <a:pt x="20" y="18"/>
                  <a:pt x="18" y="20"/>
                  <a:pt x="17" y="22"/>
                </a:cubicBezTo>
                <a:cubicBezTo>
                  <a:pt x="15" y="25"/>
                  <a:pt x="14" y="27"/>
                  <a:pt x="13" y="29"/>
                </a:cubicBezTo>
                <a:cubicBezTo>
                  <a:pt x="13" y="52"/>
                  <a:pt x="13" y="52"/>
                  <a:pt x="13" y="52"/>
                </a:cubicBezTo>
                <a:cubicBezTo>
                  <a:pt x="14" y="55"/>
                  <a:pt x="16" y="57"/>
                  <a:pt x="18" y="59"/>
                </a:cubicBezTo>
                <a:cubicBezTo>
                  <a:pt x="19" y="62"/>
                  <a:pt x="21" y="64"/>
                  <a:pt x="24" y="65"/>
                </a:cubicBezTo>
                <a:cubicBezTo>
                  <a:pt x="26" y="67"/>
                  <a:pt x="28" y="68"/>
                  <a:pt x="31" y="69"/>
                </a:cubicBezTo>
                <a:cubicBezTo>
                  <a:pt x="33" y="70"/>
                  <a:pt x="36" y="71"/>
                  <a:pt x="39" y="7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9" name="Freeform 80"/>
          <p:cNvSpPr>
            <a:spLocks/>
          </p:cNvSpPr>
          <p:nvPr/>
        </p:nvSpPr>
        <p:spPr bwMode="auto">
          <a:xfrm>
            <a:off x="4254501" y="3727450"/>
            <a:ext cx="31750" cy="60325"/>
          </a:xfrm>
          <a:custGeom>
            <a:avLst/>
            <a:gdLst>
              <a:gd name="T0" fmla="*/ 41 w 41"/>
              <a:gd name="T1" fmla="*/ 12 h 80"/>
              <a:gd name="T2" fmla="*/ 24 w 41"/>
              <a:gd name="T3" fmla="*/ 17 h 80"/>
              <a:gd name="T4" fmla="*/ 13 w 41"/>
              <a:gd name="T5" fmla="*/ 31 h 80"/>
              <a:gd name="T6" fmla="*/ 13 w 41"/>
              <a:gd name="T7" fmla="*/ 80 h 80"/>
              <a:gd name="T8" fmla="*/ 0 w 41"/>
              <a:gd name="T9" fmla="*/ 80 h 80"/>
              <a:gd name="T10" fmla="*/ 0 w 41"/>
              <a:gd name="T11" fmla="*/ 0 h 80"/>
              <a:gd name="T12" fmla="*/ 12 w 41"/>
              <a:gd name="T13" fmla="*/ 0 h 80"/>
              <a:gd name="T14" fmla="*/ 12 w 41"/>
              <a:gd name="T15" fmla="*/ 19 h 80"/>
              <a:gd name="T16" fmla="*/ 23 w 41"/>
              <a:gd name="T17" fmla="*/ 5 h 80"/>
              <a:gd name="T18" fmla="*/ 37 w 41"/>
              <a:gd name="T19" fmla="*/ 0 h 80"/>
              <a:gd name="T20" fmla="*/ 40 w 41"/>
              <a:gd name="T21" fmla="*/ 0 h 80"/>
              <a:gd name="T22" fmla="*/ 41 w 41"/>
              <a:gd name="T23" fmla="*/ 0 h 80"/>
              <a:gd name="T24" fmla="*/ 41 w 41"/>
              <a:gd name="T25" fmla="*/ 12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1" h="80">
                <a:moveTo>
                  <a:pt x="41" y="12"/>
                </a:moveTo>
                <a:cubicBezTo>
                  <a:pt x="35" y="12"/>
                  <a:pt x="29" y="14"/>
                  <a:pt x="24" y="17"/>
                </a:cubicBezTo>
                <a:cubicBezTo>
                  <a:pt x="19" y="20"/>
                  <a:pt x="15" y="25"/>
                  <a:pt x="13" y="31"/>
                </a:cubicBezTo>
                <a:cubicBezTo>
                  <a:pt x="13" y="80"/>
                  <a:pt x="13" y="80"/>
                  <a:pt x="13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0"/>
                  <a:pt x="0" y="0"/>
                  <a:pt x="0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19"/>
                  <a:pt x="12" y="19"/>
                  <a:pt x="12" y="19"/>
                </a:cubicBezTo>
                <a:cubicBezTo>
                  <a:pt x="15" y="13"/>
                  <a:pt x="18" y="9"/>
                  <a:pt x="23" y="5"/>
                </a:cubicBezTo>
                <a:cubicBezTo>
                  <a:pt x="27" y="2"/>
                  <a:pt x="32" y="0"/>
                  <a:pt x="37" y="0"/>
                </a:cubicBezTo>
                <a:cubicBezTo>
                  <a:pt x="38" y="0"/>
                  <a:pt x="39" y="0"/>
                  <a:pt x="40" y="0"/>
                </a:cubicBezTo>
                <a:cubicBezTo>
                  <a:pt x="40" y="0"/>
                  <a:pt x="41" y="0"/>
                  <a:pt x="41" y="0"/>
                </a:cubicBezTo>
                <a:cubicBezTo>
                  <a:pt x="41" y="12"/>
                  <a:pt x="41" y="12"/>
                  <a:pt x="41" y="1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0" name="Freeform 81"/>
          <p:cNvSpPr>
            <a:spLocks noEditPoints="1"/>
          </p:cNvSpPr>
          <p:nvPr/>
        </p:nvSpPr>
        <p:spPr bwMode="auto">
          <a:xfrm>
            <a:off x="4291013" y="3727450"/>
            <a:ext cx="60325" cy="61913"/>
          </a:xfrm>
          <a:custGeom>
            <a:avLst/>
            <a:gdLst>
              <a:gd name="T0" fmla="*/ 40 w 80"/>
              <a:gd name="T1" fmla="*/ 82 h 82"/>
              <a:gd name="T2" fmla="*/ 24 w 80"/>
              <a:gd name="T3" fmla="*/ 79 h 82"/>
              <a:gd name="T4" fmla="*/ 11 w 80"/>
              <a:gd name="T5" fmla="*/ 70 h 82"/>
              <a:gd name="T6" fmla="*/ 3 w 80"/>
              <a:gd name="T7" fmla="*/ 57 h 82"/>
              <a:gd name="T8" fmla="*/ 0 w 80"/>
              <a:gd name="T9" fmla="*/ 41 h 82"/>
              <a:gd name="T10" fmla="*/ 3 w 80"/>
              <a:gd name="T11" fmla="*/ 25 h 82"/>
              <a:gd name="T12" fmla="*/ 11 w 80"/>
              <a:gd name="T13" fmla="*/ 12 h 82"/>
              <a:gd name="T14" fmla="*/ 24 w 80"/>
              <a:gd name="T15" fmla="*/ 3 h 82"/>
              <a:gd name="T16" fmla="*/ 40 w 80"/>
              <a:gd name="T17" fmla="*/ 0 h 82"/>
              <a:gd name="T18" fmla="*/ 56 w 80"/>
              <a:gd name="T19" fmla="*/ 3 h 82"/>
              <a:gd name="T20" fmla="*/ 69 w 80"/>
              <a:gd name="T21" fmla="*/ 12 h 82"/>
              <a:gd name="T22" fmla="*/ 77 w 80"/>
              <a:gd name="T23" fmla="*/ 25 h 82"/>
              <a:gd name="T24" fmla="*/ 80 w 80"/>
              <a:gd name="T25" fmla="*/ 40 h 82"/>
              <a:gd name="T26" fmla="*/ 80 w 80"/>
              <a:gd name="T27" fmla="*/ 43 h 82"/>
              <a:gd name="T28" fmla="*/ 79 w 80"/>
              <a:gd name="T29" fmla="*/ 46 h 82"/>
              <a:gd name="T30" fmla="*/ 14 w 80"/>
              <a:gd name="T31" fmla="*/ 46 h 82"/>
              <a:gd name="T32" fmla="*/ 16 w 80"/>
              <a:gd name="T33" fmla="*/ 56 h 82"/>
              <a:gd name="T34" fmla="*/ 22 w 80"/>
              <a:gd name="T35" fmla="*/ 65 h 82"/>
              <a:gd name="T36" fmla="*/ 31 w 80"/>
              <a:gd name="T37" fmla="*/ 70 h 82"/>
              <a:gd name="T38" fmla="*/ 40 w 80"/>
              <a:gd name="T39" fmla="*/ 72 h 82"/>
              <a:gd name="T40" fmla="*/ 48 w 80"/>
              <a:gd name="T41" fmla="*/ 71 h 82"/>
              <a:gd name="T42" fmla="*/ 54 w 80"/>
              <a:gd name="T43" fmla="*/ 68 h 82"/>
              <a:gd name="T44" fmla="*/ 59 w 80"/>
              <a:gd name="T45" fmla="*/ 64 h 82"/>
              <a:gd name="T46" fmla="*/ 63 w 80"/>
              <a:gd name="T47" fmla="*/ 59 h 82"/>
              <a:gd name="T48" fmla="*/ 75 w 80"/>
              <a:gd name="T49" fmla="*/ 62 h 82"/>
              <a:gd name="T50" fmla="*/ 69 w 80"/>
              <a:gd name="T51" fmla="*/ 70 h 82"/>
              <a:gd name="T52" fmla="*/ 61 w 80"/>
              <a:gd name="T53" fmla="*/ 76 h 82"/>
              <a:gd name="T54" fmla="*/ 51 w 80"/>
              <a:gd name="T55" fmla="*/ 81 h 82"/>
              <a:gd name="T56" fmla="*/ 40 w 80"/>
              <a:gd name="T57" fmla="*/ 82 h 82"/>
              <a:gd name="T58" fmla="*/ 67 w 80"/>
              <a:gd name="T59" fmla="*/ 36 h 82"/>
              <a:gd name="T60" fmla="*/ 64 w 80"/>
              <a:gd name="T61" fmla="*/ 25 h 82"/>
              <a:gd name="T62" fmla="*/ 58 w 80"/>
              <a:gd name="T63" fmla="*/ 17 h 82"/>
              <a:gd name="T64" fmla="*/ 50 w 80"/>
              <a:gd name="T65" fmla="*/ 12 h 82"/>
              <a:gd name="T66" fmla="*/ 40 w 80"/>
              <a:gd name="T67" fmla="*/ 10 h 82"/>
              <a:gd name="T68" fmla="*/ 30 w 80"/>
              <a:gd name="T69" fmla="*/ 12 h 82"/>
              <a:gd name="T70" fmla="*/ 22 w 80"/>
              <a:gd name="T71" fmla="*/ 17 h 82"/>
              <a:gd name="T72" fmla="*/ 16 w 80"/>
              <a:gd name="T73" fmla="*/ 25 h 82"/>
              <a:gd name="T74" fmla="*/ 13 w 80"/>
              <a:gd name="T75" fmla="*/ 36 h 82"/>
              <a:gd name="T76" fmla="*/ 67 w 80"/>
              <a:gd name="T77" fmla="*/ 36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0" h="82">
                <a:moveTo>
                  <a:pt x="40" y="82"/>
                </a:moveTo>
                <a:cubicBezTo>
                  <a:pt x="34" y="82"/>
                  <a:pt x="28" y="81"/>
                  <a:pt x="24" y="79"/>
                </a:cubicBezTo>
                <a:cubicBezTo>
                  <a:pt x="19" y="77"/>
                  <a:pt x="14" y="74"/>
                  <a:pt x="11" y="70"/>
                </a:cubicBezTo>
                <a:cubicBezTo>
                  <a:pt x="7" y="66"/>
                  <a:pt x="4" y="62"/>
                  <a:pt x="3" y="57"/>
                </a:cubicBezTo>
                <a:cubicBezTo>
                  <a:pt x="1" y="52"/>
                  <a:pt x="0" y="47"/>
                  <a:pt x="0" y="41"/>
                </a:cubicBezTo>
                <a:cubicBezTo>
                  <a:pt x="0" y="35"/>
                  <a:pt x="1" y="30"/>
                  <a:pt x="3" y="25"/>
                </a:cubicBezTo>
                <a:cubicBezTo>
                  <a:pt x="4" y="20"/>
                  <a:pt x="7" y="16"/>
                  <a:pt x="11" y="12"/>
                </a:cubicBezTo>
                <a:cubicBezTo>
                  <a:pt x="14" y="8"/>
                  <a:pt x="19" y="5"/>
                  <a:pt x="24" y="3"/>
                </a:cubicBezTo>
                <a:cubicBezTo>
                  <a:pt x="29" y="1"/>
                  <a:pt x="34" y="0"/>
                  <a:pt x="40" y="0"/>
                </a:cubicBezTo>
                <a:cubicBezTo>
                  <a:pt x="46" y="0"/>
                  <a:pt x="51" y="1"/>
                  <a:pt x="56" y="3"/>
                </a:cubicBezTo>
                <a:cubicBezTo>
                  <a:pt x="61" y="6"/>
                  <a:pt x="65" y="9"/>
                  <a:pt x="69" y="12"/>
                </a:cubicBezTo>
                <a:cubicBezTo>
                  <a:pt x="72" y="16"/>
                  <a:pt x="75" y="20"/>
                  <a:pt x="77" y="25"/>
                </a:cubicBezTo>
                <a:cubicBezTo>
                  <a:pt x="79" y="30"/>
                  <a:pt x="80" y="35"/>
                  <a:pt x="80" y="40"/>
                </a:cubicBezTo>
                <a:cubicBezTo>
                  <a:pt x="80" y="41"/>
                  <a:pt x="80" y="43"/>
                  <a:pt x="80" y="43"/>
                </a:cubicBezTo>
                <a:cubicBezTo>
                  <a:pt x="80" y="44"/>
                  <a:pt x="79" y="45"/>
                  <a:pt x="79" y="46"/>
                </a:cubicBezTo>
                <a:cubicBezTo>
                  <a:pt x="14" y="46"/>
                  <a:pt x="14" y="46"/>
                  <a:pt x="14" y="46"/>
                </a:cubicBezTo>
                <a:cubicBezTo>
                  <a:pt x="14" y="49"/>
                  <a:pt x="15" y="53"/>
                  <a:pt x="16" y="56"/>
                </a:cubicBezTo>
                <a:cubicBezTo>
                  <a:pt x="18" y="60"/>
                  <a:pt x="20" y="62"/>
                  <a:pt x="22" y="65"/>
                </a:cubicBezTo>
                <a:cubicBezTo>
                  <a:pt x="25" y="67"/>
                  <a:pt x="27" y="69"/>
                  <a:pt x="31" y="70"/>
                </a:cubicBezTo>
                <a:cubicBezTo>
                  <a:pt x="34" y="71"/>
                  <a:pt x="37" y="72"/>
                  <a:pt x="40" y="72"/>
                </a:cubicBezTo>
                <a:cubicBezTo>
                  <a:pt x="43" y="72"/>
                  <a:pt x="45" y="72"/>
                  <a:pt x="48" y="71"/>
                </a:cubicBezTo>
                <a:cubicBezTo>
                  <a:pt x="50" y="70"/>
                  <a:pt x="52" y="70"/>
                  <a:pt x="54" y="68"/>
                </a:cubicBezTo>
                <a:cubicBezTo>
                  <a:pt x="56" y="67"/>
                  <a:pt x="58" y="66"/>
                  <a:pt x="59" y="64"/>
                </a:cubicBezTo>
                <a:cubicBezTo>
                  <a:pt x="61" y="63"/>
                  <a:pt x="62" y="61"/>
                  <a:pt x="63" y="59"/>
                </a:cubicBezTo>
                <a:cubicBezTo>
                  <a:pt x="75" y="62"/>
                  <a:pt x="75" y="62"/>
                  <a:pt x="75" y="62"/>
                </a:cubicBezTo>
                <a:cubicBezTo>
                  <a:pt x="73" y="65"/>
                  <a:pt x="71" y="68"/>
                  <a:pt x="69" y="70"/>
                </a:cubicBezTo>
                <a:cubicBezTo>
                  <a:pt x="67" y="73"/>
                  <a:pt x="64" y="75"/>
                  <a:pt x="61" y="76"/>
                </a:cubicBezTo>
                <a:cubicBezTo>
                  <a:pt x="58" y="78"/>
                  <a:pt x="55" y="80"/>
                  <a:pt x="51" y="81"/>
                </a:cubicBezTo>
                <a:cubicBezTo>
                  <a:pt x="48" y="82"/>
                  <a:pt x="44" y="82"/>
                  <a:pt x="40" y="82"/>
                </a:cubicBezTo>
                <a:close/>
                <a:moveTo>
                  <a:pt x="67" y="36"/>
                </a:moveTo>
                <a:cubicBezTo>
                  <a:pt x="67" y="32"/>
                  <a:pt x="66" y="28"/>
                  <a:pt x="64" y="25"/>
                </a:cubicBezTo>
                <a:cubicBezTo>
                  <a:pt x="63" y="22"/>
                  <a:pt x="61" y="19"/>
                  <a:pt x="58" y="17"/>
                </a:cubicBezTo>
                <a:cubicBezTo>
                  <a:pt x="56" y="15"/>
                  <a:pt x="53" y="13"/>
                  <a:pt x="50" y="12"/>
                </a:cubicBezTo>
                <a:cubicBezTo>
                  <a:pt x="47" y="11"/>
                  <a:pt x="44" y="10"/>
                  <a:pt x="40" y="10"/>
                </a:cubicBezTo>
                <a:cubicBezTo>
                  <a:pt x="37" y="10"/>
                  <a:pt x="33" y="11"/>
                  <a:pt x="30" y="12"/>
                </a:cubicBezTo>
                <a:cubicBezTo>
                  <a:pt x="27" y="13"/>
                  <a:pt x="24" y="15"/>
                  <a:pt x="22" y="17"/>
                </a:cubicBezTo>
                <a:cubicBezTo>
                  <a:pt x="19" y="20"/>
                  <a:pt x="17" y="22"/>
                  <a:pt x="16" y="25"/>
                </a:cubicBezTo>
                <a:cubicBezTo>
                  <a:pt x="15" y="28"/>
                  <a:pt x="14" y="32"/>
                  <a:pt x="13" y="36"/>
                </a:cubicBezTo>
                <a:cubicBezTo>
                  <a:pt x="67" y="36"/>
                  <a:pt x="67" y="36"/>
                  <a:pt x="67" y="3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1" name="Freeform 82"/>
          <p:cNvSpPr>
            <a:spLocks/>
          </p:cNvSpPr>
          <p:nvPr/>
        </p:nvSpPr>
        <p:spPr bwMode="auto">
          <a:xfrm>
            <a:off x="4356101" y="3708400"/>
            <a:ext cx="36513" cy="80963"/>
          </a:xfrm>
          <a:custGeom>
            <a:avLst/>
            <a:gdLst>
              <a:gd name="T0" fmla="*/ 48 w 48"/>
              <a:gd name="T1" fmla="*/ 102 h 107"/>
              <a:gd name="T2" fmla="*/ 45 w 48"/>
              <a:gd name="T3" fmla="*/ 103 h 107"/>
              <a:gd name="T4" fmla="*/ 40 w 48"/>
              <a:gd name="T5" fmla="*/ 105 h 107"/>
              <a:gd name="T6" fmla="*/ 35 w 48"/>
              <a:gd name="T7" fmla="*/ 106 h 107"/>
              <a:gd name="T8" fmla="*/ 29 w 48"/>
              <a:gd name="T9" fmla="*/ 107 h 107"/>
              <a:gd name="T10" fmla="*/ 16 w 48"/>
              <a:gd name="T11" fmla="*/ 103 h 107"/>
              <a:gd name="T12" fmla="*/ 11 w 48"/>
              <a:gd name="T13" fmla="*/ 90 h 107"/>
              <a:gd name="T14" fmla="*/ 11 w 48"/>
              <a:gd name="T15" fmla="*/ 37 h 107"/>
              <a:gd name="T16" fmla="*/ 0 w 48"/>
              <a:gd name="T17" fmla="*/ 37 h 107"/>
              <a:gd name="T18" fmla="*/ 0 w 48"/>
              <a:gd name="T19" fmla="*/ 26 h 107"/>
              <a:gd name="T20" fmla="*/ 11 w 48"/>
              <a:gd name="T21" fmla="*/ 26 h 107"/>
              <a:gd name="T22" fmla="*/ 11 w 48"/>
              <a:gd name="T23" fmla="*/ 0 h 107"/>
              <a:gd name="T24" fmla="*/ 24 w 48"/>
              <a:gd name="T25" fmla="*/ 0 h 107"/>
              <a:gd name="T26" fmla="*/ 24 w 48"/>
              <a:gd name="T27" fmla="*/ 26 h 107"/>
              <a:gd name="T28" fmla="*/ 42 w 48"/>
              <a:gd name="T29" fmla="*/ 26 h 107"/>
              <a:gd name="T30" fmla="*/ 42 w 48"/>
              <a:gd name="T31" fmla="*/ 37 h 107"/>
              <a:gd name="T32" fmla="*/ 24 w 48"/>
              <a:gd name="T33" fmla="*/ 37 h 107"/>
              <a:gd name="T34" fmla="*/ 24 w 48"/>
              <a:gd name="T35" fmla="*/ 86 h 107"/>
              <a:gd name="T36" fmla="*/ 27 w 48"/>
              <a:gd name="T37" fmla="*/ 92 h 107"/>
              <a:gd name="T38" fmla="*/ 33 w 48"/>
              <a:gd name="T39" fmla="*/ 94 h 107"/>
              <a:gd name="T40" fmla="*/ 40 w 48"/>
              <a:gd name="T41" fmla="*/ 93 h 107"/>
              <a:gd name="T42" fmla="*/ 45 w 48"/>
              <a:gd name="T43" fmla="*/ 91 h 107"/>
              <a:gd name="T44" fmla="*/ 48 w 48"/>
              <a:gd name="T45" fmla="*/ 102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8" h="107">
                <a:moveTo>
                  <a:pt x="48" y="102"/>
                </a:moveTo>
                <a:cubicBezTo>
                  <a:pt x="47" y="102"/>
                  <a:pt x="46" y="103"/>
                  <a:pt x="45" y="103"/>
                </a:cubicBezTo>
                <a:cubicBezTo>
                  <a:pt x="43" y="104"/>
                  <a:pt x="42" y="104"/>
                  <a:pt x="40" y="105"/>
                </a:cubicBezTo>
                <a:cubicBezTo>
                  <a:pt x="38" y="105"/>
                  <a:pt x="37" y="106"/>
                  <a:pt x="35" y="106"/>
                </a:cubicBezTo>
                <a:cubicBezTo>
                  <a:pt x="33" y="106"/>
                  <a:pt x="31" y="107"/>
                  <a:pt x="29" y="107"/>
                </a:cubicBezTo>
                <a:cubicBezTo>
                  <a:pt x="24" y="107"/>
                  <a:pt x="19" y="105"/>
                  <a:pt x="16" y="103"/>
                </a:cubicBezTo>
                <a:cubicBezTo>
                  <a:pt x="12" y="100"/>
                  <a:pt x="11" y="96"/>
                  <a:pt x="11" y="90"/>
                </a:cubicBezTo>
                <a:cubicBezTo>
                  <a:pt x="11" y="37"/>
                  <a:pt x="11" y="37"/>
                  <a:pt x="11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26"/>
                  <a:pt x="0" y="26"/>
                  <a:pt x="0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1" y="0"/>
                  <a:pt x="11" y="0"/>
                  <a:pt x="11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26"/>
                  <a:pt x="24" y="26"/>
                  <a:pt x="24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37"/>
                  <a:pt x="42" y="37"/>
                  <a:pt x="42" y="37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86"/>
                  <a:pt x="24" y="86"/>
                  <a:pt x="24" y="86"/>
                </a:cubicBezTo>
                <a:cubicBezTo>
                  <a:pt x="24" y="89"/>
                  <a:pt x="25" y="91"/>
                  <a:pt x="27" y="92"/>
                </a:cubicBezTo>
                <a:cubicBezTo>
                  <a:pt x="29" y="94"/>
                  <a:pt x="31" y="94"/>
                  <a:pt x="33" y="94"/>
                </a:cubicBezTo>
                <a:cubicBezTo>
                  <a:pt x="36" y="94"/>
                  <a:pt x="38" y="94"/>
                  <a:pt x="40" y="93"/>
                </a:cubicBezTo>
                <a:cubicBezTo>
                  <a:pt x="42" y="92"/>
                  <a:pt x="44" y="92"/>
                  <a:pt x="45" y="91"/>
                </a:cubicBezTo>
                <a:cubicBezTo>
                  <a:pt x="48" y="102"/>
                  <a:pt x="48" y="102"/>
                  <a:pt x="48" y="10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2" name="Freeform 83"/>
          <p:cNvSpPr>
            <a:spLocks noEditPoints="1"/>
          </p:cNvSpPr>
          <p:nvPr/>
        </p:nvSpPr>
        <p:spPr bwMode="auto">
          <a:xfrm>
            <a:off x="4402138" y="3705225"/>
            <a:ext cx="9525" cy="82550"/>
          </a:xfrm>
          <a:custGeom>
            <a:avLst/>
            <a:gdLst>
              <a:gd name="T0" fmla="*/ 0 w 6"/>
              <a:gd name="T1" fmla="*/ 52 h 52"/>
              <a:gd name="T2" fmla="*/ 0 w 6"/>
              <a:gd name="T3" fmla="*/ 14 h 52"/>
              <a:gd name="T4" fmla="*/ 6 w 6"/>
              <a:gd name="T5" fmla="*/ 14 h 52"/>
              <a:gd name="T6" fmla="*/ 6 w 6"/>
              <a:gd name="T7" fmla="*/ 52 h 52"/>
              <a:gd name="T8" fmla="*/ 0 w 6"/>
              <a:gd name="T9" fmla="*/ 52 h 52"/>
              <a:gd name="T10" fmla="*/ 0 w 6"/>
              <a:gd name="T11" fmla="*/ 52 h 52"/>
              <a:gd name="T12" fmla="*/ 0 w 6"/>
              <a:gd name="T13" fmla="*/ 7 h 52"/>
              <a:gd name="T14" fmla="*/ 0 w 6"/>
              <a:gd name="T15" fmla="*/ 0 h 52"/>
              <a:gd name="T16" fmla="*/ 6 w 6"/>
              <a:gd name="T17" fmla="*/ 0 h 52"/>
              <a:gd name="T18" fmla="*/ 6 w 6"/>
              <a:gd name="T19" fmla="*/ 7 h 52"/>
              <a:gd name="T20" fmla="*/ 0 w 6"/>
              <a:gd name="T21" fmla="*/ 7 h 52"/>
              <a:gd name="T22" fmla="*/ 0 w 6"/>
              <a:gd name="T23" fmla="*/ 7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" h="52">
                <a:moveTo>
                  <a:pt x="0" y="52"/>
                </a:moveTo>
                <a:lnTo>
                  <a:pt x="0" y="14"/>
                </a:lnTo>
                <a:lnTo>
                  <a:pt x="6" y="14"/>
                </a:lnTo>
                <a:lnTo>
                  <a:pt x="6" y="52"/>
                </a:lnTo>
                <a:lnTo>
                  <a:pt x="0" y="52"/>
                </a:lnTo>
                <a:lnTo>
                  <a:pt x="0" y="52"/>
                </a:lnTo>
                <a:close/>
                <a:moveTo>
                  <a:pt x="0" y="7"/>
                </a:moveTo>
                <a:lnTo>
                  <a:pt x="0" y="0"/>
                </a:lnTo>
                <a:lnTo>
                  <a:pt x="6" y="0"/>
                </a:lnTo>
                <a:lnTo>
                  <a:pt x="6" y="7"/>
                </a:lnTo>
                <a:lnTo>
                  <a:pt x="0" y="7"/>
                </a:lnTo>
                <a:lnTo>
                  <a:pt x="0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3" name="Freeform 84"/>
          <p:cNvSpPr>
            <a:spLocks/>
          </p:cNvSpPr>
          <p:nvPr/>
        </p:nvSpPr>
        <p:spPr bwMode="auto">
          <a:xfrm>
            <a:off x="4427538" y="3727450"/>
            <a:ext cx="55563" cy="61913"/>
          </a:xfrm>
          <a:custGeom>
            <a:avLst/>
            <a:gdLst>
              <a:gd name="T0" fmla="*/ 26 w 74"/>
              <a:gd name="T1" fmla="*/ 81 h 81"/>
              <a:gd name="T2" fmla="*/ 7 w 74"/>
              <a:gd name="T3" fmla="*/ 73 h 81"/>
              <a:gd name="T4" fmla="*/ 0 w 74"/>
              <a:gd name="T5" fmla="*/ 48 h 81"/>
              <a:gd name="T6" fmla="*/ 0 w 74"/>
              <a:gd name="T7" fmla="*/ 0 h 81"/>
              <a:gd name="T8" fmla="*/ 14 w 74"/>
              <a:gd name="T9" fmla="*/ 0 h 81"/>
              <a:gd name="T10" fmla="*/ 14 w 74"/>
              <a:gd name="T11" fmla="*/ 45 h 81"/>
              <a:gd name="T12" fmla="*/ 31 w 74"/>
              <a:gd name="T13" fmla="*/ 70 h 81"/>
              <a:gd name="T14" fmla="*/ 46 w 74"/>
              <a:gd name="T15" fmla="*/ 64 h 81"/>
              <a:gd name="T16" fmla="*/ 57 w 74"/>
              <a:gd name="T17" fmla="*/ 50 h 81"/>
              <a:gd name="T18" fmla="*/ 57 w 74"/>
              <a:gd name="T19" fmla="*/ 0 h 81"/>
              <a:gd name="T20" fmla="*/ 70 w 74"/>
              <a:gd name="T21" fmla="*/ 0 h 81"/>
              <a:gd name="T22" fmla="*/ 70 w 74"/>
              <a:gd name="T23" fmla="*/ 63 h 81"/>
              <a:gd name="T24" fmla="*/ 74 w 74"/>
              <a:gd name="T25" fmla="*/ 68 h 81"/>
              <a:gd name="T26" fmla="*/ 74 w 74"/>
              <a:gd name="T27" fmla="*/ 80 h 81"/>
              <a:gd name="T28" fmla="*/ 71 w 74"/>
              <a:gd name="T29" fmla="*/ 80 h 81"/>
              <a:gd name="T30" fmla="*/ 68 w 74"/>
              <a:gd name="T31" fmla="*/ 80 h 81"/>
              <a:gd name="T32" fmla="*/ 62 w 74"/>
              <a:gd name="T33" fmla="*/ 78 h 81"/>
              <a:gd name="T34" fmla="*/ 59 w 74"/>
              <a:gd name="T35" fmla="*/ 72 h 81"/>
              <a:gd name="T36" fmla="*/ 59 w 74"/>
              <a:gd name="T37" fmla="*/ 63 h 81"/>
              <a:gd name="T38" fmla="*/ 45 w 74"/>
              <a:gd name="T39" fmla="*/ 76 h 81"/>
              <a:gd name="T40" fmla="*/ 26 w 74"/>
              <a:gd name="T41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4" h="81">
                <a:moveTo>
                  <a:pt x="26" y="81"/>
                </a:moveTo>
                <a:cubicBezTo>
                  <a:pt x="17" y="81"/>
                  <a:pt x="11" y="78"/>
                  <a:pt x="7" y="73"/>
                </a:cubicBezTo>
                <a:cubicBezTo>
                  <a:pt x="3" y="67"/>
                  <a:pt x="0" y="59"/>
                  <a:pt x="0" y="48"/>
                </a:cubicBezTo>
                <a:cubicBezTo>
                  <a:pt x="0" y="0"/>
                  <a:pt x="0" y="0"/>
                  <a:pt x="0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45"/>
                  <a:pt x="14" y="45"/>
                  <a:pt x="14" y="45"/>
                </a:cubicBezTo>
                <a:cubicBezTo>
                  <a:pt x="14" y="61"/>
                  <a:pt x="19" y="70"/>
                  <a:pt x="31" y="70"/>
                </a:cubicBezTo>
                <a:cubicBezTo>
                  <a:pt x="36" y="70"/>
                  <a:pt x="41" y="68"/>
                  <a:pt x="46" y="64"/>
                </a:cubicBezTo>
                <a:cubicBezTo>
                  <a:pt x="51" y="61"/>
                  <a:pt x="54" y="56"/>
                  <a:pt x="57" y="50"/>
                </a:cubicBezTo>
                <a:cubicBezTo>
                  <a:pt x="57" y="0"/>
                  <a:pt x="57" y="0"/>
                  <a:pt x="57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0" y="63"/>
                  <a:pt x="70" y="63"/>
                  <a:pt x="70" y="63"/>
                </a:cubicBezTo>
                <a:cubicBezTo>
                  <a:pt x="70" y="66"/>
                  <a:pt x="71" y="68"/>
                  <a:pt x="74" y="68"/>
                </a:cubicBezTo>
                <a:cubicBezTo>
                  <a:pt x="74" y="80"/>
                  <a:pt x="74" y="80"/>
                  <a:pt x="74" y="80"/>
                </a:cubicBezTo>
                <a:cubicBezTo>
                  <a:pt x="73" y="80"/>
                  <a:pt x="72" y="80"/>
                  <a:pt x="71" y="80"/>
                </a:cubicBezTo>
                <a:cubicBezTo>
                  <a:pt x="70" y="80"/>
                  <a:pt x="69" y="80"/>
                  <a:pt x="68" y="80"/>
                </a:cubicBezTo>
                <a:cubicBezTo>
                  <a:pt x="66" y="80"/>
                  <a:pt x="63" y="79"/>
                  <a:pt x="62" y="78"/>
                </a:cubicBezTo>
                <a:cubicBezTo>
                  <a:pt x="60" y="76"/>
                  <a:pt x="59" y="74"/>
                  <a:pt x="59" y="72"/>
                </a:cubicBezTo>
                <a:cubicBezTo>
                  <a:pt x="59" y="63"/>
                  <a:pt x="59" y="63"/>
                  <a:pt x="59" y="63"/>
                </a:cubicBezTo>
                <a:cubicBezTo>
                  <a:pt x="55" y="69"/>
                  <a:pt x="50" y="73"/>
                  <a:pt x="45" y="76"/>
                </a:cubicBezTo>
                <a:cubicBezTo>
                  <a:pt x="39" y="80"/>
                  <a:pt x="32" y="81"/>
                  <a:pt x="26" y="8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4" name="Freeform 85"/>
          <p:cNvSpPr>
            <a:spLocks/>
          </p:cNvSpPr>
          <p:nvPr/>
        </p:nvSpPr>
        <p:spPr bwMode="auto">
          <a:xfrm>
            <a:off x="4497388" y="3727450"/>
            <a:ext cx="88900" cy="60325"/>
          </a:xfrm>
          <a:custGeom>
            <a:avLst/>
            <a:gdLst>
              <a:gd name="T0" fmla="*/ 120 w 120"/>
              <a:gd name="T1" fmla="*/ 81 h 81"/>
              <a:gd name="T2" fmla="*/ 106 w 120"/>
              <a:gd name="T3" fmla="*/ 81 h 81"/>
              <a:gd name="T4" fmla="*/ 106 w 120"/>
              <a:gd name="T5" fmla="*/ 36 h 81"/>
              <a:gd name="T6" fmla="*/ 102 w 120"/>
              <a:gd name="T7" fmla="*/ 18 h 81"/>
              <a:gd name="T8" fmla="*/ 91 w 120"/>
              <a:gd name="T9" fmla="*/ 12 h 81"/>
              <a:gd name="T10" fmla="*/ 76 w 120"/>
              <a:gd name="T11" fmla="*/ 18 h 81"/>
              <a:gd name="T12" fmla="*/ 67 w 120"/>
              <a:gd name="T13" fmla="*/ 33 h 81"/>
              <a:gd name="T14" fmla="*/ 67 w 120"/>
              <a:gd name="T15" fmla="*/ 81 h 81"/>
              <a:gd name="T16" fmla="*/ 53 w 120"/>
              <a:gd name="T17" fmla="*/ 81 h 81"/>
              <a:gd name="T18" fmla="*/ 53 w 120"/>
              <a:gd name="T19" fmla="*/ 36 h 81"/>
              <a:gd name="T20" fmla="*/ 49 w 120"/>
              <a:gd name="T21" fmla="*/ 18 h 81"/>
              <a:gd name="T22" fmla="*/ 38 w 120"/>
              <a:gd name="T23" fmla="*/ 12 h 81"/>
              <a:gd name="T24" fmla="*/ 23 w 120"/>
              <a:gd name="T25" fmla="*/ 18 h 81"/>
              <a:gd name="T26" fmla="*/ 14 w 120"/>
              <a:gd name="T27" fmla="*/ 33 h 81"/>
              <a:gd name="T28" fmla="*/ 14 w 120"/>
              <a:gd name="T29" fmla="*/ 81 h 81"/>
              <a:gd name="T30" fmla="*/ 0 w 120"/>
              <a:gd name="T31" fmla="*/ 81 h 81"/>
              <a:gd name="T32" fmla="*/ 0 w 120"/>
              <a:gd name="T33" fmla="*/ 1 h 81"/>
              <a:gd name="T34" fmla="*/ 13 w 120"/>
              <a:gd name="T35" fmla="*/ 1 h 81"/>
              <a:gd name="T36" fmla="*/ 13 w 120"/>
              <a:gd name="T37" fmla="*/ 18 h 81"/>
              <a:gd name="T38" fmla="*/ 25 w 120"/>
              <a:gd name="T39" fmla="*/ 5 h 81"/>
              <a:gd name="T40" fmla="*/ 43 w 120"/>
              <a:gd name="T41" fmla="*/ 0 h 81"/>
              <a:gd name="T42" fmla="*/ 58 w 120"/>
              <a:gd name="T43" fmla="*/ 5 h 81"/>
              <a:gd name="T44" fmla="*/ 66 w 120"/>
              <a:gd name="T45" fmla="*/ 19 h 81"/>
              <a:gd name="T46" fmla="*/ 96 w 120"/>
              <a:gd name="T47" fmla="*/ 0 h 81"/>
              <a:gd name="T48" fmla="*/ 107 w 120"/>
              <a:gd name="T49" fmla="*/ 3 h 81"/>
              <a:gd name="T50" fmla="*/ 115 w 120"/>
              <a:gd name="T51" fmla="*/ 9 h 81"/>
              <a:gd name="T52" fmla="*/ 119 w 120"/>
              <a:gd name="T53" fmla="*/ 20 h 81"/>
              <a:gd name="T54" fmla="*/ 120 w 120"/>
              <a:gd name="T55" fmla="*/ 33 h 81"/>
              <a:gd name="T56" fmla="*/ 120 w 120"/>
              <a:gd name="T57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20" h="81">
                <a:moveTo>
                  <a:pt x="120" y="81"/>
                </a:moveTo>
                <a:cubicBezTo>
                  <a:pt x="106" y="81"/>
                  <a:pt x="106" y="81"/>
                  <a:pt x="106" y="81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28"/>
                  <a:pt x="105" y="22"/>
                  <a:pt x="102" y="18"/>
                </a:cubicBezTo>
                <a:cubicBezTo>
                  <a:pt x="100" y="14"/>
                  <a:pt x="96" y="12"/>
                  <a:pt x="91" y="12"/>
                </a:cubicBezTo>
                <a:cubicBezTo>
                  <a:pt x="85" y="12"/>
                  <a:pt x="80" y="14"/>
                  <a:pt x="76" y="18"/>
                </a:cubicBezTo>
                <a:cubicBezTo>
                  <a:pt x="72" y="22"/>
                  <a:pt x="69" y="27"/>
                  <a:pt x="67" y="33"/>
                </a:cubicBezTo>
                <a:cubicBezTo>
                  <a:pt x="67" y="81"/>
                  <a:pt x="67" y="81"/>
                  <a:pt x="67" y="81"/>
                </a:cubicBezTo>
                <a:cubicBezTo>
                  <a:pt x="53" y="81"/>
                  <a:pt x="53" y="81"/>
                  <a:pt x="53" y="81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28"/>
                  <a:pt x="52" y="22"/>
                  <a:pt x="49" y="18"/>
                </a:cubicBezTo>
                <a:cubicBezTo>
                  <a:pt x="47" y="14"/>
                  <a:pt x="43" y="12"/>
                  <a:pt x="38" y="12"/>
                </a:cubicBezTo>
                <a:cubicBezTo>
                  <a:pt x="32" y="12"/>
                  <a:pt x="27" y="14"/>
                  <a:pt x="23" y="18"/>
                </a:cubicBezTo>
                <a:cubicBezTo>
                  <a:pt x="19" y="21"/>
                  <a:pt x="16" y="26"/>
                  <a:pt x="14" y="33"/>
                </a:cubicBezTo>
                <a:cubicBezTo>
                  <a:pt x="14" y="81"/>
                  <a:pt x="14" y="81"/>
                  <a:pt x="14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1"/>
                  <a:pt x="0" y="1"/>
                  <a:pt x="0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8"/>
                  <a:pt x="13" y="18"/>
                  <a:pt x="13" y="18"/>
                </a:cubicBezTo>
                <a:cubicBezTo>
                  <a:pt x="16" y="13"/>
                  <a:pt x="20" y="8"/>
                  <a:pt x="25" y="5"/>
                </a:cubicBezTo>
                <a:cubicBezTo>
                  <a:pt x="30" y="2"/>
                  <a:pt x="36" y="0"/>
                  <a:pt x="43" y="0"/>
                </a:cubicBezTo>
                <a:cubicBezTo>
                  <a:pt x="49" y="0"/>
                  <a:pt x="55" y="2"/>
                  <a:pt x="58" y="5"/>
                </a:cubicBezTo>
                <a:cubicBezTo>
                  <a:pt x="62" y="9"/>
                  <a:pt x="65" y="14"/>
                  <a:pt x="66" y="19"/>
                </a:cubicBezTo>
                <a:cubicBezTo>
                  <a:pt x="73" y="6"/>
                  <a:pt x="83" y="0"/>
                  <a:pt x="96" y="0"/>
                </a:cubicBezTo>
                <a:cubicBezTo>
                  <a:pt x="100" y="0"/>
                  <a:pt x="104" y="1"/>
                  <a:pt x="107" y="3"/>
                </a:cubicBezTo>
                <a:cubicBezTo>
                  <a:pt x="110" y="4"/>
                  <a:pt x="113" y="7"/>
                  <a:pt x="115" y="9"/>
                </a:cubicBezTo>
                <a:cubicBezTo>
                  <a:pt x="116" y="12"/>
                  <a:pt x="118" y="16"/>
                  <a:pt x="119" y="20"/>
                </a:cubicBezTo>
                <a:cubicBezTo>
                  <a:pt x="119" y="24"/>
                  <a:pt x="120" y="28"/>
                  <a:pt x="120" y="33"/>
                </a:cubicBezTo>
                <a:cubicBezTo>
                  <a:pt x="120" y="81"/>
                  <a:pt x="120" y="81"/>
                  <a:pt x="120" y="8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5" name="Freeform 86"/>
          <p:cNvSpPr>
            <a:spLocks/>
          </p:cNvSpPr>
          <p:nvPr/>
        </p:nvSpPr>
        <p:spPr bwMode="auto">
          <a:xfrm>
            <a:off x="4625976" y="3708400"/>
            <a:ext cx="36513" cy="80963"/>
          </a:xfrm>
          <a:custGeom>
            <a:avLst/>
            <a:gdLst>
              <a:gd name="T0" fmla="*/ 48 w 48"/>
              <a:gd name="T1" fmla="*/ 102 h 107"/>
              <a:gd name="T2" fmla="*/ 45 w 48"/>
              <a:gd name="T3" fmla="*/ 103 h 107"/>
              <a:gd name="T4" fmla="*/ 40 w 48"/>
              <a:gd name="T5" fmla="*/ 105 h 107"/>
              <a:gd name="T6" fmla="*/ 35 w 48"/>
              <a:gd name="T7" fmla="*/ 106 h 107"/>
              <a:gd name="T8" fmla="*/ 29 w 48"/>
              <a:gd name="T9" fmla="*/ 107 h 107"/>
              <a:gd name="T10" fmla="*/ 16 w 48"/>
              <a:gd name="T11" fmla="*/ 103 h 107"/>
              <a:gd name="T12" fmla="*/ 11 w 48"/>
              <a:gd name="T13" fmla="*/ 90 h 107"/>
              <a:gd name="T14" fmla="*/ 11 w 48"/>
              <a:gd name="T15" fmla="*/ 37 h 107"/>
              <a:gd name="T16" fmla="*/ 0 w 48"/>
              <a:gd name="T17" fmla="*/ 37 h 107"/>
              <a:gd name="T18" fmla="*/ 0 w 48"/>
              <a:gd name="T19" fmla="*/ 26 h 107"/>
              <a:gd name="T20" fmla="*/ 11 w 48"/>
              <a:gd name="T21" fmla="*/ 26 h 107"/>
              <a:gd name="T22" fmla="*/ 11 w 48"/>
              <a:gd name="T23" fmla="*/ 0 h 107"/>
              <a:gd name="T24" fmla="*/ 24 w 48"/>
              <a:gd name="T25" fmla="*/ 0 h 107"/>
              <a:gd name="T26" fmla="*/ 24 w 48"/>
              <a:gd name="T27" fmla="*/ 26 h 107"/>
              <a:gd name="T28" fmla="*/ 42 w 48"/>
              <a:gd name="T29" fmla="*/ 26 h 107"/>
              <a:gd name="T30" fmla="*/ 42 w 48"/>
              <a:gd name="T31" fmla="*/ 37 h 107"/>
              <a:gd name="T32" fmla="*/ 24 w 48"/>
              <a:gd name="T33" fmla="*/ 37 h 107"/>
              <a:gd name="T34" fmla="*/ 24 w 48"/>
              <a:gd name="T35" fmla="*/ 86 h 107"/>
              <a:gd name="T36" fmla="*/ 27 w 48"/>
              <a:gd name="T37" fmla="*/ 92 h 107"/>
              <a:gd name="T38" fmla="*/ 33 w 48"/>
              <a:gd name="T39" fmla="*/ 94 h 107"/>
              <a:gd name="T40" fmla="*/ 40 w 48"/>
              <a:gd name="T41" fmla="*/ 93 h 107"/>
              <a:gd name="T42" fmla="*/ 45 w 48"/>
              <a:gd name="T43" fmla="*/ 91 h 107"/>
              <a:gd name="T44" fmla="*/ 48 w 48"/>
              <a:gd name="T45" fmla="*/ 102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8" h="107">
                <a:moveTo>
                  <a:pt x="48" y="102"/>
                </a:moveTo>
                <a:cubicBezTo>
                  <a:pt x="47" y="102"/>
                  <a:pt x="46" y="103"/>
                  <a:pt x="45" y="103"/>
                </a:cubicBezTo>
                <a:cubicBezTo>
                  <a:pt x="43" y="104"/>
                  <a:pt x="42" y="104"/>
                  <a:pt x="40" y="105"/>
                </a:cubicBezTo>
                <a:cubicBezTo>
                  <a:pt x="39" y="105"/>
                  <a:pt x="37" y="106"/>
                  <a:pt x="35" y="106"/>
                </a:cubicBezTo>
                <a:cubicBezTo>
                  <a:pt x="33" y="106"/>
                  <a:pt x="31" y="107"/>
                  <a:pt x="29" y="107"/>
                </a:cubicBezTo>
                <a:cubicBezTo>
                  <a:pt x="24" y="107"/>
                  <a:pt x="20" y="105"/>
                  <a:pt x="16" y="103"/>
                </a:cubicBezTo>
                <a:cubicBezTo>
                  <a:pt x="13" y="100"/>
                  <a:pt x="11" y="96"/>
                  <a:pt x="11" y="90"/>
                </a:cubicBezTo>
                <a:cubicBezTo>
                  <a:pt x="11" y="37"/>
                  <a:pt x="11" y="37"/>
                  <a:pt x="11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26"/>
                  <a:pt x="0" y="26"/>
                  <a:pt x="0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1" y="0"/>
                  <a:pt x="11" y="0"/>
                  <a:pt x="11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26"/>
                  <a:pt x="24" y="26"/>
                  <a:pt x="24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37"/>
                  <a:pt x="42" y="37"/>
                  <a:pt x="42" y="37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86"/>
                  <a:pt x="24" y="86"/>
                  <a:pt x="24" y="86"/>
                </a:cubicBezTo>
                <a:cubicBezTo>
                  <a:pt x="24" y="89"/>
                  <a:pt x="25" y="91"/>
                  <a:pt x="27" y="92"/>
                </a:cubicBezTo>
                <a:cubicBezTo>
                  <a:pt x="29" y="94"/>
                  <a:pt x="31" y="94"/>
                  <a:pt x="33" y="94"/>
                </a:cubicBezTo>
                <a:cubicBezTo>
                  <a:pt x="36" y="94"/>
                  <a:pt x="38" y="94"/>
                  <a:pt x="40" y="93"/>
                </a:cubicBezTo>
                <a:cubicBezTo>
                  <a:pt x="42" y="92"/>
                  <a:pt x="44" y="92"/>
                  <a:pt x="45" y="91"/>
                </a:cubicBezTo>
                <a:cubicBezTo>
                  <a:pt x="48" y="102"/>
                  <a:pt x="48" y="102"/>
                  <a:pt x="48" y="10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6" name="Freeform 87"/>
          <p:cNvSpPr>
            <a:spLocks/>
          </p:cNvSpPr>
          <p:nvPr/>
        </p:nvSpPr>
        <p:spPr bwMode="auto">
          <a:xfrm>
            <a:off x="4672013" y="3727450"/>
            <a:ext cx="55563" cy="61913"/>
          </a:xfrm>
          <a:custGeom>
            <a:avLst/>
            <a:gdLst>
              <a:gd name="T0" fmla="*/ 25 w 74"/>
              <a:gd name="T1" fmla="*/ 81 h 81"/>
              <a:gd name="T2" fmla="*/ 6 w 74"/>
              <a:gd name="T3" fmla="*/ 73 h 81"/>
              <a:gd name="T4" fmla="*/ 0 w 74"/>
              <a:gd name="T5" fmla="*/ 48 h 81"/>
              <a:gd name="T6" fmla="*/ 0 w 74"/>
              <a:gd name="T7" fmla="*/ 0 h 81"/>
              <a:gd name="T8" fmla="*/ 13 w 74"/>
              <a:gd name="T9" fmla="*/ 0 h 81"/>
              <a:gd name="T10" fmla="*/ 13 w 74"/>
              <a:gd name="T11" fmla="*/ 45 h 81"/>
              <a:gd name="T12" fmla="*/ 30 w 74"/>
              <a:gd name="T13" fmla="*/ 70 h 81"/>
              <a:gd name="T14" fmla="*/ 45 w 74"/>
              <a:gd name="T15" fmla="*/ 64 h 81"/>
              <a:gd name="T16" fmla="*/ 56 w 74"/>
              <a:gd name="T17" fmla="*/ 50 h 81"/>
              <a:gd name="T18" fmla="*/ 56 w 74"/>
              <a:gd name="T19" fmla="*/ 0 h 81"/>
              <a:gd name="T20" fmla="*/ 69 w 74"/>
              <a:gd name="T21" fmla="*/ 0 h 81"/>
              <a:gd name="T22" fmla="*/ 69 w 74"/>
              <a:gd name="T23" fmla="*/ 63 h 81"/>
              <a:gd name="T24" fmla="*/ 74 w 74"/>
              <a:gd name="T25" fmla="*/ 68 h 81"/>
              <a:gd name="T26" fmla="*/ 74 w 74"/>
              <a:gd name="T27" fmla="*/ 80 h 81"/>
              <a:gd name="T28" fmla="*/ 70 w 74"/>
              <a:gd name="T29" fmla="*/ 80 h 81"/>
              <a:gd name="T30" fmla="*/ 68 w 74"/>
              <a:gd name="T31" fmla="*/ 80 h 81"/>
              <a:gd name="T32" fmla="*/ 61 w 74"/>
              <a:gd name="T33" fmla="*/ 78 h 81"/>
              <a:gd name="T34" fmla="*/ 58 w 74"/>
              <a:gd name="T35" fmla="*/ 72 h 81"/>
              <a:gd name="T36" fmla="*/ 58 w 74"/>
              <a:gd name="T37" fmla="*/ 63 h 81"/>
              <a:gd name="T38" fmla="*/ 44 w 74"/>
              <a:gd name="T39" fmla="*/ 76 h 81"/>
              <a:gd name="T40" fmla="*/ 25 w 74"/>
              <a:gd name="T41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4" h="81">
                <a:moveTo>
                  <a:pt x="25" y="81"/>
                </a:moveTo>
                <a:cubicBezTo>
                  <a:pt x="17" y="81"/>
                  <a:pt x="10" y="78"/>
                  <a:pt x="6" y="73"/>
                </a:cubicBezTo>
                <a:cubicBezTo>
                  <a:pt x="2" y="67"/>
                  <a:pt x="0" y="59"/>
                  <a:pt x="0" y="48"/>
                </a:cubicBezTo>
                <a:cubicBezTo>
                  <a:pt x="0" y="0"/>
                  <a:pt x="0" y="0"/>
                  <a:pt x="0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45"/>
                  <a:pt x="13" y="45"/>
                  <a:pt x="13" y="45"/>
                </a:cubicBezTo>
                <a:cubicBezTo>
                  <a:pt x="13" y="61"/>
                  <a:pt x="19" y="70"/>
                  <a:pt x="30" y="70"/>
                </a:cubicBezTo>
                <a:cubicBezTo>
                  <a:pt x="35" y="70"/>
                  <a:pt x="40" y="68"/>
                  <a:pt x="45" y="64"/>
                </a:cubicBezTo>
                <a:cubicBezTo>
                  <a:pt x="50" y="61"/>
                  <a:pt x="54" y="56"/>
                  <a:pt x="56" y="50"/>
                </a:cubicBezTo>
                <a:cubicBezTo>
                  <a:pt x="56" y="0"/>
                  <a:pt x="56" y="0"/>
                  <a:pt x="56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69" y="63"/>
                  <a:pt x="69" y="63"/>
                  <a:pt x="69" y="63"/>
                </a:cubicBezTo>
                <a:cubicBezTo>
                  <a:pt x="69" y="66"/>
                  <a:pt x="71" y="68"/>
                  <a:pt x="74" y="68"/>
                </a:cubicBezTo>
                <a:cubicBezTo>
                  <a:pt x="74" y="80"/>
                  <a:pt x="74" y="80"/>
                  <a:pt x="74" y="80"/>
                </a:cubicBezTo>
                <a:cubicBezTo>
                  <a:pt x="72" y="80"/>
                  <a:pt x="71" y="80"/>
                  <a:pt x="70" y="80"/>
                </a:cubicBezTo>
                <a:cubicBezTo>
                  <a:pt x="69" y="80"/>
                  <a:pt x="68" y="80"/>
                  <a:pt x="68" y="80"/>
                </a:cubicBezTo>
                <a:cubicBezTo>
                  <a:pt x="65" y="80"/>
                  <a:pt x="63" y="79"/>
                  <a:pt x="61" y="78"/>
                </a:cubicBezTo>
                <a:cubicBezTo>
                  <a:pt x="59" y="76"/>
                  <a:pt x="58" y="74"/>
                  <a:pt x="58" y="72"/>
                </a:cubicBezTo>
                <a:cubicBezTo>
                  <a:pt x="58" y="63"/>
                  <a:pt x="58" y="63"/>
                  <a:pt x="58" y="63"/>
                </a:cubicBezTo>
                <a:cubicBezTo>
                  <a:pt x="54" y="69"/>
                  <a:pt x="50" y="73"/>
                  <a:pt x="44" y="76"/>
                </a:cubicBezTo>
                <a:cubicBezTo>
                  <a:pt x="38" y="80"/>
                  <a:pt x="32" y="81"/>
                  <a:pt x="25" y="8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7" name="Freeform 88"/>
          <p:cNvSpPr>
            <a:spLocks/>
          </p:cNvSpPr>
          <p:nvPr/>
        </p:nvSpPr>
        <p:spPr bwMode="auto">
          <a:xfrm>
            <a:off x="4740276" y="3727450"/>
            <a:ext cx="31750" cy="60325"/>
          </a:xfrm>
          <a:custGeom>
            <a:avLst/>
            <a:gdLst>
              <a:gd name="T0" fmla="*/ 42 w 42"/>
              <a:gd name="T1" fmla="*/ 12 h 80"/>
              <a:gd name="T2" fmla="*/ 24 w 42"/>
              <a:gd name="T3" fmla="*/ 17 h 80"/>
              <a:gd name="T4" fmla="*/ 13 w 42"/>
              <a:gd name="T5" fmla="*/ 31 h 80"/>
              <a:gd name="T6" fmla="*/ 13 w 42"/>
              <a:gd name="T7" fmla="*/ 80 h 80"/>
              <a:gd name="T8" fmla="*/ 0 w 42"/>
              <a:gd name="T9" fmla="*/ 80 h 80"/>
              <a:gd name="T10" fmla="*/ 0 w 42"/>
              <a:gd name="T11" fmla="*/ 0 h 80"/>
              <a:gd name="T12" fmla="*/ 12 w 42"/>
              <a:gd name="T13" fmla="*/ 0 h 80"/>
              <a:gd name="T14" fmla="*/ 12 w 42"/>
              <a:gd name="T15" fmla="*/ 19 h 80"/>
              <a:gd name="T16" fmla="*/ 23 w 42"/>
              <a:gd name="T17" fmla="*/ 5 h 80"/>
              <a:gd name="T18" fmla="*/ 37 w 42"/>
              <a:gd name="T19" fmla="*/ 0 h 80"/>
              <a:gd name="T20" fmla="*/ 40 w 42"/>
              <a:gd name="T21" fmla="*/ 0 h 80"/>
              <a:gd name="T22" fmla="*/ 42 w 42"/>
              <a:gd name="T23" fmla="*/ 0 h 80"/>
              <a:gd name="T24" fmla="*/ 42 w 42"/>
              <a:gd name="T25" fmla="*/ 12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" h="80">
                <a:moveTo>
                  <a:pt x="42" y="12"/>
                </a:moveTo>
                <a:cubicBezTo>
                  <a:pt x="35" y="12"/>
                  <a:pt x="29" y="14"/>
                  <a:pt x="24" y="17"/>
                </a:cubicBezTo>
                <a:cubicBezTo>
                  <a:pt x="19" y="20"/>
                  <a:pt x="15" y="25"/>
                  <a:pt x="13" y="31"/>
                </a:cubicBezTo>
                <a:cubicBezTo>
                  <a:pt x="13" y="80"/>
                  <a:pt x="13" y="80"/>
                  <a:pt x="13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0"/>
                  <a:pt x="0" y="0"/>
                  <a:pt x="0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19"/>
                  <a:pt x="12" y="19"/>
                  <a:pt x="12" y="19"/>
                </a:cubicBezTo>
                <a:cubicBezTo>
                  <a:pt x="15" y="13"/>
                  <a:pt x="18" y="9"/>
                  <a:pt x="23" y="5"/>
                </a:cubicBezTo>
                <a:cubicBezTo>
                  <a:pt x="27" y="2"/>
                  <a:pt x="32" y="0"/>
                  <a:pt x="37" y="0"/>
                </a:cubicBezTo>
                <a:cubicBezTo>
                  <a:pt x="38" y="0"/>
                  <a:pt x="39" y="0"/>
                  <a:pt x="40" y="0"/>
                </a:cubicBezTo>
                <a:cubicBezTo>
                  <a:pt x="40" y="0"/>
                  <a:pt x="41" y="0"/>
                  <a:pt x="42" y="0"/>
                </a:cubicBezTo>
                <a:cubicBezTo>
                  <a:pt x="42" y="12"/>
                  <a:pt x="42" y="12"/>
                  <a:pt x="42" y="1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8" name="Freeform 89"/>
          <p:cNvSpPr>
            <a:spLocks noEditPoints="1"/>
          </p:cNvSpPr>
          <p:nvPr/>
        </p:nvSpPr>
        <p:spPr bwMode="auto">
          <a:xfrm>
            <a:off x="4781551" y="3727450"/>
            <a:ext cx="58738" cy="84138"/>
          </a:xfrm>
          <a:custGeom>
            <a:avLst/>
            <a:gdLst>
              <a:gd name="T0" fmla="*/ 42 w 78"/>
              <a:gd name="T1" fmla="*/ 82 h 113"/>
              <a:gd name="T2" fmla="*/ 25 w 78"/>
              <a:gd name="T3" fmla="*/ 77 h 113"/>
              <a:gd name="T4" fmla="*/ 13 w 78"/>
              <a:gd name="T5" fmla="*/ 65 h 113"/>
              <a:gd name="T6" fmla="*/ 13 w 78"/>
              <a:gd name="T7" fmla="*/ 113 h 113"/>
              <a:gd name="T8" fmla="*/ 0 w 78"/>
              <a:gd name="T9" fmla="*/ 113 h 113"/>
              <a:gd name="T10" fmla="*/ 0 w 78"/>
              <a:gd name="T11" fmla="*/ 1 h 113"/>
              <a:gd name="T12" fmla="*/ 12 w 78"/>
              <a:gd name="T13" fmla="*/ 1 h 113"/>
              <a:gd name="T14" fmla="*/ 12 w 78"/>
              <a:gd name="T15" fmla="*/ 16 h 113"/>
              <a:gd name="T16" fmla="*/ 24 w 78"/>
              <a:gd name="T17" fmla="*/ 4 h 113"/>
              <a:gd name="T18" fmla="*/ 40 w 78"/>
              <a:gd name="T19" fmla="*/ 0 h 113"/>
              <a:gd name="T20" fmla="*/ 55 w 78"/>
              <a:gd name="T21" fmla="*/ 3 h 113"/>
              <a:gd name="T22" fmla="*/ 67 w 78"/>
              <a:gd name="T23" fmla="*/ 12 h 113"/>
              <a:gd name="T24" fmla="*/ 75 w 78"/>
              <a:gd name="T25" fmla="*/ 26 h 113"/>
              <a:gd name="T26" fmla="*/ 78 w 78"/>
              <a:gd name="T27" fmla="*/ 41 h 113"/>
              <a:gd name="T28" fmla="*/ 75 w 78"/>
              <a:gd name="T29" fmla="*/ 57 h 113"/>
              <a:gd name="T30" fmla="*/ 68 w 78"/>
              <a:gd name="T31" fmla="*/ 70 h 113"/>
              <a:gd name="T32" fmla="*/ 57 w 78"/>
              <a:gd name="T33" fmla="*/ 79 h 113"/>
              <a:gd name="T34" fmla="*/ 42 w 78"/>
              <a:gd name="T35" fmla="*/ 82 h 113"/>
              <a:gd name="T36" fmla="*/ 38 w 78"/>
              <a:gd name="T37" fmla="*/ 71 h 113"/>
              <a:gd name="T38" fmla="*/ 49 w 78"/>
              <a:gd name="T39" fmla="*/ 68 h 113"/>
              <a:gd name="T40" fmla="*/ 57 w 78"/>
              <a:gd name="T41" fmla="*/ 61 h 113"/>
              <a:gd name="T42" fmla="*/ 62 w 78"/>
              <a:gd name="T43" fmla="*/ 52 h 113"/>
              <a:gd name="T44" fmla="*/ 64 w 78"/>
              <a:gd name="T45" fmla="*/ 41 h 113"/>
              <a:gd name="T46" fmla="*/ 62 w 78"/>
              <a:gd name="T47" fmla="*/ 30 h 113"/>
              <a:gd name="T48" fmla="*/ 56 w 78"/>
              <a:gd name="T49" fmla="*/ 20 h 113"/>
              <a:gd name="T50" fmla="*/ 48 w 78"/>
              <a:gd name="T51" fmla="*/ 14 h 113"/>
              <a:gd name="T52" fmla="*/ 37 w 78"/>
              <a:gd name="T53" fmla="*/ 12 h 113"/>
              <a:gd name="T54" fmla="*/ 30 w 78"/>
              <a:gd name="T55" fmla="*/ 13 h 113"/>
              <a:gd name="T56" fmla="*/ 22 w 78"/>
              <a:gd name="T57" fmla="*/ 17 h 113"/>
              <a:gd name="T58" fmla="*/ 16 w 78"/>
              <a:gd name="T59" fmla="*/ 22 h 113"/>
              <a:gd name="T60" fmla="*/ 13 w 78"/>
              <a:gd name="T61" fmla="*/ 29 h 113"/>
              <a:gd name="T62" fmla="*/ 13 w 78"/>
              <a:gd name="T63" fmla="*/ 52 h 113"/>
              <a:gd name="T64" fmla="*/ 17 w 78"/>
              <a:gd name="T65" fmla="*/ 59 h 113"/>
              <a:gd name="T66" fmla="*/ 23 w 78"/>
              <a:gd name="T67" fmla="*/ 65 h 113"/>
              <a:gd name="T68" fmla="*/ 30 w 78"/>
              <a:gd name="T69" fmla="*/ 69 h 113"/>
              <a:gd name="T70" fmla="*/ 38 w 78"/>
              <a:gd name="T71" fmla="*/ 71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8" h="113">
                <a:moveTo>
                  <a:pt x="42" y="82"/>
                </a:moveTo>
                <a:cubicBezTo>
                  <a:pt x="36" y="82"/>
                  <a:pt x="30" y="80"/>
                  <a:pt x="25" y="77"/>
                </a:cubicBezTo>
                <a:cubicBezTo>
                  <a:pt x="20" y="74"/>
                  <a:pt x="16" y="70"/>
                  <a:pt x="13" y="65"/>
                </a:cubicBezTo>
                <a:cubicBezTo>
                  <a:pt x="13" y="113"/>
                  <a:pt x="13" y="113"/>
                  <a:pt x="13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"/>
                  <a:pt x="0" y="1"/>
                  <a:pt x="0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6"/>
                  <a:pt x="12" y="16"/>
                  <a:pt x="12" y="16"/>
                </a:cubicBezTo>
                <a:cubicBezTo>
                  <a:pt x="15" y="11"/>
                  <a:pt x="19" y="7"/>
                  <a:pt x="24" y="4"/>
                </a:cubicBezTo>
                <a:cubicBezTo>
                  <a:pt x="29" y="1"/>
                  <a:pt x="34" y="0"/>
                  <a:pt x="40" y="0"/>
                </a:cubicBezTo>
                <a:cubicBezTo>
                  <a:pt x="46" y="0"/>
                  <a:pt x="51" y="1"/>
                  <a:pt x="55" y="3"/>
                </a:cubicBezTo>
                <a:cubicBezTo>
                  <a:pt x="60" y="6"/>
                  <a:pt x="64" y="9"/>
                  <a:pt x="67" y="12"/>
                </a:cubicBezTo>
                <a:cubicBezTo>
                  <a:pt x="71" y="16"/>
                  <a:pt x="73" y="21"/>
                  <a:pt x="75" y="26"/>
                </a:cubicBezTo>
                <a:cubicBezTo>
                  <a:pt x="77" y="30"/>
                  <a:pt x="78" y="36"/>
                  <a:pt x="78" y="41"/>
                </a:cubicBezTo>
                <a:cubicBezTo>
                  <a:pt x="78" y="47"/>
                  <a:pt x="77" y="52"/>
                  <a:pt x="75" y="57"/>
                </a:cubicBezTo>
                <a:cubicBezTo>
                  <a:pt x="74" y="62"/>
                  <a:pt x="71" y="66"/>
                  <a:pt x="68" y="70"/>
                </a:cubicBezTo>
                <a:cubicBezTo>
                  <a:pt x="65" y="74"/>
                  <a:pt x="61" y="77"/>
                  <a:pt x="57" y="79"/>
                </a:cubicBezTo>
                <a:cubicBezTo>
                  <a:pt x="52" y="81"/>
                  <a:pt x="48" y="82"/>
                  <a:pt x="42" y="82"/>
                </a:cubicBezTo>
                <a:close/>
                <a:moveTo>
                  <a:pt x="38" y="71"/>
                </a:moveTo>
                <a:cubicBezTo>
                  <a:pt x="42" y="71"/>
                  <a:pt x="46" y="70"/>
                  <a:pt x="49" y="68"/>
                </a:cubicBezTo>
                <a:cubicBezTo>
                  <a:pt x="52" y="66"/>
                  <a:pt x="55" y="64"/>
                  <a:pt x="57" y="61"/>
                </a:cubicBezTo>
                <a:cubicBezTo>
                  <a:pt x="59" y="59"/>
                  <a:pt x="61" y="55"/>
                  <a:pt x="62" y="52"/>
                </a:cubicBezTo>
                <a:cubicBezTo>
                  <a:pt x="64" y="48"/>
                  <a:pt x="64" y="45"/>
                  <a:pt x="64" y="41"/>
                </a:cubicBezTo>
                <a:cubicBezTo>
                  <a:pt x="64" y="37"/>
                  <a:pt x="64" y="33"/>
                  <a:pt x="62" y="30"/>
                </a:cubicBezTo>
                <a:cubicBezTo>
                  <a:pt x="61" y="26"/>
                  <a:pt x="59" y="23"/>
                  <a:pt x="56" y="20"/>
                </a:cubicBezTo>
                <a:cubicBezTo>
                  <a:pt x="54" y="18"/>
                  <a:pt x="51" y="15"/>
                  <a:pt x="48" y="14"/>
                </a:cubicBezTo>
                <a:cubicBezTo>
                  <a:pt x="45" y="12"/>
                  <a:pt x="41" y="12"/>
                  <a:pt x="37" y="12"/>
                </a:cubicBezTo>
                <a:cubicBezTo>
                  <a:pt x="35" y="12"/>
                  <a:pt x="32" y="12"/>
                  <a:pt x="30" y="13"/>
                </a:cubicBezTo>
                <a:cubicBezTo>
                  <a:pt x="27" y="14"/>
                  <a:pt x="25" y="15"/>
                  <a:pt x="22" y="17"/>
                </a:cubicBezTo>
                <a:cubicBezTo>
                  <a:pt x="20" y="18"/>
                  <a:pt x="18" y="20"/>
                  <a:pt x="16" y="22"/>
                </a:cubicBezTo>
                <a:cubicBezTo>
                  <a:pt x="15" y="25"/>
                  <a:pt x="14" y="27"/>
                  <a:pt x="13" y="29"/>
                </a:cubicBezTo>
                <a:cubicBezTo>
                  <a:pt x="13" y="52"/>
                  <a:pt x="13" y="52"/>
                  <a:pt x="13" y="52"/>
                </a:cubicBezTo>
                <a:cubicBezTo>
                  <a:pt x="14" y="55"/>
                  <a:pt x="16" y="57"/>
                  <a:pt x="17" y="59"/>
                </a:cubicBezTo>
                <a:cubicBezTo>
                  <a:pt x="19" y="62"/>
                  <a:pt x="21" y="64"/>
                  <a:pt x="23" y="65"/>
                </a:cubicBezTo>
                <a:cubicBezTo>
                  <a:pt x="26" y="67"/>
                  <a:pt x="28" y="68"/>
                  <a:pt x="30" y="69"/>
                </a:cubicBezTo>
                <a:cubicBezTo>
                  <a:pt x="33" y="70"/>
                  <a:pt x="36" y="71"/>
                  <a:pt x="38" y="7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9" name="Freeform 90"/>
          <p:cNvSpPr>
            <a:spLocks noEditPoints="1"/>
          </p:cNvSpPr>
          <p:nvPr/>
        </p:nvSpPr>
        <p:spPr bwMode="auto">
          <a:xfrm>
            <a:off x="4852988" y="3705225"/>
            <a:ext cx="11113" cy="82550"/>
          </a:xfrm>
          <a:custGeom>
            <a:avLst/>
            <a:gdLst>
              <a:gd name="T0" fmla="*/ 0 w 7"/>
              <a:gd name="T1" fmla="*/ 52 h 52"/>
              <a:gd name="T2" fmla="*/ 0 w 7"/>
              <a:gd name="T3" fmla="*/ 14 h 52"/>
              <a:gd name="T4" fmla="*/ 7 w 7"/>
              <a:gd name="T5" fmla="*/ 14 h 52"/>
              <a:gd name="T6" fmla="*/ 7 w 7"/>
              <a:gd name="T7" fmla="*/ 52 h 52"/>
              <a:gd name="T8" fmla="*/ 0 w 7"/>
              <a:gd name="T9" fmla="*/ 52 h 52"/>
              <a:gd name="T10" fmla="*/ 0 w 7"/>
              <a:gd name="T11" fmla="*/ 52 h 52"/>
              <a:gd name="T12" fmla="*/ 0 w 7"/>
              <a:gd name="T13" fmla="*/ 7 h 52"/>
              <a:gd name="T14" fmla="*/ 0 w 7"/>
              <a:gd name="T15" fmla="*/ 0 h 52"/>
              <a:gd name="T16" fmla="*/ 7 w 7"/>
              <a:gd name="T17" fmla="*/ 0 h 52"/>
              <a:gd name="T18" fmla="*/ 7 w 7"/>
              <a:gd name="T19" fmla="*/ 7 h 52"/>
              <a:gd name="T20" fmla="*/ 0 w 7"/>
              <a:gd name="T21" fmla="*/ 7 h 52"/>
              <a:gd name="T22" fmla="*/ 0 w 7"/>
              <a:gd name="T23" fmla="*/ 7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" h="52">
                <a:moveTo>
                  <a:pt x="0" y="52"/>
                </a:moveTo>
                <a:lnTo>
                  <a:pt x="0" y="14"/>
                </a:lnTo>
                <a:lnTo>
                  <a:pt x="7" y="14"/>
                </a:lnTo>
                <a:lnTo>
                  <a:pt x="7" y="52"/>
                </a:lnTo>
                <a:lnTo>
                  <a:pt x="0" y="52"/>
                </a:lnTo>
                <a:lnTo>
                  <a:pt x="0" y="52"/>
                </a:lnTo>
                <a:close/>
                <a:moveTo>
                  <a:pt x="0" y="7"/>
                </a:moveTo>
                <a:lnTo>
                  <a:pt x="0" y="0"/>
                </a:lnTo>
                <a:lnTo>
                  <a:pt x="7" y="0"/>
                </a:lnTo>
                <a:lnTo>
                  <a:pt x="7" y="7"/>
                </a:lnTo>
                <a:lnTo>
                  <a:pt x="0" y="7"/>
                </a:lnTo>
                <a:lnTo>
                  <a:pt x="0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0" name="Freeform 91"/>
          <p:cNvSpPr>
            <a:spLocks/>
          </p:cNvSpPr>
          <p:nvPr/>
        </p:nvSpPr>
        <p:spPr bwMode="auto">
          <a:xfrm>
            <a:off x="4873626" y="3727450"/>
            <a:ext cx="49213" cy="61913"/>
          </a:xfrm>
          <a:custGeom>
            <a:avLst/>
            <a:gdLst>
              <a:gd name="T0" fmla="*/ 35 w 66"/>
              <a:gd name="T1" fmla="*/ 82 h 82"/>
              <a:gd name="T2" fmla="*/ 16 w 66"/>
              <a:gd name="T3" fmla="*/ 79 h 82"/>
              <a:gd name="T4" fmla="*/ 0 w 66"/>
              <a:gd name="T5" fmla="*/ 71 h 82"/>
              <a:gd name="T6" fmla="*/ 6 w 66"/>
              <a:gd name="T7" fmla="*/ 62 h 82"/>
              <a:gd name="T8" fmla="*/ 20 w 66"/>
              <a:gd name="T9" fmla="*/ 70 h 82"/>
              <a:gd name="T10" fmla="*/ 35 w 66"/>
              <a:gd name="T11" fmla="*/ 72 h 82"/>
              <a:gd name="T12" fmla="*/ 48 w 66"/>
              <a:gd name="T13" fmla="*/ 69 h 82"/>
              <a:gd name="T14" fmla="*/ 54 w 66"/>
              <a:gd name="T15" fmla="*/ 59 h 82"/>
              <a:gd name="T16" fmla="*/ 52 w 66"/>
              <a:gd name="T17" fmla="*/ 54 h 82"/>
              <a:gd name="T18" fmla="*/ 48 w 66"/>
              <a:gd name="T19" fmla="*/ 51 h 82"/>
              <a:gd name="T20" fmla="*/ 41 w 66"/>
              <a:gd name="T21" fmla="*/ 48 h 82"/>
              <a:gd name="T22" fmla="*/ 31 w 66"/>
              <a:gd name="T23" fmla="*/ 45 h 82"/>
              <a:gd name="T24" fmla="*/ 19 w 66"/>
              <a:gd name="T25" fmla="*/ 42 h 82"/>
              <a:gd name="T26" fmla="*/ 10 w 66"/>
              <a:gd name="T27" fmla="*/ 38 h 82"/>
              <a:gd name="T28" fmla="*/ 6 w 66"/>
              <a:gd name="T29" fmla="*/ 32 h 82"/>
              <a:gd name="T30" fmla="*/ 4 w 66"/>
              <a:gd name="T31" fmla="*/ 25 h 82"/>
              <a:gd name="T32" fmla="*/ 6 w 66"/>
              <a:gd name="T33" fmla="*/ 14 h 82"/>
              <a:gd name="T34" fmla="*/ 13 w 66"/>
              <a:gd name="T35" fmla="*/ 6 h 82"/>
              <a:gd name="T36" fmla="*/ 22 w 66"/>
              <a:gd name="T37" fmla="*/ 2 h 82"/>
              <a:gd name="T38" fmla="*/ 34 w 66"/>
              <a:gd name="T39" fmla="*/ 0 h 82"/>
              <a:gd name="T40" fmla="*/ 51 w 66"/>
              <a:gd name="T41" fmla="*/ 3 h 82"/>
              <a:gd name="T42" fmla="*/ 64 w 66"/>
              <a:gd name="T43" fmla="*/ 10 h 82"/>
              <a:gd name="T44" fmla="*/ 58 w 66"/>
              <a:gd name="T45" fmla="*/ 19 h 82"/>
              <a:gd name="T46" fmla="*/ 47 w 66"/>
              <a:gd name="T47" fmla="*/ 12 h 82"/>
              <a:gd name="T48" fmla="*/ 34 w 66"/>
              <a:gd name="T49" fmla="*/ 10 h 82"/>
              <a:gd name="T50" fmla="*/ 22 w 66"/>
              <a:gd name="T51" fmla="*/ 13 h 82"/>
              <a:gd name="T52" fmla="*/ 17 w 66"/>
              <a:gd name="T53" fmla="*/ 23 h 82"/>
              <a:gd name="T54" fmla="*/ 18 w 66"/>
              <a:gd name="T55" fmla="*/ 27 h 82"/>
              <a:gd name="T56" fmla="*/ 21 w 66"/>
              <a:gd name="T57" fmla="*/ 31 h 82"/>
              <a:gd name="T58" fmla="*/ 27 w 66"/>
              <a:gd name="T59" fmla="*/ 33 h 82"/>
              <a:gd name="T60" fmla="*/ 35 w 66"/>
              <a:gd name="T61" fmla="*/ 35 h 82"/>
              <a:gd name="T62" fmla="*/ 49 w 66"/>
              <a:gd name="T63" fmla="*/ 39 h 82"/>
              <a:gd name="T64" fmla="*/ 59 w 66"/>
              <a:gd name="T65" fmla="*/ 43 h 82"/>
              <a:gd name="T66" fmla="*/ 65 w 66"/>
              <a:gd name="T67" fmla="*/ 49 h 82"/>
              <a:gd name="T68" fmla="*/ 66 w 66"/>
              <a:gd name="T69" fmla="*/ 58 h 82"/>
              <a:gd name="T70" fmla="*/ 58 w 66"/>
              <a:gd name="T71" fmla="*/ 76 h 82"/>
              <a:gd name="T72" fmla="*/ 35 w 66"/>
              <a:gd name="T73" fmla="*/ 8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6" h="82">
                <a:moveTo>
                  <a:pt x="35" y="82"/>
                </a:moveTo>
                <a:cubicBezTo>
                  <a:pt x="29" y="82"/>
                  <a:pt x="22" y="81"/>
                  <a:pt x="16" y="79"/>
                </a:cubicBezTo>
                <a:cubicBezTo>
                  <a:pt x="10" y="77"/>
                  <a:pt x="5" y="74"/>
                  <a:pt x="0" y="71"/>
                </a:cubicBezTo>
                <a:cubicBezTo>
                  <a:pt x="6" y="62"/>
                  <a:pt x="6" y="62"/>
                  <a:pt x="6" y="62"/>
                </a:cubicBezTo>
                <a:cubicBezTo>
                  <a:pt x="11" y="65"/>
                  <a:pt x="15" y="68"/>
                  <a:pt x="20" y="70"/>
                </a:cubicBezTo>
                <a:cubicBezTo>
                  <a:pt x="25" y="71"/>
                  <a:pt x="30" y="72"/>
                  <a:pt x="35" y="72"/>
                </a:cubicBezTo>
                <a:cubicBezTo>
                  <a:pt x="40" y="72"/>
                  <a:pt x="45" y="71"/>
                  <a:pt x="48" y="69"/>
                </a:cubicBezTo>
                <a:cubicBezTo>
                  <a:pt x="52" y="67"/>
                  <a:pt x="54" y="63"/>
                  <a:pt x="54" y="59"/>
                </a:cubicBezTo>
                <a:cubicBezTo>
                  <a:pt x="54" y="57"/>
                  <a:pt x="53" y="56"/>
                  <a:pt x="52" y="54"/>
                </a:cubicBezTo>
                <a:cubicBezTo>
                  <a:pt x="51" y="53"/>
                  <a:pt x="50" y="52"/>
                  <a:pt x="48" y="51"/>
                </a:cubicBezTo>
                <a:cubicBezTo>
                  <a:pt x="46" y="50"/>
                  <a:pt x="44" y="49"/>
                  <a:pt x="41" y="48"/>
                </a:cubicBezTo>
                <a:cubicBezTo>
                  <a:pt x="38" y="47"/>
                  <a:pt x="35" y="46"/>
                  <a:pt x="31" y="45"/>
                </a:cubicBezTo>
                <a:cubicBezTo>
                  <a:pt x="26" y="44"/>
                  <a:pt x="22" y="43"/>
                  <a:pt x="19" y="42"/>
                </a:cubicBezTo>
                <a:cubicBezTo>
                  <a:pt x="15" y="41"/>
                  <a:pt x="13" y="39"/>
                  <a:pt x="10" y="38"/>
                </a:cubicBezTo>
                <a:cubicBezTo>
                  <a:pt x="8" y="36"/>
                  <a:pt x="7" y="35"/>
                  <a:pt x="6" y="32"/>
                </a:cubicBezTo>
                <a:cubicBezTo>
                  <a:pt x="5" y="30"/>
                  <a:pt x="4" y="28"/>
                  <a:pt x="4" y="25"/>
                </a:cubicBezTo>
                <a:cubicBezTo>
                  <a:pt x="4" y="21"/>
                  <a:pt x="5" y="17"/>
                  <a:pt x="6" y="14"/>
                </a:cubicBezTo>
                <a:cubicBezTo>
                  <a:pt x="8" y="11"/>
                  <a:pt x="10" y="8"/>
                  <a:pt x="13" y="6"/>
                </a:cubicBezTo>
                <a:cubicBezTo>
                  <a:pt x="16" y="4"/>
                  <a:pt x="19" y="3"/>
                  <a:pt x="22" y="2"/>
                </a:cubicBezTo>
                <a:cubicBezTo>
                  <a:pt x="26" y="1"/>
                  <a:pt x="30" y="0"/>
                  <a:pt x="34" y="0"/>
                </a:cubicBezTo>
                <a:cubicBezTo>
                  <a:pt x="40" y="0"/>
                  <a:pt x="46" y="1"/>
                  <a:pt x="51" y="3"/>
                </a:cubicBezTo>
                <a:cubicBezTo>
                  <a:pt x="56" y="5"/>
                  <a:pt x="61" y="7"/>
                  <a:pt x="64" y="10"/>
                </a:cubicBezTo>
                <a:cubicBezTo>
                  <a:pt x="58" y="19"/>
                  <a:pt x="58" y="19"/>
                  <a:pt x="58" y="19"/>
                </a:cubicBezTo>
                <a:cubicBezTo>
                  <a:pt x="55" y="16"/>
                  <a:pt x="51" y="13"/>
                  <a:pt x="47" y="12"/>
                </a:cubicBezTo>
                <a:cubicBezTo>
                  <a:pt x="43" y="10"/>
                  <a:pt x="38" y="10"/>
                  <a:pt x="34" y="10"/>
                </a:cubicBezTo>
                <a:cubicBezTo>
                  <a:pt x="29" y="10"/>
                  <a:pt x="25" y="11"/>
                  <a:pt x="22" y="13"/>
                </a:cubicBezTo>
                <a:cubicBezTo>
                  <a:pt x="18" y="15"/>
                  <a:pt x="17" y="18"/>
                  <a:pt x="17" y="23"/>
                </a:cubicBezTo>
                <a:cubicBezTo>
                  <a:pt x="17" y="25"/>
                  <a:pt x="17" y="26"/>
                  <a:pt x="18" y="27"/>
                </a:cubicBezTo>
                <a:cubicBezTo>
                  <a:pt x="18" y="29"/>
                  <a:pt x="19" y="30"/>
                  <a:pt x="21" y="31"/>
                </a:cubicBezTo>
                <a:cubicBezTo>
                  <a:pt x="22" y="31"/>
                  <a:pt x="24" y="32"/>
                  <a:pt x="27" y="33"/>
                </a:cubicBezTo>
                <a:cubicBezTo>
                  <a:pt x="29" y="34"/>
                  <a:pt x="32" y="34"/>
                  <a:pt x="35" y="35"/>
                </a:cubicBezTo>
                <a:cubicBezTo>
                  <a:pt x="41" y="36"/>
                  <a:pt x="45" y="38"/>
                  <a:pt x="49" y="39"/>
                </a:cubicBezTo>
                <a:cubicBezTo>
                  <a:pt x="53" y="40"/>
                  <a:pt x="56" y="42"/>
                  <a:pt x="59" y="43"/>
                </a:cubicBezTo>
                <a:cubicBezTo>
                  <a:pt x="61" y="45"/>
                  <a:pt x="63" y="47"/>
                  <a:pt x="65" y="49"/>
                </a:cubicBezTo>
                <a:cubicBezTo>
                  <a:pt x="66" y="52"/>
                  <a:pt x="66" y="55"/>
                  <a:pt x="66" y="58"/>
                </a:cubicBezTo>
                <a:cubicBezTo>
                  <a:pt x="66" y="65"/>
                  <a:pt x="64" y="71"/>
                  <a:pt x="58" y="76"/>
                </a:cubicBezTo>
                <a:cubicBezTo>
                  <a:pt x="52" y="80"/>
                  <a:pt x="45" y="82"/>
                  <a:pt x="35" y="8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1" name="Freeform 92"/>
          <p:cNvSpPr>
            <a:spLocks noEditPoints="1"/>
          </p:cNvSpPr>
          <p:nvPr/>
        </p:nvSpPr>
        <p:spPr bwMode="auto">
          <a:xfrm>
            <a:off x="4960938" y="3727450"/>
            <a:ext cx="60325" cy="61913"/>
          </a:xfrm>
          <a:custGeom>
            <a:avLst/>
            <a:gdLst>
              <a:gd name="T0" fmla="*/ 41 w 80"/>
              <a:gd name="T1" fmla="*/ 82 h 82"/>
              <a:gd name="T2" fmla="*/ 24 w 80"/>
              <a:gd name="T3" fmla="*/ 79 h 82"/>
              <a:gd name="T4" fmla="*/ 12 w 80"/>
              <a:gd name="T5" fmla="*/ 70 h 82"/>
              <a:gd name="T6" fmla="*/ 3 w 80"/>
              <a:gd name="T7" fmla="*/ 57 h 82"/>
              <a:gd name="T8" fmla="*/ 0 w 80"/>
              <a:gd name="T9" fmla="*/ 41 h 82"/>
              <a:gd name="T10" fmla="*/ 3 w 80"/>
              <a:gd name="T11" fmla="*/ 25 h 82"/>
              <a:gd name="T12" fmla="*/ 12 w 80"/>
              <a:gd name="T13" fmla="*/ 12 h 82"/>
              <a:gd name="T14" fmla="*/ 24 w 80"/>
              <a:gd name="T15" fmla="*/ 3 h 82"/>
              <a:gd name="T16" fmla="*/ 41 w 80"/>
              <a:gd name="T17" fmla="*/ 0 h 82"/>
              <a:gd name="T18" fmla="*/ 57 w 80"/>
              <a:gd name="T19" fmla="*/ 3 h 82"/>
              <a:gd name="T20" fmla="*/ 70 w 80"/>
              <a:gd name="T21" fmla="*/ 12 h 82"/>
              <a:gd name="T22" fmla="*/ 78 w 80"/>
              <a:gd name="T23" fmla="*/ 25 h 82"/>
              <a:gd name="T24" fmla="*/ 80 w 80"/>
              <a:gd name="T25" fmla="*/ 40 h 82"/>
              <a:gd name="T26" fmla="*/ 80 w 80"/>
              <a:gd name="T27" fmla="*/ 43 h 82"/>
              <a:gd name="T28" fmla="*/ 80 w 80"/>
              <a:gd name="T29" fmla="*/ 46 h 82"/>
              <a:gd name="T30" fmla="*/ 14 w 80"/>
              <a:gd name="T31" fmla="*/ 46 h 82"/>
              <a:gd name="T32" fmla="*/ 17 w 80"/>
              <a:gd name="T33" fmla="*/ 56 h 82"/>
              <a:gd name="T34" fmla="*/ 23 w 80"/>
              <a:gd name="T35" fmla="*/ 65 h 82"/>
              <a:gd name="T36" fmla="*/ 31 w 80"/>
              <a:gd name="T37" fmla="*/ 70 h 82"/>
              <a:gd name="T38" fmla="*/ 41 w 80"/>
              <a:gd name="T39" fmla="*/ 72 h 82"/>
              <a:gd name="T40" fmla="*/ 48 w 80"/>
              <a:gd name="T41" fmla="*/ 71 h 82"/>
              <a:gd name="T42" fmla="*/ 55 w 80"/>
              <a:gd name="T43" fmla="*/ 68 h 82"/>
              <a:gd name="T44" fmla="*/ 60 w 80"/>
              <a:gd name="T45" fmla="*/ 64 h 82"/>
              <a:gd name="T46" fmla="*/ 64 w 80"/>
              <a:gd name="T47" fmla="*/ 59 h 82"/>
              <a:gd name="T48" fmla="*/ 75 w 80"/>
              <a:gd name="T49" fmla="*/ 62 h 82"/>
              <a:gd name="T50" fmla="*/ 70 w 80"/>
              <a:gd name="T51" fmla="*/ 70 h 82"/>
              <a:gd name="T52" fmla="*/ 62 w 80"/>
              <a:gd name="T53" fmla="*/ 76 h 82"/>
              <a:gd name="T54" fmla="*/ 52 w 80"/>
              <a:gd name="T55" fmla="*/ 81 h 82"/>
              <a:gd name="T56" fmla="*/ 41 w 80"/>
              <a:gd name="T57" fmla="*/ 82 h 82"/>
              <a:gd name="T58" fmla="*/ 68 w 80"/>
              <a:gd name="T59" fmla="*/ 36 h 82"/>
              <a:gd name="T60" fmla="*/ 65 w 80"/>
              <a:gd name="T61" fmla="*/ 25 h 82"/>
              <a:gd name="T62" fmla="*/ 59 w 80"/>
              <a:gd name="T63" fmla="*/ 17 h 82"/>
              <a:gd name="T64" fmla="*/ 51 w 80"/>
              <a:gd name="T65" fmla="*/ 12 h 82"/>
              <a:gd name="T66" fmla="*/ 41 w 80"/>
              <a:gd name="T67" fmla="*/ 10 h 82"/>
              <a:gd name="T68" fmla="*/ 31 w 80"/>
              <a:gd name="T69" fmla="*/ 12 h 82"/>
              <a:gd name="T70" fmla="*/ 23 w 80"/>
              <a:gd name="T71" fmla="*/ 17 h 82"/>
              <a:gd name="T72" fmla="*/ 17 w 80"/>
              <a:gd name="T73" fmla="*/ 25 h 82"/>
              <a:gd name="T74" fmla="*/ 14 w 80"/>
              <a:gd name="T75" fmla="*/ 36 h 82"/>
              <a:gd name="T76" fmla="*/ 68 w 80"/>
              <a:gd name="T77" fmla="*/ 36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0" h="82">
                <a:moveTo>
                  <a:pt x="41" y="82"/>
                </a:moveTo>
                <a:cubicBezTo>
                  <a:pt x="35" y="82"/>
                  <a:pt x="29" y="81"/>
                  <a:pt x="24" y="79"/>
                </a:cubicBezTo>
                <a:cubicBezTo>
                  <a:pt x="19" y="77"/>
                  <a:pt x="15" y="74"/>
                  <a:pt x="12" y="70"/>
                </a:cubicBezTo>
                <a:cubicBezTo>
                  <a:pt x="8" y="66"/>
                  <a:pt x="5" y="62"/>
                  <a:pt x="3" y="57"/>
                </a:cubicBezTo>
                <a:cubicBezTo>
                  <a:pt x="1" y="52"/>
                  <a:pt x="0" y="47"/>
                  <a:pt x="0" y="41"/>
                </a:cubicBezTo>
                <a:cubicBezTo>
                  <a:pt x="0" y="35"/>
                  <a:pt x="1" y="30"/>
                  <a:pt x="3" y="25"/>
                </a:cubicBezTo>
                <a:cubicBezTo>
                  <a:pt x="5" y="20"/>
                  <a:pt x="8" y="16"/>
                  <a:pt x="12" y="12"/>
                </a:cubicBezTo>
                <a:cubicBezTo>
                  <a:pt x="15" y="8"/>
                  <a:pt x="19" y="5"/>
                  <a:pt x="24" y="3"/>
                </a:cubicBezTo>
                <a:cubicBezTo>
                  <a:pt x="29" y="1"/>
                  <a:pt x="35" y="0"/>
                  <a:pt x="41" y="0"/>
                </a:cubicBezTo>
                <a:cubicBezTo>
                  <a:pt x="47" y="0"/>
                  <a:pt x="52" y="1"/>
                  <a:pt x="57" y="3"/>
                </a:cubicBezTo>
                <a:cubicBezTo>
                  <a:pt x="62" y="6"/>
                  <a:pt x="66" y="9"/>
                  <a:pt x="70" y="12"/>
                </a:cubicBezTo>
                <a:cubicBezTo>
                  <a:pt x="73" y="16"/>
                  <a:pt x="76" y="20"/>
                  <a:pt x="78" y="25"/>
                </a:cubicBezTo>
                <a:cubicBezTo>
                  <a:pt x="80" y="30"/>
                  <a:pt x="80" y="35"/>
                  <a:pt x="80" y="40"/>
                </a:cubicBezTo>
                <a:cubicBezTo>
                  <a:pt x="80" y="41"/>
                  <a:pt x="80" y="43"/>
                  <a:pt x="80" y="43"/>
                </a:cubicBezTo>
                <a:cubicBezTo>
                  <a:pt x="80" y="44"/>
                  <a:pt x="80" y="45"/>
                  <a:pt x="80" y="46"/>
                </a:cubicBezTo>
                <a:cubicBezTo>
                  <a:pt x="14" y="46"/>
                  <a:pt x="14" y="46"/>
                  <a:pt x="14" y="46"/>
                </a:cubicBezTo>
                <a:cubicBezTo>
                  <a:pt x="15" y="49"/>
                  <a:pt x="16" y="53"/>
                  <a:pt x="17" y="56"/>
                </a:cubicBezTo>
                <a:cubicBezTo>
                  <a:pt x="19" y="60"/>
                  <a:pt x="21" y="62"/>
                  <a:pt x="23" y="65"/>
                </a:cubicBezTo>
                <a:cubicBezTo>
                  <a:pt x="25" y="67"/>
                  <a:pt x="28" y="69"/>
                  <a:pt x="31" y="70"/>
                </a:cubicBezTo>
                <a:cubicBezTo>
                  <a:pt x="34" y="71"/>
                  <a:pt x="38" y="72"/>
                  <a:pt x="41" y="72"/>
                </a:cubicBezTo>
                <a:cubicBezTo>
                  <a:pt x="44" y="72"/>
                  <a:pt x="46" y="72"/>
                  <a:pt x="48" y="71"/>
                </a:cubicBezTo>
                <a:cubicBezTo>
                  <a:pt x="51" y="70"/>
                  <a:pt x="53" y="70"/>
                  <a:pt x="55" y="68"/>
                </a:cubicBezTo>
                <a:cubicBezTo>
                  <a:pt x="57" y="67"/>
                  <a:pt x="59" y="66"/>
                  <a:pt x="60" y="64"/>
                </a:cubicBezTo>
                <a:cubicBezTo>
                  <a:pt x="62" y="63"/>
                  <a:pt x="63" y="61"/>
                  <a:pt x="64" y="59"/>
                </a:cubicBezTo>
                <a:cubicBezTo>
                  <a:pt x="75" y="62"/>
                  <a:pt x="75" y="62"/>
                  <a:pt x="75" y="62"/>
                </a:cubicBezTo>
                <a:cubicBezTo>
                  <a:pt x="74" y="65"/>
                  <a:pt x="72" y="68"/>
                  <a:pt x="70" y="70"/>
                </a:cubicBezTo>
                <a:cubicBezTo>
                  <a:pt x="68" y="73"/>
                  <a:pt x="65" y="75"/>
                  <a:pt x="62" y="76"/>
                </a:cubicBezTo>
                <a:cubicBezTo>
                  <a:pt x="59" y="78"/>
                  <a:pt x="56" y="80"/>
                  <a:pt x="52" y="81"/>
                </a:cubicBezTo>
                <a:cubicBezTo>
                  <a:pt x="48" y="82"/>
                  <a:pt x="45" y="82"/>
                  <a:pt x="41" y="82"/>
                </a:cubicBezTo>
                <a:close/>
                <a:moveTo>
                  <a:pt x="68" y="36"/>
                </a:moveTo>
                <a:cubicBezTo>
                  <a:pt x="68" y="32"/>
                  <a:pt x="67" y="28"/>
                  <a:pt x="65" y="25"/>
                </a:cubicBezTo>
                <a:cubicBezTo>
                  <a:pt x="63" y="22"/>
                  <a:pt x="61" y="19"/>
                  <a:pt x="59" y="17"/>
                </a:cubicBezTo>
                <a:cubicBezTo>
                  <a:pt x="57" y="15"/>
                  <a:pt x="54" y="13"/>
                  <a:pt x="51" y="12"/>
                </a:cubicBezTo>
                <a:cubicBezTo>
                  <a:pt x="48" y="11"/>
                  <a:pt x="44" y="10"/>
                  <a:pt x="41" y="10"/>
                </a:cubicBezTo>
                <a:cubicBezTo>
                  <a:pt x="37" y="10"/>
                  <a:pt x="34" y="11"/>
                  <a:pt x="31" y="12"/>
                </a:cubicBezTo>
                <a:cubicBezTo>
                  <a:pt x="28" y="13"/>
                  <a:pt x="25" y="15"/>
                  <a:pt x="23" y="17"/>
                </a:cubicBezTo>
                <a:cubicBezTo>
                  <a:pt x="20" y="20"/>
                  <a:pt x="18" y="22"/>
                  <a:pt x="17" y="25"/>
                </a:cubicBezTo>
                <a:cubicBezTo>
                  <a:pt x="15" y="28"/>
                  <a:pt x="14" y="32"/>
                  <a:pt x="14" y="36"/>
                </a:cubicBezTo>
                <a:cubicBezTo>
                  <a:pt x="68" y="36"/>
                  <a:pt x="68" y="36"/>
                  <a:pt x="68" y="3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2" name="Freeform 93"/>
          <p:cNvSpPr>
            <a:spLocks/>
          </p:cNvSpPr>
          <p:nvPr/>
        </p:nvSpPr>
        <p:spPr bwMode="auto">
          <a:xfrm>
            <a:off x="5026026" y="3708400"/>
            <a:ext cx="36513" cy="80963"/>
          </a:xfrm>
          <a:custGeom>
            <a:avLst/>
            <a:gdLst>
              <a:gd name="T0" fmla="*/ 48 w 48"/>
              <a:gd name="T1" fmla="*/ 102 h 107"/>
              <a:gd name="T2" fmla="*/ 44 w 48"/>
              <a:gd name="T3" fmla="*/ 103 h 107"/>
              <a:gd name="T4" fmla="*/ 40 w 48"/>
              <a:gd name="T5" fmla="*/ 105 h 107"/>
              <a:gd name="T6" fmla="*/ 34 w 48"/>
              <a:gd name="T7" fmla="*/ 106 h 107"/>
              <a:gd name="T8" fmla="*/ 28 w 48"/>
              <a:gd name="T9" fmla="*/ 107 h 107"/>
              <a:gd name="T10" fmla="*/ 16 w 48"/>
              <a:gd name="T11" fmla="*/ 103 h 107"/>
              <a:gd name="T12" fmla="*/ 10 w 48"/>
              <a:gd name="T13" fmla="*/ 90 h 107"/>
              <a:gd name="T14" fmla="*/ 10 w 48"/>
              <a:gd name="T15" fmla="*/ 37 h 107"/>
              <a:gd name="T16" fmla="*/ 0 w 48"/>
              <a:gd name="T17" fmla="*/ 37 h 107"/>
              <a:gd name="T18" fmla="*/ 0 w 48"/>
              <a:gd name="T19" fmla="*/ 26 h 107"/>
              <a:gd name="T20" fmla="*/ 10 w 48"/>
              <a:gd name="T21" fmla="*/ 26 h 107"/>
              <a:gd name="T22" fmla="*/ 10 w 48"/>
              <a:gd name="T23" fmla="*/ 0 h 107"/>
              <a:gd name="T24" fmla="*/ 24 w 48"/>
              <a:gd name="T25" fmla="*/ 0 h 107"/>
              <a:gd name="T26" fmla="*/ 24 w 48"/>
              <a:gd name="T27" fmla="*/ 26 h 107"/>
              <a:gd name="T28" fmla="*/ 41 w 48"/>
              <a:gd name="T29" fmla="*/ 26 h 107"/>
              <a:gd name="T30" fmla="*/ 41 w 48"/>
              <a:gd name="T31" fmla="*/ 37 h 107"/>
              <a:gd name="T32" fmla="*/ 24 w 48"/>
              <a:gd name="T33" fmla="*/ 37 h 107"/>
              <a:gd name="T34" fmla="*/ 24 w 48"/>
              <a:gd name="T35" fmla="*/ 86 h 107"/>
              <a:gd name="T36" fmla="*/ 27 w 48"/>
              <a:gd name="T37" fmla="*/ 92 h 107"/>
              <a:gd name="T38" fmla="*/ 33 w 48"/>
              <a:gd name="T39" fmla="*/ 94 h 107"/>
              <a:gd name="T40" fmla="*/ 40 w 48"/>
              <a:gd name="T41" fmla="*/ 93 h 107"/>
              <a:gd name="T42" fmla="*/ 44 w 48"/>
              <a:gd name="T43" fmla="*/ 91 h 107"/>
              <a:gd name="T44" fmla="*/ 48 w 48"/>
              <a:gd name="T45" fmla="*/ 102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8" h="107">
                <a:moveTo>
                  <a:pt x="48" y="102"/>
                </a:moveTo>
                <a:cubicBezTo>
                  <a:pt x="47" y="102"/>
                  <a:pt x="46" y="103"/>
                  <a:pt x="44" y="103"/>
                </a:cubicBezTo>
                <a:cubicBezTo>
                  <a:pt x="43" y="104"/>
                  <a:pt x="42" y="104"/>
                  <a:pt x="40" y="105"/>
                </a:cubicBezTo>
                <a:cubicBezTo>
                  <a:pt x="38" y="105"/>
                  <a:pt x="36" y="106"/>
                  <a:pt x="34" y="106"/>
                </a:cubicBezTo>
                <a:cubicBezTo>
                  <a:pt x="32" y="106"/>
                  <a:pt x="30" y="107"/>
                  <a:pt x="28" y="107"/>
                </a:cubicBezTo>
                <a:cubicBezTo>
                  <a:pt x="23" y="107"/>
                  <a:pt x="19" y="105"/>
                  <a:pt x="16" y="103"/>
                </a:cubicBezTo>
                <a:cubicBezTo>
                  <a:pt x="12" y="100"/>
                  <a:pt x="10" y="96"/>
                  <a:pt x="10" y="90"/>
                </a:cubicBezTo>
                <a:cubicBezTo>
                  <a:pt x="10" y="37"/>
                  <a:pt x="10" y="37"/>
                  <a:pt x="10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26"/>
                  <a:pt x="0" y="26"/>
                  <a:pt x="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0"/>
                  <a:pt x="10" y="0"/>
                  <a:pt x="1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26"/>
                  <a:pt x="24" y="26"/>
                  <a:pt x="24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37"/>
                  <a:pt x="41" y="37"/>
                  <a:pt x="41" y="37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86"/>
                  <a:pt x="24" y="86"/>
                  <a:pt x="24" y="86"/>
                </a:cubicBezTo>
                <a:cubicBezTo>
                  <a:pt x="24" y="89"/>
                  <a:pt x="25" y="91"/>
                  <a:pt x="27" y="92"/>
                </a:cubicBezTo>
                <a:cubicBezTo>
                  <a:pt x="28" y="94"/>
                  <a:pt x="30" y="94"/>
                  <a:pt x="33" y="94"/>
                </a:cubicBezTo>
                <a:cubicBezTo>
                  <a:pt x="35" y="94"/>
                  <a:pt x="38" y="94"/>
                  <a:pt x="40" y="93"/>
                </a:cubicBezTo>
                <a:cubicBezTo>
                  <a:pt x="42" y="92"/>
                  <a:pt x="44" y="92"/>
                  <a:pt x="44" y="91"/>
                </a:cubicBezTo>
                <a:cubicBezTo>
                  <a:pt x="48" y="102"/>
                  <a:pt x="48" y="102"/>
                  <a:pt x="48" y="10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3" name="Freeform 94"/>
          <p:cNvSpPr>
            <a:spLocks noEditPoints="1"/>
          </p:cNvSpPr>
          <p:nvPr/>
        </p:nvSpPr>
        <p:spPr bwMode="auto">
          <a:xfrm>
            <a:off x="3914776" y="3860800"/>
            <a:ext cx="55563" cy="61913"/>
          </a:xfrm>
          <a:custGeom>
            <a:avLst/>
            <a:gdLst>
              <a:gd name="T0" fmla="*/ 27 w 73"/>
              <a:gd name="T1" fmla="*/ 82 h 82"/>
              <a:gd name="T2" fmla="*/ 16 w 73"/>
              <a:gd name="T3" fmla="*/ 80 h 82"/>
              <a:gd name="T4" fmla="*/ 8 w 73"/>
              <a:gd name="T5" fmla="*/ 75 h 82"/>
              <a:gd name="T6" fmla="*/ 2 w 73"/>
              <a:gd name="T7" fmla="*/ 67 h 82"/>
              <a:gd name="T8" fmla="*/ 0 w 73"/>
              <a:gd name="T9" fmla="*/ 58 h 82"/>
              <a:gd name="T10" fmla="*/ 2 w 73"/>
              <a:gd name="T11" fmla="*/ 48 h 82"/>
              <a:gd name="T12" fmla="*/ 9 w 73"/>
              <a:gd name="T13" fmla="*/ 40 h 82"/>
              <a:gd name="T14" fmla="*/ 20 w 73"/>
              <a:gd name="T15" fmla="*/ 35 h 82"/>
              <a:gd name="T16" fmla="*/ 33 w 73"/>
              <a:gd name="T17" fmla="*/ 33 h 82"/>
              <a:gd name="T18" fmla="*/ 45 w 73"/>
              <a:gd name="T19" fmla="*/ 34 h 82"/>
              <a:gd name="T20" fmla="*/ 55 w 73"/>
              <a:gd name="T21" fmla="*/ 37 h 82"/>
              <a:gd name="T22" fmla="*/ 55 w 73"/>
              <a:gd name="T23" fmla="*/ 31 h 82"/>
              <a:gd name="T24" fmla="*/ 50 w 73"/>
              <a:gd name="T25" fmla="*/ 15 h 82"/>
              <a:gd name="T26" fmla="*/ 35 w 73"/>
              <a:gd name="T27" fmla="*/ 10 h 82"/>
              <a:gd name="T28" fmla="*/ 9 w 73"/>
              <a:gd name="T29" fmla="*/ 19 h 82"/>
              <a:gd name="T30" fmla="*/ 5 w 73"/>
              <a:gd name="T31" fmla="*/ 11 h 82"/>
              <a:gd name="T32" fmla="*/ 36 w 73"/>
              <a:gd name="T33" fmla="*/ 0 h 82"/>
              <a:gd name="T34" fmla="*/ 60 w 73"/>
              <a:gd name="T35" fmla="*/ 9 h 82"/>
              <a:gd name="T36" fmla="*/ 69 w 73"/>
              <a:gd name="T37" fmla="*/ 32 h 82"/>
              <a:gd name="T38" fmla="*/ 69 w 73"/>
              <a:gd name="T39" fmla="*/ 64 h 82"/>
              <a:gd name="T40" fmla="*/ 73 w 73"/>
              <a:gd name="T41" fmla="*/ 69 h 82"/>
              <a:gd name="T42" fmla="*/ 73 w 73"/>
              <a:gd name="T43" fmla="*/ 81 h 82"/>
              <a:gd name="T44" fmla="*/ 70 w 73"/>
              <a:gd name="T45" fmla="*/ 81 h 82"/>
              <a:gd name="T46" fmla="*/ 67 w 73"/>
              <a:gd name="T47" fmla="*/ 81 h 82"/>
              <a:gd name="T48" fmla="*/ 60 w 73"/>
              <a:gd name="T49" fmla="*/ 79 h 82"/>
              <a:gd name="T50" fmla="*/ 58 w 73"/>
              <a:gd name="T51" fmla="*/ 73 h 82"/>
              <a:gd name="T52" fmla="*/ 57 w 73"/>
              <a:gd name="T53" fmla="*/ 68 h 82"/>
              <a:gd name="T54" fmla="*/ 44 w 73"/>
              <a:gd name="T55" fmla="*/ 79 h 82"/>
              <a:gd name="T56" fmla="*/ 27 w 73"/>
              <a:gd name="T57" fmla="*/ 82 h 82"/>
              <a:gd name="T58" fmla="*/ 30 w 73"/>
              <a:gd name="T59" fmla="*/ 72 h 82"/>
              <a:gd name="T60" fmla="*/ 43 w 73"/>
              <a:gd name="T61" fmla="*/ 70 h 82"/>
              <a:gd name="T62" fmla="*/ 53 w 73"/>
              <a:gd name="T63" fmla="*/ 63 h 82"/>
              <a:gd name="T64" fmla="*/ 55 w 73"/>
              <a:gd name="T65" fmla="*/ 57 h 82"/>
              <a:gd name="T66" fmla="*/ 55 w 73"/>
              <a:gd name="T67" fmla="*/ 45 h 82"/>
              <a:gd name="T68" fmla="*/ 35 w 73"/>
              <a:gd name="T69" fmla="*/ 41 h 82"/>
              <a:gd name="T70" fmla="*/ 19 w 73"/>
              <a:gd name="T71" fmla="*/ 45 h 82"/>
              <a:gd name="T72" fmla="*/ 13 w 73"/>
              <a:gd name="T73" fmla="*/ 57 h 82"/>
              <a:gd name="T74" fmla="*/ 14 w 73"/>
              <a:gd name="T75" fmla="*/ 63 h 82"/>
              <a:gd name="T76" fmla="*/ 18 w 73"/>
              <a:gd name="T77" fmla="*/ 68 h 82"/>
              <a:gd name="T78" fmla="*/ 23 w 73"/>
              <a:gd name="T79" fmla="*/ 71 h 82"/>
              <a:gd name="T80" fmla="*/ 30 w 73"/>
              <a:gd name="T81" fmla="*/ 7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3" h="82">
                <a:moveTo>
                  <a:pt x="27" y="82"/>
                </a:moveTo>
                <a:cubicBezTo>
                  <a:pt x="23" y="82"/>
                  <a:pt x="19" y="82"/>
                  <a:pt x="16" y="80"/>
                </a:cubicBezTo>
                <a:cubicBezTo>
                  <a:pt x="13" y="79"/>
                  <a:pt x="10" y="77"/>
                  <a:pt x="8" y="75"/>
                </a:cubicBezTo>
                <a:cubicBezTo>
                  <a:pt x="5" y="73"/>
                  <a:pt x="3" y="70"/>
                  <a:pt x="2" y="67"/>
                </a:cubicBezTo>
                <a:cubicBezTo>
                  <a:pt x="1" y="64"/>
                  <a:pt x="0" y="61"/>
                  <a:pt x="0" y="58"/>
                </a:cubicBezTo>
                <a:cubicBezTo>
                  <a:pt x="0" y="54"/>
                  <a:pt x="1" y="51"/>
                  <a:pt x="2" y="48"/>
                </a:cubicBezTo>
                <a:cubicBezTo>
                  <a:pt x="4" y="45"/>
                  <a:pt x="6" y="42"/>
                  <a:pt x="9" y="40"/>
                </a:cubicBezTo>
                <a:cubicBezTo>
                  <a:pt x="12" y="38"/>
                  <a:pt x="16" y="36"/>
                  <a:pt x="20" y="35"/>
                </a:cubicBezTo>
                <a:cubicBezTo>
                  <a:pt x="24" y="34"/>
                  <a:pt x="28" y="33"/>
                  <a:pt x="33" y="33"/>
                </a:cubicBezTo>
                <a:cubicBezTo>
                  <a:pt x="37" y="33"/>
                  <a:pt x="41" y="33"/>
                  <a:pt x="45" y="34"/>
                </a:cubicBezTo>
                <a:cubicBezTo>
                  <a:pt x="49" y="35"/>
                  <a:pt x="52" y="36"/>
                  <a:pt x="55" y="37"/>
                </a:cubicBezTo>
                <a:cubicBezTo>
                  <a:pt x="55" y="31"/>
                  <a:pt x="55" y="31"/>
                  <a:pt x="55" y="31"/>
                </a:cubicBezTo>
                <a:cubicBezTo>
                  <a:pt x="55" y="24"/>
                  <a:pt x="54" y="19"/>
                  <a:pt x="50" y="15"/>
                </a:cubicBezTo>
                <a:cubicBezTo>
                  <a:pt x="46" y="12"/>
                  <a:pt x="41" y="10"/>
                  <a:pt x="35" y="10"/>
                </a:cubicBezTo>
                <a:cubicBezTo>
                  <a:pt x="27" y="10"/>
                  <a:pt x="18" y="13"/>
                  <a:pt x="9" y="19"/>
                </a:cubicBezTo>
                <a:cubicBezTo>
                  <a:pt x="5" y="11"/>
                  <a:pt x="5" y="11"/>
                  <a:pt x="5" y="11"/>
                </a:cubicBezTo>
                <a:cubicBezTo>
                  <a:pt x="15" y="4"/>
                  <a:pt x="25" y="0"/>
                  <a:pt x="36" y="0"/>
                </a:cubicBezTo>
                <a:cubicBezTo>
                  <a:pt x="46" y="0"/>
                  <a:pt x="54" y="3"/>
                  <a:pt x="60" y="9"/>
                </a:cubicBezTo>
                <a:cubicBezTo>
                  <a:pt x="66" y="14"/>
                  <a:pt x="69" y="22"/>
                  <a:pt x="69" y="32"/>
                </a:cubicBezTo>
                <a:cubicBezTo>
                  <a:pt x="69" y="64"/>
                  <a:pt x="69" y="64"/>
                  <a:pt x="69" y="64"/>
                </a:cubicBezTo>
                <a:cubicBezTo>
                  <a:pt x="69" y="68"/>
                  <a:pt x="70" y="69"/>
                  <a:pt x="73" y="69"/>
                </a:cubicBezTo>
                <a:cubicBezTo>
                  <a:pt x="73" y="81"/>
                  <a:pt x="73" y="81"/>
                  <a:pt x="73" y="81"/>
                </a:cubicBezTo>
                <a:cubicBezTo>
                  <a:pt x="72" y="81"/>
                  <a:pt x="71" y="81"/>
                  <a:pt x="70" y="81"/>
                </a:cubicBezTo>
                <a:cubicBezTo>
                  <a:pt x="69" y="81"/>
                  <a:pt x="68" y="81"/>
                  <a:pt x="67" y="81"/>
                </a:cubicBezTo>
                <a:cubicBezTo>
                  <a:pt x="64" y="81"/>
                  <a:pt x="62" y="81"/>
                  <a:pt x="60" y="79"/>
                </a:cubicBezTo>
                <a:cubicBezTo>
                  <a:pt x="59" y="77"/>
                  <a:pt x="58" y="76"/>
                  <a:pt x="58" y="73"/>
                </a:cubicBezTo>
                <a:cubicBezTo>
                  <a:pt x="57" y="68"/>
                  <a:pt x="57" y="68"/>
                  <a:pt x="57" y="68"/>
                </a:cubicBezTo>
                <a:cubicBezTo>
                  <a:pt x="54" y="72"/>
                  <a:pt x="49" y="76"/>
                  <a:pt x="44" y="79"/>
                </a:cubicBezTo>
                <a:cubicBezTo>
                  <a:pt x="38" y="81"/>
                  <a:pt x="33" y="82"/>
                  <a:pt x="27" y="82"/>
                </a:cubicBezTo>
                <a:close/>
                <a:moveTo>
                  <a:pt x="30" y="72"/>
                </a:moveTo>
                <a:cubicBezTo>
                  <a:pt x="35" y="72"/>
                  <a:pt x="39" y="71"/>
                  <a:pt x="43" y="70"/>
                </a:cubicBezTo>
                <a:cubicBezTo>
                  <a:pt x="47" y="68"/>
                  <a:pt x="50" y="65"/>
                  <a:pt x="53" y="63"/>
                </a:cubicBezTo>
                <a:cubicBezTo>
                  <a:pt x="55" y="61"/>
                  <a:pt x="55" y="59"/>
                  <a:pt x="55" y="57"/>
                </a:cubicBezTo>
                <a:cubicBezTo>
                  <a:pt x="55" y="45"/>
                  <a:pt x="55" y="45"/>
                  <a:pt x="55" y="45"/>
                </a:cubicBezTo>
                <a:cubicBezTo>
                  <a:pt x="49" y="42"/>
                  <a:pt x="42" y="41"/>
                  <a:pt x="35" y="41"/>
                </a:cubicBezTo>
                <a:cubicBezTo>
                  <a:pt x="29" y="41"/>
                  <a:pt x="23" y="43"/>
                  <a:pt x="19" y="45"/>
                </a:cubicBezTo>
                <a:cubicBezTo>
                  <a:pt x="15" y="48"/>
                  <a:pt x="13" y="52"/>
                  <a:pt x="13" y="57"/>
                </a:cubicBezTo>
                <a:cubicBezTo>
                  <a:pt x="13" y="59"/>
                  <a:pt x="13" y="61"/>
                  <a:pt x="14" y="63"/>
                </a:cubicBezTo>
                <a:cubicBezTo>
                  <a:pt x="15" y="65"/>
                  <a:pt x="16" y="66"/>
                  <a:pt x="18" y="68"/>
                </a:cubicBezTo>
                <a:cubicBezTo>
                  <a:pt x="19" y="69"/>
                  <a:pt x="21" y="70"/>
                  <a:pt x="23" y="71"/>
                </a:cubicBezTo>
                <a:cubicBezTo>
                  <a:pt x="25" y="72"/>
                  <a:pt x="28" y="72"/>
                  <a:pt x="30" y="7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4" name="Freeform 95"/>
          <p:cNvSpPr>
            <a:spLocks/>
          </p:cNvSpPr>
          <p:nvPr/>
        </p:nvSpPr>
        <p:spPr bwMode="auto">
          <a:xfrm>
            <a:off x="3983038" y="3862388"/>
            <a:ext cx="31750" cy="60325"/>
          </a:xfrm>
          <a:custGeom>
            <a:avLst/>
            <a:gdLst>
              <a:gd name="T0" fmla="*/ 42 w 42"/>
              <a:gd name="T1" fmla="*/ 12 h 80"/>
              <a:gd name="T2" fmla="*/ 24 w 42"/>
              <a:gd name="T3" fmla="*/ 17 h 80"/>
              <a:gd name="T4" fmla="*/ 14 w 42"/>
              <a:gd name="T5" fmla="*/ 31 h 80"/>
              <a:gd name="T6" fmla="*/ 14 w 42"/>
              <a:gd name="T7" fmla="*/ 80 h 80"/>
              <a:gd name="T8" fmla="*/ 0 w 42"/>
              <a:gd name="T9" fmla="*/ 80 h 80"/>
              <a:gd name="T10" fmla="*/ 0 w 42"/>
              <a:gd name="T11" fmla="*/ 1 h 80"/>
              <a:gd name="T12" fmla="*/ 13 w 42"/>
              <a:gd name="T13" fmla="*/ 1 h 80"/>
              <a:gd name="T14" fmla="*/ 13 w 42"/>
              <a:gd name="T15" fmla="*/ 19 h 80"/>
              <a:gd name="T16" fmla="*/ 23 w 42"/>
              <a:gd name="T17" fmla="*/ 6 h 80"/>
              <a:gd name="T18" fmla="*/ 38 w 42"/>
              <a:gd name="T19" fmla="*/ 0 h 80"/>
              <a:gd name="T20" fmla="*/ 40 w 42"/>
              <a:gd name="T21" fmla="*/ 0 h 80"/>
              <a:gd name="T22" fmla="*/ 42 w 42"/>
              <a:gd name="T23" fmla="*/ 0 h 80"/>
              <a:gd name="T24" fmla="*/ 42 w 42"/>
              <a:gd name="T25" fmla="*/ 12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" h="80">
                <a:moveTo>
                  <a:pt x="42" y="12"/>
                </a:moveTo>
                <a:cubicBezTo>
                  <a:pt x="35" y="12"/>
                  <a:pt x="30" y="14"/>
                  <a:pt x="24" y="17"/>
                </a:cubicBezTo>
                <a:cubicBezTo>
                  <a:pt x="19" y="21"/>
                  <a:pt x="16" y="25"/>
                  <a:pt x="14" y="31"/>
                </a:cubicBezTo>
                <a:cubicBezTo>
                  <a:pt x="14" y="80"/>
                  <a:pt x="14" y="80"/>
                  <a:pt x="14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"/>
                  <a:pt x="0" y="1"/>
                  <a:pt x="0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9"/>
                  <a:pt x="13" y="19"/>
                  <a:pt x="13" y="19"/>
                </a:cubicBezTo>
                <a:cubicBezTo>
                  <a:pt x="15" y="13"/>
                  <a:pt x="19" y="9"/>
                  <a:pt x="23" y="6"/>
                </a:cubicBezTo>
                <a:cubicBezTo>
                  <a:pt x="28" y="2"/>
                  <a:pt x="33" y="0"/>
                  <a:pt x="38" y="0"/>
                </a:cubicBezTo>
                <a:cubicBezTo>
                  <a:pt x="39" y="0"/>
                  <a:pt x="40" y="0"/>
                  <a:pt x="40" y="0"/>
                </a:cubicBezTo>
                <a:cubicBezTo>
                  <a:pt x="41" y="0"/>
                  <a:pt x="42" y="0"/>
                  <a:pt x="42" y="0"/>
                </a:cubicBezTo>
                <a:cubicBezTo>
                  <a:pt x="42" y="12"/>
                  <a:pt x="42" y="12"/>
                  <a:pt x="42" y="1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5" name="Freeform 96"/>
          <p:cNvSpPr>
            <a:spLocks/>
          </p:cNvSpPr>
          <p:nvPr/>
        </p:nvSpPr>
        <p:spPr bwMode="auto">
          <a:xfrm>
            <a:off x="4017963" y="3860800"/>
            <a:ext cx="57150" cy="61913"/>
          </a:xfrm>
          <a:custGeom>
            <a:avLst/>
            <a:gdLst>
              <a:gd name="T0" fmla="*/ 0 w 74"/>
              <a:gd name="T1" fmla="*/ 41 h 82"/>
              <a:gd name="T2" fmla="*/ 3 w 74"/>
              <a:gd name="T3" fmla="*/ 25 h 82"/>
              <a:gd name="T4" fmla="*/ 11 w 74"/>
              <a:gd name="T5" fmla="*/ 12 h 82"/>
              <a:gd name="T6" fmla="*/ 24 w 74"/>
              <a:gd name="T7" fmla="*/ 3 h 82"/>
              <a:gd name="T8" fmla="*/ 40 w 74"/>
              <a:gd name="T9" fmla="*/ 0 h 82"/>
              <a:gd name="T10" fmla="*/ 61 w 74"/>
              <a:gd name="T11" fmla="*/ 5 h 82"/>
              <a:gd name="T12" fmla="*/ 74 w 74"/>
              <a:gd name="T13" fmla="*/ 19 h 82"/>
              <a:gd name="T14" fmla="*/ 61 w 74"/>
              <a:gd name="T15" fmla="*/ 24 h 82"/>
              <a:gd name="T16" fmla="*/ 52 w 74"/>
              <a:gd name="T17" fmla="*/ 15 h 82"/>
              <a:gd name="T18" fmla="*/ 40 w 74"/>
              <a:gd name="T19" fmla="*/ 12 h 82"/>
              <a:gd name="T20" fmla="*/ 30 w 74"/>
              <a:gd name="T21" fmla="*/ 14 h 82"/>
              <a:gd name="T22" fmla="*/ 21 w 74"/>
              <a:gd name="T23" fmla="*/ 20 h 82"/>
              <a:gd name="T24" fmla="*/ 16 w 74"/>
              <a:gd name="T25" fmla="*/ 29 h 82"/>
              <a:gd name="T26" fmla="*/ 14 w 74"/>
              <a:gd name="T27" fmla="*/ 41 h 82"/>
              <a:gd name="T28" fmla="*/ 16 w 74"/>
              <a:gd name="T29" fmla="*/ 53 h 82"/>
              <a:gd name="T30" fmla="*/ 22 w 74"/>
              <a:gd name="T31" fmla="*/ 62 h 82"/>
              <a:gd name="T32" fmla="*/ 30 w 74"/>
              <a:gd name="T33" fmla="*/ 68 h 82"/>
              <a:gd name="T34" fmla="*/ 40 w 74"/>
              <a:gd name="T35" fmla="*/ 71 h 82"/>
              <a:gd name="T36" fmla="*/ 47 w 74"/>
              <a:gd name="T37" fmla="*/ 70 h 82"/>
              <a:gd name="T38" fmla="*/ 53 w 74"/>
              <a:gd name="T39" fmla="*/ 67 h 82"/>
              <a:gd name="T40" fmla="*/ 58 w 74"/>
              <a:gd name="T41" fmla="*/ 63 h 82"/>
              <a:gd name="T42" fmla="*/ 61 w 74"/>
              <a:gd name="T43" fmla="*/ 58 h 82"/>
              <a:gd name="T44" fmla="*/ 74 w 74"/>
              <a:gd name="T45" fmla="*/ 62 h 82"/>
              <a:gd name="T46" fmla="*/ 69 w 74"/>
              <a:gd name="T47" fmla="*/ 70 h 82"/>
              <a:gd name="T48" fmla="*/ 62 w 74"/>
              <a:gd name="T49" fmla="*/ 77 h 82"/>
              <a:gd name="T50" fmla="*/ 52 w 74"/>
              <a:gd name="T51" fmla="*/ 81 h 82"/>
              <a:gd name="T52" fmla="*/ 41 w 74"/>
              <a:gd name="T53" fmla="*/ 82 h 82"/>
              <a:gd name="T54" fmla="*/ 24 w 74"/>
              <a:gd name="T55" fmla="*/ 79 h 82"/>
              <a:gd name="T56" fmla="*/ 11 w 74"/>
              <a:gd name="T57" fmla="*/ 70 h 82"/>
              <a:gd name="T58" fmla="*/ 3 w 74"/>
              <a:gd name="T59" fmla="*/ 57 h 82"/>
              <a:gd name="T60" fmla="*/ 0 w 74"/>
              <a:gd name="T61" fmla="*/ 41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4" h="82">
                <a:moveTo>
                  <a:pt x="0" y="41"/>
                </a:moveTo>
                <a:cubicBezTo>
                  <a:pt x="0" y="35"/>
                  <a:pt x="1" y="30"/>
                  <a:pt x="3" y="25"/>
                </a:cubicBezTo>
                <a:cubicBezTo>
                  <a:pt x="5" y="20"/>
                  <a:pt x="8" y="16"/>
                  <a:pt x="11" y="12"/>
                </a:cubicBezTo>
                <a:cubicBezTo>
                  <a:pt x="15" y="9"/>
                  <a:pt x="19" y="6"/>
                  <a:pt x="24" y="3"/>
                </a:cubicBezTo>
                <a:cubicBezTo>
                  <a:pt x="29" y="1"/>
                  <a:pt x="34" y="0"/>
                  <a:pt x="40" y="0"/>
                </a:cubicBezTo>
                <a:cubicBezTo>
                  <a:pt x="48" y="0"/>
                  <a:pt x="55" y="2"/>
                  <a:pt x="61" y="5"/>
                </a:cubicBezTo>
                <a:cubicBezTo>
                  <a:pt x="67" y="9"/>
                  <a:pt x="71" y="14"/>
                  <a:pt x="74" y="19"/>
                </a:cubicBezTo>
                <a:cubicBezTo>
                  <a:pt x="61" y="24"/>
                  <a:pt x="61" y="24"/>
                  <a:pt x="61" y="24"/>
                </a:cubicBezTo>
                <a:cubicBezTo>
                  <a:pt x="59" y="20"/>
                  <a:pt x="56" y="17"/>
                  <a:pt x="52" y="15"/>
                </a:cubicBezTo>
                <a:cubicBezTo>
                  <a:pt x="49" y="13"/>
                  <a:pt x="45" y="12"/>
                  <a:pt x="40" y="12"/>
                </a:cubicBezTo>
                <a:cubicBezTo>
                  <a:pt x="36" y="12"/>
                  <a:pt x="33" y="12"/>
                  <a:pt x="30" y="14"/>
                </a:cubicBezTo>
                <a:cubicBezTo>
                  <a:pt x="27" y="15"/>
                  <a:pt x="24" y="17"/>
                  <a:pt x="21" y="20"/>
                </a:cubicBezTo>
                <a:cubicBezTo>
                  <a:pt x="19" y="23"/>
                  <a:pt x="17" y="26"/>
                  <a:pt x="16" y="29"/>
                </a:cubicBezTo>
                <a:cubicBezTo>
                  <a:pt x="15" y="33"/>
                  <a:pt x="14" y="37"/>
                  <a:pt x="14" y="41"/>
                </a:cubicBezTo>
                <a:cubicBezTo>
                  <a:pt x="14" y="45"/>
                  <a:pt x="15" y="49"/>
                  <a:pt x="16" y="53"/>
                </a:cubicBezTo>
                <a:cubicBezTo>
                  <a:pt x="17" y="56"/>
                  <a:pt x="19" y="60"/>
                  <a:pt x="22" y="62"/>
                </a:cubicBezTo>
                <a:cubicBezTo>
                  <a:pt x="24" y="65"/>
                  <a:pt x="27" y="67"/>
                  <a:pt x="30" y="68"/>
                </a:cubicBezTo>
                <a:cubicBezTo>
                  <a:pt x="33" y="70"/>
                  <a:pt x="37" y="71"/>
                  <a:pt x="40" y="71"/>
                </a:cubicBezTo>
                <a:cubicBezTo>
                  <a:pt x="43" y="71"/>
                  <a:pt x="45" y="70"/>
                  <a:pt x="47" y="70"/>
                </a:cubicBezTo>
                <a:cubicBezTo>
                  <a:pt x="49" y="69"/>
                  <a:pt x="52" y="68"/>
                  <a:pt x="53" y="67"/>
                </a:cubicBezTo>
                <a:cubicBezTo>
                  <a:pt x="55" y="66"/>
                  <a:pt x="57" y="65"/>
                  <a:pt x="58" y="63"/>
                </a:cubicBezTo>
                <a:cubicBezTo>
                  <a:pt x="60" y="62"/>
                  <a:pt x="61" y="60"/>
                  <a:pt x="61" y="58"/>
                </a:cubicBezTo>
                <a:cubicBezTo>
                  <a:pt x="74" y="62"/>
                  <a:pt x="74" y="62"/>
                  <a:pt x="74" y="62"/>
                </a:cubicBezTo>
                <a:cubicBezTo>
                  <a:pt x="73" y="65"/>
                  <a:pt x="72" y="68"/>
                  <a:pt x="69" y="70"/>
                </a:cubicBezTo>
                <a:cubicBezTo>
                  <a:pt x="67" y="73"/>
                  <a:pt x="65" y="75"/>
                  <a:pt x="62" y="77"/>
                </a:cubicBezTo>
                <a:cubicBezTo>
                  <a:pt x="59" y="78"/>
                  <a:pt x="55" y="80"/>
                  <a:pt x="52" y="81"/>
                </a:cubicBezTo>
                <a:cubicBezTo>
                  <a:pt x="48" y="82"/>
                  <a:pt x="45" y="82"/>
                  <a:pt x="41" y="82"/>
                </a:cubicBezTo>
                <a:cubicBezTo>
                  <a:pt x="35" y="82"/>
                  <a:pt x="29" y="81"/>
                  <a:pt x="24" y="79"/>
                </a:cubicBezTo>
                <a:cubicBezTo>
                  <a:pt x="19" y="77"/>
                  <a:pt x="15" y="74"/>
                  <a:pt x="11" y="70"/>
                </a:cubicBezTo>
                <a:cubicBezTo>
                  <a:pt x="8" y="66"/>
                  <a:pt x="5" y="62"/>
                  <a:pt x="3" y="57"/>
                </a:cubicBezTo>
                <a:cubicBezTo>
                  <a:pt x="1" y="52"/>
                  <a:pt x="0" y="47"/>
                  <a:pt x="0" y="4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6" name="Freeform 97"/>
          <p:cNvSpPr>
            <a:spLocks/>
          </p:cNvSpPr>
          <p:nvPr/>
        </p:nvSpPr>
        <p:spPr bwMode="auto">
          <a:xfrm>
            <a:off x="4086226" y="3862388"/>
            <a:ext cx="55563" cy="60325"/>
          </a:xfrm>
          <a:custGeom>
            <a:avLst/>
            <a:gdLst>
              <a:gd name="T0" fmla="*/ 25 w 74"/>
              <a:gd name="T1" fmla="*/ 80 h 80"/>
              <a:gd name="T2" fmla="*/ 6 w 74"/>
              <a:gd name="T3" fmla="*/ 72 h 80"/>
              <a:gd name="T4" fmla="*/ 0 w 74"/>
              <a:gd name="T5" fmla="*/ 47 h 80"/>
              <a:gd name="T6" fmla="*/ 0 w 74"/>
              <a:gd name="T7" fmla="*/ 0 h 80"/>
              <a:gd name="T8" fmla="*/ 13 w 74"/>
              <a:gd name="T9" fmla="*/ 0 h 80"/>
              <a:gd name="T10" fmla="*/ 13 w 74"/>
              <a:gd name="T11" fmla="*/ 44 h 80"/>
              <a:gd name="T12" fmla="*/ 30 w 74"/>
              <a:gd name="T13" fmla="*/ 69 h 80"/>
              <a:gd name="T14" fmla="*/ 45 w 74"/>
              <a:gd name="T15" fmla="*/ 64 h 80"/>
              <a:gd name="T16" fmla="*/ 56 w 74"/>
              <a:gd name="T17" fmla="*/ 49 h 80"/>
              <a:gd name="T18" fmla="*/ 56 w 74"/>
              <a:gd name="T19" fmla="*/ 0 h 80"/>
              <a:gd name="T20" fmla="*/ 70 w 74"/>
              <a:gd name="T21" fmla="*/ 0 h 80"/>
              <a:gd name="T22" fmla="*/ 70 w 74"/>
              <a:gd name="T23" fmla="*/ 62 h 80"/>
              <a:gd name="T24" fmla="*/ 74 w 74"/>
              <a:gd name="T25" fmla="*/ 67 h 80"/>
              <a:gd name="T26" fmla="*/ 74 w 74"/>
              <a:gd name="T27" fmla="*/ 79 h 80"/>
              <a:gd name="T28" fmla="*/ 70 w 74"/>
              <a:gd name="T29" fmla="*/ 79 h 80"/>
              <a:gd name="T30" fmla="*/ 68 w 74"/>
              <a:gd name="T31" fmla="*/ 79 h 80"/>
              <a:gd name="T32" fmla="*/ 61 w 74"/>
              <a:gd name="T33" fmla="*/ 77 h 80"/>
              <a:gd name="T34" fmla="*/ 58 w 74"/>
              <a:gd name="T35" fmla="*/ 71 h 80"/>
              <a:gd name="T36" fmla="*/ 58 w 74"/>
              <a:gd name="T37" fmla="*/ 62 h 80"/>
              <a:gd name="T38" fmla="*/ 44 w 74"/>
              <a:gd name="T39" fmla="*/ 76 h 80"/>
              <a:gd name="T40" fmla="*/ 25 w 74"/>
              <a:gd name="T41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4" h="80">
                <a:moveTo>
                  <a:pt x="25" y="80"/>
                </a:moveTo>
                <a:cubicBezTo>
                  <a:pt x="17" y="80"/>
                  <a:pt x="10" y="78"/>
                  <a:pt x="6" y="72"/>
                </a:cubicBezTo>
                <a:cubicBezTo>
                  <a:pt x="2" y="66"/>
                  <a:pt x="0" y="58"/>
                  <a:pt x="0" y="47"/>
                </a:cubicBezTo>
                <a:cubicBezTo>
                  <a:pt x="0" y="0"/>
                  <a:pt x="0" y="0"/>
                  <a:pt x="0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61"/>
                  <a:pt x="19" y="69"/>
                  <a:pt x="30" y="69"/>
                </a:cubicBezTo>
                <a:cubicBezTo>
                  <a:pt x="36" y="69"/>
                  <a:pt x="41" y="67"/>
                  <a:pt x="45" y="64"/>
                </a:cubicBezTo>
                <a:cubicBezTo>
                  <a:pt x="50" y="60"/>
                  <a:pt x="54" y="55"/>
                  <a:pt x="56" y="49"/>
                </a:cubicBezTo>
                <a:cubicBezTo>
                  <a:pt x="56" y="0"/>
                  <a:pt x="56" y="0"/>
                  <a:pt x="56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0" y="62"/>
                  <a:pt x="70" y="62"/>
                  <a:pt x="70" y="62"/>
                </a:cubicBezTo>
                <a:cubicBezTo>
                  <a:pt x="70" y="66"/>
                  <a:pt x="71" y="67"/>
                  <a:pt x="74" y="67"/>
                </a:cubicBezTo>
                <a:cubicBezTo>
                  <a:pt x="74" y="79"/>
                  <a:pt x="74" y="79"/>
                  <a:pt x="74" y="79"/>
                </a:cubicBezTo>
                <a:cubicBezTo>
                  <a:pt x="72" y="79"/>
                  <a:pt x="71" y="79"/>
                  <a:pt x="70" y="79"/>
                </a:cubicBezTo>
                <a:cubicBezTo>
                  <a:pt x="69" y="79"/>
                  <a:pt x="69" y="79"/>
                  <a:pt x="68" y="79"/>
                </a:cubicBezTo>
                <a:cubicBezTo>
                  <a:pt x="65" y="79"/>
                  <a:pt x="63" y="78"/>
                  <a:pt x="61" y="77"/>
                </a:cubicBezTo>
                <a:cubicBezTo>
                  <a:pt x="59" y="75"/>
                  <a:pt x="58" y="73"/>
                  <a:pt x="58" y="71"/>
                </a:cubicBezTo>
                <a:cubicBezTo>
                  <a:pt x="58" y="62"/>
                  <a:pt x="58" y="62"/>
                  <a:pt x="58" y="62"/>
                </a:cubicBezTo>
                <a:cubicBezTo>
                  <a:pt x="54" y="68"/>
                  <a:pt x="50" y="72"/>
                  <a:pt x="44" y="76"/>
                </a:cubicBezTo>
                <a:cubicBezTo>
                  <a:pt x="38" y="79"/>
                  <a:pt x="32" y="80"/>
                  <a:pt x="25" y="8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7" name="Freeform 98"/>
          <p:cNvSpPr>
            <a:spLocks/>
          </p:cNvSpPr>
          <p:nvPr/>
        </p:nvSpPr>
        <p:spPr bwMode="auto">
          <a:xfrm>
            <a:off x="4154488" y="3910013"/>
            <a:ext cx="7938" cy="12700"/>
          </a:xfrm>
          <a:custGeom>
            <a:avLst/>
            <a:gdLst>
              <a:gd name="T0" fmla="*/ 0 w 5"/>
              <a:gd name="T1" fmla="*/ 8 h 8"/>
              <a:gd name="T2" fmla="*/ 0 w 5"/>
              <a:gd name="T3" fmla="*/ 0 h 8"/>
              <a:gd name="T4" fmla="*/ 5 w 5"/>
              <a:gd name="T5" fmla="*/ 0 h 8"/>
              <a:gd name="T6" fmla="*/ 5 w 5"/>
              <a:gd name="T7" fmla="*/ 8 h 8"/>
              <a:gd name="T8" fmla="*/ 0 w 5"/>
              <a:gd name="T9" fmla="*/ 8 h 8"/>
              <a:gd name="T10" fmla="*/ 0 w 5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8">
                <a:moveTo>
                  <a:pt x="0" y="8"/>
                </a:moveTo>
                <a:lnTo>
                  <a:pt x="0" y="0"/>
                </a:lnTo>
                <a:lnTo>
                  <a:pt x="5" y="0"/>
                </a:lnTo>
                <a:lnTo>
                  <a:pt x="5" y="8"/>
                </a:lnTo>
                <a:lnTo>
                  <a:pt x="0" y="8"/>
                </a:lnTo>
                <a:lnTo>
                  <a:pt x="0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8" name="Freeform 99"/>
          <p:cNvSpPr>
            <a:spLocks noEditPoints="1"/>
          </p:cNvSpPr>
          <p:nvPr/>
        </p:nvSpPr>
        <p:spPr bwMode="auto">
          <a:xfrm>
            <a:off x="4208463" y="3840163"/>
            <a:ext cx="66675" cy="82550"/>
          </a:xfrm>
          <a:custGeom>
            <a:avLst/>
            <a:gdLst>
              <a:gd name="T0" fmla="*/ 0 w 89"/>
              <a:gd name="T1" fmla="*/ 108 h 108"/>
              <a:gd name="T2" fmla="*/ 0 w 89"/>
              <a:gd name="T3" fmla="*/ 0 h 108"/>
              <a:gd name="T4" fmla="*/ 37 w 89"/>
              <a:gd name="T5" fmla="*/ 0 h 108"/>
              <a:gd name="T6" fmla="*/ 60 w 89"/>
              <a:gd name="T7" fmla="*/ 4 h 108"/>
              <a:gd name="T8" fmla="*/ 76 w 89"/>
              <a:gd name="T9" fmla="*/ 16 h 108"/>
              <a:gd name="T10" fmla="*/ 86 w 89"/>
              <a:gd name="T11" fmla="*/ 33 h 108"/>
              <a:gd name="T12" fmla="*/ 89 w 89"/>
              <a:gd name="T13" fmla="*/ 54 h 108"/>
              <a:gd name="T14" fmla="*/ 86 w 89"/>
              <a:gd name="T15" fmla="*/ 76 h 108"/>
              <a:gd name="T16" fmla="*/ 75 w 89"/>
              <a:gd name="T17" fmla="*/ 93 h 108"/>
              <a:gd name="T18" fmla="*/ 59 w 89"/>
              <a:gd name="T19" fmla="*/ 104 h 108"/>
              <a:gd name="T20" fmla="*/ 37 w 89"/>
              <a:gd name="T21" fmla="*/ 108 h 108"/>
              <a:gd name="T22" fmla="*/ 0 w 89"/>
              <a:gd name="T23" fmla="*/ 108 h 108"/>
              <a:gd name="T24" fmla="*/ 76 w 89"/>
              <a:gd name="T25" fmla="*/ 54 h 108"/>
              <a:gd name="T26" fmla="*/ 73 w 89"/>
              <a:gd name="T27" fmla="*/ 37 h 108"/>
              <a:gd name="T28" fmla="*/ 66 w 89"/>
              <a:gd name="T29" fmla="*/ 24 h 108"/>
              <a:gd name="T30" fmla="*/ 54 w 89"/>
              <a:gd name="T31" fmla="*/ 15 h 108"/>
              <a:gd name="T32" fmla="*/ 37 w 89"/>
              <a:gd name="T33" fmla="*/ 12 h 108"/>
              <a:gd name="T34" fmla="*/ 14 w 89"/>
              <a:gd name="T35" fmla="*/ 12 h 108"/>
              <a:gd name="T36" fmla="*/ 14 w 89"/>
              <a:gd name="T37" fmla="*/ 96 h 108"/>
              <a:gd name="T38" fmla="*/ 37 w 89"/>
              <a:gd name="T39" fmla="*/ 96 h 108"/>
              <a:gd name="T40" fmla="*/ 54 w 89"/>
              <a:gd name="T41" fmla="*/ 92 h 108"/>
              <a:gd name="T42" fmla="*/ 66 w 89"/>
              <a:gd name="T43" fmla="*/ 84 h 108"/>
              <a:gd name="T44" fmla="*/ 73 w 89"/>
              <a:gd name="T45" fmla="*/ 70 h 108"/>
              <a:gd name="T46" fmla="*/ 76 w 89"/>
              <a:gd name="T47" fmla="*/ 54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9" h="108">
                <a:moveTo>
                  <a:pt x="0" y="108"/>
                </a:moveTo>
                <a:cubicBezTo>
                  <a:pt x="0" y="0"/>
                  <a:pt x="0" y="0"/>
                  <a:pt x="0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46" y="0"/>
                  <a:pt x="54" y="1"/>
                  <a:pt x="60" y="4"/>
                </a:cubicBezTo>
                <a:cubicBezTo>
                  <a:pt x="67" y="7"/>
                  <a:pt x="72" y="11"/>
                  <a:pt x="76" y="16"/>
                </a:cubicBezTo>
                <a:cubicBezTo>
                  <a:pt x="81" y="21"/>
                  <a:pt x="84" y="26"/>
                  <a:pt x="86" y="33"/>
                </a:cubicBezTo>
                <a:cubicBezTo>
                  <a:pt x="88" y="39"/>
                  <a:pt x="89" y="46"/>
                  <a:pt x="89" y="54"/>
                </a:cubicBezTo>
                <a:cubicBezTo>
                  <a:pt x="89" y="62"/>
                  <a:pt x="88" y="69"/>
                  <a:pt x="86" y="76"/>
                </a:cubicBezTo>
                <a:cubicBezTo>
                  <a:pt x="83" y="83"/>
                  <a:pt x="80" y="88"/>
                  <a:pt x="75" y="93"/>
                </a:cubicBezTo>
                <a:cubicBezTo>
                  <a:pt x="71" y="98"/>
                  <a:pt x="65" y="101"/>
                  <a:pt x="59" y="104"/>
                </a:cubicBezTo>
                <a:cubicBezTo>
                  <a:pt x="52" y="106"/>
                  <a:pt x="45" y="108"/>
                  <a:pt x="37" y="108"/>
                </a:cubicBezTo>
                <a:cubicBezTo>
                  <a:pt x="0" y="108"/>
                  <a:pt x="0" y="108"/>
                  <a:pt x="0" y="108"/>
                </a:cubicBezTo>
                <a:close/>
                <a:moveTo>
                  <a:pt x="76" y="54"/>
                </a:moveTo>
                <a:cubicBezTo>
                  <a:pt x="76" y="48"/>
                  <a:pt x="75" y="42"/>
                  <a:pt x="73" y="37"/>
                </a:cubicBezTo>
                <a:cubicBezTo>
                  <a:pt x="71" y="32"/>
                  <a:pt x="69" y="28"/>
                  <a:pt x="66" y="24"/>
                </a:cubicBezTo>
                <a:cubicBezTo>
                  <a:pt x="62" y="20"/>
                  <a:pt x="58" y="17"/>
                  <a:pt x="54" y="15"/>
                </a:cubicBezTo>
                <a:cubicBezTo>
                  <a:pt x="49" y="13"/>
                  <a:pt x="43" y="12"/>
                  <a:pt x="37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96"/>
                  <a:pt x="14" y="96"/>
                  <a:pt x="14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44" y="96"/>
                  <a:pt x="49" y="95"/>
                  <a:pt x="54" y="92"/>
                </a:cubicBezTo>
                <a:cubicBezTo>
                  <a:pt x="59" y="90"/>
                  <a:pt x="63" y="87"/>
                  <a:pt x="66" y="84"/>
                </a:cubicBezTo>
                <a:cubicBezTo>
                  <a:pt x="69" y="80"/>
                  <a:pt x="71" y="76"/>
                  <a:pt x="73" y="70"/>
                </a:cubicBezTo>
                <a:cubicBezTo>
                  <a:pt x="75" y="65"/>
                  <a:pt x="76" y="60"/>
                  <a:pt x="76" y="5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9" name="Freeform 100"/>
          <p:cNvSpPr>
            <a:spLocks/>
          </p:cNvSpPr>
          <p:nvPr/>
        </p:nvSpPr>
        <p:spPr bwMode="auto">
          <a:xfrm>
            <a:off x="4287838" y="3862388"/>
            <a:ext cx="55563" cy="60325"/>
          </a:xfrm>
          <a:custGeom>
            <a:avLst/>
            <a:gdLst>
              <a:gd name="T0" fmla="*/ 25 w 74"/>
              <a:gd name="T1" fmla="*/ 80 h 80"/>
              <a:gd name="T2" fmla="*/ 6 w 74"/>
              <a:gd name="T3" fmla="*/ 72 h 80"/>
              <a:gd name="T4" fmla="*/ 0 w 74"/>
              <a:gd name="T5" fmla="*/ 47 h 80"/>
              <a:gd name="T6" fmla="*/ 0 w 74"/>
              <a:gd name="T7" fmla="*/ 0 h 80"/>
              <a:gd name="T8" fmla="*/ 13 w 74"/>
              <a:gd name="T9" fmla="*/ 0 h 80"/>
              <a:gd name="T10" fmla="*/ 13 w 74"/>
              <a:gd name="T11" fmla="*/ 44 h 80"/>
              <a:gd name="T12" fmla="*/ 30 w 74"/>
              <a:gd name="T13" fmla="*/ 69 h 80"/>
              <a:gd name="T14" fmla="*/ 45 w 74"/>
              <a:gd name="T15" fmla="*/ 64 h 80"/>
              <a:gd name="T16" fmla="*/ 56 w 74"/>
              <a:gd name="T17" fmla="*/ 49 h 80"/>
              <a:gd name="T18" fmla="*/ 56 w 74"/>
              <a:gd name="T19" fmla="*/ 0 h 80"/>
              <a:gd name="T20" fmla="*/ 69 w 74"/>
              <a:gd name="T21" fmla="*/ 0 h 80"/>
              <a:gd name="T22" fmla="*/ 69 w 74"/>
              <a:gd name="T23" fmla="*/ 62 h 80"/>
              <a:gd name="T24" fmla="*/ 74 w 74"/>
              <a:gd name="T25" fmla="*/ 67 h 80"/>
              <a:gd name="T26" fmla="*/ 74 w 74"/>
              <a:gd name="T27" fmla="*/ 79 h 80"/>
              <a:gd name="T28" fmla="*/ 70 w 74"/>
              <a:gd name="T29" fmla="*/ 79 h 80"/>
              <a:gd name="T30" fmla="*/ 68 w 74"/>
              <a:gd name="T31" fmla="*/ 79 h 80"/>
              <a:gd name="T32" fmla="*/ 61 w 74"/>
              <a:gd name="T33" fmla="*/ 77 h 80"/>
              <a:gd name="T34" fmla="*/ 58 w 74"/>
              <a:gd name="T35" fmla="*/ 71 h 80"/>
              <a:gd name="T36" fmla="*/ 58 w 74"/>
              <a:gd name="T37" fmla="*/ 62 h 80"/>
              <a:gd name="T38" fmla="*/ 44 w 74"/>
              <a:gd name="T39" fmla="*/ 76 h 80"/>
              <a:gd name="T40" fmla="*/ 25 w 74"/>
              <a:gd name="T41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4" h="80">
                <a:moveTo>
                  <a:pt x="25" y="80"/>
                </a:moveTo>
                <a:cubicBezTo>
                  <a:pt x="17" y="80"/>
                  <a:pt x="10" y="78"/>
                  <a:pt x="6" y="72"/>
                </a:cubicBezTo>
                <a:cubicBezTo>
                  <a:pt x="2" y="66"/>
                  <a:pt x="0" y="58"/>
                  <a:pt x="0" y="47"/>
                </a:cubicBezTo>
                <a:cubicBezTo>
                  <a:pt x="0" y="0"/>
                  <a:pt x="0" y="0"/>
                  <a:pt x="0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61"/>
                  <a:pt x="19" y="69"/>
                  <a:pt x="30" y="69"/>
                </a:cubicBezTo>
                <a:cubicBezTo>
                  <a:pt x="35" y="69"/>
                  <a:pt x="41" y="67"/>
                  <a:pt x="45" y="64"/>
                </a:cubicBezTo>
                <a:cubicBezTo>
                  <a:pt x="50" y="60"/>
                  <a:pt x="54" y="55"/>
                  <a:pt x="56" y="49"/>
                </a:cubicBezTo>
                <a:cubicBezTo>
                  <a:pt x="56" y="0"/>
                  <a:pt x="56" y="0"/>
                  <a:pt x="56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69" y="62"/>
                  <a:pt x="69" y="62"/>
                  <a:pt x="69" y="62"/>
                </a:cubicBezTo>
                <a:cubicBezTo>
                  <a:pt x="69" y="66"/>
                  <a:pt x="71" y="67"/>
                  <a:pt x="74" y="67"/>
                </a:cubicBezTo>
                <a:cubicBezTo>
                  <a:pt x="74" y="79"/>
                  <a:pt x="74" y="79"/>
                  <a:pt x="74" y="79"/>
                </a:cubicBezTo>
                <a:cubicBezTo>
                  <a:pt x="72" y="79"/>
                  <a:pt x="71" y="79"/>
                  <a:pt x="70" y="79"/>
                </a:cubicBezTo>
                <a:cubicBezTo>
                  <a:pt x="69" y="79"/>
                  <a:pt x="68" y="79"/>
                  <a:pt x="68" y="79"/>
                </a:cubicBezTo>
                <a:cubicBezTo>
                  <a:pt x="65" y="79"/>
                  <a:pt x="63" y="78"/>
                  <a:pt x="61" y="77"/>
                </a:cubicBezTo>
                <a:cubicBezTo>
                  <a:pt x="59" y="75"/>
                  <a:pt x="58" y="73"/>
                  <a:pt x="58" y="71"/>
                </a:cubicBezTo>
                <a:cubicBezTo>
                  <a:pt x="58" y="62"/>
                  <a:pt x="58" y="62"/>
                  <a:pt x="58" y="62"/>
                </a:cubicBezTo>
                <a:cubicBezTo>
                  <a:pt x="54" y="68"/>
                  <a:pt x="50" y="72"/>
                  <a:pt x="44" y="76"/>
                </a:cubicBezTo>
                <a:cubicBezTo>
                  <a:pt x="38" y="79"/>
                  <a:pt x="32" y="80"/>
                  <a:pt x="25" y="8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0" name="Freeform 101"/>
          <p:cNvSpPr>
            <a:spLocks noEditPoints="1"/>
          </p:cNvSpPr>
          <p:nvPr/>
        </p:nvSpPr>
        <p:spPr bwMode="auto">
          <a:xfrm>
            <a:off x="4357688" y="3838575"/>
            <a:ext cx="9525" cy="84138"/>
          </a:xfrm>
          <a:custGeom>
            <a:avLst/>
            <a:gdLst>
              <a:gd name="T0" fmla="*/ 0 w 6"/>
              <a:gd name="T1" fmla="*/ 53 h 53"/>
              <a:gd name="T2" fmla="*/ 0 w 6"/>
              <a:gd name="T3" fmla="*/ 15 h 53"/>
              <a:gd name="T4" fmla="*/ 6 w 6"/>
              <a:gd name="T5" fmla="*/ 15 h 53"/>
              <a:gd name="T6" fmla="*/ 6 w 6"/>
              <a:gd name="T7" fmla="*/ 53 h 53"/>
              <a:gd name="T8" fmla="*/ 0 w 6"/>
              <a:gd name="T9" fmla="*/ 53 h 53"/>
              <a:gd name="T10" fmla="*/ 0 w 6"/>
              <a:gd name="T11" fmla="*/ 53 h 53"/>
              <a:gd name="T12" fmla="*/ 0 w 6"/>
              <a:gd name="T13" fmla="*/ 8 h 53"/>
              <a:gd name="T14" fmla="*/ 0 w 6"/>
              <a:gd name="T15" fmla="*/ 0 h 53"/>
              <a:gd name="T16" fmla="*/ 6 w 6"/>
              <a:gd name="T17" fmla="*/ 0 h 53"/>
              <a:gd name="T18" fmla="*/ 6 w 6"/>
              <a:gd name="T19" fmla="*/ 8 h 53"/>
              <a:gd name="T20" fmla="*/ 0 w 6"/>
              <a:gd name="T21" fmla="*/ 8 h 53"/>
              <a:gd name="T22" fmla="*/ 0 w 6"/>
              <a:gd name="T23" fmla="*/ 8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" h="53">
                <a:moveTo>
                  <a:pt x="0" y="53"/>
                </a:moveTo>
                <a:lnTo>
                  <a:pt x="0" y="15"/>
                </a:lnTo>
                <a:lnTo>
                  <a:pt x="6" y="15"/>
                </a:lnTo>
                <a:lnTo>
                  <a:pt x="6" y="53"/>
                </a:lnTo>
                <a:lnTo>
                  <a:pt x="0" y="53"/>
                </a:lnTo>
                <a:lnTo>
                  <a:pt x="0" y="53"/>
                </a:lnTo>
                <a:close/>
                <a:moveTo>
                  <a:pt x="0" y="8"/>
                </a:moveTo>
                <a:lnTo>
                  <a:pt x="0" y="0"/>
                </a:lnTo>
                <a:lnTo>
                  <a:pt x="6" y="0"/>
                </a:lnTo>
                <a:lnTo>
                  <a:pt x="6" y="8"/>
                </a:lnTo>
                <a:lnTo>
                  <a:pt x="0" y="8"/>
                </a:lnTo>
                <a:lnTo>
                  <a:pt x="0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1" name="Freeform 102"/>
          <p:cNvSpPr>
            <a:spLocks/>
          </p:cNvSpPr>
          <p:nvPr/>
        </p:nvSpPr>
        <p:spPr bwMode="auto">
          <a:xfrm>
            <a:off x="4378326" y="3860800"/>
            <a:ext cx="49213" cy="61913"/>
          </a:xfrm>
          <a:custGeom>
            <a:avLst/>
            <a:gdLst>
              <a:gd name="T0" fmla="*/ 34 w 66"/>
              <a:gd name="T1" fmla="*/ 82 h 82"/>
              <a:gd name="T2" fmla="*/ 16 w 66"/>
              <a:gd name="T3" fmla="*/ 79 h 82"/>
              <a:gd name="T4" fmla="*/ 0 w 66"/>
              <a:gd name="T5" fmla="*/ 71 h 82"/>
              <a:gd name="T6" fmla="*/ 6 w 66"/>
              <a:gd name="T7" fmla="*/ 62 h 82"/>
              <a:gd name="T8" fmla="*/ 19 w 66"/>
              <a:gd name="T9" fmla="*/ 70 h 82"/>
              <a:gd name="T10" fmla="*/ 34 w 66"/>
              <a:gd name="T11" fmla="*/ 72 h 82"/>
              <a:gd name="T12" fmla="*/ 48 w 66"/>
              <a:gd name="T13" fmla="*/ 69 h 82"/>
              <a:gd name="T14" fmla="*/ 53 w 66"/>
              <a:gd name="T15" fmla="*/ 59 h 82"/>
              <a:gd name="T16" fmla="*/ 52 w 66"/>
              <a:gd name="T17" fmla="*/ 54 h 82"/>
              <a:gd name="T18" fmla="*/ 48 w 66"/>
              <a:gd name="T19" fmla="*/ 51 h 82"/>
              <a:gd name="T20" fmla="*/ 41 w 66"/>
              <a:gd name="T21" fmla="*/ 48 h 82"/>
              <a:gd name="T22" fmla="*/ 31 w 66"/>
              <a:gd name="T23" fmla="*/ 46 h 82"/>
              <a:gd name="T24" fmla="*/ 18 w 66"/>
              <a:gd name="T25" fmla="*/ 42 h 82"/>
              <a:gd name="T26" fmla="*/ 10 w 66"/>
              <a:gd name="T27" fmla="*/ 38 h 82"/>
              <a:gd name="T28" fmla="*/ 5 w 66"/>
              <a:gd name="T29" fmla="*/ 33 h 82"/>
              <a:gd name="T30" fmla="*/ 4 w 66"/>
              <a:gd name="T31" fmla="*/ 25 h 82"/>
              <a:gd name="T32" fmla="*/ 6 w 66"/>
              <a:gd name="T33" fmla="*/ 14 h 82"/>
              <a:gd name="T34" fmla="*/ 12 w 66"/>
              <a:gd name="T35" fmla="*/ 7 h 82"/>
              <a:gd name="T36" fmla="*/ 22 w 66"/>
              <a:gd name="T37" fmla="*/ 2 h 82"/>
              <a:gd name="T38" fmla="*/ 34 w 66"/>
              <a:gd name="T39" fmla="*/ 0 h 82"/>
              <a:gd name="T40" fmla="*/ 51 w 66"/>
              <a:gd name="T41" fmla="*/ 3 h 82"/>
              <a:gd name="T42" fmla="*/ 64 w 66"/>
              <a:gd name="T43" fmla="*/ 11 h 82"/>
              <a:gd name="T44" fmla="*/ 58 w 66"/>
              <a:gd name="T45" fmla="*/ 19 h 82"/>
              <a:gd name="T46" fmla="*/ 46 w 66"/>
              <a:gd name="T47" fmla="*/ 12 h 82"/>
              <a:gd name="T48" fmla="*/ 34 w 66"/>
              <a:gd name="T49" fmla="*/ 10 h 82"/>
              <a:gd name="T50" fmla="*/ 21 w 66"/>
              <a:gd name="T51" fmla="*/ 13 h 82"/>
              <a:gd name="T52" fmla="*/ 16 w 66"/>
              <a:gd name="T53" fmla="*/ 23 h 82"/>
              <a:gd name="T54" fmla="*/ 17 w 66"/>
              <a:gd name="T55" fmla="*/ 28 h 82"/>
              <a:gd name="T56" fmla="*/ 20 w 66"/>
              <a:gd name="T57" fmla="*/ 31 h 82"/>
              <a:gd name="T58" fmla="*/ 26 w 66"/>
              <a:gd name="T59" fmla="*/ 33 h 82"/>
              <a:gd name="T60" fmla="*/ 35 w 66"/>
              <a:gd name="T61" fmla="*/ 35 h 82"/>
              <a:gd name="T62" fmla="*/ 49 w 66"/>
              <a:gd name="T63" fmla="*/ 39 h 82"/>
              <a:gd name="T64" fmla="*/ 58 w 66"/>
              <a:gd name="T65" fmla="*/ 44 h 82"/>
              <a:gd name="T66" fmla="*/ 64 w 66"/>
              <a:gd name="T67" fmla="*/ 50 h 82"/>
              <a:gd name="T68" fmla="*/ 66 w 66"/>
              <a:gd name="T69" fmla="*/ 58 h 82"/>
              <a:gd name="T70" fmla="*/ 57 w 66"/>
              <a:gd name="T71" fmla="*/ 76 h 82"/>
              <a:gd name="T72" fmla="*/ 34 w 66"/>
              <a:gd name="T73" fmla="*/ 8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6" h="82">
                <a:moveTo>
                  <a:pt x="34" y="82"/>
                </a:moveTo>
                <a:cubicBezTo>
                  <a:pt x="28" y="82"/>
                  <a:pt x="22" y="81"/>
                  <a:pt x="16" y="79"/>
                </a:cubicBezTo>
                <a:cubicBezTo>
                  <a:pt x="9" y="77"/>
                  <a:pt x="4" y="75"/>
                  <a:pt x="0" y="71"/>
                </a:cubicBezTo>
                <a:cubicBezTo>
                  <a:pt x="6" y="62"/>
                  <a:pt x="6" y="62"/>
                  <a:pt x="6" y="62"/>
                </a:cubicBezTo>
                <a:cubicBezTo>
                  <a:pt x="10" y="65"/>
                  <a:pt x="15" y="68"/>
                  <a:pt x="19" y="70"/>
                </a:cubicBezTo>
                <a:cubicBezTo>
                  <a:pt x="24" y="72"/>
                  <a:pt x="29" y="72"/>
                  <a:pt x="34" y="72"/>
                </a:cubicBezTo>
                <a:cubicBezTo>
                  <a:pt x="40" y="72"/>
                  <a:pt x="45" y="71"/>
                  <a:pt x="48" y="69"/>
                </a:cubicBezTo>
                <a:cubicBezTo>
                  <a:pt x="51" y="67"/>
                  <a:pt x="53" y="64"/>
                  <a:pt x="53" y="59"/>
                </a:cubicBezTo>
                <a:cubicBezTo>
                  <a:pt x="53" y="57"/>
                  <a:pt x="53" y="56"/>
                  <a:pt x="52" y="54"/>
                </a:cubicBezTo>
                <a:cubicBezTo>
                  <a:pt x="51" y="53"/>
                  <a:pt x="49" y="52"/>
                  <a:pt x="48" y="51"/>
                </a:cubicBezTo>
                <a:cubicBezTo>
                  <a:pt x="46" y="50"/>
                  <a:pt x="43" y="49"/>
                  <a:pt x="41" y="48"/>
                </a:cubicBezTo>
                <a:cubicBezTo>
                  <a:pt x="38" y="47"/>
                  <a:pt x="34" y="46"/>
                  <a:pt x="31" y="46"/>
                </a:cubicBezTo>
                <a:cubicBezTo>
                  <a:pt x="26" y="44"/>
                  <a:pt x="22" y="43"/>
                  <a:pt x="18" y="42"/>
                </a:cubicBezTo>
                <a:cubicBezTo>
                  <a:pt x="15" y="41"/>
                  <a:pt x="12" y="40"/>
                  <a:pt x="10" y="38"/>
                </a:cubicBezTo>
                <a:cubicBezTo>
                  <a:pt x="8" y="37"/>
                  <a:pt x="6" y="35"/>
                  <a:pt x="5" y="33"/>
                </a:cubicBezTo>
                <a:cubicBezTo>
                  <a:pt x="4" y="31"/>
                  <a:pt x="4" y="28"/>
                  <a:pt x="4" y="25"/>
                </a:cubicBezTo>
                <a:cubicBezTo>
                  <a:pt x="4" y="21"/>
                  <a:pt x="4" y="17"/>
                  <a:pt x="6" y="14"/>
                </a:cubicBezTo>
                <a:cubicBezTo>
                  <a:pt x="7" y="11"/>
                  <a:pt x="10" y="9"/>
                  <a:pt x="12" y="7"/>
                </a:cubicBezTo>
                <a:cubicBezTo>
                  <a:pt x="15" y="4"/>
                  <a:pt x="18" y="3"/>
                  <a:pt x="22" y="2"/>
                </a:cubicBezTo>
                <a:cubicBezTo>
                  <a:pt x="26" y="1"/>
                  <a:pt x="30" y="0"/>
                  <a:pt x="34" y="0"/>
                </a:cubicBezTo>
                <a:cubicBezTo>
                  <a:pt x="40" y="0"/>
                  <a:pt x="45" y="1"/>
                  <a:pt x="51" y="3"/>
                </a:cubicBezTo>
                <a:cubicBezTo>
                  <a:pt x="56" y="5"/>
                  <a:pt x="60" y="8"/>
                  <a:pt x="64" y="11"/>
                </a:cubicBezTo>
                <a:cubicBezTo>
                  <a:pt x="58" y="19"/>
                  <a:pt x="58" y="19"/>
                  <a:pt x="58" y="19"/>
                </a:cubicBezTo>
                <a:cubicBezTo>
                  <a:pt x="54" y="16"/>
                  <a:pt x="50" y="14"/>
                  <a:pt x="46" y="12"/>
                </a:cubicBezTo>
                <a:cubicBezTo>
                  <a:pt x="42" y="11"/>
                  <a:pt x="38" y="10"/>
                  <a:pt x="34" y="10"/>
                </a:cubicBezTo>
                <a:cubicBezTo>
                  <a:pt x="29" y="10"/>
                  <a:pt x="25" y="11"/>
                  <a:pt x="21" y="13"/>
                </a:cubicBezTo>
                <a:cubicBezTo>
                  <a:pt x="18" y="15"/>
                  <a:pt x="16" y="18"/>
                  <a:pt x="16" y="23"/>
                </a:cubicBezTo>
                <a:cubicBezTo>
                  <a:pt x="16" y="25"/>
                  <a:pt x="16" y="26"/>
                  <a:pt x="17" y="28"/>
                </a:cubicBezTo>
                <a:cubicBezTo>
                  <a:pt x="18" y="29"/>
                  <a:pt x="19" y="30"/>
                  <a:pt x="20" y="31"/>
                </a:cubicBezTo>
                <a:cubicBezTo>
                  <a:pt x="22" y="32"/>
                  <a:pt x="24" y="32"/>
                  <a:pt x="26" y="33"/>
                </a:cubicBezTo>
                <a:cubicBezTo>
                  <a:pt x="29" y="34"/>
                  <a:pt x="31" y="35"/>
                  <a:pt x="35" y="35"/>
                </a:cubicBezTo>
                <a:cubicBezTo>
                  <a:pt x="40" y="37"/>
                  <a:pt x="45" y="38"/>
                  <a:pt x="49" y="39"/>
                </a:cubicBezTo>
                <a:cubicBezTo>
                  <a:pt x="52" y="40"/>
                  <a:pt x="56" y="42"/>
                  <a:pt x="58" y="44"/>
                </a:cubicBezTo>
                <a:cubicBezTo>
                  <a:pt x="61" y="45"/>
                  <a:pt x="63" y="47"/>
                  <a:pt x="64" y="50"/>
                </a:cubicBezTo>
                <a:cubicBezTo>
                  <a:pt x="65" y="52"/>
                  <a:pt x="66" y="55"/>
                  <a:pt x="66" y="58"/>
                </a:cubicBezTo>
                <a:cubicBezTo>
                  <a:pt x="66" y="66"/>
                  <a:pt x="63" y="71"/>
                  <a:pt x="57" y="76"/>
                </a:cubicBezTo>
                <a:cubicBezTo>
                  <a:pt x="52" y="80"/>
                  <a:pt x="44" y="82"/>
                  <a:pt x="34" y="8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2" name="Freeform 103"/>
          <p:cNvSpPr>
            <a:spLocks noEditPoints="1"/>
          </p:cNvSpPr>
          <p:nvPr/>
        </p:nvSpPr>
        <p:spPr bwMode="auto">
          <a:xfrm>
            <a:off x="4464051" y="3860800"/>
            <a:ext cx="55563" cy="61913"/>
          </a:xfrm>
          <a:custGeom>
            <a:avLst/>
            <a:gdLst>
              <a:gd name="T0" fmla="*/ 26 w 73"/>
              <a:gd name="T1" fmla="*/ 82 h 82"/>
              <a:gd name="T2" fmla="*/ 16 w 73"/>
              <a:gd name="T3" fmla="*/ 80 h 82"/>
              <a:gd name="T4" fmla="*/ 8 w 73"/>
              <a:gd name="T5" fmla="*/ 75 h 82"/>
              <a:gd name="T6" fmla="*/ 2 w 73"/>
              <a:gd name="T7" fmla="*/ 67 h 82"/>
              <a:gd name="T8" fmla="*/ 0 w 73"/>
              <a:gd name="T9" fmla="*/ 58 h 82"/>
              <a:gd name="T10" fmla="*/ 2 w 73"/>
              <a:gd name="T11" fmla="*/ 48 h 82"/>
              <a:gd name="T12" fmla="*/ 9 w 73"/>
              <a:gd name="T13" fmla="*/ 40 h 82"/>
              <a:gd name="T14" fmla="*/ 20 w 73"/>
              <a:gd name="T15" fmla="*/ 35 h 82"/>
              <a:gd name="T16" fmla="*/ 33 w 73"/>
              <a:gd name="T17" fmla="*/ 33 h 82"/>
              <a:gd name="T18" fmla="*/ 45 w 73"/>
              <a:gd name="T19" fmla="*/ 34 h 82"/>
              <a:gd name="T20" fmla="*/ 55 w 73"/>
              <a:gd name="T21" fmla="*/ 37 h 82"/>
              <a:gd name="T22" fmla="*/ 55 w 73"/>
              <a:gd name="T23" fmla="*/ 31 h 82"/>
              <a:gd name="T24" fmla="*/ 50 w 73"/>
              <a:gd name="T25" fmla="*/ 15 h 82"/>
              <a:gd name="T26" fmla="*/ 34 w 73"/>
              <a:gd name="T27" fmla="*/ 10 h 82"/>
              <a:gd name="T28" fmla="*/ 9 w 73"/>
              <a:gd name="T29" fmla="*/ 19 h 82"/>
              <a:gd name="T30" fmla="*/ 5 w 73"/>
              <a:gd name="T31" fmla="*/ 11 h 82"/>
              <a:gd name="T32" fmla="*/ 36 w 73"/>
              <a:gd name="T33" fmla="*/ 0 h 82"/>
              <a:gd name="T34" fmla="*/ 60 w 73"/>
              <a:gd name="T35" fmla="*/ 9 h 82"/>
              <a:gd name="T36" fmla="*/ 69 w 73"/>
              <a:gd name="T37" fmla="*/ 32 h 82"/>
              <a:gd name="T38" fmla="*/ 69 w 73"/>
              <a:gd name="T39" fmla="*/ 64 h 82"/>
              <a:gd name="T40" fmla="*/ 73 w 73"/>
              <a:gd name="T41" fmla="*/ 69 h 82"/>
              <a:gd name="T42" fmla="*/ 73 w 73"/>
              <a:gd name="T43" fmla="*/ 81 h 82"/>
              <a:gd name="T44" fmla="*/ 70 w 73"/>
              <a:gd name="T45" fmla="*/ 81 h 82"/>
              <a:gd name="T46" fmla="*/ 67 w 73"/>
              <a:gd name="T47" fmla="*/ 81 h 82"/>
              <a:gd name="T48" fmla="*/ 60 w 73"/>
              <a:gd name="T49" fmla="*/ 79 h 82"/>
              <a:gd name="T50" fmla="*/ 58 w 73"/>
              <a:gd name="T51" fmla="*/ 73 h 82"/>
              <a:gd name="T52" fmla="*/ 57 w 73"/>
              <a:gd name="T53" fmla="*/ 68 h 82"/>
              <a:gd name="T54" fmla="*/ 44 w 73"/>
              <a:gd name="T55" fmla="*/ 79 h 82"/>
              <a:gd name="T56" fmla="*/ 26 w 73"/>
              <a:gd name="T57" fmla="*/ 82 h 82"/>
              <a:gd name="T58" fmla="*/ 30 w 73"/>
              <a:gd name="T59" fmla="*/ 72 h 82"/>
              <a:gd name="T60" fmla="*/ 43 w 73"/>
              <a:gd name="T61" fmla="*/ 70 h 82"/>
              <a:gd name="T62" fmla="*/ 53 w 73"/>
              <a:gd name="T63" fmla="*/ 63 h 82"/>
              <a:gd name="T64" fmla="*/ 55 w 73"/>
              <a:gd name="T65" fmla="*/ 57 h 82"/>
              <a:gd name="T66" fmla="*/ 55 w 73"/>
              <a:gd name="T67" fmla="*/ 45 h 82"/>
              <a:gd name="T68" fmla="*/ 35 w 73"/>
              <a:gd name="T69" fmla="*/ 41 h 82"/>
              <a:gd name="T70" fmla="*/ 19 w 73"/>
              <a:gd name="T71" fmla="*/ 45 h 82"/>
              <a:gd name="T72" fmla="*/ 13 w 73"/>
              <a:gd name="T73" fmla="*/ 57 h 82"/>
              <a:gd name="T74" fmla="*/ 14 w 73"/>
              <a:gd name="T75" fmla="*/ 63 h 82"/>
              <a:gd name="T76" fmla="*/ 18 w 73"/>
              <a:gd name="T77" fmla="*/ 68 h 82"/>
              <a:gd name="T78" fmla="*/ 23 w 73"/>
              <a:gd name="T79" fmla="*/ 71 h 82"/>
              <a:gd name="T80" fmla="*/ 30 w 73"/>
              <a:gd name="T81" fmla="*/ 7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3" h="82">
                <a:moveTo>
                  <a:pt x="26" y="82"/>
                </a:moveTo>
                <a:cubicBezTo>
                  <a:pt x="23" y="82"/>
                  <a:pt x="19" y="82"/>
                  <a:pt x="16" y="80"/>
                </a:cubicBezTo>
                <a:cubicBezTo>
                  <a:pt x="13" y="79"/>
                  <a:pt x="10" y="77"/>
                  <a:pt x="8" y="75"/>
                </a:cubicBezTo>
                <a:cubicBezTo>
                  <a:pt x="5" y="73"/>
                  <a:pt x="3" y="70"/>
                  <a:pt x="2" y="67"/>
                </a:cubicBezTo>
                <a:cubicBezTo>
                  <a:pt x="1" y="64"/>
                  <a:pt x="0" y="61"/>
                  <a:pt x="0" y="58"/>
                </a:cubicBezTo>
                <a:cubicBezTo>
                  <a:pt x="0" y="54"/>
                  <a:pt x="1" y="51"/>
                  <a:pt x="2" y="48"/>
                </a:cubicBezTo>
                <a:cubicBezTo>
                  <a:pt x="4" y="45"/>
                  <a:pt x="6" y="42"/>
                  <a:pt x="9" y="40"/>
                </a:cubicBezTo>
                <a:cubicBezTo>
                  <a:pt x="12" y="38"/>
                  <a:pt x="16" y="36"/>
                  <a:pt x="20" y="35"/>
                </a:cubicBezTo>
                <a:cubicBezTo>
                  <a:pt x="24" y="34"/>
                  <a:pt x="28" y="33"/>
                  <a:pt x="33" y="33"/>
                </a:cubicBezTo>
                <a:cubicBezTo>
                  <a:pt x="37" y="33"/>
                  <a:pt x="41" y="33"/>
                  <a:pt x="45" y="34"/>
                </a:cubicBezTo>
                <a:cubicBezTo>
                  <a:pt x="49" y="35"/>
                  <a:pt x="52" y="36"/>
                  <a:pt x="55" y="37"/>
                </a:cubicBezTo>
                <a:cubicBezTo>
                  <a:pt x="55" y="31"/>
                  <a:pt x="55" y="31"/>
                  <a:pt x="55" y="31"/>
                </a:cubicBezTo>
                <a:cubicBezTo>
                  <a:pt x="55" y="24"/>
                  <a:pt x="54" y="19"/>
                  <a:pt x="50" y="15"/>
                </a:cubicBezTo>
                <a:cubicBezTo>
                  <a:pt x="46" y="12"/>
                  <a:pt x="41" y="10"/>
                  <a:pt x="34" y="10"/>
                </a:cubicBezTo>
                <a:cubicBezTo>
                  <a:pt x="26" y="10"/>
                  <a:pt x="18" y="13"/>
                  <a:pt x="9" y="19"/>
                </a:cubicBezTo>
                <a:cubicBezTo>
                  <a:pt x="5" y="11"/>
                  <a:pt x="5" y="11"/>
                  <a:pt x="5" y="11"/>
                </a:cubicBezTo>
                <a:cubicBezTo>
                  <a:pt x="15" y="4"/>
                  <a:pt x="25" y="0"/>
                  <a:pt x="36" y="0"/>
                </a:cubicBezTo>
                <a:cubicBezTo>
                  <a:pt x="46" y="0"/>
                  <a:pt x="54" y="3"/>
                  <a:pt x="60" y="9"/>
                </a:cubicBezTo>
                <a:cubicBezTo>
                  <a:pt x="66" y="14"/>
                  <a:pt x="69" y="22"/>
                  <a:pt x="69" y="32"/>
                </a:cubicBezTo>
                <a:cubicBezTo>
                  <a:pt x="69" y="64"/>
                  <a:pt x="69" y="64"/>
                  <a:pt x="69" y="64"/>
                </a:cubicBezTo>
                <a:cubicBezTo>
                  <a:pt x="69" y="68"/>
                  <a:pt x="70" y="69"/>
                  <a:pt x="73" y="69"/>
                </a:cubicBezTo>
                <a:cubicBezTo>
                  <a:pt x="73" y="81"/>
                  <a:pt x="73" y="81"/>
                  <a:pt x="73" y="81"/>
                </a:cubicBezTo>
                <a:cubicBezTo>
                  <a:pt x="72" y="81"/>
                  <a:pt x="70" y="81"/>
                  <a:pt x="70" y="81"/>
                </a:cubicBezTo>
                <a:cubicBezTo>
                  <a:pt x="69" y="81"/>
                  <a:pt x="68" y="81"/>
                  <a:pt x="67" y="81"/>
                </a:cubicBezTo>
                <a:cubicBezTo>
                  <a:pt x="64" y="81"/>
                  <a:pt x="62" y="81"/>
                  <a:pt x="60" y="79"/>
                </a:cubicBezTo>
                <a:cubicBezTo>
                  <a:pt x="59" y="77"/>
                  <a:pt x="58" y="76"/>
                  <a:pt x="58" y="73"/>
                </a:cubicBezTo>
                <a:cubicBezTo>
                  <a:pt x="57" y="68"/>
                  <a:pt x="57" y="68"/>
                  <a:pt x="57" y="68"/>
                </a:cubicBezTo>
                <a:cubicBezTo>
                  <a:pt x="54" y="72"/>
                  <a:pt x="49" y="76"/>
                  <a:pt x="44" y="79"/>
                </a:cubicBezTo>
                <a:cubicBezTo>
                  <a:pt x="38" y="81"/>
                  <a:pt x="33" y="82"/>
                  <a:pt x="26" y="82"/>
                </a:cubicBezTo>
                <a:close/>
                <a:moveTo>
                  <a:pt x="30" y="72"/>
                </a:moveTo>
                <a:cubicBezTo>
                  <a:pt x="35" y="72"/>
                  <a:pt x="39" y="71"/>
                  <a:pt x="43" y="70"/>
                </a:cubicBezTo>
                <a:cubicBezTo>
                  <a:pt x="47" y="68"/>
                  <a:pt x="50" y="65"/>
                  <a:pt x="53" y="63"/>
                </a:cubicBezTo>
                <a:cubicBezTo>
                  <a:pt x="54" y="61"/>
                  <a:pt x="55" y="59"/>
                  <a:pt x="55" y="57"/>
                </a:cubicBezTo>
                <a:cubicBezTo>
                  <a:pt x="55" y="45"/>
                  <a:pt x="55" y="45"/>
                  <a:pt x="55" y="45"/>
                </a:cubicBezTo>
                <a:cubicBezTo>
                  <a:pt x="49" y="42"/>
                  <a:pt x="42" y="41"/>
                  <a:pt x="35" y="41"/>
                </a:cubicBezTo>
                <a:cubicBezTo>
                  <a:pt x="29" y="41"/>
                  <a:pt x="23" y="43"/>
                  <a:pt x="19" y="45"/>
                </a:cubicBezTo>
                <a:cubicBezTo>
                  <a:pt x="15" y="48"/>
                  <a:pt x="13" y="52"/>
                  <a:pt x="13" y="57"/>
                </a:cubicBezTo>
                <a:cubicBezTo>
                  <a:pt x="13" y="59"/>
                  <a:pt x="13" y="61"/>
                  <a:pt x="14" y="63"/>
                </a:cubicBezTo>
                <a:cubicBezTo>
                  <a:pt x="15" y="65"/>
                  <a:pt x="16" y="66"/>
                  <a:pt x="18" y="68"/>
                </a:cubicBezTo>
                <a:cubicBezTo>
                  <a:pt x="19" y="69"/>
                  <a:pt x="21" y="70"/>
                  <a:pt x="23" y="71"/>
                </a:cubicBezTo>
                <a:cubicBezTo>
                  <a:pt x="25" y="72"/>
                  <a:pt x="28" y="72"/>
                  <a:pt x="30" y="7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3" name="Freeform 104"/>
          <p:cNvSpPr>
            <a:spLocks/>
          </p:cNvSpPr>
          <p:nvPr/>
        </p:nvSpPr>
        <p:spPr bwMode="auto">
          <a:xfrm>
            <a:off x="4532313" y="3862388"/>
            <a:ext cx="31750" cy="60325"/>
          </a:xfrm>
          <a:custGeom>
            <a:avLst/>
            <a:gdLst>
              <a:gd name="T0" fmla="*/ 42 w 42"/>
              <a:gd name="T1" fmla="*/ 12 h 80"/>
              <a:gd name="T2" fmla="*/ 24 w 42"/>
              <a:gd name="T3" fmla="*/ 17 h 80"/>
              <a:gd name="T4" fmla="*/ 14 w 42"/>
              <a:gd name="T5" fmla="*/ 31 h 80"/>
              <a:gd name="T6" fmla="*/ 14 w 42"/>
              <a:gd name="T7" fmla="*/ 80 h 80"/>
              <a:gd name="T8" fmla="*/ 0 w 42"/>
              <a:gd name="T9" fmla="*/ 80 h 80"/>
              <a:gd name="T10" fmla="*/ 0 w 42"/>
              <a:gd name="T11" fmla="*/ 1 h 80"/>
              <a:gd name="T12" fmla="*/ 13 w 42"/>
              <a:gd name="T13" fmla="*/ 1 h 80"/>
              <a:gd name="T14" fmla="*/ 13 w 42"/>
              <a:gd name="T15" fmla="*/ 19 h 80"/>
              <a:gd name="T16" fmla="*/ 23 w 42"/>
              <a:gd name="T17" fmla="*/ 6 h 80"/>
              <a:gd name="T18" fmla="*/ 38 w 42"/>
              <a:gd name="T19" fmla="*/ 0 h 80"/>
              <a:gd name="T20" fmla="*/ 40 w 42"/>
              <a:gd name="T21" fmla="*/ 0 h 80"/>
              <a:gd name="T22" fmla="*/ 42 w 42"/>
              <a:gd name="T23" fmla="*/ 0 h 80"/>
              <a:gd name="T24" fmla="*/ 42 w 42"/>
              <a:gd name="T25" fmla="*/ 12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" h="80">
                <a:moveTo>
                  <a:pt x="42" y="12"/>
                </a:moveTo>
                <a:cubicBezTo>
                  <a:pt x="35" y="12"/>
                  <a:pt x="30" y="14"/>
                  <a:pt x="24" y="17"/>
                </a:cubicBezTo>
                <a:cubicBezTo>
                  <a:pt x="19" y="21"/>
                  <a:pt x="16" y="25"/>
                  <a:pt x="14" y="31"/>
                </a:cubicBezTo>
                <a:cubicBezTo>
                  <a:pt x="14" y="80"/>
                  <a:pt x="14" y="80"/>
                  <a:pt x="14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"/>
                  <a:pt x="0" y="1"/>
                  <a:pt x="0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9"/>
                  <a:pt x="13" y="19"/>
                  <a:pt x="13" y="19"/>
                </a:cubicBezTo>
                <a:cubicBezTo>
                  <a:pt x="15" y="13"/>
                  <a:pt x="19" y="9"/>
                  <a:pt x="23" y="6"/>
                </a:cubicBezTo>
                <a:cubicBezTo>
                  <a:pt x="28" y="2"/>
                  <a:pt x="33" y="0"/>
                  <a:pt x="38" y="0"/>
                </a:cubicBezTo>
                <a:cubicBezTo>
                  <a:pt x="39" y="0"/>
                  <a:pt x="40" y="0"/>
                  <a:pt x="40" y="0"/>
                </a:cubicBezTo>
                <a:cubicBezTo>
                  <a:pt x="41" y="0"/>
                  <a:pt x="42" y="0"/>
                  <a:pt x="42" y="0"/>
                </a:cubicBezTo>
                <a:cubicBezTo>
                  <a:pt x="42" y="12"/>
                  <a:pt x="42" y="12"/>
                  <a:pt x="42" y="1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4" name="Freeform 105"/>
          <p:cNvSpPr>
            <a:spLocks/>
          </p:cNvSpPr>
          <p:nvPr/>
        </p:nvSpPr>
        <p:spPr bwMode="auto">
          <a:xfrm>
            <a:off x="4568826" y="3860800"/>
            <a:ext cx="55563" cy="61913"/>
          </a:xfrm>
          <a:custGeom>
            <a:avLst/>
            <a:gdLst>
              <a:gd name="T0" fmla="*/ 0 w 74"/>
              <a:gd name="T1" fmla="*/ 41 h 82"/>
              <a:gd name="T2" fmla="*/ 3 w 74"/>
              <a:gd name="T3" fmla="*/ 25 h 82"/>
              <a:gd name="T4" fmla="*/ 11 w 74"/>
              <a:gd name="T5" fmla="*/ 12 h 82"/>
              <a:gd name="T6" fmla="*/ 24 w 74"/>
              <a:gd name="T7" fmla="*/ 3 h 82"/>
              <a:gd name="T8" fmla="*/ 40 w 74"/>
              <a:gd name="T9" fmla="*/ 0 h 82"/>
              <a:gd name="T10" fmla="*/ 61 w 74"/>
              <a:gd name="T11" fmla="*/ 5 h 82"/>
              <a:gd name="T12" fmla="*/ 74 w 74"/>
              <a:gd name="T13" fmla="*/ 19 h 82"/>
              <a:gd name="T14" fmla="*/ 61 w 74"/>
              <a:gd name="T15" fmla="*/ 24 h 82"/>
              <a:gd name="T16" fmla="*/ 52 w 74"/>
              <a:gd name="T17" fmla="*/ 15 h 82"/>
              <a:gd name="T18" fmla="*/ 40 w 74"/>
              <a:gd name="T19" fmla="*/ 12 h 82"/>
              <a:gd name="T20" fmla="*/ 30 w 74"/>
              <a:gd name="T21" fmla="*/ 14 h 82"/>
              <a:gd name="T22" fmla="*/ 21 w 74"/>
              <a:gd name="T23" fmla="*/ 20 h 82"/>
              <a:gd name="T24" fmla="*/ 16 w 74"/>
              <a:gd name="T25" fmla="*/ 29 h 82"/>
              <a:gd name="T26" fmla="*/ 14 w 74"/>
              <a:gd name="T27" fmla="*/ 41 h 82"/>
              <a:gd name="T28" fmla="*/ 16 w 74"/>
              <a:gd name="T29" fmla="*/ 53 h 82"/>
              <a:gd name="T30" fmla="*/ 22 w 74"/>
              <a:gd name="T31" fmla="*/ 62 h 82"/>
              <a:gd name="T32" fmla="*/ 30 w 74"/>
              <a:gd name="T33" fmla="*/ 68 h 82"/>
              <a:gd name="T34" fmla="*/ 40 w 74"/>
              <a:gd name="T35" fmla="*/ 71 h 82"/>
              <a:gd name="T36" fmla="*/ 47 w 74"/>
              <a:gd name="T37" fmla="*/ 70 h 82"/>
              <a:gd name="T38" fmla="*/ 53 w 74"/>
              <a:gd name="T39" fmla="*/ 67 h 82"/>
              <a:gd name="T40" fmla="*/ 58 w 74"/>
              <a:gd name="T41" fmla="*/ 63 h 82"/>
              <a:gd name="T42" fmla="*/ 61 w 74"/>
              <a:gd name="T43" fmla="*/ 58 h 82"/>
              <a:gd name="T44" fmla="*/ 74 w 74"/>
              <a:gd name="T45" fmla="*/ 62 h 82"/>
              <a:gd name="T46" fmla="*/ 69 w 74"/>
              <a:gd name="T47" fmla="*/ 70 h 82"/>
              <a:gd name="T48" fmla="*/ 62 w 74"/>
              <a:gd name="T49" fmla="*/ 77 h 82"/>
              <a:gd name="T50" fmla="*/ 52 w 74"/>
              <a:gd name="T51" fmla="*/ 81 h 82"/>
              <a:gd name="T52" fmla="*/ 41 w 74"/>
              <a:gd name="T53" fmla="*/ 82 h 82"/>
              <a:gd name="T54" fmla="*/ 24 w 74"/>
              <a:gd name="T55" fmla="*/ 79 h 82"/>
              <a:gd name="T56" fmla="*/ 11 w 74"/>
              <a:gd name="T57" fmla="*/ 70 h 82"/>
              <a:gd name="T58" fmla="*/ 3 w 74"/>
              <a:gd name="T59" fmla="*/ 57 h 82"/>
              <a:gd name="T60" fmla="*/ 0 w 74"/>
              <a:gd name="T61" fmla="*/ 41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4" h="82">
                <a:moveTo>
                  <a:pt x="0" y="41"/>
                </a:moveTo>
                <a:cubicBezTo>
                  <a:pt x="0" y="35"/>
                  <a:pt x="1" y="30"/>
                  <a:pt x="3" y="25"/>
                </a:cubicBezTo>
                <a:cubicBezTo>
                  <a:pt x="5" y="20"/>
                  <a:pt x="8" y="16"/>
                  <a:pt x="11" y="12"/>
                </a:cubicBezTo>
                <a:cubicBezTo>
                  <a:pt x="15" y="9"/>
                  <a:pt x="19" y="6"/>
                  <a:pt x="24" y="3"/>
                </a:cubicBezTo>
                <a:cubicBezTo>
                  <a:pt x="29" y="1"/>
                  <a:pt x="34" y="0"/>
                  <a:pt x="40" y="0"/>
                </a:cubicBezTo>
                <a:cubicBezTo>
                  <a:pt x="48" y="0"/>
                  <a:pt x="55" y="2"/>
                  <a:pt x="61" y="5"/>
                </a:cubicBezTo>
                <a:cubicBezTo>
                  <a:pt x="67" y="9"/>
                  <a:pt x="71" y="14"/>
                  <a:pt x="74" y="19"/>
                </a:cubicBezTo>
                <a:cubicBezTo>
                  <a:pt x="61" y="24"/>
                  <a:pt x="61" y="24"/>
                  <a:pt x="61" y="24"/>
                </a:cubicBezTo>
                <a:cubicBezTo>
                  <a:pt x="59" y="20"/>
                  <a:pt x="56" y="17"/>
                  <a:pt x="52" y="15"/>
                </a:cubicBezTo>
                <a:cubicBezTo>
                  <a:pt x="49" y="13"/>
                  <a:pt x="45" y="12"/>
                  <a:pt x="40" y="12"/>
                </a:cubicBezTo>
                <a:cubicBezTo>
                  <a:pt x="36" y="12"/>
                  <a:pt x="33" y="12"/>
                  <a:pt x="30" y="14"/>
                </a:cubicBezTo>
                <a:cubicBezTo>
                  <a:pt x="27" y="15"/>
                  <a:pt x="24" y="17"/>
                  <a:pt x="21" y="20"/>
                </a:cubicBezTo>
                <a:cubicBezTo>
                  <a:pt x="19" y="23"/>
                  <a:pt x="17" y="26"/>
                  <a:pt x="16" y="29"/>
                </a:cubicBezTo>
                <a:cubicBezTo>
                  <a:pt x="14" y="33"/>
                  <a:pt x="14" y="37"/>
                  <a:pt x="14" y="41"/>
                </a:cubicBezTo>
                <a:cubicBezTo>
                  <a:pt x="14" y="45"/>
                  <a:pt x="15" y="49"/>
                  <a:pt x="16" y="53"/>
                </a:cubicBezTo>
                <a:cubicBezTo>
                  <a:pt x="17" y="56"/>
                  <a:pt x="19" y="60"/>
                  <a:pt x="22" y="62"/>
                </a:cubicBezTo>
                <a:cubicBezTo>
                  <a:pt x="24" y="65"/>
                  <a:pt x="27" y="67"/>
                  <a:pt x="30" y="68"/>
                </a:cubicBezTo>
                <a:cubicBezTo>
                  <a:pt x="33" y="70"/>
                  <a:pt x="37" y="71"/>
                  <a:pt x="40" y="71"/>
                </a:cubicBezTo>
                <a:cubicBezTo>
                  <a:pt x="43" y="71"/>
                  <a:pt x="45" y="70"/>
                  <a:pt x="47" y="70"/>
                </a:cubicBezTo>
                <a:cubicBezTo>
                  <a:pt x="49" y="69"/>
                  <a:pt x="51" y="68"/>
                  <a:pt x="53" y="67"/>
                </a:cubicBezTo>
                <a:cubicBezTo>
                  <a:pt x="55" y="66"/>
                  <a:pt x="57" y="65"/>
                  <a:pt x="58" y="63"/>
                </a:cubicBezTo>
                <a:cubicBezTo>
                  <a:pt x="60" y="62"/>
                  <a:pt x="61" y="60"/>
                  <a:pt x="61" y="58"/>
                </a:cubicBezTo>
                <a:cubicBezTo>
                  <a:pt x="74" y="62"/>
                  <a:pt x="74" y="62"/>
                  <a:pt x="74" y="62"/>
                </a:cubicBezTo>
                <a:cubicBezTo>
                  <a:pt x="73" y="65"/>
                  <a:pt x="71" y="68"/>
                  <a:pt x="69" y="70"/>
                </a:cubicBezTo>
                <a:cubicBezTo>
                  <a:pt x="67" y="73"/>
                  <a:pt x="65" y="75"/>
                  <a:pt x="62" y="77"/>
                </a:cubicBezTo>
                <a:cubicBezTo>
                  <a:pt x="59" y="78"/>
                  <a:pt x="55" y="80"/>
                  <a:pt x="52" y="81"/>
                </a:cubicBezTo>
                <a:cubicBezTo>
                  <a:pt x="48" y="82"/>
                  <a:pt x="44" y="82"/>
                  <a:pt x="41" y="82"/>
                </a:cubicBezTo>
                <a:cubicBezTo>
                  <a:pt x="35" y="82"/>
                  <a:pt x="29" y="81"/>
                  <a:pt x="24" y="79"/>
                </a:cubicBezTo>
                <a:cubicBezTo>
                  <a:pt x="19" y="77"/>
                  <a:pt x="15" y="74"/>
                  <a:pt x="11" y="70"/>
                </a:cubicBezTo>
                <a:cubicBezTo>
                  <a:pt x="8" y="66"/>
                  <a:pt x="5" y="62"/>
                  <a:pt x="3" y="57"/>
                </a:cubicBezTo>
                <a:cubicBezTo>
                  <a:pt x="1" y="52"/>
                  <a:pt x="0" y="47"/>
                  <a:pt x="0" y="4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5" name="Freeform 106"/>
          <p:cNvSpPr>
            <a:spLocks/>
          </p:cNvSpPr>
          <p:nvPr/>
        </p:nvSpPr>
        <p:spPr bwMode="auto">
          <a:xfrm>
            <a:off x="4635501" y="3862388"/>
            <a:ext cx="55563" cy="60325"/>
          </a:xfrm>
          <a:custGeom>
            <a:avLst/>
            <a:gdLst>
              <a:gd name="T0" fmla="*/ 25 w 74"/>
              <a:gd name="T1" fmla="*/ 80 h 80"/>
              <a:gd name="T2" fmla="*/ 6 w 74"/>
              <a:gd name="T3" fmla="*/ 72 h 80"/>
              <a:gd name="T4" fmla="*/ 0 w 74"/>
              <a:gd name="T5" fmla="*/ 47 h 80"/>
              <a:gd name="T6" fmla="*/ 0 w 74"/>
              <a:gd name="T7" fmla="*/ 0 h 80"/>
              <a:gd name="T8" fmla="*/ 13 w 74"/>
              <a:gd name="T9" fmla="*/ 0 h 80"/>
              <a:gd name="T10" fmla="*/ 13 w 74"/>
              <a:gd name="T11" fmla="*/ 44 h 80"/>
              <a:gd name="T12" fmla="*/ 30 w 74"/>
              <a:gd name="T13" fmla="*/ 69 h 80"/>
              <a:gd name="T14" fmla="*/ 45 w 74"/>
              <a:gd name="T15" fmla="*/ 64 h 80"/>
              <a:gd name="T16" fmla="*/ 56 w 74"/>
              <a:gd name="T17" fmla="*/ 49 h 80"/>
              <a:gd name="T18" fmla="*/ 56 w 74"/>
              <a:gd name="T19" fmla="*/ 0 h 80"/>
              <a:gd name="T20" fmla="*/ 69 w 74"/>
              <a:gd name="T21" fmla="*/ 0 h 80"/>
              <a:gd name="T22" fmla="*/ 69 w 74"/>
              <a:gd name="T23" fmla="*/ 62 h 80"/>
              <a:gd name="T24" fmla="*/ 74 w 74"/>
              <a:gd name="T25" fmla="*/ 67 h 80"/>
              <a:gd name="T26" fmla="*/ 74 w 74"/>
              <a:gd name="T27" fmla="*/ 79 h 80"/>
              <a:gd name="T28" fmla="*/ 70 w 74"/>
              <a:gd name="T29" fmla="*/ 79 h 80"/>
              <a:gd name="T30" fmla="*/ 68 w 74"/>
              <a:gd name="T31" fmla="*/ 79 h 80"/>
              <a:gd name="T32" fmla="*/ 61 w 74"/>
              <a:gd name="T33" fmla="*/ 77 h 80"/>
              <a:gd name="T34" fmla="*/ 58 w 74"/>
              <a:gd name="T35" fmla="*/ 71 h 80"/>
              <a:gd name="T36" fmla="*/ 58 w 74"/>
              <a:gd name="T37" fmla="*/ 62 h 80"/>
              <a:gd name="T38" fmla="*/ 44 w 74"/>
              <a:gd name="T39" fmla="*/ 76 h 80"/>
              <a:gd name="T40" fmla="*/ 25 w 74"/>
              <a:gd name="T41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4" h="80">
                <a:moveTo>
                  <a:pt x="25" y="80"/>
                </a:moveTo>
                <a:cubicBezTo>
                  <a:pt x="17" y="80"/>
                  <a:pt x="10" y="78"/>
                  <a:pt x="6" y="72"/>
                </a:cubicBezTo>
                <a:cubicBezTo>
                  <a:pt x="2" y="66"/>
                  <a:pt x="0" y="58"/>
                  <a:pt x="0" y="47"/>
                </a:cubicBezTo>
                <a:cubicBezTo>
                  <a:pt x="0" y="0"/>
                  <a:pt x="0" y="0"/>
                  <a:pt x="0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61"/>
                  <a:pt x="19" y="69"/>
                  <a:pt x="30" y="69"/>
                </a:cubicBezTo>
                <a:cubicBezTo>
                  <a:pt x="35" y="69"/>
                  <a:pt x="41" y="67"/>
                  <a:pt x="45" y="64"/>
                </a:cubicBezTo>
                <a:cubicBezTo>
                  <a:pt x="50" y="60"/>
                  <a:pt x="54" y="55"/>
                  <a:pt x="56" y="49"/>
                </a:cubicBezTo>
                <a:cubicBezTo>
                  <a:pt x="56" y="0"/>
                  <a:pt x="56" y="0"/>
                  <a:pt x="56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69" y="62"/>
                  <a:pt x="69" y="62"/>
                  <a:pt x="69" y="62"/>
                </a:cubicBezTo>
                <a:cubicBezTo>
                  <a:pt x="69" y="66"/>
                  <a:pt x="71" y="67"/>
                  <a:pt x="74" y="67"/>
                </a:cubicBezTo>
                <a:cubicBezTo>
                  <a:pt x="74" y="79"/>
                  <a:pt x="74" y="79"/>
                  <a:pt x="74" y="79"/>
                </a:cubicBezTo>
                <a:cubicBezTo>
                  <a:pt x="72" y="79"/>
                  <a:pt x="71" y="79"/>
                  <a:pt x="70" y="79"/>
                </a:cubicBezTo>
                <a:cubicBezTo>
                  <a:pt x="69" y="79"/>
                  <a:pt x="68" y="79"/>
                  <a:pt x="68" y="79"/>
                </a:cubicBezTo>
                <a:cubicBezTo>
                  <a:pt x="65" y="79"/>
                  <a:pt x="63" y="78"/>
                  <a:pt x="61" y="77"/>
                </a:cubicBezTo>
                <a:cubicBezTo>
                  <a:pt x="59" y="75"/>
                  <a:pt x="58" y="73"/>
                  <a:pt x="58" y="71"/>
                </a:cubicBezTo>
                <a:cubicBezTo>
                  <a:pt x="58" y="62"/>
                  <a:pt x="58" y="62"/>
                  <a:pt x="58" y="62"/>
                </a:cubicBezTo>
                <a:cubicBezTo>
                  <a:pt x="54" y="68"/>
                  <a:pt x="50" y="72"/>
                  <a:pt x="44" y="76"/>
                </a:cubicBezTo>
                <a:cubicBezTo>
                  <a:pt x="38" y="79"/>
                  <a:pt x="32" y="80"/>
                  <a:pt x="25" y="8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6" name="Freeform 107"/>
          <p:cNvSpPr>
            <a:spLocks/>
          </p:cNvSpPr>
          <p:nvPr/>
        </p:nvSpPr>
        <p:spPr bwMode="auto">
          <a:xfrm>
            <a:off x="4727576" y="3841750"/>
            <a:ext cx="36513" cy="80963"/>
          </a:xfrm>
          <a:custGeom>
            <a:avLst/>
            <a:gdLst>
              <a:gd name="T0" fmla="*/ 48 w 48"/>
              <a:gd name="T1" fmla="*/ 102 h 107"/>
              <a:gd name="T2" fmla="*/ 45 w 48"/>
              <a:gd name="T3" fmla="*/ 103 h 107"/>
              <a:gd name="T4" fmla="*/ 40 w 48"/>
              <a:gd name="T5" fmla="*/ 105 h 107"/>
              <a:gd name="T6" fmla="*/ 35 w 48"/>
              <a:gd name="T7" fmla="*/ 106 h 107"/>
              <a:gd name="T8" fmla="*/ 29 w 48"/>
              <a:gd name="T9" fmla="*/ 107 h 107"/>
              <a:gd name="T10" fmla="*/ 16 w 48"/>
              <a:gd name="T11" fmla="*/ 103 h 107"/>
              <a:gd name="T12" fmla="*/ 11 w 48"/>
              <a:gd name="T13" fmla="*/ 90 h 107"/>
              <a:gd name="T14" fmla="*/ 11 w 48"/>
              <a:gd name="T15" fmla="*/ 37 h 107"/>
              <a:gd name="T16" fmla="*/ 0 w 48"/>
              <a:gd name="T17" fmla="*/ 37 h 107"/>
              <a:gd name="T18" fmla="*/ 0 w 48"/>
              <a:gd name="T19" fmla="*/ 27 h 107"/>
              <a:gd name="T20" fmla="*/ 11 w 48"/>
              <a:gd name="T21" fmla="*/ 27 h 107"/>
              <a:gd name="T22" fmla="*/ 11 w 48"/>
              <a:gd name="T23" fmla="*/ 0 h 107"/>
              <a:gd name="T24" fmla="*/ 24 w 48"/>
              <a:gd name="T25" fmla="*/ 0 h 107"/>
              <a:gd name="T26" fmla="*/ 24 w 48"/>
              <a:gd name="T27" fmla="*/ 27 h 107"/>
              <a:gd name="T28" fmla="*/ 42 w 48"/>
              <a:gd name="T29" fmla="*/ 27 h 107"/>
              <a:gd name="T30" fmla="*/ 42 w 48"/>
              <a:gd name="T31" fmla="*/ 37 h 107"/>
              <a:gd name="T32" fmla="*/ 24 w 48"/>
              <a:gd name="T33" fmla="*/ 37 h 107"/>
              <a:gd name="T34" fmla="*/ 24 w 48"/>
              <a:gd name="T35" fmla="*/ 86 h 107"/>
              <a:gd name="T36" fmla="*/ 27 w 48"/>
              <a:gd name="T37" fmla="*/ 93 h 107"/>
              <a:gd name="T38" fmla="*/ 33 w 48"/>
              <a:gd name="T39" fmla="*/ 95 h 107"/>
              <a:gd name="T40" fmla="*/ 40 w 48"/>
              <a:gd name="T41" fmla="*/ 93 h 107"/>
              <a:gd name="T42" fmla="*/ 45 w 48"/>
              <a:gd name="T43" fmla="*/ 91 h 107"/>
              <a:gd name="T44" fmla="*/ 48 w 48"/>
              <a:gd name="T45" fmla="*/ 102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8" h="107">
                <a:moveTo>
                  <a:pt x="48" y="102"/>
                </a:moveTo>
                <a:cubicBezTo>
                  <a:pt x="47" y="102"/>
                  <a:pt x="46" y="103"/>
                  <a:pt x="45" y="103"/>
                </a:cubicBezTo>
                <a:cubicBezTo>
                  <a:pt x="44" y="104"/>
                  <a:pt x="42" y="104"/>
                  <a:pt x="40" y="105"/>
                </a:cubicBezTo>
                <a:cubicBezTo>
                  <a:pt x="39" y="106"/>
                  <a:pt x="37" y="106"/>
                  <a:pt x="35" y="106"/>
                </a:cubicBezTo>
                <a:cubicBezTo>
                  <a:pt x="33" y="107"/>
                  <a:pt x="31" y="107"/>
                  <a:pt x="29" y="107"/>
                </a:cubicBezTo>
                <a:cubicBezTo>
                  <a:pt x="24" y="107"/>
                  <a:pt x="20" y="106"/>
                  <a:pt x="16" y="103"/>
                </a:cubicBezTo>
                <a:cubicBezTo>
                  <a:pt x="13" y="100"/>
                  <a:pt x="11" y="96"/>
                  <a:pt x="11" y="90"/>
                </a:cubicBezTo>
                <a:cubicBezTo>
                  <a:pt x="11" y="37"/>
                  <a:pt x="11" y="37"/>
                  <a:pt x="11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27"/>
                  <a:pt x="0" y="27"/>
                  <a:pt x="0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11" y="0"/>
                  <a:pt x="11" y="0"/>
                  <a:pt x="11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27"/>
                  <a:pt x="24" y="27"/>
                  <a:pt x="24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37"/>
                  <a:pt x="42" y="37"/>
                  <a:pt x="42" y="37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9"/>
                  <a:pt x="25" y="91"/>
                  <a:pt x="27" y="93"/>
                </a:cubicBezTo>
                <a:cubicBezTo>
                  <a:pt x="29" y="94"/>
                  <a:pt x="31" y="95"/>
                  <a:pt x="33" y="95"/>
                </a:cubicBezTo>
                <a:cubicBezTo>
                  <a:pt x="36" y="95"/>
                  <a:pt x="38" y="94"/>
                  <a:pt x="40" y="93"/>
                </a:cubicBezTo>
                <a:cubicBezTo>
                  <a:pt x="43" y="92"/>
                  <a:pt x="44" y="92"/>
                  <a:pt x="45" y="91"/>
                </a:cubicBezTo>
                <a:cubicBezTo>
                  <a:pt x="48" y="102"/>
                  <a:pt x="48" y="102"/>
                  <a:pt x="48" y="10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7" name="Freeform 108"/>
          <p:cNvSpPr>
            <a:spLocks noEditPoints="1"/>
          </p:cNvSpPr>
          <p:nvPr/>
        </p:nvSpPr>
        <p:spPr bwMode="auto">
          <a:xfrm>
            <a:off x="4768851" y="3860800"/>
            <a:ext cx="60325" cy="61913"/>
          </a:xfrm>
          <a:custGeom>
            <a:avLst/>
            <a:gdLst>
              <a:gd name="T0" fmla="*/ 40 w 80"/>
              <a:gd name="T1" fmla="*/ 82 h 82"/>
              <a:gd name="T2" fmla="*/ 24 w 80"/>
              <a:gd name="T3" fmla="*/ 79 h 82"/>
              <a:gd name="T4" fmla="*/ 11 w 80"/>
              <a:gd name="T5" fmla="*/ 70 h 82"/>
              <a:gd name="T6" fmla="*/ 3 w 80"/>
              <a:gd name="T7" fmla="*/ 57 h 82"/>
              <a:gd name="T8" fmla="*/ 0 w 80"/>
              <a:gd name="T9" fmla="*/ 41 h 82"/>
              <a:gd name="T10" fmla="*/ 3 w 80"/>
              <a:gd name="T11" fmla="*/ 26 h 82"/>
              <a:gd name="T12" fmla="*/ 11 w 80"/>
              <a:gd name="T13" fmla="*/ 13 h 82"/>
              <a:gd name="T14" fmla="*/ 24 w 80"/>
              <a:gd name="T15" fmla="*/ 4 h 82"/>
              <a:gd name="T16" fmla="*/ 40 w 80"/>
              <a:gd name="T17" fmla="*/ 0 h 82"/>
              <a:gd name="T18" fmla="*/ 56 w 80"/>
              <a:gd name="T19" fmla="*/ 4 h 82"/>
              <a:gd name="T20" fmla="*/ 69 w 80"/>
              <a:gd name="T21" fmla="*/ 13 h 82"/>
              <a:gd name="T22" fmla="*/ 77 w 80"/>
              <a:gd name="T23" fmla="*/ 26 h 82"/>
              <a:gd name="T24" fmla="*/ 80 w 80"/>
              <a:gd name="T25" fmla="*/ 41 h 82"/>
              <a:gd name="T26" fmla="*/ 77 w 80"/>
              <a:gd name="T27" fmla="*/ 57 h 82"/>
              <a:gd name="T28" fmla="*/ 69 w 80"/>
              <a:gd name="T29" fmla="*/ 70 h 82"/>
              <a:gd name="T30" fmla="*/ 56 w 80"/>
              <a:gd name="T31" fmla="*/ 79 h 82"/>
              <a:gd name="T32" fmla="*/ 40 w 80"/>
              <a:gd name="T33" fmla="*/ 82 h 82"/>
              <a:gd name="T34" fmla="*/ 14 w 80"/>
              <a:gd name="T35" fmla="*/ 41 h 82"/>
              <a:gd name="T36" fmla="*/ 16 w 80"/>
              <a:gd name="T37" fmla="*/ 53 h 82"/>
              <a:gd name="T38" fmla="*/ 22 w 80"/>
              <a:gd name="T39" fmla="*/ 62 h 82"/>
              <a:gd name="T40" fmla="*/ 30 w 80"/>
              <a:gd name="T41" fmla="*/ 68 h 82"/>
              <a:gd name="T42" fmla="*/ 40 w 80"/>
              <a:gd name="T43" fmla="*/ 71 h 82"/>
              <a:gd name="T44" fmla="*/ 50 w 80"/>
              <a:gd name="T45" fmla="*/ 68 h 82"/>
              <a:gd name="T46" fmla="*/ 59 w 80"/>
              <a:gd name="T47" fmla="*/ 62 h 82"/>
              <a:gd name="T48" fmla="*/ 65 w 80"/>
              <a:gd name="T49" fmla="*/ 53 h 82"/>
              <a:gd name="T50" fmla="*/ 67 w 80"/>
              <a:gd name="T51" fmla="*/ 41 h 82"/>
              <a:gd name="T52" fmla="*/ 65 w 80"/>
              <a:gd name="T53" fmla="*/ 30 h 82"/>
              <a:gd name="T54" fmla="*/ 59 w 80"/>
              <a:gd name="T55" fmla="*/ 20 h 82"/>
              <a:gd name="T56" fmla="*/ 50 w 80"/>
              <a:gd name="T57" fmla="*/ 14 h 82"/>
              <a:gd name="T58" fmla="*/ 40 w 80"/>
              <a:gd name="T59" fmla="*/ 12 h 82"/>
              <a:gd name="T60" fmla="*/ 30 w 80"/>
              <a:gd name="T61" fmla="*/ 14 h 82"/>
              <a:gd name="T62" fmla="*/ 22 w 80"/>
              <a:gd name="T63" fmla="*/ 20 h 82"/>
              <a:gd name="T64" fmla="*/ 16 w 80"/>
              <a:gd name="T65" fmla="*/ 30 h 82"/>
              <a:gd name="T66" fmla="*/ 14 w 80"/>
              <a:gd name="T67" fmla="*/ 41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0" h="82">
                <a:moveTo>
                  <a:pt x="40" y="82"/>
                </a:moveTo>
                <a:cubicBezTo>
                  <a:pt x="34" y="82"/>
                  <a:pt x="29" y="81"/>
                  <a:pt x="24" y="79"/>
                </a:cubicBezTo>
                <a:cubicBezTo>
                  <a:pt x="19" y="77"/>
                  <a:pt x="15" y="74"/>
                  <a:pt x="11" y="70"/>
                </a:cubicBezTo>
                <a:cubicBezTo>
                  <a:pt x="8" y="66"/>
                  <a:pt x="5" y="62"/>
                  <a:pt x="3" y="57"/>
                </a:cubicBezTo>
                <a:cubicBezTo>
                  <a:pt x="1" y="52"/>
                  <a:pt x="0" y="47"/>
                  <a:pt x="0" y="41"/>
                </a:cubicBezTo>
                <a:cubicBezTo>
                  <a:pt x="0" y="36"/>
                  <a:pt x="1" y="30"/>
                  <a:pt x="3" y="26"/>
                </a:cubicBezTo>
                <a:cubicBezTo>
                  <a:pt x="5" y="21"/>
                  <a:pt x="8" y="16"/>
                  <a:pt x="11" y="13"/>
                </a:cubicBezTo>
                <a:cubicBezTo>
                  <a:pt x="15" y="9"/>
                  <a:pt x="19" y="6"/>
                  <a:pt x="24" y="4"/>
                </a:cubicBezTo>
                <a:cubicBezTo>
                  <a:pt x="29" y="1"/>
                  <a:pt x="34" y="0"/>
                  <a:pt x="40" y="0"/>
                </a:cubicBezTo>
                <a:cubicBezTo>
                  <a:pt x="46" y="0"/>
                  <a:pt x="51" y="1"/>
                  <a:pt x="56" y="4"/>
                </a:cubicBezTo>
                <a:cubicBezTo>
                  <a:pt x="61" y="6"/>
                  <a:pt x="66" y="9"/>
                  <a:pt x="69" y="13"/>
                </a:cubicBezTo>
                <a:cubicBezTo>
                  <a:pt x="73" y="16"/>
                  <a:pt x="75" y="21"/>
                  <a:pt x="77" y="26"/>
                </a:cubicBezTo>
                <a:cubicBezTo>
                  <a:pt x="79" y="30"/>
                  <a:pt x="80" y="36"/>
                  <a:pt x="80" y="41"/>
                </a:cubicBezTo>
                <a:cubicBezTo>
                  <a:pt x="80" y="47"/>
                  <a:pt x="79" y="52"/>
                  <a:pt x="77" y="57"/>
                </a:cubicBezTo>
                <a:cubicBezTo>
                  <a:pt x="75" y="62"/>
                  <a:pt x="73" y="66"/>
                  <a:pt x="69" y="70"/>
                </a:cubicBezTo>
                <a:cubicBezTo>
                  <a:pt x="66" y="74"/>
                  <a:pt x="61" y="77"/>
                  <a:pt x="56" y="79"/>
                </a:cubicBezTo>
                <a:cubicBezTo>
                  <a:pt x="52" y="81"/>
                  <a:pt x="46" y="82"/>
                  <a:pt x="40" y="82"/>
                </a:cubicBezTo>
                <a:close/>
                <a:moveTo>
                  <a:pt x="14" y="41"/>
                </a:moveTo>
                <a:cubicBezTo>
                  <a:pt x="14" y="46"/>
                  <a:pt x="15" y="49"/>
                  <a:pt x="16" y="53"/>
                </a:cubicBezTo>
                <a:cubicBezTo>
                  <a:pt x="17" y="57"/>
                  <a:pt x="19" y="60"/>
                  <a:pt x="22" y="62"/>
                </a:cubicBezTo>
                <a:cubicBezTo>
                  <a:pt x="24" y="65"/>
                  <a:pt x="27" y="67"/>
                  <a:pt x="30" y="68"/>
                </a:cubicBezTo>
                <a:cubicBezTo>
                  <a:pt x="33" y="70"/>
                  <a:pt x="37" y="71"/>
                  <a:pt x="40" y="71"/>
                </a:cubicBezTo>
                <a:cubicBezTo>
                  <a:pt x="44" y="71"/>
                  <a:pt x="47" y="70"/>
                  <a:pt x="50" y="68"/>
                </a:cubicBezTo>
                <a:cubicBezTo>
                  <a:pt x="54" y="67"/>
                  <a:pt x="56" y="65"/>
                  <a:pt x="59" y="62"/>
                </a:cubicBezTo>
                <a:cubicBezTo>
                  <a:pt x="61" y="60"/>
                  <a:pt x="63" y="56"/>
                  <a:pt x="65" y="53"/>
                </a:cubicBezTo>
                <a:cubicBezTo>
                  <a:pt x="66" y="49"/>
                  <a:pt x="67" y="45"/>
                  <a:pt x="67" y="41"/>
                </a:cubicBezTo>
                <a:cubicBezTo>
                  <a:pt x="67" y="37"/>
                  <a:pt x="66" y="33"/>
                  <a:pt x="65" y="30"/>
                </a:cubicBezTo>
                <a:cubicBezTo>
                  <a:pt x="63" y="26"/>
                  <a:pt x="61" y="23"/>
                  <a:pt x="59" y="20"/>
                </a:cubicBezTo>
                <a:cubicBezTo>
                  <a:pt x="56" y="18"/>
                  <a:pt x="54" y="16"/>
                  <a:pt x="50" y="14"/>
                </a:cubicBezTo>
                <a:cubicBezTo>
                  <a:pt x="47" y="13"/>
                  <a:pt x="44" y="12"/>
                  <a:pt x="40" y="12"/>
                </a:cubicBezTo>
                <a:cubicBezTo>
                  <a:pt x="37" y="12"/>
                  <a:pt x="33" y="13"/>
                  <a:pt x="30" y="14"/>
                </a:cubicBezTo>
                <a:cubicBezTo>
                  <a:pt x="27" y="16"/>
                  <a:pt x="24" y="18"/>
                  <a:pt x="22" y="20"/>
                </a:cubicBezTo>
                <a:cubicBezTo>
                  <a:pt x="19" y="23"/>
                  <a:pt x="17" y="26"/>
                  <a:pt x="16" y="30"/>
                </a:cubicBezTo>
                <a:cubicBezTo>
                  <a:pt x="15" y="33"/>
                  <a:pt x="14" y="37"/>
                  <a:pt x="14" y="4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8" name="Freeform 109"/>
          <p:cNvSpPr>
            <a:spLocks/>
          </p:cNvSpPr>
          <p:nvPr/>
        </p:nvSpPr>
        <p:spPr bwMode="auto">
          <a:xfrm>
            <a:off x="4840288" y="3862388"/>
            <a:ext cx="31750" cy="60325"/>
          </a:xfrm>
          <a:custGeom>
            <a:avLst/>
            <a:gdLst>
              <a:gd name="T0" fmla="*/ 42 w 42"/>
              <a:gd name="T1" fmla="*/ 12 h 80"/>
              <a:gd name="T2" fmla="*/ 25 w 42"/>
              <a:gd name="T3" fmla="*/ 17 h 80"/>
              <a:gd name="T4" fmla="*/ 14 w 42"/>
              <a:gd name="T5" fmla="*/ 31 h 80"/>
              <a:gd name="T6" fmla="*/ 14 w 42"/>
              <a:gd name="T7" fmla="*/ 80 h 80"/>
              <a:gd name="T8" fmla="*/ 0 w 42"/>
              <a:gd name="T9" fmla="*/ 80 h 80"/>
              <a:gd name="T10" fmla="*/ 0 w 42"/>
              <a:gd name="T11" fmla="*/ 1 h 80"/>
              <a:gd name="T12" fmla="*/ 13 w 42"/>
              <a:gd name="T13" fmla="*/ 1 h 80"/>
              <a:gd name="T14" fmla="*/ 13 w 42"/>
              <a:gd name="T15" fmla="*/ 19 h 80"/>
              <a:gd name="T16" fmla="*/ 24 w 42"/>
              <a:gd name="T17" fmla="*/ 6 h 80"/>
              <a:gd name="T18" fmla="*/ 38 w 42"/>
              <a:gd name="T19" fmla="*/ 0 h 80"/>
              <a:gd name="T20" fmla="*/ 41 w 42"/>
              <a:gd name="T21" fmla="*/ 0 h 80"/>
              <a:gd name="T22" fmla="*/ 42 w 42"/>
              <a:gd name="T23" fmla="*/ 0 h 80"/>
              <a:gd name="T24" fmla="*/ 42 w 42"/>
              <a:gd name="T25" fmla="*/ 12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" h="80">
                <a:moveTo>
                  <a:pt x="42" y="12"/>
                </a:moveTo>
                <a:cubicBezTo>
                  <a:pt x="36" y="12"/>
                  <a:pt x="30" y="14"/>
                  <a:pt x="25" y="17"/>
                </a:cubicBezTo>
                <a:cubicBezTo>
                  <a:pt x="20" y="21"/>
                  <a:pt x="16" y="25"/>
                  <a:pt x="14" y="31"/>
                </a:cubicBezTo>
                <a:cubicBezTo>
                  <a:pt x="14" y="80"/>
                  <a:pt x="14" y="80"/>
                  <a:pt x="14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"/>
                  <a:pt x="0" y="1"/>
                  <a:pt x="0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9"/>
                  <a:pt x="13" y="19"/>
                  <a:pt x="13" y="19"/>
                </a:cubicBezTo>
                <a:cubicBezTo>
                  <a:pt x="16" y="13"/>
                  <a:pt x="19" y="9"/>
                  <a:pt x="24" y="6"/>
                </a:cubicBezTo>
                <a:cubicBezTo>
                  <a:pt x="28" y="2"/>
                  <a:pt x="33" y="0"/>
                  <a:pt x="38" y="0"/>
                </a:cubicBezTo>
                <a:cubicBezTo>
                  <a:pt x="39" y="0"/>
                  <a:pt x="40" y="0"/>
                  <a:pt x="41" y="0"/>
                </a:cubicBezTo>
                <a:cubicBezTo>
                  <a:pt x="41" y="0"/>
                  <a:pt x="42" y="0"/>
                  <a:pt x="42" y="0"/>
                </a:cubicBezTo>
                <a:cubicBezTo>
                  <a:pt x="42" y="12"/>
                  <a:pt x="42" y="12"/>
                  <a:pt x="42" y="1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9" name="Freeform 110"/>
          <p:cNvSpPr>
            <a:spLocks/>
          </p:cNvSpPr>
          <p:nvPr/>
        </p:nvSpPr>
        <p:spPr bwMode="auto">
          <a:xfrm>
            <a:off x="4878388" y="3841750"/>
            <a:ext cx="34925" cy="80963"/>
          </a:xfrm>
          <a:custGeom>
            <a:avLst/>
            <a:gdLst>
              <a:gd name="T0" fmla="*/ 48 w 48"/>
              <a:gd name="T1" fmla="*/ 102 h 107"/>
              <a:gd name="T2" fmla="*/ 44 w 48"/>
              <a:gd name="T3" fmla="*/ 103 h 107"/>
              <a:gd name="T4" fmla="*/ 40 w 48"/>
              <a:gd name="T5" fmla="*/ 105 h 107"/>
              <a:gd name="T6" fmla="*/ 34 w 48"/>
              <a:gd name="T7" fmla="*/ 106 h 107"/>
              <a:gd name="T8" fmla="*/ 28 w 48"/>
              <a:gd name="T9" fmla="*/ 107 h 107"/>
              <a:gd name="T10" fmla="*/ 16 w 48"/>
              <a:gd name="T11" fmla="*/ 103 h 107"/>
              <a:gd name="T12" fmla="*/ 10 w 48"/>
              <a:gd name="T13" fmla="*/ 90 h 107"/>
              <a:gd name="T14" fmla="*/ 10 w 48"/>
              <a:gd name="T15" fmla="*/ 37 h 107"/>
              <a:gd name="T16" fmla="*/ 0 w 48"/>
              <a:gd name="T17" fmla="*/ 37 h 107"/>
              <a:gd name="T18" fmla="*/ 0 w 48"/>
              <a:gd name="T19" fmla="*/ 27 h 107"/>
              <a:gd name="T20" fmla="*/ 10 w 48"/>
              <a:gd name="T21" fmla="*/ 27 h 107"/>
              <a:gd name="T22" fmla="*/ 10 w 48"/>
              <a:gd name="T23" fmla="*/ 0 h 107"/>
              <a:gd name="T24" fmla="*/ 24 w 48"/>
              <a:gd name="T25" fmla="*/ 0 h 107"/>
              <a:gd name="T26" fmla="*/ 24 w 48"/>
              <a:gd name="T27" fmla="*/ 27 h 107"/>
              <a:gd name="T28" fmla="*/ 41 w 48"/>
              <a:gd name="T29" fmla="*/ 27 h 107"/>
              <a:gd name="T30" fmla="*/ 41 w 48"/>
              <a:gd name="T31" fmla="*/ 37 h 107"/>
              <a:gd name="T32" fmla="*/ 24 w 48"/>
              <a:gd name="T33" fmla="*/ 37 h 107"/>
              <a:gd name="T34" fmla="*/ 24 w 48"/>
              <a:gd name="T35" fmla="*/ 86 h 107"/>
              <a:gd name="T36" fmla="*/ 27 w 48"/>
              <a:gd name="T37" fmla="*/ 93 h 107"/>
              <a:gd name="T38" fmla="*/ 33 w 48"/>
              <a:gd name="T39" fmla="*/ 95 h 107"/>
              <a:gd name="T40" fmla="*/ 40 w 48"/>
              <a:gd name="T41" fmla="*/ 93 h 107"/>
              <a:gd name="T42" fmla="*/ 44 w 48"/>
              <a:gd name="T43" fmla="*/ 91 h 107"/>
              <a:gd name="T44" fmla="*/ 48 w 48"/>
              <a:gd name="T45" fmla="*/ 102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8" h="107">
                <a:moveTo>
                  <a:pt x="48" y="102"/>
                </a:moveTo>
                <a:cubicBezTo>
                  <a:pt x="47" y="102"/>
                  <a:pt x="46" y="103"/>
                  <a:pt x="44" y="103"/>
                </a:cubicBezTo>
                <a:cubicBezTo>
                  <a:pt x="43" y="104"/>
                  <a:pt x="42" y="104"/>
                  <a:pt x="40" y="105"/>
                </a:cubicBezTo>
                <a:cubicBezTo>
                  <a:pt x="38" y="106"/>
                  <a:pt x="36" y="106"/>
                  <a:pt x="34" y="106"/>
                </a:cubicBezTo>
                <a:cubicBezTo>
                  <a:pt x="32" y="107"/>
                  <a:pt x="30" y="107"/>
                  <a:pt x="28" y="107"/>
                </a:cubicBezTo>
                <a:cubicBezTo>
                  <a:pt x="23" y="107"/>
                  <a:pt x="19" y="106"/>
                  <a:pt x="16" y="103"/>
                </a:cubicBezTo>
                <a:cubicBezTo>
                  <a:pt x="12" y="100"/>
                  <a:pt x="10" y="96"/>
                  <a:pt x="10" y="90"/>
                </a:cubicBezTo>
                <a:cubicBezTo>
                  <a:pt x="10" y="37"/>
                  <a:pt x="10" y="37"/>
                  <a:pt x="10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27"/>
                  <a:pt x="0" y="27"/>
                  <a:pt x="0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10" y="0"/>
                  <a:pt x="10" y="0"/>
                  <a:pt x="1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27"/>
                  <a:pt x="24" y="27"/>
                  <a:pt x="24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37"/>
                  <a:pt x="41" y="37"/>
                  <a:pt x="41" y="37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86"/>
                  <a:pt x="24" y="86"/>
                  <a:pt x="24" y="86"/>
                </a:cubicBezTo>
                <a:cubicBezTo>
                  <a:pt x="24" y="89"/>
                  <a:pt x="25" y="91"/>
                  <a:pt x="27" y="93"/>
                </a:cubicBezTo>
                <a:cubicBezTo>
                  <a:pt x="28" y="94"/>
                  <a:pt x="30" y="95"/>
                  <a:pt x="33" y="95"/>
                </a:cubicBezTo>
                <a:cubicBezTo>
                  <a:pt x="35" y="95"/>
                  <a:pt x="38" y="94"/>
                  <a:pt x="40" y="93"/>
                </a:cubicBezTo>
                <a:cubicBezTo>
                  <a:pt x="42" y="92"/>
                  <a:pt x="44" y="92"/>
                  <a:pt x="44" y="91"/>
                </a:cubicBezTo>
                <a:cubicBezTo>
                  <a:pt x="48" y="102"/>
                  <a:pt x="48" y="102"/>
                  <a:pt x="48" y="10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0" name="Freeform 111"/>
          <p:cNvSpPr>
            <a:spLocks noEditPoints="1"/>
          </p:cNvSpPr>
          <p:nvPr/>
        </p:nvSpPr>
        <p:spPr bwMode="auto">
          <a:xfrm>
            <a:off x="4918076" y="3860800"/>
            <a:ext cx="60325" cy="61913"/>
          </a:xfrm>
          <a:custGeom>
            <a:avLst/>
            <a:gdLst>
              <a:gd name="T0" fmla="*/ 40 w 80"/>
              <a:gd name="T1" fmla="*/ 82 h 82"/>
              <a:gd name="T2" fmla="*/ 23 w 80"/>
              <a:gd name="T3" fmla="*/ 79 h 82"/>
              <a:gd name="T4" fmla="*/ 11 w 80"/>
              <a:gd name="T5" fmla="*/ 70 h 82"/>
              <a:gd name="T6" fmla="*/ 2 w 80"/>
              <a:gd name="T7" fmla="*/ 57 h 82"/>
              <a:gd name="T8" fmla="*/ 0 w 80"/>
              <a:gd name="T9" fmla="*/ 41 h 82"/>
              <a:gd name="T10" fmla="*/ 3 w 80"/>
              <a:gd name="T11" fmla="*/ 26 h 82"/>
              <a:gd name="T12" fmla="*/ 11 w 80"/>
              <a:gd name="T13" fmla="*/ 13 h 82"/>
              <a:gd name="T14" fmla="*/ 23 w 80"/>
              <a:gd name="T15" fmla="*/ 4 h 82"/>
              <a:gd name="T16" fmla="*/ 40 w 80"/>
              <a:gd name="T17" fmla="*/ 0 h 82"/>
              <a:gd name="T18" fmla="*/ 56 w 80"/>
              <a:gd name="T19" fmla="*/ 4 h 82"/>
              <a:gd name="T20" fmla="*/ 68 w 80"/>
              <a:gd name="T21" fmla="*/ 13 h 82"/>
              <a:gd name="T22" fmla="*/ 77 w 80"/>
              <a:gd name="T23" fmla="*/ 26 h 82"/>
              <a:gd name="T24" fmla="*/ 80 w 80"/>
              <a:gd name="T25" fmla="*/ 41 h 82"/>
              <a:gd name="T26" fmla="*/ 77 w 80"/>
              <a:gd name="T27" fmla="*/ 57 h 82"/>
              <a:gd name="T28" fmla="*/ 69 w 80"/>
              <a:gd name="T29" fmla="*/ 70 h 82"/>
              <a:gd name="T30" fmla="*/ 56 w 80"/>
              <a:gd name="T31" fmla="*/ 79 h 82"/>
              <a:gd name="T32" fmla="*/ 40 w 80"/>
              <a:gd name="T33" fmla="*/ 82 h 82"/>
              <a:gd name="T34" fmla="*/ 13 w 80"/>
              <a:gd name="T35" fmla="*/ 41 h 82"/>
              <a:gd name="T36" fmla="*/ 15 w 80"/>
              <a:gd name="T37" fmla="*/ 53 h 82"/>
              <a:gd name="T38" fmla="*/ 21 w 80"/>
              <a:gd name="T39" fmla="*/ 62 h 82"/>
              <a:gd name="T40" fmla="*/ 29 w 80"/>
              <a:gd name="T41" fmla="*/ 68 h 82"/>
              <a:gd name="T42" fmla="*/ 40 w 80"/>
              <a:gd name="T43" fmla="*/ 71 h 82"/>
              <a:gd name="T44" fmla="*/ 50 w 80"/>
              <a:gd name="T45" fmla="*/ 68 h 82"/>
              <a:gd name="T46" fmla="*/ 58 w 80"/>
              <a:gd name="T47" fmla="*/ 62 h 82"/>
              <a:gd name="T48" fmla="*/ 64 w 80"/>
              <a:gd name="T49" fmla="*/ 53 h 82"/>
              <a:gd name="T50" fmla="*/ 66 w 80"/>
              <a:gd name="T51" fmla="*/ 41 h 82"/>
              <a:gd name="T52" fmla="*/ 64 w 80"/>
              <a:gd name="T53" fmla="*/ 30 h 82"/>
              <a:gd name="T54" fmla="*/ 58 w 80"/>
              <a:gd name="T55" fmla="*/ 20 h 82"/>
              <a:gd name="T56" fmla="*/ 50 w 80"/>
              <a:gd name="T57" fmla="*/ 14 h 82"/>
              <a:gd name="T58" fmla="*/ 40 w 80"/>
              <a:gd name="T59" fmla="*/ 12 h 82"/>
              <a:gd name="T60" fmla="*/ 29 w 80"/>
              <a:gd name="T61" fmla="*/ 14 h 82"/>
              <a:gd name="T62" fmla="*/ 21 w 80"/>
              <a:gd name="T63" fmla="*/ 20 h 82"/>
              <a:gd name="T64" fmla="*/ 15 w 80"/>
              <a:gd name="T65" fmla="*/ 30 h 82"/>
              <a:gd name="T66" fmla="*/ 13 w 80"/>
              <a:gd name="T67" fmla="*/ 41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0" h="82">
                <a:moveTo>
                  <a:pt x="40" y="82"/>
                </a:moveTo>
                <a:cubicBezTo>
                  <a:pt x="34" y="82"/>
                  <a:pt x="28" y="81"/>
                  <a:pt x="23" y="79"/>
                </a:cubicBezTo>
                <a:cubicBezTo>
                  <a:pt x="18" y="77"/>
                  <a:pt x="14" y="74"/>
                  <a:pt x="11" y="70"/>
                </a:cubicBezTo>
                <a:cubicBezTo>
                  <a:pt x="7" y="66"/>
                  <a:pt x="4" y="62"/>
                  <a:pt x="2" y="57"/>
                </a:cubicBezTo>
                <a:cubicBezTo>
                  <a:pt x="1" y="52"/>
                  <a:pt x="0" y="47"/>
                  <a:pt x="0" y="41"/>
                </a:cubicBezTo>
                <a:cubicBezTo>
                  <a:pt x="0" y="36"/>
                  <a:pt x="1" y="30"/>
                  <a:pt x="3" y="26"/>
                </a:cubicBezTo>
                <a:cubicBezTo>
                  <a:pt x="5" y="21"/>
                  <a:pt x="7" y="16"/>
                  <a:pt x="11" y="13"/>
                </a:cubicBezTo>
                <a:cubicBezTo>
                  <a:pt x="14" y="9"/>
                  <a:pt x="18" y="6"/>
                  <a:pt x="23" y="4"/>
                </a:cubicBezTo>
                <a:cubicBezTo>
                  <a:pt x="28" y="1"/>
                  <a:pt x="34" y="0"/>
                  <a:pt x="40" y="0"/>
                </a:cubicBezTo>
                <a:cubicBezTo>
                  <a:pt x="45" y="0"/>
                  <a:pt x="51" y="1"/>
                  <a:pt x="56" y="4"/>
                </a:cubicBezTo>
                <a:cubicBezTo>
                  <a:pt x="61" y="6"/>
                  <a:pt x="65" y="9"/>
                  <a:pt x="68" y="13"/>
                </a:cubicBezTo>
                <a:cubicBezTo>
                  <a:pt x="72" y="16"/>
                  <a:pt x="75" y="21"/>
                  <a:pt x="77" y="26"/>
                </a:cubicBezTo>
                <a:cubicBezTo>
                  <a:pt x="79" y="30"/>
                  <a:pt x="80" y="36"/>
                  <a:pt x="80" y="41"/>
                </a:cubicBezTo>
                <a:cubicBezTo>
                  <a:pt x="80" y="47"/>
                  <a:pt x="79" y="52"/>
                  <a:pt x="77" y="57"/>
                </a:cubicBezTo>
                <a:cubicBezTo>
                  <a:pt x="75" y="62"/>
                  <a:pt x="72" y="66"/>
                  <a:pt x="69" y="70"/>
                </a:cubicBezTo>
                <a:cubicBezTo>
                  <a:pt x="65" y="74"/>
                  <a:pt x="61" y="77"/>
                  <a:pt x="56" y="79"/>
                </a:cubicBezTo>
                <a:cubicBezTo>
                  <a:pt x="51" y="81"/>
                  <a:pt x="45" y="82"/>
                  <a:pt x="40" y="82"/>
                </a:cubicBezTo>
                <a:close/>
                <a:moveTo>
                  <a:pt x="13" y="41"/>
                </a:moveTo>
                <a:cubicBezTo>
                  <a:pt x="13" y="46"/>
                  <a:pt x="14" y="49"/>
                  <a:pt x="15" y="53"/>
                </a:cubicBezTo>
                <a:cubicBezTo>
                  <a:pt x="17" y="57"/>
                  <a:pt x="19" y="60"/>
                  <a:pt x="21" y="62"/>
                </a:cubicBezTo>
                <a:cubicBezTo>
                  <a:pt x="23" y="65"/>
                  <a:pt x="26" y="67"/>
                  <a:pt x="29" y="68"/>
                </a:cubicBezTo>
                <a:cubicBezTo>
                  <a:pt x="32" y="70"/>
                  <a:pt x="36" y="71"/>
                  <a:pt x="40" y="71"/>
                </a:cubicBezTo>
                <a:cubicBezTo>
                  <a:pt x="43" y="71"/>
                  <a:pt x="47" y="70"/>
                  <a:pt x="50" y="68"/>
                </a:cubicBezTo>
                <a:cubicBezTo>
                  <a:pt x="53" y="67"/>
                  <a:pt x="56" y="65"/>
                  <a:pt x="58" y="62"/>
                </a:cubicBezTo>
                <a:cubicBezTo>
                  <a:pt x="61" y="60"/>
                  <a:pt x="63" y="56"/>
                  <a:pt x="64" y="53"/>
                </a:cubicBezTo>
                <a:cubicBezTo>
                  <a:pt x="65" y="49"/>
                  <a:pt x="66" y="45"/>
                  <a:pt x="66" y="41"/>
                </a:cubicBezTo>
                <a:cubicBezTo>
                  <a:pt x="66" y="37"/>
                  <a:pt x="65" y="33"/>
                  <a:pt x="64" y="30"/>
                </a:cubicBezTo>
                <a:cubicBezTo>
                  <a:pt x="63" y="26"/>
                  <a:pt x="61" y="23"/>
                  <a:pt x="58" y="20"/>
                </a:cubicBezTo>
                <a:cubicBezTo>
                  <a:pt x="56" y="18"/>
                  <a:pt x="53" y="16"/>
                  <a:pt x="50" y="14"/>
                </a:cubicBezTo>
                <a:cubicBezTo>
                  <a:pt x="47" y="13"/>
                  <a:pt x="43" y="12"/>
                  <a:pt x="40" y="12"/>
                </a:cubicBezTo>
                <a:cubicBezTo>
                  <a:pt x="36" y="12"/>
                  <a:pt x="32" y="13"/>
                  <a:pt x="29" y="14"/>
                </a:cubicBezTo>
                <a:cubicBezTo>
                  <a:pt x="26" y="16"/>
                  <a:pt x="23" y="18"/>
                  <a:pt x="21" y="20"/>
                </a:cubicBezTo>
                <a:cubicBezTo>
                  <a:pt x="19" y="23"/>
                  <a:pt x="17" y="26"/>
                  <a:pt x="15" y="30"/>
                </a:cubicBezTo>
                <a:cubicBezTo>
                  <a:pt x="14" y="33"/>
                  <a:pt x="13" y="37"/>
                  <a:pt x="13" y="4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1" name="Freeform 112"/>
          <p:cNvSpPr>
            <a:spLocks/>
          </p:cNvSpPr>
          <p:nvPr/>
        </p:nvSpPr>
        <p:spPr bwMode="auto">
          <a:xfrm>
            <a:off x="4991101" y="3862388"/>
            <a:ext cx="31750" cy="60325"/>
          </a:xfrm>
          <a:custGeom>
            <a:avLst/>
            <a:gdLst>
              <a:gd name="T0" fmla="*/ 42 w 42"/>
              <a:gd name="T1" fmla="*/ 12 h 80"/>
              <a:gd name="T2" fmla="*/ 24 w 42"/>
              <a:gd name="T3" fmla="*/ 17 h 80"/>
              <a:gd name="T4" fmla="*/ 13 w 42"/>
              <a:gd name="T5" fmla="*/ 31 h 80"/>
              <a:gd name="T6" fmla="*/ 13 w 42"/>
              <a:gd name="T7" fmla="*/ 80 h 80"/>
              <a:gd name="T8" fmla="*/ 0 w 42"/>
              <a:gd name="T9" fmla="*/ 80 h 80"/>
              <a:gd name="T10" fmla="*/ 0 w 42"/>
              <a:gd name="T11" fmla="*/ 1 h 80"/>
              <a:gd name="T12" fmla="*/ 12 w 42"/>
              <a:gd name="T13" fmla="*/ 1 h 80"/>
              <a:gd name="T14" fmla="*/ 12 w 42"/>
              <a:gd name="T15" fmla="*/ 19 h 80"/>
              <a:gd name="T16" fmla="*/ 23 w 42"/>
              <a:gd name="T17" fmla="*/ 6 h 80"/>
              <a:gd name="T18" fmla="*/ 37 w 42"/>
              <a:gd name="T19" fmla="*/ 0 h 80"/>
              <a:gd name="T20" fmla="*/ 40 w 42"/>
              <a:gd name="T21" fmla="*/ 0 h 80"/>
              <a:gd name="T22" fmla="*/ 42 w 42"/>
              <a:gd name="T23" fmla="*/ 0 h 80"/>
              <a:gd name="T24" fmla="*/ 42 w 42"/>
              <a:gd name="T25" fmla="*/ 12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" h="80">
                <a:moveTo>
                  <a:pt x="42" y="12"/>
                </a:moveTo>
                <a:cubicBezTo>
                  <a:pt x="35" y="12"/>
                  <a:pt x="29" y="14"/>
                  <a:pt x="24" y="17"/>
                </a:cubicBezTo>
                <a:cubicBezTo>
                  <a:pt x="19" y="21"/>
                  <a:pt x="15" y="25"/>
                  <a:pt x="13" y="31"/>
                </a:cubicBezTo>
                <a:cubicBezTo>
                  <a:pt x="13" y="80"/>
                  <a:pt x="13" y="80"/>
                  <a:pt x="13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"/>
                  <a:pt x="0" y="1"/>
                  <a:pt x="0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9"/>
                  <a:pt x="12" y="19"/>
                  <a:pt x="12" y="19"/>
                </a:cubicBezTo>
                <a:cubicBezTo>
                  <a:pt x="15" y="13"/>
                  <a:pt x="19" y="9"/>
                  <a:pt x="23" y="6"/>
                </a:cubicBezTo>
                <a:cubicBezTo>
                  <a:pt x="28" y="2"/>
                  <a:pt x="32" y="0"/>
                  <a:pt x="37" y="0"/>
                </a:cubicBezTo>
                <a:cubicBezTo>
                  <a:pt x="38" y="0"/>
                  <a:pt x="39" y="0"/>
                  <a:pt x="40" y="0"/>
                </a:cubicBezTo>
                <a:cubicBezTo>
                  <a:pt x="41" y="0"/>
                  <a:pt x="41" y="0"/>
                  <a:pt x="42" y="0"/>
                </a:cubicBezTo>
                <a:cubicBezTo>
                  <a:pt x="42" y="12"/>
                  <a:pt x="42" y="12"/>
                  <a:pt x="42" y="1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2" name="Freeform 113"/>
          <p:cNvSpPr>
            <a:spLocks/>
          </p:cNvSpPr>
          <p:nvPr/>
        </p:nvSpPr>
        <p:spPr bwMode="auto">
          <a:xfrm>
            <a:off x="5026026" y="3910013"/>
            <a:ext cx="9525" cy="20638"/>
          </a:xfrm>
          <a:custGeom>
            <a:avLst/>
            <a:gdLst>
              <a:gd name="T0" fmla="*/ 0 w 6"/>
              <a:gd name="T1" fmla="*/ 13 h 13"/>
              <a:gd name="T2" fmla="*/ 2 w 6"/>
              <a:gd name="T3" fmla="*/ 7 h 13"/>
              <a:gd name="T4" fmla="*/ 0 w 6"/>
              <a:gd name="T5" fmla="*/ 7 h 13"/>
              <a:gd name="T6" fmla="*/ 0 w 6"/>
              <a:gd name="T7" fmla="*/ 0 h 13"/>
              <a:gd name="T8" fmla="*/ 6 w 6"/>
              <a:gd name="T9" fmla="*/ 0 h 13"/>
              <a:gd name="T10" fmla="*/ 6 w 6"/>
              <a:gd name="T11" fmla="*/ 7 h 13"/>
              <a:gd name="T12" fmla="*/ 4 w 6"/>
              <a:gd name="T13" fmla="*/ 13 h 13"/>
              <a:gd name="T14" fmla="*/ 0 w 6"/>
              <a:gd name="T15" fmla="*/ 13 h 13"/>
              <a:gd name="T16" fmla="*/ 0 w 6"/>
              <a:gd name="T1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" h="13">
                <a:moveTo>
                  <a:pt x="0" y="13"/>
                </a:moveTo>
                <a:lnTo>
                  <a:pt x="2" y="7"/>
                </a:lnTo>
                <a:lnTo>
                  <a:pt x="0" y="7"/>
                </a:lnTo>
                <a:lnTo>
                  <a:pt x="0" y="0"/>
                </a:lnTo>
                <a:lnTo>
                  <a:pt x="6" y="0"/>
                </a:lnTo>
                <a:lnTo>
                  <a:pt x="6" y="7"/>
                </a:lnTo>
                <a:lnTo>
                  <a:pt x="4" y="13"/>
                </a:lnTo>
                <a:lnTo>
                  <a:pt x="0" y="13"/>
                </a:lnTo>
                <a:lnTo>
                  <a:pt x="0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3" name="Freeform 114"/>
          <p:cNvSpPr>
            <a:spLocks/>
          </p:cNvSpPr>
          <p:nvPr/>
        </p:nvSpPr>
        <p:spPr bwMode="auto">
          <a:xfrm>
            <a:off x="3852863" y="3995738"/>
            <a:ext cx="49213" cy="61913"/>
          </a:xfrm>
          <a:custGeom>
            <a:avLst/>
            <a:gdLst>
              <a:gd name="T0" fmla="*/ 35 w 66"/>
              <a:gd name="T1" fmla="*/ 82 h 82"/>
              <a:gd name="T2" fmla="*/ 16 w 66"/>
              <a:gd name="T3" fmla="*/ 80 h 82"/>
              <a:gd name="T4" fmla="*/ 0 w 66"/>
              <a:gd name="T5" fmla="*/ 71 h 82"/>
              <a:gd name="T6" fmla="*/ 6 w 66"/>
              <a:gd name="T7" fmla="*/ 62 h 82"/>
              <a:gd name="T8" fmla="*/ 20 w 66"/>
              <a:gd name="T9" fmla="*/ 70 h 82"/>
              <a:gd name="T10" fmla="*/ 35 w 66"/>
              <a:gd name="T11" fmla="*/ 73 h 82"/>
              <a:gd name="T12" fmla="*/ 48 w 66"/>
              <a:gd name="T13" fmla="*/ 69 h 82"/>
              <a:gd name="T14" fmla="*/ 54 w 66"/>
              <a:gd name="T15" fmla="*/ 60 h 82"/>
              <a:gd name="T16" fmla="*/ 52 w 66"/>
              <a:gd name="T17" fmla="*/ 55 h 82"/>
              <a:gd name="T18" fmla="*/ 48 w 66"/>
              <a:gd name="T19" fmla="*/ 51 h 82"/>
              <a:gd name="T20" fmla="*/ 41 w 66"/>
              <a:gd name="T21" fmla="*/ 48 h 82"/>
              <a:gd name="T22" fmla="*/ 31 w 66"/>
              <a:gd name="T23" fmla="*/ 46 h 82"/>
              <a:gd name="T24" fmla="*/ 19 w 66"/>
              <a:gd name="T25" fmla="*/ 42 h 82"/>
              <a:gd name="T26" fmla="*/ 10 w 66"/>
              <a:gd name="T27" fmla="*/ 38 h 82"/>
              <a:gd name="T28" fmla="*/ 6 w 66"/>
              <a:gd name="T29" fmla="*/ 33 h 82"/>
              <a:gd name="T30" fmla="*/ 4 w 66"/>
              <a:gd name="T31" fmla="*/ 25 h 82"/>
              <a:gd name="T32" fmla="*/ 6 w 66"/>
              <a:gd name="T33" fmla="*/ 14 h 82"/>
              <a:gd name="T34" fmla="*/ 13 w 66"/>
              <a:gd name="T35" fmla="*/ 7 h 82"/>
              <a:gd name="T36" fmla="*/ 23 w 66"/>
              <a:gd name="T37" fmla="*/ 2 h 82"/>
              <a:gd name="T38" fmla="*/ 34 w 66"/>
              <a:gd name="T39" fmla="*/ 0 h 82"/>
              <a:gd name="T40" fmla="*/ 51 w 66"/>
              <a:gd name="T41" fmla="*/ 3 h 82"/>
              <a:gd name="T42" fmla="*/ 64 w 66"/>
              <a:gd name="T43" fmla="*/ 11 h 82"/>
              <a:gd name="T44" fmla="*/ 58 w 66"/>
              <a:gd name="T45" fmla="*/ 19 h 82"/>
              <a:gd name="T46" fmla="*/ 47 w 66"/>
              <a:gd name="T47" fmla="*/ 12 h 82"/>
              <a:gd name="T48" fmla="*/ 34 w 66"/>
              <a:gd name="T49" fmla="*/ 10 h 82"/>
              <a:gd name="T50" fmla="*/ 22 w 66"/>
              <a:gd name="T51" fmla="*/ 13 h 82"/>
              <a:gd name="T52" fmla="*/ 17 w 66"/>
              <a:gd name="T53" fmla="*/ 23 h 82"/>
              <a:gd name="T54" fmla="*/ 18 w 66"/>
              <a:gd name="T55" fmla="*/ 28 h 82"/>
              <a:gd name="T56" fmla="*/ 21 w 66"/>
              <a:gd name="T57" fmla="*/ 31 h 82"/>
              <a:gd name="T58" fmla="*/ 27 w 66"/>
              <a:gd name="T59" fmla="*/ 33 h 82"/>
              <a:gd name="T60" fmla="*/ 35 w 66"/>
              <a:gd name="T61" fmla="*/ 36 h 82"/>
              <a:gd name="T62" fmla="*/ 49 w 66"/>
              <a:gd name="T63" fmla="*/ 39 h 82"/>
              <a:gd name="T64" fmla="*/ 59 w 66"/>
              <a:gd name="T65" fmla="*/ 44 h 82"/>
              <a:gd name="T66" fmla="*/ 65 w 66"/>
              <a:gd name="T67" fmla="*/ 50 h 82"/>
              <a:gd name="T68" fmla="*/ 66 w 66"/>
              <a:gd name="T69" fmla="*/ 58 h 82"/>
              <a:gd name="T70" fmla="*/ 58 w 66"/>
              <a:gd name="T71" fmla="*/ 76 h 82"/>
              <a:gd name="T72" fmla="*/ 35 w 66"/>
              <a:gd name="T73" fmla="*/ 8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6" h="82">
                <a:moveTo>
                  <a:pt x="35" y="82"/>
                </a:moveTo>
                <a:cubicBezTo>
                  <a:pt x="29" y="82"/>
                  <a:pt x="22" y="82"/>
                  <a:pt x="16" y="80"/>
                </a:cubicBezTo>
                <a:cubicBezTo>
                  <a:pt x="10" y="78"/>
                  <a:pt x="5" y="75"/>
                  <a:pt x="0" y="71"/>
                </a:cubicBezTo>
                <a:cubicBezTo>
                  <a:pt x="6" y="62"/>
                  <a:pt x="6" y="62"/>
                  <a:pt x="6" y="62"/>
                </a:cubicBezTo>
                <a:cubicBezTo>
                  <a:pt x="11" y="66"/>
                  <a:pt x="15" y="68"/>
                  <a:pt x="20" y="70"/>
                </a:cubicBezTo>
                <a:cubicBezTo>
                  <a:pt x="25" y="72"/>
                  <a:pt x="30" y="73"/>
                  <a:pt x="35" y="73"/>
                </a:cubicBezTo>
                <a:cubicBezTo>
                  <a:pt x="41" y="73"/>
                  <a:pt x="45" y="71"/>
                  <a:pt x="48" y="69"/>
                </a:cubicBezTo>
                <a:cubicBezTo>
                  <a:pt x="52" y="67"/>
                  <a:pt x="54" y="64"/>
                  <a:pt x="54" y="60"/>
                </a:cubicBezTo>
                <a:cubicBezTo>
                  <a:pt x="54" y="58"/>
                  <a:pt x="53" y="56"/>
                  <a:pt x="52" y="55"/>
                </a:cubicBezTo>
                <a:cubicBezTo>
                  <a:pt x="51" y="53"/>
                  <a:pt x="50" y="52"/>
                  <a:pt x="48" y="51"/>
                </a:cubicBezTo>
                <a:cubicBezTo>
                  <a:pt x="46" y="50"/>
                  <a:pt x="44" y="49"/>
                  <a:pt x="41" y="48"/>
                </a:cubicBezTo>
                <a:cubicBezTo>
                  <a:pt x="38" y="48"/>
                  <a:pt x="35" y="47"/>
                  <a:pt x="31" y="46"/>
                </a:cubicBezTo>
                <a:cubicBezTo>
                  <a:pt x="26" y="45"/>
                  <a:pt x="22" y="43"/>
                  <a:pt x="19" y="42"/>
                </a:cubicBezTo>
                <a:cubicBezTo>
                  <a:pt x="16" y="41"/>
                  <a:pt x="13" y="40"/>
                  <a:pt x="10" y="38"/>
                </a:cubicBezTo>
                <a:cubicBezTo>
                  <a:pt x="8" y="37"/>
                  <a:pt x="7" y="35"/>
                  <a:pt x="6" y="33"/>
                </a:cubicBezTo>
                <a:cubicBezTo>
                  <a:pt x="5" y="31"/>
                  <a:pt x="4" y="28"/>
                  <a:pt x="4" y="25"/>
                </a:cubicBezTo>
                <a:cubicBezTo>
                  <a:pt x="4" y="21"/>
                  <a:pt x="5" y="18"/>
                  <a:pt x="6" y="14"/>
                </a:cubicBezTo>
                <a:cubicBezTo>
                  <a:pt x="8" y="11"/>
                  <a:pt x="10" y="9"/>
                  <a:pt x="13" y="7"/>
                </a:cubicBezTo>
                <a:cubicBezTo>
                  <a:pt x="16" y="5"/>
                  <a:pt x="19" y="3"/>
                  <a:pt x="23" y="2"/>
                </a:cubicBezTo>
                <a:cubicBezTo>
                  <a:pt x="26" y="1"/>
                  <a:pt x="30" y="0"/>
                  <a:pt x="34" y="0"/>
                </a:cubicBezTo>
                <a:cubicBezTo>
                  <a:pt x="40" y="0"/>
                  <a:pt x="46" y="1"/>
                  <a:pt x="51" y="3"/>
                </a:cubicBezTo>
                <a:cubicBezTo>
                  <a:pt x="56" y="5"/>
                  <a:pt x="61" y="8"/>
                  <a:pt x="64" y="11"/>
                </a:cubicBezTo>
                <a:cubicBezTo>
                  <a:pt x="58" y="19"/>
                  <a:pt x="58" y="19"/>
                  <a:pt x="58" y="19"/>
                </a:cubicBezTo>
                <a:cubicBezTo>
                  <a:pt x="55" y="16"/>
                  <a:pt x="51" y="14"/>
                  <a:pt x="47" y="12"/>
                </a:cubicBezTo>
                <a:cubicBezTo>
                  <a:pt x="43" y="11"/>
                  <a:pt x="38" y="10"/>
                  <a:pt x="34" y="10"/>
                </a:cubicBezTo>
                <a:cubicBezTo>
                  <a:pt x="29" y="10"/>
                  <a:pt x="25" y="11"/>
                  <a:pt x="22" y="13"/>
                </a:cubicBezTo>
                <a:cubicBezTo>
                  <a:pt x="18" y="15"/>
                  <a:pt x="17" y="19"/>
                  <a:pt x="17" y="23"/>
                </a:cubicBezTo>
                <a:cubicBezTo>
                  <a:pt x="17" y="25"/>
                  <a:pt x="17" y="27"/>
                  <a:pt x="18" y="28"/>
                </a:cubicBezTo>
                <a:cubicBezTo>
                  <a:pt x="18" y="29"/>
                  <a:pt x="19" y="30"/>
                  <a:pt x="21" y="31"/>
                </a:cubicBezTo>
                <a:cubicBezTo>
                  <a:pt x="22" y="32"/>
                  <a:pt x="24" y="33"/>
                  <a:pt x="27" y="33"/>
                </a:cubicBezTo>
                <a:cubicBezTo>
                  <a:pt x="29" y="34"/>
                  <a:pt x="32" y="35"/>
                  <a:pt x="35" y="36"/>
                </a:cubicBezTo>
                <a:cubicBezTo>
                  <a:pt x="41" y="37"/>
                  <a:pt x="45" y="38"/>
                  <a:pt x="49" y="39"/>
                </a:cubicBezTo>
                <a:cubicBezTo>
                  <a:pt x="53" y="41"/>
                  <a:pt x="56" y="42"/>
                  <a:pt x="59" y="44"/>
                </a:cubicBezTo>
                <a:cubicBezTo>
                  <a:pt x="61" y="46"/>
                  <a:pt x="63" y="48"/>
                  <a:pt x="65" y="50"/>
                </a:cubicBezTo>
                <a:cubicBezTo>
                  <a:pt x="66" y="52"/>
                  <a:pt x="66" y="55"/>
                  <a:pt x="66" y="58"/>
                </a:cubicBezTo>
                <a:cubicBezTo>
                  <a:pt x="66" y="66"/>
                  <a:pt x="64" y="72"/>
                  <a:pt x="58" y="76"/>
                </a:cubicBezTo>
                <a:cubicBezTo>
                  <a:pt x="52" y="80"/>
                  <a:pt x="45" y="82"/>
                  <a:pt x="35" y="8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4" name="Freeform 115"/>
          <p:cNvSpPr>
            <a:spLocks/>
          </p:cNvSpPr>
          <p:nvPr/>
        </p:nvSpPr>
        <p:spPr bwMode="auto">
          <a:xfrm>
            <a:off x="3914776" y="3997325"/>
            <a:ext cx="55563" cy="60325"/>
          </a:xfrm>
          <a:custGeom>
            <a:avLst/>
            <a:gdLst>
              <a:gd name="T0" fmla="*/ 26 w 74"/>
              <a:gd name="T1" fmla="*/ 80 h 80"/>
              <a:gd name="T2" fmla="*/ 7 w 74"/>
              <a:gd name="T3" fmla="*/ 72 h 80"/>
              <a:gd name="T4" fmla="*/ 0 w 74"/>
              <a:gd name="T5" fmla="*/ 47 h 80"/>
              <a:gd name="T6" fmla="*/ 0 w 74"/>
              <a:gd name="T7" fmla="*/ 0 h 80"/>
              <a:gd name="T8" fmla="*/ 14 w 74"/>
              <a:gd name="T9" fmla="*/ 0 h 80"/>
              <a:gd name="T10" fmla="*/ 14 w 74"/>
              <a:gd name="T11" fmla="*/ 45 h 80"/>
              <a:gd name="T12" fmla="*/ 31 w 74"/>
              <a:gd name="T13" fmla="*/ 69 h 80"/>
              <a:gd name="T14" fmla="*/ 46 w 74"/>
              <a:gd name="T15" fmla="*/ 64 h 80"/>
              <a:gd name="T16" fmla="*/ 57 w 74"/>
              <a:gd name="T17" fmla="*/ 49 h 80"/>
              <a:gd name="T18" fmla="*/ 57 w 74"/>
              <a:gd name="T19" fmla="*/ 0 h 80"/>
              <a:gd name="T20" fmla="*/ 70 w 74"/>
              <a:gd name="T21" fmla="*/ 0 h 80"/>
              <a:gd name="T22" fmla="*/ 70 w 74"/>
              <a:gd name="T23" fmla="*/ 63 h 80"/>
              <a:gd name="T24" fmla="*/ 74 w 74"/>
              <a:gd name="T25" fmla="*/ 67 h 80"/>
              <a:gd name="T26" fmla="*/ 74 w 74"/>
              <a:gd name="T27" fmla="*/ 79 h 80"/>
              <a:gd name="T28" fmla="*/ 71 w 74"/>
              <a:gd name="T29" fmla="*/ 79 h 80"/>
              <a:gd name="T30" fmla="*/ 68 w 74"/>
              <a:gd name="T31" fmla="*/ 79 h 80"/>
              <a:gd name="T32" fmla="*/ 62 w 74"/>
              <a:gd name="T33" fmla="*/ 77 h 80"/>
              <a:gd name="T34" fmla="*/ 59 w 74"/>
              <a:gd name="T35" fmla="*/ 71 h 80"/>
              <a:gd name="T36" fmla="*/ 59 w 74"/>
              <a:gd name="T37" fmla="*/ 62 h 80"/>
              <a:gd name="T38" fmla="*/ 45 w 74"/>
              <a:gd name="T39" fmla="*/ 76 h 80"/>
              <a:gd name="T40" fmla="*/ 26 w 74"/>
              <a:gd name="T41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4" h="80">
                <a:moveTo>
                  <a:pt x="26" y="80"/>
                </a:moveTo>
                <a:cubicBezTo>
                  <a:pt x="17" y="80"/>
                  <a:pt x="11" y="78"/>
                  <a:pt x="7" y="72"/>
                </a:cubicBezTo>
                <a:cubicBezTo>
                  <a:pt x="3" y="67"/>
                  <a:pt x="0" y="58"/>
                  <a:pt x="0" y="47"/>
                </a:cubicBezTo>
                <a:cubicBezTo>
                  <a:pt x="0" y="0"/>
                  <a:pt x="0" y="0"/>
                  <a:pt x="0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45"/>
                  <a:pt x="14" y="45"/>
                  <a:pt x="14" y="45"/>
                </a:cubicBezTo>
                <a:cubicBezTo>
                  <a:pt x="14" y="61"/>
                  <a:pt x="19" y="69"/>
                  <a:pt x="31" y="69"/>
                </a:cubicBezTo>
                <a:cubicBezTo>
                  <a:pt x="36" y="69"/>
                  <a:pt x="41" y="67"/>
                  <a:pt x="46" y="64"/>
                </a:cubicBezTo>
                <a:cubicBezTo>
                  <a:pt x="51" y="60"/>
                  <a:pt x="54" y="55"/>
                  <a:pt x="57" y="49"/>
                </a:cubicBezTo>
                <a:cubicBezTo>
                  <a:pt x="57" y="0"/>
                  <a:pt x="57" y="0"/>
                  <a:pt x="57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0" y="63"/>
                  <a:pt x="70" y="63"/>
                  <a:pt x="70" y="63"/>
                </a:cubicBezTo>
                <a:cubicBezTo>
                  <a:pt x="70" y="66"/>
                  <a:pt x="72" y="67"/>
                  <a:pt x="74" y="67"/>
                </a:cubicBezTo>
                <a:cubicBezTo>
                  <a:pt x="74" y="79"/>
                  <a:pt x="74" y="79"/>
                  <a:pt x="74" y="79"/>
                </a:cubicBezTo>
                <a:cubicBezTo>
                  <a:pt x="73" y="79"/>
                  <a:pt x="72" y="79"/>
                  <a:pt x="71" y="79"/>
                </a:cubicBezTo>
                <a:cubicBezTo>
                  <a:pt x="70" y="79"/>
                  <a:pt x="69" y="79"/>
                  <a:pt x="68" y="79"/>
                </a:cubicBezTo>
                <a:cubicBezTo>
                  <a:pt x="66" y="79"/>
                  <a:pt x="64" y="79"/>
                  <a:pt x="62" y="77"/>
                </a:cubicBezTo>
                <a:cubicBezTo>
                  <a:pt x="60" y="76"/>
                  <a:pt x="59" y="74"/>
                  <a:pt x="59" y="71"/>
                </a:cubicBezTo>
                <a:cubicBezTo>
                  <a:pt x="59" y="62"/>
                  <a:pt x="59" y="62"/>
                  <a:pt x="59" y="62"/>
                </a:cubicBezTo>
                <a:cubicBezTo>
                  <a:pt x="55" y="68"/>
                  <a:pt x="50" y="73"/>
                  <a:pt x="45" y="76"/>
                </a:cubicBezTo>
                <a:cubicBezTo>
                  <a:pt x="39" y="79"/>
                  <a:pt x="33" y="80"/>
                  <a:pt x="26" y="8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5" name="Freeform 116"/>
          <p:cNvSpPr>
            <a:spLocks/>
          </p:cNvSpPr>
          <p:nvPr/>
        </p:nvSpPr>
        <p:spPr bwMode="auto">
          <a:xfrm>
            <a:off x="3978276" y="3995738"/>
            <a:ext cx="50800" cy="61913"/>
          </a:xfrm>
          <a:custGeom>
            <a:avLst/>
            <a:gdLst>
              <a:gd name="T0" fmla="*/ 35 w 67"/>
              <a:gd name="T1" fmla="*/ 82 h 82"/>
              <a:gd name="T2" fmla="*/ 16 w 67"/>
              <a:gd name="T3" fmla="*/ 80 h 82"/>
              <a:gd name="T4" fmla="*/ 0 w 67"/>
              <a:gd name="T5" fmla="*/ 71 h 82"/>
              <a:gd name="T6" fmla="*/ 6 w 67"/>
              <a:gd name="T7" fmla="*/ 62 h 82"/>
              <a:gd name="T8" fmla="*/ 20 w 67"/>
              <a:gd name="T9" fmla="*/ 70 h 82"/>
              <a:gd name="T10" fmla="*/ 35 w 67"/>
              <a:gd name="T11" fmla="*/ 73 h 82"/>
              <a:gd name="T12" fmla="*/ 49 w 67"/>
              <a:gd name="T13" fmla="*/ 69 h 82"/>
              <a:gd name="T14" fmla="*/ 54 w 67"/>
              <a:gd name="T15" fmla="*/ 60 h 82"/>
              <a:gd name="T16" fmla="*/ 52 w 67"/>
              <a:gd name="T17" fmla="*/ 55 h 82"/>
              <a:gd name="T18" fmla="*/ 48 w 67"/>
              <a:gd name="T19" fmla="*/ 51 h 82"/>
              <a:gd name="T20" fmla="*/ 41 w 67"/>
              <a:gd name="T21" fmla="*/ 48 h 82"/>
              <a:gd name="T22" fmla="*/ 31 w 67"/>
              <a:gd name="T23" fmla="*/ 46 h 82"/>
              <a:gd name="T24" fmla="*/ 19 w 67"/>
              <a:gd name="T25" fmla="*/ 42 h 82"/>
              <a:gd name="T26" fmla="*/ 11 w 67"/>
              <a:gd name="T27" fmla="*/ 38 h 82"/>
              <a:gd name="T28" fmla="*/ 6 w 67"/>
              <a:gd name="T29" fmla="*/ 33 h 82"/>
              <a:gd name="T30" fmla="*/ 4 w 67"/>
              <a:gd name="T31" fmla="*/ 25 h 82"/>
              <a:gd name="T32" fmla="*/ 7 w 67"/>
              <a:gd name="T33" fmla="*/ 14 h 82"/>
              <a:gd name="T34" fmla="*/ 13 w 67"/>
              <a:gd name="T35" fmla="*/ 7 h 82"/>
              <a:gd name="T36" fmla="*/ 23 w 67"/>
              <a:gd name="T37" fmla="*/ 2 h 82"/>
              <a:gd name="T38" fmla="*/ 35 w 67"/>
              <a:gd name="T39" fmla="*/ 0 h 82"/>
              <a:gd name="T40" fmla="*/ 51 w 67"/>
              <a:gd name="T41" fmla="*/ 3 h 82"/>
              <a:gd name="T42" fmla="*/ 64 w 67"/>
              <a:gd name="T43" fmla="*/ 11 h 82"/>
              <a:gd name="T44" fmla="*/ 58 w 67"/>
              <a:gd name="T45" fmla="*/ 19 h 82"/>
              <a:gd name="T46" fmla="*/ 47 w 67"/>
              <a:gd name="T47" fmla="*/ 12 h 82"/>
              <a:gd name="T48" fmla="*/ 34 w 67"/>
              <a:gd name="T49" fmla="*/ 10 h 82"/>
              <a:gd name="T50" fmla="*/ 22 w 67"/>
              <a:gd name="T51" fmla="*/ 13 h 82"/>
              <a:gd name="T52" fmla="*/ 17 w 67"/>
              <a:gd name="T53" fmla="*/ 23 h 82"/>
              <a:gd name="T54" fmla="*/ 18 w 67"/>
              <a:gd name="T55" fmla="*/ 28 h 82"/>
              <a:gd name="T56" fmla="*/ 21 w 67"/>
              <a:gd name="T57" fmla="*/ 31 h 82"/>
              <a:gd name="T58" fmla="*/ 27 w 67"/>
              <a:gd name="T59" fmla="*/ 33 h 82"/>
              <a:gd name="T60" fmla="*/ 36 w 67"/>
              <a:gd name="T61" fmla="*/ 36 h 82"/>
              <a:gd name="T62" fmla="*/ 49 w 67"/>
              <a:gd name="T63" fmla="*/ 39 h 82"/>
              <a:gd name="T64" fmla="*/ 59 w 67"/>
              <a:gd name="T65" fmla="*/ 44 h 82"/>
              <a:gd name="T66" fmla="*/ 65 w 67"/>
              <a:gd name="T67" fmla="*/ 50 h 82"/>
              <a:gd name="T68" fmla="*/ 67 w 67"/>
              <a:gd name="T69" fmla="*/ 58 h 82"/>
              <a:gd name="T70" fmla="*/ 58 w 67"/>
              <a:gd name="T71" fmla="*/ 76 h 82"/>
              <a:gd name="T72" fmla="*/ 35 w 67"/>
              <a:gd name="T73" fmla="*/ 8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7" h="82">
                <a:moveTo>
                  <a:pt x="35" y="82"/>
                </a:moveTo>
                <a:cubicBezTo>
                  <a:pt x="29" y="82"/>
                  <a:pt x="23" y="82"/>
                  <a:pt x="16" y="80"/>
                </a:cubicBezTo>
                <a:cubicBezTo>
                  <a:pt x="10" y="78"/>
                  <a:pt x="5" y="75"/>
                  <a:pt x="0" y="71"/>
                </a:cubicBezTo>
                <a:cubicBezTo>
                  <a:pt x="6" y="62"/>
                  <a:pt x="6" y="62"/>
                  <a:pt x="6" y="62"/>
                </a:cubicBezTo>
                <a:cubicBezTo>
                  <a:pt x="11" y="66"/>
                  <a:pt x="16" y="68"/>
                  <a:pt x="20" y="70"/>
                </a:cubicBezTo>
                <a:cubicBezTo>
                  <a:pt x="25" y="72"/>
                  <a:pt x="30" y="73"/>
                  <a:pt x="35" y="73"/>
                </a:cubicBezTo>
                <a:cubicBezTo>
                  <a:pt x="41" y="73"/>
                  <a:pt x="45" y="71"/>
                  <a:pt x="49" y="69"/>
                </a:cubicBezTo>
                <a:cubicBezTo>
                  <a:pt x="52" y="67"/>
                  <a:pt x="54" y="64"/>
                  <a:pt x="54" y="60"/>
                </a:cubicBezTo>
                <a:cubicBezTo>
                  <a:pt x="54" y="58"/>
                  <a:pt x="53" y="56"/>
                  <a:pt x="52" y="55"/>
                </a:cubicBezTo>
                <a:cubicBezTo>
                  <a:pt x="51" y="53"/>
                  <a:pt x="50" y="52"/>
                  <a:pt x="48" y="51"/>
                </a:cubicBezTo>
                <a:cubicBezTo>
                  <a:pt x="46" y="50"/>
                  <a:pt x="44" y="49"/>
                  <a:pt x="41" y="48"/>
                </a:cubicBezTo>
                <a:cubicBezTo>
                  <a:pt x="38" y="48"/>
                  <a:pt x="35" y="47"/>
                  <a:pt x="31" y="46"/>
                </a:cubicBezTo>
                <a:cubicBezTo>
                  <a:pt x="27" y="45"/>
                  <a:pt x="23" y="43"/>
                  <a:pt x="19" y="42"/>
                </a:cubicBezTo>
                <a:cubicBezTo>
                  <a:pt x="16" y="41"/>
                  <a:pt x="13" y="40"/>
                  <a:pt x="11" y="38"/>
                </a:cubicBezTo>
                <a:cubicBezTo>
                  <a:pt x="8" y="37"/>
                  <a:pt x="7" y="35"/>
                  <a:pt x="6" y="33"/>
                </a:cubicBezTo>
                <a:cubicBezTo>
                  <a:pt x="5" y="31"/>
                  <a:pt x="4" y="28"/>
                  <a:pt x="4" y="25"/>
                </a:cubicBezTo>
                <a:cubicBezTo>
                  <a:pt x="4" y="21"/>
                  <a:pt x="5" y="18"/>
                  <a:pt x="7" y="14"/>
                </a:cubicBezTo>
                <a:cubicBezTo>
                  <a:pt x="8" y="11"/>
                  <a:pt x="10" y="9"/>
                  <a:pt x="13" y="7"/>
                </a:cubicBezTo>
                <a:cubicBezTo>
                  <a:pt x="16" y="5"/>
                  <a:pt x="19" y="3"/>
                  <a:pt x="23" y="2"/>
                </a:cubicBezTo>
                <a:cubicBezTo>
                  <a:pt x="26" y="1"/>
                  <a:pt x="30" y="0"/>
                  <a:pt x="35" y="0"/>
                </a:cubicBezTo>
                <a:cubicBezTo>
                  <a:pt x="41" y="0"/>
                  <a:pt x="46" y="1"/>
                  <a:pt x="51" y="3"/>
                </a:cubicBezTo>
                <a:cubicBezTo>
                  <a:pt x="56" y="5"/>
                  <a:pt x="61" y="8"/>
                  <a:pt x="64" y="11"/>
                </a:cubicBezTo>
                <a:cubicBezTo>
                  <a:pt x="58" y="19"/>
                  <a:pt x="58" y="19"/>
                  <a:pt x="58" y="19"/>
                </a:cubicBezTo>
                <a:cubicBezTo>
                  <a:pt x="55" y="16"/>
                  <a:pt x="51" y="14"/>
                  <a:pt x="47" y="12"/>
                </a:cubicBezTo>
                <a:cubicBezTo>
                  <a:pt x="43" y="11"/>
                  <a:pt x="39" y="10"/>
                  <a:pt x="34" y="10"/>
                </a:cubicBezTo>
                <a:cubicBezTo>
                  <a:pt x="29" y="10"/>
                  <a:pt x="25" y="11"/>
                  <a:pt x="22" y="13"/>
                </a:cubicBezTo>
                <a:cubicBezTo>
                  <a:pt x="19" y="15"/>
                  <a:pt x="17" y="19"/>
                  <a:pt x="17" y="23"/>
                </a:cubicBezTo>
                <a:cubicBezTo>
                  <a:pt x="17" y="25"/>
                  <a:pt x="17" y="27"/>
                  <a:pt x="18" y="28"/>
                </a:cubicBezTo>
                <a:cubicBezTo>
                  <a:pt x="19" y="29"/>
                  <a:pt x="20" y="30"/>
                  <a:pt x="21" y="31"/>
                </a:cubicBezTo>
                <a:cubicBezTo>
                  <a:pt x="23" y="32"/>
                  <a:pt x="25" y="33"/>
                  <a:pt x="27" y="33"/>
                </a:cubicBezTo>
                <a:cubicBezTo>
                  <a:pt x="29" y="34"/>
                  <a:pt x="32" y="35"/>
                  <a:pt x="36" y="36"/>
                </a:cubicBezTo>
                <a:cubicBezTo>
                  <a:pt x="41" y="37"/>
                  <a:pt x="45" y="38"/>
                  <a:pt x="49" y="39"/>
                </a:cubicBezTo>
                <a:cubicBezTo>
                  <a:pt x="53" y="41"/>
                  <a:pt x="56" y="42"/>
                  <a:pt x="59" y="44"/>
                </a:cubicBezTo>
                <a:cubicBezTo>
                  <a:pt x="62" y="46"/>
                  <a:pt x="64" y="48"/>
                  <a:pt x="65" y="50"/>
                </a:cubicBezTo>
                <a:cubicBezTo>
                  <a:pt x="66" y="52"/>
                  <a:pt x="67" y="55"/>
                  <a:pt x="67" y="58"/>
                </a:cubicBezTo>
                <a:cubicBezTo>
                  <a:pt x="67" y="66"/>
                  <a:pt x="64" y="72"/>
                  <a:pt x="58" y="76"/>
                </a:cubicBezTo>
                <a:cubicBezTo>
                  <a:pt x="52" y="80"/>
                  <a:pt x="45" y="82"/>
                  <a:pt x="35" y="8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6" name="Freeform 117"/>
          <p:cNvSpPr>
            <a:spLocks/>
          </p:cNvSpPr>
          <p:nvPr/>
        </p:nvSpPr>
        <p:spPr bwMode="auto">
          <a:xfrm>
            <a:off x="4035426" y="3995738"/>
            <a:ext cx="55563" cy="61913"/>
          </a:xfrm>
          <a:custGeom>
            <a:avLst/>
            <a:gdLst>
              <a:gd name="T0" fmla="*/ 0 w 74"/>
              <a:gd name="T1" fmla="*/ 41 h 82"/>
              <a:gd name="T2" fmla="*/ 3 w 74"/>
              <a:gd name="T3" fmla="*/ 25 h 82"/>
              <a:gd name="T4" fmla="*/ 11 w 74"/>
              <a:gd name="T5" fmla="*/ 12 h 82"/>
              <a:gd name="T6" fmla="*/ 24 w 74"/>
              <a:gd name="T7" fmla="*/ 4 h 82"/>
              <a:gd name="T8" fmla="*/ 40 w 74"/>
              <a:gd name="T9" fmla="*/ 0 h 82"/>
              <a:gd name="T10" fmla="*/ 61 w 74"/>
              <a:gd name="T11" fmla="*/ 6 h 82"/>
              <a:gd name="T12" fmla="*/ 74 w 74"/>
              <a:gd name="T13" fmla="*/ 20 h 82"/>
              <a:gd name="T14" fmla="*/ 61 w 74"/>
              <a:gd name="T15" fmla="*/ 24 h 82"/>
              <a:gd name="T16" fmla="*/ 52 w 74"/>
              <a:gd name="T17" fmla="*/ 15 h 82"/>
              <a:gd name="T18" fmla="*/ 40 w 74"/>
              <a:gd name="T19" fmla="*/ 12 h 82"/>
              <a:gd name="T20" fmla="*/ 30 w 74"/>
              <a:gd name="T21" fmla="*/ 14 h 82"/>
              <a:gd name="T22" fmla="*/ 21 w 74"/>
              <a:gd name="T23" fmla="*/ 20 h 82"/>
              <a:gd name="T24" fmla="*/ 16 w 74"/>
              <a:gd name="T25" fmla="*/ 30 h 82"/>
              <a:gd name="T26" fmla="*/ 14 w 74"/>
              <a:gd name="T27" fmla="*/ 41 h 82"/>
              <a:gd name="T28" fmla="*/ 16 w 74"/>
              <a:gd name="T29" fmla="*/ 53 h 82"/>
              <a:gd name="T30" fmla="*/ 22 w 74"/>
              <a:gd name="T31" fmla="*/ 62 h 82"/>
              <a:gd name="T32" fmla="*/ 30 w 74"/>
              <a:gd name="T33" fmla="*/ 69 h 82"/>
              <a:gd name="T34" fmla="*/ 40 w 74"/>
              <a:gd name="T35" fmla="*/ 71 h 82"/>
              <a:gd name="T36" fmla="*/ 47 w 74"/>
              <a:gd name="T37" fmla="*/ 70 h 82"/>
              <a:gd name="T38" fmla="*/ 53 w 74"/>
              <a:gd name="T39" fmla="*/ 67 h 82"/>
              <a:gd name="T40" fmla="*/ 58 w 74"/>
              <a:gd name="T41" fmla="*/ 63 h 82"/>
              <a:gd name="T42" fmla="*/ 61 w 74"/>
              <a:gd name="T43" fmla="*/ 59 h 82"/>
              <a:gd name="T44" fmla="*/ 74 w 74"/>
              <a:gd name="T45" fmla="*/ 63 h 82"/>
              <a:gd name="T46" fmla="*/ 69 w 74"/>
              <a:gd name="T47" fmla="*/ 71 h 82"/>
              <a:gd name="T48" fmla="*/ 62 w 74"/>
              <a:gd name="T49" fmla="*/ 77 h 82"/>
              <a:gd name="T50" fmla="*/ 52 w 74"/>
              <a:gd name="T51" fmla="*/ 81 h 82"/>
              <a:gd name="T52" fmla="*/ 41 w 74"/>
              <a:gd name="T53" fmla="*/ 82 h 82"/>
              <a:gd name="T54" fmla="*/ 24 w 74"/>
              <a:gd name="T55" fmla="*/ 79 h 82"/>
              <a:gd name="T56" fmla="*/ 11 w 74"/>
              <a:gd name="T57" fmla="*/ 70 h 82"/>
              <a:gd name="T58" fmla="*/ 3 w 74"/>
              <a:gd name="T59" fmla="*/ 57 h 82"/>
              <a:gd name="T60" fmla="*/ 0 w 74"/>
              <a:gd name="T61" fmla="*/ 41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4" h="82">
                <a:moveTo>
                  <a:pt x="0" y="41"/>
                </a:moveTo>
                <a:cubicBezTo>
                  <a:pt x="0" y="36"/>
                  <a:pt x="1" y="30"/>
                  <a:pt x="3" y="25"/>
                </a:cubicBezTo>
                <a:cubicBezTo>
                  <a:pt x="5" y="20"/>
                  <a:pt x="8" y="16"/>
                  <a:pt x="11" y="12"/>
                </a:cubicBezTo>
                <a:cubicBezTo>
                  <a:pt x="15" y="9"/>
                  <a:pt x="19" y="6"/>
                  <a:pt x="24" y="4"/>
                </a:cubicBezTo>
                <a:cubicBezTo>
                  <a:pt x="29" y="1"/>
                  <a:pt x="34" y="0"/>
                  <a:pt x="40" y="0"/>
                </a:cubicBezTo>
                <a:cubicBezTo>
                  <a:pt x="48" y="0"/>
                  <a:pt x="55" y="2"/>
                  <a:pt x="61" y="6"/>
                </a:cubicBezTo>
                <a:cubicBezTo>
                  <a:pt x="66" y="9"/>
                  <a:pt x="71" y="14"/>
                  <a:pt x="74" y="20"/>
                </a:cubicBezTo>
                <a:cubicBezTo>
                  <a:pt x="61" y="24"/>
                  <a:pt x="61" y="24"/>
                  <a:pt x="61" y="24"/>
                </a:cubicBezTo>
                <a:cubicBezTo>
                  <a:pt x="59" y="20"/>
                  <a:pt x="56" y="17"/>
                  <a:pt x="52" y="15"/>
                </a:cubicBezTo>
                <a:cubicBezTo>
                  <a:pt x="49" y="13"/>
                  <a:pt x="45" y="12"/>
                  <a:pt x="40" y="12"/>
                </a:cubicBezTo>
                <a:cubicBezTo>
                  <a:pt x="36" y="12"/>
                  <a:pt x="33" y="13"/>
                  <a:pt x="30" y="14"/>
                </a:cubicBezTo>
                <a:cubicBezTo>
                  <a:pt x="26" y="16"/>
                  <a:pt x="24" y="18"/>
                  <a:pt x="21" y="20"/>
                </a:cubicBezTo>
                <a:cubicBezTo>
                  <a:pt x="19" y="23"/>
                  <a:pt x="17" y="26"/>
                  <a:pt x="16" y="30"/>
                </a:cubicBezTo>
                <a:cubicBezTo>
                  <a:pt x="14" y="33"/>
                  <a:pt x="14" y="37"/>
                  <a:pt x="14" y="41"/>
                </a:cubicBezTo>
                <a:cubicBezTo>
                  <a:pt x="14" y="45"/>
                  <a:pt x="15" y="49"/>
                  <a:pt x="16" y="53"/>
                </a:cubicBezTo>
                <a:cubicBezTo>
                  <a:pt x="17" y="57"/>
                  <a:pt x="19" y="60"/>
                  <a:pt x="22" y="62"/>
                </a:cubicBezTo>
                <a:cubicBezTo>
                  <a:pt x="24" y="65"/>
                  <a:pt x="27" y="67"/>
                  <a:pt x="30" y="69"/>
                </a:cubicBezTo>
                <a:cubicBezTo>
                  <a:pt x="33" y="70"/>
                  <a:pt x="37" y="71"/>
                  <a:pt x="40" y="71"/>
                </a:cubicBezTo>
                <a:cubicBezTo>
                  <a:pt x="43" y="71"/>
                  <a:pt x="45" y="71"/>
                  <a:pt x="47" y="70"/>
                </a:cubicBezTo>
                <a:cubicBezTo>
                  <a:pt x="49" y="69"/>
                  <a:pt x="51" y="68"/>
                  <a:pt x="53" y="67"/>
                </a:cubicBezTo>
                <a:cubicBezTo>
                  <a:pt x="55" y="66"/>
                  <a:pt x="57" y="65"/>
                  <a:pt x="58" y="63"/>
                </a:cubicBezTo>
                <a:cubicBezTo>
                  <a:pt x="60" y="62"/>
                  <a:pt x="61" y="60"/>
                  <a:pt x="61" y="59"/>
                </a:cubicBezTo>
                <a:cubicBezTo>
                  <a:pt x="74" y="63"/>
                  <a:pt x="74" y="63"/>
                  <a:pt x="74" y="63"/>
                </a:cubicBezTo>
                <a:cubicBezTo>
                  <a:pt x="73" y="66"/>
                  <a:pt x="71" y="68"/>
                  <a:pt x="69" y="71"/>
                </a:cubicBezTo>
                <a:cubicBezTo>
                  <a:pt x="67" y="73"/>
                  <a:pt x="65" y="75"/>
                  <a:pt x="62" y="77"/>
                </a:cubicBezTo>
                <a:cubicBezTo>
                  <a:pt x="59" y="79"/>
                  <a:pt x="55" y="80"/>
                  <a:pt x="52" y="81"/>
                </a:cubicBezTo>
                <a:cubicBezTo>
                  <a:pt x="48" y="82"/>
                  <a:pt x="44" y="82"/>
                  <a:pt x="41" y="82"/>
                </a:cubicBezTo>
                <a:cubicBezTo>
                  <a:pt x="35" y="82"/>
                  <a:pt x="29" y="81"/>
                  <a:pt x="24" y="79"/>
                </a:cubicBezTo>
                <a:cubicBezTo>
                  <a:pt x="19" y="77"/>
                  <a:pt x="15" y="74"/>
                  <a:pt x="11" y="70"/>
                </a:cubicBezTo>
                <a:cubicBezTo>
                  <a:pt x="8" y="66"/>
                  <a:pt x="5" y="62"/>
                  <a:pt x="3" y="57"/>
                </a:cubicBezTo>
                <a:cubicBezTo>
                  <a:pt x="1" y="52"/>
                  <a:pt x="0" y="47"/>
                  <a:pt x="0" y="4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7" name="Freeform 118"/>
          <p:cNvSpPr>
            <a:spLocks noEditPoints="1"/>
          </p:cNvSpPr>
          <p:nvPr/>
        </p:nvSpPr>
        <p:spPr bwMode="auto">
          <a:xfrm>
            <a:off x="4103688" y="3971925"/>
            <a:ext cx="9525" cy="84138"/>
          </a:xfrm>
          <a:custGeom>
            <a:avLst/>
            <a:gdLst>
              <a:gd name="T0" fmla="*/ 0 w 6"/>
              <a:gd name="T1" fmla="*/ 53 h 53"/>
              <a:gd name="T2" fmla="*/ 0 w 6"/>
              <a:gd name="T3" fmla="*/ 16 h 53"/>
              <a:gd name="T4" fmla="*/ 6 w 6"/>
              <a:gd name="T5" fmla="*/ 16 h 53"/>
              <a:gd name="T6" fmla="*/ 6 w 6"/>
              <a:gd name="T7" fmla="*/ 53 h 53"/>
              <a:gd name="T8" fmla="*/ 0 w 6"/>
              <a:gd name="T9" fmla="*/ 53 h 53"/>
              <a:gd name="T10" fmla="*/ 0 w 6"/>
              <a:gd name="T11" fmla="*/ 53 h 53"/>
              <a:gd name="T12" fmla="*/ 0 w 6"/>
              <a:gd name="T13" fmla="*/ 9 h 53"/>
              <a:gd name="T14" fmla="*/ 0 w 6"/>
              <a:gd name="T15" fmla="*/ 0 h 53"/>
              <a:gd name="T16" fmla="*/ 6 w 6"/>
              <a:gd name="T17" fmla="*/ 0 h 53"/>
              <a:gd name="T18" fmla="*/ 6 w 6"/>
              <a:gd name="T19" fmla="*/ 9 h 53"/>
              <a:gd name="T20" fmla="*/ 0 w 6"/>
              <a:gd name="T21" fmla="*/ 9 h 53"/>
              <a:gd name="T22" fmla="*/ 0 w 6"/>
              <a:gd name="T23" fmla="*/ 9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" h="53">
                <a:moveTo>
                  <a:pt x="0" y="53"/>
                </a:moveTo>
                <a:lnTo>
                  <a:pt x="0" y="16"/>
                </a:lnTo>
                <a:lnTo>
                  <a:pt x="6" y="16"/>
                </a:lnTo>
                <a:lnTo>
                  <a:pt x="6" y="53"/>
                </a:lnTo>
                <a:lnTo>
                  <a:pt x="0" y="53"/>
                </a:lnTo>
                <a:lnTo>
                  <a:pt x="0" y="53"/>
                </a:lnTo>
                <a:close/>
                <a:moveTo>
                  <a:pt x="0" y="9"/>
                </a:moveTo>
                <a:lnTo>
                  <a:pt x="0" y="0"/>
                </a:lnTo>
                <a:lnTo>
                  <a:pt x="6" y="0"/>
                </a:lnTo>
                <a:lnTo>
                  <a:pt x="6" y="9"/>
                </a:lnTo>
                <a:lnTo>
                  <a:pt x="0" y="9"/>
                </a:lnTo>
                <a:lnTo>
                  <a:pt x="0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8" name="Freeform 119"/>
          <p:cNvSpPr>
            <a:spLocks noEditPoints="1"/>
          </p:cNvSpPr>
          <p:nvPr/>
        </p:nvSpPr>
        <p:spPr bwMode="auto">
          <a:xfrm>
            <a:off x="4129088" y="3995738"/>
            <a:ext cx="60325" cy="84138"/>
          </a:xfrm>
          <a:custGeom>
            <a:avLst/>
            <a:gdLst>
              <a:gd name="T0" fmla="*/ 43 w 79"/>
              <a:gd name="T1" fmla="*/ 82 h 113"/>
              <a:gd name="T2" fmla="*/ 26 w 79"/>
              <a:gd name="T3" fmla="*/ 78 h 113"/>
              <a:gd name="T4" fmla="*/ 14 w 79"/>
              <a:gd name="T5" fmla="*/ 65 h 113"/>
              <a:gd name="T6" fmla="*/ 14 w 79"/>
              <a:gd name="T7" fmla="*/ 113 h 113"/>
              <a:gd name="T8" fmla="*/ 0 w 79"/>
              <a:gd name="T9" fmla="*/ 113 h 113"/>
              <a:gd name="T10" fmla="*/ 0 w 79"/>
              <a:gd name="T11" fmla="*/ 2 h 113"/>
              <a:gd name="T12" fmla="*/ 12 w 79"/>
              <a:gd name="T13" fmla="*/ 2 h 113"/>
              <a:gd name="T14" fmla="*/ 12 w 79"/>
              <a:gd name="T15" fmla="*/ 17 h 113"/>
              <a:gd name="T16" fmla="*/ 25 w 79"/>
              <a:gd name="T17" fmla="*/ 5 h 113"/>
              <a:gd name="T18" fmla="*/ 41 w 79"/>
              <a:gd name="T19" fmla="*/ 0 h 113"/>
              <a:gd name="T20" fmla="*/ 56 w 79"/>
              <a:gd name="T21" fmla="*/ 4 h 113"/>
              <a:gd name="T22" fmla="*/ 68 w 79"/>
              <a:gd name="T23" fmla="*/ 13 h 113"/>
              <a:gd name="T24" fmla="*/ 76 w 79"/>
              <a:gd name="T25" fmla="*/ 26 h 113"/>
              <a:gd name="T26" fmla="*/ 79 w 79"/>
              <a:gd name="T27" fmla="*/ 41 h 113"/>
              <a:gd name="T28" fmla="*/ 76 w 79"/>
              <a:gd name="T29" fmla="*/ 57 h 113"/>
              <a:gd name="T30" fmla="*/ 69 w 79"/>
              <a:gd name="T31" fmla="*/ 70 h 113"/>
              <a:gd name="T32" fmla="*/ 58 w 79"/>
              <a:gd name="T33" fmla="*/ 79 h 113"/>
              <a:gd name="T34" fmla="*/ 43 w 79"/>
              <a:gd name="T35" fmla="*/ 82 h 113"/>
              <a:gd name="T36" fmla="*/ 39 w 79"/>
              <a:gd name="T37" fmla="*/ 71 h 113"/>
              <a:gd name="T38" fmla="*/ 50 w 79"/>
              <a:gd name="T39" fmla="*/ 68 h 113"/>
              <a:gd name="T40" fmla="*/ 58 w 79"/>
              <a:gd name="T41" fmla="*/ 62 h 113"/>
              <a:gd name="T42" fmla="*/ 63 w 79"/>
              <a:gd name="T43" fmla="*/ 52 h 113"/>
              <a:gd name="T44" fmla="*/ 65 w 79"/>
              <a:gd name="T45" fmla="*/ 41 h 113"/>
              <a:gd name="T46" fmla="*/ 63 w 79"/>
              <a:gd name="T47" fmla="*/ 30 h 113"/>
              <a:gd name="T48" fmla="*/ 57 w 79"/>
              <a:gd name="T49" fmla="*/ 21 h 113"/>
              <a:gd name="T50" fmla="*/ 48 w 79"/>
              <a:gd name="T51" fmla="*/ 14 h 113"/>
              <a:gd name="T52" fmla="*/ 38 w 79"/>
              <a:gd name="T53" fmla="*/ 12 h 113"/>
              <a:gd name="T54" fmla="*/ 30 w 79"/>
              <a:gd name="T55" fmla="*/ 13 h 113"/>
              <a:gd name="T56" fmla="*/ 23 w 79"/>
              <a:gd name="T57" fmla="*/ 17 h 113"/>
              <a:gd name="T58" fmla="*/ 17 w 79"/>
              <a:gd name="T59" fmla="*/ 23 h 113"/>
              <a:gd name="T60" fmla="*/ 14 w 79"/>
              <a:gd name="T61" fmla="*/ 30 h 113"/>
              <a:gd name="T62" fmla="*/ 14 w 79"/>
              <a:gd name="T63" fmla="*/ 52 h 113"/>
              <a:gd name="T64" fmla="*/ 18 w 79"/>
              <a:gd name="T65" fmla="*/ 60 h 113"/>
              <a:gd name="T66" fmla="*/ 24 w 79"/>
              <a:gd name="T67" fmla="*/ 66 h 113"/>
              <a:gd name="T68" fmla="*/ 31 w 79"/>
              <a:gd name="T69" fmla="*/ 70 h 113"/>
              <a:gd name="T70" fmla="*/ 39 w 79"/>
              <a:gd name="T71" fmla="*/ 71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9" h="113">
                <a:moveTo>
                  <a:pt x="43" y="82"/>
                </a:moveTo>
                <a:cubicBezTo>
                  <a:pt x="37" y="82"/>
                  <a:pt x="31" y="81"/>
                  <a:pt x="26" y="78"/>
                </a:cubicBezTo>
                <a:cubicBezTo>
                  <a:pt x="21" y="74"/>
                  <a:pt x="17" y="70"/>
                  <a:pt x="14" y="65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2"/>
                  <a:pt x="0" y="2"/>
                  <a:pt x="0" y="2"/>
                </a:cubicBezTo>
                <a:cubicBezTo>
                  <a:pt x="12" y="2"/>
                  <a:pt x="12" y="2"/>
                  <a:pt x="12" y="2"/>
                </a:cubicBezTo>
                <a:cubicBezTo>
                  <a:pt x="12" y="17"/>
                  <a:pt x="12" y="17"/>
                  <a:pt x="12" y="17"/>
                </a:cubicBezTo>
                <a:cubicBezTo>
                  <a:pt x="15" y="12"/>
                  <a:pt x="20" y="8"/>
                  <a:pt x="25" y="5"/>
                </a:cubicBezTo>
                <a:cubicBezTo>
                  <a:pt x="30" y="2"/>
                  <a:pt x="35" y="0"/>
                  <a:pt x="41" y="0"/>
                </a:cubicBezTo>
                <a:cubicBezTo>
                  <a:pt x="47" y="0"/>
                  <a:pt x="52" y="2"/>
                  <a:pt x="56" y="4"/>
                </a:cubicBezTo>
                <a:cubicBezTo>
                  <a:pt x="61" y="6"/>
                  <a:pt x="65" y="9"/>
                  <a:pt x="68" y="13"/>
                </a:cubicBezTo>
                <a:cubicBezTo>
                  <a:pt x="71" y="17"/>
                  <a:pt x="74" y="21"/>
                  <a:pt x="76" y="26"/>
                </a:cubicBezTo>
                <a:cubicBezTo>
                  <a:pt x="78" y="31"/>
                  <a:pt x="79" y="36"/>
                  <a:pt x="79" y="41"/>
                </a:cubicBezTo>
                <a:cubicBezTo>
                  <a:pt x="79" y="47"/>
                  <a:pt x="78" y="52"/>
                  <a:pt x="76" y="57"/>
                </a:cubicBezTo>
                <a:cubicBezTo>
                  <a:pt x="74" y="62"/>
                  <a:pt x="72" y="67"/>
                  <a:pt x="69" y="70"/>
                </a:cubicBezTo>
                <a:cubicBezTo>
                  <a:pt x="66" y="74"/>
                  <a:pt x="62" y="77"/>
                  <a:pt x="58" y="79"/>
                </a:cubicBezTo>
                <a:cubicBezTo>
                  <a:pt x="53" y="81"/>
                  <a:pt x="48" y="82"/>
                  <a:pt x="43" y="82"/>
                </a:cubicBezTo>
                <a:close/>
                <a:moveTo>
                  <a:pt x="39" y="71"/>
                </a:moveTo>
                <a:cubicBezTo>
                  <a:pt x="43" y="71"/>
                  <a:pt x="47" y="70"/>
                  <a:pt x="50" y="68"/>
                </a:cubicBezTo>
                <a:cubicBezTo>
                  <a:pt x="53" y="67"/>
                  <a:pt x="56" y="65"/>
                  <a:pt x="58" y="62"/>
                </a:cubicBezTo>
                <a:cubicBezTo>
                  <a:pt x="60" y="59"/>
                  <a:pt x="62" y="56"/>
                  <a:pt x="63" y="52"/>
                </a:cubicBezTo>
                <a:cubicBezTo>
                  <a:pt x="64" y="49"/>
                  <a:pt x="65" y="45"/>
                  <a:pt x="65" y="41"/>
                </a:cubicBezTo>
                <a:cubicBezTo>
                  <a:pt x="65" y="37"/>
                  <a:pt x="64" y="34"/>
                  <a:pt x="63" y="30"/>
                </a:cubicBezTo>
                <a:cubicBezTo>
                  <a:pt x="61" y="26"/>
                  <a:pt x="60" y="23"/>
                  <a:pt x="57" y="21"/>
                </a:cubicBezTo>
                <a:cubicBezTo>
                  <a:pt x="55" y="18"/>
                  <a:pt x="52" y="16"/>
                  <a:pt x="48" y="14"/>
                </a:cubicBezTo>
                <a:cubicBezTo>
                  <a:pt x="45" y="13"/>
                  <a:pt x="42" y="12"/>
                  <a:pt x="38" y="12"/>
                </a:cubicBezTo>
                <a:cubicBezTo>
                  <a:pt x="35" y="12"/>
                  <a:pt x="33" y="12"/>
                  <a:pt x="30" y="13"/>
                </a:cubicBezTo>
                <a:cubicBezTo>
                  <a:pt x="28" y="14"/>
                  <a:pt x="25" y="16"/>
                  <a:pt x="23" y="17"/>
                </a:cubicBezTo>
                <a:cubicBezTo>
                  <a:pt x="21" y="19"/>
                  <a:pt x="19" y="21"/>
                  <a:pt x="17" y="23"/>
                </a:cubicBezTo>
                <a:cubicBezTo>
                  <a:pt x="15" y="25"/>
                  <a:pt x="14" y="27"/>
                  <a:pt x="14" y="30"/>
                </a:cubicBezTo>
                <a:cubicBezTo>
                  <a:pt x="14" y="52"/>
                  <a:pt x="14" y="52"/>
                  <a:pt x="14" y="52"/>
                </a:cubicBezTo>
                <a:cubicBezTo>
                  <a:pt x="15" y="55"/>
                  <a:pt x="16" y="57"/>
                  <a:pt x="18" y="60"/>
                </a:cubicBezTo>
                <a:cubicBezTo>
                  <a:pt x="20" y="62"/>
                  <a:pt x="22" y="64"/>
                  <a:pt x="24" y="66"/>
                </a:cubicBezTo>
                <a:cubicBezTo>
                  <a:pt x="26" y="67"/>
                  <a:pt x="29" y="69"/>
                  <a:pt x="31" y="70"/>
                </a:cubicBezTo>
                <a:cubicBezTo>
                  <a:pt x="34" y="70"/>
                  <a:pt x="36" y="71"/>
                  <a:pt x="39" y="7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9" name="Freeform 120"/>
          <p:cNvSpPr>
            <a:spLocks noEditPoints="1"/>
          </p:cNvSpPr>
          <p:nvPr/>
        </p:nvSpPr>
        <p:spPr bwMode="auto">
          <a:xfrm>
            <a:off x="4200526" y="3971925"/>
            <a:ext cx="9525" cy="84138"/>
          </a:xfrm>
          <a:custGeom>
            <a:avLst/>
            <a:gdLst>
              <a:gd name="T0" fmla="*/ 0 w 6"/>
              <a:gd name="T1" fmla="*/ 53 h 53"/>
              <a:gd name="T2" fmla="*/ 0 w 6"/>
              <a:gd name="T3" fmla="*/ 16 h 53"/>
              <a:gd name="T4" fmla="*/ 6 w 6"/>
              <a:gd name="T5" fmla="*/ 16 h 53"/>
              <a:gd name="T6" fmla="*/ 6 w 6"/>
              <a:gd name="T7" fmla="*/ 53 h 53"/>
              <a:gd name="T8" fmla="*/ 0 w 6"/>
              <a:gd name="T9" fmla="*/ 53 h 53"/>
              <a:gd name="T10" fmla="*/ 0 w 6"/>
              <a:gd name="T11" fmla="*/ 53 h 53"/>
              <a:gd name="T12" fmla="*/ 0 w 6"/>
              <a:gd name="T13" fmla="*/ 9 h 53"/>
              <a:gd name="T14" fmla="*/ 0 w 6"/>
              <a:gd name="T15" fmla="*/ 0 h 53"/>
              <a:gd name="T16" fmla="*/ 6 w 6"/>
              <a:gd name="T17" fmla="*/ 0 h 53"/>
              <a:gd name="T18" fmla="*/ 6 w 6"/>
              <a:gd name="T19" fmla="*/ 9 h 53"/>
              <a:gd name="T20" fmla="*/ 0 w 6"/>
              <a:gd name="T21" fmla="*/ 9 h 53"/>
              <a:gd name="T22" fmla="*/ 0 w 6"/>
              <a:gd name="T23" fmla="*/ 9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" h="53">
                <a:moveTo>
                  <a:pt x="0" y="53"/>
                </a:moveTo>
                <a:lnTo>
                  <a:pt x="0" y="16"/>
                </a:lnTo>
                <a:lnTo>
                  <a:pt x="6" y="16"/>
                </a:lnTo>
                <a:lnTo>
                  <a:pt x="6" y="53"/>
                </a:lnTo>
                <a:lnTo>
                  <a:pt x="0" y="53"/>
                </a:lnTo>
                <a:lnTo>
                  <a:pt x="0" y="53"/>
                </a:lnTo>
                <a:close/>
                <a:moveTo>
                  <a:pt x="0" y="9"/>
                </a:moveTo>
                <a:lnTo>
                  <a:pt x="0" y="0"/>
                </a:lnTo>
                <a:lnTo>
                  <a:pt x="6" y="0"/>
                </a:lnTo>
                <a:lnTo>
                  <a:pt x="6" y="9"/>
                </a:lnTo>
                <a:lnTo>
                  <a:pt x="0" y="9"/>
                </a:lnTo>
                <a:lnTo>
                  <a:pt x="0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0" name="Freeform 121"/>
          <p:cNvSpPr>
            <a:spLocks/>
          </p:cNvSpPr>
          <p:nvPr/>
        </p:nvSpPr>
        <p:spPr bwMode="auto">
          <a:xfrm>
            <a:off x="4221163" y="3976688"/>
            <a:ext cx="36513" cy="80963"/>
          </a:xfrm>
          <a:custGeom>
            <a:avLst/>
            <a:gdLst>
              <a:gd name="T0" fmla="*/ 48 w 48"/>
              <a:gd name="T1" fmla="*/ 102 h 107"/>
              <a:gd name="T2" fmla="*/ 45 w 48"/>
              <a:gd name="T3" fmla="*/ 103 h 107"/>
              <a:gd name="T4" fmla="*/ 40 w 48"/>
              <a:gd name="T5" fmla="*/ 105 h 107"/>
              <a:gd name="T6" fmla="*/ 35 w 48"/>
              <a:gd name="T7" fmla="*/ 107 h 107"/>
              <a:gd name="T8" fmla="*/ 29 w 48"/>
              <a:gd name="T9" fmla="*/ 107 h 107"/>
              <a:gd name="T10" fmla="*/ 16 w 48"/>
              <a:gd name="T11" fmla="*/ 103 h 107"/>
              <a:gd name="T12" fmla="*/ 11 w 48"/>
              <a:gd name="T13" fmla="*/ 91 h 107"/>
              <a:gd name="T14" fmla="*/ 11 w 48"/>
              <a:gd name="T15" fmla="*/ 37 h 107"/>
              <a:gd name="T16" fmla="*/ 0 w 48"/>
              <a:gd name="T17" fmla="*/ 37 h 107"/>
              <a:gd name="T18" fmla="*/ 0 w 48"/>
              <a:gd name="T19" fmla="*/ 27 h 107"/>
              <a:gd name="T20" fmla="*/ 11 w 48"/>
              <a:gd name="T21" fmla="*/ 27 h 107"/>
              <a:gd name="T22" fmla="*/ 11 w 48"/>
              <a:gd name="T23" fmla="*/ 0 h 107"/>
              <a:gd name="T24" fmla="*/ 24 w 48"/>
              <a:gd name="T25" fmla="*/ 0 h 107"/>
              <a:gd name="T26" fmla="*/ 24 w 48"/>
              <a:gd name="T27" fmla="*/ 27 h 107"/>
              <a:gd name="T28" fmla="*/ 42 w 48"/>
              <a:gd name="T29" fmla="*/ 27 h 107"/>
              <a:gd name="T30" fmla="*/ 42 w 48"/>
              <a:gd name="T31" fmla="*/ 37 h 107"/>
              <a:gd name="T32" fmla="*/ 24 w 48"/>
              <a:gd name="T33" fmla="*/ 37 h 107"/>
              <a:gd name="T34" fmla="*/ 24 w 48"/>
              <a:gd name="T35" fmla="*/ 86 h 107"/>
              <a:gd name="T36" fmla="*/ 27 w 48"/>
              <a:gd name="T37" fmla="*/ 93 h 107"/>
              <a:gd name="T38" fmla="*/ 33 w 48"/>
              <a:gd name="T39" fmla="*/ 95 h 107"/>
              <a:gd name="T40" fmla="*/ 40 w 48"/>
              <a:gd name="T41" fmla="*/ 93 h 107"/>
              <a:gd name="T42" fmla="*/ 45 w 48"/>
              <a:gd name="T43" fmla="*/ 91 h 107"/>
              <a:gd name="T44" fmla="*/ 48 w 48"/>
              <a:gd name="T45" fmla="*/ 102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8" h="107">
                <a:moveTo>
                  <a:pt x="48" y="102"/>
                </a:moveTo>
                <a:cubicBezTo>
                  <a:pt x="47" y="102"/>
                  <a:pt x="46" y="103"/>
                  <a:pt x="45" y="103"/>
                </a:cubicBezTo>
                <a:cubicBezTo>
                  <a:pt x="43" y="104"/>
                  <a:pt x="42" y="105"/>
                  <a:pt x="40" y="105"/>
                </a:cubicBezTo>
                <a:cubicBezTo>
                  <a:pt x="39" y="106"/>
                  <a:pt x="37" y="106"/>
                  <a:pt x="35" y="107"/>
                </a:cubicBezTo>
                <a:cubicBezTo>
                  <a:pt x="33" y="107"/>
                  <a:pt x="31" y="107"/>
                  <a:pt x="29" y="107"/>
                </a:cubicBezTo>
                <a:cubicBezTo>
                  <a:pt x="24" y="107"/>
                  <a:pt x="20" y="106"/>
                  <a:pt x="16" y="103"/>
                </a:cubicBezTo>
                <a:cubicBezTo>
                  <a:pt x="12" y="100"/>
                  <a:pt x="11" y="96"/>
                  <a:pt x="11" y="91"/>
                </a:cubicBezTo>
                <a:cubicBezTo>
                  <a:pt x="11" y="37"/>
                  <a:pt x="11" y="37"/>
                  <a:pt x="11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27"/>
                  <a:pt x="0" y="27"/>
                  <a:pt x="0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11" y="0"/>
                  <a:pt x="11" y="0"/>
                  <a:pt x="11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27"/>
                  <a:pt x="24" y="27"/>
                  <a:pt x="24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37"/>
                  <a:pt x="42" y="37"/>
                  <a:pt x="42" y="37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86"/>
                  <a:pt x="24" y="86"/>
                  <a:pt x="24" y="86"/>
                </a:cubicBezTo>
                <a:cubicBezTo>
                  <a:pt x="24" y="89"/>
                  <a:pt x="25" y="91"/>
                  <a:pt x="27" y="93"/>
                </a:cubicBezTo>
                <a:cubicBezTo>
                  <a:pt x="29" y="94"/>
                  <a:pt x="31" y="95"/>
                  <a:pt x="33" y="95"/>
                </a:cubicBezTo>
                <a:cubicBezTo>
                  <a:pt x="36" y="95"/>
                  <a:pt x="38" y="94"/>
                  <a:pt x="40" y="93"/>
                </a:cubicBezTo>
                <a:cubicBezTo>
                  <a:pt x="42" y="93"/>
                  <a:pt x="44" y="92"/>
                  <a:pt x="45" y="91"/>
                </a:cubicBezTo>
                <a:cubicBezTo>
                  <a:pt x="48" y="102"/>
                  <a:pt x="48" y="102"/>
                  <a:pt x="48" y="10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1" name="Freeform 122"/>
          <p:cNvSpPr>
            <a:spLocks noEditPoints="1"/>
          </p:cNvSpPr>
          <p:nvPr/>
        </p:nvSpPr>
        <p:spPr bwMode="auto">
          <a:xfrm>
            <a:off x="4292601" y="3995738"/>
            <a:ext cx="60325" cy="61913"/>
          </a:xfrm>
          <a:custGeom>
            <a:avLst/>
            <a:gdLst>
              <a:gd name="T0" fmla="*/ 41 w 81"/>
              <a:gd name="T1" fmla="*/ 82 h 82"/>
              <a:gd name="T2" fmla="*/ 24 w 81"/>
              <a:gd name="T3" fmla="*/ 79 h 82"/>
              <a:gd name="T4" fmla="*/ 12 w 81"/>
              <a:gd name="T5" fmla="*/ 70 h 82"/>
              <a:gd name="T6" fmla="*/ 3 w 81"/>
              <a:gd name="T7" fmla="*/ 57 h 82"/>
              <a:gd name="T8" fmla="*/ 0 w 81"/>
              <a:gd name="T9" fmla="*/ 41 h 82"/>
              <a:gd name="T10" fmla="*/ 3 w 81"/>
              <a:gd name="T11" fmla="*/ 26 h 82"/>
              <a:gd name="T12" fmla="*/ 12 w 81"/>
              <a:gd name="T13" fmla="*/ 13 h 82"/>
              <a:gd name="T14" fmla="*/ 25 w 81"/>
              <a:gd name="T15" fmla="*/ 4 h 82"/>
              <a:gd name="T16" fmla="*/ 41 w 81"/>
              <a:gd name="T17" fmla="*/ 0 h 82"/>
              <a:gd name="T18" fmla="*/ 57 w 81"/>
              <a:gd name="T19" fmla="*/ 4 h 82"/>
              <a:gd name="T20" fmla="*/ 70 w 81"/>
              <a:gd name="T21" fmla="*/ 13 h 82"/>
              <a:gd name="T22" fmla="*/ 78 w 81"/>
              <a:gd name="T23" fmla="*/ 26 h 82"/>
              <a:gd name="T24" fmla="*/ 81 w 81"/>
              <a:gd name="T25" fmla="*/ 41 h 82"/>
              <a:gd name="T26" fmla="*/ 81 w 81"/>
              <a:gd name="T27" fmla="*/ 44 h 82"/>
              <a:gd name="T28" fmla="*/ 80 w 81"/>
              <a:gd name="T29" fmla="*/ 46 h 82"/>
              <a:gd name="T30" fmla="*/ 15 w 81"/>
              <a:gd name="T31" fmla="*/ 46 h 82"/>
              <a:gd name="T32" fmla="*/ 17 w 81"/>
              <a:gd name="T33" fmla="*/ 57 h 82"/>
              <a:gd name="T34" fmla="*/ 23 w 81"/>
              <a:gd name="T35" fmla="*/ 65 h 82"/>
              <a:gd name="T36" fmla="*/ 31 w 81"/>
              <a:gd name="T37" fmla="*/ 71 h 82"/>
              <a:gd name="T38" fmla="*/ 41 w 81"/>
              <a:gd name="T39" fmla="*/ 72 h 82"/>
              <a:gd name="T40" fmla="*/ 48 w 81"/>
              <a:gd name="T41" fmla="*/ 71 h 82"/>
              <a:gd name="T42" fmla="*/ 55 w 81"/>
              <a:gd name="T43" fmla="*/ 69 h 82"/>
              <a:gd name="T44" fmla="*/ 60 w 81"/>
              <a:gd name="T45" fmla="*/ 65 h 82"/>
              <a:gd name="T46" fmla="*/ 64 w 81"/>
              <a:gd name="T47" fmla="*/ 59 h 82"/>
              <a:gd name="T48" fmla="*/ 75 w 81"/>
              <a:gd name="T49" fmla="*/ 62 h 82"/>
              <a:gd name="T50" fmla="*/ 70 w 81"/>
              <a:gd name="T51" fmla="*/ 71 h 82"/>
              <a:gd name="T52" fmla="*/ 62 w 81"/>
              <a:gd name="T53" fmla="*/ 77 h 82"/>
              <a:gd name="T54" fmla="*/ 52 w 81"/>
              <a:gd name="T55" fmla="*/ 81 h 82"/>
              <a:gd name="T56" fmla="*/ 41 w 81"/>
              <a:gd name="T57" fmla="*/ 82 h 82"/>
              <a:gd name="T58" fmla="*/ 68 w 81"/>
              <a:gd name="T59" fmla="*/ 36 h 82"/>
              <a:gd name="T60" fmla="*/ 65 w 81"/>
              <a:gd name="T61" fmla="*/ 26 h 82"/>
              <a:gd name="T62" fmla="*/ 59 w 81"/>
              <a:gd name="T63" fmla="*/ 18 h 82"/>
              <a:gd name="T64" fmla="*/ 51 w 81"/>
              <a:gd name="T65" fmla="*/ 12 h 82"/>
              <a:gd name="T66" fmla="*/ 41 w 81"/>
              <a:gd name="T67" fmla="*/ 10 h 82"/>
              <a:gd name="T68" fmla="*/ 31 w 81"/>
              <a:gd name="T69" fmla="*/ 12 h 82"/>
              <a:gd name="T70" fmla="*/ 23 w 81"/>
              <a:gd name="T71" fmla="*/ 18 h 82"/>
              <a:gd name="T72" fmla="*/ 17 w 81"/>
              <a:gd name="T73" fmla="*/ 26 h 82"/>
              <a:gd name="T74" fmla="*/ 14 w 81"/>
              <a:gd name="T75" fmla="*/ 36 h 82"/>
              <a:gd name="T76" fmla="*/ 68 w 81"/>
              <a:gd name="T77" fmla="*/ 36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1" h="82">
                <a:moveTo>
                  <a:pt x="41" y="82"/>
                </a:moveTo>
                <a:cubicBezTo>
                  <a:pt x="35" y="82"/>
                  <a:pt x="29" y="81"/>
                  <a:pt x="24" y="79"/>
                </a:cubicBezTo>
                <a:cubicBezTo>
                  <a:pt x="19" y="77"/>
                  <a:pt x="15" y="74"/>
                  <a:pt x="12" y="70"/>
                </a:cubicBezTo>
                <a:cubicBezTo>
                  <a:pt x="8" y="67"/>
                  <a:pt x="5" y="62"/>
                  <a:pt x="3" y="57"/>
                </a:cubicBezTo>
                <a:cubicBezTo>
                  <a:pt x="1" y="52"/>
                  <a:pt x="0" y="47"/>
                  <a:pt x="0" y="41"/>
                </a:cubicBezTo>
                <a:cubicBezTo>
                  <a:pt x="0" y="36"/>
                  <a:pt x="1" y="31"/>
                  <a:pt x="3" y="26"/>
                </a:cubicBezTo>
                <a:cubicBezTo>
                  <a:pt x="5" y="21"/>
                  <a:pt x="8" y="16"/>
                  <a:pt x="12" y="13"/>
                </a:cubicBezTo>
                <a:cubicBezTo>
                  <a:pt x="15" y="9"/>
                  <a:pt x="20" y="6"/>
                  <a:pt x="25" y="4"/>
                </a:cubicBezTo>
                <a:cubicBezTo>
                  <a:pt x="30" y="1"/>
                  <a:pt x="35" y="0"/>
                  <a:pt x="41" y="0"/>
                </a:cubicBezTo>
                <a:cubicBezTo>
                  <a:pt x="47" y="0"/>
                  <a:pt x="52" y="2"/>
                  <a:pt x="57" y="4"/>
                </a:cubicBezTo>
                <a:cubicBezTo>
                  <a:pt x="62" y="6"/>
                  <a:pt x="66" y="9"/>
                  <a:pt x="70" y="13"/>
                </a:cubicBezTo>
                <a:cubicBezTo>
                  <a:pt x="73" y="16"/>
                  <a:pt x="76" y="21"/>
                  <a:pt x="78" y="26"/>
                </a:cubicBezTo>
                <a:cubicBezTo>
                  <a:pt x="80" y="30"/>
                  <a:pt x="81" y="35"/>
                  <a:pt x="81" y="41"/>
                </a:cubicBezTo>
                <a:cubicBezTo>
                  <a:pt x="81" y="42"/>
                  <a:pt x="81" y="43"/>
                  <a:pt x="81" y="44"/>
                </a:cubicBezTo>
                <a:cubicBezTo>
                  <a:pt x="80" y="45"/>
                  <a:pt x="80" y="45"/>
                  <a:pt x="80" y="4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50"/>
                  <a:pt x="16" y="53"/>
                  <a:pt x="17" y="57"/>
                </a:cubicBezTo>
                <a:cubicBezTo>
                  <a:pt x="19" y="60"/>
                  <a:pt x="21" y="63"/>
                  <a:pt x="23" y="65"/>
                </a:cubicBezTo>
                <a:cubicBezTo>
                  <a:pt x="26" y="67"/>
                  <a:pt x="28" y="69"/>
                  <a:pt x="31" y="71"/>
                </a:cubicBezTo>
                <a:cubicBezTo>
                  <a:pt x="35" y="72"/>
                  <a:pt x="38" y="72"/>
                  <a:pt x="41" y="72"/>
                </a:cubicBezTo>
                <a:cubicBezTo>
                  <a:pt x="44" y="72"/>
                  <a:pt x="46" y="72"/>
                  <a:pt x="48" y="71"/>
                </a:cubicBezTo>
                <a:cubicBezTo>
                  <a:pt x="51" y="71"/>
                  <a:pt x="53" y="70"/>
                  <a:pt x="55" y="69"/>
                </a:cubicBezTo>
                <a:cubicBezTo>
                  <a:pt x="57" y="68"/>
                  <a:pt x="59" y="66"/>
                  <a:pt x="60" y="65"/>
                </a:cubicBezTo>
                <a:cubicBezTo>
                  <a:pt x="62" y="63"/>
                  <a:pt x="63" y="61"/>
                  <a:pt x="64" y="59"/>
                </a:cubicBezTo>
                <a:cubicBezTo>
                  <a:pt x="75" y="62"/>
                  <a:pt x="75" y="62"/>
                  <a:pt x="75" y="62"/>
                </a:cubicBezTo>
                <a:cubicBezTo>
                  <a:pt x="74" y="65"/>
                  <a:pt x="72" y="68"/>
                  <a:pt x="70" y="71"/>
                </a:cubicBezTo>
                <a:cubicBezTo>
                  <a:pt x="68" y="73"/>
                  <a:pt x="65" y="75"/>
                  <a:pt x="62" y="77"/>
                </a:cubicBezTo>
                <a:cubicBezTo>
                  <a:pt x="59" y="79"/>
                  <a:pt x="56" y="80"/>
                  <a:pt x="52" y="81"/>
                </a:cubicBezTo>
                <a:cubicBezTo>
                  <a:pt x="49" y="82"/>
                  <a:pt x="45" y="82"/>
                  <a:pt x="41" y="82"/>
                </a:cubicBezTo>
                <a:close/>
                <a:moveTo>
                  <a:pt x="68" y="36"/>
                </a:moveTo>
                <a:cubicBezTo>
                  <a:pt x="68" y="32"/>
                  <a:pt x="67" y="29"/>
                  <a:pt x="65" y="26"/>
                </a:cubicBezTo>
                <a:cubicBezTo>
                  <a:pt x="64" y="22"/>
                  <a:pt x="62" y="20"/>
                  <a:pt x="59" y="18"/>
                </a:cubicBezTo>
                <a:cubicBezTo>
                  <a:pt x="57" y="15"/>
                  <a:pt x="54" y="14"/>
                  <a:pt x="51" y="12"/>
                </a:cubicBezTo>
                <a:cubicBezTo>
                  <a:pt x="48" y="11"/>
                  <a:pt x="45" y="10"/>
                  <a:pt x="41" y="10"/>
                </a:cubicBezTo>
                <a:cubicBezTo>
                  <a:pt x="37" y="10"/>
                  <a:pt x="34" y="11"/>
                  <a:pt x="31" y="12"/>
                </a:cubicBezTo>
                <a:cubicBezTo>
                  <a:pt x="28" y="14"/>
                  <a:pt x="25" y="15"/>
                  <a:pt x="23" y="18"/>
                </a:cubicBezTo>
                <a:cubicBezTo>
                  <a:pt x="20" y="20"/>
                  <a:pt x="18" y="23"/>
                  <a:pt x="17" y="26"/>
                </a:cubicBezTo>
                <a:cubicBezTo>
                  <a:pt x="15" y="29"/>
                  <a:pt x="15" y="32"/>
                  <a:pt x="14" y="36"/>
                </a:cubicBezTo>
                <a:cubicBezTo>
                  <a:pt x="68" y="36"/>
                  <a:pt x="68" y="36"/>
                  <a:pt x="68" y="3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2" name="Freeform 123"/>
          <p:cNvSpPr>
            <a:spLocks noEditPoints="1"/>
          </p:cNvSpPr>
          <p:nvPr/>
        </p:nvSpPr>
        <p:spPr bwMode="auto">
          <a:xfrm>
            <a:off x="4359276" y="3995738"/>
            <a:ext cx="60325" cy="85725"/>
          </a:xfrm>
          <a:custGeom>
            <a:avLst/>
            <a:gdLst>
              <a:gd name="T0" fmla="*/ 37 w 79"/>
              <a:gd name="T1" fmla="*/ 82 h 115"/>
              <a:gd name="T2" fmla="*/ 22 w 79"/>
              <a:gd name="T3" fmla="*/ 79 h 115"/>
              <a:gd name="T4" fmla="*/ 11 w 79"/>
              <a:gd name="T5" fmla="*/ 70 h 115"/>
              <a:gd name="T6" fmla="*/ 3 w 79"/>
              <a:gd name="T7" fmla="*/ 57 h 115"/>
              <a:gd name="T8" fmla="*/ 0 w 79"/>
              <a:gd name="T9" fmla="*/ 42 h 115"/>
              <a:gd name="T10" fmla="*/ 3 w 79"/>
              <a:gd name="T11" fmla="*/ 26 h 115"/>
              <a:gd name="T12" fmla="*/ 11 w 79"/>
              <a:gd name="T13" fmla="*/ 13 h 115"/>
              <a:gd name="T14" fmla="*/ 22 w 79"/>
              <a:gd name="T15" fmla="*/ 4 h 115"/>
              <a:gd name="T16" fmla="*/ 37 w 79"/>
              <a:gd name="T17" fmla="*/ 0 h 115"/>
              <a:gd name="T18" fmla="*/ 54 w 79"/>
              <a:gd name="T19" fmla="*/ 5 h 115"/>
              <a:gd name="T20" fmla="*/ 67 w 79"/>
              <a:gd name="T21" fmla="*/ 18 h 115"/>
              <a:gd name="T22" fmla="*/ 67 w 79"/>
              <a:gd name="T23" fmla="*/ 2 h 115"/>
              <a:gd name="T24" fmla="*/ 79 w 79"/>
              <a:gd name="T25" fmla="*/ 2 h 115"/>
              <a:gd name="T26" fmla="*/ 79 w 79"/>
              <a:gd name="T27" fmla="*/ 80 h 115"/>
              <a:gd name="T28" fmla="*/ 75 w 79"/>
              <a:gd name="T29" fmla="*/ 95 h 115"/>
              <a:gd name="T30" fmla="*/ 67 w 79"/>
              <a:gd name="T31" fmla="*/ 106 h 115"/>
              <a:gd name="T32" fmla="*/ 54 w 79"/>
              <a:gd name="T33" fmla="*/ 113 h 115"/>
              <a:gd name="T34" fmla="*/ 38 w 79"/>
              <a:gd name="T35" fmla="*/ 115 h 115"/>
              <a:gd name="T36" fmla="*/ 16 w 79"/>
              <a:gd name="T37" fmla="*/ 110 h 115"/>
              <a:gd name="T38" fmla="*/ 2 w 79"/>
              <a:gd name="T39" fmla="*/ 97 h 115"/>
              <a:gd name="T40" fmla="*/ 10 w 79"/>
              <a:gd name="T41" fmla="*/ 91 h 115"/>
              <a:gd name="T42" fmla="*/ 22 w 79"/>
              <a:gd name="T43" fmla="*/ 101 h 115"/>
              <a:gd name="T44" fmla="*/ 38 w 79"/>
              <a:gd name="T45" fmla="*/ 104 h 115"/>
              <a:gd name="T46" fmla="*/ 49 w 79"/>
              <a:gd name="T47" fmla="*/ 103 h 115"/>
              <a:gd name="T48" fmla="*/ 57 w 79"/>
              <a:gd name="T49" fmla="*/ 98 h 115"/>
              <a:gd name="T50" fmla="*/ 63 w 79"/>
              <a:gd name="T51" fmla="*/ 91 h 115"/>
              <a:gd name="T52" fmla="*/ 65 w 79"/>
              <a:gd name="T53" fmla="*/ 80 h 115"/>
              <a:gd name="T54" fmla="*/ 65 w 79"/>
              <a:gd name="T55" fmla="*/ 66 h 115"/>
              <a:gd name="T56" fmla="*/ 60 w 79"/>
              <a:gd name="T57" fmla="*/ 73 h 115"/>
              <a:gd name="T58" fmla="*/ 53 w 79"/>
              <a:gd name="T59" fmla="*/ 78 h 115"/>
              <a:gd name="T60" fmla="*/ 45 w 79"/>
              <a:gd name="T61" fmla="*/ 81 h 115"/>
              <a:gd name="T62" fmla="*/ 37 w 79"/>
              <a:gd name="T63" fmla="*/ 82 h 115"/>
              <a:gd name="T64" fmla="*/ 41 w 79"/>
              <a:gd name="T65" fmla="*/ 71 h 115"/>
              <a:gd name="T66" fmla="*/ 49 w 79"/>
              <a:gd name="T67" fmla="*/ 69 h 115"/>
              <a:gd name="T68" fmla="*/ 57 w 79"/>
              <a:gd name="T69" fmla="*/ 65 h 115"/>
              <a:gd name="T70" fmla="*/ 62 w 79"/>
              <a:gd name="T71" fmla="*/ 60 h 115"/>
              <a:gd name="T72" fmla="*/ 65 w 79"/>
              <a:gd name="T73" fmla="*/ 53 h 115"/>
              <a:gd name="T74" fmla="*/ 65 w 79"/>
              <a:gd name="T75" fmla="*/ 30 h 115"/>
              <a:gd name="T76" fmla="*/ 61 w 79"/>
              <a:gd name="T77" fmla="*/ 23 h 115"/>
              <a:gd name="T78" fmla="*/ 55 w 79"/>
              <a:gd name="T79" fmla="*/ 17 h 115"/>
              <a:gd name="T80" fmla="*/ 48 w 79"/>
              <a:gd name="T81" fmla="*/ 13 h 115"/>
              <a:gd name="T82" fmla="*/ 40 w 79"/>
              <a:gd name="T83" fmla="*/ 12 h 115"/>
              <a:gd name="T84" fmla="*/ 29 w 79"/>
              <a:gd name="T85" fmla="*/ 15 h 115"/>
              <a:gd name="T86" fmla="*/ 21 w 79"/>
              <a:gd name="T87" fmla="*/ 21 h 115"/>
              <a:gd name="T88" fmla="*/ 16 w 79"/>
              <a:gd name="T89" fmla="*/ 31 h 115"/>
              <a:gd name="T90" fmla="*/ 14 w 79"/>
              <a:gd name="T91" fmla="*/ 42 h 115"/>
              <a:gd name="T92" fmla="*/ 16 w 79"/>
              <a:gd name="T93" fmla="*/ 53 h 115"/>
              <a:gd name="T94" fmla="*/ 22 w 79"/>
              <a:gd name="T95" fmla="*/ 62 h 115"/>
              <a:gd name="T96" fmla="*/ 30 w 79"/>
              <a:gd name="T97" fmla="*/ 69 h 115"/>
              <a:gd name="T98" fmla="*/ 41 w 79"/>
              <a:gd name="T99" fmla="*/ 71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9" h="115">
                <a:moveTo>
                  <a:pt x="37" y="82"/>
                </a:moveTo>
                <a:cubicBezTo>
                  <a:pt x="32" y="82"/>
                  <a:pt x="27" y="81"/>
                  <a:pt x="22" y="79"/>
                </a:cubicBezTo>
                <a:cubicBezTo>
                  <a:pt x="18" y="76"/>
                  <a:pt x="14" y="73"/>
                  <a:pt x="11" y="70"/>
                </a:cubicBezTo>
                <a:cubicBezTo>
                  <a:pt x="7" y="66"/>
                  <a:pt x="5" y="62"/>
                  <a:pt x="3" y="57"/>
                </a:cubicBezTo>
                <a:cubicBezTo>
                  <a:pt x="1" y="52"/>
                  <a:pt x="0" y="47"/>
                  <a:pt x="0" y="42"/>
                </a:cubicBezTo>
                <a:cubicBezTo>
                  <a:pt x="0" y="36"/>
                  <a:pt x="1" y="31"/>
                  <a:pt x="3" y="26"/>
                </a:cubicBezTo>
                <a:cubicBezTo>
                  <a:pt x="5" y="21"/>
                  <a:pt x="7" y="16"/>
                  <a:pt x="11" y="13"/>
                </a:cubicBezTo>
                <a:cubicBezTo>
                  <a:pt x="14" y="9"/>
                  <a:pt x="18" y="6"/>
                  <a:pt x="22" y="4"/>
                </a:cubicBezTo>
                <a:cubicBezTo>
                  <a:pt x="27" y="1"/>
                  <a:pt x="32" y="0"/>
                  <a:pt x="37" y="0"/>
                </a:cubicBezTo>
                <a:cubicBezTo>
                  <a:pt x="44" y="0"/>
                  <a:pt x="50" y="2"/>
                  <a:pt x="54" y="5"/>
                </a:cubicBezTo>
                <a:cubicBezTo>
                  <a:pt x="59" y="8"/>
                  <a:pt x="63" y="13"/>
                  <a:pt x="67" y="18"/>
                </a:cubicBezTo>
                <a:cubicBezTo>
                  <a:pt x="67" y="2"/>
                  <a:pt x="67" y="2"/>
                  <a:pt x="67" y="2"/>
                </a:cubicBezTo>
                <a:cubicBezTo>
                  <a:pt x="79" y="2"/>
                  <a:pt x="79" y="2"/>
                  <a:pt x="79" y="2"/>
                </a:cubicBezTo>
                <a:cubicBezTo>
                  <a:pt x="79" y="80"/>
                  <a:pt x="79" y="80"/>
                  <a:pt x="79" y="80"/>
                </a:cubicBezTo>
                <a:cubicBezTo>
                  <a:pt x="79" y="86"/>
                  <a:pt x="78" y="91"/>
                  <a:pt x="75" y="95"/>
                </a:cubicBezTo>
                <a:cubicBezTo>
                  <a:pt x="73" y="99"/>
                  <a:pt x="70" y="103"/>
                  <a:pt x="67" y="106"/>
                </a:cubicBezTo>
                <a:cubicBezTo>
                  <a:pt x="63" y="109"/>
                  <a:pt x="59" y="111"/>
                  <a:pt x="54" y="113"/>
                </a:cubicBezTo>
                <a:cubicBezTo>
                  <a:pt x="49" y="114"/>
                  <a:pt x="44" y="115"/>
                  <a:pt x="38" y="115"/>
                </a:cubicBezTo>
                <a:cubicBezTo>
                  <a:pt x="29" y="115"/>
                  <a:pt x="22" y="113"/>
                  <a:pt x="16" y="110"/>
                </a:cubicBezTo>
                <a:cubicBezTo>
                  <a:pt x="11" y="107"/>
                  <a:pt x="6" y="103"/>
                  <a:pt x="2" y="97"/>
                </a:cubicBezTo>
                <a:cubicBezTo>
                  <a:pt x="10" y="91"/>
                  <a:pt x="10" y="91"/>
                  <a:pt x="10" y="91"/>
                </a:cubicBezTo>
                <a:cubicBezTo>
                  <a:pt x="13" y="95"/>
                  <a:pt x="17" y="99"/>
                  <a:pt x="22" y="101"/>
                </a:cubicBezTo>
                <a:cubicBezTo>
                  <a:pt x="27" y="103"/>
                  <a:pt x="32" y="104"/>
                  <a:pt x="38" y="104"/>
                </a:cubicBezTo>
                <a:cubicBezTo>
                  <a:pt x="42" y="104"/>
                  <a:pt x="45" y="104"/>
                  <a:pt x="49" y="103"/>
                </a:cubicBezTo>
                <a:cubicBezTo>
                  <a:pt x="52" y="102"/>
                  <a:pt x="55" y="100"/>
                  <a:pt x="57" y="98"/>
                </a:cubicBezTo>
                <a:cubicBezTo>
                  <a:pt x="60" y="96"/>
                  <a:pt x="62" y="94"/>
                  <a:pt x="63" y="91"/>
                </a:cubicBezTo>
                <a:cubicBezTo>
                  <a:pt x="65" y="88"/>
                  <a:pt x="65" y="84"/>
                  <a:pt x="65" y="80"/>
                </a:cubicBezTo>
                <a:cubicBezTo>
                  <a:pt x="65" y="66"/>
                  <a:pt x="65" y="66"/>
                  <a:pt x="65" y="66"/>
                </a:cubicBezTo>
                <a:cubicBezTo>
                  <a:pt x="64" y="69"/>
                  <a:pt x="62" y="71"/>
                  <a:pt x="60" y="73"/>
                </a:cubicBezTo>
                <a:cubicBezTo>
                  <a:pt x="58" y="75"/>
                  <a:pt x="56" y="76"/>
                  <a:pt x="53" y="78"/>
                </a:cubicBezTo>
                <a:cubicBezTo>
                  <a:pt x="51" y="79"/>
                  <a:pt x="48" y="80"/>
                  <a:pt x="45" y="81"/>
                </a:cubicBezTo>
                <a:cubicBezTo>
                  <a:pt x="43" y="82"/>
                  <a:pt x="40" y="82"/>
                  <a:pt x="37" y="82"/>
                </a:cubicBezTo>
                <a:close/>
                <a:moveTo>
                  <a:pt x="41" y="71"/>
                </a:moveTo>
                <a:cubicBezTo>
                  <a:pt x="44" y="71"/>
                  <a:pt x="47" y="70"/>
                  <a:pt x="49" y="69"/>
                </a:cubicBezTo>
                <a:cubicBezTo>
                  <a:pt x="52" y="68"/>
                  <a:pt x="54" y="67"/>
                  <a:pt x="57" y="65"/>
                </a:cubicBezTo>
                <a:cubicBezTo>
                  <a:pt x="59" y="64"/>
                  <a:pt x="61" y="62"/>
                  <a:pt x="62" y="60"/>
                </a:cubicBezTo>
                <a:cubicBezTo>
                  <a:pt x="64" y="58"/>
                  <a:pt x="65" y="55"/>
                  <a:pt x="65" y="53"/>
                </a:cubicBezTo>
                <a:cubicBezTo>
                  <a:pt x="65" y="30"/>
                  <a:pt x="65" y="30"/>
                  <a:pt x="65" y="30"/>
                </a:cubicBezTo>
                <a:cubicBezTo>
                  <a:pt x="64" y="28"/>
                  <a:pt x="63" y="25"/>
                  <a:pt x="61" y="23"/>
                </a:cubicBezTo>
                <a:cubicBezTo>
                  <a:pt x="59" y="21"/>
                  <a:pt x="57" y="19"/>
                  <a:pt x="55" y="17"/>
                </a:cubicBezTo>
                <a:cubicBezTo>
                  <a:pt x="53" y="16"/>
                  <a:pt x="50" y="14"/>
                  <a:pt x="48" y="13"/>
                </a:cubicBezTo>
                <a:cubicBezTo>
                  <a:pt x="45" y="12"/>
                  <a:pt x="43" y="12"/>
                  <a:pt x="40" y="12"/>
                </a:cubicBezTo>
                <a:cubicBezTo>
                  <a:pt x="36" y="12"/>
                  <a:pt x="32" y="13"/>
                  <a:pt x="29" y="15"/>
                </a:cubicBezTo>
                <a:cubicBezTo>
                  <a:pt x="26" y="16"/>
                  <a:pt x="23" y="18"/>
                  <a:pt x="21" y="21"/>
                </a:cubicBezTo>
                <a:cubicBezTo>
                  <a:pt x="19" y="24"/>
                  <a:pt x="17" y="27"/>
                  <a:pt x="16" y="31"/>
                </a:cubicBezTo>
                <a:cubicBezTo>
                  <a:pt x="15" y="35"/>
                  <a:pt x="14" y="38"/>
                  <a:pt x="14" y="42"/>
                </a:cubicBezTo>
                <a:cubicBezTo>
                  <a:pt x="14" y="46"/>
                  <a:pt x="15" y="50"/>
                  <a:pt x="16" y="53"/>
                </a:cubicBezTo>
                <a:cubicBezTo>
                  <a:pt x="17" y="57"/>
                  <a:pt x="19" y="60"/>
                  <a:pt x="22" y="62"/>
                </a:cubicBezTo>
                <a:cubicBezTo>
                  <a:pt x="24" y="65"/>
                  <a:pt x="27" y="67"/>
                  <a:pt x="30" y="69"/>
                </a:cubicBezTo>
                <a:cubicBezTo>
                  <a:pt x="34" y="70"/>
                  <a:pt x="37" y="71"/>
                  <a:pt x="41" y="7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3" name="Freeform 124"/>
          <p:cNvSpPr>
            <a:spLocks noEditPoints="1"/>
          </p:cNvSpPr>
          <p:nvPr/>
        </p:nvSpPr>
        <p:spPr bwMode="auto">
          <a:xfrm>
            <a:off x="4430713" y="3995738"/>
            <a:ext cx="60325" cy="61913"/>
          </a:xfrm>
          <a:custGeom>
            <a:avLst/>
            <a:gdLst>
              <a:gd name="T0" fmla="*/ 40 w 80"/>
              <a:gd name="T1" fmla="*/ 82 h 82"/>
              <a:gd name="T2" fmla="*/ 24 w 80"/>
              <a:gd name="T3" fmla="*/ 79 h 82"/>
              <a:gd name="T4" fmla="*/ 11 w 80"/>
              <a:gd name="T5" fmla="*/ 70 h 82"/>
              <a:gd name="T6" fmla="*/ 3 w 80"/>
              <a:gd name="T7" fmla="*/ 57 h 82"/>
              <a:gd name="T8" fmla="*/ 0 w 80"/>
              <a:gd name="T9" fmla="*/ 41 h 82"/>
              <a:gd name="T10" fmla="*/ 3 w 80"/>
              <a:gd name="T11" fmla="*/ 26 h 82"/>
              <a:gd name="T12" fmla="*/ 11 w 80"/>
              <a:gd name="T13" fmla="*/ 13 h 82"/>
              <a:gd name="T14" fmla="*/ 24 w 80"/>
              <a:gd name="T15" fmla="*/ 4 h 82"/>
              <a:gd name="T16" fmla="*/ 40 w 80"/>
              <a:gd name="T17" fmla="*/ 0 h 82"/>
              <a:gd name="T18" fmla="*/ 57 w 80"/>
              <a:gd name="T19" fmla="*/ 4 h 82"/>
              <a:gd name="T20" fmla="*/ 69 w 80"/>
              <a:gd name="T21" fmla="*/ 13 h 82"/>
              <a:gd name="T22" fmla="*/ 77 w 80"/>
              <a:gd name="T23" fmla="*/ 26 h 82"/>
              <a:gd name="T24" fmla="*/ 80 w 80"/>
              <a:gd name="T25" fmla="*/ 41 h 82"/>
              <a:gd name="T26" fmla="*/ 80 w 80"/>
              <a:gd name="T27" fmla="*/ 44 h 82"/>
              <a:gd name="T28" fmla="*/ 80 w 80"/>
              <a:gd name="T29" fmla="*/ 46 h 82"/>
              <a:gd name="T30" fmla="*/ 14 w 80"/>
              <a:gd name="T31" fmla="*/ 46 h 82"/>
              <a:gd name="T32" fmla="*/ 17 w 80"/>
              <a:gd name="T33" fmla="*/ 57 h 82"/>
              <a:gd name="T34" fmla="*/ 23 w 80"/>
              <a:gd name="T35" fmla="*/ 65 h 82"/>
              <a:gd name="T36" fmla="*/ 31 w 80"/>
              <a:gd name="T37" fmla="*/ 71 h 82"/>
              <a:gd name="T38" fmla="*/ 41 w 80"/>
              <a:gd name="T39" fmla="*/ 72 h 82"/>
              <a:gd name="T40" fmla="*/ 48 w 80"/>
              <a:gd name="T41" fmla="*/ 71 h 82"/>
              <a:gd name="T42" fmla="*/ 54 w 80"/>
              <a:gd name="T43" fmla="*/ 69 h 82"/>
              <a:gd name="T44" fmla="*/ 60 w 80"/>
              <a:gd name="T45" fmla="*/ 65 h 82"/>
              <a:gd name="T46" fmla="*/ 63 w 80"/>
              <a:gd name="T47" fmla="*/ 59 h 82"/>
              <a:gd name="T48" fmla="*/ 75 w 80"/>
              <a:gd name="T49" fmla="*/ 62 h 82"/>
              <a:gd name="T50" fmla="*/ 69 w 80"/>
              <a:gd name="T51" fmla="*/ 71 h 82"/>
              <a:gd name="T52" fmla="*/ 62 w 80"/>
              <a:gd name="T53" fmla="*/ 77 h 82"/>
              <a:gd name="T54" fmla="*/ 52 w 80"/>
              <a:gd name="T55" fmla="*/ 81 h 82"/>
              <a:gd name="T56" fmla="*/ 40 w 80"/>
              <a:gd name="T57" fmla="*/ 82 h 82"/>
              <a:gd name="T58" fmla="*/ 67 w 80"/>
              <a:gd name="T59" fmla="*/ 36 h 82"/>
              <a:gd name="T60" fmla="*/ 65 w 80"/>
              <a:gd name="T61" fmla="*/ 26 h 82"/>
              <a:gd name="T62" fmla="*/ 59 w 80"/>
              <a:gd name="T63" fmla="*/ 18 h 82"/>
              <a:gd name="T64" fmla="*/ 50 w 80"/>
              <a:gd name="T65" fmla="*/ 12 h 82"/>
              <a:gd name="T66" fmla="*/ 40 w 80"/>
              <a:gd name="T67" fmla="*/ 10 h 82"/>
              <a:gd name="T68" fmla="*/ 30 w 80"/>
              <a:gd name="T69" fmla="*/ 12 h 82"/>
              <a:gd name="T70" fmla="*/ 22 w 80"/>
              <a:gd name="T71" fmla="*/ 18 h 82"/>
              <a:gd name="T72" fmla="*/ 16 w 80"/>
              <a:gd name="T73" fmla="*/ 26 h 82"/>
              <a:gd name="T74" fmla="*/ 14 w 80"/>
              <a:gd name="T75" fmla="*/ 36 h 82"/>
              <a:gd name="T76" fmla="*/ 67 w 80"/>
              <a:gd name="T77" fmla="*/ 36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0" h="82">
                <a:moveTo>
                  <a:pt x="40" y="82"/>
                </a:moveTo>
                <a:cubicBezTo>
                  <a:pt x="34" y="82"/>
                  <a:pt x="29" y="81"/>
                  <a:pt x="24" y="79"/>
                </a:cubicBezTo>
                <a:cubicBezTo>
                  <a:pt x="19" y="77"/>
                  <a:pt x="15" y="74"/>
                  <a:pt x="11" y="70"/>
                </a:cubicBezTo>
                <a:cubicBezTo>
                  <a:pt x="8" y="67"/>
                  <a:pt x="5" y="62"/>
                  <a:pt x="3" y="57"/>
                </a:cubicBezTo>
                <a:cubicBezTo>
                  <a:pt x="1" y="52"/>
                  <a:pt x="0" y="47"/>
                  <a:pt x="0" y="41"/>
                </a:cubicBezTo>
                <a:cubicBezTo>
                  <a:pt x="0" y="36"/>
                  <a:pt x="1" y="31"/>
                  <a:pt x="3" y="26"/>
                </a:cubicBezTo>
                <a:cubicBezTo>
                  <a:pt x="5" y="21"/>
                  <a:pt x="8" y="16"/>
                  <a:pt x="11" y="13"/>
                </a:cubicBezTo>
                <a:cubicBezTo>
                  <a:pt x="15" y="9"/>
                  <a:pt x="19" y="6"/>
                  <a:pt x="24" y="4"/>
                </a:cubicBezTo>
                <a:cubicBezTo>
                  <a:pt x="29" y="1"/>
                  <a:pt x="34" y="0"/>
                  <a:pt x="40" y="0"/>
                </a:cubicBezTo>
                <a:cubicBezTo>
                  <a:pt x="46" y="0"/>
                  <a:pt x="52" y="2"/>
                  <a:pt x="57" y="4"/>
                </a:cubicBezTo>
                <a:cubicBezTo>
                  <a:pt x="62" y="6"/>
                  <a:pt x="66" y="9"/>
                  <a:pt x="69" y="13"/>
                </a:cubicBezTo>
                <a:cubicBezTo>
                  <a:pt x="73" y="16"/>
                  <a:pt x="75" y="21"/>
                  <a:pt x="77" y="26"/>
                </a:cubicBezTo>
                <a:cubicBezTo>
                  <a:pt x="79" y="30"/>
                  <a:pt x="80" y="35"/>
                  <a:pt x="80" y="41"/>
                </a:cubicBezTo>
                <a:cubicBezTo>
                  <a:pt x="80" y="42"/>
                  <a:pt x="80" y="43"/>
                  <a:pt x="80" y="44"/>
                </a:cubicBezTo>
                <a:cubicBezTo>
                  <a:pt x="80" y="45"/>
                  <a:pt x="80" y="45"/>
                  <a:pt x="80" y="46"/>
                </a:cubicBezTo>
                <a:cubicBezTo>
                  <a:pt x="14" y="46"/>
                  <a:pt x="14" y="46"/>
                  <a:pt x="14" y="46"/>
                </a:cubicBezTo>
                <a:cubicBezTo>
                  <a:pt x="14" y="50"/>
                  <a:pt x="15" y="53"/>
                  <a:pt x="17" y="57"/>
                </a:cubicBezTo>
                <a:cubicBezTo>
                  <a:pt x="18" y="60"/>
                  <a:pt x="20" y="63"/>
                  <a:pt x="23" y="65"/>
                </a:cubicBezTo>
                <a:cubicBezTo>
                  <a:pt x="25" y="67"/>
                  <a:pt x="28" y="69"/>
                  <a:pt x="31" y="71"/>
                </a:cubicBezTo>
                <a:cubicBezTo>
                  <a:pt x="34" y="72"/>
                  <a:pt x="37" y="72"/>
                  <a:pt x="41" y="72"/>
                </a:cubicBezTo>
                <a:cubicBezTo>
                  <a:pt x="43" y="72"/>
                  <a:pt x="45" y="72"/>
                  <a:pt x="48" y="71"/>
                </a:cubicBezTo>
                <a:cubicBezTo>
                  <a:pt x="50" y="71"/>
                  <a:pt x="52" y="70"/>
                  <a:pt x="54" y="69"/>
                </a:cubicBezTo>
                <a:cubicBezTo>
                  <a:pt x="56" y="68"/>
                  <a:pt x="58" y="66"/>
                  <a:pt x="60" y="65"/>
                </a:cubicBezTo>
                <a:cubicBezTo>
                  <a:pt x="61" y="63"/>
                  <a:pt x="62" y="61"/>
                  <a:pt x="63" y="59"/>
                </a:cubicBezTo>
                <a:cubicBezTo>
                  <a:pt x="75" y="62"/>
                  <a:pt x="75" y="62"/>
                  <a:pt x="75" y="62"/>
                </a:cubicBezTo>
                <a:cubicBezTo>
                  <a:pt x="74" y="65"/>
                  <a:pt x="72" y="68"/>
                  <a:pt x="69" y="71"/>
                </a:cubicBezTo>
                <a:cubicBezTo>
                  <a:pt x="67" y="73"/>
                  <a:pt x="65" y="75"/>
                  <a:pt x="62" y="77"/>
                </a:cubicBezTo>
                <a:cubicBezTo>
                  <a:pt x="59" y="79"/>
                  <a:pt x="55" y="80"/>
                  <a:pt x="52" y="81"/>
                </a:cubicBezTo>
                <a:cubicBezTo>
                  <a:pt x="48" y="82"/>
                  <a:pt x="44" y="82"/>
                  <a:pt x="40" y="82"/>
                </a:cubicBezTo>
                <a:close/>
                <a:moveTo>
                  <a:pt x="67" y="36"/>
                </a:moveTo>
                <a:cubicBezTo>
                  <a:pt x="67" y="32"/>
                  <a:pt x="66" y="29"/>
                  <a:pt x="65" y="26"/>
                </a:cubicBezTo>
                <a:cubicBezTo>
                  <a:pt x="63" y="22"/>
                  <a:pt x="61" y="20"/>
                  <a:pt x="59" y="18"/>
                </a:cubicBezTo>
                <a:cubicBezTo>
                  <a:pt x="56" y="15"/>
                  <a:pt x="54" y="14"/>
                  <a:pt x="50" y="12"/>
                </a:cubicBezTo>
                <a:cubicBezTo>
                  <a:pt x="47" y="11"/>
                  <a:pt x="44" y="10"/>
                  <a:pt x="40" y="10"/>
                </a:cubicBezTo>
                <a:cubicBezTo>
                  <a:pt x="37" y="10"/>
                  <a:pt x="34" y="11"/>
                  <a:pt x="30" y="12"/>
                </a:cubicBezTo>
                <a:cubicBezTo>
                  <a:pt x="27" y="14"/>
                  <a:pt x="24" y="15"/>
                  <a:pt x="22" y="18"/>
                </a:cubicBezTo>
                <a:cubicBezTo>
                  <a:pt x="20" y="20"/>
                  <a:pt x="18" y="23"/>
                  <a:pt x="16" y="26"/>
                </a:cubicBezTo>
                <a:cubicBezTo>
                  <a:pt x="15" y="29"/>
                  <a:pt x="14" y="32"/>
                  <a:pt x="14" y="36"/>
                </a:cubicBezTo>
                <a:cubicBezTo>
                  <a:pt x="67" y="36"/>
                  <a:pt x="67" y="36"/>
                  <a:pt x="67" y="3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4" name="Freeform 125"/>
          <p:cNvSpPr>
            <a:spLocks/>
          </p:cNvSpPr>
          <p:nvPr/>
        </p:nvSpPr>
        <p:spPr bwMode="auto">
          <a:xfrm>
            <a:off x="4497388" y="3976688"/>
            <a:ext cx="34925" cy="80963"/>
          </a:xfrm>
          <a:custGeom>
            <a:avLst/>
            <a:gdLst>
              <a:gd name="T0" fmla="*/ 48 w 48"/>
              <a:gd name="T1" fmla="*/ 102 h 107"/>
              <a:gd name="T2" fmla="*/ 45 w 48"/>
              <a:gd name="T3" fmla="*/ 103 h 107"/>
              <a:gd name="T4" fmla="*/ 40 w 48"/>
              <a:gd name="T5" fmla="*/ 105 h 107"/>
              <a:gd name="T6" fmla="*/ 35 w 48"/>
              <a:gd name="T7" fmla="*/ 107 h 107"/>
              <a:gd name="T8" fmla="*/ 29 w 48"/>
              <a:gd name="T9" fmla="*/ 107 h 107"/>
              <a:gd name="T10" fmla="*/ 16 w 48"/>
              <a:gd name="T11" fmla="*/ 103 h 107"/>
              <a:gd name="T12" fmla="*/ 11 w 48"/>
              <a:gd name="T13" fmla="*/ 91 h 107"/>
              <a:gd name="T14" fmla="*/ 11 w 48"/>
              <a:gd name="T15" fmla="*/ 37 h 107"/>
              <a:gd name="T16" fmla="*/ 0 w 48"/>
              <a:gd name="T17" fmla="*/ 37 h 107"/>
              <a:gd name="T18" fmla="*/ 0 w 48"/>
              <a:gd name="T19" fmla="*/ 27 h 107"/>
              <a:gd name="T20" fmla="*/ 11 w 48"/>
              <a:gd name="T21" fmla="*/ 27 h 107"/>
              <a:gd name="T22" fmla="*/ 11 w 48"/>
              <a:gd name="T23" fmla="*/ 0 h 107"/>
              <a:gd name="T24" fmla="*/ 24 w 48"/>
              <a:gd name="T25" fmla="*/ 0 h 107"/>
              <a:gd name="T26" fmla="*/ 24 w 48"/>
              <a:gd name="T27" fmla="*/ 27 h 107"/>
              <a:gd name="T28" fmla="*/ 42 w 48"/>
              <a:gd name="T29" fmla="*/ 27 h 107"/>
              <a:gd name="T30" fmla="*/ 42 w 48"/>
              <a:gd name="T31" fmla="*/ 37 h 107"/>
              <a:gd name="T32" fmla="*/ 24 w 48"/>
              <a:gd name="T33" fmla="*/ 37 h 107"/>
              <a:gd name="T34" fmla="*/ 24 w 48"/>
              <a:gd name="T35" fmla="*/ 86 h 107"/>
              <a:gd name="T36" fmla="*/ 27 w 48"/>
              <a:gd name="T37" fmla="*/ 93 h 107"/>
              <a:gd name="T38" fmla="*/ 33 w 48"/>
              <a:gd name="T39" fmla="*/ 95 h 107"/>
              <a:gd name="T40" fmla="*/ 40 w 48"/>
              <a:gd name="T41" fmla="*/ 93 h 107"/>
              <a:gd name="T42" fmla="*/ 45 w 48"/>
              <a:gd name="T43" fmla="*/ 91 h 107"/>
              <a:gd name="T44" fmla="*/ 48 w 48"/>
              <a:gd name="T45" fmla="*/ 102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8" h="107">
                <a:moveTo>
                  <a:pt x="48" y="102"/>
                </a:moveTo>
                <a:cubicBezTo>
                  <a:pt x="47" y="102"/>
                  <a:pt x="46" y="103"/>
                  <a:pt x="45" y="103"/>
                </a:cubicBezTo>
                <a:cubicBezTo>
                  <a:pt x="44" y="104"/>
                  <a:pt x="42" y="105"/>
                  <a:pt x="40" y="105"/>
                </a:cubicBezTo>
                <a:cubicBezTo>
                  <a:pt x="39" y="106"/>
                  <a:pt x="37" y="106"/>
                  <a:pt x="35" y="107"/>
                </a:cubicBezTo>
                <a:cubicBezTo>
                  <a:pt x="33" y="107"/>
                  <a:pt x="31" y="107"/>
                  <a:pt x="29" y="107"/>
                </a:cubicBezTo>
                <a:cubicBezTo>
                  <a:pt x="24" y="107"/>
                  <a:pt x="20" y="106"/>
                  <a:pt x="16" y="103"/>
                </a:cubicBezTo>
                <a:cubicBezTo>
                  <a:pt x="13" y="100"/>
                  <a:pt x="11" y="96"/>
                  <a:pt x="11" y="91"/>
                </a:cubicBezTo>
                <a:cubicBezTo>
                  <a:pt x="11" y="37"/>
                  <a:pt x="11" y="37"/>
                  <a:pt x="11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27"/>
                  <a:pt x="0" y="27"/>
                  <a:pt x="0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11" y="0"/>
                  <a:pt x="11" y="0"/>
                  <a:pt x="11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27"/>
                  <a:pt x="24" y="27"/>
                  <a:pt x="24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37"/>
                  <a:pt x="42" y="37"/>
                  <a:pt x="42" y="37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86"/>
                  <a:pt x="24" y="86"/>
                  <a:pt x="24" y="86"/>
                </a:cubicBezTo>
                <a:cubicBezTo>
                  <a:pt x="24" y="89"/>
                  <a:pt x="25" y="91"/>
                  <a:pt x="27" y="93"/>
                </a:cubicBezTo>
                <a:cubicBezTo>
                  <a:pt x="29" y="94"/>
                  <a:pt x="31" y="95"/>
                  <a:pt x="33" y="95"/>
                </a:cubicBezTo>
                <a:cubicBezTo>
                  <a:pt x="36" y="95"/>
                  <a:pt x="38" y="94"/>
                  <a:pt x="40" y="93"/>
                </a:cubicBezTo>
                <a:cubicBezTo>
                  <a:pt x="43" y="93"/>
                  <a:pt x="44" y="92"/>
                  <a:pt x="45" y="91"/>
                </a:cubicBezTo>
                <a:cubicBezTo>
                  <a:pt x="48" y="102"/>
                  <a:pt x="48" y="102"/>
                  <a:pt x="48" y="10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5" name="Freeform 126"/>
          <p:cNvSpPr>
            <a:spLocks/>
          </p:cNvSpPr>
          <p:nvPr/>
        </p:nvSpPr>
        <p:spPr bwMode="auto">
          <a:xfrm>
            <a:off x="4541838" y="4043363"/>
            <a:ext cx="9525" cy="22225"/>
          </a:xfrm>
          <a:custGeom>
            <a:avLst/>
            <a:gdLst>
              <a:gd name="T0" fmla="*/ 0 w 6"/>
              <a:gd name="T1" fmla="*/ 14 h 14"/>
              <a:gd name="T2" fmla="*/ 2 w 6"/>
              <a:gd name="T3" fmla="*/ 8 h 14"/>
              <a:gd name="T4" fmla="*/ 0 w 6"/>
              <a:gd name="T5" fmla="*/ 8 h 14"/>
              <a:gd name="T6" fmla="*/ 0 w 6"/>
              <a:gd name="T7" fmla="*/ 0 h 14"/>
              <a:gd name="T8" fmla="*/ 6 w 6"/>
              <a:gd name="T9" fmla="*/ 0 h 14"/>
              <a:gd name="T10" fmla="*/ 6 w 6"/>
              <a:gd name="T11" fmla="*/ 8 h 14"/>
              <a:gd name="T12" fmla="*/ 4 w 6"/>
              <a:gd name="T13" fmla="*/ 14 h 14"/>
              <a:gd name="T14" fmla="*/ 0 w 6"/>
              <a:gd name="T15" fmla="*/ 14 h 14"/>
              <a:gd name="T16" fmla="*/ 0 w 6"/>
              <a:gd name="T17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" h="14">
                <a:moveTo>
                  <a:pt x="0" y="14"/>
                </a:moveTo>
                <a:lnTo>
                  <a:pt x="2" y="8"/>
                </a:lnTo>
                <a:lnTo>
                  <a:pt x="0" y="8"/>
                </a:lnTo>
                <a:lnTo>
                  <a:pt x="0" y="0"/>
                </a:lnTo>
                <a:lnTo>
                  <a:pt x="6" y="0"/>
                </a:lnTo>
                <a:lnTo>
                  <a:pt x="6" y="8"/>
                </a:lnTo>
                <a:lnTo>
                  <a:pt x="4" y="14"/>
                </a:lnTo>
                <a:lnTo>
                  <a:pt x="0" y="14"/>
                </a:lnTo>
                <a:lnTo>
                  <a:pt x="0" y="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6" name="Freeform 127"/>
          <p:cNvSpPr>
            <a:spLocks noEditPoints="1"/>
          </p:cNvSpPr>
          <p:nvPr/>
        </p:nvSpPr>
        <p:spPr bwMode="auto">
          <a:xfrm>
            <a:off x="4595813" y="3971925"/>
            <a:ext cx="9525" cy="84138"/>
          </a:xfrm>
          <a:custGeom>
            <a:avLst/>
            <a:gdLst>
              <a:gd name="T0" fmla="*/ 0 w 6"/>
              <a:gd name="T1" fmla="*/ 53 h 53"/>
              <a:gd name="T2" fmla="*/ 0 w 6"/>
              <a:gd name="T3" fmla="*/ 16 h 53"/>
              <a:gd name="T4" fmla="*/ 6 w 6"/>
              <a:gd name="T5" fmla="*/ 16 h 53"/>
              <a:gd name="T6" fmla="*/ 6 w 6"/>
              <a:gd name="T7" fmla="*/ 53 h 53"/>
              <a:gd name="T8" fmla="*/ 0 w 6"/>
              <a:gd name="T9" fmla="*/ 53 h 53"/>
              <a:gd name="T10" fmla="*/ 0 w 6"/>
              <a:gd name="T11" fmla="*/ 53 h 53"/>
              <a:gd name="T12" fmla="*/ 0 w 6"/>
              <a:gd name="T13" fmla="*/ 9 h 53"/>
              <a:gd name="T14" fmla="*/ 0 w 6"/>
              <a:gd name="T15" fmla="*/ 0 h 53"/>
              <a:gd name="T16" fmla="*/ 6 w 6"/>
              <a:gd name="T17" fmla="*/ 0 h 53"/>
              <a:gd name="T18" fmla="*/ 6 w 6"/>
              <a:gd name="T19" fmla="*/ 9 h 53"/>
              <a:gd name="T20" fmla="*/ 0 w 6"/>
              <a:gd name="T21" fmla="*/ 9 h 53"/>
              <a:gd name="T22" fmla="*/ 0 w 6"/>
              <a:gd name="T23" fmla="*/ 9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" h="53">
                <a:moveTo>
                  <a:pt x="0" y="53"/>
                </a:moveTo>
                <a:lnTo>
                  <a:pt x="0" y="16"/>
                </a:lnTo>
                <a:lnTo>
                  <a:pt x="6" y="16"/>
                </a:lnTo>
                <a:lnTo>
                  <a:pt x="6" y="53"/>
                </a:lnTo>
                <a:lnTo>
                  <a:pt x="0" y="53"/>
                </a:lnTo>
                <a:lnTo>
                  <a:pt x="0" y="53"/>
                </a:lnTo>
                <a:close/>
                <a:moveTo>
                  <a:pt x="0" y="9"/>
                </a:moveTo>
                <a:lnTo>
                  <a:pt x="0" y="0"/>
                </a:lnTo>
                <a:lnTo>
                  <a:pt x="6" y="0"/>
                </a:lnTo>
                <a:lnTo>
                  <a:pt x="6" y="9"/>
                </a:lnTo>
                <a:lnTo>
                  <a:pt x="0" y="9"/>
                </a:lnTo>
                <a:lnTo>
                  <a:pt x="0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7" name="Freeform 128"/>
          <p:cNvSpPr>
            <a:spLocks/>
          </p:cNvSpPr>
          <p:nvPr/>
        </p:nvSpPr>
        <p:spPr bwMode="auto">
          <a:xfrm>
            <a:off x="4621213" y="3995738"/>
            <a:ext cx="90488" cy="60325"/>
          </a:xfrm>
          <a:custGeom>
            <a:avLst/>
            <a:gdLst>
              <a:gd name="T0" fmla="*/ 119 w 119"/>
              <a:gd name="T1" fmla="*/ 81 h 81"/>
              <a:gd name="T2" fmla="*/ 106 w 119"/>
              <a:gd name="T3" fmla="*/ 81 h 81"/>
              <a:gd name="T4" fmla="*/ 106 w 119"/>
              <a:gd name="T5" fmla="*/ 37 h 81"/>
              <a:gd name="T6" fmla="*/ 102 w 119"/>
              <a:gd name="T7" fmla="*/ 18 h 81"/>
              <a:gd name="T8" fmla="*/ 90 w 119"/>
              <a:gd name="T9" fmla="*/ 12 h 81"/>
              <a:gd name="T10" fmla="*/ 75 w 119"/>
              <a:gd name="T11" fmla="*/ 18 h 81"/>
              <a:gd name="T12" fmla="*/ 66 w 119"/>
              <a:gd name="T13" fmla="*/ 33 h 81"/>
              <a:gd name="T14" fmla="*/ 66 w 119"/>
              <a:gd name="T15" fmla="*/ 81 h 81"/>
              <a:gd name="T16" fmla="*/ 53 w 119"/>
              <a:gd name="T17" fmla="*/ 81 h 81"/>
              <a:gd name="T18" fmla="*/ 53 w 119"/>
              <a:gd name="T19" fmla="*/ 37 h 81"/>
              <a:gd name="T20" fmla="*/ 49 w 119"/>
              <a:gd name="T21" fmla="*/ 18 h 81"/>
              <a:gd name="T22" fmla="*/ 37 w 119"/>
              <a:gd name="T23" fmla="*/ 12 h 81"/>
              <a:gd name="T24" fmla="*/ 22 w 119"/>
              <a:gd name="T25" fmla="*/ 18 h 81"/>
              <a:gd name="T26" fmla="*/ 13 w 119"/>
              <a:gd name="T27" fmla="*/ 33 h 81"/>
              <a:gd name="T28" fmla="*/ 13 w 119"/>
              <a:gd name="T29" fmla="*/ 81 h 81"/>
              <a:gd name="T30" fmla="*/ 0 w 119"/>
              <a:gd name="T31" fmla="*/ 81 h 81"/>
              <a:gd name="T32" fmla="*/ 0 w 119"/>
              <a:gd name="T33" fmla="*/ 2 h 81"/>
              <a:gd name="T34" fmla="*/ 12 w 119"/>
              <a:gd name="T35" fmla="*/ 2 h 81"/>
              <a:gd name="T36" fmla="*/ 12 w 119"/>
              <a:gd name="T37" fmla="*/ 19 h 81"/>
              <a:gd name="T38" fmla="*/ 25 w 119"/>
              <a:gd name="T39" fmla="*/ 5 h 81"/>
              <a:gd name="T40" fmla="*/ 42 w 119"/>
              <a:gd name="T41" fmla="*/ 0 h 81"/>
              <a:gd name="T42" fmla="*/ 58 w 119"/>
              <a:gd name="T43" fmla="*/ 6 h 81"/>
              <a:gd name="T44" fmla="*/ 65 w 119"/>
              <a:gd name="T45" fmla="*/ 20 h 81"/>
              <a:gd name="T46" fmla="*/ 95 w 119"/>
              <a:gd name="T47" fmla="*/ 0 h 81"/>
              <a:gd name="T48" fmla="*/ 107 w 119"/>
              <a:gd name="T49" fmla="*/ 3 h 81"/>
              <a:gd name="T50" fmla="*/ 114 w 119"/>
              <a:gd name="T51" fmla="*/ 10 h 81"/>
              <a:gd name="T52" fmla="*/ 118 w 119"/>
              <a:gd name="T53" fmla="*/ 20 h 81"/>
              <a:gd name="T54" fmla="*/ 119 w 119"/>
              <a:gd name="T55" fmla="*/ 34 h 81"/>
              <a:gd name="T56" fmla="*/ 119 w 119"/>
              <a:gd name="T57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19" h="81">
                <a:moveTo>
                  <a:pt x="119" y="81"/>
                </a:moveTo>
                <a:cubicBezTo>
                  <a:pt x="106" y="81"/>
                  <a:pt x="106" y="81"/>
                  <a:pt x="106" y="81"/>
                </a:cubicBezTo>
                <a:cubicBezTo>
                  <a:pt x="106" y="37"/>
                  <a:pt x="106" y="37"/>
                  <a:pt x="106" y="37"/>
                </a:cubicBezTo>
                <a:cubicBezTo>
                  <a:pt x="106" y="28"/>
                  <a:pt x="105" y="22"/>
                  <a:pt x="102" y="18"/>
                </a:cubicBezTo>
                <a:cubicBezTo>
                  <a:pt x="99" y="14"/>
                  <a:pt x="95" y="12"/>
                  <a:pt x="90" y="12"/>
                </a:cubicBezTo>
                <a:cubicBezTo>
                  <a:pt x="85" y="12"/>
                  <a:pt x="80" y="14"/>
                  <a:pt x="75" y="18"/>
                </a:cubicBezTo>
                <a:cubicBezTo>
                  <a:pt x="71" y="22"/>
                  <a:pt x="68" y="27"/>
                  <a:pt x="66" y="33"/>
                </a:cubicBezTo>
                <a:cubicBezTo>
                  <a:pt x="66" y="81"/>
                  <a:pt x="66" y="81"/>
                  <a:pt x="66" y="81"/>
                </a:cubicBezTo>
                <a:cubicBezTo>
                  <a:pt x="53" y="81"/>
                  <a:pt x="53" y="81"/>
                  <a:pt x="53" y="81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28"/>
                  <a:pt x="52" y="22"/>
                  <a:pt x="49" y="18"/>
                </a:cubicBezTo>
                <a:cubicBezTo>
                  <a:pt x="46" y="14"/>
                  <a:pt x="42" y="12"/>
                  <a:pt x="37" y="12"/>
                </a:cubicBezTo>
                <a:cubicBezTo>
                  <a:pt x="32" y="12"/>
                  <a:pt x="27" y="14"/>
                  <a:pt x="22" y="18"/>
                </a:cubicBezTo>
                <a:cubicBezTo>
                  <a:pt x="18" y="22"/>
                  <a:pt x="15" y="27"/>
                  <a:pt x="13" y="33"/>
                </a:cubicBezTo>
                <a:cubicBezTo>
                  <a:pt x="13" y="81"/>
                  <a:pt x="13" y="81"/>
                  <a:pt x="13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2"/>
                  <a:pt x="0" y="2"/>
                  <a:pt x="0" y="2"/>
                </a:cubicBezTo>
                <a:cubicBezTo>
                  <a:pt x="12" y="2"/>
                  <a:pt x="12" y="2"/>
                  <a:pt x="12" y="2"/>
                </a:cubicBezTo>
                <a:cubicBezTo>
                  <a:pt x="12" y="19"/>
                  <a:pt x="12" y="19"/>
                  <a:pt x="12" y="19"/>
                </a:cubicBezTo>
                <a:cubicBezTo>
                  <a:pt x="15" y="13"/>
                  <a:pt x="19" y="8"/>
                  <a:pt x="25" y="5"/>
                </a:cubicBezTo>
                <a:cubicBezTo>
                  <a:pt x="30" y="2"/>
                  <a:pt x="36" y="0"/>
                  <a:pt x="42" y="0"/>
                </a:cubicBezTo>
                <a:cubicBezTo>
                  <a:pt x="49" y="0"/>
                  <a:pt x="54" y="2"/>
                  <a:pt x="58" y="6"/>
                </a:cubicBezTo>
                <a:cubicBezTo>
                  <a:pt x="62" y="9"/>
                  <a:pt x="64" y="14"/>
                  <a:pt x="65" y="20"/>
                </a:cubicBezTo>
                <a:cubicBezTo>
                  <a:pt x="72" y="7"/>
                  <a:pt x="82" y="0"/>
                  <a:pt x="95" y="0"/>
                </a:cubicBezTo>
                <a:cubicBezTo>
                  <a:pt x="100" y="0"/>
                  <a:pt x="104" y="1"/>
                  <a:pt x="107" y="3"/>
                </a:cubicBezTo>
                <a:cubicBezTo>
                  <a:pt x="110" y="5"/>
                  <a:pt x="112" y="7"/>
                  <a:pt x="114" y="10"/>
                </a:cubicBezTo>
                <a:cubicBezTo>
                  <a:pt x="116" y="13"/>
                  <a:pt x="117" y="16"/>
                  <a:pt x="118" y="20"/>
                </a:cubicBezTo>
                <a:cubicBezTo>
                  <a:pt x="119" y="24"/>
                  <a:pt x="119" y="29"/>
                  <a:pt x="119" y="34"/>
                </a:cubicBezTo>
                <a:cubicBezTo>
                  <a:pt x="119" y="81"/>
                  <a:pt x="119" y="81"/>
                  <a:pt x="119" y="8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8" name="Freeform 129"/>
          <p:cNvSpPr>
            <a:spLocks noEditPoints="1"/>
          </p:cNvSpPr>
          <p:nvPr/>
        </p:nvSpPr>
        <p:spPr bwMode="auto">
          <a:xfrm>
            <a:off x="4727576" y="3995738"/>
            <a:ext cx="58738" cy="84138"/>
          </a:xfrm>
          <a:custGeom>
            <a:avLst/>
            <a:gdLst>
              <a:gd name="T0" fmla="*/ 43 w 78"/>
              <a:gd name="T1" fmla="*/ 82 h 113"/>
              <a:gd name="T2" fmla="*/ 25 w 78"/>
              <a:gd name="T3" fmla="*/ 78 h 113"/>
              <a:gd name="T4" fmla="*/ 13 w 78"/>
              <a:gd name="T5" fmla="*/ 65 h 113"/>
              <a:gd name="T6" fmla="*/ 13 w 78"/>
              <a:gd name="T7" fmla="*/ 113 h 113"/>
              <a:gd name="T8" fmla="*/ 0 w 78"/>
              <a:gd name="T9" fmla="*/ 113 h 113"/>
              <a:gd name="T10" fmla="*/ 0 w 78"/>
              <a:gd name="T11" fmla="*/ 2 h 113"/>
              <a:gd name="T12" fmla="*/ 12 w 78"/>
              <a:gd name="T13" fmla="*/ 2 h 113"/>
              <a:gd name="T14" fmla="*/ 12 w 78"/>
              <a:gd name="T15" fmla="*/ 17 h 113"/>
              <a:gd name="T16" fmla="*/ 24 w 78"/>
              <a:gd name="T17" fmla="*/ 5 h 113"/>
              <a:gd name="T18" fmla="*/ 41 w 78"/>
              <a:gd name="T19" fmla="*/ 0 h 113"/>
              <a:gd name="T20" fmla="*/ 56 w 78"/>
              <a:gd name="T21" fmla="*/ 4 h 113"/>
              <a:gd name="T22" fmla="*/ 68 w 78"/>
              <a:gd name="T23" fmla="*/ 13 h 113"/>
              <a:gd name="T24" fmla="*/ 75 w 78"/>
              <a:gd name="T25" fmla="*/ 26 h 113"/>
              <a:gd name="T26" fmla="*/ 78 w 78"/>
              <a:gd name="T27" fmla="*/ 41 h 113"/>
              <a:gd name="T28" fmla="*/ 76 w 78"/>
              <a:gd name="T29" fmla="*/ 57 h 113"/>
              <a:gd name="T30" fmla="*/ 68 w 78"/>
              <a:gd name="T31" fmla="*/ 70 h 113"/>
              <a:gd name="T32" fmla="*/ 57 w 78"/>
              <a:gd name="T33" fmla="*/ 79 h 113"/>
              <a:gd name="T34" fmla="*/ 43 w 78"/>
              <a:gd name="T35" fmla="*/ 82 h 113"/>
              <a:gd name="T36" fmla="*/ 39 w 78"/>
              <a:gd name="T37" fmla="*/ 71 h 113"/>
              <a:gd name="T38" fmla="*/ 49 w 78"/>
              <a:gd name="T39" fmla="*/ 68 h 113"/>
              <a:gd name="T40" fmla="*/ 58 w 78"/>
              <a:gd name="T41" fmla="*/ 62 h 113"/>
              <a:gd name="T42" fmla="*/ 63 w 78"/>
              <a:gd name="T43" fmla="*/ 52 h 113"/>
              <a:gd name="T44" fmla="*/ 65 w 78"/>
              <a:gd name="T45" fmla="*/ 41 h 113"/>
              <a:gd name="T46" fmla="*/ 63 w 78"/>
              <a:gd name="T47" fmla="*/ 30 h 113"/>
              <a:gd name="T48" fmla="*/ 57 w 78"/>
              <a:gd name="T49" fmla="*/ 21 h 113"/>
              <a:gd name="T50" fmla="*/ 48 w 78"/>
              <a:gd name="T51" fmla="*/ 14 h 113"/>
              <a:gd name="T52" fmla="*/ 37 w 78"/>
              <a:gd name="T53" fmla="*/ 12 h 113"/>
              <a:gd name="T54" fmla="*/ 30 w 78"/>
              <a:gd name="T55" fmla="*/ 13 h 113"/>
              <a:gd name="T56" fmla="*/ 23 w 78"/>
              <a:gd name="T57" fmla="*/ 17 h 113"/>
              <a:gd name="T58" fmla="*/ 17 w 78"/>
              <a:gd name="T59" fmla="*/ 23 h 113"/>
              <a:gd name="T60" fmla="*/ 13 w 78"/>
              <a:gd name="T61" fmla="*/ 30 h 113"/>
              <a:gd name="T62" fmla="*/ 13 w 78"/>
              <a:gd name="T63" fmla="*/ 52 h 113"/>
              <a:gd name="T64" fmla="*/ 18 w 78"/>
              <a:gd name="T65" fmla="*/ 60 h 113"/>
              <a:gd name="T66" fmla="*/ 24 w 78"/>
              <a:gd name="T67" fmla="*/ 66 h 113"/>
              <a:gd name="T68" fmla="*/ 31 w 78"/>
              <a:gd name="T69" fmla="*/ 70 h 113"/>
              <a:gd name="T70" fmla="*/ 39 w 78"/>
              <a:gd name="T71" fmla="*/ 71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8" h="113">
                <a:moveTo>
                  <a:pt x="43" y="82"/>
                </a:moveTo>
                <a:cubicBezTo>
                  <a:pt x="36" y="82"/>
                  <a:pt x="30" y="81"/>
                  <a:pt x="25" y="78"/>
                </a:cubicBezTo>
                <a:cubicBezTo>
                  <a:pt x="20" y="74"/>
                  <a:pt x="16" y="70"/>
                  <a:pt x="13" y="65"/>
                </a:cubicBezTo>
                <a:cubicBezTo>
                  <a:pt x="13" y="113"/>
                  <a:pt x="13" y="113"/>
                  <a:pt x="13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2"/>
                  <a:pt x="0" y="2"/>
                  <a:pt x="0" y="2"/>
                </a:cubicBezTo>
                <a:cubicBezTo>
                  <a:pt x="12" y="2"/>
                  <a:pt x="12" y="2"/>
                  <a:pt x="12" y="2"/>
                </a:cubicBezTo>
                <a:cubicBezTo>
                  <a:pt x="12" y="17"/>
                  <a:pt x="12" y="17"/>
                  <a:pt x="12" y="17"/>
                </a:cubicBezTo>
                <a:cubicBezTo>
                  <a:pt x="15" y="12"/>
                  <a:pt x="19" y="8"/>
                  <a:pt x="24" y="5"/>
                </a:cubicBezTo>
                <a:cubicBezTo>
                  <a:pt x="29" y="2"/>
                  <a:pt x="35" y="0"/>
                  <a:pt x="41" y="0"/>
                </a:cubicBezTo>
                <a:cubicBezTo>
                  <a:pt x="46" y="0"/>
                  <a:pt x="51" y="2"/>
                  <a:pt x="56" y="4"/>
                </a:cubicBezTo>
                <a:cubicBezTo>
                  <a:pt x="60" y="6"/>
                  <a:pt x="64" y="9"/>
                  <a:pt x="68" y="13"/>
                </a:cubicBezTo>
                <a:cubicBezTo>
                  <a:pt x="71" y="17"/>
                  <a:pt x="74" y="21"/>
                  <a:pt x="75" y="26"/>
                </a:cubicBezTo>
                <a:cubicBezTo>
                  <a:pt x="77" y="31"/>
                  <a:pt x="78" y="36"/>
                  <a:pt x="78" y="41"/>
                </a:cubicBezTo>
                <a:cubicBezTo>
                  <a:pt x="78" y="47"/>
                  <a:pt x="77" y="52"/>
                  <a:pt x="76" y="57"/>
                </a:cubicBezTo>
                <a:cubicBezTo>
                  <a:pt x="74" y="62"/>
                  <a:pt x="72" y="67"/>
                  <a:pt x="68" y="70"/>
                </a:cubicBezTo>
                <a:cubicBezTo>
                  <a:pt x="65" y="74"/>
                  <a:pt x="62" y="77"/>
                  <a:pt x="57" y="79"/>
                </a:cubicBezTo>
                <a:cubicBezTo>
                  <a:pt x="53" y="81"/>
                  <a:pt x="48" y="82"/>
                  <a:pt x="43" y="82"/>
                </a:cubicBezTo>
                <a:close/>
                <a:moveTo>
                  <a:pt x="39" y="71"/>
                </a:moveTo>
                <a:cubicBezTo>
                  <a:pt x="43" y="71"/>
                  <a:pt x="46" y="70"/>
                  <a:pt x="49" y="68"/>
                </a:cubicBezTo>
                <a:cubicBezTo>
                  <a:pt x="53" y="67"/>
                  <a:pt x="55" y="65"/>
                  <a:pt x="58" y="62"/>
                </a:cubicBezTo>
                <a:cubicBezTo>
                  <a:pt x="60" y="59"/>
                  <a:pt x="62" y="56"/>
                  <a:pt x="63" y="52"/>
                </a:cubicBezTo>
                <a:cubicBezTo>
                  <a:pt x="64" y="49"/>
                  <a:pt x="65" y="45"/>
                  <a:pt x="65" y="41"/>
                </a:cubicBezTo>
                <a:cubicBezTo>
                  <a:pt x="65" y="37"/>
                  <a:pt x="64" y="34"/>
                  <a:pt x="63" y="30"/>
                </a:cubicBezTo>
                <a:cubicBezTo>
                  <a:pt x="61" y="26"/>
                  <a:pt x="59" y="23"/>
                  <a:pt x="57" y="21"/>
                </a:cubicBezTo>
                <a:cubicBezTo>
                  <a:pt x="54" y="18"/>
                  <a:pt x="51" y="16"/>
                  <a:pt x="48" y="14"/>
                </a:cubicBezTo>
                <a:cubicBezTo>
                  <a:pt x="45" y="13"/>
                  <a:pt x="41" y="12"/>
                  <a:pt x="37" y="12"/>
                </a:cubicBezTo>
                <a:cubicBezTo>
                  <a:pt x="35" y="12"/>
                  <a:pt x="33" y="12"/>
                  <a:pt x="30" y="13"/>
                </a:cubicBezTo>
                <a:cubicBezTo>
                  <a:pt x="27" y="14"/>
                  <a:pt x="25" y="16"/>
                  <a:pt x="23" y="17"/>
                </a:cubicBezTo>
                <a:cubicBezTo>
                  <a:pt x="20" y="19"/>
                  <a:pt x="18" y="21"/>
                  <a:pt x="17" y="23"/>
                </a:cubicBezTo>
                <a:cubicBezTo>
                  <a:pt x="15" y="25"/>
                  <a:pt x="14" y="27"/>
                  <a:pt x="13" y="30"/>
                </a:cubicBezTo>
                <a:cubicBezTo>
                  <a:pt x="13" y="52"/>
                  <a:pt x="13" y="52"/>
                  <a:pt x="13" y="52"/>
                </a:cubicBezTo>
                <a:cubicBezTo>
                  <a:pt x="15" y="55"/>
                  <a:pt x="16" y="57"/>
                  <a:pt x="18" y="60"/>
                </a:cubicBezTo>
                <a:cubicBezTo>
                  <a:pt x="19" y="62"/>
                  <a:pt x="21" y="64"/>
                  <a:pt x="24" y="66"/>
                </a:cubicBezTo>
                <a:cubicBezTo>
                  <a:pt x="26" y="67"/>
                  <a:pt x="28" y="69"/>
                  <a:pt x="31" y="70"/>
                </a:cubicBezTo>
                <a:cubicBezTo>
                  <a:pt x="33" y="70"/>
                  <a:pt x="36" y="71"/>
                  <a:pt x="39" y="7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9" name="Freeform 130"/>
          <p:cNvSpPr>
            <a:spLocks noEditPoints="1"/>
          </p:cNvSpPr>
          <p:nvPr/>
        </p:nvSpPr>
        <p:spPr bwMode="auto">
          <a:xfrm>
            <a:off x="4794251" y="3995738"/>
            <a:ext cx="60325" cy="61913"/>
          </a:xfrm>
          <a:custGeom>
            <a:avLst/>
            <a:gdLst>
              <a:gd name="T0" fmla="*/ 41 w 81"/>
              <a:gd name="T1" fmla="*/ 82 h 82"/>
              <a:gd name="T2" fmla="*/ 24 w 81"/>
              <a:gd name="T3" fmla="*/ 79 h 82"/>
              <a:gd name="T4" fmla="*/ 12 w 81"/>
              <a:gd name="T5" fmla="*/ 70 h 82"/>
              <a:gd name="T6" fmla="*/ 3 w 81"/>
              <a:gd name="T7" fmla="*/ 57 h 82"/>
              <a:gd name="T8" fmla="*/ 0 w 81"/>
              <a:gd name="T9" fmla="*/ 41 h 82"/>
              <a:gd name="T10" fmla="*/ 3 w 81"/>
              <a:gd name="T11" fmla="*/ 26 h 82"/>
              <a:gd name="T12" fmla="*/ 12 w 81"/>
              <a:gd name="T13" fmla="*/ 13 h 82"/>
              <a:gd name="T14" fmla="*/ 25 w 81"/>
              <a:gd name="T15" fmla="*/ 4 h 82"/>
              <a:gd name="T16" fmla="*/ 41 w 81"/>
              <a:gd name="T17" fmla="*/ 0 h 82"/>
              <a:gd name="T18" fmla="*/ 57 w 81"/>
              <a:gd name="T19" fmla="*/ 4 h 82"/>
              <a:gd name="T20" fmla="*/ 70 w 81"/>
              <a:gd name="T21" fmla="*/ 13 h 82"/>
              <a:gd name="T22" fmla="*/ 78 w 81"/>
              <a:gd name="T23" fmla="*/ 26 h 82"/>
              <a:gd name="T24" fmla="*/ 81 w 81"/>
              <a:gd name="T25" fmla="*/ 41 h 82"/>
              <a:gd name="T26" fmla="*/ 80 w 81"/>
              <a:gd name="T27" fmla="*/ 44 h 82"/>
              <a:gd name="T28" fmla="*/ 80 w 81"/>
              <a:gd name="T29" fmla="*/ 46 h 82"/>
              <a:gd name="T30" fmla="*/ 14 w 81"/>
              <a:gd name="T31" fmla="*/ 46 h 82"/>
              <a:gd name="T32" fmla="*/ 17 w 81"/>
              <a:gd name="T33" fmla="*/ 57 h 82"/>
              <a:gd name="T34" fmla="*/ 23 w 81"/>
              <a:gd name="T35" fmla="*/ 65 h 82"/>
              <a:gd name="T36" fmla="*/ 31 w 81"/>
              <a:gd name="T37" fmla="*/ 71 h 82"/>
              <a:gd name="T38" fmla="*/ 41 w 81"/>
              <a:gd name="T39" fmla="*/ 72 h 82"/>
              <a:gd name="T40" fmla="*/ 48 w 81"/>
              <a:gd name="T41" fmla="*/ 71 h 82"/>
              <a:gd name="T42" fmla="*/ 55 w 81"/>
              <a:gd name="T43" fmla="*/ 69 h 82"/>
              <a:gd name="T44" fmla="*/ 60 w 81"/>
              <a:gd name="T45" fmla="*/ 65 h 82"/>
              <a:gd name="T46" fmla="*/ 64 w 81"/>
              <a:gd name="T47" fmla="*/ 59 h 82"/>
              <a:gd name="T48" fmla="*/ 75 w 81"/>
              <a:gd name="T49" fmla="*/ 62 h 82"/>
              <a:gd name="T50" fmla="*/ 70 w 81"/>
              <a:gd name="T51" fmla="*/ 71 h 82"/>
              <a:gd name="T52" fmla="*/ 62 w 81"/>
              <a:gd name="T53" fmla="*/ 77 h 82"/>
              <a:gd name="T54" fmla="*/ 52 w 81"/>
              <a:gd name="T55" fmla="*/ 81 h 82"/>
              <a:gd name="T56" fmla="*/ 41 w 81"/>
              <a:gd name="T57" fmla="*/ 82 h 82"/>
              <a:gd name="T58" fmla="*/ 68 w 81"/>
              <a:gd name="T59" fmla="*/ 36 h 82"/>
              <a:gd name="T60" fmla="*/ 65 w 81"/>
              <a:gd name="T61" fmla="*/ 26 h 82"/>
              <a:gd name="T62" fmla="*/ 59 w 81"/>
              <a:gd name="T63" fmla="*/ 18 h 82"/>
              <a:gd name="T64" fmla="*/ 51 w 81"/>
              <a:gd name="T65" fmla="*/ 12 h 82"/>
              <a:gd name="T66" fmla="*/ 41 w 81"/>
              <a:gd name="T67" fmla="*/ 10 h 82"/>
              <a:gd name="T68" fmla="*/ 31 w 81"/>
              <a:gd name="T69" fmla="*/ 12 h 82"/>
              <a:gd name="T70" fmla="*/ 23 w 81"/>
              <a:gd name="T71" fmla="*/ 18 h 82"/>
              <a:gd name="T72" fmla="*/ 17 w 81"/>
              <a:gd name="T73" fmla="*/ 26 h 82"/>
              <a:gd name="T74" fmla="*/ 14 w 81"/>
              <a:gd name="T75" fmla="*/ 36 h 82"/>
              <a:gd name="T76" fmla="*/ 68 w 81"/>
              <a:gd name="T77" fmla="*/ 36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1" h="82">
                <a:moveTo>
                  <a:pt x="41" y="82"/>
                </a:moveTo>
                <a:cubicBezTo>
                  <a:pt x="35" y="82"/>
                  <a:pt x="29" y="81"/>
                  <a:pt x="24" y="79"/>
                </a:cubicBezTo>
                <a:cubicBezTo>
                  <a:pt x="19" y="77"/>
                  <a:pt x="15" y="74"/>
                  <a:pt x="12" y="70"/>
                </a:cubicBezTo>
                <a:cubicBezTo>
                  <a:pt x="8" y="67"/>
                  <a:pt x="5" y="62"/>
                  <a:pt x="3" y="57"/>
                </a:cubicBezTo>
                <a:cubicBezTo>
                  <a:pt x="1" y="52"/>
                  <a:pt x="0" y="47"/>
                  <a:pt x="0" y="41"/>
                </a:cubicBezTo>
                <a:cubicBezTo>
                  <a:pt x="0" y="36"/>
                  <a:pt x="1" y="31"/>
                  <a:pt x="3" y="26"/>
                </a:cubicBezTo>
                <a:cubicBezTo>
                  <a:pt x="5" y="21"/>
                  <a:pt x="8" y="16"/>
                  <a:pt x="12" y="13"/>
                </a:cubicBezTo>
                <a:cubicBezTo>
                  <a:pt x="15" y="9"/>
                  <a:pt x="20" y="6"/>
                  <a:pt x="25" y="4"/>
                </a:cubicBezTo>
                <a:cubicBezTo>
                  <a:pt x="29" y="1"/>
                  <a:pt x="35" y="0"/>
                  <a:pt x="41" y="0"/>
                </a:cubicBezTo>
                <a:cubicBezTo>
                  <a:pt x="47" y="0"/>
                  <a:pt x="52" y="2"/>
                  <a:pt x="57" y="4"/>
                </a:cubicBezTo>
                <a:cubicBezTo>
                  <a:pt x="62" y="6"/>
                  <a:pt x="66" y="9"/>
                  <a:pt x="70" y="13"/>
                </a:cubicBezTo>
                <a:cubicBezTo>
                  <a:pt x="73" y="16"/>
                  <a:pt x="76" y="21"/>
                  <a:pt x="78" y="26"/>
                </a:cubicBezTo>
                <a:cubicBezTo>
                  <a:pt x="80" y="30"/>
                  <a:pt x="81" y="35"/>
                  <a:pt x="81" y="41"/>
                </a:cubicBezTo>
                <a:cubicBezTo>
                  <a:pt x="81" y="42"/>
                  <a:pt x="80" y="43"/>
                  <a:pt x="80" y="44"/>
                </a:cubicBezTo>
                <a:cubicBezTo>
                  <a:pt x="80" y="45"/>
                  <a:pt x="80" y="45"/>
                  <a:pt x="80" y="46"/>
                </a:cubicBezTo>
                <a:cubicBezTo>
                  <a:pt x="14" y="46"/>
                  <a:pt x="14" y="46"/>
                  <a:pt x="14" y="46"/>
                </a:cubicBezTo>
                <a:cubicBezTo>
                  <a:pt x="15" y="50"/>
                  <a:pt x="16" y="53"/>
                  <a:pt x="17" y="57"/>
                </a:cubicBezTo>
                <a:cubicBezTo>
                  <a:pt x="19" y="60"/>
                  <a:pt x="21" y="63"/>
                  <a:pt x="23" y="65"/>
                </a:cubicBezTo>
                <a:cubicBezTo>
                  <a:pt x="26" y="67"/>
                  <a:pt x="28" y="69"/>
                  <a:pt x="31" y="71"/>
                </a:cubicBezTo>
                <a:cubicBezTo>
                  <a:pt x="34" y="72"/>
                  <a:pt x="38" y="72"/>
                  <a:pt x="41" y="72"/>
                </a:cubicBezTo>
                <a:cubicBezTo>
                  <a:pt x="44" y="72"/>
                  <a:pt x="46" y="72"/>
                  <a:pt x="48" y="71"/>
                </a:cubicBezTo>
                <a:cubicBezTo>
                  <a:pt x="51" y="71"/>
                  <a:pt x="53" y="70"/>
                  <a:pt x="55" y="69"/>
                </a:cubicBezTo>
                <a:cubicBezTo>
                  <a:pt x="57" y="68"/>
                  <a:pt x="59" y="66"/>
                  <a:pt x="60" y="65"/>
                </a:cubicBezTo>
                <a:cubicBezTo>
                  <a:pt x="62" y="63"/>
                  <a:pt x="63" y="61"/>
                  <a:pt x="64" y="59"/>
                </a:cubicBezTo>
                <a:cubicBezTo>
                  <a:pt x="75" y="62"/>
                  <a:pt x="75" y="62"/>
                  <a:pt x="75" y="62"/>
                </a:cubicBezTo>
                <a:cubicBezTo>
                  <a:pt x="74" y="65"/>
                  <a:pt x="72" y="68"/>
                  <a:pt x="70" y="71"/>
                </a:cubicBezTo>
                <a:cubicBezTo>
                  <a:pt x="68" y="73"/>
                  <a:pt x="65" y="75"/>
                  <a:pt x="62" y="77"/>
                </a:cubicBezTo>
                <a:cubicBezTo>
                  <a:pt x="59" y="79"/>
                  <a:pt x="56" y="80"/>
                  <a:pt x="52" y="81"/>
                </a:cubicBezTo>
                <a:cubicBezTo>
                  <a:pt x="48" y="82"/>
                  <a:pt x="45" y="82"/>
                  <a:pt x="41" y="82"/>
                </a:cubicBezTo>
                <a:close/>
                <a:moveTo>
                  <a:pt x="68" y="36"/>
                </a:moveTo>
                <a:cubicBezTo>
                  <a:pt x="68" y="32"/>
                  <a:pt x="67" y="29"/>
                  <a:pt x="65" y="26"/>
                </a:cubicBezTo>
                <a:cubicBezTo>
                  <a:pt x="64" y="22"/>
                  <a:pt x="62" y="20"/>
                  <a:pt x="59" y="18"/>
                </a:cubicBezTo>
                <a:cubicBezTo>
                  <a:pt x="57" y="15"/>
                  <a:pt x="54" y="14"/>
                  <a:pt x="51" y="12"/>
                </a:cubicBezTo>
                <a:cubicBezTo>
                  <a:pt x="48" y="11"/>
                  <a:pt x="44" y="10"/>
                  <a:pt x="41" y="10"/>
                </a:cubicBezTo>
                <a:cubicBezTo>
                  <a:pt x="37" y="10"/>
                  <a:pt x="34" y="11"/>
                  <a:pt x="31" y="12"/>
                </a:cubicBezTo>
                <a:cubicBezTo>
                  <a:pt x="28" y="14"/>
                  <a:pt x="25" y="15"/>
                  <a:pt x="23" y="18"/>
                </a:cubicBezTo>
                <a:cubicBezTo>
                  <a:pt x="20" y="20"/>
                  <a:pt x="18" y="23"/>
                  <a:pt x="17" y="26"/>
                </a:cubicBezTo>
                <a:cubicBezTo>
                  <a:pt x="15" y="29"/>
                  <a:pt x="14" y="32"/>
                  <a:pt x="14" y="36"/>
                </a:cubicBezTo>
                <a:cubicBezTo>
                  <a:pt x="68" y="36"/>
                  <a:pt x="68" y="36"/>
                  <a:pt x="68" y="3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0" name="Freeform 131"/>
          <p:cNvSpPr>
            <a:spLocks/>
          </p:cNvSpPr>
          <p:nvPr/>
        </p:nvSpPr>
        <p:spPr bwMode="auto">
          <a:xfrm>
            <a:off x="4865688" y="3995738"/>
            <a:ext cx="31750" cy="60325"/>
          </a:xfrm>
          <a:custGeom>
            <a:avLst/>
            <a:gdLst>
              <a:gd name="T0" fmla="*/ 42 w 42"/>
              <a:gd name="T1" fmla="*/ 12 h 80"/>
              <a:gd name="T2" fmla="*/ 25 w 42"/>
              <a:gd name="T3" fmla="*/ 18 h 80"/>
              <a:gd name="T4" fmla="*/ 14 w 42"/>
              <a:gd name="T5" fmla="*/ 31 h 80"/>
              <a:gd name="T6" fmla="*/ 14 w 42"/>
              <a:gd name="T7" fmla="*/ 80 h 80"/>
              <a:gd name="T8" fmla="*/ 0 w 42"/>
              <a:gd name="T9" fmla="*/ 80 h 80"/>
              <a:gd name="T10" fmla="*/ 0 w 42"/>
              <a:gd name="T11" fmla="*/ 1 h 80"/>
              <a:gd name="T12" fmla="*/ 13 w 42"/>
              <a:gd name="T13" fmla="*/ 1 h 80"/>
              <a:gd name="T14" fmla="*/ 13 w 42"/>
              <a:gd name="T15" fmla="*/ 19 h 80"/>
              <a:gd name="T16" fmla="*/ 24 w 42"/>
              <a:gd name="T17" fmla="*/ 6 h 80"/>
              <a:gd name="T18" fmla="*/ 38 w 42"/>
              <a:gd name="T19" fmla="*/ 0 h 80"/>
              <a:gd name="T20" fmla="*/ 40 w 42"/>
              <a:gd name="T21" fmla="*/ 0 h 80"/>
              <a:gd name="T22" fmla="*/ 42 w 42"/>
              <a:gd name="T23" fmla="*/ 0 h 80"/>
              <a:gd name="T24" fmla="*/ 42 w 42"/>
              <a:gd name="T25" fmla="*/ 12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" h="80">
                <a:moveTo>
                  <a:pt x="42" y="12"/>
                </a:moveTo>
                <a:cubicBezTo>
                  <a:pt x="36" y="13"/>
                  <a:pt x="30" y="14"/>
                  <a:pt x="25" y="18"/>
                </a:cubicBezTo>
                <a:cubicBezTo>
                  <a:pt x="19" y="21"/>
                  <a:pt x="16" y="25"/>
                  <a:pt x="14" y="31"/>
                </a:cubicBezTo>
                <a:cubicBezTo>
                  <a:pt x="14" y="80"/>
                  <a:pt x="14" y="80"/>
                  <a:pt x="14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"/>
                  <a:pt x="0" y="1"/>
                  <a:pt x="0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9"/>
                  <a:pt x="13" y="19"/>
                  <a:pt x="13" y="19"/>
                </a:cubicBezTo>
                <a:cubicBezTo>
                  <a:pt x="16" y="14"/>
                  <a:pt x="19" y="9"/>
                  <a:pt x="24" y="6"/>
                </a:cubicBezTo>
                <a:cubicBezTo>
                  <a:pt x="28" y="2"/>
                  <a:pt x="33" y="1"/>
                  <a:pt x="38" y="0"/>
                </a:cubicBezTo>
                <a:cubicBezTo>
                  <a:pt x="39" y="0"/>
                  <a:pt x="40" y="0"/>
                  <a:pt x="40" y="0"/>
                </a:cubicBezTo>
                <a:cubicBezTo>
                  <a:pt x="41" y="0"/>
                  <a:pt x="42" y="0"/>
                  <a:pt x="42" y="0"/>
                </a:cubicBezTo>
                <a:cubicBezTo>
                  <a:pt x="42" y="12"/>
                  <a:pt x="42" y="12"/>
                  <a:pt x="42" y="1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1" name="Freeform 132"/>
          <p:cNvSpPr>
            <a:spLocks noEditPoints="1"/>
          </p:cNvSpPr>
          <p:nvPr/>
        </p:nvSpPr>
        <p:spPr bwMode="auto">
          <a:xfrm>
            <a:off x="4902201" y="3971925"/>
            <a:ext cx="63500" cy="85725"/>
          </a:xfrm>
          <a:custGeom>
            <a:avLst/>
            <a:gdLst>
              <a:gd name="T0" fmla="*/ 38 w 83"/>
              <a:gd name="T1" fmla="*/ 112 h 112"/>
              <a:gd name="T2" fmla="*/ 23 w 83"/>
              <a:gd name="T3" fmla="*/ 109 h 112"/>
              <a:gd name="T4" fmla="*/ 11 w 83"/>
              <a:gd name="T5" fmla="*/ 100 h 112"/>
              <a:gd name="T6" fmla="*/ 3 w 83"/>
              <a:gd name="T7" fmla="*/ 87 h 112"/>
              <a:gd name="T8" fmla="*/ 0 w 83"/>
              <a:gd name="T9" fmla="*/ 72 h 112"/>
              <a:gd name="T10" fmla="*/ 3 w 83"/>
              <a:gd name="T11" fmla="*/ 56 h 112"/>
              <a:gd name="T12" fmla="*/ 10 w 83"/>
              <a:gd name="T13" fmla="*/ 43 h 112"/>
              <a:gd name="T14" fmla="*/ 21 w 83"/>
              <a:gd name="T15" fmla="*/ 34 h 112"/>
              <a:gd name="T16" fmla="*/ 36 w 83"/>
              <a:gd name="T17" fmla="*/ 30 h 112"/>
              <a:gd name="T18" fmla="*/ 53 w 83"/>
              <a:gd name="T19" fmla="*/ 35 h 112"/>
              <a:gd name="T20" fmla="*/ 65 w 83"/>
              <a:gd name="T21" fmla="*/ 48 h 112"/>
              <a:gd name="T22" fmla="*/ 65 w 83"/>
              <a:gd name="T23" fmla="*/ 0 h 112"/>
              <a:gd name="T24" fmla="*/ 78 w 83"/>
              <a:gd name="T25" fmla="*/ 0 h 112"/>
              <a:gd name="T26" fmla="*/ 78 w 83"/>
              <a:gd name="T27" fmla="*/ 95 h 112"/>
              <a:gd name="T28" fmla="*/ 83 w 83"/>
              <a:gd name="T29" fmla="*/ 99 h 112"/>
              <a:gd name="T30" fmla="*/ 83 w 83"/>
              <a:gd name="T31" fmla="*/ 111 h 112"/>
              <a:gd name="T32" fmla="*/ 79 w 83"/>
              <a:gd name="T33" fmla="*/ 111 h 112"/>
              <a:gd name="T34" fmla="*/ 77 w 83"/>
              <a:gd name="T35" fmla="*/ 112 h 112"/>
              <a:gd name="T36" fmla="*/ 70 w 83"/>
              <a:gd name="T37" fmla="*/ 109 h 112"/>
              <a:gd name="T38" fmla="*/ 67 w 83"/>
              <a:gd name="T39" fmla="*/ 103 h 112"/>
              <a:gd name="T40" fmla="*/ 67 w 83"/>
              <a:gd name="T41" fmla="*/ 96 h 112"/>
              <a:gd name="T42" fmla="*/ 54 w 83"/>
              <a:gd name="T43" fmla="*/ 108 h 112"/>
              <a:gd name="T44" fmla="*/ 38 w 83"/>
              <a:gd name="T45" fmla="*/ 112 h 112"/>
              <a:gd name="T46" fmla="*/ 41 w 83"/>
              <a:gd name="T47" fmla="*/ 101 h 112"/>
              <a:gd name="T48" fmla="*/ 48 w 83"/>
              <a:gd name="T49" fmla="*/ 100 h 112"/>
              <a:gd name="T50" fmla="*/ 56 w 83"/>
              <a:gd name="T51" fmla="*/ 96 h 112"/>
              <a:gd name="T52" fmla="*/ 62 w 83"/>
              <a:gd name="T53" fmla="*/ 90 h 112"/>
              <a:gd name="T54" fmla="*/ 65 w 83"/>
              <a:gd name="T55" fmla="*/ 83 h 112"/>
              <a:gd name="T56" fmla="*/ 65 w 83"/>
              <a:gd name="T57" fmla="*/ 60 h 112"/>
              <a:gd name="T58" fmla="*/ 61 w 83"/>
              <a:gd name="T59" fmla="*/ 53 h 112"/>
              <a:gd name="T60" fmla="*/ 55 w 83"/>
              <a:gd name="T61" fmla="*/ 47 h 112"/>
              <a:gd name="T62" fmla="*/ 47 w 83"/>
              <a:gd name="T63" fmla="*/ 43 h 112"/>
              <a:gd name="T64" fmla="*/ 40 w 83"/>
              <a:gd name="T65" fmla="*/ 42 h 112"/>
              <a:gd name="T66" fmla="*/ 29 w 83"/>
              <a:gd name="T67" fmla="*/ 44 h 112"/>
              <a:gd name="T68" fmla="*/ 21 w 83"/>
              <a:gd name="T69" fmla="*/ 51 h 112"/>
              <a:gd name="T70" fmla="*/ 16 w 83"/>
              <a:gd name="T71" fmla="*/ 61 h 112"/>
              <a:gd name="T72" fmla="*/ 14 w 83"/>
              <a:gd name="T73" fmla="*/ 72 h 112"/>
              <a:gd name="T74" fmla="*/ 16 w 83"/>
              <a:gd name="T75" fmla="*/ 83 h 112"/>
              <a:gd name="T76" fmla="*/ 22 w 83"/>
              <a:gd name="T77" fmla="*/ 92 h 112"/>
              <a:gd name="T78" fmla="*/ 30 w 83"/>
              <a:gd name="T79" fmla="*/ 99 h 112"/>
              <a:gd name="T80" fmla="*/ 41 w 83"/>
              <a:gd name="T81" fmla="*/ 101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3" h="112">
                <a:moveTo>
                  <a:pt x="38" y="112"/>
                </a:moveTo>
                <a:cubicBezTo>
                  <a:pt x="32" y="112"/>
                  <a:pt x="27" y="111"/>
                  <a:pt x="23" y="109"/>
                </a:cubicBezTo>
                <a:cubicBezTo>
                  <a:pt x="18" y="107"/>
                  <a:pt x="14" y="104"/>
                  <a:pt x="11" y="100"/>
                </a:cubicBezTo>
                <a:cubicBezTo>
                  <a:pt x="7" y="96"/>
                  <a:pt x="5" y="92"/>
                  <a:pt x="3" y="87"/>
                </a:cubicBezTo>
                <a:cubicBezTo>
                  <a:pt x="1" y="82"/>
                  <a:pt x="0" y="77"/>
                  <a:pt x="0" y="72"/>
                </a:cubicBezTo>
                <a:cubicBezTo>
                  <a:pt x="0" y="66"/>
                  <a:pt x="1" y="61"/>
                  <a:pt x="3" y="56"/>
                </a:cubicBezTo>
                <a:cubicBezTo>
                  <a:pt x="4" y="51"/>
                  <a:pt x="7" y="46"/>
                  <a:pt x="10" y="43"/>
                </a:cubicBezTo>
                <a:cubicBezTo>
                  <a:pt x="13" y="39"/>
                  <a:pt x="17" y="36"/>
                  <a:pt x="21" y="34"/>
                </a:cubicBezTo>
                <a:cubicBezTo>
                  <a:pt x="26" y="31"/>
                  <a:pt x="31" y="30"/>
                  <a:pt x="36" y="30"/>
                </a:cubicBezTo>
                <a:cubicBezTo>
                  <a:pt x="42" y="30"/>
                  <a:pt x="48" y="32"/>
                  <a:pt x="53" y="35"/>
                </a:cubicBezTo>
                <a:cubicBezTo>
                  <a:pt x="58" y="39"/>
                  <a:pt x="62" y="43"/>
                  <a:pt x="65" y="48"/>
                </a:cubicBezTo>
                <a:cubicBezTo>
                  <a:pt x="65" y="0"/>
                  <a:pt x="65" y="0"/>
                  <a:pt x="65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8" y="95"/>
                  <a:pt x="78" y="95"/>
                  <a:pt x="78" y="95"/>
                </a:cubicBezTo>
                <a:cubicBezTo>
                  <a:pt x="78" y="98"/>
                  <a:pt x="80" y="99"/>
                  <a:pt x="83" y="99"/>
                </a:cubicBezTo>
                <a:cubicBezTo>
                  <a:pt x="83" y="111"/>
                  <a:pt x="83" y="111"/>
                  <a:pt x="83" y="111"/>
                </a:cubicBezTo>
                <a:cubicBezTo>
                  <a:pt x="81" y="111"/>
                  <a:pt x="80" y="111"/>
                  <a:pt x="79" y="111"/>
                </a:cubicBezTo>
                <a:cubicBezTo>
                  <a:pt x="78" y="112"/>
                  <a:pt x="77" y="112"/>
                  <a:pt x="77" y="112"/>
                </a:cubicBezTo>
                <a:cubicBezTo>
                  <a:pt x="74" y="112"/>
                  <a:pt x="72" y="111"/>
                  <a:pt x="70" y="109"/>
                </a:cubicBezTo>
                <a:cubicBezTo>
                  <a:pt x="68" y="107"/>
                  <a:pt x="67" y="105"/>
                  <a:pt x="67" y="103"/>
                </a:cubicBezTo>
                <a:cubicBezTo>
                  <a:pt x="67" y="96"/>
                  <a:pt x="67" y="96"/>
                  <a:pt x="67" y="96"/>
                </a:cubicBezTo>
                <a:cubicBezTo>
                  <a:pt x="64" y="101"/>
                  <a:pt x="59" y="105"/>
                  <a:pt x="54" y="108"/>
                </a:cubicBezTo>
                <a:cubicBezTo>
                  <a:pt x="49" y="111"/>
                  <a:pt x="44" y="112"/>
                  <a:pt x="38" y="112"/>
                </a:cubicBezTo>
                <a:close/>
                <a:moveTo>
                  <a:pt x="41" y="101"/>
                </a:moveTo>
                <a:cubicBezTo>
                  <a:pt x="43" y="101"/>
                  <a:pt x="46" y="101"/>
                  <a:pt x="48" y="100"/>
                </a:cubicBezTo>
                <a:cubicBezTo>
                  <a:pt x="51" y="99"/>
                  <a:pt x="53" y="97"/>
                  <a:pt x="56" y="96"/>
                </a:cubicBezTo>
                <a:cubicBezTo>
                  <a:pt x="58" y="94"/>
                  <a:pt x="60" y="92"/>
                  <a:pt x="62" y="90"/>
                </a:cubicBezTo>
                <a:cubicBezTo>
                  <a:pt x="63" y="88"/>
                  <a:pt x="64" y="86"/>
                  <a:pt x="65" y="83"/>
                </a:cubicBezTo>
                <a:cubicBezTo>
                  <a:pt x="65" y="60"/>
                  <a:pt x="65" y="60"/>
                  <a:pt x="65" y="60"/>
                </a:cubicBezTo>
                <a:cubicBezTo>
                  <a:pt x="64" y="58"/>
                  <a:pt x="63" y="56"/>
                  <a:pt x="61" y="53"/>
                </a:cubicBezTo>
                <a:cubicBezTo>
                  <a:pt x="59" y="51"/>
                  <a:pt x="57" y="49"/>
                  <a:pt x="55" y="47"/>
                </a:cubicBezTo>
                <a:cubicBezTo>
                  <a:pt x="52" y="46"/>
                  <a:pt x="50" y="44"/>
                  <a:pt x="47" y="43"/>
                </a:cubicBezTo>
                <a:cubicBezTo>
                  <a:pt x="45" y="42"/>
                  <a:pt x="42" y="42"/>
                  <a:pt x="40" y="42"/>
                </a:cubicBezTo>
                <a:cubicBezTo>
                  <a:pt x="36" y="42"/>
                  <a:pt x="32" y="43"/>
                  <a:pt x="29" y="44"/>
                </a:cubicBezTo>
                <a:cubicBezTo>
                  <a:pt x="26" y="46"/>
                  <a:pt x="23" y="48"/>
                  <a:pt x="21" y="51"/>
                </a:cubicBezTo>
                <a:cubicBezTo>
                  <a:pt x="19" y="54"/>
                  <a:pt x="17" y="57"/>
                  <a:pt x="16" y="61"/>
                </a:cubicBezTo>
                <a:cubicBezTo>
                  <a:pt x="14" y="64"/>
                  <a:pt x="14" y="68"/>
                  <a:pt x="14" y="72"/>
                </a:cubicBezTo>
                <a:cubicBezTo>
                  <a:pt x="14" y="76"/>
                  <a:pt x="14" y="79"/>
                  <a:pt x="16" y="83"/>
                </a:cubicBezTo>
                <a:cubicBezTo>
                  <a:pt x="17" y="87"/>
                  <a:pt x="19" y="90"/>
                  <a:pt x="22" y="92"/>
                </a:cubicBezTo>
                <a:cubicBezTo>
                  <a:pt x="24" y="95"/>
                  <a:pt x="27" y="97"/>
                  <a:pt x="30" y="99"/>
                </a:cubicBezTo>
                <a:cubicBezTo>
                  <a:pt x="34" y="100"/>
                  <a:pt x="37" y="101"/>
                  <a:pt x="41" y="10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2" name="Freeform 133"/>
          <p:cNvSpPr>
            <a:spLocks noEditPoints="1"/>
          </p:cNvSpPr>
          <p:nvPr/>
        </p:nvSpPr>
        <p:spPr bwMode="auto">
          <a:xfrm>
            <a:off x="4978401" y="3971925"/>
            <a:ext cx="9525" cy="84138"/>
          </a:xfrm>
          <a:custGeom>
            <a:avLst/>
            <a:gdLst>
              <a:gd name="T0" fmla="*/ 0 w 6"/>
              <a:gd name="T1" fmla="*/ 53 h 53"/>
              <a:gd name="T2" fmla="*/ 0 w 6"/>
              <a:gd name="T3" fmla="*/ 16 h 53"/>
              <a:gd name="T4" fmla="*/ 6 w 6"/>
              <a:gd name="T5" fmla="*/ 16 h 53"/>
              <a:gd name="T6" fmla="*/ 6 w 6"/>
              <a:gd name="T7" fmla="*/ 53 h 53"/>
              <a:gd name="T8" fmla="*/ 0 w 6"/>
              <a:gd name="T9" fmla="*/ 53 h 53"/>
              <a:gd name="T10" fmla="*/ 0 w 6"/>
              <a:gd name="T11" fmla="*/ 53 h 53"/>
              <a:gd name="T12" fmla="*/ 0 w 6"/>
              <a:gd name="T13" fmla="*/ 9 h 53"/>
              <a:gd name="T14" fmla="*/ 0 w 6"/>
              <a:gd name="T15" fmla="*/ 0 h 53"/>
              <a:gd name="T16" fmla="*/ 6 w 6"/>
              <a:gd name="T17" fmla="*/ 0 h 53"/>
              <a:gd name="T18" fmla="*/ 6 w 6"/>
              <a:gd name="T19" fmla="*/ 9 h 53"/>
              <a:gd name="T20" fmla="*/ 0 w 6"/>
              <a:gd name="T21" fmla="*/ 9 h 53"/>
              <a:gd name="T22" fmla="*/ 0 w 6"/>
              <a:gd name="T23" fmla="*/ 9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" h="53">
                <a:moveTo>
                  <a:pt x="0" y="53"/>
                </a:moveTo>
                <a:lnTo>
                  <a:pt x="0" y="16"/>
                </a:lnTo>
                <a:lnTo>
                  <a:pt x="6" y="16"/>
                </a:lnTo>
                <a:lnTo>
                  <a:pt x="6" y="53"/>
                </a:lnTo>
                <a:lnTo>
                  <a:pt x="0" y="53"/>
                </a:lnTo>
                <a:lnTo>
                  <a:pt x="0" y="53"/>
                </a:lnTo>
                <a:close/>
                <a:moveTo>
                  <a:pt x="0" y="9"/>
                </a:moveTo>
                <a:lnTo>
                  <a:pt x="0" y="0"/>
                </a:lnTo>
                <a:lnTo>
                  <a:pt x="6" y="0"/>
                </a:lnTo>
                <a:lnTo>
                  <a:pt x="6" y="9"/>
                </a:lnTo>
                <a:lnTo>
                  <a:pt x="0" y="9"/>
                </a:lnTo>
                <a:lnTo>
                  <a:pt x="0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3" name="Freeform 134"/>
          <p:cNvSpPr>
            <a:spLocks noEditPoints="1"/>
          </p:cNvSpPr>
          <p:nvPr/>
        </p:nvSpPr>
        <p:spPr bwMode="auto">
          <a:xfrm>
            <a:off x="5000626" y="3995738"/>
            <a:ext cx="60325" cy="61913"/>
          </a:xfrm>
          <a:custGeom>
            <a:avLst/>
            <a:gdLst>
              <a:gd name="T0" fmla="*/ 41 w 80"/>
              <a:gd name="T1" fmla="*/ 82 h 82"/>
              <a:gd name="T2" fmla="*/ 24 w 80"/>
              <a:gd name="T3" fmla="*/ 79 h 82"/>
              <a:gd name="T4" fmla="*/ 11 w 80"/>
              <a:gd name="T5" fmla="*/ 70 h 82"/>
              <a:gd name="T6" fmla="*/ 3 w 80"/>
              <a:gd name="T7" fmla="*/ 57 h 82"/>
              <a:gd name="T8" fmla="*/ 0 w 80"/>
              <a:gd name="T9" fmla="*/ 41 h 82"/>
              <a:gd name="T10" fmla="*/ 3 w 80"/>
              <a:gd name="T11" fmla="*/ 26 h 82"/>
              <a:gd name="T12" fmla="*/ 12 w 80"/>
              <a:gd name="T13" fmla="*/ 13 h 82"/>
              <a:gd name="T14" fmla="*/ 24 w 80"/>
              <a:gd name="T15" fmla="*/ 4 h 82"/>
              <a:gd name="T16" fmla="*/ 41 w 80"/>
              <a:gd name="T17" fmla="*/ 0 h 82"/>
              <a:gd name="T18" fmla="*/ 57 w 80"/>
              <a:gd name="T19" fmla="*/ 4 h 82"/>
              <a:gd name="T20" fmla="*/ 70 w 80"/>
              <a:gd name="T21" fmla="*/ 13 h 82"/>
              <a:gd name="T22" fmla="*/ 78 w 80"/>
              <a:gd name="T23" fmla="*/ 26 h 82"/>
              <a:gd name="T24" fmla="*/ 80 w 80"/>
              <a:gd name="T25" fmla="*/ 41 h 82"/>
              <a:gd name="T26" fmla="*/ 80 w 80"/>
              <a:gd name="T27" fmla="*/ 44 h 82"/>
              <a:gd name="T28" fmla="*/ 80 w 80"/>
              <a:gd name="T29" fmla="*/ 46 h 82"/>
              <a:gd name="T30" fmla="*/ 14 w 80"/>
              <a:gd name="T31" fmla="*/ 46 h 82"/>
              <a:gd name="T32" fmla="*/ 17 w 80"/>
              <a:gd name="T33" fmla="*/ 57 h 82"/>
              <a:gd name="T34" fmla="*/ 23 w 80"/>
              <a:gd name="T35" fmla="*/ 65 h 82"/>
              <a:gd name="T36" fmla="*/ 31 w 80"/>
              <a:gd name="T37" fmla="*/ 71 h 82"/>
              <a:gd name="T38" fmla="*/ 41 w 80"/>
              <a:gd name="T39" fmla="*/ 72 h 82"/>
              <a:gd name="T40" fmla="*/ 48 w 80"/>
              <a:gd name="T41" fmla="*/ 71 h 82"/>
              <a:gd name="T42" fmla="*/ 55 w 80"/>
              <a:gd name="T43" fmla="*/ 69 h 82"/>
              <a:gd name="T44" fmla="*/ 60 w 80"/>
              <a:gd name="T45" fmla="*/ 65 h 82"/>
              <a:gd name="T46" fmla="*/ 64 w 80"/>
              <a:gd name="T47" fmla="*/ 59 h 82"/>
              <a:gd name="T48" fmla="*/ 75 w 80"/>
              <a:gd name="T49" fmla="*/ 62 h 82"/>
              <a:gd name="T50" fmla="*/ 70 w 80"/>
              <a:gd name="T51" fmla="*/ 71 h 82"/>
              <a:gd name="T52" fmla="*/ 62 w 80"/>
              <a:gd name="T53" fmla="*/ 77 h 82"/>
              <a:gd name="T54" fmla="*/ 52 w 80"/>
              <a:gd name="T55" fmla="*/ 81 h 82"/>
              <a:gd name="T56" fmla="*/ 41 w 80"/>
              <a:gd name="T57" fmla="*/ 82 h 82"/>
              <a:gd name="T58" fmla="*/ 68 w 80"/>
              <a:gd name="T59" fmla="*/ 36 h 82"/>
              <a:gd name="T60" fmla="*/ 65 w 80"/>
              <a:gd name="T61" fmla="*/ 26 h 82"/>
              <a:gd name="T62" fmla="*/ 59 w 80"/>
              <a:gd name="T63" fmla="*/ 18 h 82"/>
              <a:gd name="T64" fmla="*/ 51 w 80"/>
              <a:gd name="T65" fmla="*/ 12 h 82"/>
              <a:gd name="T66" fmla="*/ 41 w 80"/>
              <a:gd name="T67" fmla="*/ 10 h 82"/>
              <a:gd name="T68" fmla="*/ 31 w 80"/>
              <a:gd name="T69" fmla="*/ 12 h 82"/>
              <a:gd name="T70" fmla="*/ 22 w 80"/>
              <a:gd name="T71" fmla="*/ 18 h 82"/>
              <a:gd name="T72" fmla="*/ 17 w 80"/>
              <a:gd name="T73" fmla="*/ 26 h 82"/>
              <a:gd name="T74" fmla="*/ 14 w 80"/>
              <a:gd name="T75" fmla="*/ 36 h 82"/>
              <a:gd name="T76" fmla="*/ 68 w 80"/>
              <a:gd name="T77" fmla="*/ 36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0" h="82">
                <a:moveTo>
                  <a:pt x="41" y="82"/>
                </a:moveTo>
                <a:cubicBezTo>
                  <a:pt x="35" y="82"/>
                  <a:pt x="29" y="81"/>
                  <a:pt x="24" y="79"/>
                </a:cubicBezTo>
                <a:cubicBezTo>
                  <a:pt x="19" y="77"/>
                  <a:pt x="15" y="74"/>
                  <a:pt x="11" y="70"/>
                </a:cubicBezTo>
                <a:cubicBezTo>
                  <a:pt x="8" y="67"/>
                  <a:pt x="5" y="62"/>
                  <a:pt x="3" y="57"/>
                </a:cubicBezTo>
                <a:cubicBezTo>
                  <a:pt x="1" y="52"/>
                  <a:pt x="0" y="47"/>
                  <a:pt x="0" y="41"/>
                </a:cubicBezTo>
                <a:cubicBezTo>
                  <a:pt x="0" y="36"/>
                  <a:pt x="1" y="31"/>
                  <a:pt x="3" y="26"/>
                </a:cubicBezTo>
                <a:cubicBezTo>
                  <a:pt x="5" y="21"/>
                  <a:pt x="8" y="16"/>
                  <a:pt x="12" y="13"/>
                </a:cubicBezTo>
                <a:cubicBezTo>
                  <a:pt x="15" y="9"/>
                  <a:pt x="19" y="6"/>
                  <a:pt x="24" y="4"/>
                </a:cubicBezTo>
                <a:cubicBezTo>
                  <a:pt x="29" y="1"/>
                  <a:pt x="35" y="0"/>
                  <a:pt x="41" y="0"/>
                </a:cubicBezTo>
                <a:cubicBezTo>
                  <a:pt x="47" y="0"/>
                  <a:pt x="52" y="2"/>
                  <a:pt x="57" y="4"/>
                </a:cubicBezTo>
                <a:cubicBezTo>
                  <a:pt x="62" y="6"/>
                  <a:pt x="66" y="9"/>
                  <a:pt x="70" y="13"/>
                </a:cubicBezTo>
                <a:cubicBezTo>
                  <a:pt x="73" y="16"/>
                  <a:pt x="76" y="21"/>
                  <a:pt x="78" y="26"/>
                </a:cubicBezTo>
                <a:cubicBezTo>
                  <a:pt x="79" y="30"/>
                  <a:pt x="80" y="35"/>
                  <a:pt x="80" y="41"/>
                </a:cubicBezTo>
                <a:cubicBezTo>
                  <a:pt x="80" y="42"/>
                  <a:pt x="80" y="43"/>
                  <a:pt x="80" y="44"/>
                </a:cubicBezTo>
                <a:cubicBezTo>
                  <a:pt x="80" y="45"/>
                  <a:pt x="80" y="45"/>
                  <a:pt x="80" y="46"/>
                </a:cubicBezTo>
                <a:cubicBezTo>
                  <a:pt x="14" y="46"/>
                  <a:pt x="14" y="46"/>
                  <a:pt x="14" y="46"/>
                </a:cubicBezTo>
                <a:cubicBezTo>
                  <a:pt x="15" y="50"/>
                  <a:pt x="16" y="53"/>
                  <a:pt x="17" y="57"/>
                </a:cubicBezTo>
                <a:cubicBezTo>
                  <a:pt x="19" y="60"/>
                  <a:pt x="21" y="63"/>
                  <a:pt x="23" y="65"/>
                </a:cubicBezTo>
                <a:cubicBezTo>
                  <a:pt x="25" y="67"/>
                  <a:pt x="28" y="69"/>
                  <a:pt x="31" y="71"/>
                </a:cubicBezTo>
                <a:cubicBezTo>
                  <a:pt x="34" y="72"/>
                  <a:pt x="38" y="72"/>
                  <a:pt x="41" y="72"/>
                </a:cubicBezTo>
                <a:cubicBezTo>
                  <a:pt x="43" y="72"/>
                  <a:pt x="46" y="72"/>
                  <a:pt x="48" y="71"/>
                </a:cubicBezTo>
                <a:cubicBezTo>
                  <a:pt x="50" y="71"/>
                  <a:pt x="53" y="70"/>
                  <a:pt x="55" y="69"/>
                </a:cubicBezTo>
                <a:cubicBezTo>
                  <a:pt x="57" y="68"/>
                  <a:pt x="59" y="66"/>
                  <a:pt x="60" y="65"/>
                </a:cubicBezTo>
                <a:cubicBezTo>
                  <a:pt x="62" y="63"/>
                  <a:pt x="63" y="61"/>
                  <a:pt x="64" y="59"/>
                </a:cubicBezTo>
                <a:cubicBezTo>
                  <a:pt x="75" y="62"/>
                  <a:pt x="75" y="62"/>
                  <a:pt x="75" y="62"/>
                </a:cubicBezTo>
                <a:cubicBezTo>
                  <a:pt x="74" y="65"/>
                  <a:pt x="72" y="68"/>
                  <a:pt x="70" y="71"/>
                </a:cubicBezTo>
                <a:cubicBezTo>
                  <a:pt x="68" y="73"/>
                  <a:pt x="65" y="75"/>
                  <a:pt x="62" y="77"/>
                </a:cubicBezTo>
                <a:cubicBezTo>
                  <a:pt x="59" y="79"/>
                  <a:pt x="56" y="80"/>
                  <a:pt x="52" y="81"/>
                </a:cubicBezTo>
                <a:cubicBezTo>
                  <a:pt x="48" y="82"/>
                  <a:pt x="45" y="82"/>
                  <a:pt x="41" y="82"/>
                </a:cubicBezTo>
                <a:close/>
                <a:moveTo>
                  <a:pt x="68" y="36"/>
                </a:moveTo>
                <a:cubicBezTo>
                  <a:pt x="67" y="32"/>
                  <a:pt x="66" y="29"/>
                  <a:pt x="65" y="26"/>
                </a:cubicBezTo>
                <a:cubicBezTo>
                  <a:pt x="63" y="22"/>
                  <a:pt x="61" y="20"/>
                  <a:pt x="59" y="18"/>
                </a:cubicBezTo>
                <a:cubicBezTo>
                  <a:pt x="57" y="15"/>
                  <a:pt x="54" y="14"/>
                  <a:pt x="51" y="12"/>
                </a:cubicBezTo>
                <a:cubicBezTo>
                  <a:pt x="48" y="11"/>
                  <a:pt x="44" y="10"/>
                  <a:pt x="41" y="10"/>
                </a:cubicBezTo>
                <a:cubicBezTo>
                  <a:pt x="37" y="10"/>
                  <a:pt x="34" y="11"/>
                  <a:pt x="31" y="12"/>
                </a:cubicBezTo>
                <a:cubicBezTo>
                  <a:pt x="28" y="14"/>
                  <a:pt x="25" y="15"/>
                  <a:pt x="22" y="18"/>
                </a:cubicBezTo>
                <a:cubicBezTo>
                  <a:pt x="20" y="20"/>
                  <a:pt x="18" y="23"/>
                  <a:pt x="17" y="26"/>
                </a:cubicBezTo>
                <a:cubicBezTo>
                  <a:pt x="15" y="29"/>
                  <a:pt x="14" y="32"/>
                  <a:pt x="14" y="36"/>
                </a:cubicBezTo>
                <a:cubicBezTo>
                  <a:pt x="68" y="36"/>
                  <a:pt x="68" y="36"/>
                  <a:pt x="68" y="3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4" name="Freeform 135"/>
          <p:cNvSpPr>
            <a:spLocks/>
          </p:cNvSpPr>
          <p:nvPr/>
        </p:nvSpPr>
        <p:spPr bwMode="auto">
          <a:xfrm>
            <a:off x="5065713" y="3976688"/>
            <a:ext cx="36513" cy="80963"/>
          </a:xfrm>
          <a:custGeom>
            <a:avLst/>
            <a:gdLst>
              <a:gd name="T0" fmla="*/ 48 w 48"/>
              <a:gd name="T1" fmla="*/ 102 h 107"/>
              <a:gd name="T2" fmla="*/ 45 w 48"/>
              <a:gd name="T3" fmla="*/ 103 h 107"/>
              <a:gd name="T4" fmla="*/ 41 w 48"/>
              <a:gd name="T5" fmla="*/ 105 h 107"/>
              <a:gd name="T6" fmla="*/ 35 w 48"/>
              <a:gd name="T7" fmla="*/ 107 h 107"/>
              <a:gd name="T8" fmla="*/ 29 w 48"/>
              <a:gd name="T9" fmla="*/ 107 h 107"/>
              <a:gd name="T10" fmla="*/ 17 w 48"/>
              <a:gd name="T11" fmla="*/ 103 h 107"/>
              <a:gd name="T12" fmla="*/ 11 w 48"/>
              <a:gd name="T13" fmla="*/ 91 h 107"/>
              <a:gd name="T14" fmla="*/ 11 w 48"/>
              <a:gd name="T15" fmla="*/ 37 h 107"/>
              <a:gd name="T16" fmla="*/ 0 w 48"/>
              <a:gd name="T17" fmla="*/ 37 h 107"/>
              <a:gd name="T18" fmla="*/ 0 w 48"/>
              <a:gd name="T19" fmla="*/ 27 h 107"/>
              <a:gd name="T20" fmla="*/ 11 w 48"/>
              <a:gd name="T21" fmla="*/ 27 h 107"/>
              <a:gd name="T22" fmla="*/ 11 w 48"/>
              <a:gd name="T23" fmla="*/ 0 h 107"/>
              <a:gd name="T24" fmla="*/ 25 w 48"/>
              <a:gd name="T25" fmla="*/ 0 h 107"/>
              <a:gd name="T26" fmla="*/ 25 w 48"/>
              <a:gd name="T27" fmla="*/ 27 h 107"/>
              <a:gd name="T28" fmla="*/ 42 w 48"/>
              <a:gd name="T29" fmla="*/ 27 h 107"/>
              <a:gd name="T30" fmla="*/ 42 w 48"/>
              <a:gd name="T31" fmla="*/ 37 h 107"/>
              <a:gd name="T32" fmla="*/ 25 w 48"/>
              <a:gd name="T33" fmla="*/ 37 h 107"/>
              <a:gd name="T34" fmla="*/ 25 w 48"/>
              <a:gd name="T35" fmla="*/ 86 h 107"/>
              <a:gd name="T36" fmla="*/ 27 w 48"/>
              <a:gd name="T37" fmla="*/ 93 h 107"/>
              <a:gd name="T38" fmla="*/ 34 w 48"/>
              <a:gd name="T39" fmla="*/ 95 h 107"/>
              <a:gd name="T40" fmla="*/ 41 w 48"/>
              <a:gd name="T41" fmla="*/ 93 h 107"/>
              <a:gd name="T42" fmla="*/ 45 w 48"/>
              <a:gd name="T43" fmla="*/ 91 h 107"/>
              <a:gd name="T44" fmla="*/ 48 w 48"/>
              <a:gd name="T45" fmla="*/ 102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8" h="107">
                <a:moveTo>
                  <a:pt x="48" y="102"/>
                </a:moveTo>
                <a:cubicBezTo>
                  <a:pt x="48" y="102"/>
                  <a:pt x="47" y="103"/>
                  <a:pt x="45" y="103"/>
                </a:cubicBezTo>
                <a:cubicBezTo>
                  <a:pt x="44" y="104"/>
                  <a:pt x="42" y="105"/>
                  <a:pt x="41" y="105"/>
                </a:cubicBezTo>
                <a:cubicBezTo>
                  <a:pt x="39" y="106"/>
                  <a:pt x="37" y="106"/>
                  <a:pt x="35" y="107"/>
                </a:cubicBezTo>
                <a:cubicBezTo>
                  <a:pt x="33" y="107"/>
                  <a:pt x="31" y="107"/>
                  <a:pt x="29" y="107"/>
                </a:cubicBezTo>
                <a:cubicBezTo>
                  <a:pt x="24" y="107"/>
                  <a:pt x="20" y="106"/>
                  <a:pt x="17" y="103"/>
                </a:cubicBezTo>
                <a:cubicBezTo>
                  <a:pt x="13" y="100"/>
                  <a:pt x="11" y="96"/>
                  <a:pt x="11" y="91"/>
                </a:cubicBezTo>
                <a:cubicBezTo>
                  <a:pt x="11" y="37"/>
                  <a:pt x="11" y="37"/>
                  <a:pt x="11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27"/>
                  <a:pt x="0" y="27"/>
                  <a:pt x="0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11" y="0"/>
                  <a:pt x="11" y="0"/>
                  <a:pt x="11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7"/>
                  <a:pt x="25" y="27"/>
                  <a:pt x="25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37"/>
                  <a:pt x="42" y="37"/>
                  <a:pt x="42" y="37"/>
                </a:cubicBezTo>
                <a:cubicBezTo>
                  <a:pt x="25" y="37"/>
                  <a:pt x="25" y="37"/>
                  <a:pt x="25" y="37"/>
                </a:cubicBezTo>
                <a:cubicBezTo>
                  <a:pt x="25" y="86"/>
                  <a:pt x="25" y="86"/>
                  <a:pt x="25" y="86"/>
                </a:cubicBezTo>
                <a:cubicBezTo>
                  <a:pt x="25" y="89"/>
                  <a:pt x="26" y="91"/>
                  <a:pt x="27" y="93"/>
                </a:cubicBezTo>
                <a:cubicBezTo>
                  <a:pt x="29" y="94"/>
                  <a:pt x="31" y="95"/>
                  <a:pt x="34" y="95"/>
                </a:cubicBezTo>
                <a:cubicBezTo>
                  <a:pt x="36" y="95"/>
                  <a:pt x="39" y="94"/>
                  <a:pt x="41" y="93"/>
                </a:cubicBezTo>
                <a:cubicBezTo>
                  <a:pt x="43" y="93"/>
                  <a:pt x="44" y="92"/>
                  <a:pt x="45" y="91"/>
                </a:cubicBezTo>
                <a:cubicBezTo>
                  <a:pt x="48" y="102"/>
                  <a:pt x="48" y="102"/>
                  <a:pt x="48" y="10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5" name="Freeform 136"/>
          <p:cNvSpPr>
            <a:spLocks/>
          </p:cNvSpPr>
          <p:nvPr/>
        </p:nvSpPr>
        <p:spPr bwMode="auto">
          <a:xfrm>
            <a:off x="3906838" y="4130675"/>
            <a:ext cx="50800" cy="60325"/>
          </a:xfrm>
          <a:custGeom>
            <a:avLst/>
            <a:gdLst>
              <a:gd name="T0" fmla="*/ 68 w 68"/>
              <a:gd name="T1" fmla="*/ 80 h 80"/>
              <a:gd name="T2" fmla="*/ 55 w 68"/>
              <a:gd name="T3" fmla="*/ 80 h 80"/>
              <a:gd name="T4" fmla="*/ 55 w 68"/>
              <a:gd name="T5" fmla="*/ 36 h 80"/>
              <a:gd name="T6" fmla="*/ 51 w 68"/>
              <a:gd name="T7" fmla="*/ 17 h 80"/>
              <a:gd name="T8" fmla="*/ 39 w 68"/>
              <a:gd name="T9" fmla="*/ 12 h 80"/>
              <a:gd name="T10" fmla="*/ 31 w 68"/>
              <a:gd name="T11" fmla="*/ 13 h 80"/>
              <a:gd name="T12" fmla="*/ 24 w 68"/>
              <a:gd name="T13" fmla="*/ 17 h 80"/>
              <a:gd name="T14" fmla="*/ 17 w 68"/>
              <a:gd name="T15" fmla="*/ 24 h 80"/>
              <a:gd name="T16" fmla="*/ 13 w 68"/>
              <a:gd name="T17" fmla="*/ 32 h 80"/>
              <a:gd name="T18" fmla="*/ 13 w 68"/>
              <a:gd name="T19" fmla="*/ 80 h 80"/>
              <a:gd name="T20" fmla="*/ 0 w 68"/>
              <a:gd name="T21" fmla="*/ 80 h 80"/>
              <a:gd name="T22" fmla="*/ 0 w 68"/>
              <a:gd name="T23" fmla="*/ 1 h 80"/>
              <a:gd name="T24" fmla="*/ 12 w 68"/>
              <a:gd name="T25" fmla="*/ 1 h 80"/>
              <a:gd name="T26" fmla="*/ 12 w 68"/>
              <a:gd name="T27" fmla="*/ 18 h 80"/>
              <a:gd name="T28" fmla="*/ 25 w 68"/>
              <a:gd name="T29" fmla="*/ 5 h 80"/>
              <a:gd name="T30" fmla="*/ 45 w 68"/>
              <a:gd name="T31" fmla="*/ 0 h 80"/>
              <a:gd name="T32" fmla="*/ 56 w 68"/>
              <a:gd name="T33" fmla="*/ 2 h 80"/>
              <a:gd name="T34" fmla="*/ 63 w 68"/>
              <a:gd name="T35" fmla="*/ 9 h 80"/>
              <a:gd name="T36" fmla="*/ 67 w 68"/>
              <a:gd name="T37" fmla="*/ 20 h 80"/>
              <a:gd name="T38" fmla="*/ 68 w 68"/>
              <a:gd name="T39" fmla="*/ 33 h 80"/>
              <a:gd name="T40" fmla="*/ 68 w 68"/>
              <a:gd name="T41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8" h="80">
                <a:moveTo>
                  <a:pt x="68" y="80"/>
                </a:moveTo>
                <a:cubicBezTo>
                  <a:pt x="55" y="80"/>
                  <a:pt x="55" y="80"/>
                  <a:pt x="55" y="80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27"/>
                  <a:pt x="54" y="21"/>
                  <a:pt x="51" y="17"/>
                </a:cubicBezTo>
                <a:cubicBezTo>
                  <a:pt x="49" y="13"/>
                  <a:pt x="45" y="12"/>
                  <a:pt x="39" y="12"/>
                </a:cubicBezTo>
                <a:cubicBezTo>
                  <a:pt x="37" y="12"/>
                  <a:pt x="34" y="12"/>
                  <a:pt x="31" y="13"/>
                </a:cubicBezTo>
                <a:cubicBezTo>
                  <a:pt x="29" y="14"/>
                  <a:pt x="26" y="16"/>
                  <a:pt x="24" y="17"/>
                </a:cubicBezTo>
                <a:cubicBezTo>
                  <a:pt x="21" y="19"/>
                  <a:pt x="19" y="21"/>
                  <a:pt x="17" y="24"/>
                </a:cubicBezTo>
                <a:cubicBezTo>
                  <a:pt x="15" y="27"/>
                  <a:pt x="14" y="29"/>
                  <a:pt x="13" y="32"/>
                </a:cubicBezTo>
                <a:cubicBezTo>
                  <a:pt x="13" y="80"/>
                  <a:pt x="13" y="80"/>
                  <a:pt x="13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"/>
                  <a:pt x="0" y="1"/>
                  <a:pt x="0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8"/>
                  <a:pt x="12" y="18"/>
                  <a:pt x="12" y="18"/>
                </a:cubicBezTo>
                <a:cubicBezTo>
                  <a:pt x="15" y="12"/>
                  <a:pt x="20" y="8"/>
                  <a:pt x="25" y="5"/>
                </a:cubicBezTo>
                <a:cubicBezTo>
                  <a:pt x="31" y="1"/>
                  <a:pt x="38" y="0"/>
                  <a:pt x="45" y="0"/>
                </a:cubicBezTo>
                <a:cubicBezTo>
                  <a:pt x="49" y="0"/>
                  <a:pt x="53" y="0"/>
                  <a:pt x="56" y="2"/>
                </a:cubicBezTo>
                <a:cubicBezTo>
                  <a:pt x="59" y="4"/>
                  <a:pt x="62" y="6"/>
                  <a:pt x="63" y="9"/>
                </a:cubicBezTo>
                <a:cubicBezTo>
                  <a:pt x="65" y="12"/>
                  <a:pt x="67" y="16"/>
                  <a:pt x="67" y="20"/>
                </a:cubicBezTo>
                <a:cubicBezTo>
                  <a:pt x="68" y="24"/>
                  <a:pt x="68" y="28"/>
                  <a:pt x="68" y="33"/>
                </a:cubicBezTo>
                <a:cubicBezTo>
                  <a:pt x="68" y="80"/>
                  <a:pt x="68" y="80"/>
                  <a:pt x="68" y="8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6" name="Freeform 137"/>
          <p:cNvSpPr>
            <a:spLocks noEditPoints="1"/>
          </p:cNvSpPr>
          <p:nvPr/>
        </p:nvSpPr>
        <p:spPr bwMode="auto">
          <a:xfrm>
            <a:off x="3970338" y="4130675"/>
            <a:ext cx="60325" cy="60325"/>
          </a:xfrm>
          <a:custGeom>
            <a:avLst/>
            <a:gdLst>
              <a:gd name="T0" fmla="*/ 40 w 80"/>
              <a:gd name="T1" fmla="*/ 82 h 82"/>
              <a:gd name="T2" fmla="*/ 24 w 80"/>
              <a:gd name="T3" fmla="*/ 78 h 82"/>
              <a:gd name="T4" fmla="*/ 11 w 80"/>
              <a:gd name="T5" fmla="*/ 70 h 82"/>
              <a:gd name="T6" fmla="*/ 3 w 80"/>
              <a:gd name="T7" fmla="*/ 56 h 82"/>
              <a:gd name="T8" fmla="*/ 0 w 80"/>
              <a:gd name="T9" fmla="*/ 41 h 82"/>
              <a:gd name="T10" fmla="*/ 3 w 80"/>
              <a:gd name="T11" fmla="*/ 25 h 82"/>
              <a:gd name="T12" fmla="*/ 11 w 80"/>
              <a:gd name="T13" fmla="*/ 12 h 82"/>
              <a:gd name="T14" fmla="*/ 24 w 80"/>
              <a:gd name="T15" fmla="*/ 3 h 82"/>
              <a:gd name="T16" fmla="*/ 40 w 80"/>
              <a:gd name="T17" fmla="*/ 0 h 82"/>
              <a:gd name="T18" fmla="*/ 57 w 80"/>
              <a:gd name="T19" fmla="*/ 3 h 82"/>
              <a:gd name="T20" fmla="*/ 69 w 80"/>
              <a:gd name="T21" fmla="*/ 12 h 82"/>
              <a:gd name="T22" fmla="*/ 77 w 80"/>
              <a:gd name="T23" fmla="*/ 25 h 82"/>
              <a:gd name="T24" fmla="*/ 80 w 80"/>
              <a:gd name="T25" fmla="*/ 40 h 82"/>
              <a:gd name="T26" fmla="*/ 80 w 80"/>
              <a:gd name="T27" fmla="*/ 43 h 82"/>
              <a:gd name="T28" fmla="*/ 80 w 80"/>
              <a:gd name="T29" fmla="*/ 45 h 82"/>
              <a:gd name="T30" fmla="*/ 14 w 80"/>
              <a:gd name="T31" fmla="*/ 45 h 82"/>
              <a:gd name="T32" fmla="*/ 17 w 80"/>
              <a:gd name="T33" fmla="*/ 56 h 82"/>
              <a:gd name="T34" fmla="*/ 23 w 80"/>
              <a:gd name="T35" fmla="*/ 64 h 82"/>
              <a:gd name="T36" fmla="*/ 31 w 80"/>
              <a:gd name="T37" fmla="*/ 70 h 82"/>
              <a:gd name="T38" fmla="*/ 41 w 80"/>
              <a:gd name="T39" fmla="*/ 72 h 82"/>
              <a:gd name="T40" fmla="*/ 48 w 80"/>
              <a:gd name="T41" fmla="*/ 71 h 82"/>
              <a:gd name="T42" fmla="*/ 54 w 80"/>
              <a:gd name="T43" fmla="*/ 68 h 82"/>
              <a:gd name="T44" fmla="*/ 60 w 80"/>
              <a:gd name="T45" fmla="*/ 64 h 82"/>
              <a:gd name="T46" fmla="*/ 63 w 80"/>
              <a:gd name="T47" fmla="*/ 58 h 82"/>
              <a:gd name="T48" fmla="*/ 75 w 80"/>
              <a:gd name="T49" fmla="*/ 62 h 82"/>
              <a:gd name="T50" fmla="*/ 70 w 80"/>
              <a:gd name="T51" fmla="*/ 70 h 82"/>
              <a:gd name="T52" fmla="*/ 62 w 80"/>
              <a:gd name="T53" fmla="*/ 76 h 82"/>
              <a:gd name="T54" fmla="*/ 52 w 80"/>
              <a:gd name="T55" fmla="*/ 80 h 82"/>
              <a:gd name="T56" fmla="*/ 40 w 80"/>
              <a:gd name="T57" fmla="*/ 82 h 82"/>
              <a:gd name="T58" fmla="*/ 67 w 80"/>
              <a:gd name="T59" fmla="*/ 35 h 82"/>
              <a:gd name="T60" fmla="*/ 65 w 80"/>
              <a:gd name="T61" fmla="*/ 25 h 82"/>
              <a:gd name="T62" fmla="*/ 59 w 80"/>
              <a:gd name="T63" fmla="*/ 17 h 82"/>
              <a:gd name="T64" fmla="*/ 50 w 80"/>
              <a:gd name="T65" fmla="*/ 12 h 82"/>
              <a:gd name="T66" fmla="*/ 40 w 80"/>
              <a:gd name="T67" fmla="*/ 10 h 82"/>
              <a:gd name="T68" fmla="*/ 30 w 80"/>
              <a:gd name="T69" fmla="*/ 12 h 82"/>
              <a:gd name="T70" fmla="*/ 22 w 80"/>
              <a:gd name="T71" fmla="*/ 17 h 82"/>
              <a:gd name="T72" fmla="*/ 16 w 80"/>
              <a:gd name="T73" fmla="*/ 25 h 82"/>
              <a:gd name="T74" fmla="*/ 14 w 80"/>
              <a:gd name="T75" fmla="*/ 35 h 82"/>
              <a:gd name="T76" fmla="*/ 67 w 80"/>
              <a:gd name="T77" fmla="*/ 35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0" h="82">
                <a:moveTo>
                  <a:pt x="40" y="82"/>
                </a:moveTo>
                <a:cubicBezTo>
                  <a:pt x="34" y="82"/>
                  <a:pt x="29" y="81"/>
                  <a:pt x="24" y="78"/>
                </a:cubicBezTo>
                <a:cubicBezTo>
                  <a:pt x="19" y="76"/>
                  <a:pt x="15" y="73"/>
                  <a:pt x="11" y="70"/>
                </a:cubicBezTo>
                <a:cubicBezTo>
                  <a:pt x="8" y="66"/>
                  <a:pt x="5" y="61"/>
                  <a:pt x="3" y="56"/>
                </a:cubicBezTo>
                <a:cubicBezTo>
                  <a:pt x="1" y="51"/>
                  <a:pt x="0" y="46"/>
                  <a:pt x="0" y="41"/>
                </a:cubicBezTo>
                <a:cubicBezTo>
                  <a:pt x="0" y="35"/>
                  <a:pt x="1" y="30"/>
                  <a:pt x="3" y="25"/>
                </a:cubicBezTo>
                <a:cubicBezTo>
                  <a:pt x="5" y="20"/>
                  <a:pt x="8" y="15"/>
                  <a:pt x="11" y="12"/>
                </a:cubicBezTo>
                <a:cubicBezTo>
                  <a:pt x="15" y="8"/>
                  <a:pt x="19" y="5"/>
                  <a:pt x="24" y="3"/>
                </a:cubicBezTo>
                <a:cubicBezTo>
                  <a:pt x="29" y="1"/>
                  <a:pt x="35" y="0"/>
                  <a:pt x="40" y="0"/>
                </a:cubicBezTo>
                <a:cubicBezTo>
                  <a:pt x="46" y="0"/>
                  <a:pt x="52" y="1"/>
                  <a:pt x="57" y="3"/>
                </a:cubicBezTo>
                <a:cubicBezTo>
                  <a:pt x="62" y="5"/>
                  <a:pt x="66" y="8"/>
                  <a:pt x="69" y="12"/>
                </a:cubicBezTo>
                <a:cubicBezTo>
                  <a:pt x="73" y="15"/>
                  <a:pt x="75" y="20"/>
                  <a:pt x="77" y="25"/>
                </a:cubicBezTo>
                <a:cubicBezTo>
                  <a:pt x="79" y="30"/>
                  <a:pt x="80" y="35"/>
                  <a:pt x="80" y="40"/>
                </a:cubicBezTo>
                <a:cubicBezTo>
                  <a:pt x="80" y="41"/>
                  <a:pt x="80" y="42"/>
                  <a:pt x="80" y="43"/>
                </a:cubicBezTo>
                <a:cubicBezTo>
                  <a:pt x="80" y="44"/>
                  <a:pt x="80" y="45"/>
                  <a:pt x="80" y="45"/>
                </a:cubicBezTo>
                <a:cubicBezTo>
                  <a:pt x="14" y="45"/>
                  <a:pt x="14" y="45"/>
                  <a:pt x="14" y="45"/>
                </a:cubicBezTo>
                <a:cubicBezTo>
                  <a:pt x="14" y="49"/>
                  <a:pt x="15" y="53"/>
                  <a:pt x="17" y="56"/>
                </a:cubicBezTo>
                <a:cubicBezTo>
                  <a:pt x="18" y="59"/>
                  <a:pt x="20" y="62"/>
                  <a:pt x="23" y="64"/>
                </a:cubicBezTo>
                <a:cubicBezTo>
                  <a:pt x="25" y="67"/>
                  <a:pt x="28" y="68"/>
                  <a:pt x="31" y="70"/>
                </a:cubicBezTo>
                <a:cubicBezTo>
                  <a:pt x="34" y="71"/>
                  <a:pt x="37" y="72"/>
                  <a:pt x="41" y="72"/>
                </a:cubicBezTo>
                <a:cubicBezTo>
                  <a:pt x="43" y="72"/>
                  <a:pt x="46" y="71"/>
                  <a:pt x="48" y="71"/>
                </a:cubicBezTo>
                <a:cubicBezTo>
                  <a:pt x="50" y="70"/>
                  <a:pt x="52" y="69"/>
                  <a:pt x="54" y="68"/>
                </a:cubicBezTo>
                <a:cubicBezTo>
                  <a:pt x="56" y="67"/>
                  <a:pt x="58" y="66"/>
                  <a:pt x="60" y="64"/>
                </a:cubicBezTo>
                <a:cubicBezTo>
                  <a:pt x="61" y="62"/>
                  <a:pt x="63" y="60"/>
                  <a:pt x="63" y="58"/>
                </a:cubicBezTo>
                <a:cubicBezTo>
                  <a:pt x="75" y="62"/>
                  <a:pt x="75" y="62"/>
                  <a:pt x="75" y="62"/>
                </a:cubicBezTo>
                <a:cubicBezTo>
                  <a:pt x="74" y="65"/>
                  <a:pt x="72" y="67"/>
                  <a:pt x="70" y="70"/>
                </a:cubicBezTo>
                <a:cubicBezTo>
                  <a:pt x="67" y="72"/>
                  <a:pt x="65" y="74"/>
                  <a:pt x="62" y="76"/>
                </a:cubicBezTo>
                <a:cubicBezTo>
                  <a:pt x="59" y="78"/>
                  <a:pt x="55" y="79"/>
                  <a:pt x="52" y="80"/>
                </a:cubicBezTo>
                <a:cubicBezTo>
                  <a:pt x="48" y="81"/>
                  <a:pt x="44" y="82"/>
                  <a:pt x="40" y="82"/>
                </a:cubicBezTo>
                <a:close/>
                <a:moveTo>
                  <a:pt x="67" y="35"/>
                </a:moveTo>
                <a:cubicBezTo>
                  <a:pt x="67" y="31"/>
                  <a:pt x="66" y="28"/>
                  <a:pt x="65" y="25"/>
                </a:cubicBezTo>
                <a:cubicBezTo>
                  <a:pt x="63" y="22"/>
                  <a:pt x="61" y="19"/>
                  <a:pt x="59" y="17"/>
                </a:cubicBezTo>
                <a:cubicBezTo>
                  <a:pt x="56" y="15"/>
                  <a:pt x="54" y="13"/>
                  <a:pt x="50" y="12"/>
                </a:cubicBezTo>
                <a:cubicBezTo>
                  <a:pt x="47" y="10"/>
                  <a:pt x="44" y="10"/>
                  <a:pt x="40" y="10"/>
                </a:cubicBezTo>
                <a:cubicBezTo>
                  <a:pt x="37" y="10"/>
                  <a:pt x="34" y="10"/>
                  <a:pt x="30" y="12"/>
                </a:cubicBezTo>
                <a:cubicBezTo>
                  <a:pt x="27" y="13"/>
                  <a:pt x="25" y="15"/>
                  <a:pt x="22" y="17"/>
                </a:cubicBezTo>
                <a:cubicBezTo>
                  <a:pt x="20" y="19"/>
                  <a:pt x="18" y="22"/>
                  <a:pt x="16" y="25"/>
                </a:cubicBezTo>
                <a:cubicBezTo>
                  <a:pt x="15" y="28"/>
                  <a:pt x="14" y="31"/>
                  <a:pt x="14" y="35"/>
                </a:cubicBezTo>
                <a:cubicBezTo>
                  <a:pt x="67" y="35"/>
                  <a:pt x="67" y="35"/>
                  <a:pt x="67" y="3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7" name="Freeform 138"/>
          <p:cNvSpPr>
            <a:spLocks/>
          </p:cNvSpPr>
          <p:nvPr/>
        </p:nvSpPr>
        <p:spPr bwMode="auto">
          <a:xfrm>
            <a:off x="4037013" y="4130675"/>
            <a:ext cx="55563" cy="60325"/>
          </a:xfrm>
          <a:custGeom>
            <a:avLst/>
            <a:gdLst>
              <a:gd name="T0" fmla="*/ 0 w 74"/>
              <a:gd name="T1" fmla="*/ 40 h 82"/>
              <a:gd name="T2" fmla="*/ 3 w 74"/>
              <a:gd name="T3" fmla="*/ 25 h 82"/>
              <a:gd name="T4" fmla="*/ 11 w 74"/>
              <a:gd name="T5" fmla="*/ 12 h 82"/>
              <a:gd name="T6" fmla="*/ 23 w 74"/>
              <a:gd name="T7" fmla="*/ 3 h 82"/>
              <a:gd name="T8" fmla="*/ 40 w 74"/>
              <a:gd name="T9" fmla="*/ 0 h 82"/>
              <a:gd name="T10" fmla="*/ 60 w 74"/>
              <a:gd name="T11" fmla="*/ 5 h 82"/>
              <a:gd name="T12" fmla="*/ 73 w 74"/>
              <a:gd name="T13" fmla="*/ 19 h 82"/>
              <a:gd name="T14" fmla="*/ 60 w 74"/>
              <a:gd name="T15" fmla="*/ 23 h 82"/>
              <a:gd name="T16" fmla="*/ 52 w 74"/>
              <a:gd name="T17" fmla="*/ 14 h 82"/>
              <a:gd name="T18" fmla="*/ 40 w 74"/>
              <a:gd name="T19" fmla="*/ 11 h 82"/>
              <a:gd name="T20" fmla="*/ 29 w 74"/>
              <a:gd name="T21" fmla="*/ 13 h 82"/>
              <a:gd name="T22" fmla="*/ 21 w 74"/>
              <a:gd name="T23" fmla="*/ 19 h 82"/>
              <a:gd name="T24" fmla="*/ 15 w 74"/>
              <a:gd name="T25" fmla="*/ 29 h 82"/>
              <a:gd name="T26" fmla="*/ 13 w 74"/>
              <a:gd name="T27" fmla="*/ 40 h 82"/>
              <a:gd name="T28" fmla="*/ 15 w 74"/>
              <a:gd name="T29" fmla="*/ 52 h 82"/>
              <a:gd name="T30" fmla="*/ 21 w 74"/>
              <a:gd name="T31" fmla="*/ 62 h 82"/>
              <a:gd name="T32" fmla="*/ 29 w 74"/>
              <a:gd name="T33" fmla="*/ 68 h 82"/>
              <a:gd name="T34" fmla="*/ 40 w 74"/>
              <a:gd name="T35" fmla="*/ 70 h 82"/>
              <a:gd name="T36" fmla="*/ 47 w 74"/>
              <a:gd name="T37" fmla="*/ 69 h 82"/>
              <a:gd name="T38" fmla="*/ 53 w 74"/>
              <a:gd name="T39" fmla="*/ 67 h 82"/>
              <a:gd name="T40" fmla="*/ 58 w 74"/>
              <a:gd name="T41" fmla="*/ 63 h 82"/>
              <a:gd name="T42" fmla="*/ 61 w 74"/>
              <a:gd name="T43" fmla="*/ 58 h 82"/>
              <a:gd name="T44" fmla="*/ 74 w 74"/>
              <a:gd name="T45" fmla="*/ 62 h 82"/>
              <a:gd name="T46" fmla="*/ 69 w 74"/>
              <a:gd name="T47" fmla="*/ 70 h 82"/>
              <a:gd name="T48" fmla="*/ 61 w 74"/>
              <a:gd name="T49" fmla="*/ 76 h 82"/>
              <a:gd name="T50" fmla="*/ 51 w 74"/>
              <a:gd name="T51" fmla="*/ 80 h 82"/>
              <a:gd name="T52" fmla="*/ 40 w 74"/>
              <a:gd name="T53" fmla="*/ 82 h 82"/>
              <a:gd name="T54" fmla="*/ 24 w 74"/>
              <a:gd name="T55" fmla="*/ 78 h 82"/>
              <a:gd name="T56" fmla="*/ 11 w 74"/>
              <a:gd name="T57" fmla="*/ 69 h 82"/>
              <a:gd name="T58" fmla="*/ 3 w 74"/>
              <a:gd name="T59" fmla="*/ 56 h 82"/>
              <a:gd name="T60" fmla="*/ 0 w 74"/>
              <a:gd name="T61" fmla="*/ 4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4" h="82">
                <a:moveTo>
                  <a:pt x="0" y="40"/>
                </a:moveTo>
                <a:cubicBezTo>
                  <a:pt x="0" y="35"/>
                  <a:pt x="1" y="30"/>
                  <a:pt x="3" y="25"/>
                </a:cubicBezTo>
                <a:cubicBezTo>
                  <a:pt x="4" y="20"/>
                  <a:pt x="7" y="15"/>
                  <a:pt x="11" y="12"/>
                </a:cubicBezTo>
                <a:cubicBezTo>
                  <a:pt x="14" y="8"/>
                  <a:pt x="18" y="5"/>
                  <a:pt x="23" y="3"/>
                </a:cubicBezTo>
                <a:cubicBezTo>
                  <a:pt x="28" y="1"/>
                  <a:pt x="34" y="0"/>
                  <a:pt x="40" y="0"/>
                </a:cubicBezTo>
                <a:cubicBezTo>
                  <a:pt x="48" y="0"/>
                  <a:pt x="55" y="1"/>
                  <a:pt x="60" y="5"/>
                </a:cubicBezTo>
                <a:cubicBezTo>
                  <a:pt x="66" y="8"/>
                  <a:pt x="70" y="13"/>
                  <a:pt x="73" y="19"/>
                </a:cubicBezTo>
                <a:cubicBezTo>
                  <a:pt x="60" y="23"/>
                  <a:pt x="60" y="23"/>
                  <a:pt x="60" y="23"/>
                </a:cubicBezTo>
                <a:cubicBezTo>
                  <a:pt x="58" y="19"/>
                  <a:pt x="55" y="16"/>
                  <a:pt x="52" y="14"/>
                </a:cubicBezTo>
                <a:cubicBezTo>
                  <a:pt x="48" y="12"/>
                  <a:pt x="44" y="11"/>
                  <a:pt x="40" y="11"/>
                </a:cubicBezTo>
                <a:cubicBezTo>
                  <a:pt x="36" y="11"/>
                  <a:pt x="32" y="12"/>
                  <a:pt x="29" y="13"/>
                </a:cubicBezTo>
                <a:cubicBezTo>
                  <a:pt x="26" y="15"/>
                  <a:pt x="23" y="17"/>
                  <a:pt x="21" y="19"/>
                </a:cubicBezTo>
                <a:cubicBezTo>
                  <a:pt x="19" y="22"/>
                  <a:pt x="17" y="25"/>
                  <a:pt x="15" y="29"/>
                </a:cubicBezTo>
                <a:cubicBezTo>
                  <a:pt x="14" y="32"/>
                  <a:pt x="13" y="36"/>
                  <a:pt x="13" y="40"/>
                </a:cubicBezTo>
                <a:cubicBezTo>
                  <a:pt x="13" y="45"/>
                  <a:pt x="14" y="48"/>
                  <a:pt x="15" y="52"/>
                </a:cubicBezTo>
                <a:cubicBezTo>
                  <a:pt x="17" y="56"/>
                  <a:pt x="19" y="59"/>
                  <a:pt x="21" y="62"/>
                </a:cubicBezTo>
                <a:cubicBezTo>
                  <a:pt x="24" y="64"/>
                  <a:pt x="26" y="66"/>
                  <a:pt x="29" y="68"/>
                </a:cubicBezTo>
                <a:cubicBezTo>
                  <a:pt x="33" y="69"/>
                  <a:pt x="36" y="70"/>
                  <a:pt x="40" y="70"/>
                </a:cubicBezTo>
                <a:cubicBezTo>
                  <a:pt x="42" y="70"/>
                  <a:pt x="44" y="70"/>
                  <a:pt x="47" y="69"/>
                </a:cubicBezTo>
                <a:cubicBezTo>
                  <a:pt x="49" y="69"/>
                  <a:pt x="51" y="68"/>
                  <a:pt x="53" y="67"/>
                </a:cubicBezTo>
                <a:cubicBezTo>
                  <a:pt x="55" y="65"/>
                  <a:pt x="56" y="64"/>
                  <a:pt x="58" y="63"/>
                </a:cubicBezTo>
                <a:cubicBezTo>
                  <a:pt x="59" y="61"/>
                  <a:pt x="60" y="60"/>
                  <a:pt x="61" y="58"/>
                </a:cubicBezTo>
                <a:cubicBezTo>
                  <a:pt x="74" y="62"/>
                  <a:pt x="74" y="62"/>
                  <a:pt x="74" y="62"/>
                </a:cubicBezTo>
                <a:cubicBezTo>
                  <a:pt x="73" y="65"/>
                  <a:pt x="71" y="67"/>
                  <a:pt x="69" y="70"/>
                </a:cubicBezTo>
                <a:cubicBezTo>
                  <a:pt x="67" y="72"/>
                  <a:pt x="64" y="74"/>
                  <a:pt x="61" y="76"/>
                </a:cubicBezTo>
                <a:cubicBezTo>
                  <a:pt x="58" y="78"/>
                  <a:pt x="55" y="79"/>
                  <a:pt x="51" y="80"/>
                </a:cubicBezTo>
                <a:cubicBezTo>
                  <a:pt x="48" y="81"/>
                  <a:pt x="44" y="82"/>
                  <a:pt x="40" y="82"/>
                </a:cubicBezTo>
                <a:cubicBezTo>
                  <a:pt x="34" y="82"/>
                  <a:pt x="29" y="81"/>
                  <a:pt x="24" y="78"/>
                </a:cubicBezTo>
                <a:cubicBezTo>
                  <a:pt x="19" y="76"/>
                  <a:pt x="14" y="73"/>
                  <a:pt x="11" y="69"/>
                </a:cubicBezTo>
                <a:cubicBezTo>
                  <a:pt x="7" y="66"/>
                  <a:pt x="5" y="61"/>
                  <a:pt x="3" y="56"/>
                </a:cubicBezTo>
                <a:cubicBezTo>
                  <a:pt x="1" y="51"/>
                  <a:pt x="0" y="46"/>
                  <a:pt x="0" y="4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8" name="Freeform 139"/>
          <p:cNvSpPr>
            <a:spLocks/>
          </p:cNvSpPr>
          <p:nvPr/>
        </p:nvSpPr>
        <p:spPr bwMode="auto">
          <a:xfrm>
            <a:off x="4103688" y="4176713"/>
            <a:ext cx="9525" cy="22225"/>
          </a:xfrm>
          <a:custGeom>
            <a:avLst/>
            <a:gdLst>
              <a:gd name="T0" fmla="*/ 1 w 6"/>
              <a:gd name="T1" fmla="*/ 14 h 14"/>
              <a:gd name="T2" fmla="*/ 2 w 6"/>
              <a:gd name="T3" fmla="*/ 8 h 14"/>
              <a:gd name="T4" fmla="*/ 0 w 6"/>
              <a:gd name="T5" fmla="*/ 8 h 14"/>
              <a:gd name="T6" fmla="*/ 0 w 6"/>
              <a:gd name="T7" fmla="*/ 0 h 14"/>
              <a:gd name="T8" fmla="*/ 6 w 6"/>
              <a:gd name="T9" fmla="*/ 0 h 14"/>
              <a:gd name="T10" fmla="*/ 6 w 6"/>
              <a:gd name="T11" fmla="*/ 8 h 14"/>
              <a:gd name="T12" fmla="*/ 4 w 6"/>
              <a:gd name="T13" fmla="*/ 14 h 14"/>
              <a:gd name="T14" fmla="*/ 1 w 6"/>
              <a:gd name="T15" fmla="*/ 14 h 14"/>
              <a:gd name="T16" fmla="*/ 1 w 6"/>
              <a:gd name="T17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" h="14">
                <a:moveTo>
                  <a:pt x="1" y="14"/>
                </a:moveTo>
                <a:lnTo>
                  <a:pt x="2" y="8"/>
                </a:lnTo>
                <a:lnTo>
                  <a:pt x="0" y="8"/>
                </a:lnTo>
                <a:lnTo>
                  <a:pt x="0" y="0"/>
                </a:lnTo>
                <a:lnTo>
                  <a:pt x="6" y="0"/>
                </a:lnTo>
                <a:lnTo>
                  <a:pt x="6" y="8"/>
                </a:lnTo>
                <a:lnTo>
                  <a:pt x="4" y="14"/>
                </a:lnTo>
                <a:lnTo>
                  <a:pt x="1" y="14"/>
                </a:lnTo>
                <a:lnTo>
                  <a:pt x="1" y="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9" name="Freeform 140"/>
          <p:cNvSpPr>
            <a:spLocks noEditPoints="1"/>
          </p:cNvSpPr>
          <p:nvPr/>
        </p:nvSpPr>
        <p:spPr bwMode="auto">
          <a:xfrm>
            <a:off x="4157663" y="4106863"/>
            <a:ext cx="9525" cy="84138"/>
          </a:xfrm>
          <a:custGeom>
            <a:avLst/>
            <a:gdLst>
              <a:gd name="T0" fmla="*/ 0 w 6"/>
              <a:gd name="T1" fmla="*/ 53 h 53"/>
              <a:gd name="T2" fmla="*/ 0 w 6"/>
              <a:gd name="T3" fmla="*/ 15 h 53"/>
              <a:gd name="T4" fmla="*/ 6 w 6"/>
              <a:gd name="T5" fmla="*/ 15 h 53"/>
              <a:gd name="T6" fmla="*/ 6 w 6"/>
              <a:gd name="T7" fmla="*/ 53 h 53"/>
              <a:gd name="T8" fmla="*/ 0 w 6"/>
              <a:gd name="T9" fmla="*/ 53 h 53"/>
              <a:gd name="T10" fmla="*/ 0 w 6"/>
              <a:gd name="T11" fmla="*/ 53 h 53"/>
              <a:gd name="T12" fmla="*/ 0 w 6"/>
              <a:gd name="T13" fmla="*/ 8 h 53"/>
              <a:gd name="T14" fmla="*/ 0 w 6"/>
              <a:gd name="T15" fmla="*/ 0 h 53"/>
              <a:gd name="T16" fmla="*/ 6 w 6"/>
              <a:gd name="T17" fmla="*/ 0 h 53"/>
              <a:gd name="T18" fmla="*/ 6 w 6"/>
              <a:gd name="T19" fmla="*/ 8 h 53"/>
              <a:gd name="T20" fmla="*/ 0 w 6"/>
              <a:gd name="T21" fmla="*/ 8 h 53"/>
              <a:gd name="T22" fmla="*/ 0 w 6"/>
              <a:gd name="T23" fmla="*/ 8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" h="53">
                <a:moveTo>
                  <a:pt x="0" y="53"/>
                </a:moveTo>
                <a:lnTo>
                  <a:pt x="0" y="15"/>
                </a:lnTo>
                <a:lnTo>
                  <a:pt x="6" y="15"/>
                </a:lnTo>
                <a:lnTo>
                  <a:pt x="6" y="53"/>
                </a:lnTo>
                <a:lnTo>
                  <a:pt x="0" y="53"/>
                </a:lnTo>
                <a:lnTo>
                  <a:pt x="0" y="53"/>
                </a:lnTo>
                <a:close/>
                <a:moveTo>
                  <a:pt x="0" y="8"/>
                </a:moveTo>
                <a:lnTo>
                  <a:pt x="0" y="0"/>
                </a:lnTo>
                <a:lnTo>
                  <a:pt x="6" y="0"/>
                </a:lnTo>
                <a:lnTo>
                  <a:pt x="6" y="8"/>
                </a:lnTo>
                <a:lnTo>
                  <a:pt x="0" y="8"/>
                </a:lnTo>
                <a:lnTo>
                  <a:pt x="0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0" name="Freeform 141"/>
          <p:cNvSpPr>
            <a:spLocks/>
          </p:cNvSpPr>
          <p:nvPr/>
        </p:nvSpPr>
        <p:spPr bwMode="auto">
          <a:xfrm>
            <a:off x="4183063" y="4130675"/>
            <a:ext cx="90488" cy="60325"/>
          </a:xfrm>
          <a:custGeom>
            <a:avLst/>
            <a:gdLst>
              <a:gd name="T0" fmla="*/ 120 w 120"/>
              <a:gd name="T1" fmla="*/ 80 h 80"/>
              <a:gd name="T2" fmla="*/ 106 w 120"/>
              <a:gd name="T3" fmla="*/ 80 h 80"/>
              <a:gd name="T4" fmla="*/ 106 w 120"/>
              <a:gd name="T5" fmla="*/ 36 h 80"/>
              <a:gd name="T6" fmla="*/ 102 w 120"/>
              <a:gd name="T7" fmla="*/ 17 h 80"/>
              <a:gd name="T8" fmla="*/ 91 w 120"/>
              <a:gd name="T9" fmla="*/ 12 h 80"/>
              <a:gd name="T10" fmla="*/ 76 w 120"/>
              <a:gd name="T11" fmla="*/ 17 h 80"/>
              <a:gd name="T12" fmla="*/ 67 w 120"/>
              <a:gd name="T13" fmla="*/ 33 h 80"/>
              <a:gd name="T14" fmla="*/ 67 w 120"/>
              <a:gd name="T15" fmla="*/ 80 h 80"/>
              <a:gd name="T16" fmla="*/ 53 w 120"/>
              <a:gd name="T17" fmla="*/ 80 h 80"/>
              <a:gd name="T18" fmla="*/ 53 w 120"/>
              <a:gd name="T19" fmla="*/ 36 h 80"/>
              <a:gd name="T20" fmla="*/ 49 w 120"/>
              <a:gd name="T21" fmla="*/ 17 h 80"/>
              <a:gd name="T22" fmla="*/ 38 w 120"/>
              <a:gd name="T23" fmla="*/ 12 h 80"/>
              <a:gd name="T24" fmla="*/ 23 w 120"/>
              <a:gd name="T25" fmla="*/ 17 h 80"/>
              <a:gd name="T26" fmla="*/ 14 w 120"/>
              <a:gd name="T27" fmla="*/ 32 h 80"/>
              <a:gd name="T28" fmla="*/ 14 w 120"/>
              <a:gd name="T29" fmla="*/ 80 h 80"/>
              <a:gd name="T30" fmla="*/ 0 w 120"/>
              <a:gd name="T31" fmla="*/ 80 h 80"/>
              <a:gd name="T32" fmla="*/ 0 w 120"/>
              <a:gd name="T33" fmla="*/ 1 h 80"/>
              <a:gd name="T34" fmla="*/ 13 w 120"/>
              <a:gd name="T35" fmla="*/ 1 h 80"/>
              <a:gd name="T36" fmla="*/ 13 w 120"/>
              <a:gd name="T37" fmla="*/ 18 h 80"/>
              <a:gd name="T38" fmla="*/ 25 w 120"/>
              <a:gd name="T39" fmla="*/ 4 h 80"/>
              <a:gd name="T40" fmla="*/ 43 w 120"/>
              <a:gd name="T41" fmla="*/ 0 h 80"/>
              <a:gd name="T42" fmla="*/ 58 w 120"/>
              <a:gd name="T43" fmla="*/ 5 h 80"/>
              <a:gd name="T44" fmla="*/ 66 w 120"/>
              <a:gd name="T45" fmla="*/ 19 h 80"/>
              <a:gd name="T46" fmla="*/ 96 w 120"/>
              <a:gd name="T47" fmla="*/ 0 h 80"/>
              <a:gd name="T48" fmla="*/ 107 w 120"/>
              <a:gd name="T49" fmla="*/ 2 h 80"/>
              <a:gd name="T50" fmla="*/ 115 w 120"/>
              <a:gd name="T51" fmla="*/ 9 h 80"/>
              <a:gd name="T52" fmla="*/ 119 w 120"/>
              <a:gd name="T53" fmla="*/ 20 h 80"/>
              <a:gd name="T54" fmla="*/ 120 w 120"/>
              <a:gd name="T55" fmla="*/ 33 h 80"/>
              <a:gd name="T56" fmla="*/ 120 w 120"/>
              <a:gd name="T57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20" h="80">
                <a:moveTo>
                  <a:pt x="120" y="80"/>
                </a:moveTo>
                <a:cubicBezTo>
                  <a:pt x="106" y="80"/>
                  <a:pt x="106" y="80"/>
                  <a:pt x="106" y="80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28"/>
                  <a:pt x="105" y="21"/>
                  <a:pt x="102" y="17"/>
                </a:cubicBezTo>
                <a:cubicBezTo>
                  <a:pt x="100" y="14"/>
                  <a:pt x="96" y="12"/>
                  <a:pt x="91" y="12"/>
                </a:cubicBezTo>
                <a:cubicBezTo>
                  <a:pt x="85" y="12"/>
                  <a:pt x="80" y="14"/>
                  <a:pt x="76" y="17"/>
                </a:cubicBezTo>
                <a:cubicBezTo>
                  <a:pt x="72" y="21"/>
                  <a:pt x="69" y="26"/>
                  <a:pt x="67" y="33"/>
                </a:cubicBezTo>
                <a:cubicBezTo>
                  <a:pt x="67" y="80"/>
                  <a:pt x="67" y="80"/>
                  <a:pt x="67" y="80"/>
                </a:cubicBezTo>
                <a:cubicBezTo>
                  <a:pt x="53" y="80"/>
                  <a:pt x="53" y="80"/>
                  <a:pt x="53" y="80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27"/>
                  <a:pt x="52" y="21"/>
                  <a:pt x="49" y="17"/>
                </a:cubicBezTo>
                <a:cubicBezTo>
                  <a:pt x="47" y="13"/>
                  <a:pt x="43" y="12"/>
                  <a:pt x="38" y="12"/>
                </a:cubicBezTo>
                <a:cubicBezTo>
                  <a:pt x="32" y="12"/>
                  <a:pt x="27" y="13"/>
                  <a:pt x="23" y="17"/>
                </a:cubicBezTo>
                <a:cubicBezTo>
                  <a:pt x="19" y="21"/>
                  <a:pt x="16" y="26"/>
                  <a:pt x="14" y="32"/>
                </a:cubicBezTo>
                <a:cubicBezTo>
                  <a:pt x="14" y="80"/>
                  <a:pt x="14" y="80"/>
                  <a:pt x="14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"/>
                  <a:pt x="0" y="1"/>
                  <a:pt x="0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8"/>
                  <a:pt x="13" y="18"/>
                  <a:pt x="13" y="18"/>
                </a:cubicBezTo>
                <a:cubicBezTo>
                  <a:pt x="16" y="12"/>
                  <a:pt x="20" y="8"/>
                  <a:pt x="25" y="4"/>
                </a:cubicBezTo>
                <a:cubicBezTo>
                  <a:pt x="30" y="1"/>
                  <a:pt x="36" y="0"/>
                  <a:pt x="43" y="0"/>
                </a:cubicBezTo>
                <a:cubicBezTo>
                  <a:pt x="49" y="0"/>
                  <a:pt x="55" y="1"/>
                  <a:pt x="58" y="5"/>
                </a:cubicBezTo>
                <a:cubicBezTo>
                  <a:pt x="62" y="9"/>
                  <a:pt x="65" y="13"/>
                  <a:pt x="66" y="19"/>
                </a:cubicBezTo>
                <a:cubicBezTo>
                  <a:pt x="73" y="6"/>
                  <a:pt x="83" y="0"/>
                  <a:pt x="96" y="0"/>
                </a:cubicBezTo>
                <a:cubicBezTo>
                  <a:pt x="100" y="0"/>
                  <a:pt x="104" y="0"/>
                  <a:pt x="107" y="2"/>
                </a:cubicBezTo>
                <a:cubicBezTo>
                  <a:pt x="110" y="4"/>
                  <a:pt x="113" y="6"/>
                  <a:pt x="115" y="9"/>
                </a:cubicBezTo>
                <a:cubicBezTo>
                  <a:pt x="117" y="12"/>
                  <a:pt x="118" y="16"/>
                  <a:pt x="119" y="20"/>
                </a:cubicBezTo>
                <a:cubicBezTo>
                  <a:pt x="119" y="24"/>
                  <a:pt x="120" y="28"/>
                  <a:pt x="120" y="33"/>
                </a:cubicBezTo>
                <a:cubicBezTo>
                  <a:pt x="120" y="80"/>
                  <a:pt x="120" y="80"/>
                  <a:pt x="120" y="8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1" name="Freeform 142"/>
          <p:cNvSpPr>
            <a:spLocks noEditPoints="1"/>
          </p:cNvSpPr>
          <p:nvPr/>
        </p:nvSpPr>
        <p:spPr bwMode="auto">
          <a:xfrm>
            <a:off x="4289426" y="4130675"/>
            <a:ext cx="58738" cy="84138"/>
          </a:xfrm>
          <a:custGeom>
            <a:avLst/>
            <a:gdLst>
              <a:gd name="T0" fmla="*/ 42 w 78"/>
              <a:gd name="T1" fmla="*/ 82 h 112"/>
              <a:gd name="T2" fmla="*/ 25 w 78"/>
              <a:gd name="T3" fmla="*/ 77 h 112"/>
              <a:gd name="T4" fmla="*/ 13 w 78"/>
              <a:gd name="T5" fmla="*/ 65 h 112"/>
              <a:gd name="T6" fmla="*/ 13 w 78"/>
              <a:gd name="T7" fmla="*/ 112 h 112"/>
              <a:gd name="T8" fmla="*/ 0 w 78"/>
              <a:gd name="T9" fmla="*/ 112 h 112"/>
              <a:gd name="T10" fmla="*/ 0 w 78"/>
              <a:gd name="T11" fmla="*/ 1 h 112"/>
              <a:gd name="T12" fmla="*/ 11 w 78"/>
              <a:gd name="T13" fmla="*/ 1 h 112"/>
              <a:gd name="T14" fmla="*/ 11 w 78"/>
              <a:gd name="T15" fmla="*/ 16 h 112"/>
              <a:gd name="T16" fmla="*/ 24 w 78"/>
              <a:gd name="T17" fmla="*/ 4 h 112"/>
              <a:gd name="T18" fmla="*/ 40 w 78"/>
              <a:gd name="T19" fmla="*/ 0 h 112"/>
              <a:gd name="T20" fmla="*/ 55 w 78"/>
              <a:gd name="T21" fmla="*/ 3 h 112"/>
              <a:gd name="T22" fmla="*/ 67 w 78"/>
              <a:gd name="T23" fmla="*/ 12 h 112"/>
              <a:gd name="T24" fmla="*/ 75 w 78"/>
              <a:gd name="T25" fmla="*/ 25 h 112"/>
              <a:gd name="T26" fmla="*/ 78 w 78"/>
              <a:gd name="T27" fmla="*/ 41 h 112"/>
              <a:gd name="T28" fmla="*/ 75 w 78"/>
              <a:gd name="T29" fmla="*/ 57 h 112"/>
              <a:gd name="T30" fmla="*/ 68 w 78"/>
              <a:gd name="T31" fmla="*/ 70 h 112"/>
              <a:gd name="T32" fmla="*/ 57 w 78"/>
              <a:gd name="T33" fmla="*/ 78 h 112"/>
              <a:gd name="T34" fmla="*/ 42 w 78"/>
              <a:gd name="T35" fmla="*/ 82 h 112"/>
              <a:gd name="T36" fmla="*/ 38 w 78"/>
              <a:gd name="T37" fmla="*/ 70 h 112"/>
              <a:gd name="T38" fmla="*/ 49 w 78"/>
              <a:gd name="T39" fmla="*/ 68 h 112"/>
              <a:gd name="T40" fmla="*/ 57 w 78"/>
              <a:gd name="T41" fmla="*/ 61 h 112"/>
              <a:gd name="T42" fmla="*/ 62 w 78"/>
              <a:gd name="T43" fmla="*/ 51 h 112"/>
              <a:gd name="T44" fmla="*/ 64 w 78"/>
              <a:gd name="T45" fmla="*/ 41 h 112"/>
              <a:gd name="T46" fmla="*/ 62 w 78"/>
              <a:gd name="T47" fmla="*/ 29 h 112"/>
              <a:gd name="T48" fmla="*/ 56 w 78"/>
              <a:gd name="T49" fmla="*/ 20 h 112"/>
              <a:gd name="T50" fmla="*/ 48 w 78"/>
              <a:gd name="T51" fmla="*/ 13 h 112"/>
              <a:gd name="T52" fmla="*/ 37 w 78"/>
              <a:gd name="T53" fmla="*/ 11 h 112"/>
              <a:gd name="T54" fmla="*/ 29 w 78"/>
              <a:gd name="T55" fmla="*/ 13 h 112"/>
              <a:gd name="T56" fmla="*/ 22 w 78"/>
              <a:gd name="T57" fmla="*/ 16 h 112"/>
              <a:gd name="T58" fmla="*/ 16 w 78"/>
              <a:gd name="T59" fmla="*/ 22 h 112"/>
              <a:gd name="T60" fmla="*/ 13 w 78"/>
              <a:gd name="T61" fmla="*/ 29 h 112"/>
              <a:gd name="T62" fmla="*/ 13 w 78"/>
              <a:gd name="T63" fmla="*/ 51 h 112"/>
              <a:gd name="T64" fmla="*/ 17 w 78"/>
              <a:gd name="T65" fmla="*/ 59 h 112"/>
              <a:gd name="T66" fmla="*/ 23 w 78"/>
              <a:gd name="T67" fmla="*/ 65 h 112"/>
              <a:gd name="T68" fmla="*/ 30 w 78"/>
              <a:gd name="T69" fmla="*/ 69 h 112"/>
              <a:gd name="T70" fmla="*/ 38 w 78"/>
              <a:gd name="T71" fmla="*/ 7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8" h="112">
                <a:moveTo>
                  <a:pt x="42" y="82"/>
                </a:moveTo>
                <a:cubicBezTo>
                  <a:pt x="36" y="82"/>
                  <a:pt x="30" y="80"/>
                  <a:pt x="25" y="77"/>
                </a:cubicBezTo>
                <a:cubicBezTo>
                  <a:pt x="20" y="74"/>
                  <a:pt x="16" y="70"/>
                  <a:pt x="13" y="65"/>
                </a:cubicBezTo>
                <a:cubicBezTo>
                  <a:pt x="13" y="112"/>
                  <a:pt x="13" y="112"/>
                  <a:pt x="13" y="112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"/>
                  <a:pt x="0" y="1"/>
                  <a:pt x="0" y="1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16"/>
                  <a:pt x="11" y="16"/>
                  <a:pt x="11" y="16"/>
                </a:cubicBezTo>
                <a:cubicBezTo>
                  <a:pt x="15" y="11"/>
                  <a:pt x="19" y="7"/>
                  <a:pt x="24" y="4"/>
                </a:cubicBezTo>
                <a:cubicBezTo>
                  <a:pt x="29" y="1"/>
                  <a:pt x="34" y="0"/>
                  <a:pt x="40" y="0"/>
                </a:cubicBezTo>
                <a:cubicBezTo>
                  <a:pt x="46" y="0"/>
                  <a:pt x="51" y="1"/>
                  <a:pt x="55" y="3"/>
                </a:cubicBezTo>
                <a:cubicBezTo>
                  <a:pt x="60" y="5"/>
                  <a:pt x="64" y="8"/>
                  <a:pt x="67" y="12"/>
                </a:cubicBezTo>
                <a:cubicBezTo>
                  <a:pt x="71" y="16"/>
                  <a:pt x="73" y="20"/>
                  <a:pt x="75" y="25"/>
                </a:cubicBezTo>
                <a:cubicBezTo>
                  <a:pt x="77" y="30"/>
                  <a:pt x="78" y="35"/>
                  <a:pt x="78" y="41"/>
                </a:cubicBezTo>
                <a:cubicBezTo>
                  <a:pt x="78" y="46"/>
                  <a:pt x="77" y="52"/>
                  <a:pt x="75" y="57"/>
                </a:cubicBezTo>
                <a:cubicBezTo>
                  <a:pt x="74" y="62"/>
                  <a:pt x="71" y="66"/>
                  <a:pt x="68" y="70"/>
                </a:cubicBezTo>
                <a:cubicBezTo>
                  <a:pt x="65" y="73"/>
                  <a:pt x="61" y="76"/>
                  <a:pt x="57" y="78"/>
                </a:cubicBezTo>
                <a:cubicBezTo>
                  <a:pt x="52" y="81"/>
                  <a:pt x="48" y="82"/>
                  <a:pt x="42" y="82"/>
                </a:cubicBezTo>
                <a:close/>
                <a:moveTo>
                  <a:pt x="38" y="70"/>
                </a:moveTo>
                <a:cubicBezTo>
                  <a:pt x="42" y="70"/>
                  <a:pt x="46" y="69"/>
                  <a:pt x="49" y="68"/>
                </a:cubicBezTo>
                <a:cubicBezTo>
                  <a:pt x="52" y="66"/>
                  <a:pt x="55" y="64"/>
                  <a:pt x="57" y="61"/>
                </a:cubicBezTo>
                <a:cubicBezTo>
                  <a:pt x="59" y="58"/>
                  <a:pt x="61" y="55"/>
                  <a:pt x="62" y="51"/>
                </a:cubicBezTo>
                <a:cubicBezTo>
                  <a:pt x="64" y="48"/>
                  <a:pt x="64" y="44"/>
                  <a:pt x="64" y="41"/>
                </a:cubicBezTo>
                <a:cubicBezTo>
                  <a:pt x="64" y="37"/>
                  <a:pt x="63" y="33"/>
                  <a:pt x="62" y="29"/>
                </a:cubicBezTo>
                <a:cubicBezTo>
                  <a:pt x="61" y="26"/>
                  <a:pt x="59" y="23"/>
                  <a:pt x="56" y="20"/>
                </a:cubicBezTo>
                <a:cubicBezTo>
                  <a:pt x="54" y="17"/>
                  <a:pt x="51" y="15"/>
                  <a:pt x="48" y="13"/>
                </a:cubicBezTo>
                <a:cubicBezTo>
                  <a:pt x="44" y="12"/>
                  <a:pt x="41" y="11"/>
                  <a:pt x="37" y="11"/>
                </a:cubicBezTo>
                <a:cubicBezTo>
                  <a:pt x="35" y="11"/>
                  <a:pt x="32" y="12"/>
                  <a:pt x="29" y="13"/>
                </a:cubicBezTo>
                <a:cubicBezTo>
                  <a:pt x="27" y="14"/>
                  <a:pt x="24" y="15"/>
                  <a:pt x="22" y="16"/>
                </a:cubicBezTo>
                <a:cubicBezTo>
                  <a:pt x="20" y="18"/>
                  <a:pt x="18" y="20"/>
                  <a:pt x="16" y="22"/>
                </a:cubicBezTo>
                <a:cubicBezTo>
                  <a:pt x="15" y="24"/>
                  <a:pt x="14" y="26"/>
                  <a:pt x="13" y="29"/>
                </a:cubicBezTo>
                <a:cubicBezTo>
                  <a:pt x="13" y="51"/>
                  <a:pt x="13" y="51"/>
                  <a:pt x="13" y="51"/>
                </a:cubicBezTo>
                <a:cubicBezTo>
                  <a:pt x="14" y="54"/>
                  <a:pt x="16" y="57"/>
                  <a:pt x="17" y="59"/>
                </a:cubicBezTo>
                <a:cubicBezTo>
                  <a:pt x="19" y="61"/>
                  <a:pt x="21" y="63"/>
                  <a:pt x="23" y="65"/>
                </a:cubicBezTo>
                <a:cubicBezTo>
                  <a:pt x="25" y="66"/>
                  <a:pt x="28" y="68"/>
                  <a:pt x="30" y="69"/>
                </a:cubicBezTo>
                <a:cubicBezTo>
                  <a:pt x="33" y="70"/>
                  <a:pt x="35" y="70"/>
                  <a:pt x="38" y="7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2" name="Freeform 143"/>
          <p:cNvSpPr>
            <a:spLocks noEditPoints="1"/>
          </p:cNvSpPr>
          <p:nvPr/>
        </p:nvSpPr>
        <p:spPr bwMode="auto">
          <a:xfrm>
            <a:off x="4356101" y="4130675"/>
            <a:ext cx="60325" cy="60325"/>
          </a:xfrm>
          <a:custGeom>
            <a:avLst/>
            <a:gdLst>
              <a:gd name="T0" fmla="*/ 40 w 80"/>
              <a:gd name="T1" fmla="*/ 82 h 82"/>
              <a:gd name="T2" fmla="*/ 24 w 80"/>
              <a:gd name="T3" fmla="*/ 78 h 82"/>
              <a:gd name="T4" fmla="*/ 11 w 80"/>
              <a:gd name="T5" fmla="*/ 70 h 82"/>
              <a:gd name="T6" fmla="*/ 3 w 80"/>
              <a:gd name="T7" fmla="*/ 56 h 82"/>
              <a:gd name="T8" fmla="*/ 0 w 80"/>
              <a:gd name="T9" fmla="*/ 41 h 82"/>
              <a:gd name="T10" fmla="*/ 3 w 80"/>
              <a:gd name="T11" fmla="*/ 25 h 82"/>
              <a:gd name="T12" fmla="*/ 11 w 80"/>
              <a:gd name="T13" fmla="*/ 12 h 82"/>
              <a:gd name="T14" fmla="*/ 24 w 80"/>
              <a:gd name="T15" fmla="*/ 3 h 82"/>
              <a:gd name="T16" fmla="*/ 40 w 80"/>
              <a:gd name="T17" fmla="*/ 0 h 82"/>
              <a:gd name="T18" fmla="*/ 57 w 80"/>
              <a:gd name="T19" fmla="*/ 3 h 82"/>
              <a:gd name="T20" fmla="*/ 69 w 80"/>
              <a:gd name="T21" fmla="*/ 12 h 82"/>
              <a:gd name="T22" fmla="*/ 77 w 80"/>
              <a:gd name="T23" fmla="*/ 25 h 82"/>
              <a:gd name="T24" fmla="*/ 80 w 80"/>
              <a:gd name="T25" fmla="*/ 40 h 82"/>
              <a:gd name="T26" fmla="*/ 80 w 80"/>
              <a:gd name="T27" fmla="*/ 43 h 82"/>
              <a:gd name="T28" fmla="*/ 80 w 80"/>
              <a:gd name="T29" fmla="*/ 45 h 82"/>
              <a:gd name="T30" fmla="*/ 14 w 80"/>
              <a:gd name="T31" fmla="*/ 45 h 82"/>
              <a:gd name="T32" fmla="*/ 17 w 80"/>
              <a:gd name="T33" fmla="*/ 56 h 82"/>
              <a:gd name="T34" fmla="*/ 23 w 80"/>
              <a:gd name="T35" fmla="*/ 64 h 82"/>
              <a:gd name="T36" fmla="*/ 31 w 80"/>
              <a:gd name="T37" fmla="*/ 70 h 82"/>
              <a:gd name="T38" fmla="*/ 41 w 80"/>
              <a:gd name="T39" fmla="*/ 72 h 82"/>
              <a:gd name="T40" fmla="*/ 48 w 80"/>
              <a:gd name="T41" fmla="*/ 71 h 82"/>
              <a:gd name="T42" fmla="*/ 54 w 80"/>
              <a:gd name="T43" fmla="*/ 68 h 82"/>
              <a:gd name="T44" fmla="*/ 60 w 80"/>
              <a:gd name="T45" fmla="*/ 64 h 82"/>
              <a:gd name="T46" fmla="*/ 63 w 80"/>
              <a:gd name="T47" fmla="*/ 58 h 82"/>
              <a:gd name="T48" fmla="*/ 75 w 80"/>
              <a:gd name="T49" fmla="*/ 62 h 82"/>
              <a:gd name="T50" fmla="*/ 69 w 80"/>
              <a:gd name="T51" fmla="*/ 70 h 82"/>
              <a:gd name="T52" fmla="*/ 62 w 80"/>
              <a:gd name="T53" fmla="*/ 76 h 82"/>
              <a:gd name="T54" fmla="*/ 52 w 80"/>
              <a:gd name="T55" fmla="*/ 80 h 82"/>
              <a:gd name="T56" fmla="*/ 40 w 80"/>
              <a:gd name="T57" fmla="*/ 82 h 82"/>
              <a:gd name="T58" fmla="*/ 67 w 80"/>
              <a:gd name="T59" fmla="*/ 35 h 82"/>
              <a:gd name="T60" fmla="*/ 65 w 80"/>
              <a:gd name="T61" fmla="*/ 25 h 82"/>
              <a:gd name="T62" fmla="*/ 59 w 80"/>
              <a:gd name="T63" fmla="*/ 17 h 82"/>
              <a:gd name="T64" fmla="*/ 50 w 80"/>
              <a:gd name="T65" fmla="*/ 12 h 82"/>
              <a:gd name="T66" fmla="*/ 40 w 80"/>
              <a:gd name="T67" fmla="*/ 10 h 82"/>
              <a:gd name="T68" fmla="*/ 30 w 80"/>
              <a:gd name="T69" fmla="*/ 12 h 82"/>
              <a:gd name="T70" fmla="*/ 22 w 80"/>
              <a:gd name="T71" fmla="*/ 17 h 82"/>
              <a:gd name="T72" fmla="*/ 16 w 80"/>
              <a:gd name="T73" fmla="*/ 25 h 82"/>
              <a:gd name="T74" fmla="*/ 14 w 80"/>
              <a:gd name="T75" fmla="*/ 35 h 82"/>
              <a:gd name="T76" fmla="*/ 67 w 80"/>
              <a:gd name="T77" fmla="*/ 35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0" h="82">
                <a:moveTo>
                  <a:pt x="40" y="82"/>
                </a:moveTo>
                <a:cubicBezTo>
                  <a:pt x="34" y="82"/>
                  <a:pt x="29" y="81"/>
                  <a:pt x="24" y="78"/>
                </a:cubicBezTo>
                <a:cubicBezTo>
                  <a:pt x="19" y="76"/>
                  <a:pt x="15" y="73"/>
                  <a:pt x="11" y="70"/>
                </a:cubicBezTo>
                <a:cubicBezTo>
                  <a:pt x="8" y="66"/>
                  <a:pt x="5" y="61"/>
                  <a:pt x="3" y="56"/>
                </a:cubicBezTo>
                <a:cubicBezTo>
                  <a:pt x="1" y="51"/>
                  <a:pt x="0" y="46"/>
                  <a:pt x="0" y="41"/>
                </a:cubicBezTo>
                <a:cubicBezTo>
                  <a:pt x="0" y="35"/>
                  <a:pt x="1" y="30"/>
                  <a:pt x="3" y="25"/>
                </a:cubicBezTo>
                <a:cubicBezTo>
                  <a:pt x="5" y="20"/>
                  <a:pt x="8" y="15"/>
                  <a:pt x="11" y="12"/>
                </a:cubicBezTo>
                <a:cubicBezTo>
                  <a:pt x="15" y="8"/>
                  <a:pt x="19" y="5"/>
                  <a:pt x="24" y="3"/>
                </a:cubicBezTo>
                <a:cubicBezTo>
                  <a:pt x="29" y="1"/>
                  <a:pt x="34" y="0"/>
                  <a:pt x="40" y="0"/>
                </a:cubicBezTo>
                <a:cubicBezTo>
                  <a:pt x="46" y="0"/>
                  <a:pt x="52" y="1"/>
                  <a:pt x="57" y="3"/>
                </a:cubicBezTo>
                <a:cubicBezTo>
                  <a:pt x="62" y="5"/>
                  <a:pt x="66" y="8"/>
                  <a:pt x="69" y="12"/>
                </a:cubicBezTo>
                <a:cubicBezTo>
                  <a:pt x="73" y="15"/>
                  <a:pt x="75" y="20"/>
                  <a:pt x="77" y="25"/>
                </a:cubicBezTo>
                <a:cubicBezTo>
                  <a:pt x="79" y="30"/>
                  <a:pt x="80" y="35"/>
                  <a:pt x="80" y="40"/>
                </a:cubicBezTo>
                <a:cubicBezTo>
                  <a:pt x="80" y="41"/>
                  <a:pt x="80" y="42"/>
                  <a:pt x="80" y="43"/>
                </a:cubicBezTo>
                <a:cubicBezTo>
                  <a:pt x="80" y="44"/>
                  <a:pt x="80" y="45"/>
                  <a:pt x="80" y="45"/>
                </a:cubicBezTo>
                <a:cubicBezTo>
                  <a:pt x="14" y="45"/>
                  <a:pt x="14" y="45"/>
                  <a:pt x="14" y="45"/>
                </a:cubicBezTo>
                <a:cubicBezTo>
                  <a:pt x="14" y="49"/>
                  <a:pt x="15" y="53"/>
                  <a:pt x="17" y="56"/>
                </a:cubicBezTo>
                <a:cubicBezTo>
                  <a:pt x="18" y="59"/>
                  <a:pt x="20" y="62"/>
                  <a:pt x="23" y="64"/>
                </a:cubicBezTo>
                <a:cubicBezTo>
                  <a:pt x="25" y="67"/>
                  <a:pt x="28" y="68"/>
                  <a:pt x="31" y="70"/>
                </a:cubicBezTo>
                <a:cubicBezTo>
                  <a:pt x="34" y="71"/>
                  <a:pt x="37" y="72"/>
                  <a:pt x="41" y="72"/>
                </a:cubicBezTo>
                <a:cubicBezTo>
                  <a:pt x="43" y="72"/>
                  <a:pt x="46" y="71"/>
                  <a:pt x="48" y="71"/>
                </a:cubicBezTo>
                <a:cubicBezTo>
                  <a:pt x="50" y="70"/>
                  <a:pt x="52" y="69"/>
                  <a:pt x="54" y="68"/>
                </a:cubicBezTo>
                <a:cubicBezTo>
                  <a:pt x="56" y="67"/>
                  <a:pt x="58" y="66"/>
                  <a:pt x="60" y="64"/>
                </a:cubicBezTo>
                <a:cubicBezTo>
                  <a:pt x="61" y="62"/>
                  <a:pt x="63" y="60"/>
                  <a:pt x="63" y="58"/>
                </a:cubicBezTo>
                <a:cubicBezTo>
                  <a:pt x="75" y="62"/>
                  <a:pt x="75" y="62"/>
                  <a:pt x="75" y="62"/>
                </a:cubicBezTo>
                <a:cubicBezTo>
                  <a:pt x="74" y="65"/>
                  <a:pt x="72" y="67"/>
                  <a:pt x="69" y="70"/>
                </a:cubicBezTo>
                <a:cubicBezTo>
                  <a:pt x="67" y="72"/>
                  <a:pt x="65" y="74"/>
                  <a:pt x="62" y="76"/>
                </a:cubicBezTo>
                <a:cubicBezTo>
                  <a:pt x="59" y="78"/>
                  <a:pt x="55" y="79"/>
                  <a:pt x="52" y="80"/>
                </a:cubicBezTo>
                <a:cubicBezTo>
                  <a:pt x="48" y="81"/>
                  <a:pt x="44" y="82"/>
                  <a:pt x="40" y="82"/>
                </a:cubicBezTo>
                <a:close/>
                <a:moveTo>
                  <a:pt x="67" y="35"/>
                </a:moveTo>
                <a:cubicBezTo>
                  <a:pt x="67" y="31"/>
                  <a:pt x="66" y="28"/>
                  <a:pt x="65" y="25"/>
                </a:cubicBezTo>
                <a:cubicBezTo>
                  <a:pt x="63" y="22"/>
                  <a:pt x="61" y="19"/>
                  <a:pt x="59" y="17"/>
                </a:cubicBezTo>
                <a:cubicBezTo>
                  <a:pt x="56" y="15"/>
                  <a:pt x="54" y="13"/>
                  <a:pt x="50" y="12"/>
                </a:cubicBezTo>
                <a:cubicBezTo>
                  <a:pt x="47" y="10"/>
                  <a:pt x="44" y="10"/>
                  <a:pt x="40" y="10"/>
                </a:cubicBezTo>
                <a:cubicBezTo>
                  <a:pt x="37" y="10"/>
                  <a:pt x="34" y="10"/>
                  <a:pt x="30" y="12"/>
                </a:cubicBezTo>
                <a:cubicBezTo>
                  <a:pt x="27" y="13"/>
                  <a:pt x="25" y="15"/>
                  <a:pt x="22" y="17"/>
                </a:cubicBezTo>
                <a:cubicBezTo>
                  <a:pt x="20" y="19"/>
                  <a:pt x="18" y="22"/>
                  <a:pt x="16" y="25"/>
                </a:cubicBezTo>
                <a:cubicBezTo>
                  <a:pt x="15" y="28"/>
                  <a:pt x="14" y="31"/>
                  <a:pt x="14" y="35"/>
                </a:cubicBezTo>
                <a:cubicBezTo>
                  <a:pt x="67" y="35"/>
                  <a:pt x="67" y="35"/>
                  <a:pt x="67" y="3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3" name="Freeform 144"/>
          <p:cNvSpPr>
            <a:spLocks/>
          </p:cNvSpPr>
          <p:nvPr/>
        </p:nvSpPr>
        <p:spPr bwMode="auto">
          <a:xfrm>
            <a:off x="4427538" y="4130675"/>
            <a:ext cx="31750" cy="60325"/>
          </a:xfrm>
          <a:custGeom>
            <a:avLst/>
            <a:gdLst>
              <a:gd name="T0" fmla="*/ 42 w 42"/>
              <a:gd name="T1" fmla="*/ 13 h 80"/>
              <a:gd name="T2" fmla="*/ 24 w 42"/>
              <a:gd name="T3" fmla="*/ 18 h 80"/>
              <a:gd name="T4" fmla="*/ 13 w 42"/>
              <a:gd name="T5" fmla="*/ 31 h 80"/>
              <a:gd name="T6" fmla="*/ 13 w 42"/>
              <a:gd name="T7" fmla="*/ 80 h 80"/>
              <a:gd name="T8" fmla="*/ 0 w 42"/>
              <a:gd name="T9" fmla="*/ 80 h 80"/>
              <a:gd name="T10" fmla="*/ 0 w 42"/>
              <a:gd name="T11" fmla="*/ 1 h 80"/>
              <a:gd name="T12" fmla="*/ 12 w 42"/>
              <a:gd name="T13" fmla="*/ 1 h 80"/>
              <a:gd name="T14" fmla="*/ 12 w 42"/>
              <a:gd name="T15" fmla="*/ 19 h 80"/>
              <a:gd name="T16" fmla="*/ 23 w 42"/>
              <a:gd name="T17" fmla="*/ 6 h 80"/>
              <a:gd name="T18" fmla="*/ 37 w 42"/>
              <a:gd name="T19" fmla="*/ 0 h 80"/>
              <a:gd name="T20" fmla="*/ 40 w 42"/>
              <a:gd name="T21" fmla="*/ 0 h 80"/>
              <a:gd name="T22" fmla="*/ 42 w 42"/>
              <a:gd name="T23" fmla="*/ 1 h 80"/>
              <a:gd name="T24" fmla="*/ 42 w 42"/>
              <a:gd name="T25" fmla="*/ 1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" h="80">
                <a:moveTo>
                  <a:pt x="42" y="13"/>
                </a:moveTo>
                <a:cubicBezTo>
                  <a:pt x="35" y="13"/>
                  <a:pt x="29" y="15"/>
                  <a:pt x="24" y="18"/>
                </a:cubicBezTo>
                <a:cubicBezTo>
                  <a:pt x="19" y="21"/>
                  <a:pt x="15" y="26"/>
                  <a:pt x="13" y="31"/>
                </a:cubicBezTo>
                <a:cubicBezTo>
                  <a:pt x="13" y="80"/>
                  <a:pt x="13" y="80"/>
                  <a:pt x="13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"/>
                  <a:pt x="0" y="1"/>
                  <a:pt x="0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9"/>
                  <a:pt x="12" y="19"/>
                  <a:pt x="12" y="19"/>
                </a:cubicBezTo>
                <a:cubicBezTo>
                  <a:pt x="15" y="14"/>
                  <a:pt x="19" y="9"/>
                  <a:pt x="23" y="6"/>
                </a:cubicBezTo>
                <a:cubicBezTo>
                  <a:pt x="28" y="3"/>
                  <a:pt x="32" y="1"/>
                  <a:pt x="37" y="0"/>
                </a:cubicBezTo>
                <a:cubicBezTo>
                  <a:pt x="38" y="0"/>
                  <a:pt x="39" y="0"/>
                  <a:pt x="40" y="0"/>
                </a:cubicBezTo>
                <a:cubicBezTo>
                  <a:pt x="41" y="0"/>
                  <a:pt x="41" y="0"/>
                  <a:pt x="42" y="1"/>
                </a:cubicBezTo>
                <a:cubicBezTo>
                  <a:pt x="42" y="13"/>
                  <a:pt x="42" y="13"/>
                  <a:pt x="42" y="1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4" name="Freeform 145"/>
          <p:cNvSpPr>
            <a:spLocks noEditPoints="1"/>
          </p:cNvSpPr>
          <p:nvPr/>
        </p:nvSpPr>
        <p:spPr bwMode="auto">
          <a:xfrm>
            <a:off x="4464051" y="4106863"/>
            <a:ext cx="63500" cy="84138"/>
          </a:xfrm>
          <a:custGeom>
            <a:avLst/>
            <a:gdLst>
              <a:gd name="T0" fmla="*/ 38 w 83"/>
              <a:gd name="T1" fmla="*/ 113 h 113"/>
              <a:gd name="T2" fmla="*/ 23 w 83"/>
              <a:gd name="T3" fmla="*/ 109 h 113"/>
              <a:gd name="T4" fmla="*/ 11 w 83"/>
              <a:gd name="T5" fmla="*/ 100 h 113"/>
              <a:gd name="T6" fmla="*/ 3 w 83"/>
              <a:gd name="T7" fmla="*/ 87 h 113"/>
              <a:gd name="T8" fmla="*/ 0 w 83"/>
              <a:gd name="T9" fmla="*/ 72 h 113"/>
              <a:gd name="T10" fmla="*/ 3 w 83"/>
              <a:gd name="T11" fmla="*/ 56 h 113"/>
              <a:gd name="T12" fmla="*/ 11 w 83"/>
              <a:gd name="T13" fmla="*/ 43 h 113"/>
              <a:gd name="T14" fmla="*/ 22 w 83"/>
              <a:gd name="T15" fmla="*/ 34 h 113"/>
              <a:gd name="T16" fmla="*/ 36 w 83"/>
              <a:gd name="T17" fmla="*/ 31 h 113"/>
              <a:gd name="T18" fmla="*/ 54 w 83"/>
              <a:gd name="T19" fmla="*/ 36 h 113"/>
              <a:gd name="T20" fmla="*/ 65 w 83"/>
              <a:gd name="T21" fmla="*/ 48 h 113"/>
              <a:gd name="T22" fmla="*/ 65 w 83"/>
              <a:gd name="T23" fmla="*/ 0 h 113"/>
              <a:gd name="T24" fmla="*/ 79 w 83"/>
              <a:gd name="T25" fmla="*/ 0 h 113"/>
              <a:gd name="T26" fmla="*/ 79 w 83"/>
              <a:gd name="T27" fmla="*/ 95 h 113"/>
              <a:gd name="T28" fmla="*/ 83 w 83"/>
              <a:gd name="T29" fmla="*/ 100 h 113"/>
              <a:gd name="T30" fmla="*/ 83 w 83"/>
              <a:gd name="T31" fmla="*/ 111 h 113"/>
              <a:gd name="T32" fmla="*/ 80 w 83"/>
              <a:gd name="T33" fmla="*/ 112 h 113"/>
              <a:gd name="T34" fmla="*/ 77 w 83"/>
              <a:gd name="T35" fmla="*/ 112 h 113"/>
              <a:gd name="T36" fmla="*/ 70 w 83"/>
              <a:gd name="T37" fmla="*/ 109 h 113"/>
              <a:gd name="T38" fmla="*/ 67 w 83"/>
              <a:gd name="T39" fmla="*/ 103 h 113"/>
              <a:gd name="T40" fmla="*/ 67 w 83"/>
              <a:gd name="T41" fmla="*/ 96 h 113"/>
              <a:gd name="T42" fmla="*/ 55 w 83"/>
              <a:gd name="T43" fmla="*/ 108 h 113"/>
              <a:gd name="T44" fmla="*/ 38 w 83"/>
              <a:gd name="T45" fmla="*/ 113 h 113"/>
              <a:gd name="T46" fmla="*/ 41 w 83"/>
              <a:gd name="T47" fmla="*/ 101 h 113"/>
              <a:gd name="T48" fmla="*/ 49 w 83"/>
              <a:gd name="T49" fmla="*/ 100 h 113"/>
              <a:gd name="T50" fmla="*/ 56 w 83"/>
              <a:gd name="T51" fmla="*/ 96 h 113"/>
              <a:gd name="T52" fmla="*/ 62 w 83"/>
              <a:gd name="T53" fmla="*/ 90 h 113"/>
              <a:gd name="T54" fmla="*/ 65 w 83"/>
              <a:gd name="T55" fmla="*/ 83 h 113"/>
              <a:gd name="T56" fmla="*/ 65 w 83"/>
              <a:gd name="T57" fmla="*/ 61 h 113"/>
              <a:gd name="T58" fmla="*/ 61 w 83"/>
              <a:gd name="T59" fmla="*/ 53 h 113"/>
              <a:gd name="T60" fmla="*/ 55 w 83"/>
              <a:gd name="T61" fmla="*/ 48 h 113"/>
              <a:gd name="T62" fmla="*/ 48 w 83"/>
              <a:gd name="T63" fmla="*/ 44 h 113"/>
              <a:gd name="T64" fmla="*/ 40 w 83"/>
              <a:gd name="T65" fmla="*/ 42 h 113"/>
              <a:gd name="T66" fmla="*/ 30 w 83"/>
              <a:gd name="T67" fmla="*/ 45 h 113"/>
              <a:gd name="T68" fmla="*/ 21 w 83"/>
              <a:gd name="T69" fmla="*/ 51 h 113"/>
              <a:gd name="T70" fmla="*/ 16 w 83"/>
              <a:gd name="T71" fmla="*/ 61 h 113"/>
              <a:gd name="T72" fmla="*/ 14 w 83"/>
              <a:gd name="T73" fmla="*/ 72 h 113"/>
              <a:gd name="T74" fmla="*/ 16 w 83"/>
              <a:gd name="T75" fmla="*/ 83 h 113"/>
              <a:gd name="T76" fmla="*/ 22 w 83"/>
              <a:gd name="T77" fmla="*/ 93 h 113"/>
              <a:gd name="T78" fmla="*/ 31 w 83"/>
              <a:gd name="T79" fmla="*/ 99 h 113"/>
              <a:gd name="T80" fmla="*/ 41 w 83"/>
              <a:gd name="T81" fmla="*/ 101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3" h="113">
                <a:moveTo>
                  <a:pt x="38" y="113"/>
                </a:moveTo>
                <a:cubicBezTo>
                  <a:pt x="33" y="113"/>
                  <a:pt x="28" y="112"/>
                  <a:pt x="23" y="109"/>
                </a:cubicBezTo>
                <a:cubicBezTo>
                  <a:pt x="18" y="107"/>
                  <a:pt x="14" y="104"/>
                  <a:pt x="11" y="100"/>
                </a:cubicBezTo>
                <a:cubicBezTo>
                  <a:pt x="8" y="97"/>
                  <a:pt x="5" y="92"/>
                  <a:pt x="3" y="87"/>
                </a:cubicBezTo>
                <a:cubicBezTo>
                  <a:pt x="1" y="82"/>
                  <a:pt x="0" y="77"/>
                  <a:pt x="0" y="72"/>
                </a:cubicBezTo>
                <a:cubicBezTo>
                  <a:pt x="0" y="66"/>
                  <a:pt x="1" y="61"/>
                  <a:pt x="3" y="56"/>
                </a:cubicBezTo>
                <a:cubicBezTo>
                  <a:pt x="5" y="51"/>
                  <a:pt x="7" y="46"/>
                  <a:pt x="11" y="43"/>
                </a:cubicBezTo>
                <a:cubicBezTo>
                  <a:pt x="14" y="39"/>
                  <a:pt x="18" y="36"/>
                  <a:pt x="22" y="34"/>
                </a:cubicBezTo>
                <a:cubicBezTo>
                  <a:pt x="26" y="32"/>
                  <a:pt x="31" y="31"/>
                  <a:pt x="36" y="31"/>
                </a:cubicBezTo>
                <a:cubicBezTo>
                  <a:pt x="43" y="31"/>
                  <a:pt x="49" y="32"/>
                  <a:pt x="54" y="36"/>
                </a:cubicBezTo>
                <a:cubicBezTo>
                  <a:pt x="59" y="39"/>
                  <a:pt x="63" y="43"/>
                  <a:pt x="65" y="48"/>
                </a:cubicBezTo>
                <a:cubicBezTo>
                  <a:pt x="65" y="0"/>
                  <a:pt x="65" y="0"/>
                  <a:pt x="65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79" y="95"/>
                  <a:pt x="79" y="95"/>
                  <a:pt x="79" y="95"/>
                </a:cubicBezTo>
                <a:cubicBezTo>
                  <a:pt x="79" y="98"/>
                  <a:pt x="80" y="100"/>
                  <a:pt x="83" y="100"/>
                </a:cubicBezTo>
                <a:cubicBezTo>
                  <a:pt x="83" y="111"/>
                  <a:pt x="83" y="111"/>
                  <a:pt x="83" y="111"/>
                </a:cubicBezTo>
                <a:cubicBezTo>
                  <a:pt x="82" y="111"/>
                  <a:pt x="80" y="112"/>
                  <a:pt x="80" y="112"/>
                </a:cubicBezTo>
                <a:cubicBezTo>
                  <a:pt x="79" y="112"/>
                  <a:pt x="78" y="112"/>
                  <a:pt x="77" y="112"/>
                </a:cubicBezTo>
                <a:cubicBezTo>
                  <a:pt x="74" y="112"/>
                  <a:pt x="72" y="111"/>
                  <a:pt x="70" y="109"/>
                </a:cubicBezTo>
                <a:cubicBezTo>
                  <a:pt x="68" y="107"/>
                  <a:pt x="67" y="105"/>
                  <a:pt x="67" y="103"/>
                </a:cubicBezTo>
                <a:cubicBezTo>
                  <a:pt x="67" y="96"/>
                  <a:pt x="67" y="96"/>
                  <a:pt x="67" y="96"/>
                </a:cubicBezTo>
                <a:cubicBezTo>
                  <a:pt x="64" y="101"/>
                  <a:pt x="60" y="105"/>
                  <a:pt x="55" y="108"/>
                </a:cubicBezTo>
                <a:cubicBezTo>
                  <a:pt x="50" y="111"/>
                  <a:pt x="44" y="113"/>
                  <a:pt x="38" y="113"/>
                </a:cubicBezTo>
                <a:close/>
                <a:moveTo>
                  <a:pt x="41" y="101"/>
                </a:moveTo>
                <a:cubicBezTo>
                  <a:pt x="44" y="101"/>
                  <a:pt x="46" y="101"/>
                  <a:pt x="49" y="100"/>
                </a:cubicBezTo>
                <a:cubicBezTo>
                  <a:pt x="52" y="99"/>
                  <a:pt x="54" y="98"/>
                  <a:pt x="56" y="96"/>
                </a:cubicBezTo>
                <a:cubicBezTo>
                  <a:pt x="59" y="94"/>
                  <a:pt x="61" y="92"/>
                  <a:pt x="62" y="90"/>
                </a:cubicBezTo>
                <a:cubicBezTo>
                  <a:pt x="64" y="88"/>
                  <a:pt x="65" y="86"/>
                  <a:pt x="65" y="83"/>
                </a:cubicBezTo>
                <a:cubicBezTo>
                  <a:pt x="65" y="61"/>
                  <a:pt x="65" y="61"/>
                  <a:pt x="65" y="61"/>
                </a:cubicBezTo>
                <a:cubicBezTo>
                  <a:pt x="65" y="58"/>
                  <a:pt x="63" y="56"/>
                  <a:pt x="61" y="53"/>
                </a:cubicBezTo>
                <a:cubicBezTo>
                  <a:pt x="60" y="51"/>
                  <a:pt x="57" y="49"/>
                  <a:pt x="55" y="48"/>
                </a:cubicBezTo>
                <a:cubicBezTo>
                  <a:pt x="53" y="46"/>
                  <a:pt x="50" y="45"/>
                  <a:pt x="48" y="44"/>
                </a:cubicBezTo>
                <a:cubicBezTo>
                  <a:pt x="45" y="43"/>
                  <a:pt x="43" y="42"/>
                  <a:pt x="40" y="42"/>
                </a:cubicBezTo>
                <a:cubicBezTo>
                  <a:pt x="36" y="42"/>
                  <a:pt x="33" y="43"/>
                  <a:pt x="30" y="45"/>
                </a:cubicBezTo>
                <a:cubicBezTo>
                  <a:pt x="26" y="46"/>
                  <a:pt x="24" y="49"/>
                  <a:pt x="21" y="51"/>
                </a:cubicBezTo>
                <a:cubicBezTo>
                  <a:pt x="19" y="54"/>
                  <a:pt x="17" y="57"/>
                  <a:pt x="16" y="61"/>
                </a:cubicBezTo>
                <a:cubicBezTo>
                  <a:pt x="15" y="64"/>
                  <a:pt x="14" y="68"/>
                  <a:pt x="14" y="72"/>
                </a:cubicBezTo>
                <a:cubicBezTo>
                  <a:pt x="14" y="76"/>
                  <a:pt x="15" y="80"/>
                  <a:pt x="16" y="83"/>
                </a:cubicBezTo>
                <a:cubicBezTo>
                  <a:pt x="18" y="87"/>
                  <a:pt x="20" y="90"/>
                  <a:pt x="22" y="93"/>
                </a:cubicBezTo>
                <a:cubicBezTo>
                  <a:pt x="25" y="95"/>
                  <a:pt x="27" y="97"/>
                  <a:pt x="31" y="99"/>
                </a:cubicBezTo>
                <a:cubicBezTo>
                  <a:pt x="34" y="100"/>
                  <a:pt x="38" y="101"/>
                  <a:pt x="41" y="10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5" name="Freeform 146"/>
          <p:cNvSpPr>
            <a:spLocks noEditPoints="1"/>
          </p:cNvSpPr>
          <p:nvPr/>
        </p:nvSpPr>
        <p:spPr bwMode="auto">
          <a:xfrm>
            <a:off x="4540251" y="4106863"/>
            <a:ext cx="9525" cy="84138"/>
          </a:xfrm>
          <a:custGeom>
            <a:avLst/>
            <a:gdLst>
              <a:gd name="T0" fmla="*/ 0 w 6"/>
              <a:gd name="T1" fmla="*/ 53 h 53"/>
              <a:gd name="T2" fmla="*/ 0 w 6"/>
              <a:gd name="T3" fmla="*/ 15 h 53"/>
              <a:gd name="T4" fmla="*/ 6 w 6"/>
              <a:gd name="T5" fmla="*/ 15 h 53"/>
              <a:gd name="T6" fmla="*/ 6 w 6"/>
              <a:gd name="T7" fmla="*/ 53 h 53"/>
              <a:gd name="T8" fmla="*/ 0 w 6"/>
              <a:gd name="T9" fmla="*/ 53 h 53"/>
              <a:gd name="T10" fmla="*/ 0 w 6"/>
              <a:gd name="T11" fmla="*/ 53 h 53"/>
              <a:gd name="T12" fmla="*/ 0 w 6"/>
              <a:gd name="T13" fmla="*/ 8 h 53"/>
              <a:gd name="T14" fmla="*/ 0 w 6"/>
              <a:gd name="T15" fmla="*/ 0 h 53"/>
              <a:gd name="T16" fmla="*/ 6 w 6"/>
              <a:gd name="T17" fmla="*/ 0 h 53"/>
              <a:gd name="T18" fmla="*/ 6 w 6"/>
              <a:gd name="T19" fmla="*/ 8 h 53"/>
              <a:gd name="T20" fmla="*/ 0 w 6"/>
              <a:gd name="T21" fmla="*/ 8 h 53"/>
              <a:gd name="T22" fmla="*/ 0 w 6"/>
              <a:gd name="T23" fmla="*/ 8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" h="53">
                <a:moveTo>
                  <a:pt x="0" y="53"/>
                </a:moveTo>
                <a:lnTo>
                  <a:pt x="0" y="15"/>
                </a:lnTo>
                <a:lnTo>
                  <a:pt x="6" y="15"/>
                </a:lnTo>
                <a:lnTo>
                  <a:pt x="6" y="53"/>
                </a:lnTo>
                <a:lnTo>
                  <a:pt x="0" y="53"/>
                </a:lnTo>
                <a:lnTo>
                  <a:pt x="0" y="53"/>
                </a:lnTo>
                <a:close/>
                <a:moveTo>
                  <a:pt x="0" y="8"/>
                </a:moveTo>
                <a:lnTo>
                  <a:pt x="0" y="0"/>
                </a:lnTo>
                <a:lnTo>
                  <a:pt x="6" y="0"/>
                </a:lnTo>
                <a:lnTo>
                  <a:pt x="6" y="8"/>
                </a:lnTo>
                <a:lnTo>
                  <a:pt x="0" y="8"/>
                </a:lnTo>
                <a:lnTo>
                  <a:pt x="0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6" name="Freeform 147"/>
          <p:cNvSpPr>
            <a:spLocks noEditPoints="1"/>
          </p:cNvSpPr>
          <p:nvPr/>
        </p:nvSpPr>
        <p:spPr bwMode="auto">
          <a:xfrm>
            <a:off x="4562476" y="4130675"/>
            <a:ext cx="60325" cy="60325"/>
          </a:xfrm>
          <a:custGeom>
            <a:avLst/>
            <a:gdLst>
              <a:gd name="T0" fmla="*/ 40 w 80"/>
              <a:gd name="T1" fmla="*/ 82 h 82"/>
              <a:gd name="T2" fmla="*/ 24 w 80"/>
              <a:gd name="T3" fmla="*/ 78 h 82"/>
              <a:gd name="T4" fmla="*/ 11 w 80"/>
              <a:gd name="T5" fmla="*/ 70 h 82"/>
              <a:gd name="T6" fmla="*/ 3 w 80"/>
              <a:gd name="T7" fmla="*/ 56 h 82"/>
              <a:gd name="T8" fmla="*/ 0 w 80"/>
              <a:gd name="T9" fmla="*/ 41 h 82"/>
              <a:gd name="T10" fmla="*/ 3 w 80"/>
              <a:gd name="T11" fmla="*/ 25 h 82"/>
              <a:gd name="T12" fmla="*/ 11 w 80"/>
              <a:gd name="T13" fmla="*/ 12 h 82"/>
              <a:gd name="T14" fmla="*/ 24 w 80"/>
              <a:gd name="T15" fmla="*/ 3 h 82"/>
              <a:gd name="T16" fmla="*/ 40 w 80"/>
              <a:gd name="T17" fmla="*/ 0 h 82"/>
              <a:gd name="T18" fmla="*/ 57 w 80"/>
              <a:gd name="T19" fmla="*/ 3 h 82"/>
              <a:gd name="T20" fmla="*/ 69 w 80"/>
              <a:gd name="T21" fmla="*/ 12 h 82"/>
              <a:gd name="T22" fmla="*/ 77 w 80"/>
              <a:gd name="T23" fmla="*/ 25 h 82"/>
              <a:gd name="T24" fmla="*/ 80 w 80"/>
              <a:gd name="T25" fmla="*/ 40 h 82"/>
              <a:gd name="T26" fmla="*/ 80 w 80"/>
              <a:gd name="T27" fmla="*/ 43 h 82"/>
              <a:gd name="T28" fmla="*/ 80 w 80"/>
              <a:gd name="T29" fmla="*/ 45 h 82"/>
              <a:gd name="T30" fmla="*/ 14 w 80"/>
              <a:gd name="T31" fmla="*/ 45 h 82"/>
              <a:gd name="T32" fmla="*/ 17 w 80"/>
              <a:gd name="T33" fmla="*/ 56 h 82"/>
              <a:gd name="T34" fmla="*/ 22 w 80"/>
              <a:gd name="T35" fmla="*/ 64 h 82"/>
              <a:gd name="T36" fmla="*/ 31 w 80"/>
              <a:gd name="T37" fmla="*/ 70 h 82"/>
              <a:gd name="T38" fmla="*/ 41 w 80"/>
              <a:gd name="T39" fmla="*/ 72 h 82"/>
              <a:gd name="T40" fmla="*/ 48 w 80"/>
              <a:gd name="T41" fmla="*/ 71 h 82"/>
              <a:gd name="T42" fmla="*/ 54 w 80"/>
              <a:gd name="T43" fmla="*/ 68 h 82"/>
              <a:gd name="T44" fmla="*/ 60 w 80"/>
              <a:gd name="T45" fmla="*/ 64 h 82"/>
              <a:gd name="T46" fmla="*/ 63 w 80"/>
              <a:gd name="T47" fmla="*/ 58 h 82"/>
              <a:gd name="T48" fmla="*/ 75 w 80"/>
              <a:gd name="T49" fmla="*/ 62 h 82"/>
              <a:gd name="T50" fmla="*/ 69 w 80"/>
              <a:gd name="T51" fmla="*/ 70 h 82"/>
              <a:gd name="T52" fmla="*/ 61 w 80"/>
              <a:gd name="T53" fmla="*/ 76 h 82"/>
              <a:gd name="T54" fmla="*/ 51 w 80"/>
              <a:gd name="T55" fmla="*/ 80 h 82"/>
              <a:gd name="T56" fmla="*/ 40 w 80"/>
              <a:gd name="T57" fmla="*/ 82 h 82"/>
              <a:gd name="T58" fmla="*/ 67 w 80"/>
              <a:gd name="T59" fmla="*/ 35 h 82"/>
              <a:gd name="T60" fmla="*/ 64 w 80"/>
              <a:gd name="T61" fmla="*/ 25 h 82"/>
              <a:gd name="T62" fmla="*/ 59 w 80"/>
              <a:gd name="T63" fmla="*/ 17 h 82"/>
              <a:gd name="T64" fmla="*/ 50 w 80"/>
              <a:gd name="T65" fmla="*/ 12 h 82"/>
              <a:gd name="T66" fmla="*/ 40 w 80"/>
              <a:gd name="T67" fmla="*/ 10 h 82"/>
              <a:gd name="T68" fmla="*/ 30 w 80"/>
              <a:gd name="T69" fmla="*/ 12 h 82"/>
              <a:gd name="T70" fmla="*/ 22 w 80"/>
              <a:gd name="T71" fmla="*/ 17 h 82"/>
              <a:gd name="T72" fmla="*/ 16 w 80"/>
              <a:gd name="T73" fmla="*/ 25 h 82"/>
              <a:gd name="T74" fmla="*/ 14 w 80"/>
              <a:gd name="T75" fmla="*/ 35 h 82"/>
              <a:gd name="T76" fmla="*/ 67 w 80"/>
              <a:gd name="T77" fmla="*/ 35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0" h="82">
                <a:moveTo>
                  <a:pt x="40" y="82"/>
                </a:moveTo>
                <a:cubicBezTo>
                  <a:pt x="34" y="82"/>
                  <a:pt x="29" y="81"/>
                  <a:pt x="24" y="78"/>
                </a:cubicBezTo>
                <a:cubicBezTo>
                  <a:pt x="19" y="76"/>
                  <a:pt x="14" y="73"/>
                  <a:pt x="11" y="70"/>
                </a:cubicBezTo>
                <a:cubicBezTo>
                  <a:pt x="7" y="66"/>
                  <a:pt x="5" y="61"/>
                  <a:pt x="3" y="56"/>
                </a:cubicBezTo>
                <a:cubicBezTo>
                  <a:pt x="1" y="51"/>
                  <a:pt x="0" y="46"/>
                  <a:pt x="0" y="41"/>
                </a:cubicBezTo>
                <a:cubicBezTo>
                  <a:pt x="0" y="35"/>
                  <a:pt x="1" y="30"/>
                  <a:pt x="3" y="25"/>
                </a:cubicBezTo>
                <a:cubicBezTo>
                  <a:pt x="5" y="20"/>
                  <a:pt x="7" y="15"/>
                  <a:pt x="11" y="12"/>
                </a:cubicBezTo>
                <a:cubicBezTo>
                  <a:pt x="15" y="8"/>
                  <a:pt x="19" y="5"/>
                  <a:pt x="24" y="3"/>
                </a:cubicBezTo>
                <a:cubicBezTo>
                  <a:pt x="29" y="1"/>
                  <a:pt x="34" y="0"/>
                  <a:pt x="40" y="0"/>
                </a:cubicBezTo>
                <a:cubicBezTo>
                  <a:pt x="46" y="0"/>
                  <a:pt x="52" y="1"/>
                  <a:pt x="57" y="3"/>
                </a:cubicBezTo>
                <a:cubicBezTo>
                  <a:pt x="61" y="5"/>
                  <a:pt x="66" y="8"/>
                  <a:pt x="69" y="12"/>
                </a:cubicBezTo>
                <a:cubicBezTo>
                  <a:pt x="73" y="15"/>
                  <a:pt x="75" y="20"/>
                  <a:pt x="77" y="25"/>
                </a:cubicBezTo>
                <a:cubicBezTo>
                  <a:pt x="79" y="30"/>
                  <a:pt x="80" y="35"/>
                  <a:pt x="80" y="40"/>
                </a:cubicBezTo>
                <a:cubicBezTo>
                  <a:pt x="80" y="41"/>
                  <a:pt x="80" y="42"/>
                  <a:pt x="80" y="43"/>
                </a:cubicBezTo>
                <a:cubicBezTo>
                  <a:pt x="80" y="44"/>
                  <a:pt x="80" y="45"/>
                  <a:pt x="80" y="45"/>
                </a:cubicBezTo>
                <a:cubicBezTo>
                  <a:pt x="14" y="45"/>
                  <a:pt x="14" y="45"/>
                  <a:pt x="14" y="45"/>
                </a:cubicBezTo>
                <a:cubicBezTo>
                  <a:pt x="14" y="49"/>
                  <a:pt x="15" y="53"/>
                  <a:pt x="17" y="56"/>
                </a:cubicBezTo>
                <a:cubicBezTo>
                  <a:pt x="18" y="59"/>
                  <a:pt x="20" y="62"/>
                  <a:pt x="22" y="64"/>
                </a:cubicBezTo>
                <a:cubicBezTo>
                  <a:pt x="25" y="67"/>
                  <a:pt x="28" y="68"/>
                  <a:pt x="31" y="70"/>
                </a:cubicBezTo>
                <a:cubicBezTo>
                  <a:pt x="34" y="71"/>
                  <a:pt x="37" y="72"/>
                  <a:pt x="41" y="72"/>
                </a:cubicBezTo>
                <a:cubicBezTo>
                  <a:pt x="43" y="72"/>
                  <a:pt x="45" y="71"/>
                  <a:pt x="48" y="71"/>
                </a:cubicBezTo>
                <a:cubicBezTo>
                  <a:pt x="50" y="70"/>
                  <a:pt x="52" y="69"/>
                  <a:pt x="54" y="68"/>
                </a:cubicBezTo>
                <a:cubicBezTo>
                  <a:pt x="56" y="67"/>
                  <a:pt x="58" y="66"/>
                  <a:pt x="60" y="64"/>
                </a:cubicBezTo>
                <a:cubicBezTo>
                  <a:pt x="61" y="62"/>
                  <a:pt x="62" y="60"/>
                  <a:pt x="63" y="58"/>
                </a:cubicBezTo>
                <a:cubicBezTo>
                  <a:pt x="75" y="62"/>
                  <a:pt x="75" y="62"/>
                  <a:pt x="75" y="62"/>
                </a:cubicBezTo>
                <a:cubicBezTo>
                  <a:pt x="73" y="65"/>
                  <a:pt x="72" y="67"/>
                  <a:pt x="69" y="70"/>
                </a:cubicBezTo>
                <a:cubicBezTo>
                  <a:pt x="67" y="72"/>
                  <a:pt x="64" y="74"/>
                  <a:pt x="61" y="76"/>
                </a:cubicBezTo>
                <a:cubicBezTo>
                  <a:pt x="58" y="78"/>
                  <a:pt x="55" y="79"/>
                  <a:pt x="51" y="80"/>
                </a:cubicBezTo>
                <a:cubicBezTo>
                  <a:pt x="48" y="81"/>
                  <a:pt x="44" y="82"/>
                  <a:pt x="40" y="82"/>
                </a:cubicBezTo>
                <a:close/>
                <a:moveTo>
                  <a:pt x="67" y="35"/>
                </a:moveTo>
                <a:cubicBezTo>
                  <a:pt x="67" y="31"/>
                  <a:pt x="66" y="28"/>
                  <a:pt x="64" y="25"/>
                </a:cubicBezTo>
                <a:cubicBezTo>
                  <a:pt x="63" y="22"/>
                  <a:pt x="61" y="19"/>
                  <a:pt x="59" y="17"/>
                </a:cubicBezTo>
                <a:cubicBezTo>
                  <a:pt x="56" y="15"/>
                  <a:pt x="53" y="13"/>
                  <a:pt x="50" y="12"/>
                </a:cubicBezTo>
                <a:cubicBezTo>
                  <a:pt x="47" y="10"/>
                  <a:pt x="44" y="10"/>
                  <a:pt x="40" y="10"/>
                </a:cubicBezTo>
                <a:cubicBezTo>
                  <a:pt x="37" y="10"/>
                  <a:pt x="33" y="10"/>
                  <a:pt x="30" y="12"/>
                </a:cubicBezTo>
                <a:cubicBezTo>
                  <a:pt x="27" y="13"/>
                  <a:pt x="24" y="15"/>
                  <a:pt x="22" y="17"/>
                </a:cubicBezTo>
                <a:cubicBezTo>
                  <a:pt x="20" y="19"/>
                  <a:pt x="18" y="22"/>
                  <a:pt x="16" y="25"/>
                </a:cubicBezTo>
                <a:cubicBezTo>
                  <a:pt x="15" y="28"/>
                  <a:pt x="14" y="31"/>
                  <a:pt x="14" y="35"/>
                </a:cubicBezTo>
                <a:cubicBezTo>
                  <a:pt x="67" y="35"/>
                  <a:pt x="67" y="35"/>
                  <a:pt x="67" y="3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7" name="Freeform 148"/>
          <p:cNvSpPr>
            <a:spLocks/>
          </p:cNvSpPr>
          <p:nvPr/>
        </p:nvSpPr>
        <p:spPr bwMode="auto">
          <a:xfrm>
            <a:off x="4629151" y="4111625"/>
            <a:ext cx="34925" cy="79375"/>
          </a:xfrm>
          <a:custGeom>
            <a:avLst/>
            <a:gdLst>
              <a:gd name="T0" fmla="*/ 48 w 48"/>
              <a:gd name="T1" fmla="*/ 101 h 106"/>
              <a:gd name="T2" fmla="*/ 45 w 48"/>
              <a:gd name="T3" fmla="*/ 103 h 106"/>
              <a:gd name="T4" fmla="*/ 40 w 48"/>
              <a:gd name="T5" fmla="*/ 104 h 106"/>
              <a:gd name="T6" fmla="*/ 35 w 48"/>
              <a:gd name="T7" fmla="*/ 106 h 106"/>
              <a:gd name="T8" fmla="*/ 29 w 48"/>
              <a:gd name="T9" fmla="*/ 106 h 106"/>
              <a:gd name="T10" fmla="*/ 16 w 48"/>
              <a:gd name="T11" fmla="*/ 102 h 106"/>
              <a:gd name="T12" fmla="*/ 11 w 48"/>
              <a:gd name="T13" fmla="*/ 90 h 106"/>
              <a:gd name="T14" fmla="*/ 11 w 48"/>
              <a:gd name="T15" fmla="*/ 36 h 106"/>
              <a:gd name="T16" fmla="*/ 0 w 48"/>
              <a:gd name="T17" fmla="*/ 36 h 106"/>
              <a:gd name="T18" fmla="*/ 0 w 48"/>
              <a:gd name="T19" fmla="*/ 26 h 106"/>
              <a:gd name="T20" fmla="*/ 11 w 48"/>
              <a:gd name="T21" fmla="*/ 26 h 106"/>
              <a:gd name="T22" fmla="*/ 11 w 48"/>
              <a:gd name="T23" fmla="*/ 0 h 106"/>
              <a:gd name="T24" fmla="*/ 24 w 48"/>
              <a:gd name="T25" fmla="*/ 0 h 106"/>
              <a:gd name="T26" fmla="*/ 24 w 48"/>
              <a:gd name="T27" fmla="*/ 26 h 106"/>
              <a:gd name="T28" fmla="*/ 42 w 48"/>
              <a:gd name="T29" fmla="*/ 26 h 106"/>
              <a:gd name="T30" fmla="*/ 42 w 48"/>
              <a:gd name="T31" fmla="*/ 36 h 106"/>
              <a:gd name="T32" fmla="*/ 24 w 48"/>
              <a:gd name="T33" fmla="*/ 36 h 106"/>
              <a:gd name="T34" fmla="*/ 24 w 48"/>
              <a:gd name="T35" fmla="*/ 86 h 106"/>
              <a:gd name="T36" fmla="*/ 27 w 48"/>
              <a:gd name="T37" fmla="*/ 92 h 106"/>
              <a:gd name="T38" fmla="*/ 33 w 48"/>
              <a:gd name="T39" fmla="*/ 94 h 106"/>
              <a:gd name="T40" fmla="*/ 40 w 48"/>
              <a:gd name="T41" fmla="*/ 93 h 106"/>
              <a:gd name="T42" fmla="*/ 45 w 48"/>
              <a:gd name="T43" fmla="*/ 91 h 106"/>
              <a:gd name="T44" fmla="*/ 48 w 48"/>
              <a:gd name="T45" fmla="*/ 101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8" h="106">
                <a:moveTo>
                  <a:pt x="48" y="101"/>
                </a:moveTo>
                <a:cubicBezTo>
                  <a:pt x="47" y="102"/>
                  <a:pt x="46" y="102"/>
                  <a:pt x="45" y="103"/>
                </a:cubicBezTo>
                <a:cubicBezTo>
                  <a:pt x="43" y="103"/>
                  <a:pt x="42" y="104"/>
                  <a:pt x="40" y="104"/>
                </a:cubicBezTo>
                <a:cubicBezTo>
                  <a:pt x="39" y="105"/>
                  <a:pt x="37" y="105"/>
                  <a:pt x="35" y="106"/>
                </a:cubicBezTo>
                <a:cubicBezTo>
                  <a:pt x="33" y="106"/>
                  <a:pt x="31" y="106"/>
                  <a:pt x="29" y="106"/>
                </a:cubicBezTo>
                <a:cubicBezTo>
                  <a:pt x="24" y="106"/>
                  <a:pt x="20" y="105"/>
                  <a:pt x="16" y="102"/>
                </a:cubicBezTo>
                <a:cubicBezTo>
                  <a:pt x="13" y="100"/>
                  <a:pt x="11" y="95"/>
                  <a:pt x="11" y="90"/>
                </a:cubicBezTo>
                <a:cubicBezTo>
                  <a:pt x="11" y="36"/>
                  <a:pt x="11" y="36"/>
                  <a:pt x="11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6"/>
                  <a:pt x="0" y="26"/>
                  <a:pt x="0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1" y="0"/>
                  <a:pt x="11" y="0"/>
                  <a:pt x="11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26"/>
                  <a:pt x="24" y="26"/>
                  <a:pt x="24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36"/>
                  <a:pt x="42" y="36"/>
                  <a:pt x="42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86"/>
                  <a:pt x="24" y="86"/>
                  <a:pt x="24" y="86"/>
                </a:cubicBezTo>
                <a:cubicBezTo>
                  <a:pt x="24" y="89"/>
                  <a:pt x="25" y="91"/>
                  <a:pt x="27" y="92"/>
                </a:cubicBezTo>
                <a:cubicBezTo>
                  <a:pt x="29" y="93"/>
                  <a:pt x="31" y="94"/>
                  <a:pt x="33" y="94"/>
                </a:cubicBezTo>
                <a:cubicBezTo>
                  <a:pt x="36" y="94"/>
                  <a:pt x="38" y="94"/>
                  <a:pt x="40" y="93"/>
                </a:cubicBezTo>
                <a:cubicBezTo>
                  <a:pt x="42" y="92"/>
                  <a:pt x="44" y="91"/>
                  <a:pt x="45" y="91"/>
                </a:cubicBezTo>
                <a:cubicBezTo>
                  <a:pt x="48" y="101"/>
                  <a:pt x="48" y="101"/>
                  <a:pt x="48" y="10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8" name="Freeform 149"/>
          <p:cNvSpPr>
            <a:spLocks noEditPoints="1"/>
          </p:cNvSpPr>
          <p:nvPr/>
        </p:nvSpPr>
        <p:spPr bwMode="auto">
          <a:xfrm>
            <a:off x="4702176" y="4106863"/>
            <a:ext cx="11113" cy="84138"/>
          </a:xfrm>
          <a:custGeom>
            <a:avLst/>
            <a:gdLst>
              <a:gd name="T0" fmla="*/ 0 w 7"/>
              <a:gd name="T1" fmla="*/ 53 h 53"/>
              <a:gd name="T2" fmla="*/ 0 w 7"/>
              <a:gd name="T3" fmla="*/ 15 h 53"/>
              <a:gd name="T4" fmla="*/ 7 w 7"/>
              <a:gd name="T5" fmla="*/ 15 h 53"/>
              <a:gd name="T6" fmla="*/ 7 w 7"/>
              <a:gd name="T7" fmla="*/ 53 h 53"/>
              <a:gd name="T8" fmla="*/ 0 w 7"/>
              <a:gd name="T9" fmla="*/ 53 h 53"/>
              <a:gd name="T10" fmla="*/ 0 w 7"/>
              <a:gd name="T11" fmla="*/ 53 h 53"/>
              <a:gd name="T12" fmla="*/ 0 w 7"/>
              <a:gd name="T13" fmla="*/ 8 h 53"/>
              <a:gd name="T14" fmla="*/ 0 w 7"/>
              <a:gd name="T15" fmla="*/ 0 h 53"/>
              <a:gd name="T16" fmla="*/ 7 w 7"/>
              <a:gd name="T17" fmla="*/ 0 h 53"/>
              <a:gd name="T18" fmla="*/ 7 w 7"/>
              <a:gd name="T19" fmla="*/ 8 h 53"/>
              <a:gd name="T20" fmla="*/ 0 w 7"/>
              <a:gd name="T21" fmla="*/ 8 h 53"/>
              <a:gd name="T22" fmla="*/ 0 w 7"/>
              <a:gd name="T23" fmla="*/ 8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" h="53">
                <a:moveTo>
                  <a:pt x="0" y="53"/>
                </a:moveTo>
                <a:lnTo>
                  <a:pt x="0" y="15"/>
                </a:lnTo>
                <a:lnTo>
                  <a:pt x="7" y="15"/>
                </a:lnTo>
                <a:lnTo>
                  <a:pt x="7" y="53"/>
                </a:lnTo>
                <a:lnTo>
                  <a:pt x="0" y="53"/>
                </a:lnTo>
                <a:lnTo>
                  <a:pt x="0" y="53"/>
                </a:lnTo>
                <a:close/>
                <a:moveTo>
                  <a:pt x="0" y="8"/>
                </a:moveTo>
                <a:lnTo>
                  <a:pt x="0" y="0"/>
                </a:lnTo>
                <a:lnTo>
                  <a:pt x="7" y="0"/>
                </a:lnTo>
                <a:lnTo>
                  <a:pt x="7" y="8"/>
                </a:lnTo>
                <a:lnTo>
                  <a:pt x="0" y="8"/>
                </a:lnTo>
                <a:lnTo>
                  <a:pt x="0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9" name="Freeform 150"/>
          <p:cNvSpPr>
            <a:spLocks noEditPoints="1"/>
          </p:cNvSpPr>
          <p:nvPr/>
        </p:nvSpPr>
        <p:spPr bwMode="auto">
          <a:xfrm>
            <a:off x="4724401" y="4130675"/>
            <a:ext cx="55563" cy="60325"/>
          </a:xfrm>
          <a:custGeom>
            <a:avLst/>
            <a:gdLst>
              <a:gd name="T0" fmla="*/ 27 w 74"/>
              <a:gd name="T1" fmla="*/ 82 h 82"/>
              <a:gd name="T2" fmla="*/ 17 w 74"/>
              <a:gd name="T3" fmla="*/ 80 h 82"/>
              <a:gd name="T4" fmla="*/ 8 w 74"/>
              <a:gd name="T5" fmla="*/ 75 h 82"/>
              <a:gd name="T6" fmla="*/ 3 w 74"/>
              <a:gd name="T7" fmla="*/ 67 h 82"/>
              <a:gd name="T8" fmla="*/ 0 w 74"/>
              <a:gd name="T9" fmla="*/ 57 h 82"/>
              <a:gd name="T10" fmla="*/ 3 w 74"/>
              <a:gd name="T11" fmla="*/ 47 h 82"/>
              <a:gd name="T12" fmla="*/ 10 w 74"/>
              <a:gd name="T13" fmla="*/ 39 h 82"/>
              <a:gd name="T14" fmla="*/ 20 w 74"/>
              <a:gd name="T15" fmla="*/ 34 h 82"/>
              <a:gd name="T16" fmla="*/ 34 w 74"/>
              <a:gd name="T17" fmla="*/ 33 h 82"/>
              <a:gd name="T18" fmla="*/ 46 w 74"/>
              <a:gd name="T19" fmla="*/ 34 h 82"/>
              <a:gd name="T20" fmla="*/ 56 w 74"/>
              <a:gd name="T21" fmla="*/ 36 h 82"/>
              <a:gd name="T22" fmla="*/ 56 w 74"/>
              <a:gd name="T23" fmla="*/ 30 h 82"/>
              <a:gd name="T24" fmla="*/ 51 w 74"/>
              <a:gd name="T25" fmla="*/ 15 h 82"/>
              <a:gd name="T26" fmla="*/ 35 w 74"/>
              <a:gd name="T27" fmla="*/ 9 h 82"/>
              <a:gd name="T28" fmla="*/ 10 w 74"/>
              <a:gd name="T29" fmla="*/ 19 h 82"/>
              <a:gd name="T30" fmla="*/ 5 w 74"/>
              <a:gd name="T31" fmla="*/ 10 h 82"/>
              <a:gd name="T32" fmla="*/ 36 w 74"/>
              <a:gd name="T33" fmla="*/ 0 h 82"/>
              <a:gd name="T34" fmla="*/ 61 w 74"/>
              <a:gd name="T35" fmla="*/ 8 h 82"/>
              <a:gd name="T36" fmla="*/ 69 w 74"/>
              <a:gd name="T37" fmla="*/ 31 h 82"/>
              <a:gd name="T38" fmla="*/ 69 w 74"/>
              <a:gd name="T39" fmla="*/ 64 h 82"/>
              <a:gd name="T40" fmla="*/ 74 w 74"/>
              <a:gd name="T41" fmla="*/ 69 h 82"/>
              <a:gd name="T42" fmla="*/ 74 w 74"/>
              <a:gd name="T43" fmla="*/ 80 h 82"/>
              <a:gd name="T44" fmla="*/ 70 w 74"/>
              <a:gd name="T45" fmla="*/ 81 h 82"/>
              <a:gd name="T46" fmla="*/ 67 w 74"/>
              <a:gd name="T47" fmla="*/ 81 h 82"/>
              <a:gd name="T48" fmla="*/ 61 w 74"/>
              <a:gd name="T49" fmla="*/ 78 h 82"/>
              <a:gd name="T50" fmla="*/ 58 w 74"/>
              <a:gd name="T51" fmla="*/ 73 h 82"/>
              <a:gd name="T52" fmla="*/ 58 w 74"/>
              <a:gd name="T53" fmla="*/ 67 h 82"/>
              <a:gd name="T54" fmla="*/ 44 w 74"/>
              <a:gd name="T55" fmla="*/ 78 h 82"/>
              <a:gd name="T56" fmla="*/ 27 w 74"/>
              <a:gd name="T57" fmla="*/ 82 h 82"/>
              <a:gd name="T58" fmla="*/ 31 w 74"/>
              <a:gd name="T59" fmla="*/ 72 h 82"/>
              <a:gd name="T60" fmla="*/ 44 w 74"/>
              <a:gd name="T61" fmla="*/ 69 h 82"/>
              <a:gd name="T62" fmla="*/ 53 w 74"/>
              <a:gd name="T63" fmla="*/ 62 h 82"/>
              <a:gd name="T64" fmla="*/ 56 w 74"/>
              <a:gd name="T65" fmla="*/ 56 h 82"/>
              <a:gd name="T66" fmla="*/ 56 w 74"/>
              <a:gd name="T67" fmla="*/ 44 h 82"/>
              <a:gd name="T68" fmla="*/ 36 w 74"/>
              <a:gd name="T69" fmla="*/ 41 h 82"/>
              <a:gd name="T70" fmla="*/ 20 w 74"/>
              <a:gd name="T71" fmla="*/ 45 h 82"/>
              <a:gd name="T72" fmla="*/ 13 w 74"/>
              <a:gd name="T73" fmla="*/ 56 h 82"/>
              <a:gd name="T74" fmla="*/ 15 w 74"/>
              <a:gd name="T75" fmla="*/ 62 h 82"/>
              <a:gd name="T76" fmla="*/ 18 w 74"/>
              <a:gd name="T77" fmla="*/ 67 h 82"/>
              <a:gd name="T78" fmla="*/ 24 w 74"/>
              <a:gd name="T79" fmla="*/ 70 h 82"/>
              <a:gd name="T80" fmla="*/ 31 w 74"/>
              <a:gd name="T81" fmla="*/ 7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4" h="82">
                <a:moveTo>
                  <a:pt x="27" y="82"/>
                </a:moveTo>
                <a:cubicBezTo>
                  <a:pt x="23" y="82"/>
                  <a:pt x="20" y="81"/>
                  <a:pt x="17" y="80"/>
                </a:cubicBezTo>
                <a:cubicBezTo>
                  <a:pt x="13" y="79"/>
                  <a:pt x="11" y="77"/>
                  <a:pt x="8" y="75"/>
                </a:cubicBezTo>
                <a:cubicBezTo>
                  <a:pt x="6" y="72"/>
                  <a:pt x="4" y="70"/>
                  <a:pt x="3" y="67"/>
                </a:cubicBezTo>
                <a:cubicBezTo>
                  <a:pt x="1" y="64"/>
                  <a:pt x="0" y="60"/>
                  <a:pt x="0" y="57"/>
                </a:cubicBezTo>
                <a:cubicBezTo>
                  <a:pt x="0" y="53"/>
                  <a:pt x="1" y="50"/>
                  <a:pt x="3" y="47"/>
                </a:cubicBezTo>
                <a:cubicBezTo>
                  <a:pt x="5" y="44"/>
                  <a:pt x="7" y="41"/>
                  <a:pt x="10" y="39"/>
                </a:cubicBezTo>
                <a:cubicBezTo>
                  <a:pt x="13" y="37"/>
                  <a:pt x="16" y="36"/>
                  <a:pt x="20" y="34"/>
                </a:cubicBezTo>
                <a:cubicBezTo>
                  <a:pt x="25" y="33"/>
                  <a:pt x="29" y="33"/>
                  <a:pt x="34" y="33"/>
                </a:cubicBezTo>
                <a:cubicBezTo>
                  <a:pt x="38" y="33"/>
                  <a:pt x="42" y="33"/>
                  <a:pt x="46" y="34"/>
                </a:cubicBezTo>
                <a:cubicBezTo>
                  <a:pt x="50" y="34"/>
                  <a:pt x="53" y="35"/>
                  <a:pt x="56" y="36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24"/>
                  <a:pt x="54" y="19"/>
                  <a:pt x="51" y="15"/>
                </a:cubicBezTo>
                <a:cubicBezTo>
                  <a:pt x="47" y="11"/>
                  <a:pt x="42" y="9"/>
                  <a:pt x="35" y="9"/>
                </a:cubicBezTo>
                <a:cubicBezTo>
                  <a:pt x="27" y="9"/>
                  <a:pt x="19" y="12"/>
                  <a:pt x="10" y="19"/>
                </a:cubicBezTo>
                <a:cubicBezTo>
                  <a:pt x="5" y="10"/>
                  <a:pt x="5" y="10"/>
                  <a:pt x="5" y="10"/>
                </a:cubicBezTo>
                <a:cubicBezTo>
                  <a:pt x="16" y="3"/>
                  <a:pt x="26" y="0"/>
                  <a:pt x="36" y="0"/>
                </a:cubicBezTo>
                <a:cubicBezTo>
                  <a:pt x="47" y="0"/>
                  <a:pt x="55" y="2"/>
                  <a:pt x="61" y="8"/>
                </a:cubicBezTo>
                <a:cubicBezTo>
                  <a:pt x="66" y="13"/>
                  <a:pt x="69" y="21"/>
                  <a:pt x="69" y="31"/>
                </a:cubicBezTo>
                <a:cubicBezTo>
                  <a:pt x="69" y="64"/>
                  <a:pt x="69" y="64"/>
                  <a:pt x="69" y="64"/>
                </a:cubicBezTo>
                <a:cubicBezTo>
                  <a:pt x="69" y="67"/>
                  <a:pt x="71" y="69"/>
                  <a:pt x="74" y="69"/>
                </a:cubicBezTo>
                <a:cubicBezTo>
                  <a:pt x="74" y="80"/>
                  <a:pt x="74" y="80"/>
                  <a:pt x="74" y="80"/>
                </a:cubicBezTo>
                <a:cubicBezTo>
                  <a:pt x="72" y="80"/>
                  <a:pt x="71" y="81"/>
                  <a:pt x="70" y="81"/>
                </a:cubicBezTo>
                <a:cubicBezTo>
                  <a:pt x="69" y="81"/>
                  <a:pt x="68" y="81"/>
                  <a:pt x="67" y="81"/>
                </a:cubicBezTo>
                <a:cubicBezTo>
                  <a:pt x="65" y="81"/>
                  <a:pt x="63" y="80"/>
                  <a:pt x="61" y="78"/>
                </a:cubicBezTo>
                <a:cubicBezTo>
                  <a:pt x="59" y="77"/>
                  <a:pt x="58" y="75"/>
                  <a:pt x="58" y="73"/>
                </a:cubicBezTo>
                <a:cubicBezTo>
                  <a:pt x="58" y="67"/>
                  <a:pt x="58" y="67"/>
                  <a:pt x="58" y="67"/>
                </a:cubicBezTo>
                <a:cubicBezTo>
                  <a:pt x="54" y="72"/>
                  <a:pt x="50" y="76"/>
                  <a:pt x="44" y="78"/>
                </a:cubicBezTo>
                <a:cubicBezTo>
                  <a:pt x="39" y="80"/>
                  <a:pt x="33" y="82"/>
                  <a:pt x="27" y="82"/>
                </a:cubicBezTo>
                <a:close/>
                <a:moveTo>
                  <a:pt x="31" y="72"/>
                </a:moveTo>
                <a:cubicBezTo>
                  <a:pt x="35" y="72"/>
                  <a:pt x="40" y="71"/>
                  <a:pt x="44" y="69"/>
                </a:cubicBezTo>
                <a:cubicBezTo>
                  <a:pt x="48" y="67"/>
                  <a:pt x="51" y="65"/>
                  <a:pt x="53" y="62"/>
                </a:cubicBezTo>
                <a:cubicBezTo>
                  <a:pt x="55" y="60"/>
                  <a:pt x="56" y="58"/>
                  <a:pt x="56" y="56"/>
                </a:cubicBezTo>
                <a:cubicBezTo>
                  <a:pt x="56" y="44"/>
                  <a:pt x="56" y="44"/>
                  <a:pt x="56" y="44"/>
                </a:cubicBezTo>
                <a:cubicBezTo>
                  <a:pt x="50" y="42"/>
                  <a:pt x="43" y="41"/>
                  <a:pt x="36" y="41"/>
                </a:cubicBezTo>
                <a:cubicBezTo>
                  <a:pt x="29" y="41"/>
                  <a:pt x="24" y="42"/>
                  <a:pt x="20" y="45"/>
                </a:cubicBezTo>
                <a:cubicBezTo>
                  <a:pt x="15" y="48"/>
                  <a:pt x="13" y="51"/>
                  <a:pt x="13" y="56"/>
                </a:cubicBezTo>
                <a:cubicBezTo>
                  <a:pt x="13" y="58"/>
                  <a:pt x="14" y="60"/>
                  <a:pt x="15" y="62"/>
                </a:cubicBezTo>
                <a:cubicBezTo>
                  <a:pt x="15" y="64"/>
                  <a:pt x="17" y="66"/>
                  <a:pt x="18" y="67"/>
                </a:cubicBezTo>
                <a:cubicBezTo>
                  <a:pt x="20" y="69"/>
                  <a:pt x="22" y="70"/>
                  <a:pt x="24" y="70"/>
                </a:cubicBezTo>
                <a:cubicBezTo>
                  <a:pt x="26" y="71"/>
                  <a:pt x="28" y="72"/>
                  <a:pt x="31" y="7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0" name="Freeform 151"/>
          <p:cNvSpPr>
            <a:spLocks/>
          </p:cNvSpPr>
          <p:nvPr/>
        </p:nvSpPr>
        <p:spPr bwMode="auto">
          <a:xfrm>
            <a:off x="4787901" y="4130675"/>
            <a:ext cx="57150" cy="60325"/>
          </a:xfrm>
          <a:custGeom>
            <a:avLst/>
            <a:gdLst>
              <a:gd name="T0" fmla="*/ 0 w 75"/>
              <a:gd name="T1" fmla="*/ 40 h 82"/>
              <a:gd name="T2" fmla="*/ 3 w 75"/>
              <a:gd name="T3" fmla="*/ 25 h 82"/>
              <a:gd name="T4" fmla="*/ 12 w 75"/>
              <a:gd name="T5" fmla="*/ 12 h 82"/>
              <a:gd name="T6" fmla="*/ 24 w 75"/>
              <a:gd name="T7" fmla="*/ 3 h 82"/>
              <a:gd name="T8" fmla="*/ 41 w 75"/>
              <a:gd name="T9" fmla="*/ 0 h 82"/>
              <a:gd name="T10" fmla="*/ 61 w 75"/>
              <a:gd name="T11" fmla="*/ 5 h 82"/>
              <a:gd name="T12" fmla="*/ 74 w 75"/>
              <a:gd name="T13" fmla="*/ 19 h 82"/>
              <a:gd name="T14" fmla="*/ 61 w 75"/>
              <a:gd name="T15" fmla="*/ 23 h 82"/>
              <a:gd name="T16" fmla="*/ 53 w 75"/>
              <a:gd name="T17" fmla="*/ 14 h 82"/>
              <a:gd name="T18" fmla="*/ 40 w 75"/>
              <a:gd name="T19" fmla="*/ 11 h 82"/>
              <a:gd name="T20" fmla="*/ 30 w 75"/>
              <a:gd name="T21" fmla="*/ 13 h 82"/>
              <a:gd name="T22" fmla="*/ 22 w 75"/>
              <a:gd name="T23" fmla="*/ 19 h 82"/>
              <a:gd name="T24" fmla="*/ 16 w 75"/>
              <a:gd name="T25" fmla="*/ 29 h 82"/>
              <a:gd name="T26" fmla="*/ 14 w 75"/>
              <a:gd name="T27" fmla="*/ 40 h 82"/>
              <a:gd name="T28" fmla="*/ 16 w 75"/>
              <a:gd name="T29" fmla="*/ 52 h 82"/>
              <a:gd name="T30" fmla="*/ 22 w 75"/>
              <a:gd name="T31" fmla="*/ 62 h 82"/>
              <a:gd name="T32" fmla="*/ 30 w 75"/>
              <a:gd name="T33" fmla="*/ 68 h 82"/>
              <a:gd name="T34" fmla="*/ 41 w 75"/>
              <a:gd name="T35" fmla="*/ 70 h 82"/>
              <a:gd name="T36" fmla="*/ 47 w 75"/>
              <a:gd name="T37" fmla="*/ 69 h 82"/>
              <a:gd name="T38" fmla="*/ 54 w 75"/>
              <a:gd name="T39" fmla="*/ 67 h 82"/>
              <a:gd name="T40" fmla="*/ 59 w 75"/>
              <a:gd name="T41" fmla="*/ 63 h 82"/>
              <a:gd name="T42" fmla="*/ 62 w 75"/>
              <a:gd name="T43" fmla="*/ 58 h 82"/>
              <a:gd name="T44" fmla="*/ 75 w 75"/>
              <a:gd name="T45" fmla="*/ 62 h 82"/>
              <a:gd name="T46" fmla="*/ 70 w 75"/>
              <a:gd name="T47" fmla="*/ 70 h 82"/>
              <a:gd name="T48" fmla="*/ 62 w 75"/>
              <a:gd name="T49" fmla="*/ 76 h 82"/>
              <a:gd name="T50" fmla="*/ 52 w 75"/>
              <a:gd name="T51" fmla="*/ 80 h 82"/>
              <a:gd name="T52" fmla="*/ 41 w 75"/>
              <a:gd name="T53" fmla="*/ 82 h 82"/>
              <a:gd name="T54" fmla="*/ 24 w 75"/>
              <a:gd name="T55" fmla="*/ 78 h 82"/>
              <a:gd name="T56" fmla="*/ 12 w 75"/>
              <a:gd name="T57" fmla="*/ 69 h 82"/>
              <a:gd name="T58" fmla="*/ 3 w 75"/>
              <a:gd name="T59" fmla="*/ 56 h 82"/>
              <a:gd name="T60" fmla="*/ 0 w 75"/>
              <a:gd name="T61" fmla="*/ 4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5" h="82">
                <a:moveTo>
                  <a:pt x="0" y="40"/>
                </a:moveTo>
                <a:cubicBezTo>
                  <a:pt x="0" y="35"/>
                  <a:pt x="1" y="30"/>
                  <a:pt x="3" y="25"/>
                </a:cubicBezTo>
                <a:cubicBezTo>
                  <a:pt x="5" y="20"/>
                  <a:pt x="8" y="15"/>
                  <a:pt x="12" y="12"/>
                </a:cubicBezTo>
                <a:cubicBezTo>
                  <a:pt x="15" y="8"/>
                  <a:pt x="19" y="5"/>
                  <a:pt x="24" y="3"/>
                </a:cubicBezTo>
                <a:cubicBezTo>
                  <a:pt x="29" y="1"/>
                  <a:pt x="35" y="0"/>
                  <a:pt x="41" y="0"/>
                </a:cubicBezTo>
                <a:cubicBezTo>
                  <a:pt x="49" y="0"/>
                  <a:pt x="55" y="1"/>
                  <a:pt x="61" y="5"/>
                </a:cubicBezTo>
                <a:cubicBezTo>
                  <a:pt x="67" y="8"/>
                  <a:pt x="71" y="13"/>
                  <a:pt x="74" y="19"/>
                </a:cubicBezTo>
                <a:cubicBezTo>
                  <a:pt x="61" y="23"/>
                  <a:pt x="61" y="23"/>
                  <a:pt x="61" y="23"/>
                </a:cubicBezTo>
                <a:cubicBezTo>
                  <a:pt x="59" y="19"/>
                  <a:pt x="56" y="16"/>
                  <a:pt x="53" y="14"/>
                </a:cubicBezTo>
                <a:cubicBezTo>
                  <a:pt x="49" y="12"/>
                  <a:pt x="45" y="11"/>
                  <a:pt x="40" y="11"/>
                </a:cubicBezTo>
                <a:cubicBezTo>
                  <a:pt x="37" y="11"/>
                  <a:pt x="33" y="12"/>
                  <a:pt x="30" y="13"/>
                </a:cubicBezTo>
                <a:cubicBezTo>
                  <a:pt x="27" y="15"/>
                  <a:pt x="24" y="17"/>
                  <a:pt x="22" y="19"/>
                </a:cubicBezTo>
                <a:cubicBezTo>
                  <a:pt x="19" y="22"/>
                  <a:pt x="18" y="25"/>
                  <a:pt x="16" y="29"/>
                </a:cubicBezTo>
                <a:cubicBezTo>
                  <a:pt x="15" y="32"/>
                  <a:pt x="14" y="36"/>
                  <a:pt x="14" y="40"/>
                </a:cubicBezTo>
                <a:cubicBezTo>
                  <a:pt x="14" y="45"/>
                  <a:pt x="15" y="48"/>
                  <a:pt x="16" y="52"/>
                </a:cubicBezTo>
                <a:cubicBezTo>
                  <a:pt x="18" y="56"/>
                  <a:pt x="20" y="59"/>
                  <a:pt x="22" y="62"/>
                </a:cubicBezTo>
                <a:cubicBezTo>
                  <a:pt x="24" y="64"/>
                  <a:pt x="27" y="66"/>
                  <a:pt x="30" y="68"/>
                </a:cubicBezTo>
                <a:cubicBezTo>
                  <a:pt x="33" y="69"/>
                  <a:pt x="37" y="70"/>
                  <a:pt x="41" y="70"/>
                </a:cubicBezTo>
                <a:cubicBezTo>
                  <a:pt x="43" y="70"/>
                  <a:pt x="45" y="70"/>
                  <a:pt x="47" y="69"/>
                </a:cubicBezTo>
                <a:cubicBezTo>
                  <a:pt x="50" y="69"/>
                  <a:pt x="52" y="68"/>
                  <a:pt x="54" y="67"/>
                </a:cubicBezTo>
                <a:cubicBezTo>
                  <a:pt x="56" y="65"/>
                  <a:pt x="57" y="64"/>
                  <a:pt x="59" y="63"/>
                </a:cubicBezTo>
                <a:cubicBezTo>
                  <a:pt x="60" y="61"/>
                  <a:pt x="61" y="60"/>
                  <a:pt x="62" y="58"/>
                </a:cubicBezTo>
                <a:cubicBezTo>
                  <a:pt x="75" y="62"/>
                  <a:pt x="75" y="62"/>
                  <a:pt x="75" y="62"/>
                </a:cubicBezTo>
                <a:cubicBezTo>
                  <a:pt x="73" y="65"/>
                  <a:pt x="72" y="67"/>
                  <a:pt x="70" y="70"/>
                </a:cubicBezTo>
                <a:cubicBezTo>
                  <a:pt x="67" y="72"/>
                  <a:pt x="65" y="74"/>
                  <a:pt x="62" y="76"/>
                </a:cubicBezTo>
                <a:cubicBezTo>
                  <a:pt x="59" y="78"/>
                  <a:pt x="56" y="79"/>
                  <a:pt x="52" y="80"/>
                </a:cubicBezTo>
                <a:cubicBezTo>
                  <a:pt x="49" y="81"/>
                  <a:pt x="45" y="82"/>
                  <a:pt x="41" y="82"/>
                </a:cubicBezTo>
                <a:cubicBezTo>
                  <a:pt x="35" y="82"/>
                  <a:pt x="29" y="81"/>
                  <a:pt x="24" y="78"/>
                </a:cubicBezTo>
                <a:cubicBezTo>
                  <a:pt x="19" y="76"/>
                  <a:pt x="15" y="73"/>
                  <a:pt x="12" y="69"/>
                </a:cubicBezTo>
                <a:cubicBezTo>
                  <a:pt x="8" y="66"/>
                  <a:pt x="5" y="61"/>
                  <a:pt x="3" y="56"/>
                </a:cubicBezTo>
                <a:cubicBezTo>
                  <a:pt x="1" y="51"/>
                  <a:pt x="0" y="46"/>
                  <a:pt x="0" y="4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1" name="Freeform 152"/>
          <p:cNvSpPr>
            <a:spLocks/>
          </p:cNvSpPr>
          <p:nvPr/>
        </p:nvSpPr>
        <p:spPr bwMode="auto">
          <a:xfrm>
            <a:off x="4854576" y="4130675"/>
            <a:ext cx="55563" cy="60325"/>
          </a:xfrm>
          <a:custGeom>
            <a:avLst/>
            <a:gdLst>
              <a:gd name="T0" fmla="*/ 25 w 74"/>
              <a:gd name="T1" fmla="*/ 81 h 81"/>
              <a:gd name="T2" fmla="*/ 6 w 74"/>
              <a:gd name="T3" fmla="*/ 72 h 81"/>
              <a:gd name="T4" fmla="*/ 0 w 74"/>
              <a:gd name="T5" fmla="*/ 47 h 81"/>
              <a:gd name="T6" fmla="*/ 0 w 74"/>
              <a:gd name="T7" fmla="*/ 0 h 81"/>
              <a:gd name="T8" fmla="*/ 13 w 74"/>
              <a:gd name="T9" fmla="*/ 0 h 81"/>
              <a:gd name="T10" fmla="*/ 13 w 74"/>
              <a:gd name="T11" fmla="*/ 45 h 81"/>
              <a:gd name="T12" fmla="*/ 30 w 74"/>
              <a:gd name="T13" fmla="*/ 69 h 81"/>
              <a:gd name="T14" fmla="*/ 46 w 74"/>
              <a:gd name="T15" fmla="*/ 64 h 81"/>
              <a:gd name="T16" fmla="*/ 56 w 74"/>
              <a:gd name="T17" fmla="*/ 50 h 81"/>
              <a:gd name="T18" fmla="*/ 56 w 74"/>
              <a:gd name="T19" fmla="*/ 0 h 81"/>
              <a:gd name="T20" fmla="*/ 70 w 74"/>
              <a:gd name="T21" fmla="*/ 0 h 81"/>
              <a:gd name="T22" fmla="*/ 70 w 74"/>
              <a:gd name="T23" fmla="*/ 63 h 81"/>
              <a:gd name="T24" fmla="*/ 74 w 74"/>
              <a:gd name="T25" fmla="*/ 68 h 81"/>
              <a:gd name="T26" fmla="*/ 74 w 74"/>
              <a:gd name="T27" fmla="*/ 79 h 81"/>
              <a:gd name="T28" fmla="*/ 70 w 74"/>
              <a:gd name="T29" fmla="*/ 80 h 81"/>
              <a:gd name="T30" fmla="*/ 68 w 74"/>
              <a:gd name="T31" fmla="*/ 80 h 81"/>
              <a:gd name="T32" fmla="*/ 61 w 74"/>
              <a:gd name="T33" fmla="*/ 77 h 81"/>
              <a:gd name="T34" fmla="*/ 59 w 74"/>
              <a:gd name="T35" fmla="*/ 71 h 81"/>
              <a:gd name="T36" fmla="*/ 58 w 74"/>
              <a:gd name="T37" fmla="*/ 62 h 81"/>
              <a:gd name="T38" fmla="*/ 44 w 74"/>
              <a:gd name="T39" fmla="*/ 76 h 81"/>
              <a:gd name="T40" fmla="*/ 25 w 74"/>
              <a:gd name="T41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4" h="81">
                <a:moveTo>
                  <a:pt x="25" y="81"/>
                </a:moveTo>
                <a:cubicBezTo>
                  <a:pt x="17" y="81"/>
                  <a:pt x="11" y="78"/>
                  <a:pt x="6" y="72"/>
                </a:cubicBezTo>
                <a:cubicBezTo>
                  <a:pt x="2" y="67"/>
                  <a:pt x="0" y="58"/>
                  <a:pt x="0" y="47"/>
                </a:cubicBezTo>
                <a:cubicBezTo>
                  <a:pt x="0" y="0"/>
                  <a:pt x="0" y="0"/>
                  <a:pt x="0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45"/>
                  <a:pt x="13" y="45"/>
                  <a:pt x="13" y="45"/>
                </a:cubicBezTo>
                <a:cubicBezTo>
                  <a:pt x="13" y="61"/>
                  <a:pt x="19" y="69"/>
                  <a:pt x="30" y="69"/>
                </a:cubicBezTo>
                <a:cubicBezTo>
                  <a:pt x="36" y="69"/>
                  <a:pt x="41" y="67"/>
                  <a:pt x="46" y="64"/>
                </a:cubicBezTo>
                <a:cubicBezTo>
                  <a:pt x="51" y="60"/>
                  <a:pt x="54" y="56"/>
                  <a:pt x="56" y="50"/>
                </a:cubicBezTo>
                <a:cubicBezTo>
                  <a:pt x="56" y="0"/>
                  <a:pt x="56" y="0"/>
                  <a:pt x="56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0" y="63"/>
                  <a:pt x="70" y="63"/>
                  <a:pt x="70" y="63"/>
                </a:cubicBezTo>
                <a:cubicBezTo>
                  <a:pt x="70" y="66"/>
                  <a:pt x="71" y="68"/>
                  <a:pt x="74" y="68"/>
                </a:cubicBezTo>
                <a:cubicBezTo>
                  <a:pt x="74" y="79"/>
                  <a:pt x="74" y="79"/>
                  <a:pt x="74" y="79"/>
                </a:cubicBezTo>
                <a:cubicBezTo>
                  <a:pt x="73" y="79"/>
                  <a:pt x="71" y="80"/>
                  <a:pt x="70" y="80"/>
                </a:cubicBezTo>
                <a:cubicBezTo>
                  <a:pt x="70" y="80"/>
                  <a:pt x="69" y="80"/>
                  <a:pt x="68" y="80"/>
                </a:cubicBezTo>
                <a:cubicBezTo>
                  <a:pt x="65" y="80"/>
                  <a:pt x="63" y="79"/>
                  <a:pt x="61" y="77"/>
                </a:cubicBezTo>
                <a:cubicBezTo>
                  <a:pt x="60" y="76"/>
                  <a:pt x="59" y="74"/>
                  <a:pt x="59" y="71"/>
                </a:cubicBezTo>
                <a:cubicBezTo>
                  <a:pt x="58" y="62"/>
                  <a:pt x="58" y="62"/>
                  <a:pt x="58" y="62"/>
                </a:cubicBezTo>
                <a:cubicBezTo>
                  <a:pt x="55" y="68"/>
                  <a:pt x="50" y="73"/>
                  <a:pt x="44" y="76"/>
                </a:cubicBezTo>
                <a:cubicBezTo>
                  <a:pt x="39" y="79"/>
                  <a:pt x="32" y="81"/>
                  <a:pt x="25" y="8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2" name="Freeform 153"/>
          <p:cNvSpPr>
            <a:spLocks/>
          </p:cNvSpPr>
          <p:nvPr/>
        </p:nvSpPr>
        <p:spPr bwMode="auto">
          <a:xfrm>
            <a:off x="4924426" y="4106863"/>
            <a:ext cx="25400" cy="84138"/>
          </a:xfrm>
          <a:custGeom>
            <a:avLst/>
            <a:gdLst>
              <a:gd name="T0" fmla="*/ 0 w 33"/>
              <a:gd name="T1" fmla="*/ 0 h 112"/>
              <a:gd name="T2" fmla="*/ 14 w 33"/>
              <a:gd name="T3" fmla="*/ 0 h 112"/>
              <a:gd name="T4" fmla="*/ 14 w 33"/>
              <a:gd name="T5" fmla="*/ 91 h 112"/>
              <a:gd name="T6" fmla="*/ 16 w 33"/>
              <a:gd name="T7" fmla="*/ 98 h 112"/>
              <a:gd name="T8" fmla="*/ 23 w 33"/>
              <a:gd name="T9" fmla="*/ 100 h 112"/>
              <a:gd name="T10" fmla="*/ 27 w 33"/>
              <a:gd name="T11" fmla="*/ 100 h 112"/>
              <a:gd name="T12" fmla="*/ 31 w 33"/>
              <a:gd name="T13" fmla="*/ 98 h 112"/>
              <a:gd name="T14" fmla="*/ 33 w 33"/>
              <a:gd name="T15" fmla="*/ 109 h 112"/>
              <a:gd name="T16" fmla="*/ 25 w 33"/>
              <a:gd name="T17" fmla="*/ 111 h 112"/>
              <a:gd name="T18" fmla="*/ 17 w 33"/>
              <a:gd name="T19" fmla="*/ 112 h 112"/>
              <a:gd name="T20" fmla="*/ 5 w 33"/>
              <a:gd name="T21" fmla="*/ 108 h 112"/>
              <a:gd name="T22" fmla="*/ 0 w 33"/>
              <a:gd name="T23" fmla="*/ 96 h 112"/>
              <a:gd name="T24" fmla="*/ 0 w 33"/>
              <a:gd name="T25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" h="112">
                <a:moveTo>
                  <a:pt x="0" y="0"/>
                </a:moveTo>
                <a:cubicBezTo>
                  <a:pt x="14" y="0"/>
                  <a:pt x="14" y="0"/>
                  <a:pt x="14" y="0"/>
                </a:cubicBezTo>
                <a:cubicBezTo>
                  <a:pt x="14" y="91"/>
                  <a:pt x="14" y="91"/>
                  <a:pt x="14" y="91"/>
                </a:cubicBezTo>
                <a:cubicBezTo>
                  <a:pt x="14" y="94"/>
                  <a:pt x="15" y="96"/>
                  <a:pt x="16" y="98"/>
                </a:cubicBezTo>
                <a:cubicBezTo>
                  <a:pt x="18" y="99"/>
                  <a:pt x="20" y="100"/>
                  <a:pt x="23" y="100"/>
                </a:cubicBezTo>
                <a:cubicBezTo>
                  <a:pt x="24" y="100"/>
                  <a:pt x="25" y="100"/>
                  <a:pt x="27" y="100"/>
                </a:cubicBezTo>
                <a:cubicBezTo>
                  <a:pt x="28" y="99"/>
                  <a:pt x="30" y="99"/>
                  <a:pt x="31" y="98"/>
                </a:cubicBezTo>
                <a:cubicBezTo>
                  <a:pt x="33" y="109"/>
                  <a:pt x="33" y="109"/>
                  <a:pt x="33" y="109"/>
                </a:cubicBezTo>
                <a:cubicBezTo>
                  <a:pt x="31" y="110"/>
                  <a:pt x="28" y="111"/>
                  <a:pt x="25" y="111"/>
                </a:cubicBezTo>
                <a:cubicBezTo>
                  <a:pt x="22" y="112"/>
                  <a:pt x="19" y="112"/>
                  <a:pt x="17" y="112"/>
                </a:cubicBezTo>
                <a:cubicBezTo>
                  <a:pt x="12" y="112"/>
                  <a:pt x="8" y="111"/>
                  <a:pt x="5" y="108"/>
                </a:cubicBezTo>
                <a:cubicBezTo>
                  <a:pt x="2" y="105"/>
                  <a:pt x="0" y="101"/>
                  <a:pt x="0" y="96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3" name="Freeform 154"/>
          <p:cNvSpPr>
            <a:spLocks noEditPoints="1"/>
          </p:cNvSpPr>
          <p:nvPr/>
        </p:nvSpPr>
        <p:spPr bwMode="auto">
          <a:xfrm>
            <a:off x="4957763" y="4106863"/>
            <a:ext cx="9525" cy="84138"/>
          </a:xfrm>
          <a:custGeom>
            <a:avLst/>
            <a:gdLst>
              <a:gd name="T0" fmla="*/ 0 w 6"/>
              <a:gd name="T1" fmla="*/ 53 h 53"/>
              <a:gd name="T2" fmla="*/ 0 w 6"/>
              <a:gd name="T3" fmla="*/ 15 h 53"/>
              <a:gd name="T4" fmla="*/ 6 w 6"/>
              <a:gd name="T5" fmla="*/ 15 h 53"/>
              <a:gd name="T6" fmla="*/ 6 w 6"/>
              <a:gd name="T7" fmla="*/ 53 h 53"/>
              <a:gd name="T8" fmla="*/ 0 w 6"/>
              <a:gd name="T9" fmla="*/ 53 h 53"/>
              <a:gd name="T10" fmla="*/ 0 w 6"/>
              <a:gd name="T11" fmla="*/ 53 h 53"/>
              <a:gd name="T12" fmla="*/ 0 w 6"/>
              <a:gd name="T13" fmla="*/ 8 h 53"/>
              <a:gd name="T14" fmla="*/ 0 w 6"/>
              <a:gd name="T15" fmla="*/ 0 h 53"/>
              <a:gd name="T16" fmla="*/ 6 w 6"/>
              <a:gd name="T17" fmla="*/ 0 h 53"/>
              <a:gd name="T18" fmla="*/ 6 w 6"/>
              <a:gd name="T19" fmla="*/ 8 h 53"/>
              <a:gd name="T20" fmla="*/ 0 w 6"/>
              <a:gd name="T21" fmla="*/ 8 h 53"/>
              <a:gd name="T22" fmla="*/ 0 w 6"/>
              <a:gd name="T23" fmla="*/ 8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" h="53">
                <a:moveTo>
                  <a:pt x="0" y="53"/>
                </a:moveTo>
                <a:lnTo>
                  <a:pt x="0" y="15"/>
                </a:lnTo>
                <a:lnTo>
                  <a:pt x="6" y="15"/>
                </a:lnTo>
                <a:lnTo>
                  <a:pt x="6" y="53"/>
                </a:lnTo>
                <a:lnTo>
                  <a:pt x="0" y="53"/>
                </a:lnTo>
                <a:lnTo>
                  <a:pt x="0" y="53"/>
                </a:lnTo>
                <a:close/>
                <a:moveTo>
                  <a:pt x="0" y="8"/>
                </a:moveTo>
                <a:lnTo>
                  <a:pt x="0" y="0"/>
                </a:lnTo>
                <a:lnTo>
                  <a:pt x="6" y="0"/>
                </a:lnTo>
                <a:lnTo>
                  <a:pt x="6" y="8"/>
                </a:lnTo>
                <a:lnTo>
                  <a:pt x="0" y="8"/>
                </a:lnTo>
                <a:lnTo>
                  <a:pt x="0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4" name="Freeform 155"/>
          <p:cNvSpPr>
            <a:spLocks/>
          </p:cNvSpPr>
          <p:nvPr/>
        </p:nvSpPr>
        <p:spPr bwMode="auto">
          <a:xfrm>
            <a:off x="4978401" y="4130675"/>
            <a:ext cx="49213" cy="60325"/>
          </a:xfrm>
          <a:custGeom>
            <a:avLst/>
            <a:gdLst>
              <a:gd name="T0" fmla="*/ 35 w 67"/>
              <a:gd name="T1" fmla="*/ 82 h 82"/>
              <a:gd name="T2" fmla="*/ 16 w 67"/>
              <a:gd name="T3" fmla="*/ 79 h 82"/>
              <a:gd name="T4" fmla="*/ 0 w 67"/>
              <a:gd name="T5" fmla="*/ 70 h 82"/>
              <a:gd name="T6" fmla="*/ 6 w 67"/>
              <a:gd name="T7" fmla="*/ 61 h 82"/>
              <a:gd name="T8" fmla="*/ 20 w 67"/>
              <a:gd name="T9" fmla="*/ 69 h 82"/>
              <a:gd name="T10" fmla="*/ 35 w 67"/>
              <a:gd name="T11" fmla="*/ 72 h 82"/>
              <a:gd name="T12" fmla="*/ 49 w 67"/>
              <a:gd name="T13" fmla="*/ 68 h 82"/>
              <a:gd name="T14" fmla="*/ 54 w 67"/>
              <a:gd name="T15" fmla="*/ 59 h 82"/>
              <a:gd name="T16" fmla="*/ 52 w 67"/>
              <a:gd name="T17" fmla="*/ 54 h 82"/>
              <a:gd name="T18" fmla="*/ 48 w 67"/>
              <a:gd name="T19" fmla="*/ 50 h 82"/>
              <a:gd name="T20" fmla="*/ 41 w 67"/>
              <a:gd name="T21" fmla="*/ 48 h 82"/>
              <a:gd name="T22" fmla="*/ 31 w 67"/>
              <a:gd name="T23" fmla="*/ 45 h 82"/>
              <a:gd name="T24" fmla="*/ 19 w 67"/>
              <a:gd name="T25" fmla="*/ 41 h 82"/>
              <a:gd name="T26" fmla="*/ 11 w 67"/>
              <a:gd name="T27" fmla="*/ 38 h 82"/>
              <a:gd name="T28" fmla="*/ 6 w 67"/>
              <a:gd name="T29" fmla="*/ 32 h 82"/>
              <a:gd name="T30" fmla="*/ 4 w 67"/>
              <a:gd name="T31" fmla="*/ 24 h 82"/>
              <a:gd name="T32" fmla="*/ 7 w 67"/>
              <a:gd name="T33" fmla="*/ 14 h 82"/>
              <a:gd name="T34" fmla="*/ 13 w 67"/>
              <a:gd name="T35" fmla="*/ 6 h 82"/>
              <a:gd name="T36" fmla="*/ 23 w 67"/>
              <a:gd name="T37" fmla="*/ 1 h 82"/>
              <a:gd name="T38" fmla="*/ 35 w 67"/>
              <a:gd name="T39" fmla="*/ 0 h 82"/>
              <a:gd name="T40" fmla="*/ 51 w 67"/>
              <a:gd name="T41" fmla="*/ 2 h 82"/>
              <a:gd name="T42" fmla="*/ 64 w 67"/>
              <a:gd name="T43" fmla="*/ 10 h 82"/>
              <a:gd name="T44" fmla="*/ 58 w 67"/>
              <a:gd name="T45" fmla="*/ 18 h 82"/>
              <a:gd name="T46" fmla="*/ 47 w 67"/>
              <a:gd name="T47" fmla="*/ 12 h 82"/>
              <a:gd name="T48" fmla="*/ 34 w 67"/>
              <a:gd name="T49" fmla="*/ 9 h 82"/>
              <a:gd name="T50" fmla="*/ 22 w 67"/>
              <a:gd name="T51" fmla="*/ 12 h 82"/>
              <a:gd name="T52" fmla="*/ 17 w 67"/>
              <a:gd name="T53" fmla="*/ 22 h 82"/>
              <a:gd name="T54" fmla="*/ 18 w 67"/>
              <a:gd name="T55" fmla="*/ 27 h 82"/>
              <a:gd name="T56" fmla="*/ 21 w 67"/>
              <a:gd name="T57" fmla="*/ 30 h 82"/>
              <a:gd name="T58" fmla="*/ 27 w 67"/>
              <a:gd name="T59" fmla="*/ 33 h 82"/>
              <a:gd name="T60" fmla="*/ 36 w 67"/>
              <a:gd name="T61" fmla="*/ 35 h 82"/>
              <a:gd name="T62" fmla="*/ 49 w 67"/>
              <a:gd name="T63" fmla="*/ 39 h 82"/>
              <a:gd name="T64" fmla="*/ 59 w 67"/>
              <a:gd name="T65" fmla="*/ 43 h 82"/>
              <a:gd name="T66" fmla="*/ 65 w 67"/>
              <a:gd name="T67" fmla="*/ 49 h 82"/>
              <a:gd name="T68" fmla="*/ 67 w 67"/>
              <a:gd name="T69" fmla="*/ 58 h 82"/>
              <a:gd name="T70" fmla="*/ 58 w 67"/>
              <a:gd name="T71" fmla="*/ 75 h 82"/>
              <a:gd name="T72" fmla="*/ 35 w 67"/>
              <a:gd name="T73" fmla="*/ 8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7" h="82">
                <a:moveTo>
                  <a:pt x="35" y="82"/>
                </a:moveTo>
                <a:cubicBezTo>
                  <a:pt x="29" y="82"/>
                  <a:pt x="23" y="81"/>
                  <a:pt x="16" y="79"/>
                </a:cubicBezTo>
                <a:cubicBezTo>
                  <a:pt x="10" y="77"/>
                  <a:pt x="5" y="74"/>
                  <a:pt x="0" y="70"/>
                </a:cubicBezTo>
                <a:cubicBezTo>
                  <a:pt x="6" y="61"/>
                  <a:pt x="6" y="61"/>
                  <a:pt x="6" y="61"/>
                </a:cubicBezTo>
                <a:cubicBezTo>
                  <a:pt x="11" y="65"/>
                  <a:pt x="16" y="67"/>
                  <a:pt x="20" y="69"/>
                </a:cubicBezTo>
                <a:cubicBezTo>
                  <a:pt x="25" y="71"/>
                  <a:pt x="30" y="72"/>
                  <a:pt x="35" y="72"/>
                </a:cubicBezTo>
                <a:cubicBezTo>
                  <a:pt x="41" y="72"/>
                  <a:pt x="45" y="71"/>
                  <a:pt x="49" y="68"/>
                </a:cubicBezTo>
                <a:cubicBezTo>
                  <a:pt x="52" y="66"/>
                  <a:pt x="54" y="63"/>
                  <a:pt x="54" y="59"/>
                </a:cubicBezTo>
                <a:cubicBezTo>
                  <a:pt x="54" y="57"/>
                  <a:pt x="53" y="55"/>
                  <a:pt x="52" y="54"/>
                </a:cubicBezTo>
                <a:cubicBezTo>
                  <a:pt x="51" y="52"/>
                  <a:pt x="50" y="51"/>
                  <a:pt x="48" y="50"/>
                </a:cubicBezTo>
                <a:cubicBezTo>
                  <a:pt x="46" y="49"/>
                  <a:pt x="44" y="48"/>
                  <a:pt x="41" y="48"/>
                </a:cubicBezTo>
                <a:cubicBezTo>
                  <a:pt x="38" y="47"/>
                  <a:pt x="35" y="46"/>
                  <a:pt x="31" y="45"/>
                </a:cubicBezTo>
                <a:cubicBezTo>
                  <a:pt x="27" y="44"/>
                  <a:pt x="23" y="43"/>
                  <a:pt x="19" y="41"/>
                </a:cubicBezTo>
                <a:cubicBezTo>
                  <a:pt x="16" y="40"/>
                  <a:pt x="13" y="39"/>
                  <a:pt x="11" y="38"/>
                </a:cubicBezTo>
                <a:cubicBezTo>
                  <a:pt x="8" y="36"/>
                  <a:pt x="7" y="34"/>
                  <a:pt x="6" y="32"/>
                </a:cubicBezTo>
                <a:cubicBezTo>
                  <a:pt x="5" y="30"/>
                  <a:pt x="4" y="27"/>
                  <a:pt x="4" y="24"/>
                </a:cubicBezTo>
                <a:cubicBezTo>
                  <a:pt x="4" y="20"/>
                  <a:pt x="5" y="17"/>
                  <a:pt x="7" y="14"/>
                </a:cubicBezTo>
                <a:cubicBezTo>
                  <a:pt x="8" y="11"/>
                  <a:pt x="10" y="8"/>
                  <a:pt x="13" y="6"/>
                </a:cubicBezTo>
                <a:cubicBezTo>
                  <a:pt x="16" y="4"/>
                  <a:pt x="19" y="2"/>
                  <a:pt x="23" y="1"/>
                </a:cubicBezTo>
                <a:cubicBezTo>
                  <a:pt x="26" y="0"/>
                  <a:pt x="30" y="0"/>
                  <a:pt x="35" y="0"/>
                </a:cubicBezTo>
                <a:cubicBezTo>
                  <a:pt x="41" y="0"/>
                  <a:pt x="46" y="1"/>
                  <a:pt x="51" y="2"/>
                </a:cubicBezTo>
                <a:cubicBezTo>
                  <a:pt x="56" y="4"/>
                  <a:pt x="61" y="7"/>
                  <a:pt x="64" y="10"/>
                </a:cubicBezTo>
                <a:cubicBezTo>
                  <a:pt x="58" y="18"/>
                  <a:pt x="58" y="18"/>
                  <a:pt x="58" y="18"/>
                </a:cubicBezTo>
                <a:cubicBezTo>
                  <a:pt x="55" y="15"/>
                  <a:pt x="51" y="13"/>
                  <a:pt x="47" y="12"/>
                </a:cubicBezTo>
                <a:cubicBezTo>
                  <a:pt x="43" y="10"/>
                  <a:pt x="39" y="9"/>
                  <a:pt x="34" y="9"/>
                </a:cubicBezTo>
                <a:cubicBezTo>
                  <a:pt x="29" y="9"/>
                  <a:pt x="25" y="10"/>
                  <a:pt x="22" y="12"/>
                </a:cubicBezTo>
                <a:cubicBezTo>
                  <a:pt x="19" y="15"/>
                  <a:pt x="17" y="18"/>
                  <a:pt x="17" y="22"/>
                </a:cubicBezTo>
                <a:cubicBezTo>
                  <a:pt x="17" y="24"/>
                  <a:pt x="17" y="26"/>
                  <a:pt x="18" y="27"/>
                </a:cubicBezTo>
                <a:cubicBezTo>
                  <a:pt x="18" y="28"/>
                  <a:pt x="20" y="29"/>
                  <a:pt x="21" y="30"/>
                </a:cubicBezTo>
                <a:cubicBezTo>
                  <a:pt x="23" y="31"/>
                  <a:pt x="25" y="32"/>
                  <a:pt x="27" y="33"/>
                </a:cubicBezTo>
                <a:cubicBezTo>
                  <a:pt x="29" y="33"/>
                  <a:pt x="32" y="34"/>
                  <a:pt x="36" y="35"/>
                </a:cubicBezTo>
                <a:cubicBezTo>
                  <a:pt x="41" y="36"/>
                  <a:pt x="45" y="37"/>
                  <a:pt x="49" y="39"/>
                </a:cubicBezTo>
                <a:cubicBezTo>
                  <a:pt x="53" y="40"/>
                  <a:pt x="56" y="41"/>
                  <a:pt x="59" y="43"/>
                </a:cubicBezTo>
                <a:cubicBezTo>
                  <a:pt x="62" y="45"/>
                  <a:pt x="63" y="47"/>
                  <a:pt x="65" y="49"/>
                </a:cubicBezTo>
                <a:cubicBezTo>
                  <a:pt x="66" y="51"/>
                  <a:pt x="67" y="54"/>
                  <a:pt x="67" y="58"/>
                </a:cubicBezTo>
                <a:cubicBezTo>
                  <a:pt x="67" y="65"/>
                  <a:pt x="64" y="71"/>
                  <a:pt x="58" y="75"/>
                </a:cubicBezTo>
                <a:cubicBezTo>
                  <a:pt x="52" y="80"/>
                  <a:pt x="45" y="82"/>
                  <a:pt x="35" y="8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5" name="Freeform 156"/>
          <p:cNvSpPr>
            <a:spLocks/>
          </p:cNvSpPr>
          <p:nvPr/>
        </p:nvSpPr>
        <p:spPr bwMode="auto">
          <a:xfrm>
            <a:off x="5038726" y="4176713"/>
            <a:ext cx="9525" cy="22225"/>
          </a:xfrm>
          <a:custGeom>
            <a:avLst/>
            <a:gdLst>
              <a:gd name="T0" fmla="*/ 1 w 6"/>
              <a:gd name="T1" fmla="*/ 14 h 14"/>
              <a:gd name="T2" fmla="*/ 2 w 6"/>
              <a:gd name="T3" fmla="*/ 8 h 14"/>
              <a:gd name="T4" fmla="*/ 0 w 6"/>
              <a:gd name="T5" fmla="*/ 8 h 14"/>
              <a:gd name="T6" fmla="*/ 0 w 6"/>
              <a:gd name="T7" fmla="*/ 0 h 14"/>
              <a:gd name="T8" fmla="*/ 6 w 6"/>
              <a:gd name="T9" fmla="*/ 0 h 14"/>
              <a:gd name="T10" fmla="*/ 6 w 6"/>
              <a:gd name="T11" fmla="*/ 8 h 14"/>
              <a:gd name="T12" fmla="*/ 4 w 6"/>
              <a:gd name="T13" fmla="*/ 14 h 14"/>
              <a:gd name="T14" fmla="*/ 1 w 6"/>
              <a:gd name="T15" fmla="*/ 14 h 14"/>
              <a:gd name="T16" fmla="*/ 1 w 6"/>
              <a:gd name="T17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" h="14">
                <a:moveTo>
                  <a:pt x="1" y="14"/>
                </a:moveTo>
                <a:lnTo>
                  <a:pt x="2" y="8"/>
                </a:lnTo>
                <a:lnTo>
                  <a:pt x="0" y="8"/>
                </a:lnTo>
                <a:lnTo>
                  <a:pt x="0" y="0"/>
                </a:lnTo>
                <a:lnTo>
                  <a:pt x="6" y="0"/>
                </a:lnTo>
                <a:lnTo>
                  <a:pt x="6" y="8"/>
                </a:lnTo>
                <a:lnTo>
                  <a:pt x="4" y="14"/>
                </a:lnTo>
                <a:lnTo>
                  <a:pt x="1" y="14"/>
                </a:lnTo>
                <a:lnTo>
                  <a:pt x="1" y="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6" name="Freeform 157"/>
          <p:cNvSpPr>
            <a:spLocks noEditPoints="1"/>
          </p:cNvSpPr>
          <p:nvPr/>
        </p:nvSpPr>
        <p:spPr bwMode="auto">
          <a:xfrm>
            <a:off x="3960813" y="4241800"/>
            <a:ext cx="9525" cy="82550"/>
          </a:xfrm>
          <a:custGeom>
            <a:avLst/>
            <a:gdLst>
              <a:gd name="T0" fmla="*/ 0 w 6"/>
              <a:gd name="T1" fmla="*/ 52 h 52"/>
              <a:gd name="T2" fmla="*/ 0 w 6"/>
              <a:gd name="T3" fmla="*/ 14 h 52"/>
              <a:gd name="T4" fmla="*/ 6 w 6"/>
              <a:gd name="T5" fmla="*/ 14 h 52"/>
              <a:gd name="T6" fmla="*/ 6 w 6"/>
              <a:gd name="T7" fmla="*/ 52 h 52"/>
              <a:gd name="T8" fmla="*/ 0 w 6"/>
              <a:gd name="T9" fmla="*/ 52 h 52"/>
              <a:gd name="T10" fmla="*/ 0 w 6"/>
              <a:gd name="T11" fmla="*/ 52 h 52"/>
              <a:gd name="T12" fmla="*/ 0 w 6"/>
              <a:gd name="T13" fmla="*/ 7 h 52"/>
              <a:gd name="T14" fmla="*/ 0 w 6"/>
              <a:gd name="T15" fmla="*/ 0 h 52"/>
              <a:gd name="T16" fmla="*/ 6 w 6"/>
              <a:gd name="T17" fmla="*/ 0 h 52"/>
              <a:gd name="T18" fmla="*/ 6 w 6"/>
              <a:gd name="T19" fmla="*/ 7 h 52"/>
              <a:gd name="T20" fmla="*/ 0 w 6"/>
              <a:gd name="T21" fmla="*/ 7 h 52"/>
              <a:gd name="T22" fmla="*/ 0 w 6"/>
              <a:gd name="T23" fmla="*/ 7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" h="52">
                <a:moveTo>
                  <a:pt x="0" y="52"/>
                </a:moveTo>
                <a:lnTo>
                  <a:pt x="0" y="14"/>
                </a:lnTo>
                <a:lnTo>
                  <a:pt x="6" y="14"/>
                </a:lnTo>
                <a:lnTo>
                  <a:pt x="6" y="52"/>
                </a:lnTo>
                <a:lnTo>
                  <a:pt x="0" y="52"/>
                </a:lnTo>
                <a:lnTo>
                  <a:pt x="0" y="52"/>
                </a:lnTo>
                <a:close/>
                <a:moveTo>
                  <a:pt x="0" y="7"/>
                </a:moveTo>
                <a:lnTo>
                  <a:pt x="0" y="0"/>
                </a:lnTo>
                <a:lnTo>
                  <a:pt x="6" y="0"/>
                </a:lnTo>
                <a:lnTo>
                  <a:pt x="6" y="7"/>
                </a:lnTo>
                <a:lnTo>
                  <a:pt x="0" y="7"/>
                </a:lnTo>
                <a:lnTo>
                  <a:pt x="0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7" name="Freeform 158"/>
          <p:cNvSpPr>
            <a:spLocks noEditPoints="1"/>
          </p:cNvSpPr>
          <p:nvPr/>
        </p:nvSpPr>
        <p:spPr bwMode="auto">
          <a:xfrm>
            <a:off x="3987801" y="4264025"/>
            <a:ext cx="58738" cy="85725"/>
          </a:xfrm>
          <a:custGeom>
            <a:avLst/>
            <a:gdLst>
              <a:gd name="T0" fmla="*/ 42 w 78"/>
              <a:gd name="T1" fmla="*/ 82 h 113"/>
              <a:gd name="T2" fmla="*/ 25 w 78"/>
              <a:gd name="T3" fmla="*/ 77 h 113"/>
              <a:gd name="T4" fmla="*/ 13 w 78"/>
              <a:gd name="T5" fmla="*/ 65 h 113"/>
              <a:gd name="T6" fmla="*/ 13 w 78"/>
              <a:gd name="T7" fmla="*/ 113 h 113"/>
              <a:gd name="T8" fmla="*/ 0 w 78"/>
              <a:gd name="T9" fmla="*/ 113 h 113"/>
              <a:gd name="T10" fmla="*/ 0 w 78"/>
              <a:gd name="T11" fmla="*/ 1 h 113"/>
              <a:gd name="T12" fmla="*/ 12 w 78"/>
              <a:gd name="T13" fmla="*/ 1 h 113"/>
              <a:gd name="T14" fmla="*/ 12 w 78"/>
              <a:gd name="T15" fmla="*/ 16 h 113"/>
              <a:gd name="T16" fmla="*/ 24 w 78"/>
              <a:gd name="T17" fmla="*/ 4 h 113"/>
              <a:gd name="T18" fmla="*/ 40 w 78"/>
              <a:gd name="T19" fmla="*/ 0 h 113"/>
              <a:gd name="T20" fmla="*/ 55 w 78"/>
              <a:gd name="T21" fmla="*/ 3 h 113"/>
              <a:gd name="T22" fmla="*/ 67 w 78"/>
              <a:gd name="T23" fmla="*/ 12 h 113"/>
              <a:gd name="T24" fmla="*/ 75 w 78"/>
              <a:gd name="T25" fmla="*/ 25 h 113"/>
              <a:gd name="T26" fmla="*/ 78 w 78"/>
              <a:gd name="T27" fmla="*/ 41 h 113"/>
              <a:gd name="T28" fmla="*/ 75 w 78"/>
              <a:gd name="T29" fmla="*/ 57 h 113"/>
              <a:gd name="T30" fmla="*/ 68 w 78"/>
              <a:gd name="T31" fmla="*/ 70 h 113"/>
              <a:gd name="T32" fmla="*/ 57 w 78"/>
              <a:gd name="T33" fmla="*/ 79 h 113"/>
              <a:gd name="T34" fmla="*/ 42 w 78"/>
              <a:gd name="T35" fmla="*/ 82 h 113"/>
              <a:gd name="T36" fmla="*/ 38 w 78"/>
              <a:gd name="T37" fmla="*/ 70 h 113"/>
              <a:gd name="T38" fmla="*/ 49 w 78"/>
              <a:gd name="T39" fmla="*/ 68 h 113"/>
              <a:gd name="T40" fmla="*/ 57 w 78"/>
              <a:gd name="T41" fmla="*/ 61 h 113"/>
              <a:gd name="T42" fmla="*/ 62 w 78"/>
              <a:gd name="T43" fmla="*/ 52 h 113"/>
              <a:gd name="T44" fmla="*/ 64 w 78"/>
              <a:gd name="T45" fmla="*/ 41 h 113"/>
              <a:gd name="T46" fmla="*/ 62 w 78"/>
              <a:gd name="T47" fmla="*/ 29 h 113"/>
              <a:gd name="T48" fmla="*/ 56 w 78"/>
              <a:gd name="T49" fmla="*/ 20 h 113"/>
              <a:gd name="T50" fmla="*/ 48 w 78"/>
              <a:gd name="T51" fmla="*/ 14 h 113"/>
              <a:gd name="T52" fmla="*/ 37 w 78"/>
              <a:gd name="T53" fmla="*/ 11 h 113"/>
              <a:gd name="T54" fmla="*/ 30 w 78"/>
              <a:gd name="T55" fmla="*/ 13 h 113"/>
              <a:gd name="T56" fmla="*/ 22 w 78"/>
              <a:gd name="T57" fmla="*/ 17 h 113"/>
              <a:gd name="T58" fmla="*/ 16 w 78"/>
              <a:gd name="T59" fmla="*/ 22 h 113"/>
              <a:gd name="T60" fmla="*/ 13 w 78"/>
              <a:gd name="T61" fmla="*/ 29 h 113"/>
              <a:gd name="T62" fmla="*/ 13 w 78"/>
              <a:gd name="T63" fmla="*/ 52 h 113"/>
              <a:gd name="T64" fmla="*/ 17 w 78"/>
              <a:gd name="T65" fmla="*/ 59 h 113"/>
              <a:gd name="T66" fmla="*/ 23 w 78"/>
              <a:gd name="T67" fmla="*/ 65 h 113"/>
              <a:gd name="T68" fmla="*/ 30 w 78"/>
              <a:gd name="T69" fmla="*/ 69 h 113"/>
              <a:gd name="T70" fmla="*/ 38 w 78"/>
              <a:gd name="T71" fmla="*/ 7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8" h="113">
                <a:moveTo>
                  <a:pt x="42" y="82"/>
                </a:moveTo>
                <a:cubicBezTo>
                  <a:pt x="36" y="82"/>
                  <a:pt x="30" y="80"/>
                  <a:pt x="25" y="77"/>
                </a:cubicBezTo>
                <a:cubicBezTo>
                  <a:pt x="20" y="74"/>
                  <a:pt x="16" y="70"/>
                  <a:pt x="13" y="65"/>
                </a:cubicBezTo>
                <a:cubicBezTo>
                  <a:pt x="13" y="113"/>
                  <a:pt x="13" y="113"/>
                  <a:pt x="13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"/>
                  <a:pt x="0" y="1"/>
                  <a:pt x="0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6"/>
                  <a:pt x="12" y="16"/>
                  <a:pt x="12" y="16"/>
                </a:cubicBezTo>
                <a:cubicBezTo>
                  <a:pt x="15" y="11"/>
                  <a:pt x="19" y="7"/>
                  <a:pt x="24" y="4"/>
                </a:cubicBezTo>
                <a:cubicBezTo>
                  <a:pt x="29" y="1"/>
                  <a:pt x="34" y="0"/>
                  <a:pt x="40" y="0"/>
                </a:cubicBezTo>
                <a:cubicBezTo>
                  <a:pt x="46" y="0"/>
                  <a:pt x="51" y="1"/>
                  <a:pt x="55" y="3"/>
                </a:cubicBezTo>
                <a:cubicBezTo>
                  <a:pt x="60" y="5"/>
                  <a:pt x="64" y="8"/>
                  <a:pt x="67" y="12"/>
                </a:cubicBezTo>
                <a:cubicBezTo>
                  <a:pt x="71" y="16"/>
                  <a:pt x="73" y="20"/>
                  <a:pt x="75" y="25"/>
                </a:cubicBezTo>
                <a:cubicBezTo>
                  <a:pt x="77" y="30"/>
                  <a:pt x="78" y="35"/>
                  <a:pt x="78" y="41"/>
                </a:cubicBezTo>
                <a:cubicBezTo>
                  <a:pt x="78" y="46"/>
                  <a:pt x="77" y="52"/>
                  <a:pt x="75" y="57"/>
                </a:cubicBezTo>
                <a:cubicBezTo>
                  <a:pt x="74" y="62"/>
                  <a:pt x="71" y="66"/>
                  <a:pt x="68" y="70"/>
                </a:cubicBezTo>
                <a:cubicBezTo>
                  <a:pt x="65" y="74"/>
                  <a:pt x="61" y="76"/>
                  <a:pt x="57" y="79"/>
                </a:cubicBezTo>
                <a:cubicBezTo>
                  <a:pt x="52" y="81"/>
                  <a:pt x="48" y="82"/>
                  <a:pt x="42" y="82"/>
                </a:cubicBezTo>
                <a:close/>
                <a:moveTo>
                  <a:pt x="38" y="70"/>
                </a:moveTo>
                <a:cubicBezTo>
                  <a:pt x="42" y="70"/>
                  <a:pt x="46" y="70"/>
                  <a:pt x="49" y="68"/>
                </a:cubicBezTo>
                <a:cubicBezTo>
                  <a:pt x="52" y="66"/>
                  <a:pt x="55" y="64"/>
                  <a:pt x="57" y="61"/>
                </a:cubicBezTo>
                <a:cubicBezTo>
                  <a:pt x="59" y="58"/>
                  <a:pt x="61" y="55"/>
                  <a:pt x="62" y="52"/>
                </a:cubicBezTo>
                <a:cubicBezTo>
                  <a:pt x="64" y="48"/>
                  <a:pt x="64" y="45"/>
                  <a:pt x="64" y="41"/>
                </a:cubicBezTo>
                <a:cubicBezTo>
                  <a:pt x="64" y="37"/>
                  <a:pt x="64" y="33"/>
                  <a:pt x="62" y="29"/>
                </a:cubicBezTo>
                <a:cubicBezTo>
                  <a:pt x="61" y="26"/>
                  <a:pt x="59" y="23"/>
                  <a:pt x="56" y="20"/>
                </a:cubicBezTo>
                <a:cubicBezTo>
                  <a:pt x="54" y="17"/>
                  <a:pt x="51" y="15"/>
                  <a:pt x="48" y="14"/>
                </a:cubicBezTo>
                <a:cubicBezTo>
                  <a:pt x="44" y="12"/>
                  <a:pt x="41" y="11"/>
                  <a:pt x="37" y="11"/>
                </a:cubicBezTo>
                <a:cubicBezTo>
                  <a:pt x="35" y="11"/>
                  <a:pt x="32" y="12"/>
                  <a:pt x="30" y="13"/>
                </a:cubicBezTo>
                <a:cubicBezTo>
                  <a:pt x="27" y="14"/>
                  <a:pt x="25" y="15"/>
                  <a:pt x="22" y="17"/>
                </a:cubicBezTo>
                <a:cubicBezTo>
                  <a:pt x="20" y="18"/>
                  <a:pt x="18" y="20"/>
                  <a:pt x="16" y="22"/>
                </a:cubicBezTo>
                <a:cubicBezTo>
                  <a:pt x="15" y="24"/>
                  <a:pt x="14" y="27"/>
                  <a:pt x="13" y="29"/>
                </a:cubicBezTo>
                <a:cubicBezTo>
                  <a:pt x="13" y="52"/>
                  <a:pt x="13" y="52"/>
                  <a:pt x="13" y="52"/>
                </a:cubicBezTo>
                <a:cubicBezTo>
                  <a:pt x="14" y="54"/>
                  <a:pt x="16" y="57"/>
                  <a:pt x="17" y="59"/>
                </a:cubicBezTo>
                <a:cubicBezTo>
                  <a:pt x="19" y="61"/>
                  <a:pt x="21" y="63"/>
                  <a:pt x="23" y="65"/>
                </a:cubicBezTo>
                <a:cubicBezTo>
                  <a:pt x="25" y="67"/>
                  <a:pt x="28" y="68"/>
                  <a:pt x="30" y="69"/>
                </a:cubicBezTo>
                <a:cubicBezTo>
                  <a:pt x="33" y="70"/>
                  <a:pt x="36" y="70"/>
                  <a:pt x="38" y="7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8" name="Freeform 159"/>
          <p:cNvSpPr>
            <a:spLocks/>
          </p:cNvSpPr>
          <p:nvPr/>
        </p:nvSpPr>
        <p:spPr bwMode="auto">
          <a:xfrm>
            <a:off x="4052888" y="4264025"/>
            <a:ext cx="49213" cy="61913"/>
          </a:xfrm>
          <a:custGeom>
            <a:avLst/>
            <a:gdLst>
              <a:gd name="T0" fmla="*/ 35 w 66"/>
              <a:gd name="T1" fmla="*/ 82 h 82"/>
              <a:gd name="T2" fmla="*/ 16 w 66"/>
              <a:gd name="T3" fmla="*/ 79 h 82"/>
              <a:gd name="T4" fmla="*/ 0 w 66"/>
              <a:gd name="T5" fmla="*/ 70 h 82"/>
              <a:gd name="T6" fmla="*/ 6 w 66"/>
              <a:gd name="T7" fmla="*/ 61 h 82"/>
              <a:gd name="T8" fmla="*/ 20 w 66"/>
              <a:gd name="T9" fmla="*/ 69 h 82"/>
              <a:gd name="T10" fmla="*/ 35 w 66"/>
              <a:gd name="T11" fmla="*/ 72 h 82"/>
              <a:gd name="T12" fmla="*/ 48 w 66"/>
              <a:gd name="T13" fmla="*/ 69 h 82"/>
              <a:gd name="T14" fmla="*/ 54 w 66"/>
              <a:gd name="T15" fmla="*/ 59 h 82"/>
              <a:gd name="T16" fmla="*/ 52 w 66"/>
              <a:gd name="T17" fmla="*/ 54 h 82"/>
              <a:gd name="T18" fmla="*/ 48 w 66"/>
              <a:gd name="T19" fmla="*/ 50 h 82"/>
              <a:gd name="T20" fmla="*/ 41 w 66"/>
              <a:gd name="T21" fmla="*/ 48 h 82"/>
              <a:gd name="T22" fmla="*/ 31 w 66"/>
              <a:gd name="T23" fmla="*/ 45 h 82"/>
              <a:gd name="T24" fmla="*/ 19 w 66"/>
              <a:gd name="T25" fmla="*/ 42 h 82"/>
              <a:gd name="T26" fmla="*/ 10 w 66"/>
              <a:gd name="T27" fmla="*/ 38 h 82"/>
              <a:gd name="T28" fmla="*/ 6 w 66"/>
              <a:gd name="T29" fmla="*/ 32 h 82"/>
              <a:gd name="T30" fmla="*/ 4 w 66"/>
              <a:gd name="T31" fmla="*/ 24 h 82"/>
              <a:gd name="T32" fmla="*/ 6 w 66"/>
              <a:gd name="T33" fmla="*/ 14 h 82"/>
              <a:gd name="T34" fmla="*/ 13 w 66"/>
              <a:gd name="T35" fmla="*/ 6 h 82"/>
              <a:gd name="T36" fmla="*/ 23 w 66"/>
              <a:gd name="T37" fmla="*/ 1 h 82"/>
              <a:gd name="T38" fmla="*/ 34 w 66"/>
              <a:gd name="T39" fmla="*/ 0 h 82"/>
              <a:gd name="T40" fmla="*/ 51 w 66"/>
              <a:gd name="T41" fmla="*/ 3 h 82"/>
              <a:gd name="T42" fmla="*/ 64 w 66"/>
              <a:gd name="T43" fmla="*/ 10 h 82"/>
              <a:gd name="T44" fmla="*/ 58 w 66"/>
              <a:gd name="T45" fmla="*/ 18 h 82"/>
              <a:gd name="T46" fmla="*/ 47 w 66"/>
              <a:gd name="T47" fmla="*/ 12 h 82"/>
              <a:gd name="T48" fmla="*/ 34 w 66"/>
              <a:gd name="T49" fmla="*/ 9 h 82"/>
              <a:gd name="T50" fmla="*/ 22 w 66"/>
              <a:gd name="T51" fmla="*/ 13 h 82"/>
              <a:gd name="T52" fmla="*/ 17 w 66"/>
              <a:gd name="T53" fmla="*/ 23 h 82"/>
              <a:gd name="T54" fmla="*/ 18 w 66"/>
              <a:gd name="T55" fmla="*/ 27 h 82"/>
              <a:gd name="T56" fmla="*/ 21 w 66"/>
              <a:gd name="T57" fmla="*/ 30 h 82"/>
              <a:gd name="T58" fmla="*/ 27 w 66"/>
              <a:gd name="T59" fmla="*/ 33 h 82"/>
              <a:gd name="T60" fmla="*/ 35 w 66"/>
              <a:gd name="T61" fmla="*/ 35 h 82"/>
              <a:gd name="T62" fmla="*/ 49 w 66"/>
              <a:gd name="T63" fmla="*/ 39 h 82"/>
              <a:gd name="T64" fmla="*/ 59 w 66"/>
              <a:gd name="T65" fmla="*/ 43 h 82"/>
              <a:gd name="T66" fmla="*/ 65 w 66"/>
              <a:gd name="T67" fmla="*/ 49 h 82"/>
              <a:gd name="T68" fmla="*/ 66 w 66"/>
              <a:gd name="T69" fmla="*/ 58 h 82"/>
              <a:gd name="T70" fmla="*/ 58 w 66"/>
              <a:gd name="T71" fmla="*/ 75 h 82"/>
              <a:gd name="T72" fmla="*/ 35 w 66"/>
              <a:gd name="T73" fmla="*/ 8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6" h="82">
                <a:moveTo>
                  <a:pt x="35" y="82"/>
                </a:moveTo>
                <a:cubicBezTo>
                  <a:pt x="29" y="82"/>
                  <a:pt x="22" y="81"/>
                  <a:pt x="16" y="79"/>
                </a:cubicBezTo>
                <a:cubicBezTo>
                  <a:pt x="10" y="77"/>
                  <a:pt x="5" y="74"/>
                  <a:pt x="0" y="70"/>
                </a:cubicBezTo>
                <a:cubicBezTo>
                  <a:pt x="6" y="61"/>
                  <a:pt x="6" y="61"/>
                  <a:pt x="6" y="61"/>
                </a:cubicBezTo>
                <a:cubicBezTo>
                  <a:pt x="11" y="65"/>
                  <a:pt x="15" y="68"/>
                  <a:pt x="20" y="69"/>
                </a:cubicBezTo>
                <a:cubicBezTo>
                  <a:pt x="25" y="71"/>
                  <a:pt x="30" y="72"/>
                  <a:pt x="35" y="72"/>
                </a:cubicBezTo>
                <a:cubicBezTo>
                  <a:pt x="41" y="72"/>
                  <a:pt x="45" y="71"/>
                  <a:pt x="48" y="69"/>
                </a:cubicBezTo>
                <a:cubicBezTo>
                  <a:pt x="52" y="66"/>
                  <a:pt x="54" y="63"/>
                  <a:pt x="54" y="59"/>
                </a:cubicBezTo>
                <a:cubicBezTo>
                  <a:pt x="54" y="57"/>
                  <a:pt x="53" y="55"/>
                  <a:pt x="52" y="54"/>
                </a:cubicBezTo>
                <a:cubicBezTo>
                  <a:pt x="51" y="53"/>
                  <a:pt x="50" y="51"/>
                  <a:pt x="48" y="50"/>
                </a:cubicBezTo>
                <a:cubicBezTo>
                  <a:pt x="46" y="49"/>
                  <a:pt x="44" y="49"/>
                  <a:pt x="41" y="48"/>
                </a:cubicBezTo>
                <a:cubicBezTo>
                  <a:pt x="38" y="47"/>
                  <a:pt x="35" y="46"/>
                  <a:pt x="31" y="45"/>
                </a:cubicBezTo>
                <a:cubicBezTo>
                  <a:pt x="27" y="44"/>
                  <a:pt x="22" y="43"/>
                  <a:pt x="19" y="42"/>
                </a:cubicBezTo>
                <a:cubicBezTo>
                  <a:pt x="16" y="41"/>
                  <a:pt x="13" y="39"/>
                  <a:pt x="10" y="38"/>
                </a:cubicBezTo>
                <a:cubicBezTo>
                  <a:pt x="8" y="36"/>
                  <a:pt x="7" y="34"/>
                  <a:pt x="6" y="32"/>
                </a:cubicBezTo>
                <a:cubicBezTo>
                  <a:pt x="5" y="30"/>
                  <a:pt x="4" y="28"/>
                  <a:pt x="4" y="24"/>
                </a:cubicBezTo>
                <a:cubicBezTo>
                  <a:pt x="4" y="20"/>
                  <a:pt x="5" y="17"/>
                  <a:pt x="6" y="14"/>
                </a:cubicBezTo>
                <a:cubicBezTo>
                  <a:pt x="8" y="11"/>
                  <a:pt x="10" y="8"/>
                  <a:pt x="13" y="6"/>
                </a:cubicBezTo>
                <a:cubicBezTo>
                  <a:pt x="16" y="4"/>
                  <a:pt x="19" y="2"/>
                  <a:pt x="23" y="1"/>
                </a:cubicBezTo>
                <a:cubicBezTo>
                  <a:pt x="26" y="0"/>
                  <a:pt x="30" y="0"/>
                  <a:pt x="34" y="0"/>
                </a:cubicBezTo>
                <a:cubicBezTo>
                  <a:pt x="40" y="0"/>
                  <a:pt x="46" y="1"/>
                  <a:pt x="51" y="3"/>
                </a:cubicBezTo>
                <a:cubicBezTo>
                  <a:pt x="56" y="5"/>
                  <a:pt x="61" y="7"/>
                  <a:pt x="64" y="10"/>
                </a:cubicBezTo>
                <a:cubicBezTo>
                  <a:pt x="58" y="18"/>
                  <a:pt x="58" y="18"/>
                  <a:pt x="58" y="18"/>
                </a:cubicBezTo>
                <a:cubicBezTo>
                  <a:pt x="55" y="15"/>
                  <a:pt x="51" y="13"/>
                  <a:pt x="47" y="12"/>
                </a:cubicBezTo>
                <a:cubicBezTo>
                  <a:pt x="43" y="10"/>
                  <a:pt x="38" y="9"/>
                  <a:pt x="34" y="9"/>
                </a:cubicBezTo>
                <a:cubicBezTo>
                  <a:pt x="29" y="9"/>
                  <a:pt x="25" y="11"/>
                  <a:pt x="22" y="13"/>
                </a:cubicBezTo>
                <a:cubicBezTo>
                  <a:pt x="18" y="15"/>
                  <a:pt x="17" y="18"/>
                  <a:pt x="17" y="23"/>
                </a:cubicBezTo>
                <a:cubicBezTo>
                  <a:pt x="17" y="24"/>
                  <a:pt x="17" y="26"/>
                  <a:pt x="18" y="27"/>
                </a:cubicBezTo>
                <a:cubicBezTo>
                  <a:pt x="18" y="28"/>
                  <a:pt x="19" y="29"/>
                  <a:pt x="21" y="30"/>
                </a:cubicBezTo>
                <a:cubicBezTo>
                  <a:pt x="22" y="31"/>
                  <a:pt x="24" y="32"/>
                  <a:pt x="27" y="33"/>
                </a:cubicBezTo>
                <a:cubicBezTo>
                  <a:pt x="29" y="33"/>
                  <a:pt x="32" y="34"/>
                  <a:pt x="35" y="35"/>
                </a:cubicBezTo>
                <a:cubicBezTo>
                  <a:pt x="41" y="36"/>
                  <a:pt x="45" y="37"/>
                  <a:pt x="49" y="39"/>
                </a:cubicBezTo>
                <a:cubicBezTo>
                  <a:pt x="53" y="40"/>
                  <a:pt x="56" y="41"/>
                  <a:pt x="59" y="43"/>
                </a:cubicBezTo>
                <a:cubicBezTo>
                  <a:pt x="61" y="45"/>
                  <a:pt x="63" y="47"/>
                  <a:pt x="65" y="49"/>
                </a:cubicBezTo>
                <a:cubicBezTo>
                  <a:pt x="66" y="52"/>
                  <a:pt x="66" y="54"/>
                  <a:pt x="66" y="58"/>
                </a:cubicBezTo>
                <a:cubicBezTo>
                  <a:pt x="66" y="65"/>
                  <a:pt x="64" y="71"/>
                  <a:pt x="58" y="75"/>
                </a:cubicBezTo>
                <a:cubicBezTo>
                  <a:pt x="52" y="80"/>
                  <a:pt x="45" y="82"/>
                  <a:pt x="35" y="8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9" name="Freeform 160"/>
          <p:cNvSpPr>
            <a:spLocks/>
          </p:cNvSpPr>
          <p:nvPr/>
        </p:nvSpPr>
        <p:spPr bwMode="auto">
          <a:xfrm>
            <a:off x="4114801" y="4264025"/>
            <a:ext cx="53975" cy="61913"/>
          </a:xfrm>
          <a:custGeom>
            <a:avLst/>
            <a:gdLst>
              <a:gd name="T0" fmla="*/ 25 w 73"/>
              <a:gd name="T1" fmla="*/ 81 h 81"/>
              <a:gd name="T2" fmla="*/ 6 w 73"/>
              <a:gd name="T3" fmla="*/ 73 h 81"/>
              <a:gd name="T4" fmla="*/ 0 w 73"/>
              <a:gd name="T5" fmla="*/ 48 h 81"/>
              <a:gd name="T6" fmla="*/ 0 w 73"/>
              <a:gd name="T7" fmla="*/ 0 h 81"/>
              <a:gd name="T8" fmla="*/ 13 w 73"/>
              <a:gd name="T9" fmla="*/ 0 h 81"/>
              <a:gd name="T10" fmla="*/ 13 w 73"/>
              <a:gd name="T11" fmla="*/ 45 h 81"/>
              <a:gd name="T12" fmla="*/ 30 w 73"/>
              <a:gd name="T13" fmla="*/ 69 h 81"/>
              <a:gd name="T14" fmla="*/ 45 w 73"/>
              <a:gd name="T15" fmla="*/ 64 h 81"/>
              <a:gd name="T16" fmla="*/ 56 w 73"/>
              <a:gd name="T17" fmla="*/ 50 h 81"/>
              <a:gd name="T18" fmla="*/ 56 w 73"/>
              <a:gd name="T19" fmla="*/ 0 h 81"/>
              <a:gd name="T20" fmla="*/ 69 w 73"/>
              <a:gd name="T21" fmla="*/ 0 h 81"/>
              <a:gd name="T22" fmla="*/ 69 w 73"/>
              <a:gd name="T23" fmla="*/ 63 h 81"/>
              <a:gd name="T24" fmla="*/ 73 w 73"/>
              <a:gd name="T25" fmla="*/ 68 h 81"/>
              <a:gd name="T26" fmla="*/ 73 w 73"/>
              <a:gd name="T27" fmla="*/ 79 h 81"/>
              <a:gd name="T28" fmla="*/ 70 w 73"/>
              <a:gd name="T29" fmla="*/ 80 h 81"/>
              <a:gd name="T30" fmla="*/ 67 w 73"/>
              <a:gd name="T31" fmla="*/ 80 h 81"/>
              <a:gd name="T32" fmla="*/ 61 w 73"/>
              <a:gd name="T33" fmla="*/ 77 h 81"/>
              <a:gd name="T34" fmla="*/ 58 w 73"/>
              <a:gd name="T35" fmla="*/ 72 h 81"/>
              <a:gd name="T36" fmla="*/ 58 w 73"/>
              <a:gd name="T37" fmla="*/ 62 h 81"/>
              <a:gd name="T38" fmla="*/ 44 w 73"/>
              <a:gd name="T39" fmla="*/ 76 h 81"/>
              <a:gd name="T40" fmla="*/ 25 w 73"/>
              <a:gd name="T41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3" h="81">
                <a:moveTo>
                  <a:pt x="25" y="81"/>
                </a:moveTo>
                <a:cubicBezTo>
                  <a:pt x="16" y="81"/>
                  <a:pt x="10" y="78"/>
                  <a:pt x="6" y="73"/>
                </a:cubicBezTo>
                <a:cubicBezTo>
                  <a:pt x="2" y="67"/>
                  <a:pt x="0" y="59"/>
                  <a:pt x="0" y="48"/>
                </a:cubicBezTo>
                <a:cubicBezTo>
                  <a:pt x="0" y="0"/>
                  <a:pt x="0" y="0"/>
                  <a:pt x="0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45"/>
                  <a:pt x="13" y="45"/>
                  <a:pt x="13" y="45"/>
                </a:cubicBezTo>
                <a:cubicBezTo>
                  <a:pt x="13" y="61"/>
                  <a:pt x="18" y="69"/>
                  <a:pt x="30" y="69"/>
                </a:cubicBezTo>
                <a:cubicBezTo>
                  <a:pt x="35" y="69"/>
                  <a:pt x="40" y="68"/>
                  <a:pt x="45" y="64"/>
                </a:cubicBezTo>
                <a:cubicBezTo>
                  <a:pt x="50" y="61"/>
                  <a:pt x="53" y="56"/>
                  <a:pt x="56" y="50"/>
                </a:cubicBezTo>
                <a:cubicBezTo>
                  <a:pt x="56" y="0"/>
                  <a:pt x="56" y="0"/>
                  <a:pt x="56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69" y="63"/>
                  <a:pt x="69" y="63"/>
                  <a:pt x="69" y="63"/>
                </a:cubicBezTo>
                <a:cubicBezTo>
                  <a:pt x="69" y="66"/>
                  <a:pt x="71" y="68"/>
                  <a:pt x="73" y="68"/>
                </a:cubicBezTo>
                <a:cubicBezTo>
                  <a:pt x="73" y="79"/>
                  <a:pt x="73" y="79"/>
                  <a:pt x="73" y="79"/>
                </a:cubicBezTo>
                <a:cubicBezTo>
                  <a:pt x="72" y="80"/>
                  <a:pt x="71" y="80"/>
                  <a:pt x="70" y="80"/>
                </a:cubicBezTo>
                <a:cubicBezTo>
                  <a:pt x="69" y="80"/>
                  <a:pt x="68" y="80"/>
                  <a:pt x="67" y="80"/>
                </a:cubicBezTo>
                <a:cubicBezTo>
                  <a:pt x="65" y="80"/>
                  <a:pt x="63" y="79"/>
                  <a:pt x="61" y="77"/>
                </a:cubicBezTo>
                <a:cubicBezTo>
                  <a:pt x="59" y="76"/>
                  <a:pt x="58" y="74"/>
                  <a:pt x="58" y="72"/>
                </a:cubicBezTo>
                <a:cubicBezTo>
                  <a:pt x="58" y="62"/>
                  <a:pt x="58" y="62"/>
                  <a:pt x="58" y="62"/>
                </a:cubicBezTo>
                <a:cubicBezTo>
                  <a:pt x="54" y="68"/>
                  <a:pt x="49" y="73"/>
                  <a:pt x="44" y="76"/>
                </a:cubicBezTo>
                <a:cubicBezTo>
                  <a:pt x="38" y="79"/>
                  <a:pt x="32" y="81"/>
                  <a:pt x="25" y="8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0" name="Freeform 161"/>
          <p:cNvSpPr>
            <a:spLocks/>
          </p:cNvSpPr>
          <p:nvPr/>
        </p:nvSpPr>
        <p:spPr bwMode="auto">
          <a:xfrm>
            <a:off x="4183063" y="4264025"/>
            <a:ext cx="90488" cy="60325"/>
          </a:xfrm>
          <a:custGeom>
            <a:avLst/>
            <a:gdLst>
              <a:gd name="T0" fmla="*/ 120 w 120"/>
              <a:gd name="T1" fmla="*/ 80 h 80"/>
              <a:gd name="T2" fmla="*/ 107 w 120"/>
              <a:gd name="T3" fmla="*/ 80 h 80"/>
              <a:gd name="T4" fmla="*/ 107 w 120"/>
              <a:gd name="T5" fmla="*/ 36 h 80"/>
              <a:gd name="T6" fmla="*/ 103 w 120"/>
              <a:gd name="T7" fmla="*/ 18 h 80"/>
              <a:gd name="T8" fmla="*/ 91 w 120"/>
              <a:gd name="T9" fmla="*/ 12 h 80"/>
              <a:gd name="T10" fmla="*/ 76 w 120"/>
              <a:gd name="T11" fmla="*/ 18 h 80"/>
              <a:gd name="T12" fmla="*/ 67 w 120"/>
              <a:gd name="T13" fmla="*/ 33 h 80"/>
              <a:gd name="T14" fmla="*/ 67 w 120"/>
              <a:gd name="T15" fmla="*/ 80 h 80"/>
              <a:gd name="T16" fmla="*/ 53 w 120"/>
              <a:gd name="T17" fmla="*/ 80 h 80"/>
              <a:gd name="T18" fmla="*/ 53 w 120"/>
              <a:gd name="T19" fmla="*/ 36 h 80"/>
              <a:gd name="T20" fmla="*/ 50 w 120"/>
              <a:gd name="T21" fmla="*/ 18 h 80"/>
              <a:gd name="T22" fmla="*/ 38 w 120"/>
              <a:gd name="T23" fmla="*/ 12 h 80"/>
              <a:gd name="T24" fmla="*/ 23 w 120"/>
              <a:gd name="T25" fmla="*/ 17 h 80"/>
              <a:gd name="T26" fmla="*/ 14 w 120"/>
              <a:gd name="T27" fmla="*/ 33 h 80"/>
              <a:gd name="T28" fmla="*/ 14 w 120"/>
              <a:gd name="T29" fmla="*/ 80 h 80"/>
              <a:gd name="T30" fmla="*/ 0 w 120"/>
              <a:gd name="T31" fmla="*/ 80 h 80"/>
              <a:gd name="T32" fmla="*/ 0 w 120"/>
              <a:gd name="T33" fmla="*/ 1 h 80"/>
              <a:gd name="T34" fmla="*/ 13 w 120"/>
              <a:gd name="T35" fmla="*/ 1 h 80"/>
              <a:gd name="T36" fmla="*/ 13 w 120"/>
              <a:gd name="T37" fmla="*/ 18 h 80"/>
              <a:gd name="T38" fmla="*/ 25 w 120"/>
              <a:gd name="T39" fmla="*/ 5 h 80"/>
              <a:gd name="T40" fmla="*/ 43 w 120"/>
              <a:gd name="T41" fmla="*/ 0 h 80"/>
              <a:gd name="T42" fmla="*/ 59 w 120"/>
              <a:gd name="T43" fmla="*/ 5 h 80"/>
              <a:gd name="T44" fmla="*/ 66 w 120"/>
              <a:gd name="T45" fmla="*/ 19 h 80"/>
              <a:gd name="T46" fmla="*/ 96 w 120"/>
              <a:gd name="T47" fmla="*/ 0 h 80"/>
              <a:gd name="T48" fmla="*/ 107 w 120"/>
              <a:gd name="T49" fmla="*/ 2 h 80"/>
              <a:gd name="T50" fmla="*/ 115 w 120"/>
              <a:gd name="T51" fmla="*/ 9 h 80"/>
              <a:gd name="T52" fmla="*/ 119 w 120"/>
              <a:gd name="T53" fmla="*/ 20 h 80"/>
              <a:gd name="T54" fmla="*/ 120 w 120"/>
              <a:gd name="T55" fmla="*/ 33 h 80"/>
              <a:gd name="T56" fmla="*/ 120 w 120"/>
              <a:gd name="T57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20" h="80">
                <a:moveTo>
                  <a:pt x="120" y="80"/>
                </a:moveTo>
                <a:cubicBezTo>
                  <a:pt x="107" y="80"/>
                  <a:pt x="107" y="80"/>
                  <a:pt x="107" y="80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07" y="28"/>
                  <a:pt x="105" y="22"/>
                  <a:pt x="103" y="18"/>
                </a:cubicBezTo>
                <a:cubicBezTo>
                  <a:pt x="100" y="14"/>
                  <a:pt x="96" y="12"/>
                  <a:pt x="91" y="12"/>
                </a:cubicBezTo>
                <a:cubicBezTo>
                  <a:pt x="85" y="12"/>
                  <a:pt x="80" y="14"/>
                  <a:pt x="76" y="18"/>
                </a:cubicBezTo>
                <a:cubicBezTo>
                  <a:pt x="72" y="22"/>
                  <a:pt x="69" y="27"/>
                  <a:pt x="67" y="33"/>
                </a:cubicBezTo>
                <a:cubicBezTo>
                  <a:pt x="67" y="80"/>
                  <a:pt x="67" y="80"/>
                  <a:pt x="67" y="80"/>
                </a:cubicBezTo>
                <a:cubicBezTo>
                  <a:pt x="53" y="80"/>
                  <a:pt x="53" y="80"/>
                  <a:pt x="53" y="80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28"/>
                  <a:pt x="52" y="21"/>
                  <a:pt x="50" y="18"/>
                </a:cubicBezTo>
                <a:cubicBezTo>
                  <a:pt x="47" y="14"/>
                  <a:pt x="43" y="12"/>
                  <a:pt x="38" y="12"/>
                </a:cubicBezTo>
                <a:cubicBezTo>
                  <a:pt x="32" y="12"/>
                  <a:pt x="27" y="14"/>
                  <a:pt x="23" y="17"/>
                </a:cubicBezTo>
                <a:cubicBezTo>
                  <a:pt x="19" y="21"/>
                  <a:pt x="16" y="26"/>
                  <a:pt x="14" y="33"/>
                </a:cubicBezTo>
                <a:cubicBezTo>
                  <a:pt x="14" y="80"/>
                  <a:pt x="14" y="80"/>
                  <a:pt x="14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"/>
                  <a:pt x="0" y="1"/>
                  <a:pt x="0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8"/>
                  <a:pt x="13" y="18"/>
                  <a:pt x="13" y="18"/>
                </a:cubicBezTo>
                <a:cubicBezTo>
                  <a:pt x="16" y="12"/>
                  <a:pt x="20" y="8"/>
                  <a:pt x="25" y="5"/>
                </a:cubicBezTo>
                <a:cubicBezTo>
                  <a:pt x="30" y="1"/>
                  <a:pt x="36" y="0"/>
                  <a:pt x="43" y="0"/>
                </a:cubicBezTo>
                <a:cubicBezTo>
                  <a:pt x="49" y="0"/>
                  <a:pt x="55" y="2"/>
                  <a:pt x="59" y="5"/>
                </a:cubicBezTo>
                <a:cubicBezTo>
                  <a:pt x="62" y="9"/>
                  <a:pt x="65" y="13"/>
                  <a:pt x="66" y="19"/>
                </a:cubicBezTo>
                <a:cubicBezTo>
                  <a:pt x="73" y="6"/>
                  <a:pt x="83" y="0"/>
                  <a:pt x="96" y="0"/>
                </a:cubicBezTo>
                <a:cubicBezTo>
                  <a:pt x="101" y="0"/>
                  <a:pt x="104" y="1"/>
                  <a:pt x="107" y="2"/>
                </a:cubicBezTo>
                <a:cubicBezTo>
                  <a:pt x="110" y="4"/>
                  <a:pt x="113" y="6"/>
                  <a:pt x="115" y="9"/>
                </a:cubicBezTo>
                <a:cubicBezTo>
                  <a:pt x="117" y="12"/>
                  <a:pt x="118" y="16"/>
                  <a:pt x="119" y="20"/>
                </a:cubicBezTo>
                <a:cubicBezTo>
                  <a:pt x="120" y="24"/>
                  <a:pt x="120" y="28"/>
                  <a:pt x="120" y="33"/>
                </a:cubicBezTo>
                <a:cubicBezTo>
                  <a:pt x="120" y="80"/>
                  <a:pt x="120" y="80"/>
                  <a:pt x="120" y="8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1" name="Freeform 162"/>
          <p:cNvSpPr>
            <a:spLocks/>
          </p:cNvSpPr>
          <p:nvPr/>
        </p:nvSpPr>
        <p:spPr bwMode="auto">
          <a:xfrm>
            <a:off x="4287838" y="4311650"/>
            <a:ext cx="7938" cy="12700"/>
          </a:xfrm>
          <a:custGeom>
            <a:avLst/>
            <a:gdLst>
              <a:gd name="T0" fmla="*/ 0 w 5"/>
              <a:gd name="T1" fmla="*/ 8 h 8"/>
              <a:gd name="T2" fmla="*/ 0 w 5"/>
              <a:gd name="T3" fmla="*/ 0 h 8"/>
              <a:gd name="T4" fmla="*/ 5 w 5"/>
              <a:gd name="T5" fmla="*/ 0 h 8"/>
              <a:gd name="T6" fmla="*/ 5 w 5"/>
              <a:gd name="T7" fmla="*/ 8 h 8"/>
              <a:gd name="T8" fmla="*/ 0 w 5"/>
              <a:gd name="T9" fmla="*/ 8 h 8"/>
              <a:gd name="T10" fmla="*/ 0 w 5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8">
                <a:moveTo>
                  <a:pt x="0" y="8"/>
                </a:moveTo>
                <a:lnTo>
                  <a:pt x="0" y="0"/>
                </a:lnTo>
                <a:lnTo>
                  <a:pt x="5" y="0"/>
                </a:lnTo>
                <a:lnTo>
                  <a:pt x="5" y="8"/>
                </a:lnTo>
                <a:lnTo>
                  <a:pt x="0" y="8"/>
                </a:lnTo>
                <a:lnTo>
                  <a:pt x="0" y="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2" name="Freeform 163"/>
          <p:cNvSpPr>
            <a:spLocks/>
          </p:cNvSpPr>
          <p:nvPr/>
        </p:nvSpPr>
        <p:spPr bwMode="auto">
          <a:xfrm>
            <a:off x="4335463" y="4243388"/>
            <a:ext cx="61913" cy="80963"/>
          </a:xfrm>
          <a:custGeom>
            <a:avLst/>
            <a:gdLst>
              <a:gd name="T0" fmla="*/ 72 w 83"/>
              <a:gd name="T1" fmla="*/ 23 h 109"/>
              <a:gd name="T2" fmla="*/ 67 w 83"/>
              <a:gd name="T3" fmla="*/ 19 h 109"/>
              <a:gd name="T4" fmla="*/ 61 w 83"/>
              <a:gd name="T5" fmla="*/ 16 h 109"/>
              <a:gd name="T6" fmla="*/ 52 w 83"/>
              <a:gd name="T7" fmla="*/ 13 h 109"/>
              <a:gd name="T8" fmla="*/ 43 w 83"/>
              <a:gd name="T9" fmla="*/ 12 h 109"/>
              <a:gd name="T10" fmla="*/ 24 w 83"/>
              <a:gd name="T11" fmla="*/ 17 h 109"/>
              <a:gd name="T12" fmla="*/ 19 w 83"/>
              <a:gd name="T13" fmla="*/ 30 h 109"/>
              <a:gd name="T14" fmla="*/ 20 w 83"/>
              <a:gd name="T15" fmla="*/ 37 h 109"/>
              <a:gd name="T16" fmla="*/ 26 w 83"/>
              <a:gd name="T17" fmla="*/ 42 h 109"/>
              <a:gd name="T18" fmla="*/ 34 w 83"/>
              <a:gd name="T19" fmla="*/ 45 h 109"/>
              <a:gd name="T20" fmla="*/ 47 w 83"/>
              <a:gd name="T21" fmla="*/ 49 h 109"/>
              <a:gd name="T22" fmla="*/ 62 w 83"/>
              <a:gd name="T23" fmla="*/ 53 h 109"/>
              <a:gd name="T24" fmla="*/ 74 w 83"/>
              <a:gd name="T25" fmla="*/ 59 h 109"/>
              <a:gd name="T26" fmla="*/ 81 w 83"/>
              <a:gd name="T27" fmla="*/ 67 h 109"/>
              <a:gd name="T28" fmla="*/ 83 w 83"/>
              <a:gd name="T29" fmla="*/ 79 h 109"/>
              <a:gd name="T30" fmla="*/ 80 w 83"/>
              <a:gd name="T31" fmla="*/ 93 h 109"/>
              <a:gd name="T32" fmla="*/ 72 w 83"/>
              <a:gd name="T33" fmla="*/ 102 h 109"/>
              <a:gd name="T34" fmla="*/ 60 w 83"/>
              <a:gd name="T35" fmla="*/ 108 h 109"/>
              <a:gd name="T36" fmla="*/ 44 w 83"/>
              <a:gd name="T37" fmla="*/ 109 h 109"/>
              <a:gd name="T38" fmla="*/ 21 w 83"/>
              <a:gd name="T39" fmla="*/ 106 h 109"/>
              <a:gd name="T40" fmla="*/ 0 w 83"/>
              <a:gd name="T41" fmla="*/ 94 h 109"/>
              <a:gd name="T42" fmla="*/ 7 w 83"/>
              <a:gd name="T43" fmla="*/ 83 h 109"/>
              <a:gd name="T44" fmla="*/ 13 w 83"/>
              <a:gd name="T45" fmla="*/ 88 h 109"/>
              <a:gd name="T46" fmla="*/ 22 w 83"/>
              <a:gd name="T47" fmla="*/ 93 h 109"/>
              <a:gd name="T48" fmla="*/ 33 w 83"/>
              <a:gd name="T49" fmla="*/ 96 h 109"/>
              <a:gd name="T50" fmla="*/ 45 w 83"/>
              <a:gd name="T51" fmla="*/ 97 h 109"/>
              <a:gd name="T52" fmla="*/ 63 w 83"/>
              <a:gd name="T53" fmla="*/ 93 h 109"/>
              <a:gd name="T54" fmla="*/ 69 w 83"/>
              <a:gd name="T55" fmla="*/ 81 h 109"/>
              <a:gd name="T56" fmla="*/ 67 w 83"/>
              <a:gd name="T57" fmla="*/ 73 h 109"/>
              <a:gd name="T58" fmla="*/ 61 w 83"/>
              <a:gd name="T59" fmla="*/ 68 h 109"/>
              <a:gd name="T60" fmla="*/ 51 w 83"/>
              <a:gd name="T61" fmla="*/ 64 h 109"/>
              <a:gd name="T62" fmla="*/ 38 w 83"/>
              <a:gd name="T63" fmla="*/ 60 h 109"/>
              <a:gd name="T64" fmla="*/ 23 w 83"/>
              <a:gd name="T65" fmla="*/ 56 h 109"/>
              <a:gd name="T66" fmla="*/ 13 w 83"/>
              <a:gd name="T67" fmla="*/ 50 h 109"/>
              <a:gd name="T68" fmla="*/ 7 w 83"/>
              <a:gd name="T69" fmla="*/ 43 h 109"/>
              <a:gd name="T70" fmla="*/ 5 w 83"/>
              <a:gd name="T71" fmla="*/ 32 h 109"/>
              <a:gd name="T72" fmla="*/ 7 w 83"/>
              <a:gd name="T73" fmla="*/ 18 h 109"/>
              <a:gd name="T74" fmla="*/ 15 w 83"/>
              <a:gd name="T75" fmla="*/ 8 h 109"/>
              <a:gd name="T76" fmla="*/ 28 w 83"/>
              <a:gd name="T77" fmla="*/ 2 h 109"/>
              <a:gd name="T78" fmla="*/ 43 w 83"/>
              <a:gd name="T79" fmla="*/ 0 h 109"/>
              <a:gd name="T80" fmla="*/ 63 w 83"/>
              <a:gd name="T81" fmla="*/ 3 h 109"/>
              <a:gd name="T82" fmla="*/ 79 w 83"/>
              <a:gd name="T83" fmla="*/ 12 h 109"/>
              <a:gd name="T84" fmla="*/ 72 w 83"/>
              <a:gd name="T85" fmla="*/ 2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3" h="109">
                <a:moveTo>
                  <a:pt x="72" y="23"/>
                </a:moveTo>
                <a:cubicBezTo>
                  <a:pt x="71" y="22"/>
                  <a:pt x="69" y="20"/>
                  <a:pt x="67" y="19"/>
                </a:cubicBezTo>
                <a:cubicBezTo>
                  <a:pt x="65" y="18"/>
                  <a:pt x="63" y="17"/>
                  <a:pt x="61" y="16"/>
                </a:cubicBezTo>
                <a:cubicBezTo>
                  <a:pt x="58" y="15"/>
                  <a:pt x="55" y="14"/>
                  <a:pt x="52" y="13"/>
                </a:cubicBezTo>
                <a:cubicBezTo>
                  <a:pt x="49" y="12"/>
                  <a:pt x="46" y="12"/>
                  <a:pt x="43" y="12"/>
                </a:cubicBezTo>
                <a:cubicBezTo>
                  <a:pt x="35" y="12"/>
                  <a:pt x="28" y="14"/>
                  <a:pt x="24" y="17"/>
                </a:cubicBezTo>
                <a:cubicBezTo>
                  <a:pt x="21" y="20"/>
                  <a:pt x="19" y="24"/>
                  <a:pt x="19" y="30"/>
                </a:cubicBezTo>
                <a:cubicBezTo>
                  <a:pt x="19" y="33"/>
                  <a:pt x="19" y="35"/>
                  <a:pt x="20" y="37"/>
                </a:cubicBezTo>
                <a:cubicBezTo>
                  <a:pt x="21" y="39"/>
                  <a:pt x="23" y="40"/>
                  <a:pt x="26" y="42"/>
                </a:cubicBezTo>
                <a:cubicBezTo>
                  <a:pt x="28" y="43"/>
                  <a:pt x="31" y="44"/>
                  <a:pt x="34" y="45"/>
                </a:cubicBezTo>
                <a:cubicBezTo>
                  <a:pt x="38" y="46"/>
                  <a:pt x="42" y="47"/>
                  <a:pt x="47" y="49"/>
                </a:cubicBezTo>
                <a:cubicBezTo>
                  <a:pt x="53" y="50"/>
                  <a:pt x="58" y="51"/>
                  <a:pt x="62" y="53"/>
                </a:cubicBezTo>
                <a:cubicBezTo>
                  <a:pt x="67" y="54"/>
                  <a:pt x="70" y="56"/>
                  <a:pt x="74" y="59"/>
                </a:cubicBezTo>
                <a:cubicBezTo>
                  <a:pt x="77" y="61"/>
                  <a:pt x="79" y="64"/>
                  <a:pt x="81" y="67"/>
                </a:cubicBezTo>
                <a:cubicBezTo>
                  <a:pt x="83" y="70"/>
                  <a:pt x="83" y="75"/>
                  <a:pt x="83" y="79"/>
                </a:cubicBezTo>
                <a:cubicBezTo>
                  <a:pt x="83" y="85"/>
                  <a:pt x="82" y="89"/>
                  <a:pt x="80" y="93"/>
                </a:cubicBezTo>
                <a:cubicBezTo>
                  <a:pt x="78" y="97"/>
                  <a:pt x="76" y="100"/>
                  <a:pt x="72" y="102"/>
                </a:cubicBezTo>
                <a:cubicBezTo>
                  <a:pt x="69" y="105"/>
                  <a:pt x="65" y="107"/>
                  <a:pt x="60" y="108"/>
                </a:cubicBezTo>
                <a:cubicBezTo>
                  <a:pt x="55" y="109"/>
                  <a:pt x="50" y="109"/>
                  <a:pt x="44" y="109"/>
                </a:cubicBezTo>
                <a:cubicBezTo>
                  <a:pt x="36" y="109"/>
                  <a:pt x="28" y="108"/>
                  <a:pt x="21" y="106"/>
                </a:cubicBezTo>
                <a:cubicBezTo>
                  <a:pt x="13" y="103"/>
                  <a:pt x="6" y="99"/>
                  <a:pt x="0" y="94"/>
                </a:cubicBezTo>
                <a:cubicBezTo>
                  <a:pt x="7" y="83"/>
                  <a:pt x="7" y="83"/>
                  <a:pt x="7" y="83"/>
                </a:cubicBezTo>
                <a:cubicBezTo>
                  <a:pt x="9" y="84"/>
                  <a:pt x="11" y="86"/>
                  <a:pt x="13" y="88"/>
                </a:cubicBezTo>
                <a:cubicBezTo>
                  <a:pt x="16" y="90"/>
                  <a:pt x="19" y="91"/>
                  <a:pt x="22" y="93"/>
                </a:cubicBezTo>
                <a:cubicBezTo>
                  <a:pt x="25" y="94"/>
                  <a:pt x="29" y="95"/>
                  <a:pt x="33" y="96"/>
                </a:cubicBezTo>
                <a:cubicBezTo>
                  <a:pt x="36" y="97"/>
                  <a:pt x="40" y="97"/>
                  <a:pt x="45" y="97"/>
                </a:cubicBezTo>
                <a:cubicBezTo>
                  <a:pt x="52" y="97"/>
                  <a:pt x="58" y="96"/>
                  <a:pt x="63" y="93"/>
                </a:cubicBezTo>
                <a:cubicBezTo>
                  <a:pt x="67" y="90"/>
                  <a:pt x="69" y="86"/>
                  <a:pt x="69" y="81"/>
                </a:cubicBezTo>
                <a:cubicBezTo>
                  <a:pt x="69" y="78"/>
                  <a:pt x="68" y="75"/>
                  <a:pt x="67" y="73"/>
                </a:cubicBezTo>
                <a:cubicBezTo>
                  <a:pt x="65" y="71"/>
                  <a:pt x="63" y="69"/>
                  <a:pt x="61" y="68"/>
                </a:cubicBezTo>
                <a:cubicBezTo>
                  <a:pt x="58" y="66"/>
                  <a:pt x="55" y="65"/>
                  <a:pt x="51" y="64"/>
                </a:cubicBezTo>
                <a:cubicBezTo>
                  <a:pt x="47" y="62"/>
                  <a:pt x="43" y="61"/>
                  <a:pt x="38" y="60"/>
                </a:cubicBezTo>
                <a:cubicBezTo>
                  <a:pt x="32" y="59"/>
                  <a:pt x="27" y="57"/>
                  <a:pt x="23" y="56"/>
                </a:cubicBezTo>
                <a:cubicBezTo>
                  <a:pt x="19" y="54"/>
                  <a:pt x="16" y="53"/>
                  <a:pt x="13" y="50"/>
                </a:cubicBezTo>
                <a:cubicBezTo>
                  <a:pt x="10" y="48"/>
                  <a:pt x="8" y="46"/>
                  <a:pt x="7" y="43"/>
                </a:cubicBezTo>
                <a:cubicBezTo>
                  <a:pt x="5" y="40"/>
                  <a:pt x="5" y="36"/>
                  <a:pt x="5" y="32"/>
                </a:cubicBezTo>
                <a:cubicBezTo>
                  <a:pt x="5" y="27"/>
                  <a:pt x="5" y="22"/>
                  <a:pt x="7" y="18"/>
                </a:cubicBezTo>
                <a:cubicBezTo>
                  <a:pt x="9" y="14"/>
                  <a:pt x="12" y="11"/>
                  <a:pt x="15" y="8"/>
                </a:cubicBezTo>
                <a:cubicBezTo>
                  <a:pt x="19" y="5"/>
                  <a:pt x="23" y="3"/>
                  <a:pt x="28" y="2"/>
                </a:cubicBezTo>
                <a:cubicBezTo>
                  <a:pt x="33" y="1"/>
                  <a:pt x="38" y="0"/>
                  <a:pt x="43" y="0"/>
                </a:cubicBezTo>
                <a:cubicBezTo>
                  <a:pt x="51" y="0"/>
                  <a:pt x="57" y="1"/>
                  <a:pt x="63" y="3"/>
                </a:cubicBezTo>
                <a:cubicBezTo>
                  <a:pt x="69" y="5"/>
                  <a:pt x="74" y="8"/>
                  <a:pt x="79" y="12"/>
                </a:cubicBezTo>
                <a:cubicBezTo>
                  <a:pt x="72" y="23"/>
                  <a:pt x="72" y="23"/>
                  <a:pt x="72" y="2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3" name="Freeform 164"/>
          <p:cNvSpPr>
            <a:spLocks noEditPoints="1"/>
          </p:cNvSpPr>
          <p:nvPr/>
        </p:nvSpPr>
        <p:spPr bwMode="auto">
          <a:xfrm>
            <a:off x="4406901" y="4264025"/>
            <a:ext cx="60325" cy="61913"/>
          </a:xfrm>
          <a:custGeom>
            <a:avLst/>
            <a:gdLst>
              <a:gd name="T0" fmla="*/ 40 w 80"/>
              <a:gd name="T1" fmla="*/ 82 h 82"/>
              <a:gd name="T2" fmla="*/ 24 w 80"/>
              <a:gd name="T3" fmla="*/ 79 h 82"/>
              <a:gd name="T4" fmla="*/ 11 w 80"/>
              <a:gd name="T5" fmla="*/ 70 h 82"/>
              <a:gd name="T6" fmla="*/ 3 w 80"/>
              <a:gd name="T7" fmla="*/ 57 h 82"/>
              <a:gd name="T8" fmla="*/ 0 w 80"/>
              <a:gd name="T9" fmla="*/ 41 h 82"/>
              <a:gd name="T10" fmla="*/ 3 w 80"/>
              <a:gd name="T11" fmla="*/ 25 h 82"/>
              <a:gd name="T12" fmla="*/ 11 w 80"/>
              <a:gd name="T13" fmla="*/ 12 h 82"/>
              <a:gd name="T14" fmla="*/ 24 w 80"/>
              <a:gd name="T15" fmla="*/ 3 h 82"/>
              <a:gd name="T16" fmla="*/ 40 w 80"/>
              <a:gd name="T17" fmla="*/ 0 h 82"/>
              <a:gd name="T18" fmla="*/ 57 w 80"/>
              <a:gd name="T19" fmla="*/ 3 h 82"/>
              <a:gd name="T20" fmla="*/ 69 w 80"/>
              <a:gd name="T21" fmla="*/ 12 h 82"/>
              <a:gd name="T22" fmla="*/ 77 w 80"/>
              <a:gd name="T23" fmla="*/ 25 h 82"/>
              <a:gd name="T24" fmla="*/ 80 w 80"/>
              <a:gd name="T25" fmla="*/ 40 h 82"/>
              <a:gd name="T26" fmla="*/ 80 w 80"/>
              <a:gd name="T27" fmla="*/ 43 h 82"/>
              <a:gd name="T28" fmla="*/ 80 w 80"/>
              <a:gd name="T29" fmla="*/ 45 h 82"/>
              <a:gd name="T30" fmla="*/ 14 w 80"/>
              <a:gd name="T31" fmla="*/ 45 h 82"/>
              <a:gd name="T32" fmla="*/ 17 w 80"/>
              <a:gd name="T33" fmla="*/ 56 h 82"/>
              <a:gd name="T34" fmla="*/ 23 w 80"/>
              <a:gd name="T35" fmla="*/ 64 h 82"/>
              <a:gd name="T36" fmla="*/ 31 w 80"/>
              <a:gd name="T37" fmla="*/ 70 h 82"/>
              <a:gd name="T38" fmla="*/ 41 w 80"/>
              <a:gd name="T39" fmla="*/ 72 h 82"/>
              <a:gd name="T40" fmla="*/ 48 w 80"/>
              <a:gd name="T41" fmla="*/ 71 h 82"/>
              <a:gd name="T42" fmla="*/ 54 w 80"/>
              <a:gd name="T43" fmla="*/ 68 h 82"/>
              <a:gd name="T44" fmla="*/ 60 w 80"/>
              <a:gd name="T45" fmla="*/ 64 h 82"/>
              <a:gd name="T46" fmla="*/ 63 w 80"/>
              <a:gd name="T47" fmla="*/ 59 h 82"/>
              <a:gd name="T48" fmla="*/ 75 w 80"/>
              <a:gd name="T49" fmla="*/ 62 h 82"/>
              <a:gd name="T50" fmla="*/ 70 w 80"/>
              <a:gd name="T51" fmla="*/ 70 h 82"/>
              <a:gd name="T52" fmla="*/ 62 w 80"/>
              <a:gd name="T53" fmla="*/ 76 h 82"/>
              <a:gd name="T54" fmla="*/ 52 w 80"/>
              <a:gd name="T55" fmla="*/ 80 h 82"/>
              <a:gd name="T56" fmla="*/ 40 w 80"/>
              <a:gd name="T57" fmla="*/ 82 h 82"/>
              <a:gd name="T58" fmla="*/ 67 w 80"/>
              <a:gd name="T59" fmla="*/ 35 h 82"/>
              <a:gd name="T60" fmla="*/ 65 w 80"/>
              <a:gd name="T61" fmla="*/ 25 h 82"/>
              <a:gd name="T62" fmla="*/ 59 w 80"/>
              <a:gd name="T63" fmla="*/ 17 h 82"/>
              <a:gd name="T64" fmla="*/ 50 w 80"/>
              <a:gd name="T65" fmla="*/ 12 h 82"/>
              <a:gd name="T66" fmla="*/ 40 w 80"/>
              <a:gd name="T67" fmla="*/ 10 h 82"/>
              <a:gd name="T68" fmla="*/ 30 w 80"/>
              <a:gd name="T69" fmla="*/ 12 h 82"/>
              <a:gd name="T70" fmla="*/ 22 w 80"/>
              <a:gd name="T71" fmla="*/ 17 h 82"/>
              <a:gd name="T72" fmla="*/ 16 w 80"/>
              <a:gd name="T73" fmla="*/ 25 h 82"/>
              <a:gd name="T74" fmla="*/ 14 w 80"/>
              <a:gd name="T75" fmla="*/ 35 h 82"/>
              <a:gd name="T76" fmla="*/ 67 w 80"/>
              <a:gd name="T77" fmla="*/ 35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0" h="82">
                <a:moveTo>
                  <a:pt x="40" y="82"/>
                </a:moveTo>
                <a:cubicBezTo>
                  <a:pt x="34" y="82"/>
                  <a:pt x="29" y="81"/>
                  <a:pt x="24" y="79"/>
                </a:cubicBezTo>
                <a:cubicBezTo>
                  <a:pt x="19" y="76"/>
                  <a:pt x="15" y="73"/>
                  <a:pt x="11" y="70"/>
                </a:cubicBezTo>
                <a:cubicBezTo>
                  <a:pt x="8" y="66"/>
                  <a:pt x="5" y="62"/>
                  <a:pt x="3" y="57"/>
                </a:cubicBezTo>
                <a:cubicBezTo>
                  <a:pt x="1" y="52"/>
                  <a:pt x="0" y="46"/>
                  <a:pt x="0" y="41"/>
                </a:cubicBezTo>
                <a:cubicBezTo>
                  <a:pt x="0" y="35"/>
                  <a:pt x="1" y="30"/>
                  <a:pt x="3" y="25"/>
                </a:cubicBezTo>
                <a:cubicBezTo>
                  <a:pt x="5" y="20"/>
                  <a:pt x="8" y="16"/>
                  <a:pt x="11" y="12"/>
                </a:cubicBezTo>
                <a:cubicBezTo>
                  <a:pt x="15" y="8"/>
                  <a:pt x="19" y="5"/>
                  <a:pt x="24" y="3"/>
                </a:cubicBezTo>
                <a:cubicBezTo>
                  <a:pt x="29" y="1"/>
                  <a:pt x="34" y="0"/>
                  <a:pt x="40" y="0"/>
                </a:cubicBezTo>
                <a:cubicBezTo>
                  <a:pt x="46" y="0"/>
                  <a:pt x="52" y="1"/>
                  <a:pt x="57" y="3"/>
                </a:cubicBezTo>
                <a:cubicBezTo>
                  <a:pt x="62" y="5"/>
                  <a:pt x="66" y="8"/>
                  <a:pt x="69" y="12"/>
                </a:cubicBezTo>
                <a:cubicBezTo>
                  <a:pt x="73" y="16"/>
                  <a:pt x="75" y="20"/>
                  <a:pt x="77" y="25"/>
                </a:cubicBezTo>
                <a:cubicBezTo>
                  <a:pt x="79" y="30"/>
                  <a:pt x="80" y="35"/>
                  <a:pt x="80" y="40"/>
                </a:cubicBezTo>
                <a:cubicBezTo>
                  <a:pt x="80" y="41"/>
                  <a:pt x="80" y="42"/>
                  <a:pt x="80" y="43"/>
                </a:cubicBezTo>
                <a:cubicBezTo>
                  <a:pt x="80" y="44"/>
                  <a:pt x="80" y="45"/>
                  <a:pt x="80" y="45"/>
                </a:cubicBezTo>
                <a:cubicBezTo>
                  <a:pt x="14" y="45"/>
                  <a:pt x="14" y="45"/>
                  <a:pt x="14" y="45"/>
                </a:cubicBezTo>
                <a:cubicBezTo>
                  <a:pt x="14" y="49"/>
                  <a:pt x="15" y="53"/>
                  <a:pt x="17" y="56"/>
                </a:cubicBezTo>
                <a:cubicBezTo>
                  <a:pt x="18" y="59"/>
                  <a:pt x="20" y="62"/>
                  <a:pt x="23" y="64"/>
                </a:cubicBezTo>
                <a:cubicBezTo>
                  <a:pt x="25" y="67"/>
                  <a:pt x="28" y="69"/>
                  <a:pt x="31" y="70"/>
                </a:cubicBezTo>
                <a:cubicBezTo>
                  <a:pt x="34" y="71"/>
                  <a:pt x="37" y="72"/>
                  <a:pt x="41" y="72"/>
                </a:cubicBezTo>
                <a:cubicBezTo>
                  <a:pt x="43" y="72"/>
                  <a:pt x="46" y="72"/>
                  <a:pt x="48" y="71"/>
                </a:cubicBezTo>
                <a:cubicBezTo>
                  <a:pt x="50" y="70"/>
                  <a:pt x="52" y="69"/>
                  <a:pt x="54" y="68"/>
                </a:cubicBezTo>
                <a:cubicBezTo>
                  <a:pt x="56" y="67"/>
                  <a:pt x="58" y="66"/>
                  <a:pt x="60" y="64"/>
                </a:cubicBezTo>
                <a:cubicBezTo>
                  <a:pt x="61" y="63"/>
                  <a:pt x="63" y="61"/>
                  <a:pt x="63" y="59"/>
                </a:cubicBezTo>
                <a:cubicBezTo>
                  <a:pt x="75" y="62"/>
                  <a:pt x="75" y="62"/>
                  <a:pt x="75" y="62"/>
                </a:cubicBezTo>
                <a:cubicBezTo>
                  <a:pt x="74" y="65"/>
                  <a:pt x="72" y="67"/>
                  <a:pt x="70" y="70"/>
                </a:cubicBezTo>
                <a:cubicBezTo>
                  <a:pt x="67" y="72"/>
                  <a:pt x="65" y="74"/>
                  <a:pt x="62" y="76"/>
                </a:cubicBezTo>
                <a:cubicBezTo>
                  <a:pt x="59" y="78"/>
                  <a:pt x="55" y="79"/>
                  <a:pt x="52" y="80"/>
                </a:cubicBezTo>
                <a:cubicBezTo>
                  <a:pt x="48" y="81"/>
                  <a:pt x="44" y="82"/>
                  <a:pt x="40" y="82"/>
                </a:cubicBezTo>
                <a:close/>
                <a:moveTo>
                  <a:pt x="67" y="35"/>
                </a:moveTo>
                <a:cubicBezTo>
                  <a:pt x="67" y="32"/>
                  <a:pt x="66" y="28"/>
                  <a:pt x="65" y="25"/>
                </a:cubicBezTo>
                <a:cubicBezTo>
                  <a:pt x="63" y="22"/>
                  <a:pt x="61" y="19"/>
                  <a:pt x="59" y="17"/>
                </a:cubicBezTo>
                <a:cubicBezTo>
                  <a:pt x="56" y="15"/>
                  <a:pt x="54" y="13"/>
                  <a:pt x="50" y="12"/>
                </a:cubicBezTo>
                <a:cubicBezTo>
                  <a:pt x="47" y="10"/>
                  <a:pt x="44" y="10"/>
                  <a:pt x="40" y="10"/>
                </a:cubicBezTo>
                <a:cubicBezTo>
                  <a:pt x="37" y="10"/>
                  <a:pt x="34" y="10"/>
                  <a:pt x="30" y="12"/>
                </a:cubicBezTo>
                <a:cubicBezTo>
                  <a:pt x="27" y="13"/>
                  <a:pt x="25" y="15"/>
                  <a:pt x="22" y="17"/>
                </a:cubicBezTo>
                <a:cubicBezTo>
                  <a:pt x="20" y="19"/>
                  <a:pt x="18" y="22"/>
                  <a:pt x="16" y="25"/>
                </a:cubicBezTo>
                <a:cubicBezTo>
                  <a:pt x="15" y="28"/>
                  <a:pt x="14" y="32"/>
                  <a:pt x="14" y="35"/>
                </a:cubicBezTo>
                <a:cubicBezTo>
                  <a:pt x="67" y="35"/>
                  <a:pt x="67" y="35"/>
                  <a:pt x="67" y="3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4" name="Freeform 165"/>
          <p:cNvSpPr>
            <a:spLocks noEditPoints="1"/>
          </p:cNvSpPr>
          <p:nvPr/>
        </p:nvSpPr>
        <p:spPr bwMode="auto">
          <a:xfrm>
            <a:off x="4473576" y="4241800"/>
            <a:ext cx="61913" cy="84138"/>
          </a:xfrm>
          <a:custGeom>
            <a:avLst/>
            <a:gdLst>
              <a:gd name="T0" fmla="*/ 38 w 82"/>
              <a:gd name="T1" fmla="*/ 112 h 112"/>
              <a:gd name="T2" fmla="*/ 22 w 82"/>
              <a:gd name="T3" fmla="*/ 109 h 112"/>
              <a:gd name="T4" fmla="*/ 10 w 82"/>
              <a:gd name="T5" fmla="*/ 100 h 112"/>
              <a:gd name="T6" fmla="*/ 3 w 82"/>
              <a:gd name="T7" fmla="*/ 87 h 112"/>
              <a:gd name="T8" fmla="*/ 0 w 82"/>
              <a:gd name="T9" fmla="*/ 71 h 112"/>
              <a:gd name="T10" fmla="*/ 2 w 82"/>
              <a:gd name="T11" fmla="*/ 55 h 112"/>
              <a:gd name="T12" fmla="*/ 10 w 82"/>
              <a:gd name="T13" fmla="*/ 42 h 112"/>
              <a:gd name="T14" fmla="*/ 21 w 82"/>
              <a:gd name="T15" fmla="*/ 33 h 112"/>
              <a:gd name="T16" fmla="*/ 36 w 82"/>
              <a:gd name="T17" fmla="*/ 30 h 112"/>
              <a:gd name="T18" fmla="*/ 53 w 82"/>
              <a:gd name="T19" fmla="*/ 35 h 112"/>
              <a:gd name="T20" fmla="*/ 65 w 82"/>
              <a:gd name="T21" fmla="*/ 47 h 112"/>
              <a:gd name="T22" fmla="*/ 65 w 82"/>
              <a:gd name="T23" fmla="*/ 0 h 112"/>
              <a:gd name="T24" fmla="*/ 78 w 82"/>
              <a:gd name="T25" fmla="*/ 0 h 112"/>
              <a:gd name="T26" fmla="*/ 78 w 82"/>
              <a:gd name="T27" fmla="*/ 94 h 112"/>
              <a:gd name="T28" fmla="*/ 82 w 82"/>
              <a:gd name="T29" fmla="*/ 99 h 112"/>
              <a:gd name="T30" fmla="*/ 82 w 82"/>
              <a:gd name="T31" fmla="*/ 110 h 112"/>
              <a:gd name="T32" fmla="*/ 79 w 82"/>
              <a:gd name="T33" fmla="*/ 111 h 112"/>
              <a:gd name="T34" fmla="*/ 76 w 82"/>
              <a:gd name="T35" fmla="*/ 111 h 112"/>
              <a:gd name="T36" fmla="*/ 70 w 82"/>
              <a:gd name="T37" fmla="*/ 108 h 112"/>
              <a:gd name="T38" fmla="*/ 67 w 82"/>
              <a:gd name="T39" fmla="*/ 102 h 112"/>
              <a:gd name="T40" fmla="*/ 67 w 82"/>
              <a:gd name="T41" fmla="*/ 95 h 112"/>
              <a:gd name="T42" fmla="*/ 54 w 82"/>
              <a:gd name="T43" fmla="*/ 108 h 112"/>
              <a:gd name="T44" fmla="*/ 38 w 82"/>
              <a:gd name="T45" fmla="*/ 112 h 112"/>
              <a:gd name="T46" fmla="*/ 41 w 82"/>
              <a:gd name="T47" fmla="*/ 100 h 112"/>
              <a:gd name="T48" fmla="*/ 48 w 82"/>
              <a:gd name="T49" fmla="*/ 99 h 112"/>
              <a:gd name="T50" fmla="*/ 56 w 82"/>
              <a:gd name="T51" fmla="*/ 95 h 112"/>
              <a:gd name="T52" fmla="*/ 61 w 82"/>
              <a:gd name="T53" fmla="*/ 89 h 112"/>
              <a:gd name="T54" fmla="*/ 65 w 82"/>
              <a:gd name="T55" fmla="*/ 83 h 112"/>
              <a:gd name="T56" fmla="*/ 65 w 82"/>
              <a:gd name="T57" fmla="*/ 60 h 112"/>
              <a:gd name="T58" fmla="*/ 61 w 82"/>
              <a:gd name="T59" fmla="*/ 53 h 112"/>
              <a:gd name="T60" fmla="*/ 54 w 82"/>
              <a:gd name="T61" fmla="*/ 47 h 112"/>
              <a:gd name="T62" fmla="*/ 47 w 82"/>
              <a:gd name="T63" fmla="*/ 43 h 112"/>
              <a:gd name="T64" fmla="*/ 40 w 82"/>
              <a:gd name="T65" fmla="*/ 41 h 112"/>
              <a:gd name="T66" fmla="*/ 29 w 82"/>
              <a:gd name="T67" fmla="*/ 44 h 112"/>
              <a:gd name="T68" fmla="*/ 21 w 82"/>
              <a:gd name="T69" fmla="*/ 50 h 112"/>
              <a:gd name="T70" fmla="*/ 15 w 82"/>
              <a:gd name="T71" fmla="*/ 60 h 112"/>
              <a:gd name="T72" fmla="*/ 14 w 82"/>
              <a:gd name="T73" fmla="*/ 71 h 112"/>
              <a:gd name="T74" fmla="*/ 16 w 82"/>
              <a:gd name="T75" fmla="*/ 82 h 112"/>
              <a:gd name="T76" fmla="*/ 21 w 82"/>
              <a:gd name="T77" fmla="*/ 92 h 112"/>
              <a:gd name="T78" fmla="*/ 30 w 82"/>
              <a:gd name="T79" fmla="*/ 98 h 112"/>
              <a:gd name="T80" fmla="*/ 41 w 82"/>
              <a:gd name="T81" fmla="*/ 10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2" h="112">
                <a:moveTo>
                  <a:pt x="38" y="112"/>
                </a:moveTo>
                <a:cubicBezTo>
                  <a:pt x="32" y="112"/>
                  <a:pt x="27" y="111"/>
                  <a:pt x="22" y="109"/>
                </a:cubicBezTo>
                <a:cubicBezTo>
                  <a:pt x="18" y="106"/>
                  <a:pt x="14" y="103"/>
                  <a:pt x="10" y="100"/>
                </a:cubicBezTo>
                <a:cubicBezTo>
                  <a:pt x="7" y="96"/>
                  <a:pt x="4" y="92"/>
                  <a:pt x="3" y="87"/>
                </a:cubicBezTo>
                <a:cubicBezTo>
                  <a:pt x="1" y="82"/>
                  <a:pt x="0" y="76"/>
                  <a:pt x="0" y="71"/>
                </a:cubicBezTo>
                <a:cubicBezTo>
                  <a:pt x="0" y="65"/>
                  <a:pt x="1" y="60"/>
                  <a:pt x="2" y="55"/>
                </a:cubicBezTo>
                <a:cubicBezTo>
                  <a:pt x="4" y="50"/>
                  <a:pt x="7" y="46"/>
                  <a:pt x="10" y="42"/>
                </a:cubicBezTo>
                <a:cubicBezTo>
                  <a:pt x="13" y="38"/>
                  <a:pt x="17" y="35"/>
                  <a:pt x="21" y="33"/>
                </a:cubicBezTo>
                <a:cubicBezTo>
                  <a:pt x="26" y="31"/>
                  <a:pt x="30" y="30"/>
                  <a:pt x="36" y="30"/>
                </a:cubicBezTo>
                <a:cubicBezTo>
                  <a:pt x="42" y="30"/>
                  <a:pt x="48" y="31"/>
                  <a:pt x="53" y="35"/>
                </a:cubicBezTo>
                <a:cubicBezTo>
                  <a:pt x="58" y="38"/>
                  <a:pt x="62" y="42"/>
                  <a:pt x="65" y="47"/>
                </a:cubicBezTo>
                <a:cubicBezTo>
                  <a:pt x="65" y="0"/>
                  <a:pt x="65" y="0"/>
                  <a:pt x="65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8" y="94"/>
                  <a:pt x="78" y="94"/>
                  <a:pt x="78" y="94"/>
                </a:cubicBezTo>
                <a:cubicBezTo>
                  <a:pt x="78" y="97"/>
                  <a:pt x="80" y="99"/>
                  <a:pt x="82" y="99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81" y="111"/>
                  <a:pt x="80" y="111"/>
                  <a:pt x="79" y="111"/>
                </a:cubicBezTo>
                <a:cubicBezTo>
                  <a:pt x="78" y="111"/>
                  <a:pt x="77" y="111"/>
                  <a:pt x="76" y="111"/>
                </a:cubicBezTo>
                <a:cubicBezTo>
                  <a:pt x="74" y="111"/>
                  <a:pt x="71" y="110"/>
                  <a:pt x="70" y="108"/>
                </a:cubicBezTo>
                <a:cubicBezTo>
                  <a:pt x="68" y="107"/>
                  <a:pt x="67" y="105"/>
                  <a:pt x="67" y="102"/>
                </a:cubicBezTo>
                <a:cubicBezTo>
                  <a:pt x="67" y="95"/>
                  <a:pt x="67" y="95"/>
                  <a:pt x="67" y="95"/>
                </a:cubicBezTo>
                <a:cubicBezTo>
                  <a:pt x="63" y="101"/>
                  <a:pt x="59" y="105"/>
                  <a:pt x="54" y="108"/>
                </a:cubicBezTo>
                <a:cubicBezTo>
                  <a:pt x="49" y="110"/>
                  <a:pt x="43" y="112"/>
                  <a:pt x="38" y="112"/>
                </a:cubicBezTo>
                <a:close/>
                <a:moveTo>
                  <a:pt x="41" y="100"/>
                </a:moveTo>
                <a:cubicBezTo>
                  <a:pt x="43" y="100"/>
                  <a:pt x="46" y="100"/>
                  <a:pt x="48" y="99"/>
                </a:cubicBezTo>
                <a:cubicBezTo>
                  <a:pt x="51" y="98"/>
                  <a:pt x="53" y="97"/>
                  <a:pt x="56" y="95"/>
                </a:cubicBezTo>
                <a:cubicBezTo>
                  <a:pt x="58" y="94"/>
                  <a:pt x="60" y="92"/>
                  <a:pt x="61" y="89"/>
                </a:cubicBezTo>
                <a:cubicBezTo>
                  <a:pt x="63" y="87"/>
                  <a:pt x="64" y="85"/>
                  <a:pt x="65" y="83"/>
                </a:cubicBezTo>
                <a:cubicBezTo>
                  <a:pt x="65" y="60"/>
                  <a:pt x="65" y="60"/>
                  <a:pt x="65" y="60"/>
                </a:cubicBezTo>
                <a:cubicBezTo>
                  <a:pt x="64" y="57"/>
                  <a:pt x="62" y="55"/>
                  <a:pt x="61" y="53"/>
                </a:cubicBezTo>
                <a:cubicBezTo>
                  <a:pt x="59" y="50"/>
                  <a:pt x="57" y="48"/>
                  <a:pt x="54" y="47"/>
                </a:cubicBezTo>
                <a:cubicBezTo>
                  <a:pt x="52" y="45"/>
                  <a:pt x="50" y="44"/>
                  <a:pt x="47" y="43"/>
                </a:cubicBezTo>
                <a:cubicBezTo>
                  <a:pt x="45" y="42"/>
                  <a:pt x="42" y="41"/>
                  <a:pt x="40" y="41"/>
                </a:cubicBezTo>
                <a:cubicBezTo>
                  <a:pt x="36" y="41"/>
                  <a:pt x="32" y="42"/>
                  <a:pt x="29" y="44"/>
                </a:cubicBezTo>
                <a:cubicBezTo>
                  <a:pt x="26" y="45"/>
                  <a:pt x="23" y="48"/>
                  <a:pt x="21" y="50"/>
                </a:cubicBezTo>
                <a:cubicBezTo>
                  <a:pt x="18" y="53"/>
                  <a:pt x="17" y="56"/>
                  <a:pt x="15" y="60"/>
                </a:cubicBezTo>
                <a:cubicBezTo>
                  <a:pt x="14" y="64"/>
                  <a:pt x="14" y="67"/>
                  <a:pt x="14" y="71"/>
                </a:cubicBezTo>
                <a:cubicBezTo>
                  <a:pt x="14" y="75"/>
                  <a:pt x="14" y="79"/>
                  <a:pt x="16" y="82"/>
                </a:cubicBezTo>
                <a:cubicBezTo>
                  <a:pt x="17" y="86"/>
                  <a:pt x="19" y="89"/>
                  <a:pt x="21" y="92"/>
                </a:cubicBezTo>
                <a:cubicBezTo>
                  <a:pt x="24" y="94"/>
                  <a:pt x="27" y="96"/>
                  <a:pt x="30" y="98"/>
                </a:cubicBezTo>
                <a:cubicBezTo>
                  <a:pt x="33" y="100"/>
                  <a:pt x="37" y="100"/>
                  <a:pt x="41" y="10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5" name="Freeform 166"/>
          <p:cNvSpPr>
            <a:spLocks noEditPoints="1"/>
          </p:cNvSpPr>
          <p:nvPr/>
        </p:nvSpPr>
        <p:spPr bwMode="auto">
          <a:xfrm>
            <a:off x="4573588" y="4264025"/>
            <a:ext cx="55563" cy="61913"/>
          </a:xfrm>
          <a:custGeom>
            <a:avLst/>
            <a:gdLst>
              <a:gd name="T0" fmla="*/ 26 w 73"/>
              <a:gd name="T1" fmla="*/ 82 h 82"/>
              <a:gd name="T2" fmla="*/ 16 w 73"/>
              <a:gd name="T3" fmla="*/ 80 h 82"/>
              <a:gd name="T4" fmla="*/ 7 w 73"/>
              <a:gd name="T5" fmla="*/ 75 h 82"/>
              <a:gd name="T6" fmla="*/ 2 w 73"/>
              <a:gd name="T7" fmla="*/ 67 h 82"/>
              <a:gd name="T8" fmla="*/ 0 w 73"/>
              <a:gd name="T9" fmla="*/ 57 h 82"/>
              <a:gd name="T10" fmla="*/ 2 w 73"/>
              <a:gd name="T11" fmla="*/ 47 h 82"/>
              <a:gd name="T12" fmla="*/ 9 w 73"/>
              <a:gd name="T13" fmla="*/ 40 h 82"/>
              <a:gd name="T14" fmla="*/ 20 w 73"/>
              <a:gd name="T15" fmla="*/ 35 h 82"/>
              <a:gd name="T16" fmla="*/ 33 w 73"/>
              <a:gd name="T17" fmla="*/ 33 h 82"/>
              <a:gd name="T18" fmla="*/ 45 w 73"/>
              <a:gd name="T19" fmla="*/ 34 h 82"/>
              <a:gd name="T20" fmla="*/ 55 w 73"/>
              <a:gd name="T21" fmla="*/ 37 h 82"/>
              <a:gd name="T22" fmla="*/ 55 w 73"/>
              <a:gd name="T23" fmla="*/ 30 h 82"/>
              <a:gd name="T24" fmla="*/ 50 w 73"/>
              <a:gd name="T25" fmla="*/ 15 h 82"/>
              <a:gd name="T26" fmla="*/ 34 w 73"/>
              <a:gd name="T27" fmla="*/ 9 h 82"/>
              <a:gd name="T28" fmla="*/ 9 w 73"/>
              <a:gd name="T29" fmla="*/ 19 h 82"/>
              <a:gd name="T30" fmla="*/ 5 w 73"/>
              <a:gd name="T31" fmla="*/ 10 h 82"/>
              <a:gd name="T32" fmla="*/ 35 w 73"/>
              <a:gd name="T33" fmla="*/ 0 h 82"/>
              <a:gd name="T34" fmla="*/ 60 w 73"/>
              <a:gd name="T35" fmla="*/ 8 h 82"/>
              <a:gd name="T36" fmla="*/ 68 w 73"/>
              <a:gd name="T37" fmla="*/ 32 h 82"/>
              <a:gd name="T38" fmla="*/ 68 w 73"/>
              <a:gd name="T39" fmla="*/ 64 h 82"/>
              <a:gd name="T40" fmla="*/ 73 w 73"/>
              <a:gd name="T41" fmla="*/ 69 h 82"/>
              <a:gd name="T42" fmla="*/ 73 w 73"/>
              <a:gd name="T43" fmla="*/ 80 h 82"/>
              <a:gd name="T44" fmla="*/ 69 w 73"/>
              <a:gd name="T45" fmla="*/ 81 h 82"/>
              <a:gd name="T46" fmla="*/ 66 w 73"/>
              <a:gd name="T47" fmla="*/ 81 h 82"/>
              <a:gd name="T48" fmla="*/ 60 w 73"/>
              <a:gd name="T49" fmla="*/ 79 h 82"/>
              <a:gd name="T50" fmla="*/ 57 w 73"/>
              <a:gd name="T51" fmla="*/ 73 h 82"/>
              <a:gd name="T52" fmla="*/ 57 w 73"/>
              <a:gd name="T53" fmla="*/ 67 h 82"/>
              <a:gd name="T54" fmla="*/ 44 w 73"/>
              <a:gd name="T55" fmla="*/ 78 h 82"/>
              <a:gd name="T56" fmla="*/ 26 w 73"/>
              <a:gd name="T57" fmla="*/ 82 h 82"/>
              <a:gd name="T58" fmla="*/ 30 w 73"/>
              <a:gd name="T59" fmla="*/ 72 h 82"/>
              <a:gd name="T60" fmla="*/ 43 w 73"/>
              <a:gd name="T61" fmla="*/ 69 h 82"/>
              <a:gd name="T62" fmla="*/ 52 w 73"/>
              <a:gd name="T63" fmla="*/ 62 h 82"/>
              <a:gd name="T64" fmla="*/ 55 w 73"/>
              <a:gd name="T65" fmla="*/ 56 h 82"/>
              <a:gd name="T66" fmla="*/ 55 w 73"/>
              <a:gd name="T67" fmla="*/ 45 h 82"/>
              <a:gd name="T68" fmla="*/ 35 w 73"/>
              <a:gd name="T69" fmla="*/ 41 h 82"/>
              <a:gd name="T70" fmla="*/ 19 w 73"/>
              <a:gd name="T71" fmla="*/ 45 h 82"/>
              <a:gd name="T72" fmla="*/ 12 w 73"/>
              <a:gd name="T73" fmla="*/ 56 h 82"/>
              <a:gd name="T74" fmla="*/ 14 w 73"/>
              <a:gd name="T75" fmla="*/ 62 h 82"/>
              <a:gd name="T76" fmla="*/ 17 w 73"/>
              <a:gd name="T77" fmla="*/ 67 h 82"/>
              <a:gd name="T78" fmla="*/ 23 w 73"/>
              <a:gd name="T79" fmla="*/ 71 h 82"/>
              <a:gd name="T80" fmla="*/ 30 w 73"/>
              <a:gd name="T81" fmla="*/ 7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3" h="82">
                <a:moveTo>
                  <a:pt x="26" y="82"/>
                </a:moveTo>
                <a:cubicBezTo>
                  <a:pt x="22" y="82"/>
                  <a:pt x="19" y="81"/>
                  <a:pt x="16" y="80"/>
                </a:cubicBezTo>
                <a:cubicBezTo>
                  <a:pt x="12" y="79"/>
                  <a:pt x="10" y="77"/>
                  <a:pt x="7" y="75"/>
                </a:cubicBezTo>
                <a:cubicBezTo>
                  <a:pt x="5" y="73"/>
                  <a:pt x="3" y="70"/>
                  <a:pt x="2" y="67"/>
                </a:cubicBezTo>
                <a:cubicBezTo>
                  <a:pt x="0" y="64"/>
                  <a:pt x="0" y="61"/>
                  <a:pt x="0" y="57"/>
                </a:cubicBezTo>
                <a:cubicBezTo>
                  <a:pt x="0" y="53"/>
                  <a:pt x="0" y="50"/>
                  <a:pt x="2" y="47"/>
                </a:cubicBezTo>
                <a:cubicBezTo>
                  <a:pt x="4" y="44"/>
                  <a:pt x="6" y="42"/>
                  <a:pt x="9" y="40"/>
                </a:cubicBezTo>
                <a:cubicBezTo>
                  <a:pt x="12" y="37"/>
                  <a:pt x="15" y="36"/>
                  <a:pt x="20" y="35"/>
                </a:cubicBezTo>
                <a:cubicBezTo>
                  <a:pt x="24" y="33"/>
                  <a:pt x="28" y="33"/>
                  <a:pt x="33" y="33"/>
                </a:cubicBezTo>
                <a:cubicBezTo>
                  <a:pt x="37" y="33"/>
                  <a:pt x="41" y="33"/>
                  <a:pt x="45" y="34"/>
                </a:cubicBezTo>
                <a:cubicBezTo>
                  <a:pt x="49" y="34"/>
                  <a:pt x="52" y="35"/>
                  <a:pt x="55" y="37"/>
                </a:cubicBezTo>
                <a:cubicBezTo>
                  <a:pt x="55" y="30"/>
                  <a:pt x="55" y="30"/>
                  <a:pt x="55" y="30"/>
                </a:cubicBezTo>
                <a:cubicBezTo>
                  <a:pt x="55" y="24"/>
                  <a:pt x="53" y="19"/>
                  <a:pt x="50" y="15"/>
                </a:cubicBezTo>
                <a:cubicBezTo>
                  <a:pt x="46" y="11"/>
                  <a:pt x="41" y="9"/>
                  <a:pt x="34" y="9"/>
                </a:cubicBezTo>
                <a:cubicBezTo>
                  <a:pt x="26" y="9"/>
                  <a:pt x="18" y="13"/>
                  <a:pt x="9" y="19"/>
                </a:cubicBezTo>
                <a:cubicBezTo>
                  <a:pt x="5" y="10"/>
                  <a:pt x="5" y="10"/>
                  <a:pt x="5" y="10"/>
                </a:cubicBezTo>
                <a:cubicBezTo>
                  <a:pt x="15" y="3"/>
                  <a:pt x="25" y="0"/>
                  <a:pt x="35" y="0"/>
                </a:cubicBezTo>
                <a:cubicBezTo>
                  <a:pt x="46" y="0"/>
                  <a:pt x="54" y="3"/>
                  <a:pt x="60" y="8"/>
                </a:cubicBezTo>
                <a:cubicBezTo>
                  <a:pt x="66" y="14"/>
                  <a:pt x="68" y="22"/>
                  <a:pt x="68" y="32"/>
                </a:cubicBezTo>
                <a:cubicBezTo>
                  <a:pt x="68" y="64"/>
                  <a:pt x="68" y="64"/>
                  <a:pt x="68" y="64"/>
                </a:cubicBezTo>
                <a:cubicBezTo>
                  <a:pt x="68" y="67"/>
                  <a:pt x="70" y="69"/>
                  <a:pt x="73" y="69"/>
                </a:cubicBezTo>
                <a:cubicBezTo>
                  <a:pt x="73" y="80"/>
                  <a:pt x="73" y="80"/>
                  <a:pt x="73" y="80"/>
                </a:cubicBezTo>
                <a:cubicBezTo>
                  <a:pt x="71" y="81"/>
                  <a:pt x="70" y="81"/>
                  <a:pt x="69" y="81"/>
                </a:cubicBezTo>
                <a:cubicBezTo>
                  <a:pt x="68" y="81"/>
                  <a:pt x="67" y="81"/>
                  <a:pt x="66" y="81"/>
                </a:cubicBezTo>
                <a:cubicBezTo>
                  <a:pt x="64" y="81"/>
                  <a:pt x="62" y="80"/>
                  <a:pt x="60" y="79"/>
                </a:cubicBezTo>
                <a:cubicBezTo>
                  <a:pt x="59" y="77"/>
                  <a:pt x="58" y="75"/>
                  <a:pt x="57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3" y="72"/>
                  <a:pt x="49" y="76"/>
                  <a:pt x="44" y="78"/>
                </a:cubicBezTo>
                <a:cubicBezTo>
                  <a:pt x="38" y="81"/>
                  <a:pt x="32" y="82"/>
                  <a:pt x="26" y="82"/>
                </a:cubicBezTo>
                <a:close/>
                <a:moveTo>
                  <a:pt x="30" y="72"/>
                </a:moveTo>
                <a:cubicBezTo>
                  <a:pt x="34" y="72"/>
                  <a:pt x="39" y="71"/>
                  <a:pt x="43" y="69"/>
                </a:cubicBezTo>
                <a:cubicBezTo>
                  <a:pt x="47" y="67"/>
                  <a:pt x="50" y="65"/>
                  <a:pt x="52" y="62"/>
                </a:cubicBezTo>
                <a:cubicBezTo>
                  <a:pt x="54" y="60"/>
                  <a:pt x="55" y="58"/>
                  <a:pt x="55" y="56"/>
                </a:cubicBezTo>
                <a:cubicBezTo>
                  <a:pt x="55" y="45"/>
                  <a:pt x="55" y="45"/>
                  <a:pt x="55" y="45"/>
                </a:cubicBezTo>
                <a:cubicBezTo>
                  <a:pt x="49" y="42"/>
                  <a:pt x="42" y="41"/>
                  <a:pt x="35" y="41"/>
                </a:cubicBezTo>
                <a:cubicBezTo>
                  <a:pt x="28" y="41"/>
                  <a:pt x="23" y="42"/>
                  <a:pt x="19" y="45"/>
                </a:cubicBezTo>
                <a:cubicBezTo>
                  <a:pt x="14" y="48"/>
                  <a:pt x="12" y="52"/>
                  <a:pt x="12" y="56"/>
                </a:cubicBezTo>
                <a:cubicBezTo>
                  <a:pt x="12" y="58"/>
                  <a:pt x="13" y="60"/>
                  <a:pt x="14" y="62"/>
                </a:cubicBezTo>
                <a:cubicBezTo>
                  <a:pt x="14" y="64"/>
                  <a:pt x="16" y="66"/>
                  <a:pt x="17" y="67"/>
                </a:cubicBezTo>
                <a:cubicBezTo>
                  <a:pt x="19" y="69"/>
                  <a:pt x="21" y="70"/>
                  <a:pt x="23" y="71"/>
                </a:cubicBezTo>
                <a:cubicBezTo>
                  <a:pt x="25" y="71"/>
                  <a:pt x="27" y="72"/>
                  <a:pt x="30" y="7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6" name="Freeform 167"/>
          <p:cNvSpPr>
            <a:spLocks/>
          </p:cNvSpPr>
          <p:nvPr/>
        </p:nvSpPr>
        <p:spPr bwMode="auto">
          <a:xfrm>
            <a:off x="4641851" y="4241800"/>
            <a:ext cx="25400" cy="82550"/>
          </a:xfrm>
          <a:custGeom>
            <a:avLst/>
            <a:gdLst>
              <a:gd name="T0" fmla="*/ 0 w 33"/>
              <a:gd name="T1" fmla="*/ 0 h 111"/>
              <a:gd name="T2" fmla="*/ 14 w 33"/>
              <a:gd name="T3" fmla="*/ 0 h 111"/>
              <a:gd name="T4" fmla="*/ 14 w 33"/>
              <a:gd name="T5" fmla="*/ 90 h 111"/>
              <a:gd name="T6" fmla="*/ 16 w 33"/>
              <a:gd name="T7" fmla="*/ 97 h 111"/>
              <a:gd name="T8" fmla="*/ 23 w 33"/>
              <a:gd name="T9" fmla="*/ 99 h 111"/>
              <a:gd name="T10" fmla="*/ 26 w 33"/>
              <a:gd name="T11" fmla="*/ 99 h 111"/>
              <a:gd name="T12" fmla="*/ 31 w 33"/>
              <a:gd name="T13" fmla="*/ 97 h 111"/>
              <a:gd name="T14" fmla="*/ 33 w 33"/>
              <a:gd name="T15" fmla="*/ 108 h 111"/>
              <a:gd name="T16" fmla="*/ 25 w 33"/>
              <a:gd name="T17" fmla="*/ 111 h 111"/>
              <a:gd name="T18" fmla="*/ 17 w 33"/>
              <a:gd name="T19" fmla="*/ 111 h 111"/>
              <a:gd name="T20" fmla="*/ 5 w 33"/>
              <a:gd name="T21" fmla="*/ 107 h 111"/>
              <a:gd name="T22" fmla="*/ 0 w 33"/>
              <a:gd name="T23" fmla="*/ 95 h 111"/>
              <a:gd name="T24" fmla="*/ 0 w 33"/>
              <a:gd name="T25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" h="111">
                <a:moveTo>
                  <a:pt x="0" y="0"/>
                </a:moveTo>
                <a:cubicBezTo>
                  <a:pt x="14" y="0"/>
                  <a:pt x="14" y="0"/>
                  <a:pt x="14" y="0"/>
                </a:cubicBezTo>
                <a:cubicBezTo>
                  <a:pt x="14" y="90"/>
                  <a:pt x="14" y="90"/>
                  <a:pt x="14" y="90"/>
                </a:cubicBezTo>
                <a:cubicBezTo>
                  <a:pt x="14" y="93"/>
                  <a:pt x="14" y="95"/>
                  <a:pt x="16" y="97"/>
                </a:cubicBezTo>
                <a:cubicBezTo>
                  <a:pt x="17" y="98"/>
                  <a:pt x="20" y="99"/>
                  <a:pt x="23" y="99"/>
                </a:cubicBezTo>
                <a:cubicBezTo>
                  <a:pt x="24" y="99"/>
                  <a:pt x="25" y="99"/>
                  <a:pt x="26" y="99"/>
                </a:cubicBezTo>
                <a:cubicBezTo>
                  <a:pt x="28" y="98"/>
                  <a:pt x="29" y="98"/>
                  <a:pt x="31" y="97"/>
                </a:cubicBezTo>
                <a:cubicBezTo>
                  <a:pt x="33" y="108"/>
                  <a:pt x="33" y="108"/>
                  <a:pt x="33" y="108"/>
                </a:cubicBezTo>
                <a:cubicBezTo>
                  <a:pt x="31" y="109"/>
                  <a:pt x="28" y="110"/>
                  <a:pt x="25" y="111"/>
                </a:cubicBezTo>
                <a:cubicBezTo>
                  <a:pt x="22" y="111"/>
                  <a:pt x="19" y="111"/>
                  <a:pt x="17" y="111"/>
                </a:cubicBezTo>
                <a:cubicBezTo>
                  <a:pt x="12" y="111"/>
                  <a:pt x="8" y="110"/>
                  <a:pt x="5" y="107"/>
                </a:cubicBezTo>
                <a:cubicBezTo>
                  <a:pt x="2" y="104"/>
                  <a:pt x="0" y="100"/>
                  <a:pt x="0" y="95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7" name="Freeform 168"/>
          <p:cNvSpPr>
            <a:spLocks noEditPoints="1"/>
          </p:cNvSpPr>
          <p:nvPr/>
        </p:nvSpPr>
        <p:spPr bwMode="auto">
          <a:xfrm>
            <a:off x="4673601" y="4241800"/>
            <a:ext cx="11113" cy="82550"/>
          </a:xfrm>
          <a:custGeom>
            <a:avLst/>
            <a:gdLst>
              <a:gd name="T0" fmla="*/ 0 w 7"/>
              <a:gd name="T1" fmla="*/ 52 h 52"/>
              <a:gd name="T2" fmla="*/ 0 w 7"/>
              <a:gd name="T3" fmla="*/ 14 h 52"/>
              <a:gd name="T4" fmla="*/ 7 w 7"/>
              <a:gd name="T5" fmla="*/ 14 h 52"/>
              <a:gd name="T6" fmla="*/ 7 w 7"/>
              <a:gd name="T7" fmla="*/ 52 h 52"/>
              <a:gd name="T8" fmla="*/ 0 w 7"/>
              <a:gd name="T9" fmla="*/ 52 h 52"/>
              <a:gd name="T10" fmla="*/ 0 w 7"/>
              <a:gd name="T11" fmla="*/ 52 h 52"/>
              <a:gd name="T12" fmla="*/ 0 w 7"/>
              <a:gd name="T13" fmla="*/ 7 h 52"/>
              <a:gd name="T14" fmla="*/ 0 w 7"/>
              <a:gd name="T15" fmla="*/ 0 h 52"/>
              <a:gd name="T16" fmla="*/ 7 w 7"/>
              <a:gd name="T17" fmla="*/ 0 h 52"/>
              <a:gd name="T18" fmla="*/ 7 w 7"/>
              <a:gd name="T19" fmla="*/ 7 h 52"/>
              <a:gd name="T20" fmla="*/ 0 w 7"/>
              <a:gd name="T21" fmla="*/ 7 h 52"/>
              <a:gd name="T22" fmla="*/ 0 w 7"/>
              <a:gd name="T23" fmla="*/ 7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" h="52">
                <a:moveTo>
                  <a:pt x="0" y="52"/>
                </a:moveTo>
                <a:lnTo>
                  <a:pt x="0" y="14"/>
                </a:lnTo>
                <a:lnTo>
                  <a:pt x="7" y="14"/>
                </a:lnTo>
                <a:lnTo>
                  <a:pt x="7" y="52"/>
                </a:lnTo>
                <a:lnTo>
                  <a:pt x="0" y="52"/>
                </a:lnTo>
                <a:lnTo>
                  <a:pt x="0" y="52"/>
                </a:lnTo>
                <a:close/>
                <a:moveTo>
                  <a:pt x="0" y="7"/>
                </a:moveTo>
                <a:lnTo>
                  <a:pt x="0" y="0"/>
                </a:lnTo>
                <a:lnTo>
                  <a:pt x="7" y="0"/>
                </a:lnTo>
                <a:lnTo>
                  <a:pt x="7" y="7"/>
                </a:lnTo>
                <a:lnTo>
                  <a:pt x="0" y="7"/>
                </a:lnTo>
                <a:lnTo>
                  <a:pt x="0" y="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8" name="Freeform 169"/>
          <p:cNvSpPr>
            <a:spLocks noEditPoints="1"/>
          </p:cNvSpPr>
          <p:nvPr/>
        </p:nvSpPr>
        <p:spPr bwMode="auto">
          <a:xfrm>
            <a:off x="4697413" y="4264025"/>
            <a:ext cx="61913" cy="85725"/>
          </a:xfrm>
          <a:custGeom>
            <a:avLst/>
            <a:gdLst>
              <a:gd name="T0" fmla="*/ 36 w 82"/>
              <a:gd name="T1" fmla="*/ 82 h 113"/>
              <a:gd name="T2" fmla="*/ 21 w 82"/>
              <a:gd name="T3" fmla="*/ 79 h 113"/>
              <a:gd name="T4" fmla="*/ 10 w 82"/>
              <a:gd name="T5" fmla="*/ 70 h 113"/>
              <a:gd name="T6" fmla="*/ 3 w 82"/>
              <a:gd name="T7" fmla="*/ 56 h 113"/>
              <a:gd name="T8" fmla="*/ 0 w 82"/>
              <a:gd name="T9" fmla="*/ 41 h 113"/>
              <a:gd name="T10" fmla="*/ 3 w 82"/>
              <a:gd name="T11" fmla="*/ 25 h 113"/>
              <a:gd name="T12" fmla="*/ 11 w 82"/>
              <a:gd name="T13" fmla="*/ 12 h 113"/>
              <a:gd name="T14" fmla="*/ 23 w 82"/>
              <a:gd name="T15" fmla="*/ 3 h 113"/>
              <a:gd name="T16" fmla="*/ 38 w 82"/>
              <a:gd name="T17" fmla="*/ 0 h 113"/>
              <a:gd name="T18" fmla="*/ 54 w 82"/>
              <a:gd name="T19" fmla="*/ 4 h 113"/>
              <a:gd name="T20" fmla="*/ 66 w 82"/>
              <a:gd name="T21" fmla="*/ 16 h 113"/>
              <a:gd name="T22" fmla="*/ 66 w 82"/>
              <a:gd name="T23" fmla="*/ 1 h 113"/>
              <a:gd name="T24" fmla="*/ 78 w 82"/>
              <a:gd name="T25" fmla="*/ 1 h 113"/>
              <a:gd name="T26" fmla="*/ 78 w 82"/>
              <a:gd name="T27" fmla="*/ 96 h 113"/>
              <a:gd name="T28" fmla="*/ 82 w 82"/>
              <a:gd name="T29" fmla="*/ 101 h 113"/>
              <a:gd name="T30" fmla="*/ 82 w 82"/>
              <a:gd name="T31" fmla="*/ 112 h 113"/>
              <a:gd name="T32" fmla="*/ 75 w 82"/>
              <a:gd name="T33" fmla="*/ 113 h 113"/>
              <a:gd name="T34" fmla="*/ 68 w 82"/>
              <a:gd name="T35" fmla="*/ 109 h 113"/>
              <a:gd name="T36" fmla="*/ 65 w 82"/>
              <a:gd name="T37" fmla="*/ 102 h 113"/>
              <a:gd name="T38" fmla="*/ 65 w 82"/>
              <a:gd name="T39" fmla="*/ 65 h 113"/>
              <a:gd name="T40" fmla="*/ 36 w 82"/>
              <a:gd name="T41" fmla="*/ 82 h 113"/>
              <a:gd name="T42" fmla="*/ 40 w 82"/>
              <a:gd name="T43" fmla="*/ 70 h 113"/>
              <a:gd name="T44" fmla="*/ 55 w 82"/>
              <a:gd name="T45" fmla="*/ 65 h 113"/>
              <a:gd name="T46" fmla="*/ 65 w 82"/>
              <a:gd name="T47" fmla="*/ 53 h 113"/>
              <a:gd name="T48" fmla="*/ 65 w 82"/>
              <a:gd name="T49" fmla="*/ 31 h 113"/>
              <a:gd name="T50" fmla="*/ 62 w 82"/>
              <a:gd name="T51" fmla="*/ 23 h 113"/>
              <a:gd name="T52" fmla="*/ 56 w 82"/>
              <a:gd name="T53" fmla="*/ 17 h 113"/>
              <a:gd name="T54" fmla="*/ 48 w 82"/>
              <a:gd name="T55" fmla="*/ 13 h 113"/>
              <a:gd name="T56" fmla="*/ 40 w 82"/>
              <a:gd name="T57" fmla="*/ 11 h 113"/>
              <a:gd name="T58" fmla="*/ 30 w 82"/>
              <a:gd name="T59" fmla="*/ 14 h 113"/>
              <a:gd name="T60" fmla="*/ 21 w 82"/>
              <a:gd name="T61" fmla="*/ 20 h 113"/>
              <a:gd name="T62" fmla="*/ 16 w 82"/>
              <a:gd name="T63" fmla="*/ 30 h 113"/>
              <a:gd name="T64" fmla="*/ 14 w 82"/>
              <a:gd name="T65" fmla="*/ 41 h 113"/>
              <a:gd name="T66" fmla="*/ 16 w 82"/>
              <a:gd name="T67" fmla="*/ 52 h 113"/>
              <a:gd name="T68" fmla="*/ 21 w 82"/>
              <a:gd name="T69" fmla="*/ 62 h 113"/>
              <a:gd name="T70" fmla="*/ 30 w 82"/>
              <a:gd name="T71" fmla="*/ 68 h 113"/>
              <a:gd name="T72" fmla="*/ 40 w 82"/>
              <a:gd name="T73" fmla="*/ 7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2" h="113">
                <a:moveTo>
                  <a:pt x="36" y="82"/>
                </a:moveTo>
                <a:cubicBezTo>
                  <a:pt x="30" y="82"/>
                  <a:pt x="26" y="81"/>
                  <a:pt x="21" y="79"/>
                </a:cubicBezTo>
                <a:cubicBezTo>
                  <a:pt x="17" y="76"/>
                  <a:pt x="13" y="73"/>
                  <a:pt x="10" y="70"/>
                </a:cubicBezTo>
                <a:cubicBezTo>
                  <a:pt x="7" y="66"/>
                  <a:pt x="4" y="61"/>
                  <a:pt x="3" y="56"/>
                </a:cubicBezTo>
                <a:cubicBezTo>
                  <a:pt x="1" y="51"/>
                  <a:pt x="0" y="46"/>
                  <a:pt x="0" y="41"/>
                </a:cubicBezTo>
                <a:cubicBezTo>
                  <a:pt x="0" y="35"/>
                  <a:pt x="1" y="30"/>
                  <a:pt x="3" y="25"/>
                </a:cubicBezTo>
                <a:cubicBezTo>
                  <a:pt x="5" y="20"/>
                  <a:pt x="8" y="16"/>
                  <a:pt x="11" y="12"/>
                </a:cubicBezTo>
                <a:cubicBezTo>
                  <a:pt x="14" y="8"/>
                  <a:pt x="18" y="5"/>
                  <a:pt x="23" y="3"/>
                </a:cubicBezTo>
                <a:cubicBezTo>
                  <a:pt x="27" y="1"/>
                  <a:pt x="32" y="0"/>
                  <a:pt x="38" y="0"/>
                </a:cubicBezTo>
                <a:cubicBezTo>
                  <a:pt x="44" y="0"/>
                  <a:pt x="49" y="1"/>
                  <a:pt x="54" y="4"/>
                </a:cubicBezTo>
                <a:cubicBezTo>
                  <a:pt x="59" y="7"/>
                  <a:pt x="63" y="11"/>
                  <a:pt x="66" y="16"/>
                </a:cubicBezTo>
                <a:cubicBezTo>
                  <a:pt x="66" y="1"/>
                  <a:pt x="66" y="1"/>
                  <a:pt x="66" y="1"/>
                </a:cubicBezTo>
                <a:cubicBezTo>
                  <a:pt x="78" y="1"/>
                  <a:pt x="78" y="1"/>
                  <a:pt x="78" y="1"/>
                </a:cubicBezTo>
                <a:cubicBezTo>
                  <a:pt x="78" y="96"/>
                  <a:pt x="78" y="96"/>
                  <a:pt x="78" y="96"/>
                </a:cubicBezTo>
                <a:cubicBezTo>
                  <a:pt x="78" y="99"/>
                  <a:pt x="80" y="100"/>
                  <a:pt x="82" y="101"/>
                </a:cubicBezTo>
                <a:cubicBezTo>
                  <a:pt x="82" y="112"/>
                  <a:pt x="82" y="112"/>
                  <a:pt x="82" y="112"/>
                </a:cubicBezTo>
                <a:cubicBezTo>
                  <a:pt x="80" y="112"/>
                  <a:pt x="78" y="113"/>
                  <a:pt x="75" y="113"/>
                </a:cubicBezTo>
                <a:cubicBezTo>
                  <a:pt x="73" y="113"/>
                  <a:pt x="70" y="112"/>
                  <a:pt x="68" y="109"/>
                </a:cubicBezTo>
                <a:cubicBezTo>
                  <a:pt x="66" y="107"/>
                  <a:pt x="65" y="105"/>
                  <a:pt x="65" y="102"/>
                </a:cubicBezTo>
                <a:cubicBezTo>
                  <a:pt x="65" y="65"/>
                  <a:pt x="65" y="65"/>
                  <a:pt x="65" y="65"/>
                </a:cubicBezTo>
                <a:cubicBezTo>
                  <a:pt x="58" y="76"/>
                  <a:pt x="48" y="82"/>
                  <a:pt x="36" y="82"/>
                </a:cubicBezTo>
                <a:close/>
                <a:moveTo>
                  <a:pt x="40" y="70"/>
                </a:moveTo>
                <a:cubicBezTo>
                  <a:pt x="46" y="70"/>
                  <a:pt x="51" y="69"/>
                  <a:pt x="55" y="65"/>
                </a:cubicBezTo>
                <a:cubicBezTo>
                  <a:pt x="59" y="62"/>
                  <a:pt x="62" y="58"/>
                  <a:pt x="65" y="53"/>
                </a:cubicBezTo>
                <a:cubicBezTo>
                  <a:pt x="65" y="31"/>
                  <a:pt x="65" y="31"/>
                  <a:pt x="65" y="31"/>
                </a:cubicBezTo>
                <a:cubicBezTo>
                  <a:pt x="64" y="28"/>
                  <a:pt x="63" y="26"/>
                  <a:pt x="62" y="23"/>
                </a:cubicBezTo>
                <a:cubicBezTo>
                  <a:pt x="60" y="21"/>
                  <a:pt x="58" y="19"/>
                  <a:pt x="56" y="17"/>
                </a:cubicBezTo>
                <a:cubicBezTo>
                  <a:pt x="54" y="15"/>
                  <a:pt x="51" y="14"/>
                  <a:pt x="48" y="13"/>
                </a:cubicBezTo>
                <a:cubicBezTo>
                  <a:pt x="46" y="12"/>
                  <a:pt x="43" y="11"/>
                  <a:pt x="40" y="11"/>
                </a:cubicBezTo>
                <a:cubicBezTo>
                  <a:pt x="36" y="11"/>
                  <a:pt x="33" y="12"/>
                  <a:pt x="30" y="14"/>
                </a:cubicBezTo>
                <a:cubicBezTo>
                  <a:pt x="26" y="15"/>
                  <a:pt x="24" y="18"/>
                  <a:pt x="21" y="20"/>
                </a:cubicBezTo>
                <a:cubicBezTo>
                  <a:pt x="19" y="23"/>
                  <a:pt x="17" y="26"/>
                  <a:pt x="16" y="30"/>
                </a:cubicBezTo>
                <a:cubicBezTo>
                  <a:pt x="14" y="34"/>
                  <a:pt x="14" y="37"/>
                  <a:pt x="14" y="41"/>
                </a:cubicBezTo>
                <a:cubicBezTo>
                  <a:pt x="14" y="45"/>
                  <a:pt x="14" y="49"/>
                  <a:pt x="16" y="52"/>
                </a:cubicBezTo>
                <a:cubicBezTo>
                  <a:pt x="17" y="56"/>
                  <a:pt x="19" y="59"/>
                  <a:pt x="21" y="62"/>
                </a:cubicBezTo>
                <a:cubicBezTo>
                  <a:pt x="23" y="64"/>
                  <a:pt x="26" y="66"/>
                  <a:pt x="30" y="68"/>
                </a:cubicBezTo>
                <a:cubicBezTo>
                  <a:pt x="33" y="70"/>
                  <a:pt x="36" y="70"/>
                  <a:pt x="40" y="7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9" name="Freeform 170"/>
          <p:cNvSpPr>
            <a:spLocks/>
          </p:cNvSpPr>
          <p:nvPr/>
        </p:nvSpPr>
        <p:spPr bwMode="auto">
          <a:xfrm>
            <a:off x="4772026" y="4264025"/>
            <a:ext cx="55563" cy="61913"/>
          </a:xfrm>
          <a:custGeom>
            <a:avLst/>
            <a:gdLst>
              <a:gd name="T0" fmla="*/ 25 w 74"/>
              <a:gd name="T1" fmla="*/ 81 h 81"/>
              <a:gd name="T2" fmla="*/ 6 w 74"/>
              <a:gd name="T3" fmla="*/ 73 h 81"/>
              <a:gd name="T4" fmla="*/ 0 w 74"/>
              <a:gd name="T5" fmla="*/ 48 h 81"/>
              <a:gd name="T6" fmla="*/ 0 w 74"/>
              <a:gd name="T7" fmla="*/ 0 h 81"/>
              <a:gd name="T8" fmla="*/ 13 w 74"/>
              <a:gd name="T9" fmla="*/ 0 h 81"/>
              <a:gd name="T10" fmla="*/ 13 w 74"/>
              <a:gd name="T11" fmla="*/ 45 h 81"/>
              <a:gd name="T12" fmla="*/ 30 w 74"/>
              <a:gd name="T13" fmla="*/ 69 h 81"/>
              <a:gd name="T14" fmla="*/ 46 w 74"/>
              <a:gd name="T15" fmla="*/ 64 h 81"/>
              <a:gd name="T16" fmla="*/ 56 w 74"/>
              <a:gd name="T17" fmla="*/ 50 h 81"/>
              <a:gd name="T18" fmla="*/ 56 w 74"/>
              <a:gd name="T19" fmla="*/ 0 h 81"/>
              <a:gd name="T20" fmla="*/ 70 w 74"/>
              <a:gd name="T21" fmla="*/ 0 h 81"/>
              <a:gd name="T22" fmla="*/ 70 w 74"/>
              <a:gd name="T23" fmla="*/ 63 h 81"/>
              <a:gd name="T24" fmla="*/ 74 w 74"/>
              <a:gd name="T25" fmla="*/ 68 h 81"/>
              <a:gd name="T26" fmla="*/ 74 w 74"/>
              <a:gd name="T27" fmla="*/ 79 h 81"/>
              <a:gd name="T28" fmla="*/ 70 w 74"/>
              <a:gd name="T29" fmla="*/ 80 h 81"/>
              <a:gd name="T30" fmla="*/ 68 w 74"/>
              <a:gd name="T31" fmla="*/ 80 h 81"/>
              <a:gd name="T32" fmla="*/ 61 w 74"/>
              <a:gd name="T33" fmla="*/ 77 h 81"/>
              <a:gd name="T34" fmla="*/ 58 w 74"/>
              <a:gd name="T35" fmla="*/ 72 h 81"/>
              <a:gd name="T36" fmla="*/ 58 w 74"/>
              <a:gd name="T37" fmla="*/ 62 h 81"/>
              <a:gd name="T38" fmla="*/ 44 w 74"/>
              <a:gd name="T39" fmla="*/ 76 h 81"/>
              <a:gd name="T40" fmla="*/ 25 w 74"/>
              <a:gd name="T41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4" h="81">
                <a:moveTo>
                  <a:pt x="25" y="81"/>
                </a:moveTo>
                <a:cubicBezTo>
                  <a:pt x="17" y="81"/>
                  <a:pt x="11" y="78"/>
                  <a:pt x="6" y="73"/>
                </a:cubicBezTo>
                <a:cubicBezTo>
                  <a:pt x="2" y="67"/>
                  <a:pt x="0" y="59"/>
                  <a:pt x="0" y="48"/>
                </a:cubicBezTo>
                <a:cubicBezTo>
                  <a:pt x="0" y="0"/>
                  <a:pt x="0" y="0"/>
                  <a:pt x="0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45"/>
                  <a:pt x="13" y="45"/>
                  <a:pt x="13" y="45"/>
                </a:cubicBezTo>
                <a:cubicBezTo>
                  <a:pt x="13" y="61"/>
                  <a:pt x="19" y="69"/>
                  <a:pt x="30" y="69"/>
                </a:cubicBezTo>
                <a:cubicBezTo>
                  <a:pt x="36" y="69"/>
                  <a:pt x="41" y="68"/>
                  <a:pt x="46" y="64"/>
                </a:cubicBezTo>
                <a:cubicBezTo>
                  <a:pt x="50" y="61"/>
                  <a:pt x="54" y="56"/>
                  <a:pt x="56" y="50"/>
                </a:cubicBezTo>
                <a:cubicBezTo>
                  <a:pt x="56" y="0"/>
                  <a:pt x="56" y="0"/>
                  <a:pt x="56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0" y="63"/>
                  <a:pt x="70" y="63"/>
                  <a:pt x="70" y="63"/>
                </a:cubicBezTo>
                <a:cubicBezTo>
                  <a:pt x="70" y="66"/>
                  <a:pt x="71" y="68"/>
                  <a:pt x="74" y="68"/>
                </a:cubicBezTo>
                <a:cubicBezTo>
                  <a:pt x="74" y="79"/>
                  <a:pt x="74" y="79"/>
                  <a:pt x="74" y="79"/>
                </a:cubicBezTo>
                <a:cubicBezTo>
                  <a:pt x="72" y="80"/>
                  <a:pt x="71" y="80"/>
                  <a:pt x="70" y="80"/>
                </a:cubicBezTo>
                <a:cubicBezTo>
                  <a:pt x="70" y="80"/>
                  <a:pt x="69" y="80"/>
                  <a:pt x="68" y="80"/>
                </a:cubicBezTo>
                <a:cubicBezTo>
                  <a:pt x="65" y="80"/>
                  <a:pt x="63" y="79"/>
                  <a:pt x="61" y="77"/>
                </a:cubicBezTo>
                <a:cubicBezTo>
                  <a:pt x="59" y="76"/>
                  <a:pt x="59" y="74"/>
                  <a:pt x="58" y="72"/>
                </a:cubicBezTo>
                <a:cubicBezTo>
                  <a:pt x="58" y="62"/>
                  <a:pt x="58" y="62"/>
                  <a:pt x="58" y="62"/>
                </a:cubicBezTo>
                <a:cubicBezTo>
                  <a:pt x="55" y="68"/>
                  <a:pt x="50" y="73"/>
                  <a:pt x="44" y="76"/>
                </a:cubicBezTo>
                <a:cubicBezTo>
                  <a:pt x="38" y="79"/>
                  <a:pt x="32" y="81"/>
                  <a:pt x="25" y="8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0" name="Freeform 171"/>
          <p:cNvSpPr>
            <a:spLocks noEditPoints="1"/>
          </p:cNvSpPr>
          <p:nvPr/>
        </p:nvSpPr>
        <p:spPr bwMode="auto">
          <a:xfrm>
            <a:off x="4835526" y="4264025"/>
            <a:ext cx="55563" cy="61913"/>
          </a:xfrm>
          <a:custGeom>
            <a:avLst/>
            <a:gdLst>
              <a:gd name="T0" fmla="*/ 26 w 73"/>
              <a:gd name="T1" fmla="*/ 82 h 82"/>
              <a:gd name="T2" fmla="*/ 16 w 73"/>
              <a:gd name="T3" fmla="*/ 80 h 82"/>
              <a:gd name="T4" fmla="*/ 7 w 73"/>
              <a:gd name="T5" fmla="*/ 75 h 82"/>
              <a:gd name="T6" fmla="*/ 2 w 73"/>
              <a:gd name="T7" fmla="*/ 67 h 82"/>
              <a:gd name="T8" fmla="*/ 0 w 73"/>
              <a:gd name="T9" fmla="*/ 57 h 82"/>
              <a:gd name="T10" fmla="*/ 2 w 73"/>
              <a:gd name="T11" fmla="*/ 47 h 82"/>
              <a:gd name="T12" fmla="*/ 9 w 73"/>
              <a:gd name="T13" fmla="*/ 40 h 82"/>
              <a:gd name="T14" fmla="*/ 20 w 73"/>
              <a:gd name="T15" fmla="*/ 35 h 82"/>
              <a:gd name="T16" fmla="*/ 33 w 73"/>
              <a:gd name="T17" fmla="*/ 33 h 82"/>
              <a:gd name="T18" fmla="*/ 45 w 73"/>
              <a:gd name="T19" fmla="*/ 34 h 82"/>
              <a:gd name="T20" fmla="*/ 55 w 73"/>
              <a:gd name="T21" fmla="*/ 37 h 82"/>
              <a:gd name="T22" fmla="*/ 55 w 73"/>
              <a:gd name="T23" fmla="*/ 30 h 82"/>
              <a:gd name="T24" fmla="*/ 50 w 73"/>
              <a:gd name="T25" fmla="*/ 15 h 82"/>
              <a:gd name="T26" fmla="*/ 34 w 73"/>
              <a:gd name="T27" fmla="*/ 9 h 82"/>
              <a:gd name="T28" fmla="*/ 9 w 73"/>
              <a:gd name="T29" fmla="*/ 19 h 82"/>
              <a:gd name="T30" fmla="*/ 5 w 73"/>
              <a:gd name="T31" fmla="*/ 10 h 82"/>
              <a:gd name="T32" fmla="*/ 36 w 73"/>
              <a:gd name="T33" fmla="*/ 0 h 82"/>
              <a:gd name="T34" fmla="*/ 60 w 73"/>
              <a:gd name="T35" fmla="*/ 8 h 82"/>
              <a:gd name="T36" fmla="*/ 69 w 73"/>
              <a:gd name="T37" fmla="*/ 32 h 82"/>
              <a:gd name="T38" fmla="*/ 69 w 73"/>
              <a:gd name="T39" fmla="*/ 64 h 82"/>
              <a:gd name="T40" fmla="*/ 73 w 73"/>
              <a:gd name="T41" fmla="*/ 69 h 82"/>
              <a:gd name="T42" fmla="*/ 73 w 73"/>
              <a:gd name="T43" fmla="*/ 80 h 82"/>
              <a:gd name="T44" fmla="*/ 69 w 73"/>
              <a:gd name="T45" fmla="*/ 81 h 82"/>
              <a:gd name="T46" fmla="*/ 67 w 73"/>
              <a:gd name="T47" fmla="*/ 81 h 82"/>
              <a:gd name="T48" fmla="*/ 60 w 73"/>
              <a:gd name="T49" fmla="*/ 79 h 82"/>
              <a:gd name="T50" fmla="*/ 57 w 73"/>
              <a:gd name="T51" fmla="*/ 73 h 82"/>
              <a:gd name="T52" fmla="*/ 57 w 73"/>
              <a:gd name="T53" fmla="*/ 67 h 82"/>
              <a:gd name="T54" fmla="*/ 44 w 73"/>
              <a:gd name="T55" fmla="*/ 78 h 82"/>
              <a:gd name="T56" fmla="*/ 26 w 73"/>
              <a:gd name="T57" fmla="*/ 82 h 82"/>
              <a:gd name="T58" fmla="*/ 30 w 73"/>
              <a:gd name="T59" fmla="*/ 72 h 82"/>
              <a:gd name="T60" fmla="*/ 43 w 73"/>
              <a:gd name="T61" fmla="*/ 69 h 82"/>
              <a:gd name="T62" fmla="*/ 52 w 73"/>
              <a:gd name="T63" fmla="*/ 62 h 82"/>
              <a:gd name="T64" fmla="*/ 55 w 73"/>
              <a:gd name="T65" fmla="*/ 56 h 82"/>
              <a:gd name="T66" fmla="*/ 55 w 73"/>
              <a:gd name="T67" fmla="*/ 45 h 82"/>
              <a:gd name="T68" fmla="*/ 35 w 73"/>
              <a:gd name="T69" fmla="*/ 41 h 82"/>
              <a:gd name="T70" fmla="*/ 19 w 73"/>
              <a:gd name="T71" fmla="*/ 45 h 82"/>
              <a:gd name="T72" fmla="*/ 13 w 73"/>
              <a:gd name="T73" fmla="*/ 56 h 82"/>
              <a:gd name="T74" fmla="*/ 14 w 73"/>
              <a:gd name="T75" fmla="*/ 62 h 82"/>
              <a:gd name="T76" fmla="*/ 17 w 73"/>
              <a:gd name="T77" fmla="*/ 67 h 82"/>
              <a:gd name="T78" fmla="*/ 23 w 73"/>
              <a:gd name="T79" fmla="*/ 71 h 82"/>
              <a:gd name="T80" fmla="*/ 30 w 73"/>
              <a:gd name="T81" fmla="*/ 7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3" h="82">
                <a:moveTo>
                  <a:pt x="26" y="82"/>
                </a:moveTo>
                <a:cubicBezTo>
                  <a:pt x="23" y="82"/>
                  <a:pt x="19" y="81"/>
                  <a:pt x="16" y="80"/>
                </a:cubicBezTo>
                <a:cubicBezTo>
                  <a:pt x="13" y="79"/>
                  <a:pt x="10" y="77"/>
                  <a:pt x="7" y="75"/>
                </a:cubicBezTo>
                <a:cubicBezTo>
                  <a:pt x="5" y="73"/>
                  <a:pt x="3" y="70"/>
                  <a:pt x="2" y="67"/>
                </a:cubicBezTo>
                <a:cubicBezTo>
                  <a:pt x="0" y="64"/>
                  <a:pt x="0" y="61"/>
                  <a:pt x="0" y="57"/>
                </a:cubicBezTo>
                <a:cubicBezTo>
                  <a:pt x="0" y="53"/>
                  <a:pt x="1" y="50"/>
                  <a:pt x="2" y="47"/>
                </a:cubicBezTo>
                <a:cubicBezTo>
                  <a:pt x="4" y="44"/>
                  <a:pt x="6" y="42"/>
                  <a:pt x="9" y="40"/>
                </a:cubicBezTo>
                <a:cubicBezTo>
                  <a:pt x="12" y="37"/>
                  <a:pt x="16" y="36"/>
                  <a:pt x="20" y="35"/>
                </a:cubicBezTo>
                <a:cubicBezTo>
                  <a:pt x="24" y="33"/>
                  <a:pt x="28" y="33"/>
                  <a:pt x="33" y="33"/>
                </a:cubicBezTo>
                <a:cubicBezTo>
                  <a:pt x="37" y="33"/>
                  <a:pt x="41" y="33"/>
                  <a:pt x="45" y="34"/>
                </a:cubicBezTo>
                <a:cubicBezTo>
                  <a:pt x="49" y="34"/>
                  <a:pt x="52" y="35"/>
                  <a:pt x="55" y="37"/>
                </a:cubicBezTo>
                <a:cubicBezTo>
                  <a:pt x="55" y="30"/>
                  <a:pt x="55" y="30"/>
                  <a:pt x="55" y="30"/>
                </a:cubicBezTo>
                <a:cubicBezTo>
                  <a:pt x="55" y="24"/>
                  <a:pt x="54" y="19"/>
                  <a:pt x="50" y="15"/>
                </a:cubicBezTo>
                <a:cubicBezTo>
                  <a:pt x="46" y="11"/>
                  <a:pt x="41" y="9"/>
                  <a:pt x="34" y="9"/>
                </a:cubicBezTo>
                <a:cubicBezTo>
                  <a:pt x="26" y="9"/>
                  <a:pt x="18" y="13"/>
                  <a:pt x="9" y="19"/>
                </a:cubicBezTo>
                <a:cubicBezTo>
                  <a:pt x="5" y="10"/>
                  <a:pt x="5" y="10"/>
                  <a:pt x="5" y="10"/>
                </a:cubicBezTo>
                <a:cubicBezTo>
                  <a:pt x="15" y="3"/>
                  <a:pt x="25" y="0"/>
                  <a:pt x="36" y="0"/>
                </a:cubicBezTo>
                <a:cubicBezTo>
                  <a:pt x="46" y="0"/>
                  <a:pt x="54" y="3"/>
                  <a:pt x="60" y="8"/>
                </a:cubicBezTo>
                <a:cubicBezTo>
                  <a:pt x="66" y="14"/>
                  <a:pt x="69" y="22"/>
                  <a:pt x="69" y="32"/>
                </a:cubicBezTo>
                <a:cubicBezTo>
                  <a:pt x="69" y="64"/>
                  <a:pt x="69" y="64"/>
                  <a:pt x="69" y="64"/>
                </a:cubicBezTo>
                <a:cubicBezTo>
                  <a:pt x="69" y="67"/>
                  <a:pt x="70" y="69"/>
                  <a:pt x="73" y="69"/>
                </a:cubicBezTo>
                <a:cubicBezTo>
                  <a:pt x="73" y="80"/>
                  <a:pt x="73" y="80"/>
                  <a:pt x="73" y="80"/>
                </a:cubicBezTo>
                <a:cubicBezTo>
                  <a:pt x="72" y="81"/>
                  <a:pt x="70" y="81"/>
                  <a:pt x="69" y="81"/>
                </a:cubicBezTo>
                <a:cubicBezTo>
                  <a:pt x="69" y="81"/>
                  <a:pt x="68" y="81"/>
                  <a:pt x="67" y="81"/>
                </a:cubicBezTo>
                <a:cubicBezTo>
                  <a:pt x="64" y="81"/>
                  <a:pt x="62" y="80"/>
                  <a:pt x="60" y="79"/>
                </a:cubicBezTo>
                <a:cubicBezTo>
                  <a:pt x="59" y="77"/>
                  <a:pt x="58" y="75"/>
                  <a:pt x="57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4" y="72"/>
                  <a:pt x="49" y="76"/>
                  <a:pt x="44" y="78"/>
                </a:cubicBezTo>
                <a:cubicBezTo>
                  <a:pt x="38" y="81"/>
                  <a:pt x="33" y="82"/>
                  <a:pt x="26" y="82"/>
                </a:cubicBezTo>
                <a:close/>
                <a:moveTo>
                  <a:pt x="30" y="72"/>
                </a:moveTo>
                <a:cubicBezTo>
                  <a:pt x="35" y="72"/>
                  <a:pt x="39" y="71"/>
                  <a:pt x="43" y="69"/>
                </a:cubicBezTo>
                <a:cubicBezTo>
                  <a:pt x="47" y="67"/>
                  <a:pt x="50" y="65"/>
                  <a:pt x="52" y="62"/>
                </a:cubicBezTo>
                <a:cubicBezTo>
                  <a:pt x="54" y="60"/>
                  <a:pt x="55" y="58"/>
                  <a:pt x="55" y="56"/>
                </a:cubicBezTo>
                <a:cubicBezTo>
                  <a:pt x="55" y="45"/>
                  <a:pt x="55" y="45"/>
                  <a:pt x="55" y="45"/>
                </a:cubicBezTo>
                <a:cubicBezTo>
                  <a:pt x="49" y="42"/>
                  <a:pt x="42" y="41"/>
                  <a:pt x="35" y="41"/>
                </a:cubicBezTo>
                <a:cubicBezTo>
                  <a:pt x="28" y="41"/>
                  <a:pt x="23" y="42"/>
                  <a:pt x="19" y="45"/>
                </a:cubicBezTo>
                <a:cubicBezTo>
                  <a:pt x="15" y="48"/>
                  <a:pt x="13" y="52"/>
                  <a:pt x="13" y="56"/>
                </a:cubicBezTo>
                <a:cubicBezTo>
                  <a:pt x="13" y="58"/>
                  <a:pt x="13" y="60"/>
                  <a:pt x="14" y="62"/>
                </a:cubicBezTo>
                <a:cubicBezTo>
                  <a:pt x="15" y="64"/>
                  <a:pt x="16" y="66"/>
                  <a:pt x="17" y="67"/>
                </a:cubicBezTo>
                <a:cubicBezTo>
                  <a:pt x="19" y="69"/>
                  <a:pt x="21" y="70"/>
                  <a:pt x="23" y="71"/>
                </a:cubicBezTo>
                <a:cubicBezTo>
                  <a:pt x="25" y="71"/>
                  <a:pt x="27" y="72"/>
                  <a:pt x="30" y="7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1" name="Freeform 172"/>
          <p:cNvSpPr>
            <a:spLocks/>
          </p:cNvSpPr>
          <p:nvPr/>
        </p:nvSpPr>
        <p:spPr bwMode="auto">
          <a:xfrm>
            <a:off x="4903788" y="4264025"/>
            <a:ext cx="90488" cy="60325"/>
          </a:xfrm>
          <a:custGeom>
            <a:avLst/>
            <a:gdLst>
              <a:gd name="T0" fmla="*/ 120 w 120"/>
              <a:gd name="T1" fmla="*/ 80 h 80"/>
              <a:gd name="T2" fmla="*/ 106 w 120"/>
              <a:gd name="T3" fmla="*/ 80 h 80"/>
              <a:gd name="T4" fmla="*/ 106 w 120"/>
              <a:gd name="T5" fmla="*/ 36 h 80"/>
              <a:gd name="T6" fmla="*/ 102 w 120"/>
              <a:gd name="T7" fmla="*/ 18 h 80"/>
              <a:gd name="T8" fmla="*/ 90 w 120"/>
              <a:gd name="T9" fmla="*/ 12 h 80"/>
              <a:gd name="T10" fmla="*/ 76 w 120"/>
              <a:gd name="T11" fmla="*/ 18 h 80"/>
              <a:gd name="T12" fmla="*/ 66 w 120"/>
              <a:gd name="T13" fmla="*/ 33 h 80"/>
              <a:gd name="T14" fmla="*/ 66 w 120"/>
              <a:gd name="T15" fmla="*/ 80 h 80"/>
              <a:gd name="T16" fmla="*/ 53 w 120"/>
              <a:gd name="T17" fmla="*/ 80 h 80"/>
              <a:gd name="T18" fmla="*/ 53 w 120"/>
              <a:gd name="T19" fmla="*/ 36 h 80"/>
              <a:gd name="T20" fmla="*/ 49 w 120"/>
              <a:gd name="T21" fmla="*/ 18 h 80"/>
              <a:gd name="T22" fmla="*/ 37 w 120"/>
              <a:gd name="T23" fmla="*/ 12 h 80"/>
              <a:gd name="T24" fmla="*/ 23 w 120"/>
              <a:gd name="T25" fmla="*/ 17 h 80"/>
              <a:gd name="T26" fmla="*/ 13 w 120"/>
              <a:gd name="T27" fmla="*/ 33 h 80"/>
              <a:gd name="T28" fmla="*/ 13 w 120"/>
              <a:gd name="T29" fmla="*/ 80 h 80"/>
              <a:gd name="T30" fmla="*/ 0 w 120"/>
              <a:gd name="T31" fmla="*/ 80 h 80"/>
              <a:gd name="T32" fmla="*/ 0 w 120"/>
              <a:gd name="T33" fmla="*/ 1 h 80"/>
              <a:gd name="T34" fmla="*/ 12 w 120"/>
              <a:gd name="T35" fmla="*/ 1 h 80"/>
              <a:gd name="T36" fmla="*/ 12 w 120"/>
              <a:gd name="T37" fmla="*/ 18 h 80"/>
              <a:gd name="T38" fmla="*/ 25 w 120"/>
              <a:gd name="T39" fmla="*/ 5 h 80"/>
              <a:gd name="T40" fmla="*/ 42 w 120"/>
              <a:gd name="T41" fmla="*/ 0 h 80"/>
              <a:gd name="T42" fmla="*/ 58 w 120"/>
              <a:gd name="T43" fmla="*/ 5 h 80"/>
              <a:gd name="T44" fmla="*/ 65 w 120"/>
              <a:gd name="T45" fmla="*/ 19 h 80"/>
              <a:gd name="T46" fmla="*/ 96 w 120"/>
              <a:gd name="T47" fmla="*/ 0 h 80"/>
              <a:gd name="T48" fmla="*/ 107 w 120"/>
              <a:gd name="T49" fmla="*/ 2 h 80"/>
              <a:gd name="T50" fmla="*/ 114 w 120"/>
              <a:gd name="T51" fmla="*/ 9 h 80"/>
              <a:gd name="T52" fmla="*/ 118 w 120"/>
              <a:gd name="T53" fmla="*/ 20 h 80"/>
              <a:gd name="T54" fmla="*/ 120 w 120"/>
              <a:gd name="T55" fmla="*/ 33 h 80"/>
              <a:gd name="T56" fmla="*/ 120 w 120"/>
              <a:gd name="T57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20" h="80">
                <a:moveTo>
                  <a:pt x="120" y="80"/>
                </a:moveTo>
                <a:cubicBezTo>
                  <a:pt x="106" y="80"/>
                  <a:pt x="106" y="80"/>
                  <a:pt x="106" y="80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28"/>
                  <a:pt x="105" y="22"/>
                  <a:pt x="102" y="18"/>
                </a:cubicBezTo>
                <a:cubicBezTo>
                  <a:pt x="99" y="14"/>
                  <a:pt x="96" y="12"/>
                  <a:pt x="90" y="12"/>
                </a:cubicBezTo>
                <a:cubicBezTo>
                  <a:pt x="85" y="12"/>
                  <a:pt x="80" y="14"/>
                  <a:pt x="76" y="18"/>
                </a:cubicBezTo>
                <a:cubicBezTo>
                  <a:pt x="71" y="22"/>
                  <a:pt x="68" y="27"/>
                  <a:pt x="66" y="33"/>
                </a:cubicBezTo>
                <a:cubicBezTo>
                  <a:pt x="66" y="80"/>
                  <a:pt x="66" y="80"/>
                  <a:pt x="66" y="80"/>
                </a:cubicBezTo>
                <a:cubicBezTo>
                  <a:pt x="53" y="80"/>
                  <a:pt x="53" y="80"/>
                  <a:pt x="53" y="80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28"/>
                  <a:pt x="52" y="21"/>
                  <a:pt x="49" y="18"/>
                </a:cubicBezTo>
                <a:cubicBezTo>
                  <a:pt x="46" y="14"/>
                  <a:pt x="43" y="12"/>
                  <a:pt x="37" y="12"/>
                </a:cubicBezTo>
                <a:cubicBezTo>
                  <a:pt x="32" y="12"/>
                  <a:pt x="27" y="14"/>
                  <a:pt x="23" y="17"/>
                </a:cubicBezTo>
                <a:cubicBezTo>
                  <a:pt x="18" y="21"/>
                  <a:pt x="15" y="26"/>
                  <a:pt x="13" y="33"/>
                </a:cubicBezTo>
                <a:cubicBezTo>
                  <a:pt x="13" y="80"/>
                  <a:pt x="13" y="80"/>
                  <a:pt x="13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"/>
                  <a:pt x="0" y="1"/>
                  <a:pt x="0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8"/>
                  <a:pt x="12" y="18"/>
                  <a:pt x="12" y="18"/>
                </a:cubicBezTo>
                <a:cubicBezTo>
                  <a:pt x="15" y="12"/>
                  <a:pt x="20" y="8"/>
                  <a:pt x="25" y="5"/>
                </a:cubicBezTo>
                <a:cubicBezTo>
                  <a:pt x="30" y="1"/>
                  <a:pt x="36" y="0"/>
                  <a:pt x="42" y="0"/>
                </a:cubicBezTo>
                <a:cubicBezTo>
                  <a:pt x="49" y="0"/>
                  <a:pt x="54" y="2"/>
                  <a:pt x="58" y="5"/>
                </a:cubicBezTo>
                <a:cubicBezTo>
                  <a:pt x="62" y="9"/>
                  <a:pt x="64" y="13"/>
                  <a:pt x="65" y="19"/>
                </a:cubicBezTo>
                <a:cubicBezTo>
                  <a:pt x="72" y="6"/>
                  <a:pt x="83" y="0"/>
                  <a:pt x="96" y="0"/>
                </a:cubicBezTo>
                <a:cubicBezTo>
                  <a:pt x="100" y="0"/>
                  <a:pt x="104" y="1"/>
                  <a:pt x="107" y="2"/>
                </a:cubicBezTo>
                <a:cubicBezTo>
                  <a:pt x="110" y="4"/>
                  <a:pt x="113" y="6"/>
                  <a:pt x="114" y="9"/>
                </a:cubicBezTo>
                <a:cubicBezTo>
                  <a:pt x="116" y="12"/>
                  <a:pt x="118" y="16"/>
                  <a:pt x="118" y="20"/>
                </a:cubicBezTo>
                <a:cubicBezTo>
                  <a:pt x="119" y="24"/>
                  <a:pt x="120" y="28"/>
                  <a:pt x="120" y="33"/>
                </a:cubicBezTo>
                <a:cubicBezTo>
                  <a:pt x="120" y="80"/>
                  <a:pt x="120" y="80"/>
                  <a:pt x="120" y="8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2" name="Freeform 173"/>
          <p:cNvSpPr>
            <a:spLocks/>
          </p:cNvSpPr>
          <p:nvPr/>
        </p:nvSpPr>
        <p:spPr bwMode="auto">
          <a:xfrm>
            <a:off x="3886201" y="3373438"/>
            <a:ext cx="184150" cy="180975"/>
          </a:xfrm>
          <a:custGeom>
            <a:avLst/>
            <a:gdLst>
              <a:gd name="T0" fmla="*/ 90 w 116"/>
              <a:gd name="T1" fmla="*/ 114 h 114"/>
              <a:gd name="T2" fmla="*/ 90 w 116"/>
              <a:gd name="T3" fmla="*/ 46 h 114"/>
              <a:gd name="T4" fmla="*/ 65 w 116"/>
              <a:gd name="T5" fmla="*/ 95 h 114"/>
              <a:gd name="T6" fmla="*/ 51 w 116"/>
              <a:gd name="T7" fmla="*/ 95 h 114"/>
              <a:gd name="T8" fmla="*/ 26 w 116"/>
              <a:gd name="T9" fmla="*/ 46 h 114"/>
              <a:gd name="T10" fmla="*/ 26 w 116"/>
              <a:gd name="T11" fmla="*/ 114 h 114"/>
              <a:gd name="T12" fmla="*/ 0 w 116"/>
              <a:gd name="T13" fmla="*/ 114 h 114"/>
              <a:gd name="T14" fmla="*/ 0 w 116"/>
              <a:gd name="T15" fmla="*/ 0 h 114"/>
              <a:gd name="T16" fmla="*/ 28 w 116"/>
              <a:gd name="T17" fmla="*/ 0 h 114"/>
              <a:gd name="T18" fmla="*/ 58 w 116"/>
              <a:gd name="T19" fmla="*/ 60 h 114"/>
              <a:gd name="T20" fmla="*/ 88 w 116"/>
              <a:gd name="T21" fmla="*/ 0 h 114"/>
              <a:gd name="T22" fmla="*/ 116 w 116"/>
              <a:gd name="T23" fmla="*/ 0 h 114"/>
              <a:gd name="T24" fmla="*/ 116 w 116"/>
              <a:gd name="T25" fmla="*/ 114 h 114"/>
              <a:gd name="T26" fmla="*/ 90 w 116"/>
              <a:gd name="T27" fmla="*/ 114 h 114"/>
              <a:gd name="T28" fmla="*/ 90 w 116"/>
              <a:gd name="T29" fmla="*/ 11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6" h="114">
                <a:moveTo>
                  <a:pt x="90" y="114"/>
                </a:moveTo>
                <a:lnTo>
                  <a:pt x="90" y="46"/>
                </a:lnTo>
                <a:lnTo>
                  <a:pt x="65" y="95"/>
                </a:lnTo>
                <a:lnTo>
                  <a:pt x="51" y="95"/>
                </a:lnTo>
                <a:lnTo>
                  <a:pt x="26" y="46"/>
                </a:lnTo>
                <a:lnTo>
                  <a:pt x="26" y="114"/>
                </a:lnTo>
                <a:lnTo>
                  <a:pt x="0" y="114"/>
                </a:lnTo>
                <a:lnTo>
                  <a:pt x="0" y="0"/>
                </a:lnTo>
                <a:lnTo>
                  <a:pt x="28" y="0"/>
                </a:lnTo>
                <a:lnTo>
                  <a:pt x="58" y="60"/>
                </a:lnTo>
                <a:lnTo>
                  <a:pt x="88" y="0"/>
                </a:lnTo>
                <a:lnTo>
                  <a:pt x="116" y="0"/>
                </a:lnTo>
                <a:lnTo>
                  <a:pt x="116" y="114"/>
                </a:lnTo>
                <a:lnTo>
                  <a:pt x="90" y="114"/>
                </a:lnTo>
                <a:lnTo>
                  <a:pt x="90" y="1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3" name="Freeform 174"/>
          <p:cNvSpPr>
            <a:spLocks noEditPoints="1"/>
          </p:cNvSpPr>
          <p:nvPr/>
        </p:nvSpPr>
        <p:spPr bwMode="auto">
          <a:xfrm>
            <a:off x="4090988" y="3417888"/>
            <a:ext cx="136525" cy="138113"/>
          </a:xfrm>
          <a:custGeom>
            <a:avLst/>
            <a:gdLst>
              <a:gd name="T0" fmla="*/ 61 w 181"/>
              <a:gd name="T1" fmla="*/ 184 h 184"/>
              <a:gd name="T2" fmla="*/ 37 w 181"/>
              <a:gd name="T3" fmla="*/ 180 h 184"/>
              <a:gd name="T4" fmla="*/ 18 w 181"/>
              <a:gd name="T5" fmla="*/ 168 h 184"/>
              <a:gd name="T6" fmla="*/ 5 w 181"/>
              <a:gd name="T7" fmla="*/ 150 h 184"/>
              <a:gd name="T8" fmla="*/ 0 w 181"/>
              <a:gd name="T9" fmla="*/ 128 h 184"/>
              <a:gd name="T10" fmla="*/ 6 w 181"/>
              <a:gd name="T11" fmla="*/ 104 h 184"/>
              <a:gd name="T12" fmla="*/ 21 w 181"/>
              <a:gd name="T13" fmla="*/ 85 h 184"/>
              <a:gd name="T14" fmla="*/ 45 w 181"/>
              <a:gd name="T15" fmla="*/ 73 h 184"/>
              <a:gd name="T16" fmla="*/ 76 w 181"/>
              <a:gd name="T17" fmla="*/ 69 h 184"/>
              <a:gd name="T18" fmla="*/ 97 w 181"/>
              <a:gd name="T19" fmla="*/ 71 h 184"/>
              <a:gd name="T20" fmla="*/ 116 w 181"/>
              <a:gd name="T21" fmla="*/ 76 h 184"/>
              <a:gd name="T22" fmla="*/ 116 w 181"/>
              <a:gd name="T23" fmla="*/ 68 h 184"/>
              <a:gd name="T24" fmla="*/ 80 w 181"/>
              <a:gd name="T25" fmla="*/ 38 h 184"/>
              <a:gd name="T26" fmla="*/ 53 w 181"/>
              <a:gd name="T27" fmla="*/ 42 h 184"/>
              <a:gd name="T28" fmla="*/ 25 w 181"/>
              <a:gd name="T29" fmla="*/ 57 h 184"/>
              <a:gd name="T30" fmla="*/ 9 w 181"/>
              <a:gd name="T31" fmla="*/ 23 h 184"/>
              <a:gd name="T32" fmla="*/ 46 w 181"/>
              <a:gd name="T33" fmla="*/ 6 h 184"/>
              <a:gd name="T34" fmla="*/ 86 w 181"/>
              <a:gd name="T35" fmla="*/ 0 h 184"/>
              <a:gd name="T36" fmla="*/ 148 w 181"/>
              <a:gd name="T37" fmla="*/ 19 h 184"/>
              <a:gd name="T38" fmla="*/ 170 w 181"/>
              <a:gd name="T39" fmla="*/ 75 h 184"/>
              <a:gd name="T40" fmla="*/ 170 w 181"/>
              <a:gd name="T41" fmla="*/ 120 h 184"/>
              <a:gd name="T42" fmla="*/ 172 w 181"/>
              <a:gd name="T43" fmla="*/ 131 h 184"/>
              <a:gd name="T44" fmla="*/ 181 w 181"/>
              <a:gd name="T45" fmla="*/ 135 h 184"/>
              <a:gd name="T46" fmla="*/ 181 w 181"/>
              <a:gd name="T47" fmla="*/ 181 h 184"/>
              <a:gd name="T48" fmla="*/ 168 w 181"/>
              <a:gd name="T49" fmla="*/ 183 h 184"/>
              <a:gd name="T50" fmla="*/ 158 w 181"/>
              <a:gd name="T51" fmla="*/ 184 h 184"/>
              <a:gd name="T52" fmla="*/ 135 w 181"/>
              <a:gd name="T53" fmla="*/ 178 h 184"/>
              <a:gd name="T54" fmla="*/ 125 w 181"/>
              <a:gd name="T55" fmla="*/ 161 h 184"/>
              <a:gd name="T56" fmla="*/ 124 w 181"/>
              <a:gd name="T57" fmla="*/ 153 h 184"/>
              <a:gd name="T58" fmla="*/ 96 w 181"/>
              <a:gd name="T59" fmla="*/ 176 h 184"/>
              <a:gd name="T60" fmla="*/ 61 w 181"/>
              <a:gd name="T61" fmla="*/ 184 h 184"/>
              <a:gd name="T62" fmla="*/ 77 w 181"/>
              <a:gd name="T63" fmla="*/ 145 h 184"/>
              <a:gd name="T64" fmla="*/ 94 w 181"/>
              <a:gd name="T65" fmla="*/ 142 h 184"/>
              <a:gd name="T66" fmla="*/ 108 w 181"/>
              <a:gd name="T67" fmla="*/ 134 h 184"/>
              <a:gd name="T68" fmla="*/ 116 w 181"/>
              <a:gd name="T69" fmla="*/ 121 h 184"/>
              <a:gd name="T70" fmla="*/ 116 w 181"/>
              <a:gd name="T71" fmla="*/ 105 h 184"/>
              <a:gd name="T72" fmla="*/ 100 w 181"/>
              <a:gd name="T73" fmla="*/ 100 h 184"/>
              <a:gd name="T74" fmla="*/ 85 w 181"/>
              <a:gd name="T75" fmla="*/ 99 h 184"/>
              <a:gd name="T76" fmla="*/ 61 w 181"/>
              <a:gd name="T77" fmla="*/ 106 h 184"/>
              <a:gd name="T78" fmla="*/ 51 w 181"/>
              <a:gd name="T79" fmla="*/ 123 h 184"/>
              <a:gd name="T80" fmla="*/ 58 w 181"/>
              <a:gd name="T81" fmla="*/ 139 h 184"/>
              <a:gd name="T82" fmla="*/ 77 w 181"/>
              <a:gd name="T83" fmla="*/ 145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81" h="184">
                <a:moveTo>
                  <a:pt x="61" y="184"/>
                </a:moveTo>
                <a:cubicBezTo>
                  <a:pt x="53" y="184"/>
                  <a:pt x="44" y="183"/>
                  <a:pt x="37" y="180"/>
                </a:cubicBezTo>
                <a:cubicBezTo>
                  <a:pt x="29" y="177"/>
                  <a:pt x="23" y="173"/>
                  <a:pt x="18" y="168"/>
                </a:cubicBezTo>
                <a:cubicBezTo>
                  <a:pt x="12" y="163"/>
                  <a:pt x="8" y="157"/>
                  <a:pt x="5" y="150"/>
                </a:cubicBezTo>
                <a:cubicBezTo>
                  <a:pt x="2" y="143"/>
                  <a:pt x="0" y="136"/>
                  <a:pt x="0" y="128"/>
                </a:cubicBezTo>
                <a:cubicBezTo>
                  <a:pt x="0" y="119"/>
                  <a:pt x="2" y="111"/>
                  <a:pt x="6" y="104"/>
                </a:cubicBezTo>
                <a:cubicBezTo>
                  <a:pt x="9" y="97"/>
                  <a:pt x="15" y="91"/>
                  <a:pt x="21" y="85"/>
                </a:cubicBezTo>
                <a:cubicBezTo>
                  <a:pt x="28" y="80"/>
                  <a:pt x="36" y="76"/>
                  <a:pt x="45" y="73"/>
                </a:cubicBezTo>
                <a:cubicBezTo>
                  <a:pt x="54" y="70"/>
                  <a:pt x="65" y="69"/>
                  <a:pt x="76" y="69"/>
                </a:cubicBezTo>
                <a:cubicBezTo>
                  <a:pt x="83" y="69"/>
                  <a:pt x="91" y="70"/>
                  <a:pt x="97" y="71"/>
                </a:cubicBezTo>
                <a:cubicBezTo>
                  <a:pt x="104" y="72"/>
                  <a:pt x="111" y="74"/>
                  <a:pt x="116" y="76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16" y="48"/>
                  <a:pt x="104" y="38"/>
                  <a:pt x="80" y="38"/>
                </a:cubicBezTo>
                <a:cubicBezTo>
                  <a:pt x="71" y="38"/>
                  <a:pt x="61" y="39"/>
                  <a:pt x="53" y="42"/>
                </a:cubicBezTo>
                <a:cubicBezTo>
                  <a:pt x="44" y="46"/>
                  <a:pt x="35" y="51"/>
                  <a:pt x="25" y="57"/>
                </a:cubicBezTo>
                <a:cubicBezTo>
                  <a:pt x="9" y="23"/>
                  <a:pt x="9" y="23"/>
                  <a:pt x="9" y="23"/>
                </a:cubicBezTo>
                <a:cubicBezTo>
                  <a:pt x="21" y="16"/>
                  <a:pt x="33" y="10"/>
                  <a:pt x="46" y="6"/>
                </a:cubicBezTo>
                <a:cubicBezTo>
                  <a:pt x="58" y="2"/>
                  <a:pt x="72" y="0"/>
                  <a:pt x="86" y="0"/>
                </a:cubicBezTo>
                <a:cubicBezTo>
                  <a:pt x="112" y="0"/>
                  <a:pt x="133" y="7"/>
                  <a:pt x="148" y="19"/>
                </a:cubicBezTo>
                <a:cubicBezTo>
                  <a:pt x="162" y="32"/>
                  <a:pt x="170" y="50"/>
                  <a:pt x="170" y="75"/>
                </a:cubicBezTo>
                <a:cubicBezTo>
                  <a:pt x="170" y="120"/>
                  <a:pt x="170" y="120"/>
                  <a:pt x="170" y="120"/>
                </a:cubicBezTo>
                <a:cubicBezTo>
                  <a:pt x="170" y="126"/>
                  <a:pt x="171" y="129"/>
                  <a:pt x="172" y="131"/>
                </a:cubicBezTo>
                <a:cubicBezTo>
                  <a:pt x="174" y="134"/>
                  <a:pt x="177" y="135"/>
                  <a:pt x="181" y="135"/>
                </a:cubicBezTo>
                <a:cubicBezTo>
                  <a:pt x="181" y="181"/>
                  <a:pt x="181" y="181"/>
                  <a:pt x="181" y="181"/>
                </a:cubicBezTo>
                <a:cubicBezTo>
                  <a:pt x="176" y="182"/>
                  <a:pt x="172" y="183"/>
                  <a:pt x="168" y="183"/>
                </a:cubicBezTo>
                <a:cubicBezTo>
                  <a:pt x="164" y="183"/>
                  <a:pt x="161" y="184"/>
                  <a:pt x="158" y="184"/>
                </a:cubicBezTo>
                <a:cubicBezTo>
                  <a:pt x="148" y="184"/>
                  <a:pt x="140" y="182"/>
                  <a:pt x="135" y="178"/>
                </a:cubicBezTo>
                <a:cubicBezTo>
                  <a:pt x="130" y="174"/>
                  <a:pt x="126" y="168"/>
                  <a:pt x="125" y="161"/>
                </a:cubicBezTo>
                <a:cubicBezTo>
                  <a:pt x="124" y="153"/>
                  <a:pt x="124" y="153"/>
                  <a:pt x="124" y="153"/>
                </a:cubicBezTo>
                <a:cubicBezTo>
                  <a:pt x="116" y="163"/>
                  <a:pt x="107" y="171"/>
                  <a:pt x="96" y="176"/>
                </a:cubicBezTo>
                <a:cubicBezTo>
                  <a:pt x="85" y="182"/>
                  <a:pt x="74" y="184"/>
                  <a:pt x="61" y="184"/>
                </a:cubicBezTo>
                <a:close/>
                <a:moveTo>
                  <a:pt x="77" y="145"/>
                </a:moveTo>
                <a:cubicBezTo>
                  <a:pt x="83" y="145"/>
                  <a:pt x="89" y="144"/>
                  <a:pt x="94" y="142"/>
                </a:cubicBezTo>
                <a:cubicBezTo>
                  <a:pt x="100" y="140"/>
                  <a:pt x="104" y="138"/>
                  <a:pt x="108" y="134"/>
                </a:cubicBezTo>
                <a:cubicBezTo>
                  <a:pt x="113" y="130"/>
                  <a:pt x="116" y="126"/>
                  <a:pt x="116" y="121"/>
                </a:cubicBezTo>
                <a:cubicBezTo>
                  <a:pt x="116" y="105"/>
                  <a:pt x="116" y="105"/>
                  <a:pt x="116" y="105"/>
                </a:cubicBezTo>
                <a:cubicBezTo>
                  <a:pt x="111" y="103"/>
                  <a:pt x="106" y="101"/>
                  <a:pt x="100" y="100"/>
                </a:cubicBezTo>
                <a:cubicBezTo>
                  <a:pt x="95" y="99"/>
                  <a:pt x="90" y="99"/>
                  <a:pt x="85" y="99"/>
                </a:cubicBezTo>
                <a:cubicBezTo>
                  <a:pt x="75" y="99"/>
                  <a:pt x="67" y="101"/>
                  <a:pt x="61" y="106"/>
                </a:cubicBezTo>
                <a:cubicBezTo>
                  <a:pt x="54" y="110"/>
                  <a:pt x="51" y="116"/>
                  <a:pt x="51" y="123"/>
                </a:cubicBezTo>
                <a:cubicBezTo>
                  <a:pt x="51" y="130"/>
                  <a:pt x="53" y="135"/>
                  <a:pt x="58" y="139"/>
                </a:cubicBezTo>
                <a:cubicBezTo>
                  <a:pt x="63" y="143"/>
                  <a:pt x="70" y="145"/>
                  <a:pt x="77" y="14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4" name="Freeform 175"/>
          <p:cNvSpPr>
            <a:spLocks noEditPoints="1"/>
          </p:cNvSpPr>
          <p:nvPr/>
        </p:nvSpPr>
        <p:spPr bwMode="auto">
          <a:xfrm>
            <a:off x="4249738" y="3368675"/>
            <a:ext cx="39688" cy="185738"/>
          </a:xfrm>
          <a:custGeom>
            <a:avLst/>
            <a:gdLst>
              <a:gd name="T0" fmla="*/ 0 w 25"/>
              <a:gd name="T1" fmla="*/ 117 h 117"/>
              <a:gd name="T2" fmla="*/ 0 w 25"/>
              <a:gd name="T3" fmla="*/ 33 h 117"/>
              <a:gd name="T4" fmla="*/ 25 w 25"/>
              <a:gd name="T5" fmla="*/ 33 h 117"/>
              <a:gd name="T6" fmla="*/ 25 w 25"/>
              <a:gd name="T7" fmla="*/ 117 h 117"/>
              <a:gd name="T8" fmla="*/ 0 w 25"/>
              <a:gd name="T9" fmla="*/ 117 h 117"/>
              <a:gd name="T10" fmla="*/ 0 w 25"/>
              <a:gd name="T11" fmla="*/ 117 h 117"/>
              <a:gd name="T12" fmla="*/ 0 w 25"/>
              <a:gd name="T13" fmla="*/ 23 h 117"/>
              <a:gd name="T14" fmla="*/ 0 w 25"/>
              <a:gd name="T15" fmla="*/ 0 h 117"/>
              <a:gd name="T16" fmla="*/ 25 w 25"/>
              <a:gd name="T17" fmla="*/ 0 h 117"/>
              <a:gd name="T18" fmla="*/ 25 w 25"/>
              <a:gd name="T19" fmla="*/ 23 h 117"/>
              <a:gd name="T20" fmla="*/ 0 w 25"/>
              <a:gd name="T21" fmla="*/ 23 h 117"/>
              <a:gd name="T22" fmla="*/ 0 w 25"/>
              <a:gd name="T23" fmla="*/ 23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5" h="117">
                <a:moveTo>
                  <a:pt x="0" y="117"/>
                </a:moveTo>
                <a:lnTo>
                  <a:pt x="0" y="33"/>
                </a:lnTo>
                <a:lnTo>
                  <a:pt x="25" y="33"/>
                </a:lnTo>
                <a:lnTo>
                  <a:pt x="25" y="117"/>
                </a:lnTo>
                <a:lnTo>
                  <a:pt x="0" y="117"/>
                </a:lnTo>
                <a:lnTo>
                  <a:pt x="0" y="117"/>
                </a:lnTo>
                <a:close/>
                <a:moveTo>
                  <a:pt x="0" y="23"/>
                </a:moveTo>
                <a:lnTo>
                  <a:pt x="0" y="0"/>
                </a:lnTo>
                <a:lnTo>
                  <a:pt x="25" y="0"/>
                </a:lnTo>
                <a:lnTo>
                  <a:pt x="25" y="23"/>
                </a:lnTo>
                <a:lnTo>
                  <a:pt x="0" y="23"/>
                </a:lnTo>
                <a:lnTo>
                  <a:pt x="0" y="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5" name="Freeform 176"/>
          <p:cNvSpPr>
            <a:spLocks/>
          </p:cNvSpPr>
          <p:nvPr/>
        </p:nvSpPr>
        <p:spPr bwMode="auto">
          <a:xfrm>
            <a:off x="4318001" y="3417888"/>
            <a:ext cx="128588" cy="136525"/>
          </a:xfrm>
          <a:custGeom>
            <a:avLst/>
            <a:gdLst>
              <a:gd name="T0" fmla="*/ 171 w 171"/>
              <a:gd name="T1" fmla="*/ 181 h 181"/>
              <a:gd name="T2" fmla="*/ 117 w 171"/>
              <a:gd name="T3" fmla="*/ 181 h 181"/>
              <a:gd name="T4" fmla="*/ 117 w 171"/>
              <a:gd name="T5" fmla="*/ 81 h 181"/>
              <a:gd name="T6" fmla="*/ 110 w 171"/>
              <a:gd name="T7" fmla="*/ 56 h 181"/>
              <a:gd name="T8" fmla="*/ 93 w 171"/>
              <a:gd name="T9" fmla="*/ 48 h 181"/>
              <a:gd name="T10" fmla="*/ 81 w 171"/>
              <a:gd name="T11" fmla="*/ 50 h 181"/>
              <a:gd name="T12" fmla="*/ 70 w 171"/>
              <a:gd name="T13" fmla="*/ 57 h 181"/>
              <a:gd name="T14" fmla="*/ 60 w 171"/>
              <a:gd name="T15" fmla="*/ 67 h 181"/>
              <a:gd name="T16" fmla="*/ 54 w 171"/>
              <a:gd name="T17" fmla="*/ 79 h 181"/>
              <a:gd name="T18" fmla="*/ 54 w 171"/>
              <a:gd name="T19" fmla="*/ 181 h 181"/>
              <a:gd name="T20" fmla="*/ 0 w 171"/>
              <a:gd name="T21" fmla="*/ 181 h 181"/>
              <a:gd name="T22" fmla="*/ 0 w 171"/>
              <a:gd name="T23" fmla="*/ 4 h 181"/>
              <a:gd name="T24" fmla="*/ 48 w 171"/>
              <a:gd name="T25" fmla="*/ 4 h 181"/>
              <a:gd name="T26" fmla="*/ 48 w 171"/>
              <a:gd name="T27" fmla="*/ 33 h 181"/>
              <a:gd name="T28" fmla="*/ 76 w 171"/>
              <a:gd name="T29" fmla="*/ 9 h 181"/>
              <a:gd name="T30" fmla="*/ 117 w 171"/>
              <a:gd name="T31" fmla="*/ 0 h 181"/>
              <a:gd name="T32" fmla="*/ 145 w 171"/>
              <a:gd name="T33" fmla="*/ 7 h 181"/>
              <a:gd name="T34" fmla="*/ 161 w 171"/>
              <a:gd name="T35" fmla="*/ 23 h 181"/>
              <a:gd name="T36" fmla="*/ 169 w 171"/>
              <a:gd name="T37" fmla="*/ 45 h 181"/>
              <a:gd name="T38" fmla="*/ 171 w 171"/>
              <a:gd name="T39" fmla="*/ 68 h 181"/>
              <a:gd name="T40" fmla="*/ 171 w 171"/>
              <a:gd name="T41" fmla="*/ 181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71" h="181">
                <a:moveTo>
                  <a:pt x="171" y="181"/>
                </a:moveTo>
                <a:cubicBezTo>
                  <a:pt x="117" y="181"/>
                  <a:pt x="117" y="181"/>
                  <a:pt x="117" y="181"/>
                </a:cubicBezTo>
                <a:cubicBezTo>
                  <a:pt x="117" y="81"/>
                  <a:pt x="117" y="81"/>
                  <a:pt x="117" y="81"/>
                </a:cubicBezTo>
                <a:cubicBezTo>
                  <a:pt x="117" y="70"/>
                  <a:pt x="114" y="61"/>
                  <a:pt x="110" y="56"/>
                </a:cubicBezTo>
                <a:cubicBezTo>
                  <a:pt x="106" y="51"/>
                  <a:pt x="100" y="48"/>
                  <a:pt x="93" y="48"/>
                </a:cubicBezTo>
                <a:cubicBezTo>
                  <a:pt x="89" y="48"/>
                  <a:pt x="85" y="49"/>
                  <a:pt x="81" y="50"/>
                </a:cubicBezTo>
                <a:cubicBezTo>
                  <a:pt x="77" y="52"/>
                  <a:pt x="74" y="54"/>
                  <a:pt x="70" y="57"/>
                </a:cubicBezTo>
                <a:cubicBezTo>
                  <a:pt x="66" y="60"/>
                  <a:pt x="63" y="63"/>
                  <a:pt x="60" y="67"/>
                </a:cubicBezTo>
                <a:cubicBezTo>
                  <a:pt x="58" y="71"/>
                  <a:pt x="55" y="75"/>
                  <a:pt x="54" y="79"/>
                </a:cubicBezTo>
                <a:cubicBezTo>
                  <a:pt x="54" y="181"/>
                  <a:pt x="54" y="181"/>
                  <a:pt x="54" y="181"/>
                </a:cubicBezTo>
                <a:cubicBezTo>
                  <a:pt x="0" y="181"/>
                  <a:pt x="0" y="181"/>
                  <a:pt x="0" y="181"/>
                </a:cubicBezTo>
                <a:cubicBezTo>
                  <a:pt x="0" y="4"/>
                  <a:pt x="0" y="4"/>
                  <a:pt x="0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33"/>
                  <a:pt x="48" y="33"/>
                  <a:pt x="48" y="33"/>
                </a:cubicBezTo>
                <a:cubicBezTo>
                  <a:pt x="55" y="23"/>
                  <a:pt x="64" y="15"/>
                  <a:pt x="76" y="9"/>
                </a:cubicBezTo>
                <a:cubicBezTo>
                  <a:pt x="88" y="3"/>
                  <a:pt x="102" y="0"/>
                  <a:pt x="117" y="0"/>
                </a:cubicBezTo>
                <a:cubicBezTo>
                  <a:pt x="129" y="0"/>
                  <a:pt x="138" y="2"/>
                  <a:pt x="145" y="7"/>
                </a:cubicBezTo>
                <a:cubicBezTo>
                  <a:pt x="152" y="11"/>
                  <a:pt x="157" y="16"/>
                  <a:pt x="161" y="23"/>
                </a:cubicBezTo>
                <a:cubicBezTo>
                  <a:pt x="165" y="29"/>
                  <a:pt x="167" y="37"/>
                  <a:pt x="169" y="45"/>
                </a:cubicBezTo>
                <a:cubicBezTo>
                  <a:pt x="170" y="52"/>
                  <a:pt x="171" y="60"/>
                  <a:pt x="171" y="68"/>
                </a:cubicBezTo>
                <a:cubicBezTo>
                  <a:pt x="171" y="181"/>
                  <a:pt x="171" y="181"/>
                  <a:pt x="171" y="18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6" name="Freeform 177"/>
          <p:cNvSpPr>
            <a:spLocks/>
          </p:cNvSpPr>
          <p:nvPr/>
        </p:nvSpPr>
        <p:spPr bwMode="auto">
          <a:xfrm>
            <a:off x="4513263" y="3373438"/>
            <a:ext cx="152400" cy="180975"/>
          </a:xfrm>
          <a:custGeom>
            <a:avLst/>
            <a:gdLst>
              <a:gd name="T0" fmla="*/ 96 w 96"/>
              <a:gd name="T1" fmla="*/ 23 h 114"/>
              <a:gd name="T2" fmla="*/ 61 w 96"/>
              <a:gd name="T3" fmla="*/ 23 h 114"/>
              <a:gd name="T4" fmla="*/ 61 w 96"/>
              <a:gd name="T5" fmla="*/ 114 h 114"/>
              <a:gd name="T6" fmla="*/ 35 w 96"/>
              <a:gd name="T7" fmla="*/ 114 h 114"/>
              <a:gd name="T8" fmla="*/ 35 w 96"/>
              <a:gd name="T9" fmla="*/ 23 h 114"/>
              <a:gd name="T10" fmla="*/ 0 w 96"/>
              <a:gd name="T11" fmla="*/ 23 h 114"/>
              <a:gd name="T12" fmla="*/ 0 w 96"/>
              <a:gd name="T13" fmla="*/ 0 h 114"/>
              <a:gd name="T14" fmla="*/ 96 w 96"/>
              <a:gd name="T15" fmla="*/ 0 h 114"/>
              <a:gd name="T16" fmla="*/ 96 w 96"/>
              <a:gd name="T17" fmla="*/ 23 h 114"/>
              <a:gd name="T18" fmla="*/ 96 w 96"/>
              <a:gd name="T19" fmla="*/ 2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6" h="114">
                <a:moveTo>
                  <a:pt x="96" y="23"/>
                </a:moveTo>
                <a:lnTo>
                  <a:pt x="61" y="23"/>
                </a:lnTo>
                <a:lnTo>
                  <a:pt x="61" y="114"/>
                </a:lnTo>
                <a:lnTo>
                  <a:pt x="35" y="114"/>
                </a:lnTo>
                <a:lnTo>
                  <a:pt x="35" y="23"/>
                </a:lnTo>
                <a:lnTo>
                  <a:pt x="0" y="23"/>
                </a:lnTo>
                <a:lnTo>
                  <a:pt x="0" y="0"/>
                </a:lnTo>
                <a:lnTo>
                  <a:pt x="96" y="0"/>
                </a:lnTo>
                <a:lnTo>
                  <a:pt x="96" y="23"/>
                </a:lnTo>
                <a:lnTo>
                  <a:pt x="96" y="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7" name="Freeform 178"/>
          <p:cNvSpPr>
            <a:spLocks noEditPoints="1"/>
          </p:cNvSpPr>
          <p:nvPr/>
        </p:nvSpPr>
        <p:spPr bwMode="auto">
          <a:xfrm>
            <a:off x="4683126" y="3368675"/>
            <a:ext cx="39688" cy="185738"/>
          </a:xfrm>
          <a:custGeom>
            <a:avLst/>
            <a:gdLst>
              <a:gd name="T0" fmla="*/ 0 w 25"/>
              <a:gd name="T1" fmla="*/ 117 h 117"/>
              <a:gd name="T2" fmla="*/ 0 w 25"/>
              <a:gd name="T3" fmla="*/ 33 h 117"/>
              <a:gd name="T4" fmla="*/ 25 w 25"/>
              <a:gd name="T5" fmla="*/ 33 h 117"/>
              <a:gd name="T6" fmla="*/ 25 w 25"/>
              <a:gd name="T7" fmla="*/ 117 h 117"/>
              <a:gd name="T8" fmla="*/ 0 w 25"/>
              <a:gd name="T9" fmla="*/ 117 h 117"/>
              <a:gd name="T10" fmla="*/ 0 w 25"/>
              <a:gd name="T11" fmla="*/ 117 h 117"/>
              <a:gd name="T12" fmla="*/ 0 w 25"/>
              <a:gd name="T13" fmla="*/ 23 h 117"/>
              <a:gd name="T14" fmla="*/ 0 w 25"/>
              <a:gd name="T15" fmla="*/ 0 h 117"/>
              <a:gd name="T16" fmla="*/ 25 w 25"/>
              <a:gd name="T17" fmla="*/ 0 h 117"/>
              <a:gd name="T18" fmla="*/ 25 w 25"/>
              <a:gd name="T19" fmla="*/ 23 h 117"/>
              <a:gd name="T20" fmla="*/ 0 w 25"/>
              <a:gd name="T21" fmla="*/ 23 h 117"/>
              <a:gd name="T22" fmla="*/ 0 w 25"/>
              <a:gd name="T23" fmla="*/ 23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5" h="117">
                <a:moveTo>
                  <a:pt x="0" y="117"/>
                </a:moveTo>
                <a:lnTo>
                  <a:pt x="0" y="33"/>
                </a:lnTo>
                <a:lnTo>
                  <a:pt x="25" y="33"/>
                </a:lnTo>
                <a:lnTo>
                  <a:pt x="25" y="117"/>
                </a:lnTo>
                <a:lnTo>
                  <a:pt x="0" y="117"/>
                </a:lnTo>
                <a:lnTo>
                  <a:pt x="0" y="117"/>
                </a:lnTo>
                <a:close/>
                <a:moveTo>
                  <a:pt x="0" y="23"/>
                </a:moveTo>
                <a:lnTo>
                  <a:pt x="0" y="0"/>
                </a:lnTo>
                <a:lnTo>
                  <a:pt x="25" y="0"/>
                </a:lnTo>
                <a:lnTo>
                  <a:pt x="25" y="23"/>
                </a:lnTo>
                <a:lnTo>
                  <a:pt x="0" y="23"/>
                </a:lnTo>
                <a:lnTo>
                  <a:pt x="0" y="2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8" name="Freeform 179"/>
          <p:cNvSpPr>
            <a:spLocks/>
          </p:cNvSpPr>
          <p:nvPr/>
        </p:nvSpPr>
        <p:spPr bwMode="auto">
          <a:xfrm>
            <a:off x="4741863" y="3378200"/>
            <a:ext cx="95250" cy="177800"/>
          </a:xfrm>
          <a:custGeom>
            <a:avLst/>
            <a:gdLst>
              <a:gd name="T0" fmla="*/ 127 w 127"/>
              <a:gd name="T1" fmla="*/ 224 h 237"/>
              <a:gd name="T2" fmla="*/ 101 w 127"/>
              <a:gd name="T3" fmla="*/ 233 h 237"/>
              <a:gd name="T4" fmla="*/ 72 w 127"/>
              <a:gd name="T5" fmla="*/ 237 h 237"/>
              <a:gd name="T6" fmla="*/ 53 w 127"/>
              <a:gd name="T7" fmla="*/ 235 h 237"/>
              <a:gd name="T8" fmla="*/ 38 w 127"/>
              <a:gd name="T9" fmla="*/ 227 h 237"/>
              <a:gd name="T10" fmla="*/ 27 w 127"/>
              <a:gd name="T11" fmla="*/ 212 h 237"/>
              <a:gd name="T12" fmla="*/ 23 w 127"/>
              <a:gd name="T13" fmla="*/ 190 h 237"/>
              <a:gd name="T14" fmla="*/ 23 w 127"/>
              <a:gd name="T15" fmla="*/ 98 h 237"/>
              <a:gd name="T16" fmla="*/ 0 w 127"/>
              <a:gd name="T17" fmla="*/ 98 h 237"/>
              <a:gd name="T18" fmla="*/ 0 w 127"/>
              <a:gd name="T19" fmla="*/ 57 h 237"/>
              <a:gd name="T20" fmla="*/ 23 w 127"/>
              <a:gd name="T21" fmla="*/ 57 h 237"/>
              <a:gd name="T22" fmla="*/ 23 w 127"/>
              <a:gd name="T23" fmla="*/ 0 h 237"/>
              <a:gd name="T24" fmla="*/ 77 w 127"/>
              <a:gd name="T25" fmla="*/ 0 h 237"/>
              <a:gd name="T26" fmla="*/ 77 w 127"/>
              <a:gd name="T27" fmla="*/ 57 h 237"/>
              <a:gd name="T28" fmla="*/ 113 w 127"/>
              <a:gd name="T29" fmla="*/ 57 h 237"/>
              <a:gd name="T30" fmla="*/ 113 w 127"/>
              <a:gd name="T31" fmla="*/ 98 h 237"/>
              <a:gd name="T32" fmla="*/ 77 w 127"/>
              <a:gd name="T33" fmla="*/ 98 h 237"/>
              <a:gd name="T34" fmla="*/ 77 w 127"/>
              <a:gd name="T35" fmla="*/ 171 h 237"/>
              <a:gd name="T36" fmla="*/ 81 w 127"/>
              <a:gd name="T37" fmla="*/ 184 h 237"/>
              <a:gd name="T38" fmla="*/ 93 w 127"/>
              <a:gd name="T39" fmla="*/ 188 h 237"/>
              <a:gd name="T40" fmla="*/ 105 w 127"/>
              <a:gd name="T41" fmla="*/ 186 h 237"/>
              <a:gd name="T42" fmla="*/ 116 w 127"/>
              <a:gd name="T43" fmla="*/ 182 h 237"/>
              <a:gd name="T44" fmla="*/ 127 w 127"/>
              <a:gd name="T45" fmla="*/ 224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7" h="237">
                <a:moveTo>
                  <a:pt x="127" y="224"/>
                </a:moveTo>
                <a:cubicBezTo>
                  <a:pt x="119" y="228"/>
                  <a:pt x="111" y="230"/>
                  <a:pt x="101" y="233"/>
                </a:cubicBezTo>
                <a:cubicBezTo>
                  <a:pt x="92" y="236"/>
                  <a:pt x="82" y="237"/>
                  <a:pt x="72" y="237"/>
                </a:cubicBezTo>
                <a:cubicBezTo>
                  <a:pt x="66" y="237"/>
                  <a:pt x="59" y="236"/>
                  <a:pt x="53" y="235"/>
                </a:cubicBezTo>
                <a:cubicBezTo>
                  <a:pt x="47" y="233"/>
                  <a:pt x="42" y="230"/>
                  <a:pt x="38" y="227"/>
                </a:cubicBezTo>
                <a:cubicBezTo>
                  <a:pt x="33" y="223"/>
                  <a:pt x="30" y="218"/>
                  <a:pt x="27" y="212"/>
                </a:cubicBezTo>
                <a:cubicBezTo>
                  <a:pt x="24" y="206"/>
                  <a:pt x="23" y="199"/>
                  <a:pt x="23" y="190"/>
                </a:cubicBezTo>
                <a:cubicBezTo>
                  <a:pt x="23" y="98"/>
                  <a:pt x="23" y="98"/>
                  <a:pt x="23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57"/>
                  <a:pt x="0" y="57"/>
                  <a:pt x="0" y="57"/>
                </a:cubicBezTo>
                <a:cubicBezTo>
                  <a:pt x="23" y="57"/>
                  <a:pt x="23" y="57"/>
                  <a:pt x="23" y="57"/>
                </a:cubicBezTo>
                <a:cubicBezTo>
                  <a:pt x="23" y="0"/>
                  <a:pt x="23" y="0"/>
                  <a:pt x="23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57"/>
                  <a:pt x="77" y="57"/>
                  <a:pt x="77" y="57"/>
                </a:cubicBezTo>
                <a:cubicBezTo>
                  <a:pt x="113" y="57"/>
                  <a:pt x="113" y="57"/>
                  <a:pt x="113" y="57"/>
                </a:cubicBezTo>
                <a:cubicBezTo>
                  <a:pt x="113" y="98"/>
                  <a:pt x="113" y="98"/>
                  <a:pt x="113" y="98"/>
                </a:cubicBezTo>
                <a:cubicBezTo>
                  <a:pt x="77" y="98"/>
                  <a:pt x="77" y="98"/>
                  <a:pt x="77" y="98"/>
                </a:cubicBezTo>
                <a:cubicBezTo>
                  <a:pt x="77" y="171"/>
                  <a:pt x="77" y="171"/>
                  <a:pt x="77" y="171"/>
                </a:cubicBezTo>
                <a:cubicBezTo>
                  <a:pt x="77" y="177"/>
                  <a:pt x="79" y="182"/>
                  <a:pt x="81" y="184"/>
                </a:cubicBezTo>
                <a:cubicBezTo>
                  <a:pt x="84" y="187"/>
                  <a:pt x="88" y="188"/>
                  <a:pt x="93" y="188"/>
                </a:cubicBezTo>
                <a:cubicBezTo>
                  <a:pt x="97" y="188"/>
                  <a:pt x="101" y="187"/>
                  <a:pt x="105" y="186"/>
                </a:cubicBezTo>
                <a:cubicBezTo>
                  <a:pt x="109" y="185"/>
                  <a:pt x="113" y="183"/>
                  <a:pt x="116" y="182"/>
                </a:cubicBezTo>
                <a:cubicBezTo>
                  <a:pt x="127" y="224"/>
                  <a:pt x="127" y="224"/>
                  <a:pt x="127" y="22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9" name="Freeform 180"/>
          <p:cNvSpPr>
            <a:spLocks/>
          </p:cNvSpPr>
          <p:nvPr/>
        </p:nvSpPr>
        <p:spPr bwMode="auto">
          <a:xfrm>
            <a:off x="4852988" y="3368675"/>
            <a:ext cx="71438" cy="187325"/>
          </a:xfrm>
          <a:custGeom>
            <a:avLst/>
            <a:gdLst>
              <a:gd name="T0" fmla="*/ 0 w 96"/>
              <a:gd name="T1" fmla="*/ 0 h 249"/>
              <a:gd name="T2" fmla="*/ 54 w 96"/>
              <a:gd name="T3" fmla="*/ 0 h 249"/>
              <a:gd name="T4" fmla="*/ 54 w 96"/>
              <a:gd name="T5" fmla="*/ 183 h 249"/>
              <a:gd name="T6" fmla="*/ 71 w 96"/>
              <a:gd name="T7" fmla="*/ 203 h 249"/>
              <a:gd name="T8" fmla="*/ 80 w 96"/>
              <a:gd name="T9" fmla="*/ 202 h 249"/>
              <a:gd name="T10" fmla="*/ 89 w 96"/>
              <a:gd name="T11" fmla="*/ 198 h 249"/>
              <a:gd name="T12" fmla="*/ 96 w 96"/>
              <a:gd name="T13" fmla="*/ 239 h 249"/>
              <a:gd name="T14" fmla="*/ 73 w 96"/>
              <a:gd name="T15" fmla="*/ 246 h 249"/>
              <a:gd name="T16" fmla="*/ 48 w 96"/>
              <a:gd name="T17" fmla="*/ 249 h 249"/>
              <a:gd name="T18" fmla="*/ 12 w 96"/>
              <a:gd name="T19" fmla="*/ 237 h 249"/>
              <a:gd name="T20" fmla="*/ 0 w 96"/>
              <a:gd name="T21" fmla="*/ 202 h 249"/>
              <a:gd name="T22" fmla="*/ 0 w 96"/>
              <a:gd name="T23" fmla="*/ 0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6" h="249">
                <a:moveTo>
                  <a:pt x="0" y="0"/>
                </a:moveTo>
                <a:cubicBezTo>
                  <a:pt x="54" y="0"/>
                  <a:pt x="54" y="0"/>
                  <a:pt x="54" y="0"/>
                </a:cubicBezTo>
                <a:cubicBezTo>
                  <a:pt x="54" y="183"/>
                  <a:pt x="54" y="183"/>
                  <a:pt x="54" y="183"/>
                </a:cubicBezTo>
                <a:cubicBezTo>
                  <a:pt x="54" y="196"/>
                  <a:pt x="60" y="203"/>
                  <a:pt x="71" y="203"/>
                </a:cubicBezTo>
                <a:cubicBezTo>
                  <a:pt x="74" y="203"/>
                  <a:pt x="77" y="203"/>
                  <a:pt x="80" y="202"/>
                </a:cubicBezTo>
                <a:cubicBezTo>
                  <a:pt x="83" y="201"/>
                  <a:pt x="86" y="200"/>
                  <a:pt x="89" y="198"/>
                </a:cubicBezTo>
                <a:cubicBezTo>
                  <a:pt x="96" y="239"/>
                  <a:pt x="96" y="239"/>
                  <a:pt x="96" y="239"/>
                </a:cubicBezTo>
                <a:cubicBezTo>
                  <a:pt x="89" y="242"/>
                  <a:pt x="82" y="244"/>
                  <a:pt x="73" y="246"/>
                </a:cubicBezTo>
                <a:cubicBezTo>
                  <a:pt x="64" y="248"/>
                  <a:pt x="56" y="249"/>
                  <a:pt x="48" y="249"/>
                </a:cubicBezTo>
                <a:cubicBezTo>
                  <a:pt x="33" y="249"/>
                  <a:pt x="21" y="245"/>
                  <a:pt x="12" y="237"/>
                </a:cubicBezTo>
                <a:cubicBezTo>
                  <a:pt x="4" y="229"/>
                  <a:pt x="0" y="217"/>
                  <a:pt x="0" y="202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0" name="Freeform 181"/>
          <p:cNvSpPr>
            <a:spLocks noEditPoints="1"/>
          </p:cNvSpPr>
          <p:nvPr/>
        </p:nvSpPr>
        <p:spPr bwMode="auto">
          <a:xfrm>
            <a:off x="4930776" y="3417888"/>
            <a:ext cx="142875" cy="138113"/>
          </a:xfrm>
          <a:custGeom>
            <a:avLst/>
            <a:gdLst>
              <a:gd name="T0" fmla="*/ 95 w 190"/>
              <a:gd name="T1" fmla="*/ 184 h 184"/>
              <a:gd name="T2" fmla="*/ 55 w 190"/>
              <a:gd name="T3" fmla="*/ 177 h 184"/>
              <a:gd name="T4" fmla="*/ 25 w 190"/>
              <a:gd name="T5" fmla="*/ 157 h 184"/>
              <a:gd name="T6" fmla="*/ 6 w 190"/>
              <a:gd name="T7" fmla="*/ 128 h 184"/>
              <a:gd name="T8" fmla="*/ 0 w 190"/>
              <a:gd name="T9" fmla="*/ 94 h 184"/>
              <a:gd name="T10" fmla="*/ 6 w 190"/>
              <a:gd name="T11" fmla="*/ 58 h 184"/>
              <a:gd name="T12" fmla="*/ 25 w 190"/>
              <a:gd name="T13" fmla="*/ 28 h 184"/>
              <a:gd name="T14" fmla="*/ 55 w 190"/>
              <a:gd name="T15" fmla="*/ 8 h 184"/>
              <a:gd name="T16" fmla="*/ 95 w 190"/>
              <a:gd name="T17" fmla="*/ 0 h 184"/>
              <a:gd name="T18" fmla="*/ 135 w 190"/>
              <a:gd name="T19" fmla="*/ 8 h 184"/>
              <a:gd name="T20" fmla="*/ 165 w 190"/>
              <a:gd name="T21" fmla="*/ 28 h 184"/>
              <a:gd name="T22" fmla="*/ 183 w 190"/>
              <a:gd name="T23" fmla="*/ 57 h 184"/>
              <a:gd name="T24" fmla="*/ 190 w 190"/>
              <a:gd name="T25" fmla="*/ 92 h 184"/>
              <a:gd name="T26" fmla="*/ 189 w 190"/>
              <a:gd name="T27" fmla="*/ 101 h 184"/>
              <a:gd name="T28" fmla="*/ 188 w 190"/>
              <a:gd name="T29" fmla="*/ 109 h 184"/>
              <a:gd name="T30" fmla="*/ 57 w 190"/>
              <a:gd name="T31" fmla="*/ 109 h 184"/>
              <a:gd name="T32" fmla="*/ 70 w 190"/>
              <a:gd name="T33" fmla="*/ 136 h 184"/>
              <a:gd name="T34" fmla="*/ 97 w 190"/>
              <a:gd name="T35" fmla="*/ 145 h 184"/>
              <a:gd name="T36" fmla="*/ 120 w 190"/>
              <a:gd name="T37" fmla="*/ 140 h 184"/>
              <a:gd name="T38" fmla="*/ 134 w 190"/>
              <a:gd name="T39" fmla="*/ 124 h 184"/>
              <a:gd name="T40" fmla="*/ 180 w 190"/>
              <a:gd name="T41" fmla="*/ 137 h 184"/>
              <a:gd name="T42" fmla="*/ 148 w 190"/>
              <a:gd name="T43" fmla="*/ 171 h 184"/>
              <a:gd name="T44" fmla="*/ 95 w 190"/>
              <a:gd name="T45" fmla="*/ 184 h 184"/>
              <a:gd name="T46" fmla="*/ 133 w 190"/>
              <a:gd name="T47" fmla="*/ 76 h 184"/>
              <a:gd name="T48" fmla="*/ 121 w 190"/>
              <a:gd name="T49" fmla="*/ 49 h 184"/>
              <a:gd name="T50" fmla="*/ 95 w 190"/>
              <a:gd name="T51" fmla="*/ 39 h 184"/>
              <a:gd name="T52" fmla="*/ 68 w 190"/>
              <a:gd name="T53" fmla="*/ 49 h 184"/>
              <a:gd name="T54" fmla="*/ 56 w 190"/>
              <a:gd name="T55" fmla="*/ 76 h 184"/>
              <a:gd name="T56" fmla="*/ 133 w 190"/>
              <a:gd name="T57" fmla="*/ 76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90" h="184">
                <a:moveTo>
                  <a:pt x="95" y="184"/>
                </a:moveTo>
                <a:cubicBezTo>
                  <a:pt x="80" y="184"/>
                  <a:pt x="67" y="182"/>
                  <a:pt x="55" y="177"/>
                </a:cubicBezTo>
                <a:cubicBezTo>
                  <a:pt x="43" y="172"/>
                  <a:pt x="33" y="166"/>
                  <a:pt x="25" y="157"/>
                </a:cubicBezTo>
                <a:cubicBezTo>
                  <a:pt x="17" y="149"/>
                  <a:pt x="11" y="139"/>
                  <a:pt x="6" y="128"/>
                </a:cubicBezTo>
                <a:cubicBezTo>
                  <a:pt x="2" y="117"/>
                  <a:pt x="0" y="106"/>
                  <a:pt x="0" y="94"/>
                </a:cubicBezTo>
                <a:cubicBezTo>
                  <a:pt x="0" y="81"/>
                  <a:pt x="2" y="69"/>
                  <a:pt x="6" y="58"/>
                </a:cubicBezTo>
                <a:cubicBezTo>
                  <a:pt x="11" y="47"/>
                  <a:pt x="17" y="37"/>
                  <a:pt x="25" y="28"/>
                </a:cubicBezTo>
                <a:cubicBezTo>
                  <a:pt x="33" y="20"/>
                  <a:pt x="43" y="13"/>
                  <a:pt x="55" y="8"/>
                </a:cubicBezTo>
                <a:cubicBezTo>
                  <a:pt x="67" y="3"/>
                  <a:pt x="80" y="0"/>
                  <a:pt x="95" y="0"/>
                </a:cubicBezTo>
                <a:cubicBezTo>
                  <a:pt x="110" y="0"/>
                  <a:pt x="124" y="3"/>
                  <a:pt x="135" y="8"/>
                </a:cubicBezTo>
                <a:cubicBezTo>
                  <a:pt x="147" y="13"/>
                  <a:pt x="157" y="19"/>
                  <a:pt x="165" y="28"/>
                </a:cubicBezTo>
                <a:cubicBezTo>
                  <a:pt x="173" y="36"/>
                  <a:pt x="179" y="46"/>
                  <a:pt x="183" y="57"/>
                </a:cubicBezTo>
                <a:cubicBezTo>
                  <a:pt x="188" y="68"/>
                  <a:pt x="190" y="80"/>
                  <a:pt x="190" y="92"/>
                </a:cubicBezTo>
                <a:cubicBezTo>
                  <a:pt x="190" y="95"/>
                  <a:pt x="190" y="98"/>
                  <a:pt x="189" y="101"/>
                </a:cubicBezTo>
                <a:cubicBezTo>
                  <a:pt x="189" y="104"/>
                  <a:pt x="189" y="107"/>
                  <a:pt x="188" y="109"/>
                </a:cubicBezTo>
                <a:cubicBezTo>
                  <a:pt x="57" y="109"/>
                  <a:pt x="57" y="109"/>
                  <a:pt x="57" y="109"/>
                </a:cubicBezTo>
                <a:cubicBezTo>
                  <a:pt x="58" y="121"/>
                  <a:pt x="63" y="130"/>
                  <a:pt x="70" y="136"/>
                </a:cubicBezTo>
                <a:cubicBezTo>
                  <a:pt x="78" y="142"/>
                  <a:pt x="87" y="145"/>
                  <a:pt x="97" y="145"/>
                </a:cubicBezTo>
                <a:cubicBezTo>
                  <a:pt x="105" y="145"/>
                  <a:pt x="112" y="144"/>
                  <a:pt x="120" y="140"/>
                </a:cubicBezTo>
                <a:cubicBezTo>
                  <a:pt x="127" y="136"/>
                  <a:pt x="132" y="131"/>
                  <a:pt x="134" y="124"/>
                </a:cubicBezTo>
                <a:cubicBezTo>
                  <a:pt x="180" y="137"/>
                  <a:pt x="180" y="137"/>
                  <a:pt x="180" y="137"/>
                </a:cubicBezTo>
                <a:cubicBezTo>
                  <a:pt x="173" y="151"/>
                  <a:pt x="162" y="162"/>
                  <a:pt x="148" y="171"/>
                </a:cubicBezTo>
                <a:cubicBezTo>
                  <a:pt x="133" y="180"/>
                  <a:pt x="116" y="184"/>
                  <a:pt x="95" y="184"/>
                </a:cubicBezTo>
                <a:close/>
                <a:moveTo>
                  <a:pt x="133" y="76"/>
                </a:moveTo>
                <a:cubicBezTo>
                  <a:pt x="132" y="64"/>
                  <a:pt x="127" y="56"/>
                  <a:pt x="121" y="49"/>
                </a:cubicBezTo>
                <a:cubicBezTo>
                  <a:pt x="114" y="42"/>
                  <a:pt x="105" y="39"/>
                  <a:pt x="95" y="39"/>
                </a:cubicBezTo>
                <a:cubicBezTo>
                  <a:pt x="84" y="39"/>
                  <a:pt x="75" y="42"/>
                  <a:pt x="68" y="49"/>
                </a:cubicBezTo>
                <a:cubicBezTo>
                  <a:pt x="62" y="56"/>
                  <a:pt x="58" y="65"/>
                  <a:pt x="56" y="76"/>
                </a:cubicBezTo>
                <a:cubicBezTo>
                  <a:pt x="133" y="76"/>
                  <a:pt x="133" y="76"/>
                  <a:pt x="133" y="7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900"/>
          <p:cNvSpPr>
            <a:spLocks/>
          </p:cNvSpPr>
          <p:nvPr/>
        </p:nvSpPr>
        <p:spPr bwMode="auto">
          <a:xfrm>
            <a:off x="3317876" y="1755775"/>
            <a:ext cx="231775" cy="276225"/>
          </a:xfrm>
          <a:custGeom>
            <a:avLst/>
            <a:gdLst>
              <a:gd name="T0" fmla="*/ 290 w 306"/>
              <a:gd name="T1" fmla="*/ 166 h 367"/>
              <a:gd name="T2" fmla="*/ 284 w 306"/>
              <a:gd name="T3" fmla="*/ 165 h 367"/>
              <a:gd name="T4" fmla="*/ 286 w 306"/>
              <a:gd name="T5" fmla="*/ 129 h 367"/>
              <a:gd name="T6" fmla="*/ 153 w 306"/>
              <a:gd name="T7" fmla="*/ 0 h 367"/>
              <a:gd name="T8" fmla="*/ 20 w 306"/>
              <a:gd name="T9" fmla="*/ 129 h 367"/>
              <a:gd name="T10" fmla="*/ 22 w 306"/>
              <a:gd name="T11" fmla="*/ 165 h 367"/>
              <a:gd name="T12" fmla="*/ 16 w 306"/>
              <a:gd name="T13" fmla="*/ 166 h 367"/>
              <a:gd name="T14" fmla="*/ 6 w 306"/>
              <a:gd name="T15" fmla="*/ 209 h 367"/>
              <a:gd name="T16" fmla="*/ 35 w 306"/>
              <a:gd name="T17" fmla="*/ 238 h 367"/>
              <a:gd name="T18" fmla="*/ 153 w 306"/>
              <a:gd name="T19" fmla="*/ 364 h 367"/>
              <a:gd name="T20" fmla="*/ 153 w 306"/>
              <a:gd name="T21" fmla="*/ 364 h 367"/>
              <a:gd name="T22" fmla="*/ 153 w 306"/>
              <a:gd name="T23" fmla="*/ 364 h 367"/>
              <a:gd name="T24" fmla="*/ 271 w 306"/>
              <a:gd name="T25" fmla="*/ 238 h 367"/>
              <a:gd name="T26" fmla="*/ 300 w 306"/>
              <a:gd name="T27" fmla="*/ 209 h 367"/>
              <a:gd name="T28" fmla="*/ 290 w 306"/>
              <a:gd name="T29" fmla="*/ 166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06" h="367">
                <a:moveTo>
                  <a:pt x="290" y="166"/>
                </a:moveTo>
                <a:cubicBezTo>
                  <a:pt x="289" y="165"/>
                  <a:pt x="286" y="165"/>
                  <a:pt x="284" y="165"/>
                </a:cubicBezTo>
                <a:cubicBezTo>
                  <a:pt x="285" y="158"/>
                  <a:pt x="285" y="134"/>
                  <a:pt x="286" y="129"/>
                </a:cubicBezTo>
                <a:cubicBezTo>
                  <a:pt x="287" y="52"/>
                  <a:pt x="226" y="1"/>
                  <a:pt x="153" y="0"/>
                </a:cubicBezTo>
                <a:cubicBezTo>
                  <a:pt x="80" y="1"/>
                  <a:pt x="19" y="52"/>
                  <a:pt x="20" y="129"/>
                </a:cubicBezTo>
                <a:cubicBezTo>
                  <a:pt x="21" y="134"/>
                  <a:pt x="21" y="158"/>
                  <a:pt x="22" y="165"/>
                </a:cubicBezTo>
                <a:cubicBezTo>
                  <a:pt x="20" y="165"/>
                  <a:pt x="18" y="165"/>
                  <a:pt x="16" y="166"/>
                </a:cubicBezTo>
                <a:cubicBezTo>
                  <a:pt x="4" y="170"/>
                  <a:pt x="0" y="189"/>
                  <a:pt x="6" y="209"/>
                </a:cubicBezTo>
                <a:cubicBezTo>
                  <a:pt x="12" y="226"/>
                  <a:pt x="24" y="238"/>
                  <a:pt x="35" y="238"/>
                </a:cubicBezTo>
                <a:cubicBezTo>
                  <a:pt x="46" y="367"/>
                  <a:pt x="153" y="364"/>
                  <a:pt x="153" y="364"/>
                </a:cubicBezTo>
                <a:cubicBezTo>
                  <a:pt x="153" y="364"/>
                  <a:pt x="153" y="364"/>
                  <a:pt x="153" y="364"/>
                </a:cubicBezTo>
                <a:cubicBezTo>
                  <a:pt x="153" y="364"/>
                  <a:pt x="153" y="364"/>
                  <a:pt x="153" y="364"/>
                </a:cubicBezTo>
                <a:cubicBezTo>
                  <a:pt x="153" y="364"/>
                  <a:pt x="260" y="367"/>
                  <a:pt x="271" y="238"/>
                </a:cubicBezTo>
                <a:cubicBezTo>
                  <a:pt x="282" y="238"/>
                  <a:pt x="294" y="226"/>
                  <a:pt x="300" y="209"/>
                </a:cubicBezTo>
                <a:cubicBezTo>
                  <a:pt x="306" y="189"/>
                  <a:pt x="302" y="170"/>
                  <a:pt x="290" y="16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901"/>
          <p:cNvSpPr>
            <a:spLocks noEditPoints="1"/>
          </p:cNvSpPr>
          <p:nvPr/>
        </p:nvSpPr>
        <p:spPr bwMode="auto">
          <a:xfrm>
            <a:off x="3206751" y="2047875"/>
            <a:ext cx="509588" cy="377825"/>
          </a:xfrm>
          <a:custGeom>
            <a:avLst/>
            <a:gdLst>
              <a:gd name="T0" fmla="*/ 612 w 677"/>
              <a:gd name="T1" fmla="*/ 438 h 502"/>
              <a:gd name="T2" fmla="*/ 494 w 677"/>
              <a:gd name="T3" fmla="*/ 487 h 502"/>
              <a:gd name="T4" fmla="*/ 375 w 677"/>
              <a:gd name="T5" fmla="*/ 438 h 502"/>
              <a:gd name="T6" fmla="*/ 326 w 677"/>
              <a:gd name="T7" fmla="*/ 319 h 502"/>
              <a:gd name="T8" fmla="*/ 375 w 677"/>
              <a:gd name="T9" fmla="*/ 201 h 502"/>
              <a:gd name="T10" fmla="*/ 494 w 677"/>
              <a:gd name="T11" fmla="*/ 152 h 502"/>
              <a:gd name="T12" fmla="*/ 612 w 677"/>
              <a:gd name="T13" fmla="*/ 201 h 502"/>
              <a:gd name="T14" fmla="*/ 662 w 677"/>
              <a:gd name="T15" fmla="*/ 319 h 502"/>
              <a:gd name="T16" fmla="*/ 612 w 677"/>
              <a:gd name="T17" fmla="*/ 438 h 502"/>
              <a:gd name="T18" fmla="*/ 604 w 677"/>
              <a:gd name="T19" fmla="*/ 174 h 502"/>
              <a:gd name="T20" fmla="*/ 432 w 677"/>
              <a:gd name="T21" fmla="*/ 0 h 502"/>
              <a:gd name="T22" fmla="*/ 373 w 677"/>
              <a:gd name="T23" fmla="*/ 59 h 502"/>
              <a:gd name="T24" fmla="*/ 347 w 677"/>
              <a:gd name="T25" fmla="*/ 59 h 502"/>
              <a:gd name="T26" fmla="*/ 302 w 677"/>
              <a:gd name="T27" fmla="*/ 13 h 502"/>
              <a:gd name="T28" fmla="*/ 301 w 677"/>
              <a:gd name="T29" fmla="*/ 13 h 502"/>
              <a:gd name="T30" fmla="*/ 301 w 677"/>
              <a:gd name="T31" fmla="*/ 13 h 502"/>
              <a:gd name="T32" fmla="*/ 256 w 677"/>
              <a:gd name="T33" fmla="*/ 59 h 502"/>
              <a:gd name="T34" fmla="*/ 230 w 677"/>
              <a:gd name="T35" fmla="*/ 59 h 502"/>
              <a:gd name="T36" fmla="*/ 171 w 677"/>
              <a:gd name="T37" fmla="*/ 0 h 502"/>
              <a:gd name="T38" fmla="*/ 0 w 677"/>
              <a:gd name="T39" fmla="*/ 182 h 502"/>
              <a:gd name="T40" fmla="*/ 0 w 677"/>
              <a:gd name="T41" fmla="*/ 410 h 502"/>
              <a:gd name="T42" fmla="*/ 102 w 677"/>
              <a:gd name="T43" fmla="*/ 462 h 502"/>
              <a:gd name="T44" fmla="*/ 102 w 677"/>
              <a:gd name="T45" fmla="*/ 229 h 502"/>
              <a:gd name="T46" fmla="*/ 117 w 677"/>
              <a:gd name="T47" fmla="*/ 167 h 502"/>
              <a:gd name="T48" fmla="*/ 117 w 677"/>
              <a:gd name="T49" fmla="*/ 468 h 502"/>
              <a:gd name="T50" fmla="*/ 302 w 677"/>
              <a:gd name="T51" fmla="*/ 500 h 502"/>
              <a:gd name="T52" fmla="*/ 421 w 677"/>
              <a:gd name="T53" fmla="*/ 487 h 502"/>
              <a:gd name="T54" fmla="*/ 421 w 677"/>
              <a:gd name="T55" fmla="*/ 487 h 502"/>
              <a:gd name="T56" fmla="*/ 494 w 677"/>
              <a:gd name="T57" fmla="*/ 502 h 502"/>
              <a:gd name="T58" fmla="*/ 677 w 677"/>
              <a:gd name="T59" fmla="*/ 319 h 502"/>
              <a:gd name="T60" fmla="*/ 604 w 677"/>
              <a:gd name="T61" fmla="*/ 174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677" h="502">
                <a:moveTo>
                  <a:pt x="612" y="438"/>
                </a:moveTo>
                <a:cubicBezTo>
                  <a:pt x="581" y="470"/>
                  <a:pt x="539" y="487"/>
                  <a:pt x="494" y="487"/>
                </a:cubicBezTo>
                <a:cubicBezTo>
                  <a:pt x="449" y="487"/>
                  <a:pt x="407" y="470"/>
                  <a:pt x="375" y="438"/>
                </a:cubicBezTo>
                <a:cubicBezTo>
                  <a:pt x="343" y="406"/>
                  <a:pt x="326" y="364"/>
                  <a:pt x="326" y="319"/>
                </a:cubicBezTo>
                <a:cubicBezTo>
                  <a:pt x="326" y="275"/>
                  <a:pt x="343" y="232"/>
                  <a:pt x="375" y="201"/>
                </a:cubicBezTo>
                <a:cubicBezTo>
                  <a:pt x="407" y="169"/>
                  <a:pt x="449" y="152"/>
                  <a:pt x="494" y="152"/>
                </a:cubicBezTo>
                <a:cubicBezTo>
                  <a:pt x="539" y="152"/>
                  <a:pt x="581" y="169"/>
                  <a:pt x="612" y="201"/>
                </a:cubicBezTo>
                <a:cubicBezTo>
                  <a:pt x="644" y="232"/>
                  <a:pt x="662" y="275"/>
                  <a:pt x="662" y="319"/>
                </a:cubicBezTo>
                <a:cubicBezTo>
                  <a:pt x="662" y="364"/>
                  <a:pt x="644" y="406"/>
                  <a:pt x="612" y="438"/>
                </a:cubicBezTo>
                <a:close/>
                <a:moveTo>
                  <a:pt x="604" y="174"/>
                </a:moveTo>
                <a:cubicBezTo>
                  <a:pt x="600" y="80"/>
                  <a:pt x="525" y="5"/>
                  <a:pt x="432" y="0"/>
                </a:cubicBezTo>
                <a:cubicBezTo>
                  <a:pt x="373" y="59"/>
                  <a:pt x="373" y="59"/>
                  <a:pt x="373" y="59"/>
                </a:cubicBezTo>
                <a:cubicBezTo>
                  <a:pt x="366" y="66"/>
                  <a:pt x="354" y="66"/>
                  <a:pt x="347" y="59"/>
                </a:cubicBezTo>
                <a:cubicBezTo>
                  <a:pt x="302" y="13"/>
                  <a:pt x="302" y="13"/>
                  <a:pt x="302" y="13"/>
                </a:cubicBezTo>
                <a:cubicBezTo>
                  <a:pt x="301" y="13"/>
                  <a:pt x="301" y="13"/>
                  <a:pt x="301" y="13"/>
                </a:cubicBezTo>
                <a:cubicBezTo>
                  <a:pt x="301" y="13"/>
                  <a:pt x="301" y="13"/>
                  <a:pt x="301" y="13"/>
                </a:cubicBezTo>
                <a:cubicBezTo>
                  <a:pt x="256" y="59"/>
                  <a:pt x="256" y="59"/>
                  <a:pt x="256" y="59"/>
                </a:cubicBezTo>
                <a:cubicBezTo>
                  <a:pt x="249" y="66"/>
                  <a:pt x="237" y="66"/>
                  <a:pt x="230" y="59"/>
                </a:cubicBezTo>
                <a:cubicBezTo>
                  <a:pt x="171" y="0"/>
                  <a:pt x="171" y="0"/>
                  <a:pt x="171" y="0"/>
                </a:cubicBezTo>
                <a:cubicBezTo>
                  <a:pt x="76" y="6"/>
                  <a:pt x="0" y="85"/>
                  <a:pt x="0" y="182"/>
                </a:cubicBezTo>
                <a:cubicBezTo>
                  <a:pt x="0" y="410"/>
                  <a:pt x="0" y="410"/>
                  <a:pt x="0" y="410"/>
                </a:cubicBezTo>
                <a:cubicBezTo>
                  <a:pt x="32" y="431"/>
                  <a:pt x="66" y="448"/>
                  <a:pt x="102" y="462"/>
                </a:cubicBezTo>
                <a:cubicBezTo>
                  <a:pt x="102" y="229"/>
                  <a:pt x="102" y="229"/>
                  <a:pt x="102" y="229"/>
                </a:cubicBezTo>
                <a:cubicBezTo>
                  <a:pt x="102" y="203"/>
                  <a:pt x="107" y="183"/>
                  <a:pt x="117" y="167"/>
                </a:cubicBezTo>
                <a:cubicBezTo>
                  <a:pt x="117" y="167"/>
                  <a:pt x="117" y="293"/>
                  <a:pt x="117" y="468"/>
                </a:cubicBezTo>
                <a:cubicBezTo>
                  <a:pt x="175" y="489"/>
                  <a:pt x="237" y="500"/>
                  <a:pt x="302" y="500"/>
                </a:cubicBezTo>
                <a:cubicBezTo>
                  <a:pt x="343" y="500"/>
                  <a:pt x="382" y="495"/>
                  <a:pt x="421" y="487"/>
                </a:cubicBezTo>
                <a:cubicBezTo>
                  <a:pt x="421" y="487"/>
                  <a:pt x="421" y="487"/>
                  <a:pt x="421" y="487"/>
                </a:cubicBezTo>
                <a:cubicBezTo>
                  <a:pt x="443" y="497"/>
                  <a:pt x="468" y="502"/>
                  <a:pt x="494" y="502"/>
                </a:cubicBezTo>
                <a:cubicBezTo>
                  <a:pt x="595" y="502"/>
                  <a:pt x="677" y="420"/>
                  <a:pt x="677" y="319"/>
                </a:cubicBezTo>
                <a:cubicBezTo>
                  <a:pt x="677" y="260"/>
                  <a:pt x="648" y="207"/>
                  <a:pt x="604" y="17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902"/>
          <p:cNvSpPr>
            <a:spLocks/>
          </p:cNvSpPr>
          <p:nvPr/>
        </p:nvSpPr>
        <p:spPr bwMode="auto">
          <a:xfrm>
            <a:off x="3532188" y="2201863"/>
            <a:ext cx="92075" cy="173038"/>
          </a:xfrm>
          <a:custGeom>
            <a:avLst/>
            <a:gdLst>
              <a:gd name="T0" fmla="*/ 112 w 122"/>
              <a:gd name="T1" fmla="*/ 125 h 229"/>
              <a:gd name="T2" fmla="*/ 76 w 122"/>
              <a:gd name="T3" fmla="*/ 100 h 229"/>
              <a:gd name="T4" fmla="*/ 73 w 122"/>
              <a:gd name="T5" fmla="*/ 98 h 229"/>
              <a:gd name="T6" fmla="*/ 51 w 122"/>
              <a:gd name="T7" fmla="*/ 87 h 229"/>
              <a:gd name="T8" fmla="*/ 44 w 122"/>
              <a:gd name="T9" fmla="*/ 81 h 229"/>
              <a:gd name="T10" fmla="*/ 43 w 122"/>
              <a:gd name="T11" fmla="*/ 79 h 229"/>
              <a:gd name="T12" fmla="*/ 41 w 122"/>
              <a:gd name="T13" fmla="*/ 70 h 229"/>
              <a:gd name="T14" fmla="*/ 44 w 122"/>
              <a:gd name="T15" fmla="*/ 59 h 229"/>
              <a:gd name="T16" fmla="*/ 47 w 122"/>
              <a:gd name="T17" fmla="*/ 56 h 229"/>
              <a:gd name="T18" fmla="*/ 64 w 122"/>
              <a:gd name="T19" fmla="*/ 51 h 229"/>
              <a:gd name="T20" fmla="*/ 73 w 122"/>
              <a:gd name="T21" fmla="*/ 51 h 229"/>
              <a:gd name="T22" fmla="*/ 83 w 122"/>
              <a:gd name="T23" fmla="*/ 53 h 229"/>
              <a:gd name="T24" fmla="*/ 108 w 122"/>
              <a:gd name="T25" fmla="*/ 62 h 229"/>
              <a:gd name="T26" fmla="*/ 121 w 122"/>
              <a:gd name="T27" fmla="*/ 31 h 229"/>
              <a:gd name="T28" fmla="*/ 93 w 122"/>
              <a:gd name="T29" fmla="*/ 21 h 229"/>
              <a:gd name="T30" fmla="*/ 73 w 122"/>
              <a:gd name="T31" fmla="*/ 18 h 229"/>
              <a:gd name="T32" fmla="*/ 73 w 122"/>
              <a:gd name="T33" fmla="*/ 0 h 229"/>
              <a:gd name="T34" fmla="*/ 44 w 122"/>
              <a:gd name="T35" fmla="*/ 0 h 229"/>
              <a:gd name="T36" fmla="*/ 44 w 122"/>
              <a:gd name="T37" fmla="*/ 20 h 229"/>
              <a:gd name="T38" fmla="*/ 19 w 122"/>
              <a:gd name="T39" fmla="*/ 32 h 229"/>
              <a:gd name="T40" fmla="*/ 2 w 122"/>
              <a:gd name="T41" fmla="*/ 71 h 229"/>
              <a:gd name="T42" fmla="*/ 7 w 122"/>
              <a:gd name="T43" fmla="*/ 94 h 229"/>
              <a:gd name="T44" fmla="*/ 21 w 122"/>
              <a:gd name="T45" fmla="*/ 112 h 229"/>
              <a:gd name="T46" fmla="*/ 44 w 122"/>
              <a:gd name="T47" fmla="*/ 126 h 229"/>
              <a:gd name="T48" fmla="*/ 46 w 122"/>
              <a:gd name="T49" fmla="*/ 127 h 229"/>
              <a:gd name="T50" fmla="*/ 71 w 122"/>
              <a:gd name="T51" fmla="*/ 140 h 229"/>
              <a:gd name="T52" fmla="*/ 73 w 122"/>
              <a:gd name="T53" fmla="*/ 141 h 229"/>
              <a:gd name="T54" fmla="*/ 80 w 122"/>
              <a:gd name="T55" fmla="*/ 148 h 229"/>
              <a:gd name="T56" fmla="*/ 83 w 122"/>
              <a:gd name="T57" fmla="*/ 158 h 229"/>
              <a:gd name="T58" fmla="*/ 76 w 122"/>
              <a:gd name="T59" fmla="*/ 173 h 229"/>
              <a:gd name="T60" fmla="*/ 73 w 122"/>
              <a:gd name="T61" fmla="*/ 175 h 229"/>
              <a:gd name="T62" fmla="*/ 56 w 122"/>
              <a:gd name="T63" fmla="*/ 178 h 229"/>
              <a:gd name="T64" fmla="*/ 44 w 122"/>
              <a:gd name="T65" fmla="*/ 177 h 229"/>
              <a:gd name="T66" fmla="*/ 32 w 122"/>
              <a:gd name="T67" fmla="*/ 175 h 229"/>
              <a:gd name="T68" fmla="*/ 0 w 122"/>
              <a:gd name="T69" fmla="*/ 163 h 229"/>
              <a:gd name="T70" fmla="*/ 0 w 122"/>
              <a:gd name="T71" fmla="*/ 200 h 229"/>
              <a:gd name="T72" fmla="*/ 44 w 122"/>
              <a:gd name="T73" fmla="*/ 211 h 229"/>
              <a:gd name="T74" fmla="*/ 44 w 122"/>
              <a:gd name="T75" fmla="*/ 229 h 229"/>
              <a:gd name="T76" fmla="*/ 73 w 122"/>
              <a:gd name="T77" fmla="*/ 229 h 229"/>
              <a:gd name="T78" fmla="*/ 73 w 122"/>
              <a:gd name="T79" fmla="*/ 209 h 229"/>
              <a:gd name="T80" fmla="*/ 104 w 122"/>
              <a:gd name="T81" fmla="*/ 196 h 229"/>
              <a:gd name="T82" fmla="*/ 122 w 122"/>
              <a:gd name="T83" fmla="*/ 156 h 229"/>
              <a:gd name="T84" fmla="*/ 112 w 122"/>
              <a:gd name="T85" fmla="*/ 125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2" h="229">
                <a:moveTo>
                  <a:pt x="112" y="125"/>
                </a:moveTo>
                <a:cubicBezTo>
                  <a:pt x="106" y="117"/>
                  <a:pt x="94" y="108"/>
                  <a:pt x="76" y="100"/>
                </a:cubicBezTo>
                <a:cubicBezTo>
                  <a:pt x="75" y="99"/>
                  <a:pt x="74" y="99"/>
                  <a:pt x="73" y="98"/>
                </a:cubicBezTo>
                <a:cubicBezTo>
                  <a:pt x="61" y="93"/>
                  <a:pt x="54" y="89"/>
                  <a:pt x="51" y="87"/>
                </a:cubicBezTo>
                <a:cubicBezTo>
                  <a:pt x="48" y="85"/>
                  <a:pt x="46" y="83"/>
                  <a:pt x="44" y="81"/>
                </a:cubicBezTo>
                <a:cubicBezTo>
                  <a:pt x="44" y="80"/>
                  <a:pt x="43" y="80"/>
                  <a:pt x="43" y="79"/>
                </a:cubicBezTo>
                <a:cubicBezTo>
                  <a:pt x="41" y="77"/>
                  <a:pt x="41" y="73"/>
                  <a:pt x="41" y="70"/>
                </a:cubicBezTo>
                <a:cubicBezTo>
                  <a:pt x="41" y="65"/>
                  <a:pt x="42" y="62"/>
                  <a:pt x="44" y="59"/>
                </a:cubicBezTo>
                <a:cubicBezTo>
                  <a:pt x="45" y="58"/>
                  <a:pt x="46" y="57"/>
                  <a:pt x="47" y="56"/>
                </a:cubicBezTo>
                <a:cubicBezTo>
                  <a:pt x="51" y="53"/>
                  <a:pt x="56" y="51"/>
                  <a:pt x="64" y="51"/>
                </a:cubicBezTo>
                <a:cubicBezTo>
                  <a:pt x="67" y="51"/>
                  <a:pt x="70" y="51"/>
                  <a:pt x="73" y="51"/>
                </a:cubicBezTo>
                <a:cubicBezTo>
                  <a:pt x="76" y="52"/>
                  <a:pt x="80" y="52"/>
                  <a:pt x="83" y="53"/>
                </a:cubicBezTo>
                <a:cubicBezTo>
                  <a:pt x="90" y="55"/>
                  <a:pt x="98" y="58"/>
                  <a:pt x="108" y="62"/>
                </a:cubicBezTo>
                <a:cubicBezTo>
                  <a:pt x="121" y="31"/>
                  <a:pt x="121" y="31"/>
                  <a:pt x="121" y="31"/>
                </a:cubicBezTo>
                <a:cubicBezTo>
                  <a:pt x="111" y="27"/>
                  <a:pt x="102" y="24"/>
                  <a:pt x="93" y="21"/>
                </a:cubicBezTo>
                <a:cubicBezTo>
                  <a:pt x="87" y="20"/>
                  <a:pt x="80" y="18"/>
                  <a:pt x="73" y="18"/>
                </a:cubicBezTo>
                <a:cubicBezTo>
                  <a:pt x="73" y="0"/>
                  <a:pt x="73" y="0"/>
                  <a:pt x="73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20"/>
                  <a:pt x="44" y="20"/>
                  <a:pt x="44" y="20"/>
                </a:cubicBezTo>
                <a:cubicBezTo>
                  <a:pt x="34" y="22"/>
                  <a:pt x="26" y="26"/>
                  <a:pt x="19" y="32"/>
                </a:cubicBezTo>
                <a:cubicBezTo>
                  <a:pt x="7" y="42"/>
                  <a:pt x="2" y="55"/>
                  <a:pt x="2" y="71"/>
                </a:cubicBezTo>
                <a:cubicBezTo>
                  <a:pt x="2" y="80"/>
                  <a:pt x="3" y="88"/>
                  <a:pt x="7" y="94"/>
                </a:cubicBezTo>
                <a:cubicBezTo>
                  <a:pt x="10" y="101"/>
                  <a:pt x="15" y="107"/>
                  <a:pt x="21" y="112"/>
                </a:cubicBezTo>
                <a:cubicBezTo>
                  <a:pt x="26" y="116"/>
                  <a:pt x="34" y="121"/>
                  <a:pt x="44" y="126"/>
                </a:cubicBezTo>
                <a:cubicBezTo>
                  <a:pt x="45" y="127"/>
                  <a:pt x="46" y="127"/>
                  <a:pt x="46" y="127"/>
                </a:cubicBezTo>
                <a:cubicBezTo>
                  <a:pt x="59" y="133"/>
                  <a:pt x="67" y="137"/>
                  <a:pt x="71" y="140"/>
                </a:cubicBezTo>
                <a:cubicBezTo>
                  <a:pt x="72" y="140"/>
                  <a:pt x="72" y="141"/>
                  <a:pt x="73" y="141"/>
                </a:cubicBezTo>
                <a:cubicBezTo>
                  <a:pt x="76" y="144"/>
                  <a:pt x="78" y="146"/>
                  <a:pt x="80" y="148"/>
                </a:cubicBezTo>
                <a:cubicBezTo>
                  <a:pt x="82" y="151"/>
                  <a:pt x="83" y="154"/>
                  <a:pt x="83" y="158"/>
                </a:cubicBezTo>
                <a:cubicBezTo>
                  <a:pt x="83" y="165"/>
                  <a:pt x="81" y="170"/>
                  <a:pt x="76" y="173"/>
                </a:cubicBezTo>
                <a:cubicBezTo>
                  <a:pt x="75" y="174"/>
                  <a:pt x="74" y="174"/>
                  <a:pt x="73" y="175"/>
                </a:cubicBezTo>
                <a:cubicBezTo>
                  <a:pt x="69" y="177"/>
                  <a:pt x="63" y="178"/>
                  <a:pt x="56" y="178"/>
                </a:cubicBezTo>
                <a:cubicBezTo>
                  <a:pt x="52" y="178"/>
                  <a:pt x="48" y="178"/>
                  <a:pt x="44" y="177"/>
                </a:cubicBezTo>
                <a:cubicBezTo>
                  <a:pt x="40" y="177"/>
                  <a:pt x="36" y="176"/>
                  <a:pt x="32" y="175"/>
                </a:cubicBezTo>
                <a:cubicBezTo>
                  <a:pt x="23" y="172"/>
                  <a:pt x="12" y="168"/>
                  <a:pt x="0" y="163"/>
                </a:cubicBezTo>
                <a:cubicBezTo>
                  <a:pt x="0" y="200"/>
                  <a:pt x="0" y="200"/>
                  <a:pt x="0" y="200"/>
                </a:cubicBezTo>
                <a:cubicBezTo>
                  <a:pt x="13" y="206"/>
                  <a:pt x="28" y="210"/>
                  <a:pt x="44" y="211"/>
                </a:cubicBezTo>
                <a:cubicBezTo>
                  <a:pt x="44" y="229"/>
                  <a:pt x="44" y="229"/>
                  <a:pt x="44" y="229"/>
                </a:cubicBezTo>
                <a:cubicBezTo>
                  <a:pt x="73" y="229"/>
                  <a:pt x="73" y="229"/>
                  <a:pt x="73" y="229"/>
                </a:cubicBezTo>
                <a:cubicBezTo>
                  <a:pt x="73" y="209"/>
                  <a:pt x="73" y="209"/>
                  <a:pt x="73" y="209"/>
                </a:cubicBezTo>
                <a:cubicBezTo>
                  <a:pt x="85" y="207"/>
                  <a:pt x="96" y="203"/>
                  <a:pt x="104" y="196"/>
                </a:cubicBezTo>
                <a:cubicBezTo>
                  <a:pt x="116" y="186"/>
                  <a:pt x="122" y="173"/>
                  <a:pt x="122" y="156"/>
                </a:cubicBezTo>
                <a:cubicBezTo>
                  <a:pt x="122" y="144"/>
                  <a:pt x="119" y="134"/>
                  <a:pt x="112" y="1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903"/>
          <p:cNvSpPr>
            <a:spLocks noEditPoints="1"/>
          </p:cNvSpPr>
          <p:nvPr/>
        </p:nvSpPr>
        <p:spPr bwMode="auto">
          <a:xfrm>
            <a:off x="3563938" y="2306638"/>
            <a:ext cx="503238" cy="469900"/>
          </a:xfrm>
          <a:custGeom>
            <a:avLst/>
            <a:gdLst>
              <a:gd name="T0" fmla="*/ 642 w 668"/>
              <a:gd name="T1" fmla="*/ 130 h 624"/>
              <a:gd name="T2" fmla="*/ 590 w 668"/>
              <a:gd name="T3" fmla="*/ 166 h 624"/>
              <a:gd name="T4" fmla="*/ 544 w 668"/>
              <a:gd name="T5" fmla="*/ 146 h 624"/>
              <a:gd name="T6" fmla="*/ 460 w 668"/>
              <a:gd name="T7" fmla="*/ 133 h 624"/>
              <a:gd name="T8" fmla="*/ 546 w 668"/>
              <a:gd name="T9" fmla="*/ 56 h 624"/>
              <a:gd name="T10" fmla="*/ 578 w 668"/>
              <a:gd name="T11" fmla="*/ 67 h 624"/>
              <a:gd name="T12" fmla="*/ 582 w 668"/>
              <a:gd name="T13" fmla="*/ 125 h 624"/>
              <a:gd name="T14" fmla="*/ 622 w 668"/>
              <a:gd name="T15" fmla="*/ 83 h 624"/>
              <a:gd name="T16" fmla="*/ 430 w 668"/>
              <a:gd name="T17" fmla="*/ 167 h 624"/>
              <a:gd name="T18" fmla="*/ 501 w 668"/>
              <a:gd name="T19" fmla="*/ 167 h 624"/>
              <a:gd name="T20" fmla="*/ 530 w 668"/>
              <a:gd name="T21" fmla="*/ 233 h 624"/>
              <a:gd name="T22" fmla="*/ 475 w 668"/>
              <a:gd name="T23" fmla="*/ 290 h 624"/>
              <a:gd name="T24" fmla="*/ 423 w 668"/>
              <a:gd name="T25" fmla="*/ 276 h 624"/>
              <a:gd name="T26" fmla="*/ 449 w 668"/>
              <a:gd name="T27" fmla="*/ 192 h 624"/>
              <a:gd name="T28" fmla="*/ 431 w 668"/>
              <a:gd name="T29" fmla="*/ 235 h 624"/>
              <a:gd name="T30" fmla="*/ 410 w 668"/>
              <a:gd name="T31" fmla="*/ 188 h 624"/>
              <a:gd name="T32" fmla="*/ 496 w 668"/>
              <a:gd name="T33" fmla="*/ 244 h 624"/>
              <a:gd name="T34" fmla="*/ 460 w 668"/>
              <a:gd name="T35" fmla="*/ 253 h 624"/>
              <a:gd name="T36" fmla="*/ 383 w 668"/>
              <a:gd name="T37" fmla="*/ 267 h 624"/>
              <a:gd name="T38" fmla="*/ 345 w 668"/>
              <a:gd name="T39" fmla="*/ 309 h 624"/>
              <a:gd name="T40" fmla="*/ 349 w 668"/>
              <a:gd name="T41" fmla="*/ 330 h 624"/>
              <a:gd name="T42" fmla="*/ 403 w 668"/>
              <a:gd name="T43" fmla="*/ 310 h 624"/>
              <a:gd name="T44" fmla="*/ 433 w 668"/>
              <a:gd name="T45" fmla="*/ 336 h 624"/>
              <a:gd name="T46" fmla="*/ 415 w 668"/>
              <a:gd name="T47" fmla="*/ 385 h 624"/>
              <a:gd name="T48" fmla="*/ 361 w 668"/>
              <a:gd name="T49" fmla="*/ 378 h 624"/>
              <a:gd name="T50" fmla="*/ 404 w 668"/>
              <a:gd name="T51" fmla="*/ 356 h 624"/>
              <a:gd name="T52" fmla="*/ 376 w 668"/>
              <a:gd name="T53" fmla="*/ 351 h 624"/>
              <a:gd name="T54" fmla="*/ 325 w 668"/>
              <a:gd name="T55" fmla="*/ 362 h 624"/>
              <a:gd name="T56" fmla="*/ 326 w 668"/>
              <a:gd name="T57" fmla="*/ 289 h 624"/>
              <a:gd name="T58" fmla="*/ 304 w 668"/>
              <a:gd name="T59" fmla="*/ 378 h 624"/>
              <a:gd name="T60" fmla="*/ 276 w 668"/>
              <a:gd name="T61" fmla="*/ 406 h 624"/>
              <a:gd name="T62" fmla="*/ 239 w 668"/>
              <a:gd name="T63" fmla="*/ 408 h 624"/>
              <a:gd name="T64" fmla="*/ 247 w 668"/>
              <a:gd name="T65" fmla="*/ 512 h 624"/>
              <a:gd name="T66" fmla="*/ 189 w 668"/>
              <a:gd name="T67" fmla="*/ 439 h 624"/>
              <a:gd name="T68" fmla="*/ 183 w 668"/>
              <a:gd name="T69" fmla="*/ 401 h 624"/>
              <a:gd name="T70" fmla="*/ 224 w 668"/>
              <a:gd name="T71" fmla="*/ 381 h 624"/>
              <a:gd name="T72" fmla="*/ 187 w 668"/>
              <a:gd name="T73" fmla="*/ 595 h 624"/>
              <a:gd name="T74" fmla="*/ 111 w 668"/>
              <a:gd name="T75" fmla="*/ 472 h 624"/>
              <a:gd name="T76" fmla="*/ 103 w 668"/>
              <a:gd name="T77" fmla="*/ 441 h 624"/>
              <a:gd name="T78" fmla="*/ 163 w 668"/>
              <a:gd name="T79" fmla="*/ 449 h 624"/>
              <a:gd name="T80" fmla="*/ 15 w 668"/>
              <a:gd name="T81" fmla="*/ 471 h 624"/>
              <a:gd name="T82" fmla="*/ 60 w 668"/>
              <a:gd name="T83" fmla="*/ 462 h 624"/>
              <a:gd name="T84" fmla="*/ 96 w 668"/>
              <a:gd name="T85" fmla="*/ 547 h 624"/>
              <a:gd name="T86" fmla="*/ 104 w 668"/>
              <a:gd name="T87" fmla="*/ 575 h 624"/>
              <a:gd name="T88" fmla="*/ 67 w 668"/>
              <a:gd name="T89" fmla="*/ 586 h 624"/>
              <a:gd name="T90" fmla="*/ 59 w 668"/>
              <a:gd name="T91" fmla="*/ 558 h 624"/>
              <a:gd name="T92" fmla="*/ 30 w 668"/>
              <a:gd name="T93" fmla="*/ 500 h 624"/>
              <a:gd name="T94" fmla="*/ 0 w 668"/>
              <a:gd name="T95" fmla="*/ 482 h 6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68" h="624">
                <a:moveTo>
                  <a:pt x="508" y="0"/>
                </a:moveTo>
                <a:cubicBezTo>
                  <a:pt x="668" y="58"/>
                  <a:pt x="668" y="58"/>
                  <a:pt x="668" y="58"/>
                </a:cubicBezTo>
                <a:cubicBezTo>
                  <a:pt x="642" y="130"/>
                  <a:pt x="642" y="130"/>
                  <a:pt x="642" y="130"/>
                </a:cubicBezTo>
                <a:cubicBezTo>
                  <a:pt x="639" y="138"/>
                  <a:pt x="635" y="144"/>
                  <a:pt x="629" y="149"/>
                </a:cubicBezTo>
                <a:cubicBezTo>
                  <a:pt x="624" y="154"/>
                  <a:pt x="618" y="158"/>
                  <a:pt x="611" y="161"/>
                </a:cubicBezTo>
                <a:cubicBezTo>
                  <a:pt x="604" y="164"/>
                  <a:pt x="597" y="166"/>
                  <a:pt x="590" y="166"/>
                </a:cubicBezTo>
                <a:cubicBezTo>
                  <a:pt x="582" y="166"/>
                  <a:pt x="575" y="165"/>
                  <a:pt x="569" y="163"/>
                </a:cubicBezTo>
                <a:cubicBezTo>
                  <a:pt x="564" y="161"/>
                  <a:pt x="559" y="159"/>
                  <a:pt x="555" y="156"/>
                </a:cubicBezTo>
                <a:cubicBezTo>
                  <a:pt x="551" y="153"/>
                  <a:pt x="547" y="149"/>
                  <a:pt x="544" y="146"/>
                </a:cubicBezTo>
                <a:cubicBezTo>
                  <a:pt x="541" y="142"/>
                  <a:pt x="538" y="138"/>
                  <a:pt x="536" y="134"/>
                </a:cubicBezTo>
                <a:cubicBezTo>
                  <a:pt x="534" y="129"/>
                  <a:pt x="533" y="125"/>
                  <a:pt x="532" y="120"/>
                </a:cubicBezTo>
                <a:cubicBezTo>
                  <a:pt x="460" y="133"/>
                  <a:pt x="460" y="133"/>
                  <a:pt x="460" y="133"/>
                </a:cubicBezTo>
                <a:cubicBezTo>
                  <a:pt x="475" y="92"/>
                  <a:pt x="475" y="92"/>
                  <a:pt x="475" y="92"/>
                </a:cubicBezTo>
                <a:cubicBezTo>
                  <a:pt x="538" y="80"/>
                  <a:pt x="538" y="80"/>
                  <a:pt x="538" y="80"/>
                </a:cubicBezTo>
                <a:cubicBezTo>
                  <a:pt x="546" y="56"/>
                  <a:pt x="546" y="56"/>
                  <a:pt x="546" y="56"/>
                </a:cubicBezTo>
                <a:cubicBezTo>
                  <a:pt x="495" y="37"/>
                  <a:pt x="495" y="37"/>
                  <a:pt x="495" y="37"/>
                </a:cubicBezTo>
                <a:cubicBezTo>
                  <a:pt x="508" y="0"/>
                  <a:pt x="508" y="0"/>
                  <a:pt x="508" y="0"/>
                </a:cubicBezTo>
                <a:close/>
                <a:moveTo>
                  <a:pt x="578" y="67"/>
                </a:moveTo>
                <a:cubicBezTo>
                  <a:pt x="566" y="101"/>
                  <a:pt x="566" y="101"/>
                  <a:pt x="566" y="101"/>
                </a:cubicBezTo>
                <a:cubicBezTo>
                  <a:pt x="565" y="106"/>
                  <a:pt x="565" y="110"/>
                  <a:pt x="568" y="115"/>
                </a:cubicBezTo>
                <a:cubicBezTo>
                  <a:pt x="571" y="119"/>
                  <a:pt x="576" y="123"/>
                  <a:pt x="582" y="125"/>
                </a:cubicBezTo>
                <a:cubicBezTo>
                  <a:pt x="589" y="128"/>
                  <a:pt x="595" y="128"/>
                  <a:pt x="600" y="125"/>
                </a:cubicBezTo>
                <a:cubicBezTo>
                  <a:pt x="605" y="123"/>
                  <a:pt x="609" y="120"/>
                  <a:pt x="610" y="116"/>
                </a:cubicBezTo>
                <a:cubicBezTo>
                  <a:pt x="622" y="83"/>
                  <a:pt x="622" y="83"/>
                  <a:pt x="622" y="83"/>
                </a:cubicBezTo>
                <a:cubicBezTo>
                  <a:pt x="578" y="67"/>
                  <a:pt x="578" y="67"/>
                  <a:pt x="578" y="67"/>
                </a:cubicBezTo>
                <a:close/>
                <a:moveTo>
                  <a:pt x="410" y="188"/>
                </a:moveTo>
                <a:cubicBezTo>
                  <a:pt x="416" y="179"/>
                  <a:pt x="423" y="172"/>
                  <a:pt x="430" y="167"/>
                </a:cubicBezTo>
                <a:cubicBezTo>
                  <a:pt x="438" y="162"/>
                  <a:pt x="446" y="159"/>
                  <a:pt x="454" y="157"/>
                </a:cubicBezTo>
                <a:cubicBezTo>
                  <a:pt x="462" y="156"/>
                  <a:pt x="470" y="156"/>
                  <a:pt x="478" y="157"/>
                </a:cubicBezTo>
                <a:cubicBezTo>
                  <a:pt x="486" y="159"/>
                  <a:pt x="494" y="162"/>
                  <a:pt x="501" y="167"/>
                </a:cubicBezTo>
                <a:cubicBezTo>
                  <a:pt x="508" y="172"/>
                  <a:pt x="515" y="178"/>
                  <a:pt x="520" y="185"/>
                </a:cubicBezTo>
                <a:cubicBezTo>
                  <a:pt x="525" y="192"/>
                  <a:pt x="528" y="200"/>
                  <a:pt x="530" y="208"/>
                </a:cubicBezTo>
                <a:cubicBezTo>
                  <a:pt x="532" y="216"/>
                  <a:pt x="532" y="224"/>
                  <a:pt x="530" y="233"/>
                </a:cubicBezTo>
                <a:cubicBezTo>
                  <a:pt x="529" y="242"/>
                  <a:pt x="525" y="251"/>
                  <a:pt x="519" y="260"/>
                </a:cubicBezTo>
                <a:cubicBezTo>
                  <a:pt x="513" y="269"/>
                  <a:pt x="506" y="276"/>
                  <a:pt x="499" y="281"/>
                </a:cubicBezTo>
                <a:cubicBezTo>
                  <a:pt x="491" y="286"/>
                  <a:pt x="484" y="289"/>
                  <a:pt x="475" y="290"/>
                </a:cubicBezTo>
                <a:cubicBezTo>
                  <a:pt x="467" y="292"/>
                  <a:pt x="459" y="292"/>
                  <a:pt x="451" y="290"/>
                </a:cubicBezTo>
                <a:cubicBezTo>
                  <a:pt x="443" y="288"/>
                  <a:pt x="435" y="285"/>
                  <a:pt x="428" y="280"/>
                </a:cubicBezTo>
                <a:cubicBezTo>
                  <a:pt x="426" y="279"/>
                  <a:pt x="424" y="277"/>
                  <a:pt x="423" y="276"/>
                </a:cubicBezTo>
                <a:cubicBezTo>
                  <a:pt x="421" y="275"/>
                  <a:pt x="420" y="274"/>
                  <a:pt x="418" y="272"/>
                </a:cubicBezTo>
                <a:cubicBezTo>
                  <a:pt x="470" y="195"/>
                  <a:pt x="470" y="195"/>
                  <a:pt x="470" y="195"/>
                </a:cubicBezTo>
                <a:cubicBezTo>
                  <a:pt x="462" y="191"/>
                  <a:pt x="455" y="190"/>
                  <a:pt x="449" y="192"/>
                </a:cubicBezTo>
                <a:cubicBezTo>
                  <a:pt x="442" y="194"/>
                  <a:pt x="437" y="198"/>
                  <a:pt x="433" y="204"/>
                </a:cubicBezTo>
                <a:cubicBezTo>
                  <a:pt x="430" y="209"/>
                  <a:pt x="428" y="214"/>
                  <a:pt x="427" y="220"/>
                </a:cubicBezTo>
                <a:cubicBezTo>
                  <a:pt x="427" y="226"/>
                  <a:pt x="428" y="231"/>
                  <a:pt x="431" y="235"/>
                </a:cubicBezTo>
                <a:cubicBezTo>
                  <a:pt x="405" y="257"/>
                  <a:pt x="405" y="257"/>
                  <a:pt x="405" y="257"/>
                </a:cubicBezTo>
                <a:cubicBezTo>
                  <a:pt x="400" y="247"/>
                  <a:pt x="397" y="236"/>
                  <a:pt x="398" y="224"/>
                </a:cubicBezTo>
                <a:cubicBezTo>
                  <a:pt x="398" y="212"/>
                  <a:pt x="402" y="200"/>
                  <a:pt x="410" y="188"/>
                </a:cubicBezTo>
                <a:close/>
                <a:moveTo>
                  <a:pt x="460" y="253"/>
                </a:moveTo>
                <a:cubicBezTo>
                  <a:pt x="467" y="256"/>
                  <a:pt x="474" y="257"/>
                  <a:pt x="480" y="256"/>
                </a:cubicBezTo>
                <a:cubicBezTo>
                  <a:pt x="487" y="254"/>
                  <a:pt x="492" y="250"/>
                  <a:pt x="496" y="244"/>
                </a:cubicBezTo>
                <a:cubicBezTo>
                  <a:pt x="501" y="238"/>
                  <a:pt x="502" y="232"/>
                  <a:pt x="501" y="225"/>
                </a:cubicBezTo>
                <a:cubicBezTo>
                  <a:pt x="500" y="218"/>
                  <a:pt x="496" y="213"/>
                  <a:pt x="490" y="208"/>
                </a:cubicBezTo>
                <a:cubicBezTo>
                  <a:pt x="460" y="253"/>
                  <a:pt x="460" y="253"/>
                  <a:pt x="460" y="253"/>
                </a:cubicBezTo>
                <a:close/>
                <a:moveTo>
                  <a:pt x="326" y="289"/>
                </a:moveTo>
                <a:cubicBezTo>
                  <a:pt x="334" y="282"/>
                  <a:pt x="343" y="277"/>
                  <a:pt x="353" y="273"/>
                </a:cubicBezTo>
                <a:cubicBezTo>
                  <a:pt x="363" y="268"/>
                  <a:pt x="373" y="267"/>
                  <a:pt x="383" y="267"/>
                </a:cubicBezTo>
                <a:cubicBezTo>
                  <a:pt x="388" y="293"/>
                  <a:pt x="388" y="293"/>
                  <a:pt x="388" y="293"/>
                </a:cubicBezTo>
                <a:cubicBezTo>
                  <a:pt x="379" y="294"/>
                  <a:pt x="370" y="296"/>
                  <a:pt x="363" y="299"/>
                </a:cubicBezTo>
                <a:cubicBezTo>
                  <a:pt x="356" y="301"/>
                  <a:pt x="350" y="305"/>
                  <a:pt x="345" y="309"/>
                </a:cubicBezTo>
                <a:cubicBezTo>
                  <a:pt x="341" y="312"/>
                  <a:pt x="338" y="316"/>
                  <a:pt x="338" y="319"/>
                </a:cubicBezTo>
                <a:cubicBezTo>
                  <a:pt x="337" y="322"/>
                  <a:pt x="337" y="325"/>
                  <a:pt x="340" y="327"/>
                </a:cubicBezTo>
                <a:cubicBezTo>
                  <a:pt x="342" y="330"/>
                  <a:pt x="345" y="331"/>
                  <a:pt x="349" y="330"/>
                </a:cubicBezTo>
                <a:cubicBezTo>
                  <a:pt x="353" y="329"/>
                  <a:pt x="358" y="327"/>
                  <a:pt x="366" y="323"/>
                </a:cubicBezTo>
                <a:cubicBezTo>
                  <a:pt x="374" y="319"/>
                  <a:pt x="381" y="316"/>
                  <a:pt x="387" y="314"/>
                </a:cubicBezTo>
                <a:cubicBezTo>
                  <a:pt x="393" y="312"/>
                  <a:pt x="398" y="311"/>
                  <a:pt x="403" y="310"/>
                </a:cubicBezTo>
                <a:cubicBezTo>
                  <a:pt x="407" y="310"/>
                  <a:pt x="411" y="311"/>
                  <a:pt x="415" y="312"/>
                </a:cubicBezTo>
                <a:cubicBezTo>
                  <a:pt x="418" y="314"/>
                  <a:pt x="422" y="316"/>
                  <a:pt x="425" y="320"/>
                </a:cubicBezTo>
                <a:cubicBezTo>
                  <a:pt x="429" y="325"/>
                  <a:pt x="432" y="330"/>
                  <a:pt x="433" y="336"/>
                </a:cubicBezTo>
                <a:cubicBezTo>
                  <a:pt x="435" y="341"/>
                  <a:pt x="435" y="347"/>
                  <a:pt x="434" y="353"/>
                </a:cubicBezTo>
                <a:cubicBezTo>
                  <a:pt x="433" y="358"/>
                  <a:pt x="431" y="364"/>
                  <a:pt x="428" y="370"/>
                </a:cubicBezTo>
                <a:cubicBezTo>
                  <a:pt x="424" y="375"/>
                  <a:pt x="420" y="380"/>
                  <a:pt x="415" y="385"/>
                </a:cubicBezTo>
                <a:cubicBezTo>
                  <a:pt x="408" y="391"/>
                  <a:pt x="400" y="396"/>
                  <a:pt x="392" y="399"/>
                </a:cubicBezTo>
                <a:cubicBezTo>
                  <a:pt x="384" y="403"/>
                  <a:pt x="375" y="405"/>
                  <a:pt x="365" y="405"/>
                </a:cubicBezTo>
                <a:cubicBezTo>
                  <a:pt x="361" y="378"/>
                  <a:pt x="361" y="378"/>
                  <a:pt x="361" y="378"/>
                </a:cubicBezTo>
                <a:cubicBezTo>
                  <a:pt x="370" y="377"/>
                  <a:pt x="377" y="375"/>
                  <a:pt x="383" y="373"/>
                </a:cubicBezTo>
                <a:cubicBezTo>
                  <a:pt x="388" y="371"/>
                  <a:pt x="393" y="368"/>
                  <a:pt x="397" y="365"/>
                </a:cubicBezTo>
                <a:cubicBezTo>
                  <a:pt x="400" y="362"/>
                  <a:pt x="403" y="359"/>
                  <a:pt x="404" y="356"/>
                </a:cubicBezTo>
                <a:cubicBezTo>
                  <a:pt x="405" y="353"/>
                  <a:pt x="404" y="350"/>
                  <a:pt x="402" y="347"/>
                </a:cubicBezTo>
                <a:cubicBezTo>
                  <a:pt x="399" y="345"/>
                  <a:pt x="396" y="344"/>
                  <a:pt x="393" y="344"/>
                </a:cubicBezTo>
                <a:cubicBezTo>
                  <a:pt x="389" y="345"/>
                  <a:pt x="384" y="348"/>
                  <a:pt x="376" y="351"/>
                </a:cubicBezTo>
                <a:cubicBezTo>
                  <a:pt x="368" y="356"/>
                  <a:pt x="360" y="359"/>
                  <a:pt x="354" y="361"/>
                </a:cubicBezTo>
                <a:cubicBezTo>
                  <a:pt x="348" y="363"/>
                  <a:pt x="343" y="364"/>
                  <a:pt x="338" y="365"/>
                </a:cubicBezTo>
                <a:cubicBezTo>
                  <a:pt x="333" y="365"/>
                  <a:pt x="329" y="364"/>
                  <a:pt x="325" y="362"/>
                </a:cubicBezTo>
                <a:cubicBezTo>
                  <a:pt x="321" y="361"/>
                  <a:pt x="317" y="358"/>
                  <a:pt x="314" y="354"/>
                </a:cubicBezTo>
                <a:cubicBezTo>
                  <a:pt x="306" y="344"/>
                  <a:pt x="303" y="334"/>
                  <a:pt x="305" y="322"/>
                </a:cubicBezTo>
                <a:cubicBezTo>
                  <a:pt x="307" y="311"/>
                  <a:pt x="314" y="300"/>
                  <a:pt x="326" y="289"/>
                </a:cubicBezTo>
                <a:close/>
                <a:moveTo>
                  <a:pt x="245" y="360"/>
                </a:moveTo>
                <a:cubicBezTo>
                  <a:pt x="256" y="353"/>
                  <a:pt x="266" y="351"/>
                  <a:pt x="276" y="354"/>
                </a:cubicBezTo>
                <a:cubicBezTo>
                  <a:pt x="286" y="357"/>
                  <a:pt x="295" y="365"/>
                  <a:pt x="304" y="378"/>
                </a:cubicBezTo>
                <a:cubicBezTo>
                  <a:pt x="348" y="445"/>
                  <a:pt x="348" y="445"/>
                  <a:pt x="348" y="445"/>
                </a:cubicBezTo>
                <a:cubicBezTo>
                  <a:pt x="316" y="466"/>
                  <a:pt x="316" y="466"/>
                  <a:pt x="316" y="466"/>
                </a:cubicBezTo>
                <a:cubicBezTo>
                  <a:pt x="276" y="406"/>
                  <a:pt x="276" y="406"/>
                  <a:pt x="276" y="406"/>
                </a:cubicBezTo>
                <a:cubicBezTo>
                  <a:pt x="272" y="400"/>
                  <a:pt x="268" y="396"/>
                  <a:pt x="263" y="394"/>
                </a:cubicBezTo>
                <a:cubicBezTo>
                  <a:pt x="258" y="392"/>
                  <a:pt x="253" y="393"/>
                  <a:pt x="249" y="396"/>
                </a:cubicBezTo>
                <a:cubicBezTo>
                  <a:pt x="245" y="399"/>
                  <a:pt x="241" y="403"/>
                  <a:pt x="239" y="408"/>
                </a:cubicBezTo>
                <a:cubicBezTo>
                  <a:pt x="236" y="413"/>
                  <a:pt x="235" y="419"/>
                  <a:pt x="236" y="426"/>
                </a:cubicBezTo>
                <a:cubicBezTo>
                  <a:pt x="279" y="491"/>
                  <a:pt x="279" y="491"/>
                  <a:pt x="279" y="491"/>
                </a:cubicBezTo>
                <a:cubicBezTo>
                  <a:pt x="247" y="512"/>
                  <a:pt x="247" y="512"/>
                  <a:pt x="247" y="512"/>
                </a:cubicBezTo>
                <a:cubicBezTo>
                  <a:pt x="201" y="443"/>
                  <a:pt x="201" y="443"/>
                  <a:pt x="201" y="443"/>
                </a:cubicBezTo>
                <a:cubicBezTo>
                  <a:pt x="199" y="440"/>
                  <a:pt x="197" y="438"/>
                  <a:pt x="195" y="438"/>
                </a:cubicBezTo>
                <a:cubicBezTo>
                  <a:pt x="194" y="437"/>
                  <a:pt x="191" y="438"/>
                  <a:pt x="189" y="439"/>
                </a:cubicBezTo>
                <a:cubicBezTo>
                  <a:pt x="171" y="412"/>
                  <a:pt x="171" y="412"/>
                  <a:pt x="171" y="412"/>
                </a:cubicBezTo>
                <a:cubicBezTo>
                  <a:pt x="173" y="409"/>
                  <a:pt x="176" y="407"/>
                  <a:pt x="178" y="406"/>
                </a:cubicBezTo>
                <a:cubicBezTo>
                  <a:pt x="180" y="404"/>
                  <a:pt x="182" y="403"/>
                  <a:pt x="183" y="401"/>
                </a:cubicBezTo>
                <a:cubicBezTo>
                  <a:pt x="195" y="394"/>
                  <a:pt x="204" y="394"/>
                  <a:pt x="212" y="402"/>
                </a:cubicBezTo>
                <a:cubicBezTo>
                  <a:pt x="216" y="408"/>
                  <a:pt x="216" y="408"/>
                  <a:pt x="216" y="408"/>
                </a:cubicBezTo>
                <a:cubicBezTo>
                  <a:pt x="217" y="398"/>
                  <a:pt x="219" y="389"/>
                  <a:pt x="224" y="381"/>
                </a:cubicBezTo>
                <a:cubicBezTo>
                  <a:pt x="229" y="373"/>
                  <a:pt x="236" y="366"/>
                  <a:pt x="245" y="360"/>
                </a:cubicBezTo>
                <a:close/>
                <a:moveTo>
                  <a:pt x="221" y="579"/>
                </a:moveTo>
                <a:cubicBezTo>
                  <a:pt x="187" y="595"/>
                  <a:pt x="187" y="595"/>
                  <a:pt x="187" y="595"/>
                </a:cubicBezTo>
                <a:cubicBezTo>
                  <a:pt x="133" y="477"/>
                  <a:pt x="133" y="477"/>
                  <a:pt x="133" y="477"/>
                </a:cubicBezTo>
                <a:cubicBezTo>
                  <a:pt x="129" y="468"/>
                  <a:pt x="124" y="465"/>
                  <a:pt x="116" y="469"/>
                </a:cubicBezTo>
                <a:cubicBezTo>
                  <a:pt x="115" y="470"/>
                  <a:pt x="113" y="471"/>
                  <a:pt x="111" y="472"/>
                </a:cubicBezTo>
                <a:cubicBezTo>
                  <a:pt x="109" y="474"/>
                  <a:pt x="107" y="475"/>
                  <a:pt x="106" y="477"/>
                </a:cubicBezTo>
                <a:cubicBezTo>
                  <a:pt x="90" y="453"/>
                  <a:pt x="90" y="453"/>
                  <a:pt x="90" y="453"/>
                </a:cubicBezTo>
                <a:cubicBezTo>
                  <a:pt x="93" y="449"/>
                  <a:pt x="97" y="445"/>
                  <a:pt x="103" y="441"/>
                </a:cubicBezTo>
                <a:cubicBezTo>
                  <a:pt x="108" y="438"/>
                  <a:pt x="113" y="435"/>
                  <a:pt x="118" y="432"/>
                </a:cubicBezTo>
                <a:cubicBezTo>
                  <a:pt x="128" y="428"/>
                  <a:pt x="137" y="427"/>
                  <a:pt x="144" y="430"/>
                </a:cubicBezTo>
                <a:cubicBezTo>
                  <a:pt x="152" y="433"/>
                  <a:pt x="158" y="439"/>
                  <a:pt x="163" y="449"/>
                </a:cubicBezTo>
                <a:cubicBezTo>
                  <a:pt x="221" y="579"/>
                  <a:pt x="221" y="579"/>
                  <a:pt x="221" y="579"/>
                </a:cubicBezTo>
                <a:close/>
                <a:moveTo>
                  <a:pt x="0" y="482"/>
                </a:moveTo>
                <a:cubicBezTo>
                  <a:pt x="4" y="478"/>
                  <a:pt x="9" y="474"/>
                  <a:pt x="15" y="471"/>
                </a:cubicBezTo>
                <a:cubicBezTo>
                  <a:pt x="21" y="467"/>
                  <a:pt x="28" y="464"/>
                  <a:pt x="34" y="462"/>
                </a:cubicBezTo>
                <a:cubicBezTo>
                  <a:pt x="39" y="461"/>
                  <a:pt x="43" y="460"/>
                  <a:pt x="48" y="460"/>
                </a:cubicBezTo>
                <a:cubicBezTo>
                  <a:pt x="52" y="460"/>
                  <a:pt x="56" y="461"/>
                  <a:pt x="60" y="462"/>
                </a:cubicBezTo>
                <a:cubicBezTo>
                  <a:pt x="64" y="464"/>
                  <a:pt x="67" y="467"/>
                  <a:pt x="70" y="470"/>
                </a:cubicBezTo>
                <a:cubicBezTo>
                  <a:pt x="73" y="474"/>
                  <a:pt x="75" y="479"/>
                  <a:pt x="77" y="484"/>
                </a:cubicBezTo>
                <a:cubicBezTo>
                  <a:pt x="96" y="547"/>
                  <a:pt x="96" y="547"/>
                  <a:pt x="96" y="547"/>
                </a:cubicBezTo>
                <a:cubicBezTo>
                  <a:pt x="111" y="543"/>
                  <a:pt x="111" y="543"/>
                  <a:pt x="111" y="543"/>
                </a:cubicBezTo>
                <a:cubicBezTo>
                  <a:pt x="119" y="570"/>
                  <a:pt x="119" y="570"/>
                  <a:pt x="119" y="570"/>
                </a:cubicBezTo>
                <a:cubicBezTo>
                  <a:pt x="104" y="575"/>
                  <a:pt x="104" y="575"/>
                  <a:pt x="104" y="575"/>
                </a:cubicBezTo>
                <a:cubicBezTo>
                  <a:pt x="115" y="613"/>
                  <a:pt x="115" y="613"/>
                  <a:pt x="115" y="613"/>
                </a:cubicBezTo>
                <a:cubicBezTo>
                  <a:pt x="78" y="624"/>
                  <a:pt x="78" y="624"/>
                  <a:pt x="78" y="624"/>
                </a:cubicBezTo>
                <a:cubicBezTo>
                  <a:pt x="67" y="586"/>
                  <a:pt x="67" y="586"/>
                  <a:pt x="67" y="586"/>
                </a:cubicBezTo>
                <a:cubicBezTo>
                  <a:pt x="43" y="593"/>
                  <a:pt x="43" y="593"/>
                  <a:pt x="43" y="593"/>
                </a:cubicBezTo>
                <a:cubicBezTo>
                  <a:pt x="34" y="565"/>
                  <a:pt x="34" y="565"/>
                  <a:pt x="34" y="565"/>
                </a:cubicBezTo>
                <a:cubicBezTo>
                  <a:pt x="59" y="558"/>
                  <a:pt x="59" y="558"/>
                  <a:pt x="59" y="558"/>
                </a:cubicBezTo>
                <a:cubicBezTo>
                  <a:pt x="44" y="508"/>
                  <a:pt x="44" y="508"/>
                  <a:pt x="44" y="508"/>
                </a:cubicBezTo>
                <a:cubicBezTo>
                  <a:pt x="43" y="504"/>
                  <a:pt x="41" y="501"/>
                  <a:pt x="39" y="500"/>
                </a:cubicBezTo>
                <a:cubicBezTo>
                  <a:pt x="36" y="499"/>
                  <a:pt x="33" y="499"/>
                  <a:pt x="30" y="500"/>
                </a:cubicBezTo>
                <a:cubicBezTo>
                  <a:pt x="27" y="501"/>
                  <a:pt x="25" y="502"/>
                  <a:pt x="22" y="504"/>
                </a:cubicBezTo>
                <a:cubicBezTo>
                  <a:pt x="20" y="505"/>
                  <a:pt x="17" y="507"/>
                  <a:pt x="15" y="509"/>
                </a:cubicBezTo>
                <a:cubicBezTo>
                  <a:pt x="0" y="482"/>
                  <a:pt x="0" y="482"/>
                  <a:pt x="0" y="4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4" name="文本框 903"/>
          <p:cNvSpPr txBox="1"/>
          <p:nvPr/>
        </p:nvSpPr>
        <p:spPr>
          <a:xfrm>
            <a:off x="7380289" y="1530532"/>
            <a:ext cx="3211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905" name="矩形 904"/>
          <p:cNvSpPr/>
          <p:nvPr/>
        </p:nvSpPr>
        <p:spPr>
          <a:xfrm>
            <a:off x="7380288" y="1328738"/>
            <a:ext cx="15534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14907E"/>
                </a:solidFill>
                <a:latin typeface="+mj-ea"/>
                <a:ea typeface="+mj-ea"/>
              </a:rPr>
              <a:t>LOREM IPSUM </a:t>
            </a:r>
            <a:endParaRPr lang="zh-CN" altLang="en-US" sz="1400" b="1" dirty="0">
              <a:solidFill>
                <a:srgbClr val="14907E"/>
              </a:solidFill>
              <a:latin typeface="+mj-ea"/>
              <a:ea typeface="+mj-ea"/>
            </a:endParaRPr>
          </a:p>
        </p:txBody>
      </p:sp>
      <p:sp>
        <p:nvSpPr>
          <p:cNvPr id="914" name="文本框 913"/>
          <p:cNvSpPr txBox="1"/>
          <p:nvPr/>
        </p:nvSpPr>
        <p:spPr>
          <a:xfrm>
            <a:off x="7380289" y="2354543"/>
            <a:ext cx="3211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915" name="矩形 914"/>
          <p:cNvSpPr/>
          <p:nvPr/>
        </p:nvSpPr>
        <p:spPr>
          <a:xfrm>
            <a:off x="7380288" y="2152749"/>
            <a:ext cx="15534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14907E"/>
                </a:solidFill>
                <a:latin typeface="+mj-ea"/>
                <a:ea typeface="+mj-ea"/>
              </a:rPr>
              <a:t>LOREM IPSUM </a:t>
            </a:r>
            <a:endParaRPr lang="zh-CN" altLang="en-US" sz="1400" b="1" dirty="0">
              <a:solidFill>
                <a:srgbClr val="14907E"/>
              </a:solidFill>
              <a:latin typeface="+mj-ea"/>
              <a:ea typeface="+mj-ea"/>
            </a:endParaRPr>
          </a:p>
        </p:txBody>
      </p:sp>
      <p:sp>
        <p:nvSpPr>
          <p:cNvPr id="916" name="文本框 915"/>
          <p:cNvSpPr txBox="1"/>
          <p:nvPr/>
        </p:nvSpPr>
        <p:spPr>
          <a:xfrm>
            <a:off x="7380289" y="3178554"/>
            <a:ext cx="3211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917" name="矩形 916"/>
          <p:cNvSpPr/>
          <p:nvPr/>
        </p:nvSpPr>
        <p:spPr>
          <a:xfrm>
            <a:off x="7380288" y="2976760"/>
            <a:ext cx="15534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14907E"/>
                </a:solidFill>
                <a:latin typeface="+mj-ea"/>
                <a:ea typeface="+mj-ea"/>
              </a:rPr>
              <a:t>LOREM IPSUM </a:t>
            </a:r>
            <a:endParaRPr lang="zh-CN" altLang="en-US" sz="1400" b="1" dirty="0">
              <a:solidFill>
                <a:srgbClr val="14907E"/>
              </a:solidFill>
              <a:latin typeface="+mj-ea"/>
              <a:ea typeface="+mj-ea"/>
            </a:endParaRPr>
          </a:p>
        </p:txBody>
      </p:sp>
      <p:sp>
        <p:nvSpPr>
          <p:cNvPr id="918" name="文本框 917"/>
          <p:cNvSpPr txBox="1"/>
          <p:nvPr/>
        </p:nvSpPr>
        <p:spPr>
          <a:xfrm>
            <a:off x="7380289" y="4002565"/>
            <a:ext cx="3211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919" name="矩形 918"/>
          <p:cNvSpPr/>
          <p:nvPr/>
        </p:nvSpPr>
        <p:spPr>
          <a:xfrm>
            <a:off x="7380288" y="3800771"/>
            <a:ext cx="15534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14907E"/>
                </a:solidFill>
                <a:latin typeface="+mj-ea"/>
                <a:ea typeface="+mj-ea"/>
              </a:rPr>
              <a:t>LOREM IPSUM </a:t>
            </a:r>
            <a:endParaRPr lang="zh-CN" altLang="en-US" sz="1400" b="1" dirty="0">
              <a:solidFill>
                <a:srgbClr val="14907E"/>
              </a:solidFill>
              <a:latin typeface="+mj-ea"/>
              <a:ea typeface="+mj-ea"/>
            </a:endParaRPr>
          </a:p>
        </p:txBody>
      </p:sp>
      <p:sp>
        <p:nvSpPr>
          <p:cNvPr id="920" name="文本框 919"/>
          <p:cNvSpPr txBox="1"/>
          <p:nvPr/>
        </p:nvSpPr>
        <p:spPr>
          <a:xfrm>
            <a:off x="7380289" y="4826576"/>
            <a:ext cx="3211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921" name="矩形 920"/>
          <p:cNvSpPr/>
          <p:nvPr/>
        </p:nvSpPr>
        <p:spPr>
          <a:xfrm>
            <a:off x="7380288" y="4624782"/>
            <a:ext cx="15534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14907E"/>
                </a:solidFill>
                <a:latin typeface="+mj-ea"/>
                <a:ea typeface="+mj-ea"/>
              </a:rPr>
              <a:t>LOREM IPSUM </a:t>
            </a:r>
            <a:endParaRPr lang="zh-CN" altLang="en-US" sz="1400" b="1" dirty="0">
              <a:solidFill>
                <a:srgbClr val="14907E"/>
              </a:solidFill>
              <a:latin typeface="+mj-ea"/>
              <a:ea typeface="+mj-ea"/>
            </a:endParaRPr>
          </a:p>
        </p:txBody>
      </p:sp>
      <p:sp>
        <p:nvSpPr>
          <p:cNvPr id="922" name="文本框 921"/>
          <p:cNvSpPr txBox="1"/>
          <p:nvPr/>
        </p:nvSpPr>
        <p:spPr>
          <a:xfrm>
            <a:off x="7380289" y="5650587"/>
            <a:ext cx="3211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923" name="矩形 922"/>
          <p:cNvSpPr/>
          <p:nvPr/>
        </p:nvSpPr>
        <p:spPr>
          <a:xfrm>
            <a:off x="7380288" y="5448793"/>
            <a:ext cx="15534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14907E"/>
                </a:solidFill>
                <a:latin typeface="+mj-ea"/>
                <a:ea typeface="+mj-ea"/>
              </a:rPr>
              <a:t>LOREM IPSUM </a:t>
            </a:r>
            <a:endParaRPr lang="zh-CN" altLang="en-US" sz="1400" b="1" dirty="0">
              <a:solidFill>
                <a:srgbClr val="14907E"/>
              </a:solidFill>
              <a:latin typeface="+mj-ea"/>
              <a:ea typeface="+mj-ea"/>
            </a:endParaRPr>
          </a:p>
        </p:txBody>
      </p:sp>
      <p:pic>
        <p:nvPicPr>
          <p:cNvPr id="179" name="图片 178" descr="叶子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-1" y="1"/>
            <a:ext cx="653143" cy="669328"/>
          </a:xfrm>
          <a:prstGeom prst="rect">
            <a:avLst/>
          </a:prstGeom>
        </p:spPr>
      </p:pic>
      <p:pic>
        <p:nvPicPr>
          <p:cNvPr id="180" name="图片 179" descr="花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11190117" y="5468503"/>
            <a:ext cx="1001883" cy="1389497"/>
          </a:xfrm>
          <a:prstGeom prst="rect">
            <a:avLst/>
          </a:prstGeom>
        </p:spPr>
      </p:pic>
      <p:sp>
        <p:nvSpPr>
          <p:cNvPr id="181" name="矩形 180"/>
          <p:cNvSpPr/>
          <p:nvPr/>
        </p:nvSpPr>
        <p:spPr>
          <a:xfrm>
            <a:off x="373604" y="452517"/>
            <a:ext cx="24400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en-US" altLang="zh-CN" sz="2400" b="1" dirty="0">
                <a:solidFill>
                  <a:srgbClr val="5E7B5D"/>
                </a:solidFill>
                <a:latin typeface="Arial" panose="020B0604020202020204"/>
              </a:rPr>
              <a:t>LOREM IPSUM </a:t>
            </a:r>
            <a:endParaRPr lang="zh-CN" altLang="en-US" sz="2400" b="1" dirty="0">
              <a:solidFill>
                <a:srgbClr val="5E7B5D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182" name="矩形 181"/>
          <p:cNvSpPr/>
          <p:nvPr/>
        </p:nvSpPr>
        <p:spPr>
          <a:xfrm>
            <a:off x="390420" y="793478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5E7B5D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5E7B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33543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Freeform 28"/>
          <p:cNvSpPr>
            <a:spLocks/>
          </p:cNvSpPr>
          <p:nvPr/>
        </p:nvSpPr>
        <p:spPr bwMode="auto">
          <a:xfrm>
            <a:off x="5689600" y="2333625"/>
            <a:ext cx="2181225" cy="1881188"/>
          </a:xfrm>
          <a:custGeom>
            <a:avLst/>
            <a:gdLst>
              <a:gd name="T0" fmla="*/ 345 w 345"/>
              <a:gd name="T1" fmla="*/ 226 h 297"/>
              <a:gd name="T2" fmla="*/ 326 w 345"/>
              <a:gd name="T3" fmla="*/ 278 h 297"/>
              <a:gd name="T4" fmla="*/ 274 w 345"/>
              <a:gd name="T5" fmla="*/ 297 h 297"/>
              <a:gd name="T6" fmla="*/ 118 w 345"/>
              <a:gd name="T7" fmla="*/ 141 h 297"/>
              <a:gd name="T8" fmla="*/ 0 w 345"/>
              <a:gd name="T9" fmla="*/ 94 h 297"/>
              <a:gd name="T10" fmla="*/ 79 w 345"/>
              <a:gd name="T11" fmla="*/ 15 h 297"/>
              <a:gd name="T12" fmla="*/ 137 w 345"/>
              <a:gd name="T13" fmla="*/ 17 h 297"/>
              <a:gd name="T14" fmla="*/ 345 w 345"/>
              <a:gd name="T15" fmla="*/ 226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5" h="297">
                <a:moveTo>
                  <a:pt x="345" y="226"/>
                </a:moveTo>
                <a:cubicBezTo>
                  <a:pt x="326" y="278"/>
                  <a:pt x="326" y="278"/>
                  <a:pt x="326" y="278"/>
                </a:cubicBezTo>
                <a:cubicBezTo>
                  <a:pt x="274" y="297"/>
                  <a:pt x="274" y="297"/>
                  <a:pt x="274" y="297"/>
                </a:cubicBezTo>
                <a:cubicBezTo>
                  <a:pt x="118" y="141"/>
                  <a:pt x="118" y="141"/>
                  <a:pt x="118" y="141"/>
                </a:cubicBezTo>
                <a:cubicBezTo>
                  <a:pt x="99" y="95"/>
                  <a:pt x="45" y="75"/>
                  <a:pt x="0" y="94"/>
                </a:cubicBezTo>
                <a:cubicBezTo>
                  <a:pt x="79" y="15"/>
                  <a:pt x="79" y="15"/>
                  <a:pt x="79" y="15"/>
                </a:cubicBezTo>
                <a:cubicBezTo>
                  <a:pt x="95" y="0"/>
                  <a:pt x="121" y="1"/>
                  <a:pt x="137" y="17"/>
                </a:cubicBezTo>
                <a:cubicBezTo>
                  <a:pt x="345" y="226"/>
                  <a:pt x="345" y="226"/>
                  <a:pt x="345" y="226"/>
                </a:cubicBezTo>
                <a:close/>
              </a:path>
            </a:pathLst>
          </a:custGeom>
          <a:solidFill>
            <a:srgbClr val="404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" name="Freeform 29"/>
          <p:cNvSpPr>
            <a:spLocks/>
          </p:cNvSpPr>
          <p:nvPr/>
        </p:nvSpPr>
        <p:spPr bwMode="auto">
          <a:xfrm>
            <a:off x="5153025" y="3227388"/>
            <a:ext cx="1876425" cy="2189163"/>
          </a:xfrm>
          <a:custGeom>
            <a:avLst/>
            <a:gdLst>
              <a:gd name="T0" fmla="*/ 72 w 297"/>
              <a:gd name="T1" fmla="*/ 346 h 346"/>
              <a:gd name="T2" fmla="*/ 20 w 297"/>
              <a:gd name="T3" fmla="*/ 326 h 346"/>
              <a:gd name="T4" fmla="*/ 0 w 297"/>
              <a:gd name="T5" fmla="*/ 274 h 346"/>
              <a:gd name="T6" fmla="*/ 156 w 297"/>
              <a:gd name="T7" fmla="*/ 119 h 346"/>
              <a:gd name="T8" fmla="*/ 203 w 297"/>
              <a:gd name="T9" fmla="*/ 0 h 346"/>
              <a:gd name="T10" fmla="*/ 282 w 297"/>
              <a:gd name="T11" fmla="*/ 79 h 346"/>
              <a:gd name="T12" fmla="*/ 280 w 297"/>
              <a:gd name="T13" fmla="*/ 137 h 346"/>
              <a:gd name="T14" fmla="*/ 72 w 297"/>
              <a:gd name="T15" fmla="*/ 346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7" h="346">
                <a:moveTo>
                  <a:pt x="72" y="346"/>
                </a:moveTo>
                <a:cubicBezTo>
                  <a:pt x="20" y="326"/>
                  <a:pt x="20" y="326"/>
                  <a:pt x="20" y="326"/>
                </a:cubicBezTo>
                <a:cubicBezTo>
                  <a:pt x="0" y="274"/>
                  <a:pt x="0" y="274"/>
                  <a:pt x="0" y="274"/>
                </a:cubicBezTo>
                <a:cubicBezTo>
                  <a:pt x="156" y="119"/>
                  <a:pt x="156" y="119"/>
                  <a:pt x="156" y="119"/>
                </a:cubicBezTo>
                <a:cubicBezTo>
                  <a:pt x="202" y="99"/>
                  <a:pt x="223" y="46"/>
                  <a:pt x="203" y="0"/>
                </a:cubicBezTo>
                <a:cubicBezTo>
                  <a:pt x="282" y="79"/>
                  <a:pt x="282" y="79"/>
                  <a:pt x="282" y="79"/>
                </a:cubicBezTo>
                <a:cubicBezTo>
                  <a:pt x="297" y="95"/>
                  <a:pt x="296" y="121"/>
                  <a:pt x="280" y="137"/>
                </a:cubicBezTo>
                <a:cubicBezTo>
                  <a:pt x="72" y="346"/>
                  <a:pt x="72" y="346"/>
                  <a:pt x="72" y="346"/>
                </a:cubicBezTo>
                <a:close/>
              </a:path>
            </a:pathLst>
          </a:custGeom>
          <a:solidFill>
            <a:srgbClr val="14907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8" name="Freeform 30"/>
          <p:cNvSpPr>
            <a:spLocks/>
          </p:cNvSpPr>
          <p:nvPr/>
        </p:nvSpPr>
        <p:spPr bwMode="auto">
          <a:xfrm>
            <a:off x="3957638" y="2695575"/>
            <a:ext cx="2181225" cy="1873250"/>
          </a:xfrm>
          <a:custGeom>
            <a:avLst/>
            <a:gdLst>
              <a:gd name="T0" fmla="*/ 0 w 345"/>
              <a:gd name="T1" fmla="*/ 71 h 296"/>
              <a:gd name="T2" fmla="*/ 19 w 345"/>
              <a:gd name="T3" fmla="*/ 19 h 296"/>
              <a:gd name="T4" fmla="*/ 71 w 345"/>
              <a:gd name="T5" fmla="*/ 0 h 296"/>
              <a:gd name="T6" fmla="*/ 227 w 345"/>
              <a:gd name="T7" fmla="*/ 155 h 296"/>
              <a:gd name="T8" fmla="*/ 345 w 345"/>
              <a:gd name="T9" fmla="*/ 203 h 296"/>
              <a:gd name="T10" fmla="*/ 266 w 345"/>
              <a:gd name="T11" fmla="*/ 281 h 296"/>
              <a:gd name="T12" fmla="*/ 209 w 345"/>
              <a:gd name="T13" fmla="*/ 280 h 296"/>
              <a:gd name="T14" fmla="*/ 0 w 345"/>
              <a:gd name="T15" fmla="*/ 71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5" h="296">
                <a:moveTo>
                  <a:pt x="0" y="71"/>
                </a:moveTo>
                <a:cubicBezTo>
                  <a:pt x="19" y="19"/>
                  <a:pt x="19" y="19"/>
                  <a:pt x="19" y="19"/>
                </a:cubicBezTo>
                <a:cubicBezTo>
                  <a:pt x="71" y="0"/>
                  <a:pt x="71" y="0"/>
                  <a:pt x="71" y="0"/>
                </a:cubicBezTo>
                <a:cubicBezTo>
                  <a:pt x="227" y="155"/>
                  <a:pt x="227" y="155"/>
                  <a:pt x="227" y="155"/>
                </a:cubicBezTo>
                <a:cubicBezTo>
                  <a:pt x="247" y="201"/>
                  <a:pt x="300" y="222"/>
                  <a:pt x="345" y="203"/>
                </a:cubicBezTo>
                <a:cubicBezTo>
                  <a:pt x="266" y="281"/>
                  <a:pt x="266" y="281"/>
                  <a:pt x="266" y="281"/>
                </a:cubicBezTo>
                <a:cubicBezTo>
                  <a:pt x="250" y="296"/>
                  <a:pt x="224" y="296"/>
                  <a:pt x="209" y="280"/>
                </a:cubicBezTo>
                <a:cubicBezTo>
                  <a:pt x="0" y="71"/>
                  <a:pt x="0" y="71"/>
                  <a:pt x="0" y="71"/>
                </a:cubicBezTo>
                <a:close/>
              </a:path>
            </a:pathLst>
          </a:custGeom>
          <a:solidFill>
            <a:srgbClr val="404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" name="Freeform 31"/>
          <p:cNvSpPr>
            <a:spLocks/>
          </p:cNvSpPr>
          <p:nvPr/>
        </p:nvSpPr>
        <p:spPr bwMode="auto">
          <a:xfrm>
            <a:off x="4799013" y="1492250"/>
            <a:ext cx="1876425" cy="2184400"/>
          </a:xfrm>
          <a:custGeom>
            <a:avLst/>
            <a:gdLst>
              <a:gd name="T0" fmla="*/ 226 w 297"/>
              <a:gd name="T1" fmla="*/ 0 h 345"/>
              <a:gd name="T2" fmla="*/ 278 w 297"/>
              <a:gd name="T3" fmla="*/ 20 h 345"/>
              <a:gd name="T4" fmla="*/ 297 w 297"/>
              <a:gd name="T5" fmla="*/ 71 h 345"/>
              <a:gd name="T6" fmla="*/ 141 w 297"/>
              <a:gd name="T7" fmla="*/ 227 h 345"/>
              <a:gd name="T8" fmla="*/ 94 w 297"/>
              <a:gd name="T9" fmla="*/ 345 h 345"/>
              <a:gd name="T10" fmla="*/ 15 w 297"/>
              <a:gd name="T11" fmla="*/ 267 h 345"/>
              <a:gd name="T12" fmla="*/ 17 w 297"/>
              <a:gd name="T13" fmla="*/ 209 h 345"/>
              <a:gd name="T14" fmla="*/ 226 w 297"/>
              <a:gd name="T15" fmla="*/ 0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7" h="345">
                <a:moveTo>
                  <a:pt x="226" y="0"/>
                </a:moveTo>
                <a:cubicBezTo>
                  <a:pt x="278" y="20"/>
                  <a:pt x="278" y="20"/>
                  <a:pt x="278" y="20"/>
                </a:cubicBezTo>
                <a:cubicBezTo>
                  <a:pt x="297" y="71"/>
                  <a:pt x="297" y="71"/>
                  <a:pt x="297" y="71"/>
                </a:cubicBezTo>
                <a:cubicBezTo>
                  <a:pt x="141" y="227"/>
                  <a:pt x="141" y="227"/>
                  <a:pt x="141" y="227"/>
                </a:cubicBezTo>
                <a:cubicBezTo>
                  <a:pt x="95" y="247"/>
                  <a:pt x="74" y="300"/>
                  <a:pt x="94" y="345"/>
                </a:cubicBezTo>
                <a:cubicBezTo>
                  <a:pt x="15" y="267"/>
                  <a:pt x="15" y="267"/>
                  <a:pt x="15" y="267"/>
                </a:cubicBezTo>
                <a:cubicBezTo>
                  <a:pt x="0" y="250"/>
                  <a:pt x="1" y="224"/>
                  <a:pt x="17" y="209"/>
                </a:cubicBezTo>
                <a:cubicBezTo>
                  <a:pt x="226" y="0"/>
                  <a:pt x="226" y="0"/>
                  <a:pt x="226" y="0"/>
                </a:cubicBezTo>
                <a:close/>
              </a:path>
            </a:pathLst>
          </a:custGeom>
          <a:solidFill>
            <a:srgbClr val="14907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" name="Freeform 32"/>
          <p:cNvSpPr>
            <a:spLocks noEditPoints="1"/>
          </p:cNvSpPr>
          <p:nvPr/>
        </p:nvSpPr>
        <p:spPr bwMode="auto">
          <a:xfrm>
            <a:off x="5424488" y="4011613"/>
            <a:ext cx="82550" cy="82550"/>
          </a:xfrm>
          <a:custGeom>
            <a:avLst/>
            <a:gdLst>
              <a:gd name="T0" fmla="*/ 7 w 13"/>
              <a:gd name="T1" fmla="*/ 10 h 13"/>
              <a:gd name="T2" fmla="*/ 4 w 13"/>
              <a:gd name="T3" fmla="*/ 6 h 13"/>
              <a:gd name="T4" fmla="*/ 7 w 13"/>
              <a:gd name="T5" fmla="*/ 3 h 13"/>
              <a:gd name="T6" fmla="*/ 10 w 13"/>
              <a:gd name="T7" fmla="*/ 6 h 13"/>
              <a:gd name="T8" fmla="*/ 7 w 13"/>
              <a:gd name="T9" fmla="*/ 10 h 13"/>
              <a:gd name="T10" fmla="*/ 13 w 13"/>
              <a:gd name="T11" fmla="*/ 6 h 13"/>
              <a:gd name="T12" fmla="*/ 7 w 13"/>
              <a:gd name="T13" fmla="*/ 0 h 13"/>
              <a:gd name="T14" fmla="*/ 0 w 13"/>
              <a:gd name="T15" fmla="*/ 6 h 13"/>
              <a:gd name="T16" fmla="*/ 5 w 13"/>
              <a:gd name="T17" fmla="*/ 13 h 13"/>
              <a:gd name="T18" fmla="*/ 7 w 13"/>
              <a:gd name="T19" fmla="*/ 13 h 13"/>
              <a:gd name="T20" fmla="*/ 9 w 13"/>
              <a:gd name="T21" fmla="*/ 13 h 13"/>
              <a:gd name="T22" fmla="*/ 13 w 13"/>
              <a:gd name="T23" fmla="*/ 6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" h="13">
                <a:moveTo>
                  <a:pt x="7" y="10"/>
                </a:moveTo>
                <a:cubicBezTo>
                  <a:pt x="5" y="10"/>
                  <a:pt x="4" y="8"/>
                  <a:pt x="4" y="6"/>
                </a:cubicBezTo>
                <a:cubicBezTo>
                  <a:pt x="4" y="5"/>
                  <a:pt x="5" y="3"/>
                  <a:pt x="7" y="3"/>
                </a:cubicBezTo>
                <a:cubicBezTo>
                  <a:pt x="9" y="3"/>
                  <a:pt x="10" y="5"/>
                  <a:pt x="10" y="6"/>
                </a:cubicBezTo>
                <a:cubicBezTo>
                  <a:pt x="10" y="8"/>
                  <a:pt x="9" y="10"/>
                  <a:pt x="7" y="10"/>
                </a:cubicBezTo>
                <a:close/>
                <a:moveTo>
                  <a:pt x="13" y="6"/>
                </a:moveTo>
                <a:cubicBezTo>
                  <a:pt x="13" y="3"/>
                  <a:pt x="11" y="0"/>
                  <a:pt x="7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9"/>
                  <a:pt x="2" y="12"/>
                  <a:pt x="5" y="13"/>
                </a:cubicBezTo>
                <a:cubicBezTo>
                  <a:pt x="5" y="13"/>
                  <a:pt x="6" y="13"/>
                  <a:pt x="7" y="13"/>
                </a:cubicBezTo>
                <a:cubicBezTo>
                  <a:pt x="8" y="13"/>
                  <a:pt x="8" y="13"/>
                  <a:pt x="9" y="13"/>
                </a:cubicBezTo>
                <a:cubicBezTo>
                  <a:pt x="12" y="12"/>
                  <a:pt x="13" y="9"/>
                  <a:pt x="13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" name="Freeform 33"/>
          <p:cNvSpPr>
            <a:spLocks/>
          </p:cNvSpPr>
          <p:nvPr/>
        </p:nvSpPr>
        <p:spPr bwMode="auto">
          <a:xfrm>
            <a:off x="5316538" y="4195763"/>
            <a:ext cx="57150" cy="50800"/>
          </a:xfrm>
          <a:custGeom>
            <a:avLst/>
            <a:gdLst>
              <a:gd name="T0" fmla="*/ 24 w 36"/>
              <a:gd name="T1" fmla="*/ 0 h 32"/>
              <a:gd name="T2" fmla="*/ 12 w 36"/>
              <a:gd name="T3" fmla="*/ 12 h 32"/>
              <a:gd name="T4" fmla="*/ 0 w 36"/>
              <a:gd name="T5" fmla="*/ 28 h 32"/>
              <a:gd name="T6" fmla="*/ 20 w 36"/>
              <a:gd name="T7" fmla="*/ 28 h 32"/>
              <a:gd name="T8" fmla="*/ 36 w 36"/>
              <a:gd name="T9" fmla="*/ 32 h 32"/>
              <a:gd name="T10" fmla="*/ 28 w 36"/>
              <a:gd name="T11" fmla="*/ 16 h 32"/>
              <a:gd name="T12" fmla="*/ 24 w 36"/>
              <a:gd name="T13" fmla="*/ 0 h 32"/>
              <a:gd name="T14" fmla="*/ 24 w 36"/>
              <a:gd name="T15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" h="32">
                <a:moveTo>
                  <a:pt x="24" y="0"/>
                </a:moveTo>
                <a:lnTo>
                  <a:pt x="12" y="12"/>
                </a:lnTo>
                <a:lnTo>
                  <a:pt x="0" y="28"/>
                </a:lnTo>
                <a:lnTo>
                  <a:pt x="20" y="28"/>
                </a:lnTo>
                <a:lnTo>
                  <a:pt x="36" y="32"/>
                </a:lnTo>
                <a:lnTo>
                  <a:pt x="28" y="16"/>
                </a:lnTo>
                <a:lnTo>
                  <a:pt x="24" y="0"/>
                </a:lnTo>
                <a:lnTo>
                  <a:pt x="2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" name="Freeform 34"/>
          <p:cNvSpPr>
            <a:spLocks/>
          </p:cNvSpPr>
          <p:nvPr/>
        </p:nvSpPr>
        <p:spPr bwMode="auto">
          <a:xfrm>
            <a:off x="5562600" y="4195763"/>
            <a:ext cx="57150" cy="50800"/>
          </a:xfrm>
          <a:custGeom>
            <a:avLst/>
            <a:gdLst>
              <a:gd name="T0" fmla="*/ 36 w 36"/>
              <a:gd name="T1" fmla="*/ 28 h 32"/>
              <a:gd name="T2" fmla="*/ 24 w 36"/>
              <a:gd name="T3" fmla="*/ 12 h 32"/>
              <a:gd name="T4" fmla="*/ 12 w 36"/>
              <a:gd name="T5" fmla="*/ 0 h 32"/>
              <a:gd name="T6" fmla="*/ 8 w 36"/>
              <a:gd name="T7" fmla="*/ 16 h 32"/>
              <a:gd name="T8" fmla="*/ 0 w 36"/>
              <a:gd name="T9" fmla="*/ 32 h 32"/>
              <a:gd name="T10" fmla="*/ 16 w 36"/>
              <a:gd name="T11" fmla="*/ 28 h 32"/>
              <a:gd name="T12" fmla="*/ 36 w 36"/>
              <a:gd name="T13" fmla="*/ 28 h 32"/>
              <a:gd name="T14" fmla="*/ 36 w 36"/>
              <a:gd name="T15" fmla="*/ 28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" h="32">
                <a:moveTo>
                  <a:pt x="36" y="28"/>
                </a:moveTo>
                <a:lnTo>
                  <a:pt x="24" y="12"/>
                </a:lnTo>
                <a:lnTo>
                  <a:pt x="12" y="0"/>
                </a:lnTo>
                <a:lnTo>
                  <a:pt x="8" y="16"/>
                </a:lnTo>
                <a:lnTo>
                  <a:pt x="0" y="32"/>
                </a:lnTo>
                <a:lnTo>
                  <a:pt x="16" y="28"/>
                </a:lnTo>
                <a:lnTo>
                  <a:pt x="36" y="28"/>
                </a:lnTo>
                <a:lnTo>
                  <a:pt x="36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" name="Freeform 35"/>
          <p:cNvSpPr>
            <a:spLocks/>
          </p:cNvSpPr>
          <p:nvPr/>
        </p:nvSpPr>
        <p:spPr bwMode="auto">
          <a:xfrm>
            <a:off x="5329238" y="4100513"/>
            <a:ext cx="277813" cy="252413"/>
          </a:xfrm>
          <a:custGeom>
            <a:avLst/>
            <a:gdLst>
              <a:gd name="T0" fmla="*/ 44 w 44"/>
              <a:gd name="T1" fmla="*/ 25 h 40"/>
              <a:gd name="T2" fmla="*/ 43 w 44"/>
              <a:gd name="T3" fmla="*/ 23 h 40"/>
              <a:gd name="T4" fmla="*/ 41 w 44"/>
              <a:gd name="T5" fmla="*/ 23 h 40"/>
              <a:gd name="T6" fmla="*/ 40 w 44"/>
              <a:gd name="T7" fmla="*/ 24 h 40"/>
              <a:gd name="T8" fmla="*/ 37 w 44"/>
              <a:gd name="T9" fmla="*/ 26 h 40"/>
              <a:gd name="T10" fmla="*/ 26 w 44"/>
              <a:gd name="T11" fmla="*/ 26 h 40"/>
              <a:gd name="T12" fmla="*/ 24 w 44"/>
              <a:gd name="T13" fmla="*/ 6 h 40"/>
              <a:gd name="T14" fmla="*/ 30 w 44"/>
              <a:gd name="T15" fmla="*/ 6 h 40"/>
              <a:gd name="T16" fmla="*/ 31 w 44"/>
              <a:gd name="T17" fmla="*/ 4 h 40"/>
              <a:gd name="T18" fmla="*/ 31 w 44"/>
              <a:gd name="T19" fmla="*/ 4 h 40"/>
              <a:gd name="T20" fmla="*/ 30 w 44"/>
              <a:gd name="T21" fmla="*/ 3 h 40"/>
              <a:gd name="T22" fmla="*/ 24 w 44"/>
              <a:gd name="T23" fmla="*/ 3 h 40"/>
              <a:gd name="T24" fmla="*/ 24 w 44"/>
              <a:gd name="T25" fmla="*/ 0 h 40"/>
              <a:gd name="T26" fmla="*/ 22 w 44"/>
              <a:gd name="T27" fmla="*/ 0 h 40"/>
              <a:gd name="T28" fmla="*/ 20 w 44"/>
              <a:gd name="T29" fmla="*/ 0 h 40"/>
              <a:gd name="T30" fmla="*/ 20 w 44"/>
              <a:gd name="T31" fmla="*/ 3 h 40"/>
              <a:gd name="T32" fmla="*/ 14 w 44"/>
              <a:gd name="T33" fmla="*/ 3 h 40"/>
              <a:gd name="T34" fmla="*/ 13 w 44"/>
              <a:gd name="T35" fmla="*/ 4 h 40"/>
              <a:gd name="T36" fmla="*/ 13 w 44"/>
              <a:gd name="T37" fmla="*/ 4 h 40"/>
              <a:gd name="T38" fmla="*/ 14 w 44"/>
              <a:gd name="T39" fmla="*/ 6 h 40"/>
              <a:gd name="T40" fmla="*/ 19 w 44"/>
              <a:gd name="T41" fmla="*/ 6 h 40"/>
              <a:gd name="T42" fmla="*/ 18 w 44"/>
              <a:gd name="T43" fmla="*/ 26 h 40"/>
              <a:gd name="T44" fmla="*/ 6 w 44"/>
              <a:gd name="T45" fmla="*/ 26 h 40"/>
              <a:gd name="T46" fmla="*/ 4 w 44"/>
              <a:gd name="T47" fmla="*/ 24 h 40"/>
              <a:gd name="T48" fmla="*/ 2 w 44"/>
              <a:gd name="T49" fmla="*/ 23 h 40"/>
              <a:gd name="T50" fmla="*/ 1 w 44"/>
              <a:gd name="T51" fmla="*/ 23 h 40"/>
              <a:gd name="T52" fmla="*/ 0 w 44"/>
              <a:gd name="T53" fmla="*/ 25 h 40"/>
              <a:gd name="T54" fmla="*/ 6 w 44"/>
              <a:gd name="T55" fmla="*/ 33 h 40"/>
              <a:gd name="T56" fmla="*/ 9 w 44"/>
              <a:gd name="T57" fmla="*/ 34 h 40"/>
              <a:gd name="T58" fmla="*/ 21 w 44"/>
              <a:gd name="T59" fmla="*/ 39 h 40"/>
              <a:gd name="T60" fmla="*/ 23 w 44"/>
              <a:gd name="T61" fmla="*/ 39 h 40"/>
              <a:gd name="T62" fmla="*/ 34 w 44"/>
              <a:gd name="T63" fmla="*/ 34 h 40"/>
              <a:gd name="T64" fmla="*/ 37 w 44"/>
              <a:gd name="T65" fmla="*/ 33 h 40"/>
              <a:gd name="T66" fmla="*/ 44 w 44"/>
              <a:gd name="T67" fmla="*/ 25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4" h="40">
                <a:moveTo>
                  <a:pt x="44" y="25"/>
                </a:moveTo>
                <a:cubicBezTo>
                  <a:pt x="44" y="25"/>
                  <a:pt x="44" y="24"/>
                  <a:pt x="43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0" y="24"/>
                  <a:pt x="40" y="24"/>
                  <a:pt x="40" y="24"/>
                </a:cubicBezTo>
                <a:cubicBezTo>
                  <a:pt x="39" y="25"/>
                  <a:pt x="38" y="26"/>
                  <a:pt x="37" y="26"/>
                </a:cubicBezTo>
                <a:cubicBezTo>
                  <a:pt x="35" y="28"/>
                  <a:pt x="27" y="29"/>
                  <a:pt x="26" y="26"/>
                </a:cubicBezTo>
                <a:cubicBezTo>
                  <a:pt x="25" y="25"/>
                  <a:pt x="25" y="14"/>
                  <a:pt x="24" y="6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6"/>
                  <a:pt x="31" y="5"/>
                  <a:pt x="31" y="4"/>
                </a:cubicBezTo>
                <a:cubicBezTo>
                  <a:pt x="31" y="4"/>
                  <a:pt x="31" y="4"/>
                  <a:pt x="31" y="4"/>
                </a:cubicBezTo>
                <a:cubicBezTo>
                  <a:pt x="31" y="3"/>
                  <a:pt x="30" y="3"/>
                  <a:pt x="30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2"/>
                  <a:pt x="24" y="1"/>
                  <a:pt x="24" y="0"/>
                </a:cubicBezTo>
                <a:cubicBezTo>
                  <a:pt x="23" y="0"/>
                  <a:pt x="23" y="0"/>
                  <a:pt x="22" y="0"/>
                </a:cubicBezTo>
                <a:cubicBezTo>
                  <a:pt x="21" y="0"/>
                  <a:pt x="20" y="0"/>
                  <a:pt x="20" y="0"/>
                </a:cubicBezTo>
                <a:cubicBezTo>
                  <a:pt x="20" y="1"/>
                  <a:pt x="20" y="2"/>
                  <a:pt x="20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3" y="3"/>
                  <a:pt x="13" y="3"/>
                  <a:pt x="13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5"/>
                  <a:pt x="13" y="6"/>
                  <a:pt x="14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14"/>
                  <a:pt x="19" y="25"/>
                  <a:pt x="18" y="26"/>
                </a:cubicBezTo>
                <a:cubicBezTo>
                  <a:pt x="17" y="29"/>
                  <a:pt x="9" y="28"/>
                  <a:pt x="6" y="26"/>
                </a:cubicBezTo>
                <a:cubicBezTo>
                  <a:pt x="5" y="26"/>
                  <a:pt x="5" y="25"/>
                  <a:pt x="4" y="24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0" y="24"/>
                  <a:pt x="0" y="25"/>
                  <a:pt x="0" y="25"/>
                </a:cubicBezTo>
                <a:cubicBezTo>
                  <a:pt x="0" y="30"/>
                  <a:pt x="3" y="32"/>
                  <a:pt x="6" y="33"/>
                </a:cubicBezTo>
                <a:cubicBezTo>
                  <a:pt x="7" y="33"/>
                  <a:pt x="8" y="34"/>
                  <a:pt x="9" y="34"/>
                </a:cubicBezTo>
                <a:cubicBezTo>
                  <a:pt x="14" y="35"/>
                  <a:pt x="18" y="36"/>
                  <a:pt x="21" y="39"/>
                </a:cubicBezTo>
                <a:cubicBezTo>
                  <a:pt x="21" y="40"/>
                  <a:pt x="22" y="40"/>
                  <a:pt x="23" y="39"/>
                </a:cubicBezTo>
                <a:cubicBezTo>
                  <a:pt x="26" y="36"/>
                  <a:pt x="30" y="35"/>
                  <a:pt x="34" y="34"/>
                </a:cubicBezTo>
                <a:cubicBezTo>
                  <a:pt x="35" y="34"/>
                  <a:pt x="36" y="33"/>
                  <a:pt x="37" y="33"/>
                </a:cubicBezTo>
                <a:cubicBezTo>
                  <a:pt x="41" y="32"/>
                  <a:pt x="44" y="30"/>
                  <a:pt x="44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Freeform 36"/>
          <p:cNvSpPr>
            <a:spLocks noEditPoints="1"/>
          </p:cNvSpPr>
          <p:nvPr/>
        </p:nvSpPr>
        <p:spPr bwMode="auto">
          <a:xfrm>
            <a:off x="5064125" y="2801938"/>
            <a:ext cx="239713" cy="228600"/>
          </a:xfrm>
          <a:custGeom>
            <a:avLst/>
            <a:gdLst>
              <a:gd name="T0" fmla="*/ 20 w 38"/>
              <a:gd name="T1" fmla="*/ 5 h 36"/>
              <a:gd name="T2" fmla="*/ 10 w 38"/>
              <a:gd name="T3" fmla="*/ 10 h 36"/>
              <a:gd name="T4" fmla="*/ 12 w 38"/>
              <a:gd name="T5" fmla="*/ 28 h 36"/>
              <a:gd name="T6" fmla="*/ 20 w 38"/>
              <a:gd name="T7" fmla="*/ 31 h 36"/>
              <a:gd name="T8" fmla="*/ 30 w 38"/>
              <a:gd name="T9" fmla="*/ 27 h 36"/>
              <a:gd name="T10" fmla="*/ 33 w 38"/>
              <a:gd name="T11" fmla="*/ 17 h 36"/>
              <a:gd name="T12" fmla="*/ 28 w 38"/>
              <a:gd name="T13" fmla="*/ 8 h 36"/>
              <a:gd name="T14" fmla="*/ 20 w 38"/>
              <a:gd name="T15" fmla="*/ 5 h 36"/>
              <a:gd name="T16" fmla="*/ 20 w 38"/>
              <a:gd name="T17" fmla="*/ 36 h 36"/>
              <a:gd name="T18" fmla="*/ 8 w 38"/>
              <a:gd name="T19" fmla="*/ 32 h 36"/>
              <a:gd name="T20" fmla="*/ 6 w 38"/>
              <a:gd name="T21" fmla="*/ 7 h 36"/>
              <a:gd name="T22" fmla="*/ 20 w 38"/>
              <a:gd name="T23" fmla="*/ 0 h 36"/>
              <a:gd name="T24" fmla="*/ 32 w 38"/>
              <a:gd name="T25" fmla="*/ 5 h 36"/>
              <a:gd name="T26" fmla="*/ 38 w 38"/>
              <a:gd name="T27" fmla="*/ 17 h 36"/>
              <a:gd name="T28" fmla="*/ 34 w 38"/>
              <a:gd name="T29" fmla="*/ 30 h 36"/>
              <a:gd name="T30" fmla="*/ 20 w 38"/>
              <a:gd name="T31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8" h="36">
                <a:moveTo>
                  <a:pt x="20" y="5"/>
                </a:moveTo>
                <a:cubicBezTo>
                  <a:pt x="16" y="5"/>
                  <a:pt x="13" y="7"/>
                  <a:pt x="10" y="10"/>
                </a:cubicBezTo>
                <a:cubicBezTo>
                  <a:pt x="5" y="15"/>
                  <a:pt x="6" y="24"/>
                  <a:pt x="12" y="28"/>
                </a:cubicBezTo>
                <a:cubicBezTo>
                  <a:pt x="14" y="30"/>
                  <a:pt x="17" y="31"/>
                  <a:pt x="20" y="31"/>
                </a:cubicBezTo>
                <a:cubicBezTo>
                  <a:pt x="24" y="31"/>
                  <a:pt x="27" y="30"/>
                  <a:pt x="30" y="27"/>
                </a:cubicBezTo>
                <a:cubicBezTo>
                  <a:pt x="32" y="24"/>
                  <a:pt x="33" y="21"/>
                  <a:pt x="33" y="17"/>
                </a:cubicBezTo>
                <a:cubicBezTo>
                  <a:pt x="33" y="14"/>
                  <a:pt x="31" y="11"/>
                  <a:pt x="28" y="8"/>
                </a:cubicBezTo>
                <a:cubicBezTo>
                  <a:pt x="26" y="6"/>
                  <a:pt x="23" y="5"/>
                  <a:pt x="20" y="5"/>
                </a:cubicBezTo>
                <a:close/>
                <a:moveTo>
                  <a:pt x="20" y="36"/>
                </a:moveTo>
                <a:cubicBezTo>
                  <a:pt x="16" y="36"/>
                  <a:pt x="12" y="35"/>
                  <a:pt x="8" y="32"/>
                </a:cubicBezTo>
                <a:cubicBezTo>
                  <a:pt x="1" y="26"/>
                  <a:pt x="0" y="14"/>
                  <a:pt x="6" y="7"/>
                </a:cubicBezTo>
                <a:cubicBezTo>
                  <a:pt x="10" y="3"/>
                  <a:pt x="15" y="0"/>
                  <a:pt x="20" y="0"/>
                </a:cubicBezTo>
                <a:cubicBezTo>
                  <a:pt x="24" y="0"/>
                  <a:pt x="28" y="2"/>
                  <a:pt x="32" y="5"/>
                </a:cubicBezTo>
                <a:cubicBezTo>
                  <a:pt x="35" y="8"/>
                  <a:pt x="38" y="12"/>
                  <a:pt x="38" y="17"/>
                </a:cubicBezTo>
                <a:cubicBezTo>
                  <a:pt x="38" y="22"/>
                  <a:pt x="37" y="26"/>
                  <a:pt x="34" y="30"/>
                </a:cubicBezTo>
                <a:cubicBezTo>
                  <a:pt x="30" y="34"/>
                  <a:pt x="25" y="36"/>
                  <a:pt x="20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Freeform 37"/>
          <p:cNvSpPr>
            <a:spLocks/>
          </p:cNvSpPr>
          <p:nvPr/>
        </p:nvSpPr>
        <p:spPr bwMode="auto">
          <a:xfrm>
            <a:off x="5083175" y="2979738"/>
            <a:ext cx="57150" cy="63500"/>
          </a:xfrm>
          <a:custGeom>
            <a:avLst/>
            <a:gdLst>
              <a:gd name="T0" fmla="*/ 16 w 36"/>
              <a:gd name="T1" fmla="*/ 40 h 40"/>
              <a:gd name="T2" fmla="*/ 0 w 36"/>
              <a:gd name="T3" fmla="*/ 28 h 40"/>
              <a:gd name="T4" fmla="*/ 20 w 36"/>
              <a:gd name="T5" fmla="*/ 0 h 40"/>
              <a:gd name="T6" fmla="*/ 36 w 36"/>
              <a:gd name="T7" fmla="*/ 16 h 40"/>
              <a:gd name="T8" fmla="*/ 16 w 36"/>
              <a:gd name="T9" fmla="*/ 40 h 40"/>
              <a:gd name="T10" fmla="*/ 16 w 36"/>
              <a:gd name="T11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" h="40">
                <a:moveTo>
                  <a:pt x="16" y="40"/>
                </a:moveTo>
                <a:lnTo>
                  <a:pt x="0" y="28"/>
                </a:lnTo>
                <a:lnTo>
                  <a:pt x="20" y="0"/>
                </a:lnTo>
                <a:lnTo>
                  <a:pt x="36" y="16"/>
                </a:lnTo>
                <a:lnTo>
                  <a:pt x="16" y="40"/>
                </a:lnTo>
                <a:lnTo>
                  <a:pt x="16" y="4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Freeform 38"/>
          <p:cNvSpPr>
            <a:spLocks/>
          </p:cNvSpPr>
          <p:nvPr/>
        </p:nvSpPr>
        <p:spPr bwMode="auto">
          <a:xfrm>
            <a:off x="5013325" y="3017838"/>
            <a:ext cx="101600" cy="107950"/>
          </a:xfrm>
          <a:custGeom>
            <a:avLst/>
            <a:gdLst>
              <a:gd name="T0" fmla="*/ 7 w 16"/>
              <a:gd name="T1" fmla="*/ 16 h 17"/>
              <a:gd name="T2" fmla="*/ 3 w 16"/>
              <a:gd name="T3" fmla="*/ 16 h 17"/>
              <a:gd name="T4" fmla="*/ 1 w 16"/>
              <a:gd name="T5" fmla="*/ 14 h 17"/>
              <a:gd name="T6" fmla="*/ 0 w 16"/>
              <a:gd name="T7" fmla="*/ 10 h 17"/>
              <a:gd name="T8" fmla="*/ 9 w 16"/>
              <a:gd name="T9" fmla="*/ 1 h 17"/>
              <a:gd name="T10" fmla="*/ 12 w 16"/>
              <a:gd name="T11" fmla="*/ 1 h 17"/>
              <a:gd name="T12" fmla="*/ 15 w 16"/>
              <a:gd name="T13" fmla="*/ 3 h 17"/>
              <a:gd name="T14" fmla="*/ 15 w 16"/>
              <a:gd name="T15" fmla="*/ 6 h 17"/>
              <a:gd name="T16" fmla="*/ 7 w 16"/>
              <a:gd name="T17" fmla="*/ 16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17">
                <a:moveTo>
                  <a:pt x="7" y="16"/>
                </a:moveTo>
                <a:cubicBezTo>
                  <a:pt x="6" y="17"/>
                  <a:pt x="4" y="17"/>
                  <a:pt x="3" y="16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3"/>
                  <a:pt x="0" y="11"/>
                  <a:pt x="0" y="10"/>
                </a:cubicBezTo>
                <a:cubicBezTo>
                  <a:pt x="9" y="1"/>
                  <a:pt x="9" y="1"/>
                  <a:pt x="9" y="1"/>
                </a:cubicBezTo>
                <a:cubicBezTo>
                  <a:pt x="9" y="0"/>
                  <a:pt x="11" y="0"/>
                  <a:pt x="12" y="1"/>
                </a:cubicBezTo>
                <a:cubicBezTo>
                  <a:pt x="15" y="3"/>
                  <a:pt x="15" y="3"/>
                  <a:pt x="15" y="3"/>
                </a:cubicBezTo>
                <a:cubicBezTo>
                  <a:pt x="16" y="4"/>
                  <a:pt x="16" y="5"/>
                  <a:pt x="15" y="6"/>
                </a:cubicBezTo>
                <a:cubicBezTo>
                  <a:pt x="7" y="16"/>
                  <a:pt x="7" y="16"/>
                  <a:pt x="7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" name="Freeform 39"/>
          <p:cNvSpPr>
            <a:spLocks/>
          </p:cNvSpPr>
          <p:nvPr/>
        </p:nvSpPr>
        <p:spPr bwMode="auto">
          <a:xfrm>
            <a:off x="5140325" y="2846388"/>
            <a:ext cx="74613" cy="44450"/>
          </a:xfrm>
          <a:custGeom>
            <a:avLst/>
            <a:gdLst>
              <a:gd name="T0" fmla="*/ 11 w 12"/>
              <a:gd name="T1" fmla="*/ 2 h 7"/>
              <a:gd name="T2" fmla="*/ 6 w 12"/>
              <a:gd name="T3" fmla="*/ 3 h 7"/>
              <a:gd name="T4" fmla="*/ 0 w 12"/>
              <a:gd name="T5" fmla="*/ 5 h 7"/>
              <a:gd name="T6" fmla="*/ 5 w 12"/>
              <a:gd name="T7" fmla="*/ 0 h 7"/>
              <a:gd name="T8" fmla="*/ 11 w 12"/>
              <a:gd name="T9" fmla="*/ 2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7">
                <a:moveTo>
                  <a:pt x="11" y="2"/>
                </a:moveTo>
                <a:cubicBezTo>
                  <a:pt x="12" y="4"/>
                  <a:pt x="9" y="2"/>
                  <a:pt x="6" y="3"/>
                </a:cubicBezTo>
                <a:cubicBezTo>
                  <a:pt x="3" y="4"/>
                  <a:pt x="1" y="7"/>
                  <a:pt x="0" y="5"/>
                </a:cubicBezTo>
                <a:cubicBezTo>
                  <a:pt x="0" y="3"/>
                  <a:pt x="3" y="1"/>
                  <a:pt x="5" y="0"/>
                </a:cubicBezTo>
                <a:cubicBezTo>
                  <a:pt x="7" y="0"/>
                  <a:pt x="11" y="1"/>
                  <a:pt x="11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" name="Freeform 40"/>
          <p:cNvSpPr>
            <a:spLocks/>
          </p:cNvSpPr>
          <p:nvPr/>
        </p:nvSpPr>
        <p:spPr bwMode="auto">
          <a:xfrm>
            <a:off x="5214938" y="2859088"/>
            <a:ext cx="19050" cy="19050"/>
          </a:xfrm>
          <a:custGeom>
            <a:avLst/>
            <a:gdLst>
              <a:gd name="T0" fmla="*/ 3 w 3"/>
              <a:gd name="T1" fmla="*/ 2 h 3"/>
              <a:gd name="T2" fmla="*/ 1 w 3"/>
              <a:gd name="T3" fmla="*/ 2 h 3"/>
              <a:gd name="T4" fmla="*/ 0 w 3"/>
              <a:gd name="T5" fmla="*/ 1 h 3"/>
              <a:gd name="T6" fmla="*/ 2 w 3"/>
              <a:gd name="T7" fmla="*/ 0 h 3"/>
              <a:gd name="T8" fmla="*/ 3 w 3"/>
              <a:gd name="T9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3">
                <a:moveTo>
                  <a:pt x="3" y="2"/>
                </a:moveTo>
                <a:cubicBezTo>
                  <a:pt x="3" y="3"/>
                  <a:pt x="2" y="2"/>
                  <a:pt x="1" y="2"/>
                </a:cubicBezTo>
                <a:cubicBezTo>
                  <a:pt x="0" y="2"/>
                  <a:pt x="0" y="2"/>
                  <a:pt x="0" y="1"/>
                </a:cubicBezTo>
                <a:cubicBezTo>
                  <a:pt x="1" y="0"/>
                  <a:pt x="1" y="0"/>
                  <a:pt x="2" y="0"/>
                </a:cubicBezTo>
                <a:cubicBezTo>
                  <a:pt x="2" y="0"/>
                  <a:pt x="3" y="1"/>
                  <a:pt x="3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Freeform 41"/>
          <p:cNvSpPr>
            <a:spLocks/>
          </p:cNvSpPr>
          <p:nvPr/>
        </p:nvSpPr>
        <p:spPr bwMode="auto">
          <a:xfrm>
            <a:off x="6365875" y="2524125"/>
            <a:ext cx="6350" cy="38100"/>
          </a:xfrm>
          <a:custGeom>
            <a:avLst/>
            <a:gdLst>
              <a:gd name="T0" fmla="*/ 1 w 1"/>
              <a:gd name="T1" fmla="*/ 5 h 6"/>
              <a:gd name="T2" fmla="*/ 0 w 1"/>
              <a:gd name="T3" fmla="*/ 6 h 6"/>
              <a:gd name="T4" fmla="*/ 0 w 1"/>
              <a:gd name="T5" fmla="*/ 6 h 6"/>
              <a:gd name="T6" fmla="*/ 0 w 1"/>
              <a:gd name="T7" fmla="*/ 5 h 6"/>
              <a:gd name="T8" fmla="*/ 0 w 1"/>
              <a:gd name="T9" fmla="*/ 0 h 6"/>
              <a:gd name="T10" fmla="*/ 0 w 1"/>
              <a:gd name="T11" fmla="*/ 0 h 6"/>
              <a:gd name="T12" fmla="*/ 0 w 1"/>
              <a:gd name="T13" fmla="*/ 0 h 6"/>
              <a:gd name="T14" fmla="*/ 1 w 1"/>
              <a:gd name="T15" fmla="*/ 0 h 6"/>
              <a:gd name="T16" fmla="*/ 1 w 1"/>
              <a:gd name="T17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" h="6">
                <a:moveTo>
                  <a:pt x="1" y="5"/>
                </a:moveTo>
                <a:cubicBezTo>
                  <a:pt x="1" y="6"/>
                  <a:pt x="1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5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5"/>
                  <a:pt x="1" y="5"/>
                  <a:pt x="1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Freeform 42"/>
          <p:cNvSpPr>
            <a:spLocks/>
          </p:cNvSpPr>
          <p:nvPr/>
        </p:nvSpPr>
        <p:spPr bwMode="auto">
          <a:xfrm>
            <a:off x="6232525" y="2587625"/>
            <a:ext cx="31750" cy="31750"/>
          </a:xfrm>
          <a:custGeom>
            <a:avLst/>
            <a:gdLst>
              <a:gd name="T0" fmla="*/ 5 w 5"/>
              <a:gd name="T1" fmla="*/ 3 h 5"/>
              <a:gd name="T2" fmla="*/ 5 w 5"/>
              <a:gd name="T3" fmla="*/ 4 h 5"/>
              <a:gd name="T4" fmla="*/ 5 w 5"/>
              <a:gd name="T5" fmla="*/ 4 h 5"/>
              <a:gd name="T6" fmla="*/ 4 w 5"/>
              <a:gd name="T7" fmla="*/ 4 h 5"/>
              <a:gd name="T8" fmla="*/ 0 w 5"/>
              <a:gd name="T9" fmla="*/ 1 h 5"/>
              <a:gd name="T10" fmla="*/ 0 w 5"/>
              <a:gd name="T11" fmla="*/ 0 h 5"/>
              <a:gd name="T12" fmla="*/ 0 w 5"/>
              <a:gd name="T13" fmla="*/ 0 h 5"/>
              <a:gd name="T14" fmla="*/ 1 w 5"/>
              <a:gd name="T15" fmla="*/ 0 h 5"/>
              <a:gd name="T16" fmla="*/ 5 w 5"/>
              <a:gd name="T17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5">
                <a:moveTo>
                  <a:pt x="5" y="3"/>
                </a:moveTo>
                <a:cubicBezTo>
                  <a:pt x="5" y="3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5"/>
                  <a:pt x="4" y="5"/>
                  <a:pt x="4" y="4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ubicBezTo>
                  <a:pt x="5" y="3"/>
                  <a:pt x="5" y="3"/>
                  <a:pt x="5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1" name="Freeform 43"/>
          <p:cNvSpPr>
            <a:spLocks/>
          </p:cNvSpPr>
          <p:nvPr/>
        </p:nvSpPr>
        <p:spPr bwMode="auto">
          <a:xfrm>
            <a:off x="6189663" y="2720975"/>
            <a:ext cx="42863" cy="12700"/>
          </a:xfrm>
          <a:custGeom>
            <a:avLst/>
            <a:gdLst>
              <a:gd name="T0" fmla="*/ 6 w 7"/>
              <a:gd name="T1" fmla="*/ 0 h 2"/>
              <a:gd name="T2" fmla="*/ 7 w 7"/>
              <a:gd name="T3" fmla="*/ 1 h 2"/>
              <a:gd name="T4" fmla="*/ 7 w 7"/>
              <a:gd name="T5" fmla="*/ 1 h 2"/>
              <a:gd name="T6" fmla="*/ 6 w 7"/>
              <a:gd name="T7" fmla="*/ 2 h 2"/>
              <a:gd name="T8" fmla="*/ 1 w 7"/>
              <a:gd name="T9" fmla="*/ 2 h 2"/>
              <a:gd name="T10" fmla="*/ 0 w 7"/>
              <a:gd name="T11" fmla="*/ 2 h 2"/>
              <a:gd name="T12" fmla="*/ 0 w 7"/>
              <a:gd name="T13" fmla="*/ 2 h 2"/>
              <a:gd name="T14" fmla="*/ 1 w 7"/>
              <a:gd name="T15" fmla="*/ 1 h 2"/>
              <a:gd name="T16" fmla="*/ 6 w 7"/>
              <a:gd name="T1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" h="2">
                <a:moveTo>
                  <a:pt x="6" y="0"/>
                </a:moveTo>
                <a:cubicBezTo>
                  <a:pt x="6" y="0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6" y="2"/>
                  <a:pt x="6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1"/>
                  <a:pt x="1" y="1"/>
                </a:cubicBezTo>
                <a:cubicBezTo>
                  <a:pt x="6" y="0"/>
                  <a:pt x="6" y="0"/>
                  <a:pt x="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Freeform 44"/>
          <p:cNvSpPr>
            <a:spLocks/>
          </p:cNvSpPr>
          <p:nvPr/>
        </p:nvSpPr>
        <p:spPr bwMode="auto">
          <a:xfrm>
            <a:off x="6518275" y="2714625"/>
            <a:ext cx="36513" cy="12700"/>
          </a:xfrm>
          <a:custGeom>
            <a:avLst/>
            <a:gdLst>
              <a:gd name="T0" fmla="*/ 1 w 6"/>
              <a:gd name="T1" fmla="*/ 1 h 2"/>
              <a:gd name="T2" fmla="*/ 0 w 6"/>
              <a:gd name="T3" fmla="*/ 0 h 2"/>
              <a:gd name="T4" fmla="*/ 0 w 6"/>
              <a:gd name="T5" fmla="*/ 0 h 2"/>
              <a:gd name="T6" fmla="*/ 1 w 6"/>
              <a:gd name="T7" fmla="*/ 0 h 2"/>
              <a:gd name="T8" fmla="*/ 6 w 6"/>
              <a:gd name="T9" fmla="*/ 0 h 2"/>
              <a:gd name="T10" fmla="*/ 6 w 6"/>
              <a:gd name="T11" fmla="*/ 1 h 2"/>
              <a:gd name="T12" fmla="*/ 6 w 6"/>
              <a:gd name="T13" fmla="*/ 1 h 2"/>
              <a:gd name="T14" fmla="*/ 5 w 6"/>
              <a:gd name="T15" fmla="*/ 2 h 2"/>
              <a:gd name="T16" fmla="*/ 1 w 6"/>
              <a:gd name="T17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" h="2">
                <a:moveTo>
                  <a:pt x="1" y="1"/>
                </a:moveTo>
                <a:cubicBezTo>
                  <a:pt x="0" y="1"/>
                  <a:pt x="0" y="1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2"/>
                  <a:pt x="6" y="2"/>
                  <a:pt x="5" y="2"/>
                </a:cubicBezTo>
                <a:cubicBezTo>
                  <a:pt x="1" y="1"/>
                  <a:pt x="1" y="1"/>
                  <a:pt x="1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Freeform 45"/>
          <p:cNvSpPr>
            <a:spLocks/>
          </p:cNvSpPr>
          <p:nvPr/>
        </p:nvSpPr>
        <p:spPr bwMode="auto">
          <a:xfrm>
            <a:off x="6473825" y="2574925"/>
            <a:ext cx="38100" cy="38100"/>
          </a:xfrm>
          <a:custGeom>
            <a:avLst/>
            <a:gdLst>
              <a:gd name="T0" fmla="*/ 2 w 6"/>
              <a:gd name="T1" fmla="*/ 5 h 6"/>
              <a:gd name="T2" fmla="*/ 1 w 6"/>
              <a:gd name="T3" fmla="*/ 5 h 6"/>
              <a:gd name="T4" fmla="*/ 1 w 6"/>
              <a:gd name="T5" fmla="*/ 5 h 6"/>
              <a:gd name="T6" fmla="*/ 1 w 6"/>
              <a:gd name="T7" fmla="*/ 4 h 6"/>
              <a:gd name="T8" fmla="*/ 4 w 6"/>
              <a:gd name="T9" fmla="*/ 1 h 6"/>
              <a:gd name="T10" fmla="*/ 5 w 6"/>
              <a:gd name="T11" fmla="*/ 1 h 6"/>
              <a:gd name="T12" fmla="*/ 5 w 6"/>
              <a:gd name="T13" fmla="*/ 1 h 6"/>
              <a:gd name="T14" fmla="*/ 5 w 6"/>
              <a:gd name="T15" fmla="*/ 2 h 6"/>
              <a:gd name="T16" fmla="*/ 2 w 6"/>
              <a:gd name="T17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" h="6">
                <a:moveTo>
                  <a:pt x="2" y="5"/>
                </a:moveTo>
                <a:cubicBezTo>
                  <a:pt x="1" y="6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0" y="5"/>
                  <a:pt x="0" y="4"/>
                  <a:pt x="1" y="4"/>
                </a:cubicBezTo>
                <a:cubicBezTo>
                  <a:pt x="4" y="1"/>
                  <a:pt x="4" y="1"/>
                  <a:pt x="4" y="1"/>
                </a:cubicBezTo>
                <a:cubicBezTo>
                  <a:pt x="5" y="0"/>
                  <a:pt x="5" y="0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6" y="1"/>
                  <a:pt x="6" y="2"/>
                  <a:pt x="5" y="2"/>
                </a:cubicBezTo>
                <a:cubicBezTo>
                  <a:pt x="2" y="5"/>
                  <a:pt x="2" y="5"/>
                  <a:pt x="2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" name="Freeform 46"/>
          <p:cNvSpPr>
            <a:spLocks noEditPoints="1"/>
          </p:cNvSpPr>
          <p:nvPr/>
        </p:nvSpPr>
        <p:spPr bwMode="auto">
          <a:xfrm>
            <a:off x="6257925" y="2581275"/>
            <a:ext cx="222250" cy="309563"/>
          </a:xfrm>
          <a:custGeom>
            <a:avLst/>
            <a:gdLst>
              <a:gd name="T0" fmla="*/ 23 w 35"/>
              <a:gd name="T1" fmla="*/ 42 h 49"/>
              <a:gd name="T2" fmla="*/ 22 w 35"/>
              <a:gd name="T3" fmla="*/ 44 h 49"/>
              <a:gd name="T4" fmla="*/ 22 w 35"/>
              <a:gd name="T5" fmla="*/ 44 h 49"/>
              <a:gd name="T6" fmla="*/ 13 w 35"/>
              <a:gd name="T7" fmla="*/ 44 h 49"/>
              <a:gd name="T8" fmla="*/ 12 w 35"/>
              <a:gd name="T9" fmla="*/ 44 h 49"/>
              <a:gd name="T10" fmla="*/ 12 w 35"/>
              <a:gd name="T11" fmla="*/ 42 h 49"/>
              <a:gd name="T12" fmla="*/ 12 w 35"/>
              <a:gd name="T13" fmla="*/ 37 h 49"/>
              <a:gd name="T14" fmla="*/ 23 w 35"/>
              <a:gd name="T15" fmla="*/ 37 h 49"/>
              <a:gd name="T16" fmla="*/ 23 w 35"/>
              <a:gd name="T17" fmla="*/ 42 h 49"/>
              <a:gd name="T18" fmla="*/ 11 w 35"/>
              <a:gd name="T19" fmla="*/ 9 h 49"/>
              <a:gd name="T20" fmla="*/ 6 w 35"/>
              <a:gd name="T21" fmla="*/ 18 h 49"/>
              <a:gd name="T22" fmla="*/ 10 w 35"/>
              <a:gd name="T23" fmla="*/ 26 h 49"/>
              <a:gd name="T24" fmla="*/ 10 w 35"/>
              <a:gd name="T25" fmla="*/ 27 h 49"/>
              <a:gd name="T26" fmla="*/ 10 w 35"/>
              <a:gd name="T27" fmla="*/ 27 h 49"/>
              <a:gd name="T28" fmla="*/ 9 w 35"/>
              <a:gd name="T29" fmla="*/ 27 h 49"/>
              <a:gd name="T30" fmla="*/ 5 w 35"/>
              <a:gd name="T31" fmla="*/ 18 h 49"/>
              <a:gd name="T32" fmla="*/ 10 w 35"/>
              <a:gd name="T33" fmla="*/ 7 h 49"/>
              <a:gd name="T34" fmla="*/ 11 w 35"/>
              <a:gd name="T35" fmla="*/ 8 h 49"/>
              <a:gd name="T36" fmla="*/ 11 w 35"/>
              <a:gd name="T37" fmla="*/ 8 h 49"/>
              <a:gd name="T38" fmla="*/ 11 w 35"/>
              <a:gd name="T39" fmla="*/ 9 h 49"/>
              <a:gd name="T40" fmla="*/ 35 w 35"/>
              <a:gd name="T41" fmla="*/ 18 h 49"/>
              <a:gd name="T42" fmla="*/ 17 w 35"/>
              <a:gd name="T43" fmla="*/ 0 h 49"/>
              <a:gd name="T44" fmla="*/ 0 w 35"/>
              <a:gd name="T45" fmla="*/ 18 h 49"/>
              <a:gd name="T46" fmla="*/ 10 w 35"/>
              <a:gd name="T47" fmla="*/ 34 h 49"/>
              <a:gd name="T48" fmla="*/ 10 w 35"/>
              <a:gd name="T49" fmla="*/ 37 h 49"/>
              <a:gd name="T50" fmla="*/ 10 w 35"/>
              <a:gd name="T51" fmla="*/ 42 h 49"/>
              <a:gd name="T52" fmla="*/ 13 w 35"/>
              <a:gd name="T53" fmla="*/ 45 h 49"/>
              <a:gd name="T54" fmla="*/ 13 w 35"/>
              <a:gd name="T55" fmla="*/ 47 h 49"/>
              <a:gd name="T56" fmla="*/ 16 w 35"/>
              <a:gd name="T57" fmla="*/ 49 h 49"/>
              <a:gd name="T58" fmla="*/ 19 w 35"/>
              <a:gd name="T59" fmla="*/ 49 h 49"/>
              <a:gd name="T60" fmla="*/ 22 w 35"/>
              <a:gd name="T61" fmla="*/ 47 h 49"/>
              <a:gd name="T62" fmla="*/ 22 w 35"/>
              <a:gd name="T63" fmla="*/ 45 h 49"/>
              <a:gd name="T64" fmla="*/ 25 w 35"/>
              <a:gd name="T65" fmla="*/ 42 h 49"/>
              <a:gd name="T66" fmla="*/ 25 w 35"/>
              <a:gd name="T67" fmla="*/ 36 h 49"/>
              <a:gd name="T68" fmla="*/ 25 w 35"/>
              <a:gd name="T69" fmla="*/ 34 h 49"/>
              <a:gd name="T70" fmla="*/ 35 w 35"/>
              <a:gd name="T71" fmla="*/ 18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5" h="49">
                <a:moveTo>
                  <a:pt x="23" y="42"/>
                </a:moveTo>
                <a:cubicBezTo>
                  <a:pt x="23" y="43"/>
                  <a:pt x="23" y="43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4"/>
                  <a:pt x="13" y="44"/>
                  <a:pt x="12" y="44"/>
                </a:cubicBezTo>
                <a:cubicBezTo>
                  <a:pt x="12" y="43"/>
                  <a:pt x="12" y="43"/>
                  <a:pt x="12" y="42"/>
                </a:cubicBezTo>
                <a:cubicBezTo>
                  <a:pt x="12" y="37"/>
                  <a:pt x="12" y="37"/>
                  <a:pt x="12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42"/>
                  <a:pt x="23" y="42"/>
                  <a:pt x="23" y="42"/>
                </a:cubicBezTo>
                <a:close/>
                <a:moveTo>
                  <a:pt x="11" y="9"/>
                </a:moveTo>
                <a:cubicBezTo>
                  <a:pt x="8" y="11"/>
                  <a:pt x="6" y="14"/>
                  <a:pt x="6" y="18"/>
                </a:cubicBezTo>
                <a:cubicBezTo>
                  <a:pt x="6" y="21"/>
                  <a:pt x="8" y="24"/>
                  <a:pt x="10" y="26"/>
                </a:cubicBezTo>
                <a:cubicBezTo>
                  <a:pt x="11" y="26"/>
                  <a:pt x="11" y="27"/>
                  <a:pt x="10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10" y="28"/>
                  <a:pt x="10" y="28"/>
                  <a:pt x="9" y="27"/>
                </a:cubicBezTo>
                <a:cubicBezTo>
                  <a:pt x="6" y="25"/>
                  <a:pt x="5" y="21"/>
                  <a:pt x="5" y="18"/>
                </a:cubicBezTo>
                <a:cubicBezTo>
                  <a:pt x="5" y="13"/>
                  <a:pt x="7" y="10"/>
                  <a:pt x="10" y="7"/>
                </a:cubicBezTo>
                <a:cubicBezTo>
                  <a:pt x="10" y="7"/>
                  <a:pt x="11" y="7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8"/>
                  <a:pt x="11" y="9"/>
                </a:cubicBezTo>
                <a:close/>
                <a:moveTo>
                  <a:pt x="35" y="18"/>
                </a:moveTo>
                <a:cubicBezTo>
                  <a:pt x="35" y="8"/>
                  <a:pt x="27" y="0"/>
                  <a:pt x="17" y="0"/>
                </a:cubicBezTo>
                <a:cubicBezTo>
                  <a:pt x="8" y="0"/>
                  <a:pt x="0" y="8"/>
                  <a:pt x="0" y="18"/>
                </a:cubicBezTo>
                <a:cubicBezTo>
                  <a:pt x="0" y="25"/>
                  <a:pt x="4" y="31"/>
                  <a:pt x="10" y="34"/>
                </a:cubicBezTo>
                <a:cubicBezTo>
                  <a:pt x="10" y="37"/>
                  <a:pt x="10" y="37"/>
                  <a:pt x="10" y="37"/>
                </a:cubicBezTo>
                <a:cubicBezTo>
                  <a:pt x="10" y="42"/>
                  <a:pt x="10" y="42"/>
                  <a:pt x="10" y="42"/>
                </a:cubicBezTo>
                <a:cubicBezTo>
                  <a:pt x="10" y="44"/>
                  <a:pt x="11" y="45"/>
                  <a:pt x="13" y="45"/>
                </a:cubicBezTo>
                <a:cubicBezTo>
                  <a:pt x="13" y="46"/>
                  <a:pt x="13" y="46"/>
                  <a:pt x="13" y="47"/>
                </a:cubicBezTo>
                <a:cubicBezTo>
                  <a:pt x="14" y="48"/>
                  <a:pt x="15" y="49"/>
                  <a:pt x="16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20" y="49"/>
                  <a:pt x="21" y="48"/>
                  <a:pt x="22" y="47"/>
                </a:cubicBezTo>
                <a:cubicBezTo>
                  <a:pt x="22" y="46"/>
                  <a:pt x="22" y="46"/>
                  <a:pt x="22" y="45"/>
                </a:cubicBezTo>
                <a:cubicBezTo>
                  <a:pt x="24" y="45"/>
                  <a:pt x="25" y="44"/>
                  <a:pt x="25" y="42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4"/>
                  <a:pt x="25" y="34"/>
                  <a:pt x="25" y="34"/>
                </a:cubicBezTo>
                <a:cubicBezTo>
                  <a:pt x="31" y="31"/>
                  <a:pt x="35" y="25"/>
                  <a:pt x="35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" name="Freeform 47"/>
          <p:cNvSpPr>
            <a:spLocks noEditPoints="1"/>
          </p:cNvSpPr>
          <p:nvPr/>
        </p:nvSpPr>
        <p:spPr bwMode="auto">
          <a:xfrm>
            <a:off x="6480175" y="3740150"/>
            <a:ext cx="334963" cy="341313"/>
          </a:xfrm>
          <a:custGeom>
            <a:avLst/>
            <a:gdLst>
              <a:gd name="T0" fmla="*/ 27 w 53"/>
              <a:gd name="T1" fmla="*/ 50 h 54"/>
              <a:gd name="T2" fmla="*/ 4 w 53"/>
              <a:gd name="T3" fmla="*/ 27 h 54"/>
              <a:gd name="T4" fmla="*/ 27 w 53"/>
              <a:gd name="T5" fmla="*/ 4 h 54"/>
              <a:gd name="T6" fmla="*/ 49 w 53"/>
              <a:gd name="T7" fmla="*/ 27 h 54"/>
              <a:gd name="T8" fmla="*/ 27 w 53"/>
              <a:gd name="T9" fmla="*/ 50 h 54"/>
              <a:gd name="T10" fmla="*/ 27 w 53"/>
              <a:gd name="T11" fmla="*/ 0 h 54"/>
              <a:gd name="T12" fmla="*/ 0 w 53"/>
              <a:gd name="T13" fmla="*/ 27 h 54"/>
              <a:gd name="T14" fmla="*/ 27 w 53"/>
              <a:gd name="T15" fmla="*/ 54 h 54"/>
              <a:gd name="T16" fmla="*/ 53 w 53"/>
              <a:gd name="T17" fmla="*/ 27 h 54"/>
              <a:gd name="T18" fmla="*/ 27 w 53"/>
              <a:gd name="T19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" h="54">
                <a:moveTo>
                  <a:pt x="27" y="50"/>
                </a:moveTo>
                <a:cubicBezTo>
                  <a:pt x="14" y="50"/>
                  <a:pt x="4" y="40"/>
                  <a:pt x="4" y="27"/>
                </a:cubicBezTo>
                <a:cubicBezTo>
                  <a:pt x="4" y="15"/>
                  <a:pt x="14" y="4"/>
                  <a:pt x="27" y="4"/>
                </a:cubicBezTo>
                <a:cubicBezTo>
                  <a:pt x="39" y="4"/>
                  <a:pt x="49" y="15"/>
                  <a:pt x="49" y="27"/>
                </a:cubicBezTo>
                <a:cubicBezTo>
                  <a:pt x="49" y="40"/>
                  <a:pt x="39" y="50"/>
                  <a:pt x="27" y="50"/>
                </a:cubicBezTo>
                <a:close/>
                <a:moveTo>
                  <a:pt x="27" y="0"/>
                </a:moveTo>
                <a:cubicBezTo>
                  <a:pt x="12" y="0"/>
                  <a:pt x="0" y="12"/>
                  <a:pt x="0" y="27"/>
                </a:cubicBezTo>
                <a:cubicBezTo>
                  <a:pt x="0" y="42"/>
                  <a:pt x="12" y="54"/>
                  <a:pt x="27" y="54"/>
                </a:cubicBezTo>
                <a:cubicBezTo>
                  <a:pt x="41" y="54"/>
                  <a:pt x="53" y="42"/>
                  <a:pt x="53" y="27"/>
                </a:cubicBezTo>
                <a:cubicBezTo>
                  <a:pt x="53" y="12"/>
                  <a:pt x="41" y="0"/>
                  <a:pt x="2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" name="Freeform 48"/>
          <p:cNvSpPr>
            <a:spLocks/>
          </p:cNvSpPr>
          <p:nvPr/>
        </p:nvSpPr>
        <p:spPr bwMode="auto">
          <a:xfrm>
            <a:off x="6637338" y="3778250"/>
            <a:ext cx="19050" cy="30163"/>
          </a:xfrm>
          <a:custGeom>
            <a:avLst/>
            <a:gdLst>
              <a:gd name="T0" fmla="*/ 2 w 3"/>
              <a:gd name="T1" fmla="*/ 5 h 5"/>
              <a:gd name="T2" fmla="*/ 3 w 3"/>
              <a:gd name="T3" fmla="*/ 4 h 5"/>
              <a:gd name="T4" fmla="*/ 3 w 3"/>
              <a:gd name="T5" fmla="*/ 1 h 5"/>
              <a:gd name="T6" fmla="*/ 2 w 3"/>
              <a:gd name="T7" fmla="*/ 0 h 5"/>
              <a:gd name="T8" fmla="*/ 0 w 3"/>
              <a:gd name="T9" fmla="*/ 1 h 5"/>
              <a:gd name="T10" fmla="*/ 0 w 3"/>
              <a:gd name="T11" fmla="*/ 4 h 5"/>
              <a:gd name="T12" fmla="*/ 2 w 3"/>
              <a:gd name="T13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5">
                <a:moveTo>
                  <a:pt x="2" y="5"/>
                </a:moveTo>
                <a:cubicBezTo>
                  <a:pt x="2" y="5"/>
                  <a:pt x="3" y="4"/>
                  <a:pt x="3" y="4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1" y="5"/>
                  <a:pt x="2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" name="Freeform 49"/>
          <p:cNvSpPr>
            <a:spLocks/>
          </p:cNvSpPr>
          <p:nvPr/>
        </p:nvSpPr>
        <p:spPr bwMode="auto">
          <a:xfrm>
            <a:off x="6637338" y="4011613"/>
            <a:ext cx="19050" cy="38100"/>
          </a:xfrm>
          <a:custGeom>
            <a:avLst/>
            <a:gdLst>
              <a:gd name="T0" fmla="*/ 2 w 3"/>
              <a:gd name="T1" fmla="*/ 0 h 6"/>
              <a:gd name="T2" fmla="*/ 0 w 3"/>
              <a:gd name="T3" fmla="*/ 2 h 6"/>
              <a:gd name="T4" fmla="*/ 0 w 3"/>
              <a:gd name="T5" fmla="*/ 4 h 6"/>
              <a:gd name="T6" fmla="*/ 2 w 3"/>
              <a:gd name="T7" fmla="*/ 6 h 6"/>
              <a:gd name="T8" fmla="*/ 3 w 3"/>
              <a:gd name="T9" fmla="*/ 4 h 6"/>
              <a:gd name="T10" fmla="*/ 3 w 3"/>
              <a:gd name="T11" fmla="*/ 2 h 6"/>
              <a:gd name="T12" fmla="*/ 2 w 3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6">
                <a:moveTo>
                  <a:pt x="2" y="0"/>
                </a:moveTo>
                <a:cubicBezTo>
                  <a:pt x="1" y="0"/>
                  <a:pt x="0" y="1"/>
                  <a:pt x="0" y="2"/>
                </a:cubicBezTo>
                <a:cubicBezTo>
                  <a:pt x="0" y="4"/>
                  <a:pt x="0" y="4"/>
                  <a:pt x="0" y="4"/>
                </a:cubicBezTo>
                <a:cubicBezTo>
                  <a:pt x="0" y="5"/>
                  <a:pt x="1" y="6"/>
                  <a:pt x="2" y="6"/>
                </a:cubicBezTo>
                <a:cubicBezTo>
                  <a:pt x="2" y="6"/>
                  <a:pt x="3" y="5"/>
                  <a:pt x="3" y="4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2" y="0"/>
                  <a:pt x="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" name="Freeform 50"/>
          <p:cNvSpPr>
            <a:spLocks/>
          </p:cNvSpPr>
          <p:nvPr/>
        </p:nvSpPr>
        <p:spPr bwMode="auto">
          <a:xfrm>
            <a:off x="6511925" y="3903663"/>
            <a:ext cx="31750" cy="12700"/>
          </a:xfrm>
          <a:custGeom>
            <a:avLst/>
            <a:gdLst>
              <a:gd name="T0" fmla="*/ 4 w 5"/>
              <a:gd name="T1" fmla="*/ 0 h 2"/>
              <a:gd name="T2" fmla="*/ 1 w 5"/>
              <a:gd name="T3" fmla="*/ 0 h 2"/>
              <a:gd name="T4" fmla="*/ 0 w 5"/>
              <a:gd name="T5" fmla="*/ 1 h 2"/>
              <a:gd name="T6" fmla="*/ 1 w 5"/>
              <a:gd name="T7" fmla="*/ 2 h 2"/>
              <a:gd name="T8" fmla="*/ 4 w 5"/>
              <a:gd name="T9" fmla="*/ 2 h 2"/>
              <a:gd name="T10" fmla="*/ 5 w 5"/>
              <a:gd name="T11" fmla="*/ 1 h 2"/>
              <a:gd name="T12" fmla="*/ 4 w 5"/>
              <a:gd name="T1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2">
                <a:moveTo>
                  <a:pt x="4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2"/>
                  <a:pt x="1" y="2"/>
                </a:cubicBezTo>
                <a:cubicBezTo>
                  <a:pt x="4" y="2"/>
                  <a:pt x="4" y="2"/>
                  <a:pt x="4" y="2"/>
                </a:cubicBezTo>
                <a:cubicBezTo>
                  <a:pt x="5" y="2"/>
                  <a:pt x="5" y="2"/>
                  <a:pt x="5" y="1"/>
                </a:cubicBezTo>
                <a:cubicBezTo>
                  <a:pt x="5" y="0"/>
                  <a:pt x="5" y="0"/>
                  <a:pt x="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" name="Freeform 51"/>
          <p:cNvSpPr>
            <a:spLocks/>
          </p:cNvSpPr>
          <p:nvPr/>
        </p:nvSpPr>
        <p:spPr bwMode="auto">
          <a:xfrm>
            <a:off x="6751638" y="3903663"/>
            <a:ext cx="31750" cy="12700"/>
          </a:xfrm>
          <a:custGeom>
            <a:avLst/>
            <a:gdLst>
              <a:gd name="T0" fmla="*/ 4 w 5"/>
              <a:gd name="T1" fmla="*/ 0 h 2"/>
              <a:gd name="T2" fmla="*/ 1 w 5"/>
              <a:gd name="T3" fmla="*/ 0 h 2"/>
              <a:gd name="T4" fmla="*/ 0 w 5"/>
              <a:gd name="T5" fmla="*/ 1 h 2"/>
              <a:gd name="T6" fmla="*/ 1 w 5"/>
              <a:gd name="T7" fmla="*/ 2 h 2"/>
              <a:gd name="T8" fmla="*/ 4 w 5"/>
              <a:gd name="T9" fmla="*/ 2 h 2"/>
              <a:gd name="T10" fmla="*/ 5 w 5"/>
              <a:gd name="T11" fmla="*/ 1 h 2"/>
              <a:gd name="T12" fmla="*/ 4 w 5"/>
              <a:gd name="T1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2">
                <a:moveTo>
                  <a:pt x="4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2"/>
                  <a:pt x="1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5" y="2"/>
                  <a:pt x="5" y="1"/>
                </a:cubicBezTo>
                <a:cubicBezTo>
                  <a:pt x="5" y="0"/>
                  <a:pt x="4" y="0"/>
                  <a:pt x="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" name="Freeform 52"/>
          <p:cNvSpPr>
            <a:spLocks/>
          </p:cNvSpPr>
          <p:nvPr/>
        </p:nvSpPr>
        <p:spPr bwMode="auto">
          <a:xfrm>
            <a:off x="6554788" y="3833813"/>
            <a:ext cx="120650" cy="152400"/>
          </a:xfrm>
          <a:custGeom>
            <a:avLst/>
            <a:gdLst>
              <a:gd name="T0" fmla="*/ 16 w 19"/>
              <a:gd name="T1" fmla="*/ 9 h 24"/>
              <a:gd name="T2" fmla="*/ 16 w 19"/>
              <a:gd name="T3" fmla="*/ 1 h 24"/>
              <a:gd name="T4" fmla="*/ 15 w 19"/>
              <a:gd name="T5" fmla="*/ 0 h 24"/>
              <a:gd name="T6" fmla="*/ 13 w 19"/>
              <a:gd name="T7" fmla="*/ 1 h 24"/>
              <a:gd name="T8" fmla="*/ 13 w 19"/>
              <a:gd name="T9" fmla="*/ 9 h 24"/>
              <a:gd name="T10" fmla="*/ 12 w 19"/>
              <a:gd name="T11" fmla="*/ 13 h 24"/>
              <a:gd name="T12" fmla="*/ 1 w 19"/>
              <a:gd name="T13" fmla="*/ 22 h 24"/>
              <a:gd name="T14" fmla="*/ 0 w 19"/>
              <a:gd name="T15" fmla="*/ 24 h 24"/>
              <a:gd name="T16" fmla="*/ 2 w 19"/>
              <a:gd name="T17" fmla="*/ 24 h 24"/>
              <a:gd name="T18" fmla="*/ 14 w 19"/>
              <a:gd name="T19" fmla="*/ 15 h 24"/>
              <a:gd name="T20" fmla="*/ 16 w 19"/>
              <a:gd name="T21" fmla="*/ 9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" h="24">
                <a:moveTo>
                  <a:pt x="16" y="9"/>
                </a:moveTo>
                <a:cubicBezTo>
                  <a:pt x="16" y="1"/>
                  <a:pt x="16" y="1"/>
                  <a:pt x="16" y="1"/>
                </a:cubicBezTo>
                <a:cubicBezTo>
                  <a:pt x="16" y="0"/>
                  <a:pt x="15" y="0"/>
                  <a:pt x="15" y="0"/>
                </a:cubicBezTo>
                <a:cubicBezTo>
                  <a:pt x="14" y="0"/>
                  <a:pt x="13" y="0"/>
                  <a:pt x="13" y="1"/>
                </a:cubicBezTo>
                <a:cubicBezTo>
                  <a:pt x="13" y="9"/>
                  <a:pt x="13" y="9"/>
                  <a:pt x="13" y="9"/>
                </a:cubicBezTo>
                <a:cubicBezTo>
                  <a:pt x="12" y="10"/>
                  <a:pt x="11" y="12"/>
                  <a:pt x="12" y="13"/>
                </a:cubicBezTo>
                <a:cubicBezTo>
                  <a:pt x="1" y="22"/>
                  <a:pt x="1" y="22"/>
                  <a:pt x="1" y="22"/>
                </a:cubicBezTo>
                <a:cubicBezTo>
                  <a:pt x="0" y="22"/>
                  <a:pt x="0" y="23"/>
                  <a:pt x="0" y="24"/>
                </a:cubicBezTo>
                <a:cubicBezTo>
                  <a:pt x="1" y="24"/>
                  <a:pt x="2" y="24"/>
                  <a:pt x="2" y="24"/>
                </a:cubicBezTo>
                <a:cubicBezTo>
                  <a:pt x="14" y="15"/>
                  <a:pt x="14" y="15"/>
                  <a:pt x="14" y="15"/>
                </a:cubicBezTo>
                <a:cubicBezTo>
                  <a:pt x="17" y="16"/>
                  <a:pt x="19" y="11"/>
                  <a:pt x="16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" name="Freeform 53"/>
          <p:cNvSpPr>
            <a:spLocks noEditPoints="1"/>
          </p:cNvSpPr>
          <p:nvPr/>
        </p:nvSpPr>
        <p:spPr bwMode="auto">
          <a:xfrm>
            <a:off x="5462588" y="2492375"/>
            <a:ext cx="144463" cy="146050"/>
          </a:xfrm>
          <a:custGeom>
            <a:avLst/>
            <a:gdLst>
              <a:gd name="T0" fmla="*/ 20 w 23"/>
              <a:gd name="T1" fmla="*/ 20 h 23"/>
              <a:gd name="T2" fmla="*/ 16 w 23"/>
              <a:gd name="T3" fmla="*/ 22 h 23"/>
              <a:gd name="T4" fmla="*/ 11 w 23"/>
              <a:gd name="T5" fmla="*/ 23 h 23"/>
              <a:gd name="T6" fmla="*/ 7 w 23"/>
              <a:gd name="T7" fmla="*/ 22 h 23"/>
              <a:gd name="T8" fmla="*/ 3 w 23"/>
              <a:gd name="T9" fmla="*/ 19 h 23"/>
              <a:gd name="T10" fmla="*/ 1 w 23"/>
              <a:gd name="T11" fmla="*/ 16 h 23"/>
              <a:gd name="T12" fmla="*/ 0 w 23"/>
              <a:gd name="T13" fmla="*/ 11 h 23"/>
              <a:gd name="T14" fmla="*/ 1 w 23"/>
              <a:gd name="T15" fmla="*/ 7 h 23"/>
              <a:gd name="T16" fmla="*/ 3 w 23"/>
              <a:gd name="T17" fmla="*/ 3 h 23"/>
              <a:gd name="T18" fmla="*/ 7 w 23"/>
              <a:gd name="T19" fmla="*/ 1 h 23"/>
              <a:gd name="T20" fmla="*/ 11 w 23"/>
              <a:gd name="T21" fmla="*/ 0 h 23"/>
              <a:gd name="T22" fmla="*/ 16 w 23"/>
              <a:gd name="T23" fmla="*/ 1 h 23"/>
              <a:gd name="T24" fmla="*/ 19 w 23"/>
              <a:gd name="T25" fmla="*/ 4 h 23"/>
              <a:gd name="T26" fmla="*/ 22 w 23"/>
              <a:gd name="T27" fmla="*/ 7 h 23"/>
              <a:gd name="T28" fmla="*/ 23 w 23"/>
              <a:gd name="T29" fmla="*/ 12 h 23"/>
              <a:gd name="T30" fmla="*/ 22 w 23"/>
              <a:gd name="T31" fmla="*/ 16 h 23"/>
              <a:gd name="T32" fmla="*/ 20 w 23"/>
              <a:gd name="T33" fmla="*/ 20 h 23"/>
              <a:gd name="T34" fmla="*/ 8 w 23"/>
              <a:gd name="T35" fmla="*/ 15 h 23"/>
              <a:gd name="T36" fmla="*/ 10 w 23"/>
              <a:gd name="T37" fmla="*/ 16 h 23"/>
              <a:gd name="T38" fmla="*/ 12 w 23"/>
              <a:gd name="T39" fmla="*/ 17 h 23"/>
              <a:gd name="T40" fmla="*/ 14 w 23"/>
              <a:gd name="T41" fmla="*/ 17 h 23"/>
              <a:gd name="T42" fmla="*/ 16 w 23"/>
              <a:gd name="T43" fmla="*/ 16 h 23"/>
              <a:gd name="T44" fmla="*/ 17 w 23"/>
              <a:gd name="T45" fmla="*/ 14 h 23"/>
              <a:gd name="T46" fmla="*/ 17 w 23"/>
              <a:gd name="T47" fmla="*/ 12 h 23"/>
              <a:gd name="T48" fmla="*/ 16 w 23"/>
              <a:gd name="T49" fmla="*/ 10 h 23"/>
              <a:gd name="T50" fmla="*/ 15 w 23"/>
              <a:gd name="T51" fmla="*/ 8 h 23"/>
              <a:gd name="T52" fmla="*/ 13 w 23"/>
              <a:gd name="T53" fmla="*/ 7 h 23"/>
              <a:gd name="T54" fmla="*/ 11 w 23"/>
              <a:gd name="T55" fmla="*/ 6 h 23"/>
              <a:gd name="T56" fmla="*/ 9 w 23"/>
              <a:gd name="T57" fmla="*/ 6 h 23"/>
              <a:gd name="T58" fmla="*/ 7 w 23"/>
              <a:gd name="T59" fmla="*/ 7 h 23"/>
              <a:gd name="T60" fmla="*/ 6 w 23"/>
              <a:gd name="T61" fmla="*/ 9 h 23"/>
              <a:gd name="T62" fmla="*/ 6 w 23"/>
              <a:gd name="T63" fmla="*/ 11 h 23"/>
              <a:gd name="T64" fmla="*/ 7 w 23"/>
              <a:gd name="T65" fmla="*/ 13 h 23"/>
              <a:gd name="T66" fmla="*/ 8 w 23"/>
              <a:gd name="T67" fmla="*/ 15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3" h="23">
                <a:moveTo>
                  <a:pt x="20" y="20"/>
                </a:moveTo>
                <a:cubicBezTo>
                  <a:pt x="19" y="21"/>
                  <a:pt x="17" y="22"/>
                  <a:pt x="16" y="22"/>
                </a:cubicBezTo>
                <a:cubicBezTo>
                  <a:pt x="14" y="23"/>
                  <a:pt x="13" y="23"/>
                  <a:pt x="11" y="23"/>
                </a:cubicBezTo>
                <a:cubicBezTo>
                  <a:pt x="10" y="23"/>
                  <a:pt x="9" y="22"/>
                  <a:pt x="7" y="22"/>
                </a:cubicBezTo>
                <a:cubicBezTo>
                  <a:pt x="6" y="21"/>
                  <a:pt x="5" y="20"/>
                  <a:pt x="3" y="19"/>
                </a:cubicBezTo>
                <a:cubicBezTo>
                  <a:pt x="2" y="18"/>
                  <a:pt x="2" y="17"/>
                  <a:pt x="1" y="16"/>
                </a:cubicBezTo>
                <a:cubicBezTo>
                  <a:pt x="0" y="14"/>
                  <a:pt x="0" y="13"/>
                  <a:pt x="0" y="11"/>
                </a:cubicBezTo>
                <a:cubicBezTo>
                  <a:pt x="0" y="10"/>
                  <a:pt x="0" y="8"/>
                  <a:pt x="1" y="7"/>
                </a:cubicBezTo>
                <a:cubicBezTo>
                  <a:pt x="1" y="5"/>
                  <a:pt x="2" y="4"/>
                  <a:pt x="3" y="3"/>
                </a:cubicBezTo>
                <a:cubicBezTo>
                  <a:pt x="4" y="2"/>
                  <a:pt x="6" y="1"/>
                  <a:pt x="7" y="1"/>
                </a:cubicBezTo>
                <a:cubicBezTo>
                  <a:pt x="9" y="0"/>
                  <a:pt x="10" y="0"/>
                  <a:pt x="11" y="0"/>
                </a:cubicBezTo>
                <a:cubicBezTo>
                  <a:pt x="13" y="0"/>
                  <a:pt x="14" y="0"/>
                  <a:pt x="16" y="1"/>
                </a:cubicBezTo>
                <a:cubicBezTo>
                  <a:pt x="17" y="2"/>
                  <a:pt x="18" y="3"/>
                  <a:pt x="19" y="4"/>
                </a:cubicBezTo>
                <a:cubicBezTo>
                  <a:pt x="20" y="5"/>
                  <a:pt x="21" y="6"/>
                  <a:pt x="22" y="7"/>
                </a:cubicBezTo>
                <a:cubicBezTo>
                  <a:pt x="22" y="9"/>
                  <a:pt x="23" y="10"/>
                  <a:pt x="23" y="12"/>
                </a:cubicBezTo>
                <a:cubicBezTo>
                  <a:pt x="23" y="13"/>
                  <a:pt x="23" y="14"/>
                  <a:pt x="22" y="16"/>
                </a:cubicBezTo>
                <a:cubicBezTo>
                  <a:pt x="22" y="17"/>
                  <a:pt x="21" y="19"/>
                  <a:pt x="20" y="20"/>
                </a:cubicBezTo>
                <a:close/>
                <a:moveTo>
                  <a:pt x="8" y="15"/>
                </a:moveTo>
                <a:cubicBezTo>
                  <a:pt x="9" y="15"/>
                  <a:pt x="9" y="16"/>
                  <a:pt x="10" y="16"/>
                </a:cubicBezTo>
                <a:cubicBezTo>
                  <a:pt x="11" y="16"/>
                  <a:pt x="11" y="17"/>
                  <a:pt x="12" y="17"/>
                </a:cubicBezTo>
                <a:cubicBezTo>
                  <a:pt x="13" y="17"/>
                  <a:pt x="13" y="17"/>
                  <a:pt x="14" y="17"/>
                </a:cubicBezTo>
                <a:cubicBezTo>
                  <a:pt x="15" y="17"/>
                  <a:pt x="15" y="16"/>
                  <a:pt x="16" y="16"/>
                </a:cubicBezTo>
                <a:cubicBezTo>
                  <a:pt x="16" y="15"/>
                  <a:pt x="17" y="15"/>
                  <a:pt x="17" y="14"/>
                </a:cubicBezTo>
                <a:cubicBezTo>
                  <a:pt x="17" y="13"/>
                  <a:pt x="17" y="13"/>
                  <a:pt x="17" y="12"/>
                </a:cubicBezTo>
                <a:cubicBezTo>
                  <a:pt x="17" y="11"/>
                  <a:pt x="16" y="10"/>
                  <a:pt x="16" y="10"/>
                </a:cubicBezTo>
                <a:cubicBezTo>
                  <a:pt x="16" y="9"/>
                  <a:pt x="15" y="9"/>
                  <a:pt x="15" y="8"/>
                </a:cubicBezTo>
                <a:cubicBezTo>
                  <a:pt x="14" y="7"/>
                  <a:pt x="14" y="7"/>
                  <a:pt x="13" y="7"/>
                </a:cubicBezTo>
                <a:cubicBezTo>
                  <a:pt x="12" y="6"/>
                  <a:pt x="12" y="6"/>
                  <a:pt x="11" y="6"/>
                </a:cubicBezTo>
                <a:cubicBezTo>
                  <a:pt x="10" y="6"/>
                  <a:pt x="10" y="6"/>
                  <a:pt x="9" y="6"/>
                </a:cubicBezTo>
                <a:cubicBezTo>
                  <a:pt x="8" y="6"/>
                  <a:pt x="8" y="7"/>
                  <a:pt x="7" y="7"/>
                </a:cubicBezTo>
                <a:cubicBezTo>
                  <a:pt x="7" y="8"/>
                  <a:pt x="6" y="8"/>
                  <a:pt x="6" y="9"/>
                </a:cubicBezTo>
                <a:cubicBezTo>
                  <a:pt x="6" y="10"/>
                  <a:pt x="6" y="10"/>
                  <a:pt x="6" y="11"/>
                </a:cubicBezTo>
                <a:cubicBezTo>
                  <a:pt x="6" y="12"/>
                  <a:pt x="6" y="12"/>
                  <a:pt x="7" y="13"/>
                </a:cubicBezTo>
                <a:cubicBezTo>
                  <a:pt x="7" y="14"/>
                  <a:pt x="8" y="14"/>
                  <a:pt x="8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" name="Freeform 54"/>
          <p:cNvSpPr>
            <a:spLocks noEditPoints="1"/>
          </p:cNvSpPr>
          <p:nvPr/>
        </p:nvSpPr>
        <p:spPr bwMode="auto">
          <a:xfrm>
            <a:off x="5568950" y="2416175"/>
            <a:ext cx="139700" cy="171450"/>
          </a:xfrm>
          <a:custGeom>
            <a:avLst/>
            <a:gdLst>
              <a:gd name="T0" fmla="*/ 20 w 22"/>
              <a:gd name="T1" fmla="*/ 14 h 27"/>
              <a:gd name="T2" fmla="*/ 18 w 22"/>
              <a:gd name="T3" fmla="*/ 16 h 27"/>
              <a:gd name="T4" fmla="*/ 15 w 22"/>
              <a:gd name="T5" fmla="*/ 16 h 27"/>
              <a:gd name="T6" fmla="*/ 21 w 22"/>
              <a:gd name="T7" fmla="*/ 23 h 27"/>
              <a:gd name="T8" fmla="*/ 17 w 22"/>
              <a:gd name="T9" fmla="*/ 27 h 27"/>
              <a:gd name="T10" fmla="*/ 0 w 22"/>
              <a:gd name="T11" fmla="*/ 10 h 27"/>
              <a:gd name="T12" fmla="*/ 4 w 22"/>
              <a:gd name="T13" fmla="*/ 6 h 27"/>
              <a:gd name="T14" fmla="*/ 5 w 22"/>
              <a:gd name="T15" fmla="*/ 8 h 27"/>
              <a:gd name="T16" fmla="*/ 6 w 22"/>
              <a:gd name="T17" fmla="*/ 5 h 27"/>
              <a:gd name="T18" fmla="*/ 7 w 22"/>
              <a:gd name="T19" fmla="*/ 2 h 27"/>
              <a:gd name="T20" fmla="*/ 10 w 22"/>
              <a:gd name="T21" fmla="*/ 0 h 27"/>
              <a:gd name="T22" fmla="*/ 13 w 22"/>
              <a:gd name="T23" fmla="*/ 0 h 27"/>
              <a:gd name="T24" fmla="*/ 16 w 22"/>
              <a:gd name="T25" fmla="*/ 1 h 27"/>
              <a:gd name="T26" fmla="*/ 19 w 22"/>
              <a:gd name="T27" fmla="*/ 3 h 27"/>
              <a:gd name="T28" fmla="*/ 21 w 22"/>
              <a:gd name="T29" fmla="*/ 6 h 27"/>
              <a:gd name="T30" fmla="*/ 22 w 22"/>
              <a:gd name="T31" fmla="*/ 9 h 27"/>
              <a:gd name="T32" fmla="*/ 22 w 22"/>
              <a:gd name="T33" fmla="*/ 12 h 27"/>
              <a:gd name="T34" fmla="*/ 20 w 22"/>
              <a:gd name="T35" fmla="*/ 14 h 27"/>
              <a:gd name="T36" fmla="*/ 15 w 22"/>
              <a:gd name="T37" fmla="*/ 12 h 27"/>
              <a:gd name="T38" fmla="*/ 16 w 22"/>
              <a:gd name="T39" fmla="*/ 11 h 27"/>
              <a:gd name="T40" fmla="*/ 16 w 22"/>
              <a:gd name="T41" fmla="*/ 10 h 27"/>
              <a:gd name="T42" fmla="*/ 16 w 22"/>
              <a:gd name="T43" fmla="*/ 8 h 27"/>
              <a:gd name="T44" fmla="*/ 15 w 22"/>
              <a:gd name="T45" fmla="*/ 7 h 27"/>
              <a:gd name="T46" fmla="*/ 12 w 22"/>
              <a:gd name="T47" fmla="*/ 6 h 27"/>
              <a:gd name="T48" fmla="*/ 10 w 22"/>
              <a:gd name="T49" fmla="*/ 7 h 27"/>
              <a:gd name="T50" fmla="*/ 9 w 22"/>
              <a:gd name="T51" fmla="*/ 10 h 27"/>
              <a:gd name="T52" fmla="*/ 11 w 22"/>
              <a:gd name="T53" fmla="*/ 12 h 27"/>
              <a:gd name="T54" fmla="*/ 13 w 22"/>
              <a:gd name="T55" fmla="*/ 13 h 27"/>
              <a:gd name="T56" fmla="*/ 15 w 22"/>
              <a:gd name="T57" fmla="*/ 12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" h="27">
                <a:moveTo>
                  <a:pt x="20" y="14"/>
                </a:moveTo>
                <a:cubicBezTo>
                  <a:pt x="20" y="15"/>
                  <a:pt x="19" y="16"/>
                  <a:pt x="18" y="16"/>
                </a:cubicBezTo>
                <a:cubicBezTo>
                  <a:pt x="17" y="16"/>
                  <a:pt x="16" y="16"/>
                  <a:pt x="15" y="16"/>
                </a:cubicBezTo>
                <a:cubicBezTo>
                  <a:pt x="21" y="23"/>
                  <a:pt x="21" y="23"/>
                  <a:pt x="21" y="23"/>
                </a:cubicBezTo>
                <a:cubicBezTo>
                  <a:pt x="17" y="27"/>
                  <a:pt x="17" y="27"/>
                  <a:pt x="17" y="27"/>
                </a:cubicBezTo>
                <a:cubicBezTo>
                  <a:pt x="0" y="10"/>
                  <a:pt x="0" y="10"/>
                  <a:pt x="0" y="10"/>
                </a:cubicBezTo>
                <a:cubicBezTo>
                  <a:pt x="4" y="6"/>
                  <a:pt x="4" y="6"/>
                  <a:pt x="4" y="6"/>
                </a:cubicBezTo>
                <a:cubicBezTo>
                  <a:pt x="5" y="8"/>
                  <a:pt x="5" y="8"/>
                  <a:pt x="5" y="8"/>
                </a:cubicBezTo>
                <a:cubicBezTo>
                  <a:pt x="5" y="7"/>
                  <a:pt x="5" y="6"/>
                  <a:pt x="6" y="5"/>
                </a:cubicBezTo>
                <a:cubicBezTo>
                  <a:pt x="6" y="4"/>
                  <a:pt x="6" y="3"/>
                  <a:pt x="7" y="2"/>
                </a:cubicBezTo>
                <a:cubicBezTo>
                  <a:pt x="8" y="1"/>
                  <a:pt x="9" y="1"/>
                  <a:pt x="10" y="0"/>
                </a:cubicBezTo>
                <a:cubicBezTo>
                  <a:pt x="11" y="0"/>
                  <a:pt x="12" y="0"/>
                  <a:pt x="13" y="0"/>
                </a:cubicBezTo>
                <a:cubicBezTo>
                  <a:pt x="14" y="0"/>
                  <a:pt x="15" y="0"/>
                  <a:pt x="16" y="1"/>
                </a:cubicBezTo>
                <a:cubicBezTo>
                  <a:pt x="17" y="1"/>
                  <a:pt x="18" y="2"/>
                  <a:pt x="19" y="3"/>
                </a:cubicBezTo>
                <a:cubicBezTo>
                  <a:pt x="20" y="4"/>
                  <a:pt x="21" y="5"/>
                  <a:pt x="21" y="6"/>
                </a:cubicBezTo>
                <a:cubicBezTo>
                  <a:pt x="22" y="7"/>
                  <a:pt x="22" y="8"/>
                  <a:pt x="22" y="9"/>
                </a:cubicBezTo>
                <a:cubicBezTo>
                  <a:pt x="22" y="10"/>
                  <a:pt x="22" y="11"/>
                  <a:pt x="22" y="12"/>
                </a:cubicBezTo>
                <a:cubicBezTo>
                  <a:pt x="22" y="13"/>
                  <a:pt x="21" y="13"/>
                  <a:pt x="20" y="14"/>
                </a:cubicBezTo>
                <a:close/>
                <a:moveTo>
                  <a:pt x="15" y="12"/>
                </a:moveTo>
                <a:cubicBezTo>
                  <a:pt x="16" y="12"/>
                  <a:pt x="16" y="11"/>
                  <a:pt x="16" y="11"/>
                </a:cubicBezTo>
                <a:cubicBezTo>
                  <a:pt x="16" y="11"/>
                  <a:pt x="16" y="10"/>
                  <a:pt x="16" y="10"/>
                </a:cubicBezTo>
                <a:cubicBezTo>
                  <a:pt x="16" y="9"/>
                  <a:pt x="16" y="9"/>
                  <a:pt x="16" y="8"/>
                </a:cubicBezTo>
                <a:cubicBezTo>
                  <a:pt x="15" y="8"/>
                  <a:pt x="15" y="8"/>
                  <a:pt x="15" y="7"/>
                </a:cubicBezTo>
                <a:cubicBezTo>
                  <a:pt x="14" y="6"/>
                  <a:pt x="13" y="6"/>
                  <a:pt x="12" y="6"/>
                </a:cubicBezTo>
                <a:cubicBezTo>
                  <a:pt x="11" y="6"/>
                  <a:pt x="11" y="6"/>
                  <a:pt x="10" y="7"/>
                </a:cubicBezTo>
                <a:cubicBezTo>
                  <a:pt x="9" y="8"/>
                  <a:pt x="9" y="9"/>
                  <a:pt x="9" y="10"/>
                </a:cubicBezTo>
                <a:cubicBezTo>
                  <a:pt x="11" y="12"/>
                  <a:pt x="11" y="12"/>
                  <a:pt x="11" y="12"/>
                </a:cubicBezTo>
                <a:cubicBezTo>
                  <a:pt x="12" y="13"/>
                  <a:pt x="13" y="13"/>
                  <a:pt x="13" y="13"/>
                </a:cubicBezTo>
                <a:cubicBezTo>
                  <a:pt x="14" y="13"/>
                  <a:pt x="15" y="13"/>
                  <a:pt x="15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" name="Freeform 55"/>
          <p:cNvSpPr>
            <a:spLocks/>
          </p:cNvSpPr>
          <p:nvPr/>
        </p:nvSpPr>
        <p:spPr bwMode="auto">
          <a:xfrm>
            <a:off x="5645150" y="2327275"/>
            <a:ext cx="146050" cy="120650"/>
          </a:xfrm>
          <a:custGeom>
            <a:avLst/>
            <a:gdLst>
              <a:gd name="T0" fmla="*/ 23 w 23"/>
              <a:gd name="T1" fmla="*/ 12 h 19"/>
              <a:gd name="T2" fmla="*/ 21 w 23"/>
              <a:gd name="T3" fmla="*/ 15 h 19"/>
              <a:gd name="T4" fmla="*/ 20 w 23"/>
              <a:gd name="T5" fmla="*/ 17 h 19"/>
              <a:gd name="T6" fmla="*/ 18 w 23"/>
              <a:gd name="T7" fmla="*/ 18 h 19"/>
              <a:gd name="T8" fmla="*/ 16 w 23"/>
              <a:gd name="T9" fmla="*/ 19 h 19"/>
              <a:gd name="T10" fmla="*/ 14 w 23"/>
              <a:gd name="T11" fmla="*/ 19 h 19"/>
              <a:gd name="T12" fmla="*/ 12 w 23"/>
              <a:gd name="T13" fmla="*/ 17 h 19"/>
              <a:gd name="T14" fmla="*/ 7 w 23"/>
              <a:gd name="T15" fmla="*/ 12 h 19"/>
              <a:gd name="T16" fmla="*/ 5 w 23"/>
              <a:gd name="T17" fmla="*/ 13 h 19"/>
              <a:gd name="T18" fmla="*/ 2 w 23"/>
              <a:gd name="T19" fmla="*/ 10 h 19"/>
              <a:gd name="T20" fmla="*/ 3 w 23"/>
              <a:gd name="T21" fmla="*/ 8 h 19"/>
              <a:gd name="T22" fmla="*/ 0 w 23"/>
              <a:gd name="T23" fmla="*/ 5 h 19"/>
              <a:gd name="T24" fmla="*/ 4 w 23"/>
              <a:gd name="T25" fmla="*/ 0 h 19"/>
              <a:gd name="T26" fmla="*/ 8 w 23"/>
              <a:gd name="T27" fmla="*/ 4 h 19"/>
              <a:gd name="T28" fmla="*/ 10 w 23"/>
              <a:gd name="T29" fmla="*/ 2 h 19"/>
              <a:gd name="T30" fmla="*/ 14 w 23"/>
              <a:gd name="T31" fmla="*/ 5 h 19"/>
              <a:gd name="T32" fmla="*/ 11 w 23"/>
              <a:gd name="T33" fmla="*/ 7 h 19"/>
              <a:gd name="T34" fmla="*/ 15 w 23"/>
              <a:gd name="T35" fmla="*/ 11 h 19"/>
              <a:gd name="T36" fmla="*/ 16 w 23"/>
              <a:gd name="T37" fmla="*/ 12 h 19"/>
              <a:gd name="T38" fmla="*/ 17 w 23"/>
              <a:gd name="T39" fmla="*/ 11 h 19"/>
              <a:gd name="T40" fmla="*/ 18 w 23"/>
              <a:gd name="T41" fmla="*/ 11 h 19"/>
              <a:gd name="T42" fmla="*/ 18 w 23"/>
              <a:gd name="T43" fmla="*/ 10 h 19"/>
              <a:gd name="T44" fmla="*/ 23 w 23"/>
              <a:gd name="T45" fmla="*/ 12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3" h="19">
                <a:moveTo>
                  <a:pt x="23" y="12"/>
                </a:moveTo>
                <a:cubicBezTo>
                  <a:pt x="22" y="13"/>
                  <a:pt x="22" y="14"/>
                  <a:pt x="21" y="15"/>
                </a:cubicBezTo>
                <a:cubicBezTo>
                  <a:pt x="21" y="16"/>
                  <a:pt x="20" y="16"/>
                  <a:pt x="20" y="17"/>
                </a:cubicBezTo>
                <a:cubicBezTo>
                  <a:pt x="19" y="18"/>
                  <a:pt x="19" y="18"/>
                  <a:pt x="18" y="18"/>
                </a:cubicBezTo>
                <a:cubicBezTo>
                  <a:pt x="17" y="19"/>
                  <a:pt x="17" y="19"/>
                  <a:pt x="16" y="19"/>
                </a:cubicBezTo>
                <a:cubicBezTo>
                  <a:pt x="16" y="19"/>
                  <a:pt x="15" y="19"/>
                  <a:pt x="14" y="19"/>
                </a:cubicBezTo>
                <a:cubicBezTo>
                  <a:pt x="14" y="18"/>
                  <a:pt x="13" y="18"/>
                  <a:pt x="12" y="17"/>
                </a:cubicBezTo>
                <a:cubicBezTo>
                  <a:pt x="7" y="12"/>
                  <a:pt x="7" y="12"/>
                  <a:pt x="7" y="12"/>
                </a:cubicBezTo>
                <a:cubicBezTo>
                  <a:pt x="5" y="13"/>
                  <a:pt x="5" y="13"/>
                  <a:pt x="5" y="13"/>
                </a:cubicBezTo>
                <a:cubicBezTo>
                  <a:pt x="2" y="10"/>
                  <a:pt x="2" y="10"/>
                  <a:pt x="2" y="10"/>
                </a:cubicBezTo>
                <a:cubicBezTo>
                  <a:pt x="3" y="8"/>
                  <a:pt x="3" y="8"/>
                  <a:pt x="3" y="8"/>
                </a:cubicBezTo>
                <a:cubicBezTo>
                  <a:pt x="0" y="5"/>
                  <a:pt x="0" y="5"/>
                  <a:pt x="0" y="5"/>
                </a:cubicBezTo>
                <a:cubicBezTo>
                  <a:pt x="4" y="0"/>
                  <a:pt x="4" y="0"/>
                  <a:pt x="4" y="0"/>
                </a:cubicBezTo>
                <a:cubicBezTo>
                  <a:pt x="8" y="4"/>
                  <a:pt x="8" y="4"/>
                  <a:pt x="8" y="4"/>
                </a:cubicBezTo>
                <a:cubicBezTo>
                  <a:pt x="10" y="2"/>
                  <a:pt x="10" y="2"/>
                  <a:pt x="10" y="2"/>
                </a:cubicBezTo>
                <a:cubicBezTo>
                  <a:pt x="14" y="5"/>
                  <a:pt x="14" y="5"/>
                  <a:pt x="14" y="5"/>
                </a:cubicBezTo>
                <a:cubicBezTo>
                  <a:pt x="11" y="7"/>
                  <a:pt x="11" y="7"/>
                  <a:pt x="11" y="7"/>
                </a:cubicBezTo>
                <a:cubicBezTo>
                  <a:pt x="15" y="11"/>
                  <a:pt x="15" y="11"/>
                  <a:pt x="15" y="11"/>
                </a:cubicBezTo>
                <a:cubicBezTo>
                  <a:pt x="16" y="12"/>
                  <a:pt x="16" y="12"/>
                  <a:pt x="16" y="12"/>
                </a:cubicBezTo>
                <a:cubicBezTo>
                  <a:pt x="17" y="12"/>
                  <a:pt x="17" y="12"/>
                  <a:pt x="17" y="11"/>
                </a:cubicBezTo>
                <a:cubicBezTo>
                  <a:pt x="17" y="11"/>
                  <a:pt x="18" y="11"/>
                  <a:pt x="18" y="11"/>
                </a:cubicBezTo>
                <a:cubicBezTo>
                  <a:pt x="18" y="10"/>
                  <a:pt x="18" y="10"/>
                  <a:pt x="18" y="10"/>
                </a:cubicBezTo>
                <a:cubicBezTo>
                  <a:pt x="23" y="12"/>
                  <a:pt x="23" y="12"/>
                  <a:pt x="23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" name="Freeform 56"/>
          <p:cNvSpPr>
            <a:spLocks noEditPoints="1"/>
          </p:cNvSpPr>
          <p:nvPr/>
        </p:nvSpPr>
        <p:spPr bwMode="auto">
          <a:xfrm>
            <a:off x="5695950" y="2263775"/>
            <a:ext cx="133350" cy="139700"/>
          </a:xfrm>
          <a:custGeom>
            <a:avLst/>
            <a:gdLst>
              <a:gd name="T0" fmla="*/ 68 w 84"/>
              <a:gd name="T1" fmla="*/ 88 h 88"/>
              <a:gd name="T2" fmla="*/ 16 w 84"/>
              <a:gd name="T3" fmla="*/ 36 h 88"/>
              <a:gd name="T4" fmla="*/ 36 w 84"/>
              <a:gd name="T5" fmla="*/ 20 h 88"/>
              <a:gd name="T6" fmla="*/ 84 w 84"/>
              <a:gd name="T7" fmla="*/ 68 h 88"/>
              <a:gd name="T8" fmla="*/ 68 w 84"/>
              <a:gd name="T9" fmla="*/ 88 h 88"/>
              <a:gd name="T10" fmla="*/ 68 w 84"/>
              <a:gd name="T11" fmla="*/ 88 h 88"/>
              <a:gd name="T12" fmla="*/ 12 w 84"/>
              <a:gd name="T13" fmla="*/ 32 h 88"/>
              <a:gd name="T14" fmla="*/ 0 w 84"/>
              <a:gd name="T15" fmla="*/ 20 h 88"/>
              <a:gd name="T16" fmla="*/ 16 w 84"/>
              <a:gd name="T17" fmla="*/ 0 h 88"/>
              <a:gd name="T18" fmla="*/ 32 w 84"/>
              <a:gd name="T19" fmla="*/ 16 h 88"/>
              <a:gd name="T20" fmla="*/ 12 w 84"/>
              <a:gd name="T21" fmla="*/ 32 h 88"/>
              <a:gd name="T22" fmla="*/ 12 w 84"/>
              <a:gd name="T23" fmla="*/ 32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4" h="88">
                <a:moveTo>
                  <a:pt x="68" y="88"/>
                </a:moveTo>
                <a:lnTo>
                  <a:pt x="16" y="36"/>
                </a:lnTo>
                <a:lnTo>
                  <a:pt x="36" y="20"/>
                </a:lnTo>
                <a:lnTo>
                  <a:pt x="84" y="68"/>
                </a:lnTo>
                <a:lnTo>
                  <a:pt x="68" y="88"/>
                </a:lnTo>
                <a:lnTo>
                  <a:pt x="68" y="88"/>
                </a:lnTo>
                <a:close/>
                <a:moveTo>
                  <a:pt x="12" y="32"/>
                </a:moveTo>
                <a:lnTo>
                  <a:pt x="0" y="20"/>
                </a:lnTo>
                <a:lnTo>
                  <a:pt x="16" y="0"/>
                </a:lnTo>
                <a:lnTo>
                  <a:pt x="32" y="16"/>
                </a:lnTo>
                <a:lnTo>
                  <a:pt x="12" y="32"/>
                </a:lnTo>
                <a:lnTo>
                  <a:pt x="12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" name="Freeform 57"/>
          <p:cNvSpPr>
            <a:spLocks noEditPoints="1"/>
          </p:cNvSpPr>
          <p:nvPr/>
        </p:nvSpPr>
        <p:spPr bwMode="auto">
          <a:xfrm>
            <a:off x="5784850" y="2227263"/>
            <a:ext cx="119063" cy="112713"/>
          </a:xfrm>
          <a:custGeom>
            <a:avLst/>
            <a:gdLst>
              <a:gd name="T0" fmla="*/ 15 w 19"/>
              <a:gd name="T1" fmla="*/ 15 h 18"/>
              <a:gd name="T2" fmla="*/ 12 w 19"/>
              <a:gd name="T3" fmla="*/ 18 h 18"/>
              <a:gd name="T4" fmla="*/ 9 w 19"/>
              <a:gd name="T5" fmla="*/ 18 h 18"/>
              <a:gd name="T6" fmla="*/ 5 w 19"/>
              <a:gd name="T7" fmla="*/ 18 h 18"/>
              <a:gd name="T8" fmla="*/ 2 w 19"/>
              <a:gd name="T9" fmla="*/ 16 h 18"/>
              <a:gd name="T10" fmla="*/ 1 w 19"/>
              <a:gd name="T11" fmla="*/ 13 h 18"/>
              <a:gd name="T12" fmla="*/ 0 w 19"/>
              <a:gd name="T13" fmla="*/ 9 h 18"/>
              <a:gd name="T14" fmla="*/ 0 w 19"/>
              <a:gd name="T15" fmla="*/ 6 h 18"/>
              <a:gd name="T16" fmla="*/ 3 w 19"/>
              <a:gd name="T17" fmla="*/ 3 h 18"/>
              <a:gd name="T18" fmla="*/ 6 w 19"/>
              <a:gd name="T19" fmla="*/ 0 h 18"/>
              <a:gd name="T20" fmla="*/ 10 w 19"/>
              <a:gd name="T21" fmla="*/ 0 h 18"/>
              <a:gd name="T22" fmla="*/ 13 w 19"/>
              <a:gd name="T23" fmla="*/ 0 h 18"/>
              <a:gd name="T24" fmla="*/ 16 w 19"/>
              <a:gd name="T25" fmla="*/ 2 h 18"/>
              <a:gd name="T26" fmla="*/ 18 w 19"/>
              <a:gd name="T27" fmla="*/ 5 h 18"/>
              <a:gd name="T28" fmla="*/ 19 w 19"/>
              <a:gd name="T29" fmla="*/ 8 h 18"/>
              <a:gd name="T30" fmla="*/ 18 w 19"/>
              <a:gd name="T31" fmla="*/ 12 h 18"/>
              <a:gd name="T32" fmla="*/ 15 w 19"/>
              <a:gd name="T33" fmla="*/ 15 h 18"/>
              <a:gd name="T34" fmla="*/ 7 w 19"/>
              <a:gd name="T35" fmla="*/ 11 h 18"/>
              <a:gd name="T36" fmla="*/ 10 w 19"/>
              <a:gd name="T37" fmla="*/ 12 h 18"/>
              <a:gd name="T38" fmla="*/ 12 w 19"/>
              <a:gd name="T39" fmla="*/ 12 h 18"/>
              <a:gd name="T40" fmla="*/ 13 w 19"/>
              <a:gd name="T41" fmla="*/ 9 h 18"/>
              <a:gd name="T42" fmla="*/ 11 w 19"/>
              <a:gd name="T43" fmla="*/ 7 h 18"/>
              <a:gd name="T44" fmla="*/ 9 w 19"/>
              <a:gd name="T45" fmla="*/ 5 h 18"/>
              <a:gd name="T46" fmla="*/ 7 w 19"/>
              <a:gd name="T47" fmla="*/ 6 h 18"/>
              <a:gd name="T48" fmla="*/ 6 w 19"/>
              <a:gd name="T49" fmla="*/ 9 h 18"/>
              <a:gd name="T50" fmla="*/ 7 w 19"/>
              <a:gd name="T51" fmla="*/ 11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9" h="18">
                <a:moveTo>
                  <a:pt x="15" y="15"/>
                </a:moveTo>
                <a:cubicBezTo>
                  <a:pt x="14" y="16"/>
                  <a:pt x="13" y="17"/>
                  <a:pt x="12" y="18"/>
                </a:cubicBezTo>
                <a:cubicBezTo>
                  <a:pt x="11" y="18"/>
                  <a:pt x="10" y="18"/>
                  <a:pt x="9" y="18"/>
                </a:cubicBezTo>
                <a:cubicBezTo>
                  <a:pt x="7" y="18"/>
                  <a:pt x="6" y="18"/>
                  <a:pt x="5" y="18"/>
                </a:cubicBezTo>
                <a:cubicBezTo>
                  <a:pt x="4" y="17"/>
                  <a:pt x="3" y="16"/>
                  <a:pt x="2" y="16"/>
                </a:cubicBezTo>
                <a:cubicBezTo>
                  <a:pt x="2" y="15"/>
                  <a:pt x="1" y="14"/>
                  <a:pt x="1" y="13"/>
                </a:cubicBezTo>
                <a:cubicBezTo>
                  <a:pt x="0" y="12"/>
                  <a:pt x="0" y="11"/>
                  <a:pt x="0" y="9"/>
                </a:cubicBezTo>
                <a:cubicBezTo>
                  <a:pt x="0" y="8"/>
                  <a:pt x="0" y="7"/>
                  <a:pt x="0" y="6"/>
                </a:cubicBezTo>
                <a:cubicBezTo>
                  <a:pt x="1" y="5"/>
                  <a:pt x="2" y="4"/>
                  <a:pt x="3" y="3"/>
                </a:cubicBezTo>
                <a:cubicBezTo>
                  <a:pt x="4" y="1"/>
                  <a:pt x="5" y="1"/>
                  <a:pt x="6" y="0"/>
                </a:cubicBezTo>
                <a:cubicBezTo>
                  <a:pt x="7" y="0"/>
                  <a:pt x="9" y="0"/>
                  <a:pt x="10" y="0"/>
                </a:cubicBezTo>
                <a:cubicBezTo>
                  <a:pt x="11" y="0"/>
                  <a:pt x="12" y="0"/>
                  <a:pt x="13" y="0"/>
                </a:cubicBezTo>
                <a:cubicBezTo>
                  <a:pt x="14" y="1"/>
                  <a:pt x="15" y="1"/>
                  <a:pt x="16" y="2"/>
                </a:cubicBezTo>
                <a:cubicBezTo>
                  <a:pt x="17" y="3"/>
                  <a:pt x="17" y="4"/>
                  <a:pt x="18" y="5"/>
                </a:cubicBezTo>
                <a:cubicBezTo>
                  <a:pt x="18" y="6"/>
                  <a:pt x="18" y="7"/>
                  <a:pt x="19" y="8"/>
                </a:cubicBezTo>
                <a:cubicBezTo>
                  <a:pt x="19" y="9"/>
                  <a:pt x="18" y="11"/>
                  <a:pt x="18" y="12"/>
                </a:cubicBezTo>
                <a:cubicBezTo>
                  <a:pt x="17" y="13"/>
                  <a:pt x="17" y="14"/>
                  <a:pt x="15" y="15"/>
                </a:cubicBezTo>
                <a:close/>
                <a:moveTo>
                  <a:pt x="7" y="11"/>
                </a:moveTo>
                <a:cubicBezTo>
                  <a:pt x="8" y="12"/>
                  <a:pt x="9" y="12"/>
                  <a:pt x="10" y="12"/>
                </a:cubicBezTo>
                <a:cubicBezTo>
                  <a:pt x="10" y="12"/>
                  <a:pt x="11" y="12"/>
                  <a:pt x="12" y="12"/>
                </a:cubicBezTo>
                <a:cubicBezTo>
                  <a:pt x="12" y="11"/>
                  <a:pt x="13" y="10"/>
                  <a:pt x="13" y="9"/>
                </a:cubicBezTo>
                <a:cubicBezTo>
                  <a:pt x="13" y="8"/>
                  <a:pt x="12" y="8"/>
                  <a:pt x="11" y="7"/>
                </a:cubicBezTo>
                <a:cubicBezTo>
                  <a:pt x="10" y="6"/>
                  <a:pt x="10" y="5"/>
                  <a:pt x="9" y="5"/>
                </a:cubicBezTo>
                <a:cubicBezTo>
                  <a:pt x="8" y="5"/>
                  <a:pt x="7" y="6"/>
                  <a:pt x="7" y="6"/>
                </a:cubicBezTo>
                <a:cubicBezTo>
                  <a:pt x="6" y="7"/>
                  <a:pt x="6" y="8"/>
                  <a:pt x="6" y="9"/>
                </a:cubicBezTo>
                <a:cubicBezTo>
                  <a:pt x="6" y="9"/>
                  <a:pt x="6" y="10"/>
                  <a:pt x="7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" name="Freeform 58"/>
          <p:cNvSpPr>
            <a:spLocks/>
          </p:cNvSpPr>
          <p:nvPr/>
        </p:nvSpPr>
        <p:spPr bwMode="auto">
          <a:xfrm>
            <a:off x="5854700" y="2125663"/>
            <a:ext cx="157163" cy="144463"/>
          </a:xfrm>
          <a:custGeom>
            <a:avLst/>
            <a:gdLst>
              <a:gd name="T0" fmla="*/ 25 w 25"/>
              <a:gd name="T1" fmla="*/ 11 h 23"/>
              <a:gd name="T2" fmla="*/ 20 w 25"/>
              <a:gd name="T3" fmla="*/ 15 h 23"/>
              <a:gd name="T4" fmla="*/ 13 w 25"/>
              <a:gd name="T5" fmla="*/ 8 h 23"/>
              <a:gd name="T6" fmla="*/ 12 w 25"/>
              <a:gd name="T7" fmla="*/ 7 h 23"/>
              <a:gd name="T8" fmla="*/ 10 w 25"/>
              <a:gd name="T9" fmla="*/ 8 h 23"/>
              <a:gd name="T10" fmla="*/ 10 w 25"/>
              <a:gd name="T11" fmla="*/ 9 h 23"/>
              <a:gd name="T12" fmla="*/ 10 w 25"/>
              <a:gd name="T13" fmla="*/ 12 h 23"/>
              <a:gd name="T14" fmla="*/ 17 w 25"/>
              <a:gd name="T15" fmla="*/ 18 h 23"/>
              <a:gd name="T16" fmla="*/ 12 w 25"/>
              <a:gd name="T17" fmla="*/ 23 h 23"/>
              <a:gd name="T18" fmla="*/ 0 w 25"/>
              <a:gd name="T19" fmla="*/ 11 h 23"/>
              <a:gd name="T20" fmla="*/ 4 w 25"/>
              <a:gd name="T21" fmla="*/ 7 h 23"/>
              <a:gd name="T22" fmla="*/ 6 w 25"/>
              <a:gd name="T23" fmla="*/ 8 h 23"/>
              <a:gd name="T24" fmla="*/ 6 w 25"/>
              <a:gd name="T25" fmla="*/ 5 h 23"/>
              <a:gd name="T26" fmla="*/ 9 w 25"/>
              <a:gd name="T27" fmla="*/ 2 h 23"/>
              <a:gd name="T28" fmla="*/ 11 w 25"/>
              <a:gd name="T29" fmla="*/ 0 h 23"/>
              <a:gd name="T30" fmla="*/ 13 w 25"/>
              <a:gd name="T31" fmla="*/ 0 h 23"/>
              <a:gd name="T32" fmla="*/ 15 w 25"/>
              <a:gd name="T33" fmla="*/ 1 h 23"/>
              <a:gd name="T34" fmla="*/ 17 w 25"/>
              <a:gd name="T35" fmla="*/ 3 h 23"/>
              <a:gd name="T36" fmla="*/ 25 w 25"/>
              <a:gd name="T37" fmla="*/ 11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5" h="23">
                <a:moveTo>
                  <a:pt x="25" y="11"/>
                </a:moveTo>
                <a:cubicBezTo>
                  <a:pt x="20" y="15"/>
                  <a:pt x="20" y="15"/>
                  <a:pt x="20" y="15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7"/>
                  <a:pt x="12" y="7"/>
                  <a:pt x="12" y="7"/>
                </a:cubicBezTo>
                <a:cubicBezTo>
                  <a:pt x="11" y="7"/>
                  <a:pt x="11" y="7"/>
                  <a:pt x="10" y="8"/>
                </a:cubicBezTo>
                <a:cubicBezTo>
                  <a:pt x="10" y="8"/>
                  <a:pt x="10" y="9"/>
                  <a:pt x="10" y="9"/>
                </a:cubicBezTo>
                <a:cubicBezTo>
                  <a:pt x="10" y="10"/>
                  <a:pt x="10" y="11"/>
                  <a:pt x="10" y="12"/>
                </a:cubicBezTo>
                <a:cubicBezTo>
                  <a:pt x="17" y="18"/>
                  <a:pt x="17" y="18"/>
                  <a:pt x="17" y="18"/>
                </a:cubicBezTo>
                <a:cubicBezTo>
                  <a:pt x="12" y="23"/>
                  <a:pt x="12" y="23"/>
                  <a:pt x="12" y="23"/>
                </a:cubicBezTo>
                <a:cubicBezTo>
                  <a:pt x="0" y="11"/>
                  <a:pt x="0" y="11"/>
                  <a:pt x="0" y="11"/>
                </a:cubicBezTo>
                <a:cubicBezTo>
                  <a:pt x="4" y="7"/>
                  <a:pt x="4" y="7"/>
                  <a:pt x="4" y="7"/>
                </a:cubicBezTo>
                <a:cubicBezTo>
                  <a:pt x="6" y="8"/>
                  <a:pt x="6" y="8"/>
                  <a:pt x="6" y="8"/>
                </a:cubicBezTo>
                <a:cubicBezTo>
                  <a:pt x="6" y="7"/>
                  <a:pt x="6" y="6"/>
                  <a:pt x="6" y="5"/>
                </a:cubicBezTo>
                <a:cubicBezTo>
                  <a:pt x="7" y="4"/>
                  <a:pt x="8" y="3"/>
                  <a:pt x="9" y="2"/>
                </a:cubicBezTo>
                <a:cubicBezTo>
                  <a:pt x="9" y="1"/>
                  <a:pt x="10" y="0"/>
                  <a:pt x="11" y="0"/>
                </a:cubicBezTo>
                <a:cubicBezTo>
                  <a:pt x="12" y="0"/>
                  <a:pt x="13" y="0"/>
                  <a:pt x="13" y="0"/>
                </a:cubicBezTo>
                <a:cubicBezTo>
                  <a:pt x="14" y="0"/>
                  <a:pt x="15" y="1"/>
                  <a:pt x="15" y="1"/>
                </a:cubicBezTo>
                <a:cubicBezTo>
                  <a:pt x="16" y="2"/>
                  <a:pt x="16" y="2"/>
                  <a:pt x="17" y="3"/>
                </a:cubicBezTo>
                <a:cubicBezTo>
                  <a:pt x="25" y="11"/>
                  <a:pt x="25" y="11"/>
                  <a:pt x="25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" name="Freeform 59"/>
          <p:cNvSpPr>
            <a:spLocks noEditPoints="1"/>
          </p:cNvSpPr>
          <p:nvPr/>
        </p:nvSpPr>
        <p:spPr bwMode="auto">
          <a:xfrm>
            <a:off x="5954713" y="1966913"/>
            <a:ext cx="177800" cy="177800"/>
          </a:xfrm>
          <a:custGeom>
            <a:avLst/>
            <a:gdLst>
              <a:gd name="T0" fmla="*/ 26 w 28"/>
              <a:gd name="T1" fmla="*/ 10 h 28"/>
              <a:gd name="T2" fmla="*/ 28 w 28"/>
              <a:gd name="T3" fmla="*/ 12 h 28"/>
              <a:gd name="T4" fmla="*/ 28 w 28"/>
              <a:gd name="T5" fmla="*/ 15 h 28"/>
              <a:gd name="T6" fmla="*/ 26 w 28"/>
              <a:gd name="T7" fmla="*/ 17 h 28"/>
              <a:gd name="T8" fmla="*/ 24 w 28"/>
              <a:gd name="T9" fmla="*/ 20 h 28"/>
              <a:gd name="T10" fmla="*/ 16 w 28"/>
              <a:gd name="T11" fmla="*/ 28 h 28"/>
              <a:gd name="T12" fmla="*/ 0 w 28"/>
              <a:gd name="T13" fmla="*/ 11 h 28"/>
              <a:gd name="T14" fmla="*/ 9 w 28"/>
              <a:gd name="T15" fmla="*/ 2 h 28"/>
              <a:gd name="T16" fmla="*/ 11 w 28"/>
              <a:gd name="T17" fmla="*/ 1 h 28"/>
              <a:gd name="T18" fmla="*/ 13 w 28"/>
              <a:gd name="T19" fmla="*/ 1 h 28"/>
              <a:gd name="T20" fmla="*/ 16 w 28"/>
              <a:gd name="T21" fmla="*/ 1 h 28"/>
              <a:gd name="T22" fmla="*/ 17 w 28"/>
              <a:gd name="T23" fmla="*/ 2 h 28"/>
              <a:gd name="T24" fmla="*/ 19 w 28"/>
              <a:gd name="T25" fmla="*/ 5 h 28"/>
              <a:gd name="T26" fmla="*/ 19 w 28"/>
              <a:gd name="T27" fmla="*/ 9 h 28"/>
              <a:gd name="T28" fmla="*/ 23 w 28"/>
              <a:gd name="T29" fmla="*/ 8 h 28"/>
              <a:gd name="T30" fmla="*/ 26 w 28"/>
              <a:gd name="T31" fmla="*/ 10 h 28"/>
              <a:gd name="T32" fmla="*/ 21 w 28"/>
              <a:gd name="T33" fmla="*/ 13 h 28"/>
              <a:gd name="T34" fmla="*/ 19 w 28"/>
              <a:gd name="T35" fmla="*/ 13 h 28"/>
              <a:gd name="T36" fmla="*/ 18 w 28"/>
              <a:gd name="T37" fmla="*/ 13 h 28"/>
              <a:gd name="T38" fmla="*/ 14 w 28"/>
              <a:gd name="T39" fmla="*/ 17 h 28"/>
              <a:gd name="T40" fmla="*/ 17 w 28"/>
              <a:gd name="T41" fmla="*/ 20 h 28"/>
              <a:gd name="T42" fmla="*/ 21 w 28"/>
              <a:gd name="T43" fmla="*/ 16 h 28"/>
              <a:gd name="T44" fmla="*/ 21 w 28"/>
              <a:gd name="T45" fmla="*/ 15 h 28"/>
              <a:gd name="T46" fmla="*/ 21 w 28"/>
              <a:gd name="T47" fmla="*/ 13 h 28"/>
              <a:gd name="T48" fmla="*/ 8 w 28"/>
              <a:gd name="T49" fmla="*/ 11 h 28"/>
              <a:gd name="T50" fmla="*/ 11 w 28"/>
              <a:gd name="T51" fmla="*/ 13 h 28"/>
              <a:gd name="T52" fmla="*/ 14 w 28"/>
              <a:gd name="T53" fmla="*/ 10 h 28"/>
              <a:gd name="T54" fmla="*/ 14 w 28"/>
              <a:gd name="T55" fmla="*/ 9 h 28"/>
              <a:gd name="T56" fmla="*/ 14 w 28"/>
              <a:gd name="T57" fmla="*/ 8 h 28"/>
              <a:gd name="T58" fmla="*/ 13 w 28"/>
              <a:gd name="T59" fmla="*/ 7 h 28"/>
              <a:gd name="T60" fmla="*/ 11 w 28"/>
              <a:gd name="T61" fmla="*/ 8 h 28"/>
              <a:gd name="T62" fmla="*/ 8 w 28"/>
              <a:gd name="T63" fmla="*/ 11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8" h="28">
                <a:moveTo>
                  <a:pt x="26" y="10"/>
                </a:moveTo>
                <a:cubicBezTo>
                  <a:pt x="27" y="10"/>
                  <a:pt x="27" y="11"/>
                  <a:pt x="28" y="12"/>
                </a:cubicBezTo>
                <a:cubicBezTo>
                  <a:pt x="28" y="13"/>
                  <a:pt x="28" y="14"/>
                  <a:pt x="28" y="15"/>
                </a:cubicBezTo>
                <a:cubicBezTo>
                  <a:pt x="27" y="16"/>
                  <a:pt x="27" y="16"/>
                  <a:pt x="26" y="17"/>
                </a:cubicBezTo>
                <a:cubicBezTo>
                  <a:pt x="26" y="18"/>
                  <a:pt x="25" y="19"/>
                  <a:pt x="24" y="20"/>
                </a:cubicBezTo>
                <a:cubicBezTo>
                  <a:pt x="16" y="28"/>
                  <a:pt x="16" y="28"/>
                  <a:pt x="16" y="28"/>
                </a:cubicBezTo>
                <a:cubicBezTo>
                  <a:pt x="0" y="11"/>
                  <a:pt x="0" y="11"/>
                  <a:pt x="0" y="11"/>
                </a:cubicBezTo>
                <a:cubicBezTo>
                  <a:pt x="9" y="2"/>
                  <a:pt x="9" y="2"/>
                  <a:pt x="9" y="2"/>
                </a:cubicBezTo>
                <a:cubicBezTo>
                  <a:pt x="10" y="1"/>
                  <a:pt x="11" y="1"/>
                  <a:pt x="11" y="1"/>
                </a:cubicBezTo>
                <a:cubicBezTo>
                  <a:pt x="12" y="1"/>
                  <a:pt x="13" y="0"/>
                  <a:pt x="13" y="1"/>
                </a:cubicBezTo>
                <a:cubicBezTo>
                  <a:pt x="14" y="1"/>
                  <a:pt x="15" y="1"/>
                  <a:pt x="16" y="1"/>
                </a:cubicBezTo>
                <a:cubicBezTo>
                  <a:pt x="16" y="1"/>
                  <a:pt x="17" y="2"/>
                  <a:pt x="17" y="2"/>
                </a:cubicBezTo>
                <a:cubicBezTo>
                  <a:pt x="18" y="3"/>
                  <a:pt x="19" y="4"/>
                  <a:pt x="19" y="5"/>
                </a:cubicBezTo>
                <a:cubicBezTo>
                  <a:pt x="19" y="6"/>
                  <a:pt x="19" y="7"/>
                  <a:pt x="19" y="9"/>
                </a:cubicBezTo>
                <a:cubicBezTo>
                  <a:pt x="20" y="8"/>
                  <a:pt x="21" y="8"/>
                  <a:pt x="23" y="8"/>
                </a:cubicBezTo>
                <a:cubicBezTo>
                  <a:pt x="24" y="8"/>
                  <a:pt x="25" y="9"/>
                  <a:pt x="26" y="10"/>
                </a:cubicBezTo>
                <a:close/>
                <a:moveTo>
                  <a:pt x="21" y="13"/>
                </a:moveTo>
                <a:cubicBezTo>
                  <a:pt x="20" y="13"/>
                  <a:pt x="20" y="13"/>
                  <a:pt x="19" y="13"/>
                </a:cubicBezTo>
                <a:cubicBezTo>
                  <a:pt x="19" y="13"/>
                  <a:pt x="18" y="13"/>
                  <a:pt x="18" y="13"/>
                </a:cubicBezTo>
                <a:cubicBezTo>
                  <a:pt x="14" y="17"/>
                  <a:pt x="14" y="17"/>
                  <a:pt x="14" y="17"/>
                </a:cubicBezTo>
                <a:cubicBezTo>
                  <a:pt x="17" y="20"/>
                  <a:pt x="17" y="20"/>
                  <a:pt x="17" y="20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6"/>
                  <a:pt x="21" y="15"/>
                  <a:pt x="21" y="15"/>
                </a:cubicBezTo>
                <a:cubicBezTo>
                  <a:pt x="21" y="14"/>
                  <a:pt x="21" y="14"/>
                  <a:pt x="21" y="13"/>
                </a:cubicBezTo>
                <a:close/>
                <a:moveTo>
                  <a:pt x="8" y="11"/>
                </a:moveTo>
                <a:cubicBezTo>
                  <a:pt x="11" y="13"/>
                  <a:pt x="11" y="13"/>
                  <a:pt x="11" y="13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9"/>
                </a:cubicBezTo>
                <a:cubicBezTo>
                  <a:pt x="15" y="9"/>
                  <a:pt x="14" y="8"/>
                  <a:pt x="14" y="8"/>
                </a:cubicBezTo>
                <a:cubicBezTo>
                  <a:pt x="13" y="7"/>
                  <a:pt x="13" y="7"/>
                  <a:pt x="13" y="7"/>
                </a:cubicBezTo>
                <a:cubicBezTo>
                  <a:pt x="12" y="7"/>
                  <a:pt x="12" y="7"/>
                  <a:pt x="11" y="8"/>
                </a:cubicBezTo>
                <a:cubicBezTo>
                  <a:pt x="8" y="11"/>
                  <a:pt x="8" y="11"/>
                  <a:pt x="8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" name="Freeform 60"/>
          <p:cNvSpPr>
            <a:spLocks noEditPoints="1"/>
          </p:cNvSpPr>
          <p:nvPr/>
        </p:nvSpPr>
        <p:spPr bwMode="auto">
          <a:xfrm>
            <a:off x="6707188" y="3024188"/>
            <a:ext cx="146050" cy="146050"/>
          </a:xfrm>
          <a:custGeom>
            <a:avLst/>
            <a:gdLst>
              <a:gd name="T0" fmla="*/ 3 w 23"/>
              <a:gd name="T1" fmla="*/ 19 h 23"/>
              <a:gd name="T2" fmla="*/ 1 w 23"/>
              <a:gd name="T3" fmla="*/ 16 h 23"/>
              <a:gd name="T4" fmla="*/ 0 w 23"/>
              <a:gd name="T5" fmla="*/ 11 h 23"/>
              <a:gd name="T6" fmla="*/ 1 w 23"/>
              <a:gd name="T7" fmla="*/ 7 h 23"/>
              <a:gd name="T8" fmla="*/ 4 w 23"/>
              <a:gd name="T9" fmla="*/ 3 h 23"/>
              <a:gd name="T10" fmla="*/ 7 w 23"/>
              <a:gd name="T11" fmla="*/ 1 h 23"/>
              <a:gd name="T12" fmla="*/ 12 w 23"/>
              <a:gd name="T13" fmla="*/ 0 h 23"/>
              <a:gd name="T14" fmla="*/ 16 w 23"/>
              <a:gd name="T15" fmla="*/ 0 h 23"/>
              <a:gd name="T16" fmla="*/ 20 w 23"/>
              <a:gd name="T17" fmla="*/ 3 h 23"/>
              <a:gd name="T18" fmla="*/ 22 w 23"/>
              <a:gd name="T19" fmla="*/ 7 h 23"/>
              <a:gd name="T20" fmla="*/ 23 w 23"/>
              <a:gd name="T21" fmla="*/ 11 h 23"/>
              <a:gd name="T22" fmla="*/ 22 w 23"/>
              <a:gd name="T23" fmla="*/ 15 h 23"/>
              <a:gd name="T24" fmla="*/ 19 w 23"/>
              <a:gd name="T25" fmla="*/ 19 h 23"/>
              <a:gd name="T26" fmla="*/ 16 w 23"/>
              <a:gd name="T27" fmla="*/ 22 h 23"/>
              <a:gd name="T28" fmla="*/ 11 w 23"/>
              <a:gd name="T29" fmla="*/ 23 h 23"/>
              <a:gd name="T30" fmla="*/ 7 w 23"/>
              <a:gd name="T31" fmla="*/ 22 h 23"/>
              <a:gd name="T32" fmla="*/ 3 w 23"/>
              <a:gd name="T33" fmla="*/ 19 h 23"/>
              <a:gd name="T34" fmla="*/ 8 w 23"/>
              <a:gd name="T35" fmla="*/ 8 h 23"/>
              <a:gd name="T36" fmla="*/ 7 w 23"/>
              <a:gd name="T37" fmla="*/ 10 h 23"/>
              <a:gd name="T38" fmla="*/ 6 w 23"/>
              <a:gd name="T39" fmla="*/ 12 h 23"/>
              <a:gd name="T40" fmla="*/ 6 w 23"/>
              <a:gd name="T41" fmla="*/ 14 h 23"/>
              <a:gd name="T42" fmla="*/ 7 w 23"/>
              <a:gd name="T43" fmla="*/ 16 h 23"/>
              <a:gd name="T44" fmla="*/ 9 w 23"/>
              <a:gd name="T45" fmla="*/ 17 h 23"/>
              <a:gd name="T46" fmla="*/ 11 w 23"/>
              <a:gd name="T47" fmla="*/ 17 h 23"/>
              <a:gd name="T48" fmla="*/ 13 w 23"/>
              <a:gd name="T49" fmla="*/ 16 h 23"/>
              <a:gd name="T50" fmla="*/ 15 w 23"/>
              <a:gd name="T51" fmla="*/ 14 h 23"/>
              <a:gd name="T52" fmla="*/ 16 w 23"/>
              <a:gd name="T53" fmla="*/ 13 h 23"/>
              <a:gd name="T54" fmla="*/ 17 w 23"/>
              <a:gd name="T55" fmla="*/ 11 h 23"/>
              <a:gd name="T56" fmla="*/ 17 w 23"/>
              <a:gd name="T57" fmla="*/ 9 h 23"/>
              <a:gd name="T58" fmla="*/ 16 w 23"/>
              <a:gd name="T59" fmla="*/ 7 h 23"/>
              <a:gd name="T60" fmla="*/ 14 w 23"/>
              <a:gd name="T61" fmla="*/ 6 h 23"/>
              <a:gd name="T62" fmla="*/ 12 w 23"/>
              <a:gd name="T63" fmla="*/ 6 h 23"/>
              <a:gd name="T64" fmla="*/ 10 w 23"/>
              <a:gd name="T65" fmla="*/ 6 h 23"/>
              <a:gd name="T66" fmla="*/ 8 w 23"/>
              <a:gd name="T67" fmla="*/ 8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3" h="23">
                <a:moveTo>
                  <a:pt x="3" y="19"/>
                </a:moveTo>
                <a:cubicBezTo>
                  <a:pt x="2" y="18"/>
                  <a:pt x="1" y="17"/>
                  <a:pt x="1" y="16"/>
                </a:cubicBezTo>
                <a:cubicBezTo>
                  <a:pt x="0" y="14"/>
                  <a:pt x="0" y="13"/>
                  <a:pt x="0" y="11"/>
                </a:cubicBezTo>
                <a:cubicBezTo>
                  <a:pt x="0" y="10"/>
                  <a:pt x="0" y="8"/>
                  <a:pt x="1" y="7"/>
                </a:cubicBezTo>
                <a:cubicBezTo>
                  <a:pt x="2" y="6"/>
                  <a:pt x="3" y="4"/>
                  <a:pt x="4" y="3"/>
                </a:cubicBezTo>
                <a:cubicBezTo>
                  <a:pt x="5" y="2"/>
                  <a:pt x="6" y="1"/>
                  <a:pt x="7" y="1"/>
                </a:cubicBezTo>
                <a:cubicBezTo>
                  <a:pt x="9" y="0"/>
                  <a:pt x="10" y="0"/>
                  <a:pt x="12" y="0"/>
                </a:cubicBezTo>
                <a:cubicBezTo>
                  <a:pt x="13" y="0"/>
                  <a:pt x="15" y="0"/>
                  <a:pt x="16" y="0"/>
                </a:cubicBezTo>
                <a:cubicBezTo>
                  <a:pt x="17" y="1"/>
                  <a:pt x="19" y="2"/>
                  <a:pt x="20" y="3"/>
                </a:cubicBezTo>
                <a:cubicBezTo>
                  <a:pt x="21" y="4"/>
                  <a:pt x="22" y="5"/>
                  <a:pt x="22" y="7"/>
                </a:cubicBezTo>
                <a:cubicBezTo>
                  <a:pt x="23" y="8"/>
                  <a:pt x="23" y="10"/>
                  <a:pt x="23" y="11"/>
                </a:cubicBezTo>
                <a:cubicBezTo>
                  <a:pt x="23" y="13"/>
                  <a:pt x="22" y="14"/>
                  <a:pt x="22" y="15"/>
                </a:cubicBezTo>
                <a:cubicBezTo>
                  <a:pt x="21" y="17"/>
                  <a:pt x="20" y="18"/>
                  <a:pt x="19" y="19"/>
                </a:cubicBezTo>
                <a:cubicBezTo>
                  <a:pt x="18" y="20"/>
                  <a:pt x="17" y="21"/>
                  <a:pt x="16" y="22"/>
                </a:cubicBezTo>
                <a:cubicBezTo>
                  <a:pt x="14" y="22"/>
                  <a:pt x="13" y="23"/>
                  <a:pt x="11" y="23"/>
                </a:cubicBezTo>
                <a:cubicBezTo>
                  <a:pt x="10" y="23"/>
                  <a:pt x="8" y="22"/>
                  <a:pt x="7" y="22"/>
                </a:cubicBezTo>
                <a:cubicBezTo>
                  <a:pt x="6" y="21"/>
                  <a:pt x="4" y="21"/>
                  <a:pt x="3" y="19"/>
                </a:cubicBezTo>
                <a:close/>
                <a:moveTo>
                  <a:pt x="8" y="8"/>
                </a:moveTo>
                <a:cubicBezTo>
                  <a:pt x="8" y="8"/>
                  <a:pt x="7" y="9"/>
                  <a:pt x="7" y="10"/>
                </a:cubicBezTo>
                <a:cubicBezTo>
                  <a:pt x="6" y="10"/>
                  <a:pt x="6" y="11"/>
                  <a:pt x="6" y="12"/>
                </a:cubicBezTo>
                <a:cubicBezTo>
                  <a:pt x="6" y="12"/>
                  <a:pt x="6" y="13"/>
                  <a:pt x="6" y="14"/>
                </a:cubicBezTo>
                <a:cubicBezTo>
                  <a:pt x="6" y="14"/>
                  <a:pt x="7" y="15"/>
                  <a:pt x="7" y="16"/>
                </a:cubicBezTo>
                <a:cubicBezTo>
                  <a:pt x="8" y="16"/>
                  <a:pt x="8" y="16"/>
                  <a:pt x="9" y="17"/>
                </a:cubicBezTo>
                <a:cubicBezTo>
                  <a:pt x="10" y="17"/>
                  <a:pt x="10" y="17"/>
                  <a:pt x="11" y="17"/>
                </a:cubicBezTo>
                <a:cubicBezTo>
                  <a:pt x="12" y="16"/>
                  <a:pt x="12" y="16"/>
                  <a:pt x="13" y="16"/>
                </a:cubicBezTo>
                <a:cubicBezTo>
                  <a:pt x="14" y="15"/>
                  <a:pt x="14" y="15"/>
                  <a:pt x="15" y="14"/>
                </a:cubicBezTo>
                <a:cubicBezTo>
                  <a:pt x="15" y="14"/>
                  <a:pt x="16" y="13"/>
                  <a:pt x="16" y="13"/>
                </a:cubicBezTo>
                <a:cubicBezTo>
                  <a:pt x="17" y="12"/>
                  <a:pt x="17" y="11"/>
                  <a:pt x="17" y="11"/>
                </a:cubicBezTo>
                <a:cubicBezTo>
                  <a:pt x="17" y="10"/>
                  <a:pt x="17" y="9"/>
                  <a:pt x="17" y="9"/>
                </a:cubicBezTo>
                <a:cubicBezTo>
                  <a:pt x="17" y="8"/>
                  <a:pt x="16" y="7"/>
                  <a:pt x="16" y="7"/>
                </a:cubicBezTo>
                <a:cubicBezTo>
                  <a:pt x="15" y="6"/>
                  <a:pt x="15" y="6"/>
                  <a:pt x="14" y="6"/>
                </a:cubicBezTo>
                <a:cubicBezTo>
                  <a:pt x="13" y="6"/>
                  <a:pt x="13" y="6"/>
                  <a:pt x="12" y="6"/>
                </a:cubicBezTo>
                <a:cubicBezTo>
                  <a:pt x="11" y="6"/>
                  <a:pt x="11" y="6"/>
                  <a:pt x="10" y="6"/>
                </a:cubicBezTo>
                <a:cubicBezTo>
                  <a:pt x="9" y="7"/>
                  <a:pt x="9" y="7"/>
                  <a:pt x="8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" name="Freeform 61"/>
          <p:cNvSpPr>
            <a:spLocks noEditPoints="1"/>
          </p:cNvSpPr>
          <p:nvPr/>
        </p:nvSpPr>
        <p:spPr bwMode="auto">
          <a:xfrm>
            <a:off x="6757988" y="3132138"/>
            <a:ext cx="169863" cy="139700"/>
          </a:xfrm>
          <a:custGeom>
            <a:avLst/>
            <a:gdLst>
              <a:gd name="T0" fmla="*/ 13 w 27"/>
              <a:gd name="T1" fmla="*/ 20 h 22"/>
              <a:gd name="T2" fmla="*/ 11 w 27"/>
              <a:gd name="T3" fmla="*/ 17 h 22"/>
              <a:gd name="T4" fmla="*/ 11 w 27"/>
              <a:gd name="T5" fmla="*/ 14 h 22"/>
              <a:gd name="T6" fmla="*/ 4 w 27"/>
              <a:gd name="T7" fmla="*/ 21 h 22"/>
              <a:gd name="T8" fmla="*/ 0 w 27"/>
              <a:gd name="T9" fmla="*/ 17 h 22"/>
              <a:gd name="T10" fmla="*/ 17 w 27"/>
              <a:gd name="T11" fmla="*/ 0 h 22"/>
              <a:gd name="T12" fmla="*/ 21 w 27"/>
              <a:gd name="T13" fmla="*/ 3 h 22"/>
              <a:gd name="T14" fmla="*/ 19 w 27"/>
              <a:gd name="T15" fmla="*/ 5 h 22"/>
              <a:gd name="T16" fmla="*/ 22 w 27"/>
              <a:gd name="T17" fmla="*/ 5 h 22"/>
              <a:gd name="T18" fmla="*/ 25 w 27"/>
              <a:gd name="T19" fmla="*/ 7 h 22"/>
              <a:gd name="T20" fmla="*/ 27 w 27"/>
              <a:gd name="T21" fmla="*/ 10 h 22"/>
              <a:gd name="T22" fmla="*/ 27 w 27"/>
              <a:gd name="T23" fmla="*/ 13 h 22"/>
              <a:gd name="T24" fmla="*/ 26 w 27"/>
              <a:gd name="T25" fmla="*/ 16 h 22"/>
              <a:gd name="T26" fmla="*/ 24 w 27"/>
              <a:gd name="T27" fmla="*/ 19 h 22"/>
              <a:gd name="T28" fmla="*/ 21 w 27"/>
              <a:gd name="T29" fmla="*/ 21 h 22"/>
              <a:gd name="T30" fmla="*/ 18 w 27"/>
              <a:gd name="T31" fmla="*/ 22 h 22"/>
              <a:gd name="T32" fmla="*/ 15 w 27"/>
              <a:gd name="T33" fmla="*/ 22 h 22"/>
              <a:gd name="T34" fmla="*/ 13 w 27"/>
              <a:gd name="T35" fmla="*/ 20 h 22"/>
              <a:gd name="T36" fmla="*/ 15 w 27"/>
              <a:gd name="T37" fmla="*/ 15 h 22"/>
              <a:gd name="T38" fmla="*/ 16 w 27"/>
              <a:gd name="T39" fmla="*/ 16 h 22"/>
              <a:gd name="T40" fmla="*/ 17 w 27"/>
              <a:gd name="T41" fmla="*/ 16 h 22"/>
              <a:gd name="T42" fmla="*/ 18 w 27"/>
              <a:gd name="T43" fmla="*/ 15 h 22"/>
              <a:gd name="T44" fmla="*/ 20 w 27"/>
              <a:gd name="T45" fmla="*/ 14 h 22"/>
              <a:gd name="T46" fmla="*/ 21 w 27"/>
              <a:gd name="T47" fmla="*/ 12 h 22"/>
              <a:gd name="T48" fmla="*/ 20 w 27"/>
              <a:gd name="T49" fmla="*/ 10 h 22"/>
              <a:gd name="T50" fmla="*/ 16 w 27"/>
              <a:gd name="T51" fmla="*/ 9 h 22"/>
              <a:gd name="T52" fmla="*/ 14 w 27"/>
              <a:gd name="T53" fmla="*/ 11 h 22"/>
              <a:gd name="T54" fmla="*/ 14 w 27"/>
              <a:gd name="T55" fmla="*/ 13 h 22"/>
              <a:gd name="T56" fmla="*/ 15 w 27"/>
              <a:gd name="T57" fmla="*/ 15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7" h="22">
                <a:moveTo>
                  <a:pt x="13" y="20"/>
                </a:moveTo>
                <a:cubicBezTo>
                  <a:pt x="12" y="19"/>
                  <a:pt x="11" y="18"/>
                  <a:pt x="11" y="17"/>
                </a:cubicBezTo>
                <a:cubicBezTo>
                  <a:pt x="11" y="16"/>
                  <a:pt x="11" y="15"/>
                  <a:pt x="11" y="14"/>
                </a:cubicBezTo>
                <a:cubicBezTo>
                  <a:pt x="4" y="21"/>
                  <a:pt x="4" y="21"/>
                  <a:pt x="4" y="21"/>
                </a:cubicBezTo>
                <a:cubicBezTo>
                  <a:pt x="0" y="17"/>
                  <a:pt x="0" y="17"/>
                  <a:pt x="0" y="17"/>
                </a:cubicBezTo>
                <a:cubicBezTo>
                  <a:pt x="17" y="0"/>
                  <a:pt x="17" y="0"/>
                  <a:pt x="17" y="0"/>
                </a:cubicBezTo>
                <a:cubicBezTo>
                  <a:pt x="21" y="3"/>
                  <a:pt x="21" y="3"/>
                  <a:pt x="21" y="3"/>
                </a:cubicBezTo>
                <a:cubicBezTo>
                  <a:pt x="19" y="5"/>
                  <a:pt x="19" y="5"/>
                  <a:pt x="19" y="5"/>
                </a:cubicBezTo>
                <a:cubicBezTo>
                  <a:pt x="20" y="5"/>
                  <a:pt x="21" y="5"/>
                  <a:pt x="22" y="5"/>
                </a:cubicBezTo>
                <a:cubicBezTo>
                  <a:pt x="23" y="6"/>
                  <a:pt x="24" y="6"/>
                  <a:pt x="25" y="7"/>
                </a:cubicBezTo>
                <a:cubicBezTo>
                  <a:pt x="26" y="8"/>
                  <a:pt x="26" y="9"/>
                  <a:pt x="27" y="10"/>
                </a:cubicBezTo>
                <a:cubicBezTo>
                  <a:pt x="27" y="11"/>
                  <a:pt x="27" y="12"/>
                  <a:pt x="27" y="13"/>
                </a:cubicBezTo>
                <a:cubicBezTo>
                  <a:pt x="27" y="14"/>
                  <a:pt x="27" y="15"/>
                  <a:pt x="26" y="16"/>
                </a:cubicBezTo>
                <a:cubicBezTo>
                  <a:pt x="26" y="17"/>
                  <a:pt x="25" y="18"/>
                  <a:pt x="24" y="19"/>
                </a:cubicBezTo>
                <a:cubicBezTo>
                  <a:pt x="23" y="20"/>
                  <a:pt x="22" y="21"/>
                  <a:pt x="21" y="21"/>
                </a:cubicBezTo>
                <a:cubicBezTo>
                  <a:pt x="20" y="22"/>
                  <a:pt x="19" y="22"/>
                  <a:pt x="18" y="22"/>
                </a:cubicBezTo>
                <a:cubicBezTo>
                  <a:pt x="17" y="22"/>
                  <a:pt x="16" y="22"/>
                  <a:pt x="15" y="22"/>
                </a:cubicBezTo>
                <a:cubicBezTo>
                  <a:pt x="14" y="21"/>
                  <a:pt x="13" y="21"/>
                  <a:pt x="13" y="20"/>
                </a:cubicBezTo>
                <a:close/>
                <a:moveTo>
                  <a:pt x="15" y="15"/>
                </a:moveTo>
                <a:cubicBezTo>
                  <a:pt x="15" y="15"/>
                  <a:pt x="15" y="16"/>
                  <a:pt x="16" y="16"/>
                </a:cubicBezTo>
                <a:cubicBezTo>
                  <a:pt x="16" y="16"/>
                  <a:pt x="17" y="16"/>
                  <a:pt x="17" y="16"/>
                </a:cubicBezTo>
                <a:cubicBezTo>
                  <a:pt x="18" y="16"/>
                  <a:pt x="18" y="16"/>
                  <a:pt x="18" y="15"/>
                </a:cubicBezTo>
                <a:cubicBezTo>
                  <a:pt x="19" y="15"/>
                  <a:pt x="19" y="15"/>
                  <a:pt x="20" y="14"/>
                </a:cubicBezTo>
                <a:cubicBezTo>
                  <a:pt x="20" y="14"/>
                  <a:pt x="21" y="13"/>
                  <a:pt x="21" y="12"/>
                </a:cubicBezTo>
                <a:cubicBezTo>
                  <a:pt x="21" y="11"/>
                  <a:pt x="21" y="10"/>
                  <a:pt x="20" y="10"/>
                </a:cubicBezTo>
                <a:cubicBezTo>
                  <a:pt x="19" y="9"/>
                  <a:pt x="18" y="8"/>
                  <a:pt x="16" y="9"/>
                </a:cubicBezTo>
                <a:cubicBezTo>
                  <a:pt x="14" y="11"/>
                  <a:pt x="14" y="11"/>
                  <a:pt x="14" y="11"/>
                </a:cubicBezTo>
                <a:cubicBezTo>
                  <a:pt x="14" y="12"/>
                  <a:pt x="14" y="12"/>
                  <a:pt x="14" y="13"/>
                </a:cubicBezTo>
                <a:cubicBezTo>
                  <a:pt x="14" y="14"/>
                  <a:pt x="14" y="14"/>
                  <a:pt x="15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" name="Freeform 62"/>
          <p:cNvSpPr>
            <a:spLocks/>
          </p:cNvSpPr>
          <p:nvPr/>
        </p:nvSpPr>
        <p:spPr bwMode="auto">
          <a:xfrm>
            <a:off x="6896100" y="3201988"/>
            <a:ext cx="120650" cy="144463"/>
          </a:xfrm>
          <a:custGeom>
            <a:avLst/>
            <a:gdLst>
              <a:gd name="T0" fmla="*/ 7 w 19"/>
              <a:gd name="T1" fmla="*/ 23 h 23"/>
              <a:gd name="T2" fmla="*/ 4 w 19"/>
              <a:gd name="T3" fmla="*/ 22 h 23"/>
              <a:gd name="T4" fmla="*/ 2 w 19"/>
              <a:gd name="T5" fmla="*/ 20 h 23"/>
              <a:gd name="T6" fmla="*/ 0 w 19"/>
              <a:gd name="T7" fmla="*/ 19 h 23"/>
              <a:gd name="T8" fmla="*/ 0 w 19"/>
              <a:gd name="T9" fmla="*/ 17 h 23"/>
              <a:gd name="T10" fmla="*/ 0 w 19"/>
              <a:gd name="T11" fmla="*/ 15 h 23"/>
              <a:gd name="T12" fmla="*/ 2 w 19"/>
              <a:gd name="T13" fmla="*/ 13 h 23"/>
              <a:gd name="T14" fmla="*/ 7 w 19"/>
              <a:gd name="T15" fmla="*/ 8 h 23"/>
              <a:gd name="T16" fmla="*/ 6 w 19"/>
              <a:gd name="T17" fmla="*/ 6 h 23"/>
              <a:gd name="T18" fmla="*/ 9 w 19"/>
              <a:gd name="T19" fmla="*/ 3 h 23"/>
              <a:gd name="T20" fmla="*/ 10 w 19"/>
              <a:gd name="T21" fmla="*/ 4 h 23"/>
              <a:gd name="T22" fmla="*/ 14 w 19"/>
              <a:gd name="T23" fmla="*/ 0 h 23"/>
              <a:gd name="T24" fmla="*/ 19 w 19"/>
              <a:gd name="T25" fmla="*/ 5 h 23"/>
              <a:gd name="T26" fmla="*/ 15 w 19"/>
              <a:gd name="T27" fmla="*/ 9 h 23"/>
              <a:gd name="T28" fmla="*/ 17 w 19"/>
              <a:gd name="T29" fmla="*/ 11 h 23"/>
              <a:gd name="T30" fmla="*/ 14 w 19"/>
              <a:gd name="T31" fmla="*/ 14 h 23"/>
              <a:gd name="T32" fmla="*/ 12 w 19"/>
              <a:gd name="T33" fmla="*/ 12 h 23"/>
              <a:gd name="T34" fmla="*/ 7 w 19"/>
              <a:gd name="T35" fmla="*/ 16 h 23"/>
              <a:gd name="T36" fmla="*/ 7 w 19"/>
              <a:gd name="T37" fmla="*/ 17 h 23"/>
              <a:gd name="T38" fmla="*/ 7 w 19"/>
              <a:gd name="T39" fmla="*/ 18 h 23"/>
              <a:gd name="T40" fmla="*/ 8 w 19"/>
              <a:gd name="T41" fmla="*/ 19 h 23"/>
              <a:gd name="T42" fmla="*/ 9 w 19"/>
              <a:gd name="T43" fmla="*/ 19 h 23"/>
              <a:gd name="T44" fmla="*/ 7 w 19"/>
              <a:gd name="T45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9" h="23">
                <a:moveTo>
                  <a:pt x="7" y="23"/>
                </a:moveTo>
                <a:cubicBezTo>
                  <a:pt x="6" y="23"/>
                  <a:pt x="5" y="23"/>
                  <a:pt x="4" y="22"/>
                </a:cubicBezTo>
                <a:cubicBezTo>
                  <a:pt x="3" y="22"/>
                  <a:pt x="2" y="21"/>
                  <a:pt x="2" y="20"/>
                </a:cubicBezTo>
                <a:cubicBezTo>
                  <a:pt x="1" y="20"/>
                  <a:pt x="1" y="19"/>
                  <a:pt x="0" y="19"/>
                </a:cubicBezTo>
                <a:cubicBezTo>
                  <a:pt x="0" y="18"/>
                  <a:pt x="0" y="18"/>
                  <a:pt x="0" y="17"/>
                </a:cubicBezTo>
                <a:cubicBezTo>
                  <a:pt x="0" y="16"/>
                  <a:pt x="0" y="16"/>
                  <a:pt x="0" y="15"/>
                </a:cubicBezTo>
                <a:cubicBezTo>
                  <a:pt x="0" y="14"/>
                  <a:pt x="1" y="14"/>
                  <a:pt x="2" y="13"/>
                </a:cubicBezTo>
                <a:cubicBezTo>
                  <a:pt x="7" y="8"/>
                  <a:pt x="7" y="8"/>
                  <a:pt x="7" y="8"/>
                </a:cubicBezTo>
                <a:cubicBezTo>
                  <a:pt x="6" y="6"/>
                  <a:pt x="6" y="6"/>
                  <a:pt x="6" y="6"/>
                </a:cubicBezTo>
                <a:cubicBezTo>
                  <a:pt x="9" y="3"/>
                  <a:pt x="9" y="3"/>
                  <a:pt x="9" y="3"/>
                </a:cubicBezTo>
                <a:cubicBezTo>
                  <a:pt x="10" y="4"/>
                  <a:pt x="10" y="4"/>
                  <a:pt x="10" y="4"/>
                </a:cubicBezTo>
                <a:cubicBezTo>
                  <a:pt x="14" y="0"/>
                  <a:pt x="14" y="0"/>
                  <a:pt x="14" y="0"/>
                </a:cubicBezTo>
                <a:cubicBezTo>
                  <a:pt x="19" y="5"/>
                  <a:pt x="19" y="5"/>
                  <a:pt x="19" y="5"/>
                </a:cubicBezTo>
                <a:cubicBezTo>
                  <a:pt x="15" y="9"/>
                  <a:pt x="15" y="9"/>
                  <a:pt x="15" y="9"/>
                </a:cubicBezTo>
                <a:cubicBezTo>
                  <a:pt x="17" y="11"/>
                  <a:pt x="17" y="11"/>
                  <a:pt x="17" y="11"/>
                </a:cubicBezTo>
                <a:cubicBezTo>
                  <a:pt x="14" y="14"/>
                  <a:pt x="14" y="14"/>
                  <a:pt x="14" y="14"/>
                </a:cubicBezTo>
                <a:cubicBezTo>
                  <a:pt x="12" y="12"/>
                  <a:pt x="12" y="12"/>
                  <a:pt x="12" y="12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7"/>
                  <a:pt x="7" y="17"/>
                </a:cubicBezTo>
                <a:cubicBezTo>
                  <a:pt x="7" y="17"/>
                  <a:pt x="7" y="18"/>
                  <a:pt x="7" y="18"/>
                </a:cubicBezTo>
                <a:cubicBezTo>
                  <a:pt x="8" y="18"/>
                  <a:pt x="8" y="18"/>
                  <a:pt x="8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7" y="23"/>
                  <a:pt x="7" y="23"/>
                  <a:pt x="7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1" name="Freeform 63"/>
          <p:cNvSpPr>
            <a:spLocks noEditPoints="1"/>
          </p:cNvSpPr>
          <p:nvPr/>
        </p:nvSpPr>
        <p:spPr bwMode="auto">
          <a:xfrm>
            <a:off x="6940550" y="3252788"/>
            <a:ext cx="139700" cy="138113"/>
          </a:xfrm>
          <a:custGeom>
            <a:avLst/>
            <a:gdLst>
              <a:gd name="T0" fmla="*/ 0 w 88"/>
              <a:gd name="T1" fmla="*/ 67 h 87"/>
              <a:gd name="T2" fmla="*/ 48 w 88"/>
              <a:gd name="T3" fmla="*/ 20 h 87"/>
              <a:gd name="T4" fmla="*/ 68 w 88"/>
              <a:gd name="T5" fmla="*/ 39 h 87"/>
              <a:gd name="T6" fmla="*/ 20 w 88"/>
              <a:gd name="T7" fmla="*/ 87 h 87"/>
              <a:gd name="T8" fmla="*/ 0 w 88"/>
              <a:gd name="T9" fmla="*/ 67 h 87"/>
              <a:gd name="T10" fmla="*/ 0 w 88"/>
              <a:gd name="T11" fmla="*/ 67 h 87"/>
              <a:gd name="T12" fmla="*/ 52 w 88"/>
              <a:gd name="T13" fmla="*/ 16 h 87"/>
              <a:gd name="T14" fmla="*/ 68 w 88"/>
              <a:gd name="T15" fmla="*/ 0 h 87"/>
              <a:gd name="T16" fmla="*/ 88 w 88"/>
              <a:gd name="T17" fmla="*/ 20 h 87"/>
              <a:gd name="T18" fmla="*/ 72 w 88"/>
              <a:gd name="T19" fmla="*/ 35 h 87"/>
              <a:gd name="T20" fmla="*/ 52 w 88"/>
              <a:gd name="T21" fmla="*/ 16 h 87"/>
              <a:gd name="T22" fmla="*/ 52 w 88"/>
              <a:gd name="T23" fmla="*/ 16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8" h="87">
                <a:moveTo>
                  <a:pt x="0" y="67"/>
                </a:moveTo>
                <a:lnTo>
                  <a:pt x="48" y="20"/>
                </a:lnTo>
                <a:lnTo>
                  <a:pt x="68" y="39"/>
                </a:lnTo>
                <a:lnTo>
                  <a:pt x="20" y="87"/>
                </a:lnTo>
                <a:lnTo>
                  <a:pt x="0" y="67"/>
                </a:lnTo>
                <a:lnTo>
                  <a:pt x="0" y="67"/>
                </a:lnTo>
                <a:close/>
                <a:moveTo>
                  <a:pt x="52" y="16"/>
                </a:moveTo>
                <a:lnTo>
                  <a:pt x="68" y="0"/>
                </a:lnTo>
                <a:lnTo>
                  <a:pt x="88" y="20"/>
                </a:lnTo>
                <a:lnTo>
                  <a:pt x="72" y="35"/>
                </a:lnTo>
                <a:lnTo>
                  <a:pt x="52" y="16"/>
                </a:lnTo>
                <a:lnTo>
                  <a:pt x="52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" name="Freeform 64"/>
          <p:cNvSpPr>
            <a:spLocks noEditPoints="1"/>
          </p:cNvSpPr>
          <p:nvPr/>
        </p:nvSpPr>
        <p:spPr bwMode="auto">
          <a:xfrm>
            <a:off x="7004050" y="3346450"/>
            <a:ext cx="114300" cy="114300"/>
          </a:xfrm>
          <a:custGeom>
            <a:avLst/>
            <a:gdLst>
              <a:gd name="T0" fmla="*/ 3 w 18"/>
              <a:gd name="T1" fmla="*/ 15 h 18"/>
              <a:gd name="T2" fmla="*/ 0 w 18"/>
              <a:gd name="T3" fmla="*/ 12 h 18"/>
              <a:gd name="T4" fmla="*/ 0 w 18"/>
              <a:gd name="T5" fmla="*/ 8 h 18"/>
              <a:gd name="T6" fmla="*/ 0 w 18"/>
              <a:gd name="T7" fmla="*/ 5 h 18"/>
              <a:gd name="T8" fmla="*/ 2 w 18"/>
              <a:gd name="T9" fmla="*/ 2 h 18"/>
              <a:gd name="T10" fmla="*/ 5 w 18"/>
              <a:gd name="T11" fmla="*/ 0 h 18"/>
              <a:gd name="T12" fmla="*/ 8 w 18"/>
              <a:gd name="T13" fmla="*/ 0 h 18"/>
              <a:gd name="T14" fmla="*/ 12 w 18"/>
              <a:gd name="T15" fmla="*/ 0 h 18"/>
              <a:gd name="T16" fmla="*/ 15 w 18"/>
              <a:gd name="T17" fmla="*/ 3 h 18"/>
              <a:gd name="T18" fmla="*/ 18 w 18"/>
              <a:gd name="T19" fmla="*/ 6 h 18"/>
              <a:gd name="T20" fmla="*/ 18 w 18"/>
              <a:gd name="T21" fmla="*/ 9 h 18"/>
              <a:gd name="T22" fmla="*/ 18 w 18"/>
              <a:gd name="T23" fmla="*/ 13 h 18"/>
              <a:gd name="T24" fmla="*/ 16 w 18"/>
              <a:gd name="T25" fmla="*/ 16 h 18"/>
              <a:gd name="T26" fmla="*/ 13 w 18"/>
              <a:gd name="T27" fmla="*/ 18 h 18"/>
              <a:gd name="T28" fmla="*/ 9 w 18"/>
              <a:gd name="T29" fmla="*/ 18 h 18"/>
              <a:gd name="T30" fmla="*/ 6 w 18"/>
              <a:gd name="T31" fmla="*/ 18 h 18"/>
              <a:gd name="T32" fmla="*/ 3 w 18"/>
              <a:gd name="T33" fmla="*/ 15 h 18"/>
              <a:gd name="T34" fmla="*/ 7 w 18"/>
              <a:gd name="T35" fmla="*/ 7 h 18"/>
              <a:gd name="T36" fmla="*/ 5 w 18"/>
              <a:gd name="T37" fmla="*/ 9 h 18"/>
              <a:gd name="T38" fmla="*/ 6 w 18"/>
              <a:gd name="T39" fmla="*/ 12 h 18"/>
              <a:gd name="T40" fmla="*/ 9 w 18"/>
              <a:gd name="T41" fmla="*/ 12 h 18"/>
              <a:gd name="T42" fmla="*/ 11 w 18"/>
              <a:gd name="T43" fmla="*/ 11 h 18"/>
              <a:gd name="T44" fmla="*/ 12 w 18"/>
              <a:gd name="T45" fmla="*/ 9 h 18"/>
              <a:gd name="T46" fmla="*/ 12 w 18"/>
              <a:gd name="T47" fmla="*/ 6 h 18"/>
              <a:gd name="T48" fmla="*/ 9 w 18"/>
              <a:gd name="T49" fmla="*/ 5 h 18"/>
              <a:gd name="T50" fmla="*/ 7 w 18"/>
              <a:gd name="T51" fmla="*/ 7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8" h="18">
                <a:moveTo>
                  <a:pt x="3" y="15"/>
                </a:moveTo>
                <a:cubicBezTo>
                  <a:pt x="2" y="14"/>
                  <a:pt x="1" y="13"/>
                  <a:pt x="0" y="12"/>
                </a:cubicBezTo>
                <a:cubicBezTo>
                  <a:pt x="0" y="11"/>
                  <a:pt x="0" y="9"/>
                  <a:pt x="0" y="8"/>
                </a:cubicBezTo>
                <a:cubicBezTo>
                  <a:pt x="0" y="7"/>
                  <a:pt x="0" y="6"/>
                  <a:pt x="0" y="5"/>
                </a:cubicBezTo>
                <a:cubicBezTo>
                  <a:pt x="1" y="4"/>
                  <a:pt x="1" y="3"/>
                  <a:pt x="2" y="2"/>
                </a:cubicBezTo>
                <a:cubicBezTo>
                  <a:pt x="3" y="1"/>
                  <a:pt x="4" y="1"/>
                  <a:pt x="5" y="0"/>
                </a:cubicBezTo>
                <a:cubicBezTo>
                  <a:pt x="6" y="0"/>
                  <a:pt x="7" y="0"/>
                  <a:pt x="8" y="0"/>
                </a:cubicBezTo>
                <a:cubicBezTo>
                  <a:pt x="10" y="0"/>
                  <a:pt x="11" y="0"/>
                  <a:pt x="12" y="0"/>
                </a:cubicBezTo>
                <a:cubicBezTo>
                  <a:pt x="13" y="1"/>
                  <a:pt x="14" y="1"/>
                  <a:pt x="15" y="3"/>
                </a:cubicBezTo>
                <a:cubicBezTo>
                  <a:pt x="16" y="4"/>
                  <a:pt x="17" y="5"/>
                  <a:pt x="18" y="6"/>
                </a:cubicBezTo>
                <a:cubicBezTo>
                  <a:pt x="18" y="7"/>
                  <a:pt x="18" y="8"/>
                  <a:pt x="18" y="9"/>
                </a:cubicBezTo>
                <a:cubicBezTo>
                  <a:pt x="18" y="11"/>
                  <a:pt x="18" y="12"/>
                  <a:pt x="18" y="13"/>
                </a:cubicBezTo>
                <a:cubicBezTo>
                  <a:pt x="17" y="14"/>
                  <a:pt x="16" y="15"/>
                  <a:pt x="16" y="16"/>
                </a:cubicBezTo>
                <a:cubicBezTo>
                  <a:pt x="15" y="16"/>
                  <a:pt x="14" y="17"/>
                  <a:pt x="13" y="18"/>
                </a:cubicBezTo>
                <a:cubicBezTo>
                  <a:pt x="12" y="18"/>
                  <a:pt x="11" y="18"/>
                  <a:pt x="9" y="18"/>
                </a:cubicBezTo>
                <a:cubicBezTo>
                  <a:pt x="8" y="18"/>
                  <a:pt x="7" y="18"/>
                  <a:pt x="6" y="18"/>
                </a:cubicBezTo>
                <a:cubicBezTo>
                  <a:pt x="5" y="17"/>
                  <a:pt x="4" y="16"/>
                  <a:pt x="3" y="15"/>
                </a:cubicBezTo>
                <a:close/>
                <a:moveTo>
                  <a:pt x="7" y="7"/>
                </a:moveTo>
                <a:cubicBezTo>
                  <a:pt x="6" y="8"/>
                  <a:pt x="6" y="8"/>
                  <a:pt x="5" y="9"/>
                </a:cubicBezTo>
                <a:cubicBezTo>
                  <a:pt x="5" y="10"/>
                  <a:pt x="6" y="11"/>
                  <a:pt x="6" y="12"/>
                </a:cubicBezTo>
                <a:cubicBezTo>
                  <a:pt x="7" y="12"/>
                  <a:pt x="8" y="12"/>
                  <a:pt x="9" y="12"/>
                </a:cubicBezTo>
                <a:cubicBezTo>
                  <a:pt x="9" y="12"/>
                  <a:pt x="10" y="12"/>
                  <a:pt x="11" y="11"/>
                </a:cubicBezTo>
                <a:cubicBezTo>
                  <a:pt x="12" y="10"/>
                  <a:pt x="12" y="9"/>
                  <a:pt x="12" y="9"/>
                </a:cubicBezTo>
                <a:cubicBezTo>
                  <a:pt x="12" y="8"/>
                  <a:pt x="12" y="7"/>
                  <a:pt x="12" y="6"/>
                </a:cubicBezTo>
                <a:cubicBezTo>
                  <a:pt x="11" y="6"/>
                  <a:pt x="10" y="5"/>
                  <a:pt x="9" y="5"/>
                </a:cubicBezTo>
                <a:cubicBezTo>
                  <a:pt x="8" y="5"/>
                  <a:pt x="8" y="6"/>
                  <a:pt x="7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3" name="Freeform 65"/>
          <p:cNvSpPr>
            <a:spLocks/>
          </p:cNvSpPr>
          <p:nvPr/>
        </p:nvSpPr>
        <p:spPr bwMode="auto">
          <a:xfrm>
            <a:off x="7073900" y="3416300"/>
            <a:ext cx="146050" cy="152400"/>
          </a:xfrm>
          <a:custGeom>
            <a:avLst/>
            <a:gdLst>
              <a:gd name="T0" fmla="*/ 12 w 23"/>
              <a:gd name="T1" fmla="*/ 24 h 24"/>
              <a:gd name="T2" fmla="*/ 8 w 23"/>
              <a:gd name="T3" fmla="*/ 20 h 24"/>
              <a:gd name="T4" fmla="*/ 15 w 23"/>
              <a:gd name="T5" fmla="*/ 13 h 24"/>
              <a:gd name="T6" fmla="*/ 16 w 23"/>
              <a:gd name="T7" fmla="*/ 11 h 24"/>
              <a:gd name="T8" fmla="*/ 15 w 23"/>
              <a:gd name="T9" fmla="*/ 10 h 24"/>
              <a:gd name="T10" fmla="*/ 13 w 23"/>
              <a:gd name="T11" fmla="*/ 9 h 24"/>
              <a:gd name="T12" fmla="*/ 11 w 23"/>
              <a:gd name="T13" fmla="*/ 10 h 24"/>
              <a:gd name="T14" fmla="*/ 4 w 23"/>
              <a:gd name="T15" fmla="*/ 17 h 24"/>
              <a:gd name="T16" fmla="*/ 0 w 23"/>
              <a:gd name="T17" fmla="*/ 12 h 24"/>
              <a:gd name="T18" fmla="*/ 12 w 23"/>
              <a:gd name="T19" fmla="*/ 0 h 24"/>
              <a:gd name="T20" fmla="*/ 16 w 23"/>
              <a:gd name="T21" fmla="*/ 4 h 24"/>
              <a:gd name="T22" fmla="*/ 14 w 23"/>
              <a:gd name="T23" fmla="*/ 6 h 24"/>
              <a:gd name="T24" fmla="*/ 18 w 23"/>
              <a:gd name="T25" fmla="*/ 6 h 24"/>
              <a:gd name="T26" fmla="*/ 21 w 23"/>
              <a:gd name="T27" fmla="*/ 8 h 24"/>
              <a:gd name="T28" fmla="*/ 23 w 23"/>
              <a:gd name="T29" fmla="*/ 11 h 24"/>
              <a:gd name="T30" fmla="*/ 23 w 23"/>
              <a:gd name="T31" fmla="*/ 13 h 24"/>
              <a:gd name="T32" fmla="*/ 22 w 23"/>
              <a:gd name="T33" fmla="*/ 15 h 24"/>
              <a:gd name="T34" fmla="*/ 20 w 23"/>
              <a:gd name="T35" fmla="*/ 16 h 24"/>
              <a:gd name="T36" fmla="*/ 12 w 23"/>
              <a:gd name="T37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" h="24">
                <a:moveTo>
                  <a:pt x="12" y="24"/>
                </a:moveTo>
                <a:cubicBezTo>
                  <a:pt x="8" y="20"/>
                  <a:pt x="8" y="20"/>
                  <a:pt x="8" y="20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6" y="12"/>
                  <a:pt x="16" y="11"/>
                </a:cubicBezTo>
                <a:cubicBezTo>
                  <a:pt x="16" y="11"/>
                  <a:pt x="15" y="10"/>
                  <a:pt x="15" y="10"/>
                </a:cubicBezTo>
                <a:cubicBezTo>
                  <a:pt x="15" y="10"/>
                  <a:pt x="14" y="10"/>
                  <a:pt x="13" y="9"/>
                </a:cubicBezTo>
                <a:cubicBezTo>
                  <a:pt x="13" y="9"/>
                  <a:pt x="12" y="9"/>
                  <a:pt x="11" y="10"/>
                </a:cubicBezTo>
                <a:cubicBezTo>
                  <a:pt x="4" y="17"/>
                  <a:pt x="4" y="17"/>
                  <a:pt x="4" y="17"/>
                </a:cubicBezTo>
                <a:cubicBezTo>
                  <a:pt x="0" y="12"/>
                  <a:pt x="0" y="12"/>
                  <a:pt x="0" y="12"/>
                </a:cubicBezTo>
                <a:cubicBezTo>
                  <a:pt x="12" y="0"/>
                  <a:pt x="12" y="0"/>
                  <a:pt x="12" y="0"/>
                </a:cubicBezTo>
                <a:cubicBezTo>
                  <a:pt x="16" y="4"/>
                  <a:pt x="16" y="4"/>
                  <a:pt x="16" y="4"/>
                </a:cubicBezTo>
                <a:cubicBezTo>
                  <a:pt x="14" y="6"/>
                  <a:pt x="14" y="6"/>
                  <a:pt x="14" y="6"/>
                </a:cubicBezTo>
                <a:cubicBezTo>
                  <a:pt x="15" y="6"/>
                  <a:pt x="17" y="6"/>
                  <a:pt x="18" y="6"/>
                </a:cubicBezTo>
                <a:cubicBezTo>
                  <a:pt x="19" y="7"/>
                  <a:pt x="20" y="7"/>
                  <a:pt x="21" y="8"/>
                </a:cubicBezTo>
                <a:cubicBezTo>
                  <a:pt x="22" y="9"/>
                  <a:pt x="22" y="10"/>
                  <a:pt x="23" y="11"/>
                </a:cubicBezTo>
                <a:cubicBezTo>
                  <a:pt x="23" y="12"/>
                  <a:pt x="23" y="12"/>
                  <a:pt x="23" y="13"/>
                </a:cubicBezTo>
                <a:cubicBezTo>
                  <a:pt x="22" y="14"/>
                  <a:pt x="22" y="14"/>
                  <a:pt x="22" y="15"/>
                </a:cubicBezTo>
                <a:cubicBezTo>
                  <a:pt x="21" y="16"/>
                  <a:pt x="21" y="16"/>
                  <a:pt x="20" y="16"/>
                </a:cubicBezTo>
                <a:cubicBezTo>
                  <a:pt x="12" y="24"/>
                  <a:pt x="12" y="24"/>
                  <a:pt x="12" y="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4" name="Freeform 66"/>
          <p:cNvSpPr>
            <a:spLocks/>
          </p:cNvSpPr>
          <p:nvPr/>
        </p:nvSpPr>
        <p:spPr bwMode="auto">
          <a:xfrm>
            <a:off x="7226300" y="3536950"/>
            <a:ext cx="144463" cy="146050"/>
          </a:xfrm>
          <a:custGeom>
            <a:avLst/>
            <a:gdLst>
              <a:gd name="T0" fmla="*/ 3 w 23"/>
              <a:gd name="T1" fmla="*/ 4 h 23"/>
              <a:gd name="T2" fmla="*/ 7 w 23"/>
              <a:gd name="T3" fmla="*/ 1 h 23"/>
              <a:gd name="T4" fmla="*/ 11 w 23"/>
              <a:gd name="T5" fmla="*/ 0 h 23"/>
              <a:gd name="T6" fmla="*/ 15 w 23"/>
              <a:gd name="T7" fmla="*/ 1 h 23"/>
              <a:gd name="T8" fmla="*/ 19 w 23"/>
              <a:gd name="T9" fmla="*/ 4 h 23"/>
              <a:gd name="T10" fmla="*/ 22 w 23"/>
              <a:gd name="T11" fmla="*/ 8 h 23"/>
              <a:gd name="T12" fmla="*/ 22 w 23"/>
              <a:gd name="T13" fmla="*/ 13 h 23"/>
              <a:gd name="T14" fmla="*/ 16 w 23"/>
              <a:gd name="T15" fmla="*/ 12 h 23"/>
              <a:gd name="T16" fmla="*/ 17 w 23"/>
              <a:gd name="T17" fmla="*/ 11 h 23"/>
              <a:gd name="T18" fmla="*/ 17 w 23"/>
              <a:gd name="T19" fmla="*/ 10 h 23"/>
              <a:gd name="T20" fmla="*/ 16 w 23"/>
              <a:gd name="T21" fmla="*/ 8 h 23"/>
              <a:gd name="T22" fmla="*/ 15 w 23"/>
              <a:gd name="T23" fmla="*/ 8 h 23"/>
              <a:gd name="T24" fmla="*/ 14 w 23"/>
              <a:gd name="T25" fmla="*/ 6 h 23"/>
              <a:gd name="T26" fmla="*/ 12 w 23"/>
              <a:gd name="T27" fmla="*/ 6 h 23"/>
              <a:gd name="T28" fmla="*/ 10 w 23"/>
              <a:gd name="T29" fmla="*/ 7 h 23"/>
              <a:gd name="T30" fmla="*/ 8 w 23"/>
              <a:gd name="T31" fmla="*/ 9 h 23"/>
              <a:gd name="T32" fmla="*/ 6 w 23"/>
              <a:gd name="T33" fmla="*/ 10 h 23"/>
              <a:gd name="T34" fmla="*/ 6 w 23"/>
              <a:gd name="T35" fmla="*/ 12 h 23"/>
              <a:gd name="T36" fmla="*/ 6 w 23"/>
              <a:gd name="T37" fmla="*/ 14 h 23"/>
              <a:gd name="T38" fmla="*/ 7 w 23"/>
              <a:gd name="T39" fmla="*/ 16 h 23"/>
              <a:gd name="T40" fmla="*/ 8 w 23"/>
              <a:gd name="T41" fmla="*/ 17 h 23"/>
              <a:gd name="T42" fmla="*/ 9 w 23"/>
              <a:gd name="T43" fmla="*/ 17 h 23"/>
              <a:gd name="T44" fmla="*/ 10 w 23"/>
              <a:gd name="T45" fmla="*/ 17 h 23"/>
              <a:gd name="T46" fmla="*/ 12 w 23"/>
              <a:gd name="T47" fmla="*/ 17 h 23"/>
              <a:gd name="T48" fmla="*/ 13 w 23"/>
              <a:gd name="T49" fmla="*/ 23 h 23"/>
              <a:gd name="T50" fmla="*/ 10 w 23"/>
              <a:gd name="T51" fmla="*/ 23 h 23"/>
              <a:gd name="T52" fmla="*/ 8 w 23"/>
              <a:gd name="T53" fmla="*/ 23 h 23"/>
              <a:gd name="T54" fmla="*/ 5 w 23"/>
              <a:gd name="T55" fmla="*/ 22 h 23"/>
              <a:gd name="T56" fmla="*/ 3 w 23"/>
              <a:gd name="T57" fmla="*/ 20 h 23"/>
              <a:gd name="T58" fmla="*/ 0 w 23"/>
              <a:gd name="T59" fmla="*/ 16 h 23"/>
              <a:gd name="T60" fmla="*/ 0 w 23"/>
              <a:gd name="T61" fmla="*/ 12 h 23"/>
              <a:gd name="T62" fmla="*/ 1 w 23"/>
              <a:gd name="T63" fmla="*/ 8 h 23"/>
              <a:gd name="T64" fmla="*/ 3 w 23"/>
              <a:gd name="T65" fmla="*/ 4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" h="23">
                <a:moveTo>
                  <a:pt x="3" y="4"/>
                </a:moveTo>
                <a:cubicBezTo>
                  <a:pt x="4" y="3"/>
                  <a:pt x="6" y="2"/>
                  <a:pt x="7" y="1"/>
                </a:cubicBezTo>
                <a:cubicBezTo>
                  <a:pt x="8" y="1"/>
                  <a:pt x="10" y="0"/>
                  <a:pt x="11" y="0"/>
                </a:cubicBezTo>
                <a:cubicBezTo>
                  <a:pt x="13" y="0"/>
                  <a:pt x="14" y="0"/>
                  <a:pt x="15" y="1"/>
                </a:cubicBezTo>
                <a:cubicBezTo>
                  <a:pt x="17" y="1"/>
                  <a:pt x="18" y="2"/>
                  <a:pt x="19" y="4"/>
                </a:cubicBezTo>
                <a:cubicBezTo>
                  <a:pt x="21" y="5"/>
                  <a:pt x="22" y="7"/>
                  <a:pt x="22" y="8"/>
                </a:cubicBezTo>
                <a:cubicBezTo>
                  <a:pt x="23" y="10"/>
                  <a:pt x="23" y="12"/>
                  <a:pt x="22" y="13"/>
                </a:cubicBezTo>
                <a:cubicBezTo>
                  <a:pt x="16" y="12"/>
                  <a:pt x="16" y="12"/>
                  <a:pt x="16" y="12"/>
                </a:cubicBezTo>
                <a:cubicBezTo>
                  <a:pt x="17" y="12"/>
                  <a:pt x="17" y="11"/>
                  <a:pt x="17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9"/>
                  <a:pt x="16" y="9"/>
                  <a:pt x="16" y="8"/>
                </a:cubicBezTo>
                <a:cubicBezTo>
                  <a:pt x="16" y="8"/>
                  <a:pt x="16" y="8"/>
                  <a:pt x="15" y="8"/>
                </a:cubicBezTo>
                <a:cubicBezTo>
                  <a:pt x="15" y="7"/>
                  <a:pt x="14" y="7"/>
                  <a:pt x="14" y="6"/>
                </a:cubicBezTo>
                <a:cubicBezTo>
                  <a:pt x="13" y="6"/>
                  <a:pt x="12" y="6"/>
                  <a:pt x="12" y="6"/>
                </a:cubicBezTo>
                <a:cubicBezTo>
                  <a:pt x="11" y="7"/>
                  <a:pt x="10" y="7"/>
                  <a:pt x="10" y="7"/>
                </a:cubicBezTo>
                <a:cubicBezTo>
                  <a:pt x="9" y="8"/>
                  <a:pt x="8" y="8"/>
                  <a:pt x="8" y="9"/>
                </a:cubicBezTo>
                <a:cubicBezTo>
                  <a:pt x="7" y="9"/>
                  <a:pt x="7" y="10"/>
                  <a:pt x="6" y="10"/>
                </a:cubicBezTo>
                <a:cubicBezTo>
                  <a:pt x="6" y="11"/>
                  <a:pt x="6" y="12"/>
                  <a:pt x="6" y="12"/>
                </a:cubicBezTo>
                <a:cubicBezTo>
                  <a:pt x="6" y="13"/>
                  <a:pt x="6" y="14"/>
                  <a:pt x="6" y="14"/>
                </a:cubicBezTo>
                <a:cubicBezTo>
                  <a:pt x="6" y="15"/>
                  <a:pt x="6" y="16"/>
                  <a:pt x="7" y="16"/>
                </a:cubicBezTo>
                <a:cubicBezTo>
                  <a:pt x="7" y="16"/>
                  <a:pt x="7" y="17"/>
                  <a:pt x="8" y="17"/>
                </a:cubicBezTo>
                <a:cubicBezTo>
                  <a:pt x="8" y="17"/>
                  <a:pt x="8" y="17"/>
                  <a:pt x="9" y="17"/>
                </a:cubicBezTo>
                <a:cubicBezTo>
                  <a:pt x="9" y="17"/>
                  <a:pt x="10" y="17"/>
                  <a:pt x="10" y="17"/>
                </a:cubicBezTo>
                <a:cubicBezTo>
                  <a:pt x="11" y="17"/>
                  <a:pt x="11" y="17"/>
                  <a:pt x="12" y="17"/>
                </a:cubicBezTo>
                <a:cubicBezTo>
                  <a:pt x="13" y="23"/>
                  <a:pt x="13" y="23"/>
                  <a:pt x="13" y="23"/>
                </a:cubicBezTo>
                <a:cubicBezTo>
                  <a:pt x="12" y="23"/>
                  <a:pt x="11" y="23"/>
                  <a:pt x="10" y="23"/>
                </a:cubicBezTo>
                <a:cubicBezTo>
                  <a:pt x="9" y="23"/>
                  <a:pt x="9" y="23"/>
                  <a:pt x="8" y="23"/>
                </a:cubicBezTo>
                <a:cubicBezTo>
                  <a:pt x="7" y="23"/>
                  <a:pt x="6" y="22"/>
                  <a:pt x="5" y="22"/>
                </a:cubicBezTo>
                <a:cubicBezTo>
                  <a:pt x="4" y="21"/>
                  <a:pt x="3" y="21"/>
                  <a:pt x="3" y="20"/>
                </a:cubicBezTo>
                <a:cubicBezTo>
                  <a:pt x="2" y="19"/>
                  <a:pt x="1" y="18"/>
                  <a:pt x="0" y="16"/>
                </a:cubicBezTo>
                <a:cubicBezTo>
                  <a:pt x="0" y="15"/>
                  <a:pt x="0" y="13"/>
                  <a:pt x="0" y="12"/>
                </a:cubicBezTo>
                <a:cubicBezTo>
                  <a:pt x="0" y="10"/>
                  <a:pt x="0" y="9"/>
                  <a:pt x="1" y="8"/>
                </a:cubicBezTo>
                <a:cubicBezTo>
                  <a:pt x="1" y="6"/>
                  <a:pt x="2" y="5"/>
                  <a:pt x="3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5" name="Freeform 67"/>
          <p:cNvSpPr>
            <a:spLocks noEditPoints="1"/>
          </p:cNvSpPr>
          <p:nvPr/>
        </p:nvSpPr>
        <p:spPr bwMode="auto">
          <a:xfrm>
            <a:off x="4419600" y="3144838"/>
            <a:ext cx="144463" cy="144463"/>
          </a:xfrm>
          <a:custGeom>
            <a:avLst/>
            <a:gdLst>
              <a:gd name="T0" fmla="*/ 3 w 23"/>
              <a:gd name="T1" fmla="*/ 20 h 23"/>
              <a:gd name="T2" fmla="*/ 0 w 23"/>
              <a:gd name="T3" fmla="*/ 16 h 23"/>
              <a:gd name="T4" fmla="*/ 0 w 23"/>
              <a:gd name="T5" fmla="*/ 12 h 23"/>
              <a:gd name="T6" fmla="*/ 1 w 23"/>
              <a:gd name="T7" fmla="*/ 8 h 23"/>
              <a:gd name="T8" fmla="*/ 3 w 23"/>
              <a:gd name="T9" fmla="*/ 4 h 23"/>
              <a:gd name="T10" fmla="*/ 7 w 23"/>
              <a:gd name="T11" fmla="*/ 1 h 23"/>
              <a:gd name="T12" fmla="*/ 11 w 23"/>
              <a:gd name="T13" fmla="*/ 0 h 23"/>
              <a:gd name="T14" fmla="*/ 16 w 23"/>
              <a:gd name="T15" fmla="*/ 1 h 23"/>
              <a:gd name="T16" fmla="*/ 20 w 23"/>
              <a:gd name="T17" fmla="*/ 4 h 23"/>
              <a:gd name="T18" fmla="*/ 22 w 23"/>
              <a:gd name="T19" fmla="*/ 7 h 23"/>
              <a:gd name="T20" fmla="*/ 23 w 23"/>
              <a:gd name="T21" fmla="*/ 12 h 23"/>
              <a:gd name="T22" fmla="*/ 22 w 23"/>
              <a:gd name="T23" fmla="*/ 16 h 23"/>
              <a:gd name="T24" fmla="*/ 19 w 23"/>
              <a:gd name="T25" fmla="*/ 20 h 23"/>
              <a:gd name="T26" fmla="*/ 15 w 23"/>
              <a:gd name="T27" fmla="*/ 22 h 23"/>
              <a:gd name="T28" fmla="*/ 11 w 23"/>
              <a:gd name="T29" fmla="*/ 23 h 23"/>
              <a:gd name="T30" fmla="*/ 7 w 23"/>
              <a:gd name="T31" fmla="*/ 23 h 23"/>
              <a:gd name="T32" fmla="*/ 3 w 23"/>
              <a:gd name="T33" fmla="*/ 20 h 23"/>
              <a:gd name="T34" fmla="*/ 8 w 23"/>
              <a:gd name="T35" fmla="*/ 9 h 23"/>
              <a:gd name="T36" fmla="*/ 7 w 23"/>
              <a:gd name="T37" fmla="*/ 10 h 23"/>
              <a:gd name="T38" fmla="*/ 6 w 23"/>
              <a:gd name="T39" fmla="*/ 12 h 23"/>
              <a:gd name="T40" fmla="*/ 6 w 23"/>
              <a:gd name="T41" fmla="*/ 14 h 23"/>
              <a:gd name="T42" fmla="*/ 7 w 23"/>
              <a:gd name="T43" fmla="*/ 16 h 23"/>
              <a:gd name="T44" fmla="*/ 9 w 23"/>
              <a:gd name="T45" fmla="*/ 17 h 23"/>
              <a:gd name="T46" fmla="*/ 11 w 23"/>
              <a:gd name="T47" fmla="*/ 17 h 23"/>
              <a:gd name="T48" fmla="*/ 13 w 23"/>
              <a:gd name="T49" fmla="*/ 16 h 23"/>
              <a:gd name="T50" fmla="*/ 15 w 23"/>
              <a:gd name="T51" fmla="*/ 15 h 23"/>
              <a:gd name="T52" fmla="*/ 16 w 23"/>
              <a:gd name="T53" fmla="*/ 13 h 23"/>
              <a:gd name="T54" fmla="*/ 17 w 23"/>
              <a:gd name="T55" fmla="*/ 11 h 23"/>
              <a:gd name="T56" fmla="*/ 17 w 23"/>
              <a:gd name="T57" fmla="*/ 9 h 23"/>
              <a:gd name="T58" fmla="*/ 16 w 23"/>
              <a:gd name="T59" fmla="*/ 7 h 23"/>
              <a:gd name="T60" fmla="*/ 14 w 23"/>
              <a:gd name="T61" fmla="*/ 6 h 23"/>
              <a:gd name="T62" fmla="*/ 12 w 23"/>
              <a:gd name="T63" fmla="*/ 6 h 23"/>
              <a:gd name="T64" fmla="*/ 10 w 23"/>
              <a:gd name="T65" fmla="*/ 7 h 23"/>
              <a:gd name="T66" fmla="*/ 8 w 23"/>
              <a:gd name="T67" fmla="*/ 9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3" h="23">
                <a:moveTo>
                  <a:pt x="3" y="20"/>
                </a:moveTo>
                <a:cubicBezTo>
                  <a:pt x="2" y="19"/>
                  <a:pt x="1" y="18"/>
                  <a:pt x="0" y="16"/>
                </a:cubicBezTo>
                <a:cubicBezTo>
                  <a:pt x="0" y="15"/>
                  <a:pt x="0" y="13"/>
                  <a:pt x="0" y="12"/>
                </a:cubicBezTo>
                <a:cubicBezTo>
                  <a:pt x="0" y="10"/>
                  <a:pt x="0" y="9"/>
                  <a:pt x="1" y="8"/>
                </a:cubicBezTo>
                <a:cubicBezTo>
                  <a:pt x="2" y="6"/>
                  <a:pt x="2" y="5"/>
                  <a:pt x="3" y="4"/>
                </a:cubicBezTo>
                <a:cubicBezTo>
                  <a:pt x="5" y="3"/>
                  <a:pt x="6" y="2"/>
                  <a:pt x="7" y="1"/>
                </a:cubicBezTo>
                <a:cubicBezTo>
                  <a:pt x="9" y="1"/>
                  <a:pt x="10" y="0"/>
                  <a:pt x="11" y="0"/>
                </a:cubicBezTo>
                <a:cubicBezTo>
                  <a:pt x="13" y="0"/>
                  <a:pt x="14" y="1"/>
                  <a:pt x="16" y="1"/>
                </a:cubicBezTo>
                <a:cubicBezTo>
                  <a:pt x="17" y="2"/>
                  <a:pt x="19" y="2"/>
                  <a:pt x="20" y="4"/>
                </a:cubicBezTo>
                <a:cubicBezTo>
                  <a:pt x="21" y="5"/>
                  <a:pt x="22" y="6"/>
                  <a:pt x="22" y="7"/>
                </a:cubicBezTo>
                <a:cubicBezTo>
                  <a:pt x="23" y="9"/>
                  <a:pt x="23" y="10"/>
                  <a:pt x="23" y="12"/>
                </a:cubicBezTo>
                <a:cubicBezTo>
                  <a:pt x="23" y="13"/>
                  <a:pt x="22" y="15"/>
                  <a:pt x="22" y="16"/>
                </a:cubicBezTo>
                <a:cubicBezTo>
                  <a:pt x="21" y="17"/>
                  <a:pt x="20" y="19"/>
                  <a:pt x="19" y="20"/>
                </a:cubicBezTo>
                <a:cubicBezTo>
                  <a:pt x="18" y="21"/>
                  <a:pt x="17" y="22"/>
                  <a:pt x="15" y="22"/>
                </a:cubicBezTo>
                <a:cubicBezTo>
                  <a:pt x="14" y="23"/>
                  <a:pt x="13" y="23"/>
                  <a:pt x="11" y="23"/>
                </a:cubicBezTo>
                <a:cubicBezTo>
                  <a:pt x="10" y="23"/>
                  <a:pt x="8" y="23"/>
                  <a:pt x="7" y="23"/>
                </a:cubicBezTo>
                <a:cubicBezTo>
                  <a:pt x="5" y="22"/>
                  <a:pt x="4" y="21"/>
                  <a:pt x="3" y="20"/>
                </a:cubicBezTo>
                <a:close/>
                <a:moveTo>
                  <a:pt x="8" y="9"/>
                </a:moveTo>
                <a:cubicBezTo>
                  <a:pt x="7" y="9"/>
                  <a:pt x="7" y="10"/>
                  <a:pt x="7" y="10"/>
                </a:cubicBezTo>
                <a:cubicBezTo>
                  <a:pt x="6" y="11"/>
                  <a:pt x="6" y="12"/>
                  <a:pt x="6" y="12"/>
                </a:cubicBezTo>
                <a:cubicBezTo>
                  <a:pt x="6" y="13"/>
                  <a:pt x="6" y="14"/>
                  <a:pt x="6" y="14"/>
                </a:cubicBezTo>
                <a:cubicBezTo>
                  <a:pt x="6" y="15"/>
                  <a:pt x="6" y="16"/>
                  <a:pt x="7" y="16"/>
                </a:cubicBezTo>
                <a:cubicBezTo>
                  <a:pt x="8" y="17"/>
                  <a:pt x="8" y="17"/>
                  <a:pt x="9" y="17"/>
                </a:cubicBezTo>
                <a:cubicBezTo>
                  <a:pt x="10" y="17"/>
                  <a:pt x="10" y="17"/>
                  <a:pt x="11" y="17"/>
                </a:cubicBezTo>
                <a:cubicBezTo>
                  <a:pt x="12" y="17"/>
                  <a:pt x="12" y="17"/>
                  <a:pt x="13" y="16"/>
                </a:cubicBezTo>
                <a:cubicBezTo>
                  <a:pt x="14" y="16"/>
                  <a:pt x="14" y="16"/>
                  <a:pt x="15" y="15"/>
                </a:cubicBezTo>
                <a:cubicBezTo>
                  <a:pt x="15" y="15"/>
                  <a:pt x="16" y="14"/>
                  <a:pt x="16" y="13"/>
                </a:cubicBezTo>
                <a:cubicBezTo>
                  <a:pt x="16" y="13"/>
                  <a:pt x="17" y="12"/>
                  <a:pt x="17" y="11"/>
                </a:cubicBezTo>
                <a:cubicBezTo>
                  <a:pt x="17" y="11"/>
                  <a:pt x="17" y="10"/>
                  <a:pt x="17" y="9"/>
                </a:cubicBezTo>
                <a:cubicBezTo>
                  <a:pt x="17" y="9"/>
                  <a:pt x="16" y="8"/>
                  <a:pt x="16" y="7"/>
                </a:cubicBezTo>
                <a:cubicBezTo>
                  <a:pt x="15" y="7"/>
                  <a:pt x="14" y="7"/>
                  <a:pt x="14" y="6"/>
                </a:cubicBezTo>
                <a:cubicBezTo>
                  <a:pt x="13" y="6"/>
                  <a:pt x="12" y="6"/>
                  <a:pt x="12" y="6"/>
                </a:cubicBezTo>
                <a:cubicBezTo>
                  <a:pt x="11" y="6"/>
                  <a:pt x="10" y="7"/>
                  <a:pt x="10" y="7"/>
                </a:cubicBezTo>
                <a:cubicBezTo>
                  <a:pt x="9" y="8"/>
                  <a:pt x="9" y="8"/>
                  <a:pt x="8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6" name="Freeform 68"/>
          <p:cNvSpPr>
            <a:spLocks noEditPoints="1"/>
          </p:cNvSpPr>
          <p:nvPr/>
        </p:nvSpPr>
        <p:spPr bwMode="auto">
          <a:xfrm>
            <a:off x="4470400" y="3252788"/>
            <a:ext cx="169863" cy="144463"/>
          </a:xfrm>
          <a:custGeom>
            <a:avLst/>
            <a:gdLst>
              <a:gd name="T0" fmla="*/ 12 w 27"/>
              <a:gd name="T1" fmla="*/ 21 h 23"/>
              <a:gd name="T2" fmla="*/ 11 w 27"/>
              <a:gd name="T3" fmla="*/ 18 h 23"/>
              <a:gd name="T4" fmla="*/ 11 w 27"/>
              <a:gd name="T5" fmla="*/ 15 h 23"/>
              <a:gd name="T6" fmla="*/ 4 w 27"/>
              <a:gd name="T7" fmla="*/ 22 h 23"/>
              <a:gd name="T8" fmla="*/ 0 w 27"/>
              <a:gd name="T9" fmla="*/ 17 h 23"/>
              <a:gd name="T10" fmla="*/ 17 w 27"/>
              <a:gd name="T11" fmla="*/ 0 h 23"/>
              <a:gd name="T12" fmla="*/ 20 w 27"/>
              <a:gd name="T13" fmla="*/ 4 h 23"/>
              <a:gd name="T14" fmla="*/ 19 w 27"/>
              <a:gd name="T15" fmla="*/ 6 h 23"/>
              <a:gd name="T16" fmla="*/ 22 w 27"/>
              <a:gd name="T17" fmla="*/ 6 h 23"/>
              <a:gd name="T18" fmla="*/ 25 w 27"/>
              <a:gd name="T19" fmla="*/ 8 h 23"/>
              <a:gd name="T20" fmla="*/ 26 w 27"/>
              <a:gd name="T21" fmla="*/ 10 h 23"/>
              <a:gd name="T22" fmla="*/ 27 w 27"/>
              <a:gd name="T23" fmla="*/ 14 h 23"/>
              <a:gd name="T24" fmla="*/ 26 w 27"/>
              <a:gd name="T25" fmla="*/ 17 h 23"/>
              <a:gd name="T26" fmla="*/ 24 w 27"/>
              <a:gd name="T27" fmla="*/ 20 h 23"/>
              <a:gd name="T28" fmla="*/ 21 w 27"/>
              <a:gd name="T29" fmla="*/ 22 h 23"/>
              <a:gd name="T30" fmla="*/ 18 w 27"/>
              <a:gd name="T31" fmla="*/ 23 h 23"/>
              <a:gd name="T32" fmla="*/ 15 w 27"/>
              <a:gd name="T33" fmla="*/ 22 h 23"/>
              <a:gd name="T34" fmla="*/ 12 w 27"/>
              <a:gd name="T35" fmla="*/ 21 h 23"/>
              <a:gd name="T36" fmla="*/ 15 w 27"/>
              <a:gd name="T37" fmla="*/ 16 h 23"/>
              <a:gd name="T38" fmla="*/ 16 w 27"/>
              <a:gd name="T39" fmla="*/ 16 h 23"/>
              <a:gd name="T40" fmla="*/ 17 w 27"/>
              <a:gd name="T41" fmla="*/ 16 h 23"/>
              <a:gd name="T42" fmla="*/ 18 w 27"/>
              <a:gd name="T43" fmla="*/ 16 h 23"/>
              <a:gd name="T44" fmla="*/ 20 w 27"/>
              <a:gd name="T45" fmla="*/ 15 h 23"/>
              <a:gd name="T46" fmla="*/ 21 w 27"/>
              <a:gd name="T47" fmla="*/ 13 h 23"/>
              <a:gd name="T48" fmla="*/ 20 w 27"/>
              <a:gd name="T49" fmla="*/ 10 h 23"/>
              <a:gd name="T50" fmla="*/ 16 w 27"/>
              <a:gd name="T51" fmla="*/ 9 h 23"/>
              <a:gd name="T52" fmla="*/ 14 w 27"/>
              <a:gd name="T53" fmla="*/ 11 h 23"/>
              <a:gd name="T54" fmla="*/ 14 w 27"/>
              <a:gd name="T55" fmla="*/ 14 h 23"/>
              <a:gd name="T56" fmla="*/ 15 w 27"/>
              <a:gd name="T57" fmla="*/ 16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7" h="23">
                <a:moveTo>
                  <a:pt x="12" y="21"/>
                </a:moveTo>
                <a:cubicBezTo>
                  <a:pt x="12" y="20"/>
                  <a:pt x="11" y="19"/>
                  <a:pt x="11" y="18"/>
                </a:cubicBezTo>
                <a:cubicBezTo>
                  <a:pt x="10" y="17"/>
                  <a:pt x="10" y="16"/>
                  <a:pt x="11" y="15"/>
                </a:cubicBezTo>
                <a:cubicBezTo>
                  <a:pt x="4" y="22"/>
                  <a:pt x="4" y="22"/>
                  <a:pt x="4" y="22"/>
                </a:cubicBezTo>
                <a:cubicBezTo>
                  <a:pt x="0" y="17"/>
                  <a:pt x="0" y="17"/>
                  <a:pt x="0" y="17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4"/>
                  <a:pt x="20" y="4"/>
                  <a:pt x="20" y="4"/>
                </a:cubicBezTo>
                <a:cubicBezTo>
                  <a:pt x="19" y="6"/>
                  <a:pt x="19" y="6"/>
                  <a:pt x="19" y="6"/>
                </a:cubicBezTo>
                <a:cubicBezTo>
                  <a:pt x="20" y="6"/>
                  <a:pt x="21" y="6"/>
                  <a:pt x="22" y="6"/>
                </a:cubicBezTo>
                <a:cubicBezTo>
                  <a:pt x="23" y="6"/>
                  <a:pt x="24" y="7"/>
                  <a:pt x="25" y="8"/>
                </a:cubicBezTo>
                <a:cubicBezTo>
                  <a:pt x="25" y="9"/>
                  <a:pt x="26" y="9"/>
                  <a:pt x="26" y="10"/>
                </a:cubicBezTo>
                <a:cubicBezTo>
                  <a:pt x="27" y="11"/>
                  <a:pt x="27" y="13"/>
                  <a:pt x="27" y="14"/>
                </a:cubicBezTo>
                <a:cubicBezTo>
                  <a:pt x="27" y="15"/>
                  <a:pt x="27" y="16"/>
                  <a:pt x="26" y="17"/>
                </a:cubicBezTo>
                <a:cubicBezTo>
                  <a:pt x="26" y="18"/>
                  <a:pt x="25" y="19"/>
                  <a:pt x="24" y="20"/>
                </a:cubicBezTo>
                <a:cubicBezTo>
                  <a:pt x="23" y="21"/>
                  <a:pt x="22" y="21"/>
                  <a:pt x="21" y="22"/>
                </a:cubicBezTo>
                <a:cubicBezTo>
                  <a:pt x="20" y="22"/>
                  <a:pt x="19" y="23"/>
                  <a:pt x="18" y="23"/>
                </a:cubicBezTo>
                <a:cubicBezTo>
                  <a:pt x="17" y="23"/>
                  <a:pt x="16" y="23"/>
                  <a:pt x="15" y="22"/>
                </a:cubicBezTo>
                <a:cubicBezTo>
                  <a:pt x="14" y="22"/>
                  <a:pt x="13" y="22"/>
                  <a:pt x="12" y="21"/>
                </a:cubicBezTo>
                <a:close/>
                <a:moveTo>
                  <a:pt x="15" y="16"/>
                </a:moveTo>
                <a:cubicBezTo>
                  <a:pt x="15" y="16"/>
                  <a:pt x="15" y="16"/>
                  <a:pt x="16" y="16"/>
                </a:cubicBezTo>
                <a:cubicBezTo>
                  <a:pt x="16" y="16"/>
                  <a:pt x="17" y="16"/>
                  <a:pt x="17" y="16"/>
                </a:cubicBezTo>
                <a:cubicBezTo>
                  <a:pt x="17" y="16"/>
                  <a:pt x="18" y="16"/>
                  <a:pt x="18" y="16"/>
                </a:cubicBezTo>
                <a:cubicBezTo>
                  <a:pt x="19" y="16"/>
                  <a:pt x="19" y="16"/>
                  <a:pt x="20" y="15"/>
                </a:cubicBezTo>
                <a:cubicBezTo>
                  <a:pt x="20" y="14"/>
                  <a:pt x="21" y="14"/>
                  <a:pt x="21" y="13"/>
                </a:cubicBezTo>
                <a:cubicBezTo>
                  <a:pt x="21" y="12"/>
                  <a:pt x="20" y="11"/>
                  <a:pt x="20" y="10"/>
                </a:cubicBezTo>
                <a:cubicBezTo>
                  <a:pt x="19" y="9"/>
                  <a:pt x="18" y="9"/>
                  <a:pt x="16" y="9"/>
                </a:cubicBezTo>
                <a:cubicBezTo>
                  <a:pt x="14" y="11"/>
                  <a:pt x="14" y="11"/>
                  <a:pt x="14" y="11"/>
                </a:cubicBezTo>
                <a:cubicBezTo>
                  <a:pt x="14" y="12"/>
                  <a:pt x="14" y="13"/>
                  <a:pt x="14" y="14"/>
                </a:cubicBezTo>
                <a:cubicBezTo>
                  <a:pt x="14" y="15"/>
                  <a:pt x="14" y="15"/>
                  <a:pt x="15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7" name="Freeform 69"/>
          <p:cNvSpPr>
            <a:spLocks/>
          </p:cNvSpPr>
          <p:nvPr/>
        </p:nvSpPr>
        <p:spPr bwMode="auto">
          <a:xfrm>
            <a:off x="4608513" y="3327400"/>
            <a:ext cx="120650" cy="146050"/>
          </a:xfrm>
          <a:custGeom>
            <a:avLst/>
            <a:gdLst>
              <a:gd name="T0" fmla="*/ 6 w 19"/>
              <a:gd name="T1" fmla="*/ 23 h 23"/>
              <a:gd name="T2" fmla="*/ 4 w 19"/>
              <a:gd name="T3" fmla="*/ 22 h 23"/>
              <a:gd name="T4" fmla="*/ 2 w 19"/>
              <a:gd name="T5" fmla="*/ 20 h 23"/>
              <a:gd name="T6" fmla="*/ 0 w 19"/>
              <a:gd name="T7" fmla="*/ 18 h 23"/>
              <a:gd name="T8" fmla="*/ 0 w 19"/>
              <a:gd name="T9" fmla="*/ 17 h 23"/>
              <a:gd name="T10" fmla="*/ 0 w 19"/>
              <a:gd name="T11" fmla="*/ 15 h 23"/>
              <a:gd name="T12" fmla="*/ 1 w 19"/>
              <a:gd name="T13" fmla="*/ 13 h 23"/>
              <a:gd name="T14" fmla="*/ 7 w 19"/>
              <a:gd name="T15" fmla="*/ 7 h 23"/>
              <a:gd name="T16" fmla="*/ 5 w 19"/>
              <a:gd name="T17" fmla="*/ 6 h 23"/>
              <a:gd name="T18" fmla="*/ 9 w 19"/>
              <a:gd name="T19" fmla="*/ 2 h 23"/>
              <a:gd name="T20" fmla="*/ 10 w 19"/>
              <a:gd name="T21" fmla="*/ 4 h 23"/>
              <a:gd name="T22" fmla="*/ 14 w 19"/>
              <a:gd name="T23" fmla="*/ 0 h 23"/>
              <a:gd name="T24" fmla="*/ 19 w 19"/>
              <a:gd name="T25" fmla="*/ 4 h 23"/>
              <a:gd name="T26" fmla="*/ 15 w 19"/>
              <a:gd name="T27" fmla="*/ 8 h 23"/>
              <a:gd name="T28" fmla="*/ 17 w 19"/>
              <a:gd name="T29" fmla="*/ 11 h 23"/>
              <a:gd name="T30" fmla="*/ 14 w 19"/>
              <a:gd name="T31" fmla="*/ 14 h 23"/>
              <a:gd name="T32" fmla="*/ 11 w 19"/>
              <a:gd name="T33" fmla="*/ 12 h 23"/>
              <a:gd name="T34" fmla="*/ 7 w 19"/>
              <a:gd name="T35" fmla="*/ 16 h 23"/>
              <a:gd name="T36" fmla="*/ 7 w 19"/>
              <a:gd name="T37" fmla="*/ 17 h 23"/>
              <a:gd name="T38" fmla="*/ 7 w 19"/>
              <a:gd name="T39" fmla="*/ 18 h 23"/>
              <a:gd name="T40" fmla="*/ 8 w 19"/>
              <a:gd name="T41" fmla="*/ 18 h 23"/>
              <a:gd name="T42" fmla="*/ 9 w 19"/>
              <a:gd name="T43" fmla="*/ 19 h 23"/>
              <a:gd name="T44" fmla="*/ 6 w 19"/>
              <a:gd name="T45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9" h="23">
                <a:moveTo>
                  <a:pt x="6" y="23"/>
                </a:moveTo>
                <a:cubicBezTo>
                  <a:pt x="6" y="23"/>
                  <a:pt x="5" y="22"/>
                  <a:pt x="4" y="22"/>
                </a:cubicBezTo>
                <a:cubicBezTo>
                  <a:pt x="3" y="21"/>
                  <a:pt x="2" y="21"/>
                  <a:pt x="2" y="20"/>
                </a:cubicBezTo>
                <a:cubicBezTo>
                  <a:pt x="1" y="19"/>
                  <a:pt x="1" y="19"/>
                  <a:pt x="0" y="18"/>
                </a:cubicBezTo>
                <a:cubicBezTo>
                  <a:pt x="0" y="18"/>
                  <a:pt x="0" y="17"/>
                  <a:pt x="0" y="17"/>
                </a:cubicBezTo>
                <a:cubicBezTo>
                  <a:pt x="0" y="16"/>
                  <a:pt x="0" y="15"/>
                  <a:pt x="0" y="15"/>
                </a:cubicBezTo>
                <a:cubicBezTo>
                  <a:pt x="0" y="14"/>
                  <a:pt x="1" y="13"/>
                  <a:pt x="1" y="13"/>
                </a:cubicBezTo>
                <a:cubicBezTo>
                  <a:pt x="7" y="7"/>
                  <a:pt x="7" y="7"/>
                  <a:pt x="7" y="7"/>
                </a:cubicBezTo>
                <a:cubicBezTo>
                  <a:pt x="5" y="6"/>
                  <a:pt x="5" y="6"/>
                  <a:pt x="5" y="6"/>
                </a:cubicBezTo>
                <a:cubicBezTo>
                  <a:pt x="9" y="2"/>
                  <a:pt x="9" y="2"/>
                  <a:pt x="9" y="2"/>
                </a:cubicBezTo>
                <a:cubicBezTo>
                  <a:pt x="10" y="4"/>
                  <a:pt x="10" y="4"/>
                  <a:pt x="10" y="4"/>
                </a:cubicBezTo>
                <a:cubicBezTo>
                  <a:pt x="14" y="0"/>
                  <a:pt x="14" y="0"/>
                  <a:pt x="14" y="0"/>
                </a:cubicBezTo>
                <a:cubicBezTo>
                  <a:pt x="19" y="4"/>
                  <a:pt x="19" y="4"/>
                  <a:pt x="19" y="4"/>
                </a:cubicBezTo>
                <a:cubicBezTo>
                  <a:pt x="15" y="8"/>
                  <a:pt x="15" y="8"/>
                  <a:pt x="15" y="8"/>
                </a:cubicBezTo>
                <a:cubicBezTo>
                  <a:pt x="17" y="11"/>
                  <a:pt x="17" y="11"/>
                  <a:pt x="17" y="11"/>
                </a:cubicBezTo>
                <a:cubicBezTo>
                  <a:pt x="14" y="14"/>
                  <a:pt x="14" y="14"/>
                  <a:pt x="14" y="14"/>
                </a:cubicBezTo>
                <a:cubicBezTo>
                  <a:pt x="11" y="12"/>
                  <a:pt x="11" y="12"/>
                  <a:pt x="11" y="12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7"/>
                </a:cubicBezTo>
                <a:cubicBezTo>
                  <a:pt x="7" y="17"/>
                  <a:pt x="7" y="17"/>
                  <a:pt x="7" y="18"/>
                </a:cubicBezTo>
                <a:cubicBezTo>
                  <a:pt x="7" y="18"/>
                  <a:pt x="8" y="18"/>
                  <a:pt x="8" y="18"/>
                </a:cubicBezTo>
                <a:cubicBezTo>
                  <a:pt x="8" y="18"/>
                  <a:pt x="9" y="19"/>
                  <a:pt x="9" y="19"/>
                </a:cubicBezTo>
                <a:cubicBezTo>
                  <a:pt x="6" y="23"/>
                  <a:pt x="6" y="23"/>
                  <a:pt x="6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Freeform 70"/>
          <p:cNvSpPr>
            <a:spLocks noEditPoints="1"/>
          </p:cNvSpPr>
          <p:nvPr/>
        </p:nvSpPr>
        <p:spPr bwMode="auto">
          <a:xfrm>
            <a:off x="4652963" y="3378200"/>
            <a:ext cx="133350" cy="133350"/>
          </a:xfrm>
          <a:custGeom>
            <a:avLst/>
            <a:gdLst>
              <a:gd name="T0" fmla="*/ 0 w 84"/>
              <a:gd name="T1" fmla="*/ 68 h 84"/>
              <a:gd name="T2" fmla="*/ 48 w 84"/>
              <a:gd name="T3" fmla="*/ 20 h 84"/>
              <a:gd name="T4" fmla="*/ 68 w 84"/>
              <a:gd name="T5" fmla="*/ 36 h 84"/>
              <a:gd name="T6" fmla="*/ 16 w 84"/>
              <a:gd name="T7" fmla="*/ 84 h 84"/>
              <a:gd name="T8" fmla="*/ 0 w 84"/>
              <a:gd name="T9" fmla="*/ 68 h 84"/>
              <a:gd name="T10" fmla="*/ 0 w 84"/>
              <a:gd name="T11" fmla="*/ 68 h 84"/>
              <a:gd name="T12" fmla="*/ 52 w 84"/>
              <a:gd name="T13" fmla="*/ 16 h 84"/>
              <a:gd name="T14" fmla="*/ 68 w 84"/>
              <a:gd name="T15" fmla="*/ 0 h 84"/>
              <a:gd name="T16" fmla="*/ 84 w 84"/>
              <a:gd name="T17" fmla="*/ 20 h 84"/>
              <a:gd name="T18" fmla="*/ 72 w 84"/>
              <a:gd name="T19" fmla="*/ 32 h 84"/>
              <a:gd name="T20" fmla="*/ 52 w 84"/>
              <a:gd name="T21" fmla="*/ 16 h 84"/>
              <a:gd name="T22" fmla="*/ 52 w 84"/>
              <a:gd name="T23" fmla="*/ 1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4" h="84">
                <a:moveTo>
                  <a:pt x="0" y="68"/>
                </a:moveTo>
                <a:lnTo>
                  <a:pt x="48" y="20"/>
                </a:lnTo>
                <a:lnTo>
                  <a:pt x="68" y="36"/>
                </a:lnTo>
                <a:lnTo>
                  <a:pt x="16" y="84"/>
                </a:lnTo>
                <a:lnTo>
                  <a:pt x="0" y="68"/>
                </a:lnTo>
                <a:lnTo>
                  <a:pt x="0" y="68"/>
                </a:lnTo>
                <a:close/>
                <a:moveTo>
                  <a:pt x="52" y="16"/>
                </a:moveTo>
                <a:lnTo>
                  <a:pt x="68" y="0"/>
                </a:lnTo>
                <a:lnTo>
                  <a:pt x="84" y="20"/>
                </a:lnTo>
                <a:lnTo>
                  <a:pt x="72" y="32"/>
                </a:lnTo>
                <a:lnTo>
                  <a:pt x="52" y="16"/>
                </a:lnTo>
                <a:lnTo>
                  <a:pt x="52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9" name="Freeform 71"/>
          <p:cNvSpPr>
            <a:spLocks noEditPoints="1"/>
          </p:cNvSpPr>
          <p:nvPr/>
        </p:nvSpPr>
        <p:spPr bwMode="auto">
          <a:xfrm>
            <a:off x="4710113" y="3467100"/>
            <a:ext cx="120650" cy="120650"/>
          </a:xfrm>
          <a:custGeom>
            <a:avLst/>
            <a:gdLst>
              <a:gd name="T0" fmla="*/ 3 w 19"/>
              <a:gd name="T1" fmla="*/ 16 h 19"/>
              <a:gd name="T2" fmla="*/ 1 w 19"/>
              <a:gd name="T3" fmla="*/ 12 h 19"/>
              <a:gd name="T4" fmla="*/ 0 w 19"/>
              <a:gd name="T5" fmla="*/ 9 h 19"/>
              <a:gd name="T6" fmla="*/ 1 w 19"/>
              <a:gd name="T7" fmla="*/ 6 h 19"/>
              <a:gd name="T8" fmla="*/ 3 w 19"/>
              <a:gd name="T9" fmla="*/ 3 h 19"/>
              <a:gd name="T10" fmla="*/ 6 w 19"/>
              <a:gd name="T11" fmla="*/ 1 h 19"/>
              <a:gd name="T12" fmla="*/ 9 w 19"/>
              <a:gd name="T13" fmla="*/ 0 h 19"/>
              <a:gd name="T14" fmla="*/ 13 w 19"/>
              <a:gd name="T15" fmla="*/ 1 h 19"/>
              <a:gd name="T16" fmla="*/ 16 w 19"/>
              <a:gd name="T17" fmla="*/ 3 h 19"/>
              <a:gd name="T18" fmla="*/ 18 w 19"/>
              <a:gd name="T19" fmla="*/ 7 h 19"/>
              <a:gd name="T20" fmla="*/ 19 w 19"/>
              <a:gd name="T21" fmla="*/ 10 h 19"/>
              <a:gd name="T22" fmla="*/ 18 w 19"/>
              <a:gd name="T23" fmla="*/ 13 h 19"/>
              <a:gd name="T24" fmla="*/ 16 w 19"/>
              <a:gd name="T25" fmla="*/ 16 h 19"/>
              <a:gd name="T26" fmla="*/ 14 w 19"/>
              <a:gd name="T27" fmla="*/ 18 h 19"/>
              <a:gd name="T28" fmla="*/ 10 w 19"/>
              <a:gd name="T29" fmla="*/ 19 h 19"/>
              <a:gd name="T30" fmla="*/ 7 w 19"/>
              <a:gd name="T31" fmla="*/ 18 h 19"/>
              <a:gd name="T32" fmla="*/ 3 w 19"/>
              <a:gd name="T33" fmla="*/ 16 h 19"/>
              <a:gd name="T34" fmla="*/ 8 w 19"/>
              <a:gd name="T35" fmla="*/ 7 h 19"/>
              <a:gd name="T36" fmla="*/ 6 w 19"/>
              <a:gd name="T37" fmla="*/ 10 h 19"/>
              <a:gd name="T38" fmla="*/ 7 w 19"/>
              <a:gd name="T39" fmla="*/ 12 h 19"/>
              <a:gd name="T40" fmla="*/ 9 w 19"/>
              <a:gd name="T41" fmla="*/ 13 h 19"/>
              <a:gd name="T42" fmla="*/ 12 w 19"/>
              <a:gd name="T43" fmla="*/ 12 h 19"/>
              <a:gd name="T44" fmla="*/ 13 w 19"/>
              <a:gd name="T45" fmla="*/ 9 h 19"/>
              <a:gd name="T46" fmla="*/ 12 w 19"/>
              <a:gd name="T47" fmla="*/ 7 h 19"/>
              <a:gd name="T48" fmla="*/ 10 w 19"/>
              <a:gd name="T49" fmla="*/ 6 h 19"/>
              <a:gd name="T50" fmla="*/ 8 w 19"/>
              <a:gd name="T51" fmla="*/ 7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9" h="19">
                <a:moveTo>
                  <a:pt x="3" y="16"/>
                </a:moveTo>
                <a:cubicBezTo>
                  <a:pt x="2" y="15"/>
                  <a:pt x="2" y="14"/>
                  <a:pt x="1" y="12"/>
                </a:cubicBezTo>
                <a:cubicBezTo>
                  <a:pt x="1" y="11"/>
                  <a:pt x="0" y="10"/>
                  <a:pt x="0" y="9"/>
                </a:cubicBezTo>
                <a:cubicBezTo>
                  <a:pt x="0" y="8"/>
                  <a:pt x="1" y="7"/>
                  <a:pt x="1" y="6"/>
                </a:cubicBezTo>
                <a:cubicBezTo>
                  <a:pt x="2" y="5"/>
                  <a:pt x="2" y="4"/>
                  <a:pt x="3" y="3"/>
                </a:cubicBezTo>
                <a:cubicBezTo>
                  <a:pt x="4" y="2"/>
                  <a:pt x="5" y="1"/>
                  <a:pt x="6" y="1"/>
                </a:cubicBezTo>
                <a:cubicBezTo>
                  <a:pt x="7" y="0"/>
                  <a:pt x="8" y="0"/>
                  <a:pt x="9" y="0"/>
                </a:cubicBezTo>
                <a:cubicBezTo>
                  <a:pt x="10" y="0"/>
                  <a:pt x="12" y="0"/>
                  <a:pt x="13" y="1"/>
                </a:cubicBezTo>
                <a:cubicBezTo>
                  <a:pt x="14" y="1"/>
                  <a:pt x="15" y="2"/>
                  <a:pt x="16" y="3"/>
                </a:cubicBezTo>
                <a:cubicBezTo>
                  <a:pt x="17" y="4"/>
                  <a:pt x="18" y="5"/>
                  <a:pt x="18" y="7"/>
                </a:cubicBezTo>
                <a:cubicBezTo>
                  <a:pt x="19" y="8"/>
                  <a:pt x="19" y="9"/>
                  <a:pt x="19" y="10"/>
                </a:cubicBezTo>
                <a:cubicBezTo>
                  <a:pt x="19" y="11"/>
                  <a:pt x="19" y="12"/>
                  <a:pt x="18" y="13"/>
                </a:cubicBezTo>
                <a:cubicBezTo>
                  <a:pt x="18" y="14"/>
                  <a:pt x="17" y="15"/>
                  <a:pt x="16" y="16"/>
                </a:cubicBezTo>
                <a:cubicBezTo>
                  <a:pt x="16" y="17"/>
                  <a:pt x="15" y="18"/>
                  <a:pt x="14" y="18"/>
                </a:cubicBezTo>
                <a:cubicBezTo>
                  <a:pt x="13" y="19"/>
                  <a:pt x="11" y="19"/>
                  <a:pt x="10" y="19"/>
                </a:cubicBezTo>
                <a:cubicBezTo>
                  <a:pt x="9" y="19"/>
                  <a:pt x="8" y="19"/>
                  <a:pt x="7" y="18"/>
                </a:cubicBezTo>
                <a:cubicBezTo>
                  <a:pt x="6" y="18"/>
                  <a:pt x="5" y="17"/>
                  <a:pt x="3" y="16"/>
                </a:cubicBezTo>
                <a:close/>
                <a:moveTo>
                  <a:pt x="8" y="7"/>
                </a:moveTo>
                <a:cubicBezTo>
                  <a:pt x="7" y="8"/>
                  <a:pt x="6" y="9"/>
                  <a:pt x="6" y="10"/>
                </a:cubicBezTo>
                <a:cubicBezTo>
                  <a:pt x="6" y="11"/>
                  <a:pt x="7" y="12"/>
                  <a:pt x="7" y="12"/>
                </a:cubicBezTo>
                <a:cubicBezTo>
                  <a:pt x="8" y="13"/>
                  <a:pt x="9" y="13"/>
                  <a:pt x="9" y="13"/>
                </a:cubicBezTo>
                <a:cubicBezTo>
                  <a:pt x="10" y="13"/>
                  <a:pt x="11" y="13"/>
                  <a:pt x="12" y="12"/>
                </a:cubicBezTo>
                <a:cubicBezTo>
                  <a:pt x="13" y="11"/>
                  <a:pt x="13" y="10"/>
                  <a:pt x="13" y="9"/>
                </a:cubicBezTo>
                <a:cubicBezTo>
                  <a:pt x="13" y="8"/>
                  <a:pt x="13" y="8"/>
                  <a:pt x="12" y="7"/>
                </a:cubicBezTo>
                <a:cubicBezTo>
                  <a:pt x="12" y="6"/>
                  <a:pt x="11" y="6"/>
                  <a:pt x="10" y="6"/>
                </a:cubicBezTo>
                <a:cubicBezTo>
                  <a:pt x="9" y="6"/>
                  <a:pt x="8" y="7"/>
                  <a:pt x="8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" name="Freeform 72"/>
          <p:cNvSpPr>
            <a:spLocks/>
          </p:cNvSpPr>
          <p:nvPr/>
        </p:nvSpPr>
        <p:spPr bwMode="auto">
          <a:xfrm>
            <a:off x="4786313" y="3543300"/>
            <a:ext cx="144463" cy="152400"/>
          </a:xfrm>
          <a:custGeom>
            <a:avLst/>
            <a:gdLst>
              <a:gd name="T0" fmla="*/ 12 w 23"/>
              <a:gd name="T1" fmla="*/ 24 h 24"/>
              <a:gd name="T2" fmla="*/ 8 w 23"/>
              <a:gd name="T3" fmla="*/ 20 h 24"/>
              <a:gd name="T4" fmla="*/ 15 w 23"/>
              <a:gd name="T5" fmla="*/ 13 h 24"/>
              <a:gd name="T6" fmla="*/ 16 w 23"/>
              <a:gd name="T7" fmla="*/ 11 h 24"/>
              <a:gd name="T8" fmla="*/ 15 w 23"/>
              <a:gd name="T9" fmla="*/ 10 h 24"/>
              <a:gd name="T10" fmla="*/ 13 w 23"/>
              <a:gd name="T11" fmla="*/ 9 h 24"/>
              <a:gd name="T12" fmla="*/ 11 w 23"/>
              <a:gd name="T13" fmla="*/ 9 h 24"/>
              <a:gd name="T14" fmla="*/ 4 w 23"/>
              <a:gd name="T15" fmla="*/ 16 h 24"/>
              <a:gd name="T16" fmla="*/ 0 w 23"/>
              <a:gd name="T17" fmla="*/ 12 h 24"/>
              <a:gd name="T18" fmla="*/ 12 w 23"/>
              <a:gd name="T19" fmla="*/ 0 h 24"/>
              <a:gd name="T20" fmla="*/ 16 w 23"/>
              <a:gd name="T21" fmla="*/ 4 h 24"/>
              <a:gd name="T22" fmla="*/ 14 w 23"/>
              <a:gd name="T23" fmla="*/ 5 h 24"/>
              <a:gd name="T24" fmla="*/ 18 w 23"/>
              <a:gd name="T25" fmla="*/ 6 h 24"/>
              <a:gd name="T26" fmla="*/ 21 w 23"/>
              <a:gd name="T27" fmla="*/ 8 h 24"/>
              <a:gd name="T28" fmla="*/ 22 w 23"/>
              <a:gd name="T29" fmla="*/ 10 h 24"/>
              <a:gd name="T30" fmla="*/ 22 w 23"/>
              <a:gd name="T31" fmla="*/ 13 h 24"/>
              <a:gd name="T32" fmla="*/ 21 w 23"/>
              <a:gd name="T33" fmla="*/ 15 h 24"/>
              <a:gd name="T34" fmla="*/ 20 w 23"/>
              <a:gd name="T35" fmla="*/ 16 h 24"/>
              <a:gd name="T36" fmla="*/ 12 w 23"/>
              <a:gd name="T37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" h="24">
                <a:moveTo>
                  <a:pt x="12" y="24"/>
                </a:moveTo>
                <a:cubicBezTo>
                  <a:pt x="8" y="20"/>
                  <a:pt x="8" y="20"/>
                  <a:pt x="8" y="20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2"/>
                  <a:pt x="16" y="12"/>
                  <a:pt x="16" y="11"/>
                </a:cubicBezTo>
                <a:cubicBezTo>
                  <a:pt x="16" y="11"/>
                  <a:pt x="15" y="10"/>
                  <a:pt x="15" y="10"/>
                </a:cubicBezTo>
                <a:cubicBezTo>
                  <a:pt x="15" y="9"/>
                  <a:pt x="14" y="9"/>
                  <a:pt x="13" y="9"/>
                </a:cubicBezTo>
                <a:cubicBezTo>
                  <a:pt x="13" y="9"/>
                  <a:pt x="12" y="9"/>
                  <a:pt x="11" y="9"/>
                </a:cubicBezTo>
                <a:cubicBezTo>
                  <a:pt x="4" y="16"/>
                  <a:pt x="4" y="16"/>
                  <a:pt x="4" y="16"/>
                </a:cubicBezTo>
                <a:cubicBezTo>
                  <a:pt x="0" y="12"/>
                  <a:pt x="0" y="12"/>
                  <a:pt x="0" y="12"/>
                </a:cubicBezTo>
                <a:cubicBezTo>
                  <a:pt x="12" y="0"/>
                  <a:pt x="12" y="0"/>
                  <a:pt x="12" y="0"/>
                </a:cubicBezTo>
                <a:cubicBezTo>
                  <a:pt x="16" y="4"/>
                  <a:pt x="16" y="4"/>
                  <a:pt x="16" y="4"/>
                </a:cubicBezTo>
                <a:cubicBezTo>
                  <a:pt x="14" y="5"/>
                  <a:pt x="14" y="5"/>
                  <a:pt x="14" y="5"/>
                </a:cubicBezTo>
                <a:cubicBezTo>
                  <a:pt x="15" y="5"/>
                  <a:pt x="16" y="5"/>
                  <a:pt x="18" y="6"/>
                </a:cubicBezTo>
                <a:cubicBezTo>
                  <a:pt x="19" y="6"/>
                  <a:pt x="20" y="7"/>
                  <a:pt x="21" y="8"/>
                </a:cubicBezTo>
                <a:cubicBezTo>
                  <a:pt x="22" y="9"/>
                  <a:pt x="22" y="10"/>
                  <a:pt x="22" y="10"/>
                </a:cubicBezTo>
                <a:cubicBezTo>
                  <a:pt x="23" y="11"/>
                  <a:pt x="23" y="12"/>
                  <a:pt x="22" y="13"/>
                </a:cubicBezTo>
                <a:cubicBezTo>
                  <a:pt x="22" y="13"/>
                  <a:pt x="22" y="14"/>
                  <a:pt x="21" y="15"/>
                </a:cubicBezTo>
                <a:cubicBezTo>
                  <a:pt x="21" y="15"/>
                  <a:pt x="21" y="16"/>
                  <a:pt x="20" y="16"/>
                </a:cubicBezTo>
                <a:cubicBezTo>
                  <a:pt x="12" y="24"/>
                  <a:pt x="12" y="24"/>
                  <a:pt x="12" y="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1" name="Freeform 73"/>
          <p:cNvSpPr>
            <a:spLocks noEditPoints="1"/>
          </p:cNvSpPr>
          <p:nvPr/>
        </p:nvSpPr>
        <p:spPr bwMode="auto">
          <a:xfrm>
            <a:off x="4892675" y="3663950"/>
            <a:ext cx="171450" cy="163513"/>
          </a:xfrm>
          <a:custGeom>
            <a:avLst/>
            <a:gdLst>
              <a:gd name="T0" fmla="*/ 0 w 108"/>
              <a:gd name="T1" fmla="*/ 40 h 103"/>
              <a:gd name="T2" fmla="*/ 92 w 108"/>
              <a:gd name="T3" fmla="*/ 0 h 103"/>
              <a:gd name="T4" fmla="*/ 108 w 108"/>
              <a:gd name="T5" fmla="*/ 16 h 103"/>
              <a:gd name="T6" fmla="*/ 64 w 108"/>
              <a:gd name="T7" fmla="*/ 103 h 103"/>
              <a:gd name="T8" fmla="*/ 48 w 108"/>
              <a:gd name="T9" fmla="*/ 88 h 103"/>
              <a:gd name="T10" fmla="*/ 56 w 108"/>
              <a:gd name="T11" fmla="*/ 68 h 103"/>
              <a:gd name="T12" fmla="*/ 36 w 108"/>
              <a:gd name="T13" fmla="*/ 52 h 103"/>
              <a:gd name="T14" fmla="*/ 20 w 108"/>
              <a:gd name="T15" fmla="*/ 60 h 103"/>
              <a:gd name="T16" fmla="*/ 0 w 108"/>
              <a:gd name="T17" fmla="*/ 40 h 103"/>
              <a:gd name="T18" fmla="*/ 0 w 108"/>
              <a:gd name="T19" fmla="*/ 40 h 103"/>
              <a:gd name="T20" fmla="*/ 80 w 108"/>
              <a:gd name="T21" fmla="*/ 28 h 103"/>
              <a:gd name="T22" fmla="*/ 52 w 108"/>
              <a:gd name="T23" fmla="*/ 44 h 103"/>
              <a:gd name="T24" fmla="*/ 64 w 108"/>
              <a:gd name="T25" fmla="*/ 56 h 103"/>
              <a:gd name="T26" fmla="*/ 80 w 108"/>
              <a:gd name="T27" fmla="*/ 28 h 103"/>
              <a:gd name="T28" fmla="*/ 80 w 108"/>
              <a:gd name="T29" fmla="*/ 28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8" h="103">
                <a:moveTo>
                  <a:pt x="0" y="40"/>
                </a:moveTo>
                <a:lnTo>
                  <a:pt x="92" y="0"/>
                </a:lnTo>
                <a:lnTo>
                  <a:pt x="108" y="16"/>
                </a:lnTo>
                <a:lnTo>
                  <a:pt x="64" y="103"/>
                </a:lnTo>
                <a:lnTo>
                  <a:pt x="48" y="88"/>
                </a:lnTo>
                <a:lnTo>
                  <a:pt x="56" y="68"/>
                </a:lnTo>
                <a:lnTo>
                  <a:pt x="36" y="52"/>
                </a:lnTo>
                <a:lnTo>
                  <a:pt x="20" y="60"/>
                </a:lnTo>
                <a:lnTo>
                  <a:pt x="0" y="40"/>
                </a:lnTo>
                <a:lnTo>
                  <a:pt x="0" y="40"/>
                </a:lnTo>
                <a:close/>
                <a:moveTo>
                  <a:pt x="80" y="28"/>
                </a:moveTo>
                <a:lnTo>
                  <a:pt x="52" y="44"/>
                </a:lnTo>
                <a:lnTo>
                  <a:pt x="64" y="56"/>
                </a:lnTo>
                <a:lnTo>
                  <a:pt x="80" y="28"/>
                </a:lnTo>
                <a:lnTo>
                  <a:pt x="80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" name="Freeform 74"/>
          <p:cNvSpPr>
            <a:spLocks noEditPoints="1"/>
          </p:cNvSpPr>
          <p:nvPr/>
        </p:nvSpPr>
        <p:spPr bwMode="auto">
          <a:xfrm>
            <a:off x="5657850" y="4778375"/>
            <a:ext cx="146050" cy="144463"/>
          </a:xfrm>
          <a:custGeom>
            <a:avLst/>
            <a:gdLst>
              <a:gd name="T0" fmla="*/ 19 w 23"/>
              <a:gd name="T1" fmla="*/ 20 h 23"/>
              <a:gd name="T2" fmla="*/ 15 w 23"/>
              <a:gd name="T3" fmla="*/ 22 h 23"/>
              <a:gd name="T4" fmla="*/ 11 w 23"/>
              <a:gd name="T5" fmla="*/ 23 h 23"/>
              <a:gd name="T6" fmla="*/ 7 w 23"/>
              <a:gd name="T7" fmla="*/ 22 h 23"/>
              <a:gd name="T8" fmla="*/ 3 w 23"/>
              <a:gd name="T9" fmla="*/ 19 h 23"/>
              <a:gd name="T10" fmla="*/ 1 w 23"/>
              <a:gd name="T11" fmla="*/ 15 h 23"/>
              <a:gd name="T12" fmla="*/ 0 w 23"/>
              <a:gd name="T13" fmla="*/ 11 h 23"/>
              <a:gd name="T14" fmla="*/ 0 w 23"/>
              <a:gd name="T15" fmla="*/ 7 h 23"/>
              <a:gd name="T16" fmla="*/ 3 w 23"/>
              <a:gd name="T17" fmla="*/ 3 h 23"/>
              <a:gd name="T18" fmla="*/ 7 w 23"/>
              <a:gd name="T19" fmla="*/ 0 h 23"/>
              <a:gd name="T20" fmla="*/ 11 w 23"/>
              <a:gd name="T21" fmla="*/ 0 h 23"/>
              <a:gd name="T22" fmla="*/ 15 w 23"/>
              <a:gd name="T23" fmla="*/ 1 h 23"/>
              <a:gd name="T24" fmla="*/ 19 w 23"/>
              <a:gd name="T25" fmla="*/ 3 h 23"/>
              <a:gd name="T26" fmla="*/ 22 w 23"/>
              <a:gd name="T27" fmla="*/ 7 h 23"/>
              <a:gd name="T28" fmla="*/ 23 w 23"/>
              <a:gd name="T29" fmla="*/ 11 h 23"/>
              <a:gd name="T30" fmla="*/ 22 w 23"/>
              <a:gd name="T31" fmla="*/ 16 h 23"/>
              <a:gd name="T32" fmla="*/ 19 w 23"/>
              <a:gd name="T33" fmla="*/ 20 h 23"/>
              <a:gd name="T34" fmla="*/ 8 w 23"/>
              <a:gd name="T35" fmla="*/ 15 h 23"/>
              <a:gd name="T36" fmla="*/ 10 w 23"/>
              <a:gd name="T37" fmla="*/ 16 h 23"/>
              <a:gd name="T38" fmla="*/ 12 w 23"/>
              <a:gd name="T39" fmla="*/ 17 h 23"/>
              <a:gd name="T40" fmla="*/ 14 w 23"/>
              <a:gd name="T41" fmla="*/ 17 h 23"/>
              <a:gd name="T42" fmla="*/ 15 w 23"/>
              <a:gd name="T43" fmla="*/ 16 h 23"/>
              <a:gd name="T44" fmla="*/ 17 w 23"/>
              <a:gd name="T45" fmla="*/ 14 h 23"/>
              <a:gd name="T46" fmla="*/ 17 w 23"/>
              <a:gd name="T47" fmla="*/ 12 h 23"/>
              <a:gd name="T48" fmla="*/ 16 w 23"/>
              <a:gd name="T49" fmla="*/ 10 h 23"/>
              <a:gd name="T50" fmla="*/ 14 w 23"/>
              <a:gd name="T51" fmla="*/ 8 h 23"/>
              <a:gd name="T52" fmla="*/ 13 w 23"/>
              <a:gd name="T53" fmla="*/ 7 h 23"/>
              <a:gd name="T54" fmla="*/ 11 w 23"/>
              <a:gd name="T55" fmla="*/ 6 h 23"/>
              <a:gd name="T56" fmla="*/ 9 w 23"/>
              <a:gd name="T57" fmla="*/ 6 h 23"/>
              <a:gd name="T58" fmla="*/ 7 w 23"/>
              <a:gd name="T59" fmla="*/ 7 h 23"/>
              <a:gd name="T60" fmla="*/ 6 w 23"/>
              <a:gd name="T61" fmla="*/ 9 h 23"/>
              <a:gd name="T62" fmla="*/ 6 w 23"/>
              <a:gd name="T63" fmla="*/ 11 h 23"/>
              <a:gd name="T64" fmla="*/ 6 w 23"/>
              <a:gd name="T65" fmla="*/ 13 h 23"/>
              <a:gd name="T66" fmla="*/ 8 w 23"/>
              <a:gd name="T67" fmla="*/ 15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3" h="23">
                <a:moveTo>
                  <a:pt x="19" y="20"/>
                </a:moveTo>
                <a:cubicBezTo>
                  <a:pt x="18" y="21"/>
                  <a:pt x="17" y="22"/>
                  <a:pt x="15" y="22"/>
                </a:cubicBezTo>
                <a:cubicBezTo>
                  <a:pt x="14" y="23"/>
                  <a:pt x="13" y="23"/>
                  <a:pt x="11" y="23"/>
                </a:cubicBezTo>
                <a:cubicBezTo>
                  <a:pt x="10" y="23"/>
                  <a:pt x="8" y="22"/>
                  <a:pt x="7" y="22"/>
                </a:cubicBezTo>
                <a:cubicBezTo>
                  <a:pt x="5" y="21"/>
                  <a:pt x="4" y="20"/>
                  <a:pt x="3" y="19"/>
                </a:cubicBezTo>
                <a:cubicBezTo>
                  <a:pt x="2" y="18"/>
                  <a:pt x="1" y="17"/>
                  <a:pt x="1" y="15"/>
                </a:cubicBezTo>
                <a:cubicBezTo>
                  <a:pt x="0" y="14"/>
                  <a:pt x="0" y="13"/>
                  <a:pt x="0" y="11"/>
                </a:cubicBezTo>
                <a:cubicBezTo>
                  <a:pt x="0" y="10"/>
                  <a:pt x="0" y="8"/>
                  <a:pt x="0" y="7"/>
                </a:cubicBezTo>
                <a:cubicBezTo>
                  <a:pt x="1" y="5"/>
                  <a:pt x="2" y="4"/>
                  <a:pt x="3" y="3"/>
                </a:cubicBezTo>
                <a:cubicBezTo>
                  <a:pt x="4" y="2"/>
                  <a:pt x="5" y="1"/>
                  <a:pt x="7" y="0"/>
                </a:cubicBezTo>
                <a:cubicBezTo>
                  <a:pt x="8" y="0"/>
                  <a:pt x="10" y="0"/>
                  <a:pt x="11" y="0"/>
                </a:cubicBezTo>
                <a:cubicBezTo>
                  <a:pt x="13" y="0"/>
                  <a:pt x="14" y="0"/>
                  <a:pt x="15" y="1"/>
                </a:cubicBezTo>
                <a:cubicBezTo>
                  <a:pt x="17" y="2"/>
                  <a:pt x="18" y="2"/>
                  <a:pt x="19" y="3"/>
                </a:cubicBezTo>
                <a:cubicBezTo>
                  <a:pt x="20" y="5"/>
                  <a:pt x="21" y="6"/>
                  <a:pt x="22" y="7"/>
                </a:cubicBezTo>
                <a:cubicBezTo>
                  <a:pt x="22" y="9"/>
                  <a:pt x="23" y="10"/>
                  <a:pt x="23" y="11"/>
                </a:cubicBezTo>
                <a:cubicBezTo>
                  <a:pt x="23" y="13"/>
                  <a:pt x="22" y="14"/>
                  <a:pt x="22" y="16"/>
                </a:cubicBezTo>
                <a:cubicBezTo>
                  <a:pt x="21" y="17"/>
                  <a:pt x="21" y="19"/>
                  <a:pt x="19" y="20"/>
                </a:cubicBezTo>
                <a:close/>
                <a:moveTo>
                  <a:pt x="8" y="15"/>
                </a:moveTo>
                <a:cubicBezTo>
                  <a:pt x="8" y="15"/>
                  <a:pt x="9" y="16"/>
                  <a:pt x="10" y="16"/>
                </a:cubicBezTo>
                <a:cubicBezTo>
                  <a:pt x="10" y="16"/>
                  <a:pt x="11" y="17"/>
                  <a:pt x="12" y="17"/>
                </a:cubicBezTo>
                <a:cubicBezTo>
                  <a:pt x="12" y="17"/>
                  <a:pt x="13" y="17"/>
                  <a:pt x="14" y="17"/>
                </a:cubicBezTo>
                <a:cubicBezTo>
                  <a:pt x="14" y="17"/>
                  <a:pt x="15" y="16"/>
                  <a:pt x="15" y="16"/>
                </a:cubicBezTo>
                <a:cubicBezTo>
                  <a:pt x="16" y="15"/>
                  <a:pt x="16" y="14"/>
                  <a:pt x="17" y="14"/>
                </a:cubicBezTo>
                <a:cubicBezTo>
                  <a:pt x="17" y="13"/>
                  <a:pt x="17" y="12"/>
                  <a:pt x="17" y="12"/>
                </a:cubicBezTo>
                <a:cubicBezTo>
                  <a:pt x="16" y="11"/>
                  <a:pt x="16" y="10"/>
                  <a:pt x="16" y="10"/>
                </a:cubicBezTo>
                <a:cubicBezTo>
                  <a:pt x="15" y="9"/>
                  <a:pt x="15" y="8"/>
                  <a:pt x="14" y="8"/>
                </a:cubicBezTo>
                <a:cubicBezTo>
                  <a:pt x="14" y="7"/>
                  <a:pt x="13" y="7"/>
                  <a:pt x="13" y="7"/>
                </a:cubicBezTo>
                <a:cubicBezTo>
                  <a:pt x="12" y="6"/>
                  <a:pt x="11" y="6"/>
                  <a:pt x="11" y="6"/>
                </a:cubicBezTo>
                <a:cubicBezTo>
                  <a:pt x="10" y="6"/>
                  <a:pt x="9" y="6"/>
                  <a:pt x="9" y="6"/>
                </a:cubicBezTo>
                <a:cubicBezTo>
                  <a:pt x="8" y="6"/>
                  <a:pt x="7" y="6"/>
                  <a:pt x="7" y="7"/>
                </a:cubicBezTo>
                <a:cubicBezTo>
                  <a:pt x="6" y="8"/>
                  <a:pt x="6" y="8"/>
                  <a:pt x="6" y="9"/>
                </a:cubicBezTo>
                <a:cubicBezTo>
                  <a:pt x="6" y="9"/>
                  <a:pt x="6" y="10"/>
                  <a:pt x="6" y="11"/>
                </a:cubicBezTo>
                <a:cubicBezTo>
                  <a:pt x="6" y="11"/>
                  <a:pt x="6" y="12"/>
                  <a:pt x="6" y="13"/>
                </a:cubicBezTo>
                <a:cubicBezTo>
                  <a:pt x="7" y="13"/>
                  <a:pt x="7" y="14"/>
                  <a:pt x="8" y="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" name="Freeform 75"/>
          <p:cNvSpPr>
            <a:spLocks noEditPoints="1"/>
          </p:cNvSpPr>
          <p:nvPr/>
        </p:nvSpPr>
        <p:spPr bwMode="auto">
          <a:xfrm>
            <a:off x="5765800" y="4702175"/>
            <a:ext cx="138113" cy="169863"/>
          </a:xfrm>
          <a:custGeom>
            <a:avLst/>
            <a:gdLst>
              <a:gd name="T0" fmla="*/ 20 w 22"/>
              <a:gd name="T1" fmla="*/ 14 h 27"/>
              <a:gd name="T2" fmla="*/ 17 w 22"/>
              <a:gd name="T3" fmla="*/ 16 h 27"/>
              <a:gd name="T4" fmla="*/ 14 w 22"/>
              <a:gd name="T5" fmla="*/ 16 h 27"/>
              <a:gd name="T6" fmla="*/ 21 w 22"/>
              <a:gd name="T7" fmla="*/ 23 h 27"/>
              <a:gd name="T8" fmla="*/ 17 w 22"/>
              <a:gd name="T9" fmla="*/ 27 h 27"/>
              <a:gd name="T10" fmla="*/ 0 w 22"/>
              <a:gd name="T11" fmla="*/ 10 h 27"/>
              <a:gd name="T12" fmla="*/ 3 w 22"/>
              <a:gd name="T13" fmla="*/ 6 h 27"/>
              <a:gd name="T14" fmla="*/ 5 w 22"/>
              <a:gd name="T15" fmla="*/ 8 h 27"/>
              <a:gd name="T16" fmla="*/ 5 w 22"/>
              <a:gd name="T17" fmla="*/ 5 h 27"/>
              <a:gd name="T18" fmla="*/ 7 w 22"/>
              <a:gd name="T19" fmla="*/ 2 h 27"/>
              <a:gd name="T20" fmla="*/ 10 w 22"/>
              <a:gd name="T21" fmla="*/ 0 h 27"/>
              <a:gd name="T22" fmla="*/ 13 w 22"/>
              <a:gd name="T23" fmla="*/ 0 h 27"/>
              <a:gd name="T24" fmla="*/ 16 w 22"/>
              <a:gd name="T25" fmla="*/ 1 h 27"/>
              <a:gd name="T26" fmla="*/ 19 w 22"/>
              <a:gd name="T27" fmla="*/ 3 h 27"/>
              <a:gd name="T28" fmla="*/ 21 w 22"/>
              <a:gd name="T29" fmla="*/ 6 h 27"/>
              <a:gd name="T30" fmla="*/ 22 w 22"/>
              <a:gd name="T31" fmla="*/ 9 h 27"/>
              <a:gd name="T32" fmla="*/ 22 w 22"/>
              <a:gd name="T33" fmla="*/ 12 h 27"/>
              <a:gd name="T34" fmla="*/ 20 w 22"/>
              <a:gd name="T35" fmla="*/ 14 h 27"/>
              <a:gd name="T36" fmla="*/ 15 w 22"/>
              <a:gd name="T37" fmla="*/ 12 h 27"/>
              <a:gd name="T38" fmla="*/ 16 w 22"/>
              <a:gd name="T39" fmla="*/ 11 h 27"/>
              <a:gd name="T40" fmla="*/ 16 w 22"/>
              <a:gd name="T41" fmla="*/ 10 h 27"/>
              <a:gd name="T42" fmla="*/ 15 w 22"/>
              <a:gd name="T43" fmla="*/ 8 h 27"/>
              <a:gd name="T44" fmla="*/ 14 w 22"/>
              <a:gd name="T45" fmla="*/ 7 h 27"/>
              <a:gd name="T46" fmla="*/ 12 w 22"/>
              <a:gd name="T47" fmla="*/ 6 h 27"/>
              <a:gd name="T48" fmla="*/ 9 w 22"/>
              <a:gd name="T49" fmla="*/ 7 h 27"/>
              <a:gd name="T50" fmla="*/ 9 w 22"/>
              <a:gd name="T51" fmla="*/ 10 h 27"/>
              <a:gd name="T52" fmla="*/ 11 w 22"/>
              <a:gd name="T53" fmla="*/ 12 h 27"/>
              <a:gd name="T54" fmla="*/ 13 w 22"/>
              <a:gd name="T55" fmla="*/ 13 h 27"/>
              <a:gd name="T56" fmla="*/ 15 w 22"/>
              <a:gd name="T57" fmla="*/ 12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" h="27">
                <a:moveTo>
                  <a:pt x="20" y="14"/>
                </a:moveTo>
                <a:cubicBezTo>
                  <a:pt x="19" y="15"/>
                  <a:pt x="18" y="16"/>
                  <a:pt x="17" y="16"/>
                </a:cubicBezTo>
                <a:cubicBezTo>
                  <a:pt x="16" y="16"/>
                  <a:pt x="15" y="16"/>
                  <a:pt x="14" y="16"/>
                </a:cubicBezTo>
                <a:cubicBezTo>
                  <a:pt x="21" y="23"/>
                  <a:pt x="21" y="23"/>
                  <a:pt x="21" y="23"/>
                </a:cubicBezTo>
                <a:cubicBezTo>
                  <a:pt x="17" y="27"/>
                  <a:pt x="17" y="27"/>
                  <a:pt x="17" y="27"/>
                </a:cubicBezTo>
                <a:cubicBezTo>
                  <a:pt x="0" y="10"/>
                  <a:pt x="0" y="10"/>
                  <a:pt x="0" y="10"/>
                </a:cubicBezTo>
                <a:cubicBezTo>
                  <a:pt x="3" y="6"/>
                  <a:pt x="3" y="6"/>
                  <a:pt x="3" y="6"/>
                </a:cubicBezTo>
                <a:cubicBezTo>
                  <a:pt x="5" y="8"/>
                  <a:pt x="5" y="8"/>
                  <a:pt x="5" y="8"/>
                </a:cubicBezTo>
                <a:cubicBezTo>
                  <a:pt x="5" y="7"/>
                  <a:pt x="5" y="6"/>
                  <a:pt x="5" y="5"/>
                </a:cubicBezTo>
                <a:cubicBezTo>
                  <a:pt x="6" y="4"/>
                  <a:pt x="6" y="3"/>
                  <a:pt x="7" y="2"/>
                </a:cubicBezTo>
                <a:cubicBezTo>
                  <a:pt x="8" y="1"/>
                  <a:pt x="9" y="1"/>
                  <a:pt x="10" y="0"/>
                </a:cubicBezTo>
                <a:cubicBezTo>
                  <a:pt x="11" y="0"/>
                  <a:pt x="12" y="0"/>
                  <a:pt x="13" y="0"/>
                </a:cubicBezTo>
                <a:cubicBezTo>
                  <a:pt x="14" y="0"/>
                  <a:pt x="15" y="0"/>
                  <a:pt x="16" y="1"/>
                </a:cubicBezTo>
                <a:cubicBezTo>
                  <a:pt x="17" y="1"/>
                  <a:pt x="18" y="2"/>
                  <a:pt x="19" y="3"/>
                </a:cubicBezTo>
                <a:cubicBezTo>
                  <a:pt x="20" y="3"/>
                  <a:pt x="21" y="4"/>
                  <a:pt x="21" y="6"/>
                </a:cubicBezTo>
                <a:cubicBezTo>
                  <a:pt x="22" y="7"/>
                  <a:pt x="22" y="8"/>
                  <a:pt x="22" y="9"/>
                </a:cubicBezTo>
                <a:cubicBezTo>
                  <a:pt x="22" y="10"/>
                  <a:pt x="22" y="11"/>
                  <a:pt x="22" y="12"/>
                </a:cubicBezTo>
                <a:cubicBezTo>
                  <a:pt x="21" y="13"/>
                  <a:pt x="21" y="13"/>
                  <a:pt x="20" y="14"/>
                </a:cubicBezTo>
                <a:close/>
                <a:moveTo>
                  <a:pt x="15" y="12"/>
                </a:moveTo>
                <a:cubicBezTo>
                  <a:pt x="15" y="12"/>
                  <a:pt x="15" y="11"/>
                  <a:pt x="16" y="11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9"/>
                  <a:pt x="16" y="9"/>
                  <a:pt x="15" y="8"/>
                </a:cubicBezTo>
                <a:cubicBezTo>
                  <a:pt x="15" y="8"/>
                  <a:pt x="15" y="7"/>
                  <a:pt x="14" y="7"/>
                </a:cubicBezTo>
                <a:cubicBezTo>
                  <a:pt x="14" y="6"/>
                  <a:pt x="13" y="6"/>
                  <a:pt x="12" y="6"/>
                </a:cubicBezTo>
                <a:cubicBezTo>
                  <a:pt x="11" y="6"/>
                  <a:pt x="10" y="6"/>
                  <a:pt x="9" y="7"/>
                </a:cubicBezTo>
                <a:cubicBezTo>
                  <a:pt x="9" y="8"/>
                  <a:pt x="8" y="9"/>
                  <a:pt x="9" y="10"/>
                </a:cubicBezTo>
                <a:cubicBezTo>
                  <a:pt x="11" y="12"/>
                  <a:pt x="11" y="12"/>
                  <a:pt x="11" y="12"/>
                </a:cubicBezTo>
                <a:cubicBezTo>
                  <a:pt x="12" y="13"/>
                  <a:pt x="12" y="13"/>
                  <a:pt x="13" y="13"/>
                </a:cubicBezTo>
                <a:cubicBezTo>
                  <a:pt x="14" y="13"/>
                  <a:pt x="14" y="12"/>
                  <a:pt x="15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4" name="Freeform 76"/>
          <p:cNvSpPr>
            <a:spLocks/>
          </p:cNvSpPr>
          <p:nvPr/>
        </p:nvSpPr>
        <p:spPr bwMode="auto">
          <a:xfrm>
            <a:off x="5835650" y="4613275"/>
            <a:ext cx="144463" cy="120650"/>
          </a:xfrm>
          <a:custGeom>
            <a:avLst/>
            <a:gdLst>
              <a:gd name="T0" fmla="*/ 23 w 23"/>
              <a:gd name="T1" fmla="*/ 12 h 19"/>
              <a:gd name="T2" fmla="*/ 22 w 23"/>
              <a:gd name="T3" fmla="*/ 15 h 19"/>
              <a:gd name="T4" fmla="*/ 20 w 23"/>
              <a:gd name="T5" fmla="*/ 17 h 19"/>
              <a:gd name="T6" fmla="*/ 19 w 23"/>
              <a:gd name="T7" fmla="*/ 18 h 19"/>
              <a:gd name="T8" fmla="*/ 17 w 23"/>
              <a:gd name="T9" fmla="*/ 19 h 19"/>
              <a:gd name="T10" fmla="*/ 15 w 23"/>
              <a:gd name="T11" fmla="*/ 19 h 19"/>
              <a:gd name="T12" fmla="*/ 13 w 23"/>
              <a:gd name="T13" fmla="*/ 17 h 19"/>
              <a:gd name="T14" fmla="*/ 7 w 23"/>
              <a:gd name="T15" fmla="*/ 12 h 19"/>
              <a:gd name="T16" fmla="*/ 6 w 23"/>
              <a:gd name="T17" fmla="*/ 13 h 19"/>
              <a:gd name="T18" fmla="*/ 3 w 23"/>
              <a:gd name="T19" fmla="*/ 10 h 19"/>
              <a:gd name="T20" fmla="*/ 4 w 23"/>
              <a:gd name="T21" fmla="*/ 8 h 19"/>
              <a:gd name="T22" fmla="*/ 0 w 23"/>
              <a:gd name="T23" fmla="*/ 4 h 19"/>
              <a:gd name="T24" fmla="*/ 5 w 23"/>
              <a:gd name="T25" fmla="*/ 0 h 19"/>
              <a:gd name="T26" fmla="*/ 9 w 23"/>
              <a:gd name="T27" fmla="*/ 4 h 19"/>
              <a:gd name="T28" fmla="*/ 11 w 23"/>
              <a:gd name="T29" fmla="*/ 2 h 19"/>
              <a:gd name="T30" fmla="*/ 14 w 23"/>
              <a:gd name="T31" fmla="*/ 5 h 19"/>
              <a:gd name="T32" fmla="*/ 12 w 23"/>
              <a:gd name="T33" fmla="*/ 7 h 19"/>
              <a:gd name="T34" fmla="*/ 16 w 23"/>
              <a:gd name="T35" fmla="*/ 11 h 19"/>
              <a:gd name="T36" fmla="*/ 17 w 23"/>
              <a:gd name="T37" fmla="*/ 12 h 19"/>
              <a:gd name="T38" fmla="*/ 18 w 23"/>
              <a:gd name="T39" fmla="*/ 11 h 19"/>
              <a:gd name="T40" fmla="*/ 19 w 23"/>
              <a:gd name="T41" fmla="*/ 11 h 19"/>
              <a:gd name="T42" fmla="*/ 19 w 23"/>
              <a:gd name="T43" fmla="*/ 9 h 19"/>
              <a:gd name="T44" fmla="*/ 23 w 23"/>
              <a:gd name="T45" fmla="*/ 12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3" h="19">
                <a:moveTo>
                  <a:pt x="23" y="12"/>
                </a:moveTo>
                <a:cubicBezTo>
                  <a:pt x="23" y="13"/>
                  <a:pt x="23" y="14"/>
                  <a:pt x="22" y="15"/>
                </a:cubicBezTo>
                <a:cubicBezTo>
                  <a:pt x="22" y="16"/>
                  <a:pt x="21" y="16"/>
                  <a:pt x="20" y="17"/>
                </a:cubicBezTo>
                <a:cubicBezTo>
                  <a:pt x="20" y="18"/>
                  <a:pt x="19" y="18"/>
                  <a:pt x="19" y="18"/>
                </a:cubicBezTo>
                <a:cubicBezTo>
                  <a:pt x="18" y="19"/>
                  <a:pt x="17" y="19"/>
                  <a:pt x="17" y="19"/>
                </a:cubicBezTo>
                <a:cubicBezTo>
                  <a:pt x="16" y="19"/>
                  <a:pt x="16" y="19"/>
                  <a:pt x="15" y="19"/>
                </a:cubicBezTo>
                <a:cubicBezTo>
                  <a:pt x="14" y="18"/>
                  <a:pt x="14" y="18"/>
                  <a:pt x="13" y="17"/>
                </a:cubicBezTo>
                <a:cubicBezTo>
                  <a:pt x="7" y="12"/>
                  <a:pt x="7" y="12"/>
                  <a:pt x="7" y="12"/>
                </a:cubicBezTo>
                <a:cubicBezTo>
                  <a:pt x="6" y="13"/>
                  <a:pt x="6" y="13"/>
                  <a:pt x="6" y="13"/>
                </a:cubicBezTo>
                <a:cubicBezTo>
                  <a:pt x="3" y="10"/>
                  <a:pt x="3" y="10"/>
                  <a:pt x="3" y="10"/>
                </a:cubicBezTo>
                <a:cubicBezTo>
                  <a:pt x="4" y="8"/>
                  <a:pt x="4" y="8"/>
                  <a:pt x="4" y="8"/>
                </a:cubicBezTo>
                <a:cubicBezTo>
                  <a:pt x="0" y="4"/>
                  <a:pt x="0" y="4"/>
                  <a:pt x="0" y="4"/>
                </a:cubicBezTo>
                <a:cubicBezTo>
                  <a:pt x="5" y="0"/>
                  <a:pt x="5" y="0"/>
                  <a:pt x="5" y="0"/>
                </a:cubicBezTo>
                <a:cubicBezTo>
                  <a:pt x="9" y="4"/>
                  <a:pt x="9" y="4"/>
                  <a:pt x="9" y="4"/>
                </a:cubicBezTo>
                <a:cubicBezTo>
                  <a:pt x="11" y="2"/>
                  <a:pt x="11" y="2"/>
                  <a:pt x="11" y="2"/>
                </a:cubicBezTo>
                <a:cubicBezTo>
                  <a:pt x="14" y="5"/>
                  <a:pt x="14" y="5"/>
                  <a:pt x="14" y="5"/>
                </a:cubicBezTo>
                <a:cubicBezTo>
                  <a:pt x="12" y="7"/>
                  <a:pt x="12" y="7"/>
                  <a:pt x="12" y="7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12"/>
                  <a:pt x="17" y="12"/>
                  <a:pt x="17" y="12"/>
                </a:cubicBezTo>
                <a:cubicBezTo>
                  <a:pt x="17" y="12"/>
                  <a:pt x="18" y="12"/>
                  <a:pt x="18" y="11"/>
                </a:cubicBezTo>
                <a:cubicBezTo>
                  <a:pt x="18" y="11"/>
                  <a:pt x="18" y="11"/>
                  <a:pt x="19" y="11"/>
                </a:cubicBezTo>
                <a:cubicBezTo>
                  <a:pt x="19" y="10"/>
                  <a:pt x="19" y="10"/>
                  <a:pt x="19" y="9"/>
                </a:cubicBezTo>
                <a:cubicBezTo>
                  <a:pt x="23" y="12"/>
                  <a:pt x="23" y="12"/>
                  <a:pt x="23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5" name="Freeform 77"/>
          <p:cNvSpPr>
            <a:spLocks noEditPoints="1"/>
          </p:cNvSpPr>
          <p:nvPr/>
        </p:nvSpPr>
        <p:spPr bwMode="auto">
          <a:xfrm>
            <a:off x="5884863" y="4549775"/>
            <a:ext cx="139700" cy="133350"/>
          </a:xfrm>
          <a:custGeom>
            <a:avLst/>
            <a:gdLst>
              <a:gd name="T0" fmla="*/ 68 w 88"/>
              <a:gd name="T1" fmla="*/ 84 h 84"/>
              <a:gd name="T2" fmla="*/ 20 w 88"/>
              <a:gd name="T3" fmla="*/ 36 h 84"/>
              <a:gd name="T4" fmla="*/ 40 w 88"/>
              <a:gd name="T5" fmla="*/ 20 h 84"/>
              <a:gd name="T6" fmla="*/ 88 w 88"/>
              <a:gd name="T7" fmla="*/ 68 h 84"/>
              <a:gd name="T8" fmla="*/ 68 w 88"/>
              <a:gd name="T9" fmla="*/ 84 h 84"/>
              <a:gd name="T10" fmla="*/ 68 w 88"/>
              <a:gd name="T11" fmla="*/ 84 h 84"/>
              <a:gd name="T12" fmla="*/ 16 w 88"/>
              <a:gd name="T13" fmla="*/ 32 h 84"/>
              <a:gd name="T14" fmla="*/ 0 w 88"/>
              <a:gd name="T15" fmla="*/ 20 h 84"/>
              <a:gd name="T16" fmla="*/ 20 w 88"/>
              <a:gd name="T17" fmla="*/ 0 h 84"/>
              <a:gd name="T18" fmla="*/ 36 w 88"/>
              <a:gd name="T19" fmla="*/ 16 h 84"/>
              <a:gd name="T20" fmla="*/ 16 w 88"/>
              <a:gd name="T21" fmla="*/ 32 h 84"/>
              <a:gd name="T22" fmla="*/ 16 w 88"/>
              <a:gd name="T23" fmla="*/ 3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8" h="84">
                <a:moveTo>
                  <a:pt x="68" y="84"/>
                </a:moveTo>
                <a:lnTo>
                  <a:pt x="20" y="36"/>
                </a:lnTo>
                <a:lnTo>
                  <a:pt x="40" y="20"/>
                </a:lnTo>
                <a:lnTo>
                  <a:pt x="88" y="68"/>
                </a:lnTo>
                <a:lnTo>
                  <a:pt x="68" y="84"/>
                </a:lnTo>
                <a:lnTo>
                  <a:pt x="68" y="84"/>
                </a:lnTo>
                <a:close/>
                <a:moveTo>
                  <a:pt x="16" y="32"/>
                </a:moveTo>
                <a:lnTo>
                  <a:pt x="0" y="20"/>
                </a:lnTo>
                <a:lnTo>
                  <a:pt x="20" y="0"/>
                </a:lnTo>
                <a:lnTo>
                  <a:pt x="36" y="16"/>
                </a:lnTo>
                <a:lnTo>
                  <a:pt x="16" y="32"/>
                </a:lnTo>
                <a:lnTo>
                  <a:pt x="16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6" name="Freeform 78"/>
          <p:cNvSpPr>
            <a:spLocks noEditPoints="1"/>
          </p:cNvSpPr>
          <p:nvPr/>
        </p:nvSpPr>
        <p:spPr bwMode="auto">
          <a:xfrm>
            <a:off x="5973763" y="4505325"/>
            <a:ext cx="120650" cy="120650"/>
          </a:xfrm>
          <a:custGeom>
            <a:avLst/>
            <a:gdLst>
              <a:gd name="T0" fmla="*/ 16 w 19"/>
              <a:gd name="T1" fmla="*/ 16 h 19"/>
              <a:gd name="T2" fmla="*/ 13 w 19"/>
              <a:gd name="T3" fmla="*/ 18 h 19"/>
              <a:gd name="T4" fmla="*/ 9 w 19"/>
              <a:gd name="T5" fmla="*/ 19 h 19"/>
              <a:gd name="T6" fmla="*/ 6 w 19"/>
              <a:gd name="T7" fmla="*/ 18 h 19"/>
              <a:gd name="T8" fmla="*/ 3 w 19"/>
              <a:gd name="T9" fmla="*/ 16 h 19"/>
              <a:gd name="T10" fmla="*/ 1 w 19"/>
              <a:gd name="T11" fmla="*/ 14 h 19"/>
              <a:gd name="T12" fmla="*/ 0 w 19"/>
              <a:gd name="T13" fmla="*/ 10 h 19"/>
              <a:gd name="T14" fmla="*/ 1 w 19"/>
              <a:gd name="T15" fmla="*/ 7 h 19"/>
              <a:gd name="T16" fmla="*/ 4 w 19"/>
              <a:gd name="T17" fmla="*/ 3 h 19"/>
              <a:gd name="T18" fmla="*/ 7 w 19"/>
              <a:gd name="T19" fmla="*/ 1 h 19"/>
              <a:gd name="T20" fmla="*/ 10 w 19"/>
              <a:gd name="T21" fmla="*/ 0 h 19"/>
              <a:gd name="T22" fmla="*/ 14 w 19"/>
              <a:gd name="T23" fmla="*/ 1 h 19"/>
              <a:gd name="T24" fmla="*/ 16 w 19"/>
              <a:gd name="T25" fmla="*/ 3 h 19"/>
              <a:gd name="T26" fmla="*/ 18 w 19"/>
              <a:gd name="T27" fmla="*/ 6 h 19"/>
              <a:gd name="T28" fmla="*/ 19 w 19"/>
              <a:gd name="T29" fmla="*/ 9 h 19"/>
              <a:gd name="T30" fmla="*/ 18 w 19"/>
              <a:gd name="T31" fmla="*/ 13 h 19"/>
              <a:gd name="T32" fmla="*/ 16 w 19"/>
              <a:gd name="T33" fmla="*/ 16 h 19"/>
              <a:gd name="T34" fmla="*/ 8 w 19"/>
              <a:gd name="T35" fmla="*/ 12 h 19"/>
              <a:gd name="T36" fmla="*/ 10 w 19"/>
              <a:gd name="T37" fmla="*/ 13 h 19"/>
              <a:gd name="T38" fmla="*/ 12 w 19"/>
              <a:gd name="T39" fmla="*/ 12 h 19"/>
              <a:gd name="T40" fmla="*/ 13 w 19"/>
              <a:gd name="T41" fmla="*/ 10 h 19"/>
              <a:gd name="T42" fmla="*/ 12 w 19"/>
              <a:gd name="T43" fmla="*/ 8 h 19"/>
              <a:gd name="T44" fmla="*/ 9 w 19"/>
              <a:gd name="T45" fmla="*/ 6 h 19"/>
              <a:gd name="T46" fmla="*/ 7 w 19"/>
              <a:gd name="T47" fmla="*/ 7 h 19"/>
              <a:gd name="T48" fmla="*/ 6 w 19"/>
              <a:gd name="T49" fmla="*/ 9 h 19"/>
              <a:gd name="T50" fmla="*/ 8 w 19"/>
              <a:gd name="T51" fmla="*/ 12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9" h="19">
                <a:moveTo>
                  <a:pt x="16" y="16"/>
                </a:moveTo>
                <a:cubicBezTo>
                  <a:pt x="15" y="17"/>
                  <a:pt x="14" y="18"/>
                  <a:pt x="13" y="18"/>
                </a:cubicBezTo>
                <a:cubicBezTo>
                  <a:pt x="12" y="19"/>
                  <a:pt x="10" y="19"/>
                  <a:pt x="9" y="19"/>
                </a:cubicBezTo>
                <a:cubicBezTo>
                  <a:pt x="8" y="19"/>
                  <a:pt x="7" y="19"/>
                  <a:pt x="6" y="18"/>
                </a:cubicBezTo>
                <a:cubicBezTo>
                  <a:pt x="5" y="18"/>
                  <a:pt x="4" y="17"/>
                  <a:pt x="3" y="16"/>
                </a:cubicBezTo>
                <a:cubicBezTo>
                  <a:pt x="2" y="16"/>
                  <a:pt x="2" y="15"/>
                  <a:pt x="1" y="14"/>
                </a:cubicBezTo>
                <a:cubicBezTo>
                  <a:pt x="1" y="13"/>
                  <a:pt x="0" y="11"/>
                  <a:pt x="0" y="10"/>
                </a:cubicBezTo>
                <a:cubicBezTo>
                  <a:pt x="0" y="9"/>
                  <a:pt x="1" y="8"/>
                  <a:pt x="1" y="7"/>
                </a:cubicBezTo>
                <a:cubicBezTo>
                  <a:pt x="2" y="6"/>
                  <a:pt x="2" y="5"/>
                  <a:pt x="4" y="3"/>
                </a:cubicBezTo>
                <a:cubicBezTo>
                  <a:pt x="5" y="2"/>
                  <a:pt x="6" y="2"/>
                  <a:pt x="7" y="1"/>
                </a:cubicBezTo>
                <a:cubicBezTo>
                  <a:pt x="8" y="1"/>
                  <a:pt x="9" y="0"/>
                  <a:pt x="10" y="0"/>
                </a:cubicBezTo>
                <a:cubicBezTo>
                  <a:pt x="12" y="0"/>
                  <a:pt x="13" y="1"/>
                  <a:pt x="14" y="1"/>
                </a:cubicBezTo>
                <a:cubicBezTo>
                  <a:pt x="15" y="2"/>
                  <a:pt x="16" y="2"/>
                  <a:pt x="16" y="3"/>
                </a:cubicBezTo>
                <a:cubicBezTo>
                  <a:pt x="17" y="4"/>
                  <a:pt x="18" y="5"/>
                  <a:pt x="18" y="6"/>
                </a:cubicBezTo>
                <a:cubicBezTo>
                  <a:pt x="19" y="7"/>
                  <a:pt x="19" y="8"/>
                  <a:pt x="19" y="9"/>
                </a:cubicBezTo>
                <a:cubicBezTo>
                  <a:pt x="19" y="10"/>
                  <a:pt x="19" y="12"/>
                  <a:pt x="18" y="13"/>
                </a:cubicBezTo>
                <a:cubicBezTo>
                  <a:pt x="18" y="14"/>
                  <a:pt x="17" y="15"/>
                  <a:pt x="16" y="16"/>
                </a:cubicBezTo>
                <a:close/>
                <a:moveTo>
                  <a:pt x="8" y="12"/>
                </a:moveTo>
                <a:cubicBezTo>
                  <a:pt x="8" y="13"/>
                  <a:pt x="9" y="13"/>
                  <a:pt x="10" y="13"/>
                </a:cubicBezTo>
                <a:cubicBezTo>
                  <a:pt x="11" y="13"/>
                  <a:pt x="12" y="13"/>
                  <a:pt x="12" y="12"/>
                </a:cubicBezTo>
                <a:cubicBezTo>
                  <a:pt x="13" y="12"/>
                  <a:pt x="13" y="11"/>
                  <a:pt x="13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6"/>
                  <a:pt x="9" y="6"/>
                </a:cubicBezTo>
                <a:cubicBezTo>
                  <a:pt x="9" y="6"/>
                  <a:pt x="8" y="7"/>
                  <a:pt x="7" y="7"/>
                </a:cubicBezTo>
                <a:cubicBezTo>
                  <a:pt x="7" y="8"/>
                  <a:pt x="6" y="9"/>
                  <a:pt x="6" y="9"/>
                </a:cubicBezTo>
                <a:cubicBezTo>
                  <a:pt x="6" y="10"/>
                  <a:pt x="7" y="11"/>
                  <a:pt x="8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7" name="Freeform 79"/>
          <p:cNvSpPr>
            <a:spLocks/>
          </p:cNvSpPr>
          <p:nvPr/>
        </p:nvSpPr>
        <p:spPr bwMode="auto">
          <a:xfrm>
            <a:off x="6049963" y="4410075"/>
            <a:ext cx="152400" cy="146050"/>
          </a:xfrm>
          <a:custGeom>
            <a:avLst/>
            <a:gdLst>
              <a:gd name="T0" fmla="*/ 24 w 24"/>
              <a:gd name="T1" fmla="*/ 10 h 23"/>
              <a:gd name="T2" fmla="*/ 20 w 24"/>
              <a:gd name="T3" fmla="*/ 15 h 23"/>
              <a:gd name="T4" fmla="*/ 13 w 24"/>
              <a:gd name="T5" fmla="*/ 8 h 23"/>
              <a:gd name="T6" fmla="*/ 11 w 24"/>
              <a:gd name="T7" fmla="*/ 7 h 23"/>
              <a:gd name="T8" fmla="*/ 10 w 24"/>
              <a:gd name="T9" fmla="*/ 8 h 23"/>
              <a:gd name="T10" fmla="*/ 9 w 24"/>
              <a:gd name="T11" fmla="*/ 9 h 23"/>
              <a:gd name="T12" fmla="*/ 10 w 24"/>
              <a:gd name="T13" fmla="*/ 11 h 23"/>
              <a:gd name="T14" fmla="*/ 17 w 24"/>
              <a:gd name="T15" fmla="*/ 18 h 23"/>
              <a:gd name="T16" fmla="*/ 12 w 24"/>
              <a:gd name="T17" fmla="*/ 23 h 23"/>
              <a:gd name="T18" fmla="*/ 0 w 24"/>
              <a:gd name="T19" fmla="*/ 10 h 23"/>
              <a:gd name="T20" fmla="*/ 4 w 24"/>
              <a:gd name="T21" fmla="*/ 7 h 23"/>
              <a:gd name="T22" fmla="*/ 6 w 24"/>
              <a:gd name="T23" fmla="*/ 8 h 23"/>
              <a:gd name="T24" fmla="*/ 6 w 24"/>
              <a:gd name="T25" fmla="*/ 5 h 23"/>
              <a:gd name="T26" fmla="*/ 8 w 24"/>
              <a:gd name="T27" fmla="*/ 2 h 23"/>
              <a:gd name="T28" fmla="*/ 11 w 24"/>
              <a:gd name="T29" fmla="*/ 0 h 23"/>
              <a:gd name="T30" fmla="*/ 13 w 24"/>
              <a:gd name="T31" fmla="*/ 0 h 23"/>
              <a:gd name="T32" fmla="*/ 15 w 24"/>
              <a:gd name="T33" fmla="*/ 1 h 23"/>
              <a:gd name="T34" fmla="*/ 16 w 24"/>
              <a:gd name="T35" fmla="*/ 2 h 23"/>
              <a:gd name="T36" fmla="*/ 24 w 24"/>
              <a:gd name="T37" fmla="*/ 1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4" h="23">
                <a:moveTo>
                  <a:pt x="24" y="10"/>
                </a:moveTo>
                <a:cubicBezTo>
                  <a:pt x="20" y="15"/>
                  <a:pt x="20" y="15"/>
                  <a:pt x="20" y="15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7"/>
                  <a:pt x="12" y="7"/>
                  <a:pt x="11" y="7"/>
                </a:cubicBezTo>
                <a:cubicBezTo>
                  <a:pt x="11" y="7"/>
                  <a:pt x="10" y="7"/>
                  <a:pt x="10" y="8"/>
                </a:cubicBezTo>
                <a:cubicBezTo>
                  <a:pt x="10" y="8"/>
                  <a:pt x="9" y="9"/>
                  <a:pt x="9" y="9"/>
                </a:cubicBezTo>
                <a:cubicBezTo>
                  <a:pt x="9" y="10"/>
                  <a:pt x="9" y="11"/>
                  <a:pt x="10" y="11"/>
                </a:cubicBezTo>
                <a:cubicBezTo>
                  <a:pt x="17" y="18"/>
                  <a:pt x="17" y="18"/>
                  <a:pt x="17" y="18"/>
                </a:cubicBezTo>
                <a:cubicBezTo>
                  <a:pt x="12" y="23"/>
                  <a:pt x="12" y="23"/>
                  <a:pt x="12" y="23"/>
                </a:cubicBezTo>
                <a:cubicBezTo>
                  <a:pt x="0" y="10"/>
                  <a:pt x="0" y="10"/>
                  <a:pt x="0" y="10"/>
                </a:cubicBezTo>
                <a:cubicBezTo>
                  <a:pt x="4" y="7"/>
                  <a:pt x="4" y="7"/>
                  <a:pt x="4" y="7"/>
                </a:cubicBezTo>
                <a:cubicBezTo>
                  <a:pt x="6" y="8"/>
                  <a:pt x="6" y="8"/>
                  <a:pt x="6" y="8"/>
                </a:cubicBezTo>
                <a:cubicBezTo>
                  <a:pt x="5" y="7"/>
                  <a:pt x="6" y="6"/>
                  <a:pt x="6" y="5"/>
                </a:cubicBezTo>
                <a:cubicBezTo>
                  <a:pt x="6" y="4"/>
                  <a:pt x="7" y="3"/>
                  <a:pt x="8" y="2"/>
                </a:cubicBezTo>
                <a:cubicBezTo>
                  <a:pt x="9" y="1"/>
                  <a:pt x="10" y="0"/>
                  <a:pt x="11" y="0"/>
                </a:cubicBezTo>
                <a:cubicBezTo>
                  <a:pt x="11" y="0"/>
                  <a:pt x="12" y="0"/>
                  <a:pt x="13" y="0"/>
                </a:cubicBezTo>
                <a:cubicBezTo>
                  <a:pt x="14" y="0"/>
                  <a:pt x="14" y="1"/>
                  <a:pt x="15" y="1"/>
                </a:cubicBezTo>
                <a:cubicBezTo>
                  <a:pt x="15" y="2"/>
                  <a:pt x="16" y="2"/>
                  <a:pt x="16" y="2"/>
                </a:cubicBezTo>
                <a:cubicBezTo>
                  <a:pt x="24" y="10"/>
                  <a:pt x="24" y="10"/>
                  <a:pt x="24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8" name="Freeform 80"/>
          <p:cNvSpPr>
            <a:spLocks noEditPoints="1"/>
          </p:cNvSpPr>
          <p:nvPr/>
        </p:nvSpPr>
        <p:spPr bwMode="auto">
          <a:xfrm>
            <a:off x="6151563" y="4259263"/>
            <a:ext cx="163513" cy="169863"/>
          </a:xfrm>
          <a:custGeom>
            <a:avLst/>
            <a:gdLst>
              <a:gd name="T0" fmla="*/ 16 w 26"/>
              <a:gd name="T1" fmla="*/ 27 h 27"/>
              <a:gd name="T2" fmla="*/ 0 w 26"/>
              <a:gd name="T3" fmla="*/ 10 h 27"/>
              <a:gd name="T4" fmla="*/ 6 w 26"/>
              <a:gd name="T5" fmla="*/ 4 h 27"/>
              <a:gd name="T6" fmla="*/ 10 w 26"/>
              <a:gd name="T7" fmla="*/ 1 h 27"/>
              <a:gd name="T8" fmla="*/ 14 w 26"/>
              <a:gd name="T9" fmla="*/ 0 h 27"/>
              <a:gd name="T10" fmla="*/ 19 w 26"/>
              <a:gd name="T11" fmla="*/ 1 h 27"/>
              <a:gd name="T12" fmla="*/ 22 w 26"/>
              <a:gd name="T13" fmla="*/ 4 h 27"/>
              <a:gd name="T14" fmla="*/ 25 w 26"/>
              <a:gd name="T15" fmla="*/ 8 h 27"/>
              <a:gd name="T16" fmla="*/ 26 w 26"/>
              <a:gd name="T17" fmla="*/ 12 h 27"/>
              <a:gd name="T18" fmla="*/ 25 w 26"/>
              <a:gd name="T19" fmla="*/ 16 h 27"/>
              <a:gd name="T20" fmla="*/ 22 w 26"/>
              <a:gd name="T21" fmla="*/ 20 h 27"/>
              <a:gd name="T22" fmla="*/ 16 w 26"/>
              <a:gd name="T23" fmla="*/ 27 h 27"/>
              <a:gd name="T24" fmla="*/ 18 w 26"/>
              <a:gd name="T25" fmla="*/ 9 h 27"/>
              <a:gd name="T26" fmla="*/ 16 w 26"/>
              <a:gd name="T27" fmla="*/ 7 h 27"/>
              <a:gd name="T28" fmla="*/ 14 w 26"/>
              <a:gd name="T29" fmla="*/ 6 h 27"/>
              <a:gd name="T30" fmla="*/ 12 w 26"/>
              <a:gd name="T31" fmla="*/ 7 h 27"/>
              <a:gd name="T32" fmla="*/ 10 w 26"/>
              <a:gd name="T33" fmla="*/ 8 h 27"/>
              <a:gd name="T34" fmla="*/ 8 w 26"/>
              <a:gd name="T35" fmla="*/ 10 h 27"/>
              <a:gd name="T36" fmla="*/ 17 w 26"/>
              <a:gd name="T37" fmla="*/ 18 h 27"/>
              <a:gd name="T38" fmla="*/ 18 w 26"/>
              <a:gd name="T39" fmla="*/ 17 h 27"/>
              <a:gd name="T40" fmla="*/ 20 w 26"/>
              <a:gd name="T41" fmla="*/ 15 h 27"/>
              <a:gd name="T42" fmla="*/ 20 w 26"/>
              <a:gd name="T43" fmla="*/ 13 h 27"/>
              <a:gd name="T44" fmla="*/ 19 w 26"/>
              <a:gd name="T45" fmla="*/ 10 h 27"/>
              <a:gd name="T46" fmla="*/ 18 w 26"/>
              <a:gd name="T47" fmla="*/ 9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" h="27">
                <a:moveTo>
                  <a:pt x="16" y="27"/>
                </a:moveTo>
                <a:cubicBezTo>
                  <a:pt x="0" y="10"/>
                  <a:pt x="0" y="10"/>
                  <a:pt x="0" y="10"/>
                </a:cubicBezTo>
                <a:cubicBezTo>
                  <a:pt x="6" y="4"/>
                  <a:pt x="6" y="4"/>
                  <a:pt x="6" y="4"/>
                </a:cubicBezTo>
                <a:cubicBezTo>
                  <a:pt x="7" y="3"/>
                  <a:pt x="9" y="2"/>
                  <a:pt x="10" y="1"/>
                </a:cubicBezTo>
                <a:cubicBezTo>
                  <a:pt x="12" y="0"/>
                  <a:pt x="13" y="0"/>
                  <a:pt x="14" y="0"/>
                </a:cubicBezTo>
                <a:cubicBezTo>
                  <a:pt x="16" y="0"/>
                  <a:pt x="17" y="1"/>
                  <a:pt x="19" y="1"/>
                </a:cubicBezTo>
                <a:cubicBezTo>
                  <a:pt x="20" y="2"/>
                  <a:pt x="21" y="3"/>
                  <a:pt x="22" y="4"/>
                </a:cubicBezTo>
                <a:cubicBezTo>
                  <a:pt x="24" y="5"/>
                  <a:pt x="25" y="7"/>
                  <a:pt x="25" y="8"/>
                </a:cubicBezTo>
                <a:cubicBezTo>
                  <a:pt x="26" y="9"/>
                  <a:pt x="26" y="11"/>
                  <a:pt x="26" y="12"/>
                </a:cubicBezTo>
                <a:cubicBezTo>
                  <a:pt x="26" y="14"/>
                  <a:pt x="26" y="15"/>
                  <a:pt x="25" y="16"/>
                </a:cubicBezTo>
                <a:cubicBezTo>
                  <a:pt x="25" y="18"/>
                  <a:pt x="24" y="19"/>
                  <a:pt x="22" y="20"/>
                </a:cubicBezTo>
                <a:cubicBezTo>
                  <a:pt x="16" y="27"/>
                  <a:pt x="16" y="27"/>
                  <a:pt x="16" y="27"/>
                </a:cubicBezTo>
                <a:close/>
                <a:moveTo>
                  <a:pt x="18" y="9"/>
                </a:moveTo>
                <a:cubicBezTo>
                  <a:pt x="17" y="8"/>
                  <a:pt x="17" y="7"/>
                  <a:pt x="16" y="7"/>
                </a:cubicBezTo>
                <a:cubicBezTo>
                  <a:pt x="15" y="7"/>
                  <a:pt x="14" y="6"/>
                  <a:pt x="14" y="6"/>
                </a:cubicBezTo>
                <a:cubicBezTo>
                  <a:pt x="13" y="6"/>
                  <a:pt x="12" y="6"/>
                  <a:pt x="12" y="7"/>
                </a:cubicBezTo>
                <a:cubicBezTo>
                  <a:pt x="11" y="7"/>
                  <a:pt x="10" y="7"/>
                  <a:pt x="10" y="8"/>
                </a:cubicBezTo>
                <a:cubicBezTo>
                  <a:pt x="8" y="10"/>
                  <a:pt x="8" y="10"/>
                  <a:pt x="8" y="10"/>
                </a:cubicBezTo>
                <a:cubicBezTo>
                  <a:pt x="17" y="18"/>
                  <a:pt x="17" y="18"/>
                  <a:pt x="17" y="18"/>
                </a:cubicBezTo>
                <a:cubicBezTo>
                  <a:pt x="18" y="17"/>
                  <a:pt x="18" y="17"/>
                  <a:pt x="18" y="17"/>
                </a:cubicBezTo>
                <a:cubicBezTo>
                  <a:pt x="19" y="16"/>
                  <a:pt x="19" y="15"/>
                  <a:pt x="20" y="15"/>
                </a:cubicBezTo>
                <a:cubicBezTo>
                  <a:pt x="20" y="14"/>
                  <a:pt x="20" y="13"/>
                  <a:pt x="20" y="13"/>
                </a:cubicBezTo>
                <a:cubicBezTo>
                  <a:pt x="20" y="12"/>
                  <a:pt x="20" y="11"/>
                  <a:pt x="19" y="10"/>
                </a:cubicBezTo>
                <a:cubicBezTo>
                  <a:pt x="19" y="10"/>
                  <a:pt x="18" y="9"/>
                  <a:pt x="18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566"/>
          <p:cNvSpPr>
            <a:spLocks/>
          </p:cNvSpPr>
          <p:nvPr/>
        </p:nvSpPr>
        <p:spPr bwMode="auto">
          <a:xfrm>
            <a:off x="5607050" y="2973388"/>
            <a:ext cx="277813" cy="209550"/>
          </a:xfrm>
          <a:custGeom>
            <a:avLst/>
            <a:gdLst>
              <a:gd name="T0" fmla="*/ 0 w 44"/>
              <a:gd name="T1" fmla="*/ 18 h 33"/>
              <a:gd name="T2" fmla="*/ 42 w 44"/>
              <a:gd name="T3" fmla="*/ 0 h 33"/>
              <a:gd name="T4" fmla="*/ 44 w 44"/>
              <a:gd name="T5" fmla="*/ 20 h 33"/>
              <a:gd name="T6" fmla="*/ 13 w 44"/>
              <a:gd name="T7" fmla="*/ 33 h 33"/>
              <a:gd name="T8" fmla="*/ 0 w 44"/>
              <a:gd name="T9" fmla="*/ 18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33">
                <a:moveTo>
                  <a:pt x="0" y="18"/>
                </a:moveTo>
                <a:cubicBezTo>
                  <a:pt x="12" y="8"/>
                  <a:pt x="27" y="2"/>
                  <a:pt x="42" y="0"/>
                </a:cubicBezTo>
                <a:cubicBezTo>
                  <a:pt x="44" y="20"/>
                  <a:pt x="44" y="20"/>
                  <a:pt x="44" y="20"/>
                </a:cubicBezTo>
                <a:cubicBezTo>
                  <a:pt x="32" y="21"/>
                  <a:pt x="22" y="26"/>
                  <a:pt x="13" y="33"/>
                </a:cubicBezTo>
                <a:cubicBezTo>
                  <a:pt x="0" y="18"/>
                  <a:pt x="0" y="18"/>
                  <a:pt x="0" y="18"/>
                </a:cubicBezTo>
                <a:close/>
              </a:path>
            </a:pathLst>
          </a:custGeom>
          <a:solidFill>
            <a:srgbClr val="404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567"/>
          <p:cNvSpPr>
            <a:spLocks/>
          </p:cNvSpPr>
          <p:nvPr/>
        </p:nvSpPr>
        <p:spPr bwMode="auto">
          <a:xfrm>
            <a:off x="5437188" y="3144838"/>
            <a:ext cx="207963" cy="277813"/>
          </a:xfrm>
          <a:custGeom>
            <a:avLst/>
            <a:gdLst>
              <a:gd name="T0" fmla="*/ 0 w 33"/>
              <a:gd name="T1" fmla="*/ 42 h 44"/>
              <a:gd name="T2" fmla="*/ 17 w 33"/>
              <a:gd name="T3" fmla="*/ 0 h 44"/>
              <a:gd name="T4" fmla="*/ 33 w 33"/>
              <a:gd name="T5" fmla="*/ 13 h 44"/>
              <a:gd name="T6" fmla="*/ 20 w 33"/>
              <a:gd name="T7" fmla="*/ 44 h 44"/>
              <a:gd name="T8" fmla="*/ 0 w 33"/>
              <a:gd name="T9" fmla="*/ 4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44">
                <a:moveTo>
                  <a:pt x="0" y="42"/>
                </a:moveTo>
                <a:cubicBezTo>
                  <a:pt x="1" y="27"/>
                  <a:pt x="7" y="12"/>
                  <a:pt x="17" y="0"/>
                </a:cubicBezTo>
                <a:cubicBezTo>
                  <a:pt x="33" y="13"/>
                  <a:pt x="33" y="13"/>
                  <a:pt x="33" y="13"/>
                </a:cubicBezTo>
                <a:cubicBezTo>
                  <a:pt x="26" y="22"/>
                  <a:pt x="21" y="33"/>
                  <a:pt x="20" y="44"/>
                </a:cubicBezTo>
                <a:cubicBezTo>
                  <a:pt x="0" y="42"/>
                  <a:pt x="0" y="42"/>
                  <a:pt x="0" y="42"/>
                </a:cubicBezTo>
                <a:close/>
              </a:path>
            </a:pathLst>
          </a:custGeom>
          <a:solidFill>
            <a:srgbClr val="14907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Freeform 568"/>
          <p:cNvSpPr>
            <a:spLocks/>
          </p:cNvSpPr>
          <p:nvPr/>
        </p:nvSpPr>
        <p:spPr bwMode="auto">
          <a:xfrm>
            <a:off x="5948363" y="2973388"/>
            <a:ext cx="271463" cy="209550"/>
          </a:xfrm>
          <a:custGeom>
            <a:avLst/>
            <a:gdLst>
              <a:gd name="T0" fmla="*/ 30 w 43"/>
              <a:gd name="T1" fmla="*/ 33 h 33"/>
              <a:gd name="T2" fmla="*/ 0 w 43"/>
              <a:gd name="T3" fmla="*/ 20 h 33"/>
              <a:gd name="T4" fmla="*/ 1 w 43"/>
              <a:gd name="T5" fmla="*/ 0 h 33"/>
              <a:gd name="T6" fmla="*/ 43 w 43"/>
              <a:gd name="T7" fmla="*/ 18 h 33"/>
              <a:gd name="T8" fmla="*/ 30 w 43"/>
              <a:gd name="T9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33">
                <a:moveTo>
                  <a:pt x="30" y="33"/>
                </a:moveTo>
                <a:cubicBezTo>
                  <a:pt x="22" y="26"/>
                  <a:pt x="11" y="21"/>
                  <a:pt x="0" y="20"/>
                </a:cubicBezTo>
                <a:cubicBezTo>
                  <a:pt x="1" y="0"/>
                  <a:pt x="1" y="0"/>
                  <a:pt x="1" y="0"/>
                </a:cubicBezTo>
                <a:cubicBezTo>
                  <a:pt x="17" y="2"/>
                  <a:pt x="32" y="8"/>
                  <a:pt x="43" y="18"/>
                </a:cubicBezTo>
                <a:cubicBezTo>
                  <a:pt x="30" y="33"/>
                  <a:pt x="30" y="33"/>
                  <a:pt x="30" y="33"/>
                </a:cubicBezTo>
                <a:close/>
              </a:path>
            </a:pathLst>
          </a:custGeom>
          <a:solidFill>
            <a:srgbClr val="404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569"/>
          <p:cNvSpPr>
            <a:spLocks/>
          </p:cNvSpPr>
          <p:nvPr/>
        </p:nvSpPr>
        <p:spPr bwMode="auto">
          <a:xfrm>
            <a:off x="6183313" y="3144838"/>
            <a:ext cx="207963" cy="277813"/>
          </a:xfrm>
          <a:custGeom>
            <a:avLst/>
            <a:gdLst>
              <a:gd name="T0" fmla="*/ 13 w 33"/>
              <a:gd name="T1" fmla="*/ 44 h 44"/>
              <a:gd name="T2" fmla="*/ 0 w 33"/>
              <a:gd name="T3" fmla="*/ 13 h 44"/>
              <a:gd name="T4" fmla="*/ 16 w 33"/>
              <a:gd name="T5" fmla="*/ 0 h 44"/>
              <a:gd name="T6" fmla="*/ 33 w 33"/>
              <a:gd name="T7" fmla="*/ 42 h 44"/>
              <a:gd name="T8" fmla="*/ 13 w 33"/>
              <a:gd name="T9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44">
                <a:moveTo>
                  <a:pt x="13" y="44"/>
                </a:moveTo>
                <a:cubicBezTo>
                  <a:pt x="12" y="33"/>
                  <a:pt x="8" y="22"/>
                  <a:pt x="0" y="13"/>
                </a:cubicBezTo>
                <a:cubicBezTo>
                  <a:pt x="16" y="0"/>
                  <a:pt x="16" y="0"/>
                  <a:pt x="16" y="0"/>
                </a:cubicBezTo>
                <a:cubicBezTo>
                  <a:pt x="26" y="12"/>
                  <a:pt x="32" y="27"/>
                  <a:pt x="33" y="42"/>
                </a:cubicBezTo>
                <a:cubicBezTo>
                  <a:pt x="13" y="44"/>
                  <a:pt x="13" y="44"/>
                  <a:pt x="13" y="44"/>
                </a:cubicBezTo>
                <a:close/>
              </a:path>
            </a:pathLst>
          </a:custGeom>
          <a:solidFill>
            <a:srgbClr val="14907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Freeform 570"/>
          <p:cNvSpPr>
            <a:spLocks/>
          </p:cNvSpPr>
          <p:nvPr/>
        </p:nvSpPr>
        <p:spPr bwMode="auto">
          <a:xfrm>
            <a:off x="5607050" y="3721100"/>
            <a:ext cx="277813" cy="207963"/>
          </a:xfrm>
          <a:custGeom>
            <a:avLst/>
            <a:gdLst>
              <a:gd name="T0" fmla="*/ 13 w 44"/>
              <a:gd name="T1" fmla="*/ 0 h 33"/>
              <a:gd name="T2" fmla="*/ 44 w 44"/>
              <a:gd name="T3" fmla="*/ 13 h 33"/>
              <a:gd name="T4" fmla="*/ 42 w 44"/>
              <a:gd name="T5" fmla="*/ 33 h 33"/>
              <a:gd name="T6" fmla="*/ 0 w 44"/>
              <a:gd name="T7" fmla="*/ 16 h 33"/>
              <a:gd name="T8" fmla="*/ 13 w 44"/>
              <a:gd name="T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33">
                <a:moveTo>
                  <a:pt x="13" y="0"/>
                </a:moveTo>
                <a:cubicBezTo>
                  <a:pt x="22" y="8"/>
                  <a:pt x="32" y="12"/>
                  <a:pt x="44" y="13"/>
                </a:cubicBezTo>
                <a:cubicBezTo>
                  <a:pt x="42" y="33"/>
                  <a:pt x="42" y="33"/>
                  <a:pt x="42" y="33"/>
                </a:cubicBezTo>
                <a:cubicBezTo>
                  <a:pt x="27" y="32"/>
                  <a:pt x="12" y="26"/>
                  <a:pt x="0" y="16"/>
                </a:cubicBezTo>
                <a:cubicBezTo>
                  <a:pt x="13" y="0"/>
                  <a:pt x="13" y="0"/>
                  <a:pt x="13" y="0"/>
                </a:cubicBezTo>
                <a:close/>
              </a:path>
            </a:pathLst>
          </a:custGeom>
          <a:solidFill>
            <a:srgbClr val="404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571"/>
          <p:cNvSpPr>
            <a:spLocks/>
          </p:cNvSpPr>
          <p:nvPr/>
        </p:nvSpPr>
        <p:spPr bwMode="auto">
          <a:xfrm>
            <a:off x="5437188" y="3486150"/>
            <a:ext cx="207963" cy="273050"/>
          </a:xfrm>
          <a:custGeom>
            <a:avLst/>
            <a:gdLst>
              <a:gd name="T0" fmla="*/ 20 w 33"/>
              <a:gd name="T1" fmla="*/ 0 h 43"/>
              <a:gd name="T2" fmla="*/ 33 w 33"/>
              <a:gd name="T3" fmla="*/ 30 h 43"/>
              <a:gd name="T4" fmla="*/ 17 w 33"/>
              <a:gd name="T5" fmla="*/ 43 h 43"/>
              <a:gd name="T6" fmla="*/ 0 w 33"/>
              <a:gd name="T7" fmla="*/ 1 h 43"/>
              <a:gd name="T8" fmla="*/ 20 w 33"/>
              <a:gd name="T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43">
                <a:moveTo>
                  <a:pt x="20" y="0"/>
                </a:moveTo>
                <a:cubicBezTo>
                  <a:pt x="21" y="11"/>
                  <a:pt x="26" y="22"/>
                  <a:pt x="33" y="30"/>
                </a:cubicBezTo>
                <a:cubicBezTo>
                  <a:pt x="17" y="43"/>
                  <a:pt x="17" y="43"/>
                  <a:pt x="17" y="43"/>
                </a:cubicBezTo>
                <a:cubicBezTo>
                  <a:pt x="7" y="31"/>
                  <a:pt x="1" y="17"/>
                  <a:pt x="0" y="1"/>
                </a:cubicBezTo>
                <a:cubicBezTo>
                  <a:pt x="20" y="0"/>
                  <a:pt x="20" y="0"/>
                  <a:pt x="20" y="0"/>
                </a:cubicBezTo>
                <a:close/>
              </a:path>
            </a:pathLst>
          </a:custGeom>
          <a:solidFill>
            <a:srgbClr val="14907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Freeform 572"/>
          <p:cNvSpPr>
            <a:spLocks/>
          </p:cNvSpPr>
          <p:nvPr/>
        </p:nvSpPr>
        <p:spPr bwMode="auto">
          <a:xfrm>
            <a:off x="5948363" y="3721100"/>
            <a:ext cx="271463" cy="207963"/>
          </a:xfrm>
          <a:custGeom>
            <a:avLst/>
            <a:gdLst>
              <a:gd name="T0" fmla="*/ 43 w 43"/>
              <a:gd name="T1" fmla="*/ 16 h 33"/>
              <a:gd name="T2" fmla="*/ 1 w 43"/>
              <a:gd name="T3" fmla="*/ 33 h 33"/>
              <a:gd name="T4" fmla="*/ 0 w 43"/>
              <a:gd name="T5" fmla="*/ 13 h 33"/>
              <a:gd name="T6" fmla="*/ 30 w 43"/>
              <a:gd name="T7" fmla="*/ 0 h 33"/>
              <a:gd name="T8" fmla="*/ 43 w 43"/>
              <a:gd name="T9" fmla="*/ 16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33">
                <a:moveTo>
                  <a:pt x="43" y="16"/>
                </a:moveTo>
                <a:cubicBezTo>
                  <a:pt x="32" y="26"/>
                  <a:pt x="17" y="32"/>
                  <a:pt x="1" y="33"/>
                </a:cubicBezTo>
                <a:cubicBezTo>
                  <a:pt x="0" y="13"/>
                  <a:pt x="0" y="13"/>
                  <a:pt x="0" y="13"/>
                </a:cubicBezTo>
                <a:cubicBezTo>
                  <a:pt x="11" y="12"/>
                  <a:pt x="22" y="8"/>
                  <a:pt x="30" y="0"/>
                </a:cubicBezTo>
                <a:cubicBezTo>
                  <a:pt x="43" y="16"/>
                  <a:pt x="43" y="16"/>
                  <a:pt x="43" y="16"/>
                </a:cubicBezTo>
                <a:close/>
              </a:path>
            </a:pathLst>
          </a:custGeom>
          <a:solidFill>
            <a:srgbClr val="4042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573"/>
          <p:cNvSpPr>
            <a:spLocks/>
          </p:cNvSpPr>
          <p:nvPr/>
        </p:nvSpPr>
        <p:spPr bwMode="auto">
          <a:xfrm>
            <a:off x="6183313" y="3486150"/>
            <a:ext cx="207963" cy="273050"/>
          </a:xfrm>
          <a:custGeom>
            <a:avLst/>
            <a:gdLst>
              <a:gd name="T0" fmla="*/ 33 w 33"/>
              <a:gd name="T1" fmla="*/ 1 h 43"/>
              <a:gd name="T2" fmla="*/ 16 w 33"/>
              <a:gd name="T3" fmla="*/ 43 h 43"/>
              <a:gd name="T4" fmla="*/ 0 w 33"/>
              <a:gd name="T5" fmla="*/ 30 h 43"/>
              <a:gd name="T6" fmla="*/ 13 w 33"/>
              <a:gd name="T7" fmla="*/ 0 h 43"/>
              <a:gd name="T8" fmla="*/ 33 w 33"/>
              <a:gd name="T9" fmla="*/ 1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43">
                <a:moveTo>
                  <a:pt x="33" y="1"/>
                </a:moveTo>
                <a:cubicBezTo>
                  <a:pt x="32" y="17"/>
                  <a:pt x="26" y="31"/>
                  <a:pt x="16" y="43"/>
                </a:cubicBezTo>
                <a:cubicBezTo>
                  <a:pt x="0" y="30"/>
                  <a:pt x="0" y="30"/>
                  <a:pt x="0" y="30"/>
                </a:cubicBezTo>
                <a:cubicBezTo>
                  <a:pt x="8" y="22"/>
                  <a:pt x="12" y="11"/>
                  <a:pt x="13" y="0"/>
                </a:cubicBezTo>
                <a:cubicBezTo>
                  <a:pt x="33" y="1"/>
                  <a:pt x="33" y="1"/>
                  <a:pt x="33" y="1"/>
                </a:cubicBezTo>
                <a:close/>
              </a:path>
            </a:pathLst>
          </a:custGeom>
          <a:solidFill>
            <a:srgbClr val="14907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Freeform 574"/>
          <p:cNvSpPr>
            <a:spLocks/>
          </p:cNvSpPr>
          <p:nvPr/>
        </p:nvSpPr>
        <p:spPr bwMode="auto">
          <a:xfrm>
            <a:off x="5753100" y="3314700"/>
            <a:ext cx="107950" cy="101600"/>
          </a:xfrm>
          <a:custGeom>
            <a:avLst/>
            <a:gdLst>
              <a:gd name="T0" fmla="*/ 52 w 68"/>
              <a:gd name="T1" fmla="*/ 64 h 64"/>
              <a:gd name="T2" fmla="*/ 52 w 68"/>
              <a:gd name="T3" fmla="*/ 28 h 64"/>
              <a:gd name="T4" fmla="*/ 36 w 68"/>
              <a:gd name="T5" fmla="*/ 56 h 64"/>
              <a:gd name="T6" fmla="*/ 28 w 68"/>
              <a:gd name="T7" fmla="*/ 56 h 64"/>
              <a:gd name="T8" fmla="*/ 16 w 68"/>
              <a:gd name="T9" fmla="*/ 28 h 64"/>
              <a:gd name="T10" fmla="*/ 16 w 68"/>
              <a:gd name="T11" fmla="*/ 64 h 64"/>
              <a:gd name="T12" fmla="*/ 0 w 68"/>
              <a:gd name="T13" fmla="*/ 64 h 64"/>
              <a:gd name="T14" fmla="*/ 0 w 68"/>
              <a:gd name="T15" fmla="*/ 0 h 64"/>
              <a:gd name="T16" fmla="*/ 16 w 68"/>
              <a:gd name="T17" fmla="*/ 0 h 64"/>
              <a:gd name="T18" fmla="*/ 32 w 68"/>
              <a:gd name="T19" fmla="*/ 36 h 64"/>
              <a:gd name="T20" fmla="*/ 52 w 68"/>
              <a:gd name="T21" fmla="*/ 0 h 64"/>
              <a:gd name="T22" fmla="*/ 68 w 68"/>
              <a:gd name="T23" fmla="*/ 0 h 64"/>
              <a:gd name="T24" fmla="*/ 68 w 68"/>
              <a:gd name="T25" fmla="*/ 64 h 64"/>
              <a:gd name="T26" fmla="*/ 52 w 68"/>
              <a:gd name="T27" fmla="*/ 64 h 64"/>
              <a:gd name="T28" fmla="*/ 52 w 68"/>
              <a:gd name="T29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8" h="64">
                <a:moveTo>
                  <a:pt x="52" y="64"/>
                </a:moveTo>
                <a:lnTo>
                  <a:pt x="52" y="28"/>
                </a:lnTo>
                <a:lnTo>
                  <a:pt x="36" y="56"/>
                </a:lnTo>
                <a:lnTo>
                  <a:pt x="28" y="56"/>
                </a:lnTo>
                <a:lnTo>
                  <a:pt x="16" y="28"/>
                </a:lnTo>
                <a:lnTo>
                  <a:pt x="16" y="64"/>
                </a:lnTo>
                <a:lnTo>
                  <a:pt x="0" y="64"/>
                </a:lnTo>
                <a:lnTo>
                  <a:pt x="0" y="0"/>
                </a:lnTo>
                <a:lnTo>
                  <a:pt x="16" y="0"/>
                </a:lnTo>
                <a:lnTo>
                  <a:pt x="32" y="36"/>
                </a:lnTo>
                <a:lnTo>
                  <a:pt x="52" y="0"/>
                </a:lnTo>
                <a:lnTo>
                  <a:pt x="68" y="0"/>
                </a:lnTo>
                <a:lnTo>
                  <a:pt x="68" y="64"/>
                </a:lnTo>
                <a:lnTo>
                  <a:pt x="52" y="64"/>
                </a:lnTo>
                <a:lnTo>
                  <a:pt x="52" y="6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Freeform 575"/>
          <p:cNvSpPr>
            <a:spLocks noEditPoints="1"/>
          </p:cNvSpPr>
          <p:nvPr/>
        </p:nvSpPr>
        <p:spPr bwMode="auto">
          <a:xfrm>
            <a:off x="5872163" y="3340100"/>
            <a:ext cx="76200" cy="82550"/>
          </a:xfrm>
          <a:custGeom>
            <a:avLst/>
            <a:gdLst>
              <a:gd name="T0" fmla="*/ 4 w 12"/>
              <a:gd name="T1" fmla="*/ 13 h 13"/>
              <a:gd name="T2" fmla="*/ 2 w 12"/>
              <a:gd name="T3" fmla="*/ 12 h 13"/>
              <a:gd name="T4" fmla="*/ 1 w 12"/>
              <a:gd name="T5" fmla="*/ 12 h 13"/>
              <a:gd name="T6" fmla="*/ 0 w 12"/>
              <a:gd name="T7" fmla="*/ 10 h 13"/>
              <a:gd name="T8" fmla="*/ 0 w 12"/>
              <a:gd name="T9" fmla="*/ 9 h 13"/>
              <a:gd name="T10" fmla="*/ 0 w 12"/>
              <a:gd name="T11" fmla="*/ 7 h 13"/>
              <a:gd name="T12" fmla="*/ 1 w 12"/>
              <a:gd name="T13" fmla="*/ 6 h 13"/>
              <a:gd name="T14" fmla="*/ 3 w 12"/>
              <a:gd name="T15" fmla="*/ 5 h 13"/>
              <a:gd name="T16" fmla="*/ 5 w 12"/>
              <a:gd name="T17" fmla="*/ 5 h 13"/>
              <a:gd name="T18" fmla="*/ 6 w 12"/>
              <a:gd name="T19" fmla="*/ 5 h 13"/>
              <a:gd name="T20" fmla="*/ 8 w 12"/>
              <a:gd name="T21" fmla="*/ 5 h 13"/>
              <a:gd name="T22" fmla="*/ 8 w 12"/>
              <a:gd name="T23" fmla="*/ 5 h 13"/>
              <a:gd name="T24" fmla="*/ 5 w 12"/>
              <a:gd name="T25" fmla="*/ 3 h 13"/>
              <a:gd name="T26" fmla="*/ 3 w 12"/>
              <a:gd name="T27" fmla="*/ 3 h 13"/>
              <a:gd name="T28" fmla="*/ 1 w 12"/>
              <a:gd name="T29" fmla="*/ 4 h 13"/>
              <a:gd name="T30" fmla="*/ 0 w 12"/>
              <a:gd name="T31" fmla="*/ 2 h 13"/>
              <a:gd name="T32" fmla="*/ 3 w 12"/>
              <a:gd name="T33" fmla="*/ 1 h 13"/>
              <a:gd name="T34" fmla="*/ 6 w 12"/>
              <a:gd name="T35" fmla="*/ 0 h 13"/>
              <a:gd name="T36" fmla="*/ 10 w 12"/>
              <a:gd name="T37" fmla="*/ 1 h 13"/>
              <a:gd name="T38" fmla="*/ 11 w 12"/>
              <a:gd name="T39" fmla="*/ 5 h 13"/>
              <a:gd name="T40" fmla="*/ 11 w 12"/>
              <a:gd name="T41" fmla="*/ 8 h 13"/>
              <a:gd name="T42" fmla="*/ 11 w 12"/>
              <a:gd name="T43" fmla="*/ 9 h 13"/>
              <a:gd name="T44" fmla="*/ 12 w 12"/>
              <a:gd name="T45" fmla="*/ 9 h 13"/>
              <a:gd name="T46" fmla="*/ 12 w 12"/>
              <a:gd name="T47" fmla="*/ 12 h 13"/>
              <a:gd name="T48" fmla="*/ 11 w 12"/>
              <a:gd name="T49" fmla="*/ 13 h 13"/>
              <a:gd name="T50" fmla="*/ 10 w 12"/>
              <a:gd name="T51" fmla="*/ 13 h 13"/>
              <a:gd name="T52" fmla="*/ 9 w 12"/>
              <a:gd name="T53" fmla="*/ 12 h 13"/>
              <a:gd name="T54" fmla="*/ 8 w 12"/>
              <a:gd name="T55" fmla="*/ 11 h 13"/>
              <a:gd name="T56" fmla="*/ 8 w 12"/>
              <a:gd name="T57" fmla="*/ 11 h 13"/>
              <a:gd name="T58" fmla="*/ 6 w 12"/>
              <a:gd name="T59" fmla="*/ 12 h 13"/>
              <a:gd name="T60" fmla="*/ 4 w 12"/>
              <a:gd name="T61" fmla="*/ 13 h 13"/>
              <a:gd name="T62" fmla="*/ 5 w 12"/>
              <a:gd name="T63" fmla="*/ 10 h 13"/>
              <a:gd name="T64" fmla="*/ 6 w 12"/>
              <a:gd name="T65" fmla="*/ 10 h 13"/>
              <a:gd name="T66" fmla="*/ 7 w 12"/>
              <a:gd name="T67" fmla="*/ 9 h 13"/>
              <a:gd name="T68" fmla="*/ 8 w 12"/>
              <a:gd name="T69" fmla="*/ 8 h 13"/>
              <a:gd name="T70" fmla="*/ 8 w 12"/>
              <a:gd name="T71" fmla="*/ 7 h 13"/>
              <a:gd name="T72" fmla="*/ 7 w 12"/>
              <a:gd name="T73" fmla="*/ 7 h 13"/>
              <a:gd name="T74" fmla="*/ 5 w 12"/>
              <a:gd name="T75" fmla="*/ 7 h 13"/>
              <a:gd name="T76" fmla="*/ 4 w 12"/>
              <a:gd name="T77" fmla="*/ 7 h 13"/>
              <a:gd name="T78" fmla="*/ 3 w 12"/>
              <a:gd name="T79" fmla="*/ 9 h 13"/>
              <a:gd name="T80" fmla="*/ 4 w 12"/>
              <a:gd name="T81" fmla="*/ 10 h 13"/>
              <a:gd name="T82" fmla="*/ 5 w 12"/>
              <a:gd name="T83" fmla="*/ 1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" h="13">
                <a:moveTo>
                  <a:pt x="4" y="13"/>
                </a:moveTo>
                <a:cubicBezTo>
                  <a:pt x="3" y="13"/>
                  <a:pt x="3" y="13"/>
                  <a:pt x="2" y="12"/>
                </a:cubicBezTo>
                <a:cubicBezTo>
                  <a:pt x="2" y="12"/>
                  <a:pt x="1" y="12"/>
                  <a:pt x="1" y="12"/>
                </a:cubicBezTo>
                <a:cubicBezTo>
                  <a:pt x="1" y="11"/>
                  <a:pt x="0" y="11"/>
                  <a:pt x="0" y="10"/>
                </a:cubicBezTo>
                <a:cubicBezTo>
                  <a:pt x="0" y="10"/>
                  <a:pt x="0" y="9"/>
                  <a:pt x="0" y="9"/>
                </a:cubicBezTo>
                <a:cubicBezTo>
                  <a:pt x="0" y="8"/>
                  <a:pt x="0" y="8"/>
                  <a:pt x="0" y="7"/>
                </a:cubicBezTo>
                <a:cubicBezTo>
                  <a:pt x="0" y="7"/>
                  <a:pt x="1" y="6"/>
                  <a:pt x="1" y="6"/>
                </a:cubicBezTo>
                <a:cubicBezTo>
                  <a:pt x="2" y="6"/>
                  <a:pt x="2" y="5"/>
                  <a:pt x="3" y="5"/>
                </a:cubicBezTo>
                <a:cubicBezTo>
                  <a:pt x="3" y="5"/>
                  <a:pt x="4" y="5"/>
                  <a:pt x="5" y="5"/>
                </a:cubicBezTo>
                <a:cubicBezTo>
                  <a:pt x="5" y="5"/>
                  <a:pt x="6" y="5"/>
                  <a:pt x="6" y="5"/>
                </a:cubicBezTo>
                <a:cubicBezTo>
                  <a:pt x="7" y="5"/>
                  <a:pt x="7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3"/>
                  <a:pt x="7" y="3"/>
                  <a:pt x="5" y="3"/>
                </a:cubicBezTo>
                <a:cubicBezTo>
                  <a:pt x="4" y="3"/>
                  <a:pt x="4" y="3"/>
                  <a:pt x="3" y="3"/>
                </a:cubicBezTo>
                <a:cubicBezTo>
                  <a:pt x="3" y="3"/>
                  <a:pt x="2" y="4"/>
                  <a:pt x="1" y="4"/>
                </a:cubicBezTo>
                <a:cubicBezTo>
                  <a:pt x="0" y="2"/>
                  <a:pt x="0" y="2"/>
                  <a:pt x="0" y="2"/>
                </a:cubicBezTo>
                <a:cubicBezTo>
                  <a:pt x="1" y="1"/>
                  <a:pt x="2" y="1"/>
                  <a:pt x="3" y="1"/>
                </a:cubicBezTo>
                <a:cubicBezTo>
                  <a:pt x="4" y="0"/>
                  <a:pt x="5" y="0"/>
                  <a:pt x="6" y="0"/>
                </a:cubicBezTo>
                <a:cubicBezTo>
                  <a:pt x="7" y="0"/>
                  <a:pt x="9" y="1"/>
                  <a:pt x="10" y="1"/>
                </a:cubicBezTo>
                <a:cubicBezTo>
                  <a:pt x="11" y="2"/>
                  <a:pt x="11" y="4"/>
                  <a:pt x="11" y="5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9"/>
                  <a:pt x="11" y="9"/>
                  <a:pt x="11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3"/>
                  <a:pt x="11" y="13"/>
                  <a:pt x="11" y="13"/>
                </a:cubicBezTo>
                <a:cubicBezTo>
                  <a:pt x="11" y="13"/>
                  <a:pt x="11" y="13"/>
                  <a:pt x="10" y="13"/>
                </a:cubicBezTo>
                <a:cubicBezTo>
                  <a:pt x="10" y="13"/>
                  <a:pt x="9" y="12"/>
                  <a:pt x="9" y="12"/>
                </a:cubicBezTo>
                <a:cubicBezTo>
                  <a:pt x="9" y="12"/>
                  <a:pt x="8" y="12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11"/>
                  <a:pt x="7" y="12"/>
                  <a:pt x="6" y="12"/>
                </a:cubicBezTo>
                <a:cubicBezTo>
                  <a:pt x="5" y="12"/>
                  <a:pt x="5" y="13"/>
                  <a:pt x="4" y="13"/>
                </a:cubicBezTo>
                <a:close/>
                <a:moveTo>
                  <a:pt x="5" y="10"/>
                </a:moveTo>
                <a:cubicBezTo>
                  <a:pt x="5" y="10"/>
                  <a:pt x="6" y="10"/>
                  <a:pt x="6" y="10"/>
                </a:cubicBezTo>
                <a:cubicBezTo>
                  <a:pt x="6" y="10"/>
                  <a:pt x="7" y="9"/>
                  <a:pt x="7" y="9"/>
                </a:cubicBezTo>
                <a:cubicBezTo>
                  <a:pt x="7" y="9"/>
                  <a:pt x="8" y="9"/>
                  <a:pt x="8" y="8"/>
                </a:cubicBezTo>
                <a:cubicBezTo>
                  <a:pt x="8" y="7"/>
                  <a:pt x="8" y="7"/>
                  <a:pt x="8" y="7"/>
                </a:cubicBezTo>
                <a:cubicBezTo>
                  <a:pt x="7" y="7"/>
                  <a:pt x="7" y="7"/>
                  <a:pt x="7" y="7"/>
                </a:cubicBezTo>
                <a:cubicBezTo>
                  <a:pt x="6" y="7"/>
                  <a:pt x="6" y="7"/>
                  <a:pt x="5" y="7"/>
                </a:cubicBezTo>
                <a:cubicBezTo>
                  <a:pt x="5" y="7"/>
                  <a:pt x="4" y="7"/>
                  <a:pt x="4" y="7"/>
                </a:cubicBezTo>
                <a:cubicBezTo>
                  <a:pt x="3" y="8"/>
                  <a:pt x="3" y="8"/>
                  <a:pt x="3" y="9"/>
                </a:cubicBezTo>
                <a:cubicBezTo>
                  <a:pt x="3" y="9"/>
                  <a:pt x="3" y="9"/>
                  <a:pt x="4" y="10"/>
                </a:cubicBezTo>
                <a:cubicBezTo>
                  <a:pt x="4" y="10"/>
                  <a:pt x="4" y="10"/>
                  <a:pt x="5" y="1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576"/>
          <p:cNvSpPr>
            <a:spLocks noEditPoints="1"/>
          </p:cNvSpPr>
          <p:nvPr/>
        </p:nvSpPr>
        <p:spPr bwMode="auto">
          <a:xfrm>
            <a:off x="5961063" y="3314700"/>
            <a:ext cx="25400" cy="101600"/>
          </a:xfrm>
          <a:custGeom>
            <a:avLst/>
            <a:gdLst>
              <a:gd name="T0" fmla="*/ 0 w 16"/>
              <a:gd name="T1" fmla="*/ 64 h 64"/>
              <a:gd name="T2" fmla="*/ 0 w 16"/>
              <a:gd name="T3" fmla="*/ 16 h 64"/>
              <a:gd name="T4" fmla="*/ 16 w 16"/>
              <a:gd name="T5" fmla="*/ 16 h 64"/>
              <a:gd name="T6" fmla="*/ 16 w 16"/>
              <a:gd name="T7" fmla="*/ 64 h 64"/>
              <a:gd name="T8" fmla="*/ 0 w 16"/>
              <a:gd name="T9" fmla="*/ 64 h 64"/>
              <a:gd name="T10" fmla="*/ 0 w 16"/>
              <a:gd name="T11" fmla="*/ 64 h 64"/>
              <a:gd name="T12" fmla="*/ 0 w 16"/>
              <a:gd name="T13" fmla="*/ 12 h 64"/>
              <a:gd name="T14" fmla="*/ 0 w 16"/>
              <a:gd name="T15" fmla="*/ 0 h 64"/>
              <a:gd name="T16" fmla="*/ 16 w 16"/>
              <a:gd name="T17" fmla="*/ 0 h 64"/>
              <a:gd name="T18" fmla="*/ 16 w 16"/>
              <a:gd name="T19" fmla="*/ 12 h 64"/>
              <a:gd name="T20" fmla="*/ 0 w 16"/>
              <a:gd name="T21" fmla="*/ 12 h 64"/>
              <a:gd name="T22" fmla="*/ 0 w 16"/>
              <a:gd name="T23" fmla="*/ 1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" h="64">
                <a:moveTo>
                  <a:pt x="0" y="64"/>
                </a:moveTo>
                <a:lnTo>
                  <a:pt x="0" y="16"/>
                </a:lnTo>
                <a:lnTo>
                  <a:pt x="16" y="16"/>
                </a:lnTo>
                <a:lnTo>
                  <a:pt x="16" y="64"/>
                </a:lnTo>
                <a:lnTo>
                  <a:pt x="0" y="64"/>
                </a:lnTo>
                <a:lnTo>
                  <a:pt x="0" y="64"/>
                </a:lnTo>
                <a:close/>
                <a:moveTo>
                  <a:pt x="0" y="12"/>
                </a:moveTo>
                <a:lnTo>
                  <a:pt x="0" y="0"/>
                </a:lnTo>
                <a:lnTo>
                  <a:pt x="16" y="0"/>
                </a:lnTo>
                <a:lnTo>
                  <a:pt x="16" y="12"/>
                </a:lnTo>
                <a:lnTo>
                  <a:pt x="0" y="12"/>
                </a:lnTo>
                <a:lnTo>
                  <a:pt x="0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577"/>
          <p:cNvSpPr>
            <a:spLocks/>
          </p:cNvSpPr>
          <p:nvPr/>
        </p:nvSpPr>
        <p:spPr bwMode="auto">
          <a:xfrm>
            <a:off x="5999163" y="3340100"/>
            <a:ext cx="76200" cy="76200"/>
          </a:xfrm>
          <a:custGeom>
            <a:avLst/>
            <a:gdLst>
              <a:gd name="T0" fmla="*/ 12 w 12"/>
              <a:gd name="T1" fmla="*/ 12 h 12"/>
              <a:gd name="T2" fmla="*/ 8 w 12"/>
              <a:gd name="T3" fmla="*/ 12 h 12"/>
              <a:gd name="T4" fmla="*/ 8 w 12"/>
              <a:gd name="T5" fmla="*/ 6 h 12"/>
              <a:gd name="T6" fmla="*/ 8 w 12"/>
              <a:gd name="T7" fmla="*/ 4 h 12"/>
              <a:gd name="T8" fmla="*/ 6 w 12"/>
              <a:gd name="T9" fmla="*/ 3 h 12"/>
              <a:gd name="T10" fmla="*/ 6 w 12"/>
              <a:gd name="T11" fmla="*/ 4 h 12"/>
              <a:gd name="T12" fmla="*/ 5 w 12"/>
              <a:gd name="T13" fmla="*/ 4 h 12"/>
              <a:gd name="T14" fmla="*/ 4 w 12"/>
              <a:gd name="T15" fmla="*/ 5 h 12"/>
              <a:gd name="T16" fmla="*/ 4 w 12"/>
              <a:gd name="T17" fmla="*/ 6 h 12"/>
              <a:gd name="T18" fmla="*/ 4 w 12"/>
              <a:gd name="T19" fmla="*/ 12 h 12"/>
              <a:gd name="T20" fmla="*/ 0 w 12"/>
              <a:gd name="T21" fmla="*/ 12 h 12"/>
              <a:gd name="T22" fmla="*/ 0 w 12"/>
              <a:gd name="T23" fmla="*/ 0 h 12"/>
              <a:gd name="T24" fmla="*/ 3 w 12"/>
              <a:gd name="T25" fmla="*/ 0 h 12"/>
              <a:gd name="T26" fmla="*/ 3 w 12"/>
              <a:gd name="T27" fmla="*/ 2 h 12"/>
              <a:gd name="T28" fmla="*/ 5 w 12"/>
              <a:gd name="T29" fmla="*/ 1 h 12"/>
              <a:gd name="T30" fmla="*/ 8 w 12"/>
              <a:gd name="T31" fmla="*/ 0 h 12"/>
              <a:gd name="T32" fmla="*/ 10 w 12"/>
              <a:gd name="T33" fmla="*/ 1 h 12"/>
              <a:gd name="T34" fmla="*/ 11 w 12"/>
              <a:gd name="T35" fmla="*/ 2 h 12"/>
              <a:gd name="T36" fmla="*/ 12 w 12"/>
              <a:gd name="T37" fmla="*/ 3 h 12"/>
              <a:gd name="T38" fmla="*/ 12 w 12"/>
              <a:gd name="T39" fmla="*/ 5 h 12"/>
              <a:gd name="T40" fmla="*/ 12 w 12"/>
              <a:gd name="T41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" h="12">
                <a:moveTo>
                  <a:pt x="12" y="12"/>
                </a:moveTo>
                <a:cubicBezTo>
                  <a:pt x="8" y="12"/>
                  <a:pt x="8" y="12"/>
                  <a:pt x="8" y="12"/>
                </a:cubicBezTo>
                <a:cubicBezTo>
                  <a:pt x="8" y="6"/>
                  <a:pt x="8" y="6"/>
                  <a:pt x="8" y="6"/>
                </a:cubicBezTo>
                <a:cubicBezTo>
                  <a:pt x="8" y="5"/>
                  <a:pt x="8" y="4"/>
                  <a:pt x="8" y="4"/>
                </a:cubicBezTo>
                <a:cubicBezTo>
                  <a:pt x="7" y="4"/>
                  <a:pt x="7" y="3"/>
                  <a:pt x="6" y="3"/>
                </a:cubicBezTo>
                <a:cubicBezTo>
                  <a:pt x="6" y="3"/>
                  <a:pt x="6" y="3"/>
                  <a:pt x="6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4"/>
                  <a:pt x="4" y="5"/>
                </a:cubicBezTo>
                <a:cubicBezTo>
                  <a:pt x="4" y="5"/>
                  <a:pt x="4" y="5"/>
                  <a:pt x="4" y="6"/>
                </a:cubicBezTo>
                <a:cubicBezTo>
                  <a:pt x="4" y="12"/>
                  <a:pt x="4" y="12"/>
                  <a:pt x="4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0"/>
                  <a:pt x="0" y="0"/>
                  <a:pt x="0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2"/>
                  <a:pt x="3" y="2"/>
                  <a:pt x="3" y="2"/>
                </a:cubicBezTo>
                <a:cubicBezTo>
                  <a:pt x="4" y="2"/>
                  <a:pt x="4" y="1"/>
                  <a:pt x="5" y="1"/>
                </a:cubicBezTo>
                <a:cubicBezTo>
                  <a:pt x="6" y="0"/>
                  <a:pt x="7" y="0"/>
                  <a:pt x="8" y="0"/>
                </a:cubicBezTo>
                <a:cubicBezTo>
                  <a:pt x="9" y="0"/>
                  <a:pt x="9" y="0"/>
                  <a:pt x="10" y="1"/>
                </a:cubicBezTo>
                <a:cubicBezTo>
                  <a:pt x="10" y="1"/>
                  <a:pt x="11" y="1"/>
                  <a:pt x="11" y="2"/>
                </a:cubicBezTo>
                <a:cubicBezTo>
                  <a:pt x="11" y="2"/>
                  <a:pt x="11" y="3"/>
                  <a:pt x="12" y="3"/>
                </a:cubicBezTo>
                <a:cubicBezTo>
                  <a:pt x="12" y="4"/>
                  <a:pt x="12" y="4"/>
                  <a:pt x="12" y="5"/>
                </a:cubicBezTo>
                <a:cubicBezTo>
                  <a:pt x="12" y="12"/>
                  <a:pt x="12" y="12"/>
                  <a:pt x="12" y="1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Freeform 578"/>
          <p:cNvSpPr>
            <a:spLocks/>
          </p:cNvSpPr>
          <p:nvPr/>
        </p:nvSpPr>
        <p:spPr bwMode="auto">
          <a:xfrm>
            <a:off x="5753100" y="3486150"/>
            <a:ext cx="88900" cy="101600"/>
          </a:xfrm>
          <a:custGeom>
            <a:avLst/>
            <a:gdLst>
              <a:gd name="T0" fmla="*/ 56 w 56"/>
              <a:gd name="T1" fmla="*/ 12 h 64"/>
              <a:gd name="T2" fmla="*/ 36 w 56"/>
              <a:gd name="T3" fmla="*/ 12 h 64"/>
              <a:gd name="T4" fmla="*/ 36 w 56"/>
              <a:gd name="T5" fmla="*/ 64 h 64"/>
              <a:gd name="T6" fmla="*/ 20 w 56"/>
              <a:gd name="T7" fmla="*/ 64 h 64"/>
              <a:gd name="T8" fmla="*/ 20 w 56"/>
              <a:gd name="T9" fmla="*/ 12 h 64"/>
              <a:gd name="T10" fmla="*/ 0 w 56"/>
              <a:gd name="T11" fmla="*/ 12 h 64"/>
              <a:gd name="T12" fmla="*/ 0 w 56"/>
              <a:gd name="T13" fmla="*/ 0 h 64"/>
              <a:gd name="T14" fmla="*/ 56 w 56"/>
              <a:gd name="T15" fmla="*/ 0 h 64"/>
              <a:gd name="T16" fmla="*/ 56 w 56"/>
              <a:gd name="T17" fmla="*/ 12 h 64"/>
              <a:gd name="T18" fmla="*/ 56 w 56"/>
              <a:gd name="T19" fmla="*/ 1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6" h="64">
                <a:moveTo>
                  <a:pt x="56" y="12"/>
                </a:moveTo>
                <a:lnTo>
                  <a:pt x="36" y="12"/>
                </a:lnTo>
                <a:lnTo>
                  <a:pt x="36" y="64"/>
                </a:lnTo>
                <a:lnTo>
                  <a:pt x="20" y="64"/>
                </a:lnTo>
                <a:lnTo>
                  <a:pt x="20" y="12"/>
                </a:lnTo>
                <a:lnTo>
                  <a:pt x="0" y="12"/>
                </a:lnTo>
                <a:lnTo>
                  <a:pt x="0" y="0"/>
                </a:lnTo>
                <a:lnTo>
                  <a:pt x="56" y="0"/>
                </a:lnTo>
                <a:lnTo>
                  <a:pt x="56" y="12"/>
                </a:lnTo>
                <a:lnTo>
                  <a:pt x="56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579"/>
          <p:cNvSpPr>
            <a:spLocks noEditPoints="1"/>
          </p:cNvSpPr>
          <p:nvPr/>
        </p:nvSpPr>
        <p:spPr bwMode="auto">
          <a:xfrm>
            <a:off x="5848350" y="3486150"/>
            <a:ext cx="23813" cy="101600"/>
          </a:xfrm>
          <a:custGeom>
            <a:avLst/>
            <a:gdLst>
              <a:gd name="T0" fmla="*/ 0 w 15"/>
              <a:gd name="T1" fmla="*/ 64 h 64"/>
              <a:gd name="T2" fmla="*/ 0 w 15"/>
              <a:gd name="T3" fmla="*/ 16 h 64"/>
              <a:gd name="T4" fmla="*/ 15 w 15"/>
              <a:gd name="T5" fmla="*/ 16 h 64"/>
              <a:gd name="T6" fmla="*/ 15 w 15"/>
              <a:gd name="T7" fmla="*/ 64 h 64"/>
              <a:gd name="T8" fmla="*/ 0 w 15"/>
              <a:gd name="T9" fmla="*/ 64 h 64"/>
              <a:gd name="T10" fmla="*/ 0 w 15"/>
              <a:gd name="T11" fmla="*/ 64 h 64"/>
              <a:gd name="T12" fmla="*/ 0 w 15"/>
              <a:gd name="T13" fmla="*/ 12 h 64"/>
              <a:gd name="T14" fmla="*/ 0 w 15"/>
              <a:gd name="T15" fmla="*/ 0 h 64"/>
              <a:gd name="T16" fmla="*/ 15 w 15"/>
              <a:gd name="T17" fmla="*/ 0 h 64"/>
              <a:gd name="T18" fmla="*/ 15 w 15"/>
              <a:gd name="T19" fmla="*/ 12 h 64"/>
              <a:gd name="T20" fmla="*/ 0 w 15"/>
              <a:gd name="T21" fmla="*/ 12 h 64"/>
              <a:gd name="T22" fmla="*/ 0 w 15"/>
              <a:gd name="T23" fmla="*/ 1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5" h="64">
                <a:moveTo>
                  <a:pt x="0" y="64"/>
                </a:moveTo>
                <a:lnTo>
                  <a:pt x="0" y="16"/>
                </a:lnTo>
                <a:lnTo>
                  <a:pt x="15" y="16"/>
                </a:lnTo>
                <a:lnTo>
                  <a:pt x="15" y="64"/>
                </a:lnTo>
                <a:lnTo>
                  <a:pt x="0" y="64"/>
                </a:lnTo>
                <a:lnTo>
                  <a:pt x="0" y="64"/>
                </a:lnTo>
                <a:close/>
                <a:moveTo>
                  <a:pt x="0" y="12"/>
                </a:moveTo>
                <a:lnTo>
                  <a:pt x="0" y="0"/>
                </a:lnTo>
                <a:lnTo>
                  <a:pt x="15" y="0"/>
                </a:lnTo>
                <a:lnTo>
                  <a:pt x="15" y="12"/>
                </a:lnTo>
                <a:lnTo>
                  <a:pt x="0" y="12"/>
                </a:lnTo>
                <a:lnTo>
                  <a:pt x="0" y="1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580"/>
          <p:cNvSpPr>
            <a:spLocks/>
          </p:cNvSpPr>
          <p:nvPr/>
        </p:nvSpPr>
        <p:spPr bwMode="auto">
          <a:xfrm>
            <a:off x="5884863" y="3486150"/>
            <a:ext cx="50800" cy="107950"/>
          </a:xfrm>
          <a:custGeom>
            <a:avLst/>
            <a:gdLst>
              <a:gd name="T0" fmla="*/ 8 w 8"/>
              <a:gd name="T1" fmla="*/ 16 h 17"/>
              <a:gd name="T2" fmla="*/ 6 w 8"/>
              <a:gd name="T3" fmla="*/ 16 h 17"/>
              <a:gd name="T4" fmla="*/ 4 w 8"/>
              <a:gd name="T5" fmla="*/ 17 h 17"/>
              <a:gd name="T6" fmla="*/ 3 w 8"/>
              <a:gd name="T7" fmla="*/ 16 h 17"/>
              <a:gd name="T8" fmla="*/ 2 w 8"/>
              <a:gd name="T9" fmla="*/ 16 h 17"/>
              <a:gd name="T10" fmla="*/ 1 w 8"/>
              <a:gd name="T11" fmla="*/ 15 h 17"/>
              <a:gd name="T12" fmla="*/ 1 w 8"/>
              <a:gd name="T13" fmla="*/ 13 h 17"/>
              <a:gd name="T14" fmla="*/ 1 w 8"/>
              <a:gd name="T15" fmla="*/ 7 h 17"/>
              <a:gd name="T16" fmla="*/ 0 w 8"/>
              <a:gd name="T17" fmla="*/ 7 h 17"/>
              <a:gd name="T18" fmla="*/ 0 w 8"/>
              <a:gd name="T19" fmla="*/ 4 h 17"/>
              <a:gd name="T20" fmla="*/ 1 w 8"/>
              <a:gd name="T21" fmla="*/ 4 h 17"/>
              <a:gd name="T22" fmla="*/ 1 w 8"/>
              <a:gd name="T23" fmla="*/ 0 h 17"/>
              <a:gd name="T24" fmla="*/ 5 w 8"/>
              <a:gd name="T25" fmla="*/ 0 h 17"/>
              <a:gd name="T26" fmla="*/ 5 w 8"/>
              <a:gd name="T27" fmla="*/ 4 h 17"/>
              <a:gd name="T28" fmla="*/ 7 w 8"/>
              <a:gd name="T29" fmla="*/ 4 h 17"/>
              <a:gd name="T30" fmla="*/ 7 w 8"/>
              <a:gd name="T31" fmla="*/ 7 h 17"/>
              <a:gd name="T32" fmla="*/ 5 w 8"/>
              <a:gd name="T33" fmla="*/ 7 h 17"/>
              <a:gd name="T34" fmla="*/ 5 w 8"/>
              <a:gd name="T35" fmla="*/ 12 h 17"/>
              <a:gd name="T36" fmla="*/ 5 w 8"/>
              <a:gd name="T37" fmla="*/ 13 h 17"/>
              <a:gd name="T38" fmla="*/ 6 w 8"/>
              <a:gd name="T39" fmla="*/ 13 h 17"/>
              <a:gd name="T40" fmla="*/ 7 w 8"/>
              <a:gd name="T41" fmla="*/ 13 h 17"/>
              <a:gd name="T42" fmla="*/ 7 w 8"/>
              <a:gd name="T43" fmla="*/ 13 h 17"/>
              <a:gd name="T44" fmla="*/ 8 w 8"/>
              <a:gd name="T45" fmla="*/ 16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" h="17">
                <a:moveTo>
                  <a:pt x="8" y="16"/>
                </a:moveTo>
                <a:cubicBezTo>
                  <a:pt x="8" y="16"/>
                  <a:pt x="7" y="16"/>
                  <a:pt x="6" y="16"/>
                </a:cubicBezTo>
                <a:cubicBezTo>
                  <a:pt x="6" y="16"/>
                  <a:pt x="5" y="17"/>
                  <a:pt x="4" y="17"/>
                </a:cubicBezTo>
                <a:cubicBezTo>
                  <a:pt x="4" y="17"/>
                  <a:pt x="4" y="17"/>
                  <a:pt x="3" y="16"/>
                </a:cubicBezTo>
                <a:cubicBezTo>
                  <a:pt x="3" y="16"/>
                  <a:pt x="2" y="16"/>
                  <a:pt x="2" y="16"/>
                </a:cubicBezTo>
                <a:cubicBezTo>
                  <a:pt x="2" y="16"/>
                  <a:pt x="2" y="15"/>
                  <a:pt x="1" y="15"/>
                </a:cubicBezTo>
                <a:cubicBezTo>
                  <a:pt x="1" y="14"/>
                  <a:pt x="1" y="14"/>
                  <a:pt x="1" y="13"/>
                </a:cubicBezTo>
                <a:cubicBezTo>
                  <a:pt x="1" y="7"/>
                  <a:pt x="1" y="7"/>
                  <a:pt x="1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4"/>
                  <a:pt x="0" y="4"/>
                  <a:pt x="0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0"/>
                  <a:pt x="1" y="0"/>
                  <a:pt x="1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4"/>
                  <a:pt x="5" y="4"/>
                  <a:pt x="5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7"/>
                  <a:pt x="7" y="7"/>
                  <a:pt x="7" y="7"/>
                </a:cubicBezTo>
                <a:cubicBezTo>
                  <a:pt x="5" y="7"/>
                  <a:pt x="5" y="7"/>
                  <a:pt x="5" y="7"/>
                </a:cubicBezTo>
                <a:cubicBezTo>
                  <a:pt x="5" y="12"/>
                  <a:pt x="5" y="12"/>
                  <a:pt x="5" y="12"/>
                </a:cubicBezTo>
                <a:cubicBezTo>
                  <a:pt x="5" y="12"/>
                  <a:pt x="5" y="13"/>
                  <a:pt x="5" y="13"/>
                </a:cubicBezTo>
                <a:cubicBezTo>
                  <a:pt x="5" y="13"/>
                  <a:pt x="5" y="13"/>
                  <a:pt x="6" y="13"/>
                </a:cubicBezTo>
                <a:cubicBezTo>
                  <a:pt x="6" y="13"/>
                  <a:pt x="6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8" y="16"/>
                  <a:pt x="8" y="16"/>
                  <a:pt x="8" y="1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581"/>
          <p:cNvSpPr>
            <a:spLocks/>
          </p:cNvSpPr>
          <p:nvPr/>
        </p:nvSpPr>
        <p:spPr bwMode="auto">
          <a:xfrm>
            <a:off x="5942013" y="3486150"/>
            <a:ext cx="44450" cy="107950"/>
          </a:xfrm>
          <a:custGeom>
            <a:avLst/>
            <a:gdLst>
              <a:gd name="T0" fmla="*/ 0 w 7"/>
              <a:gd name="T1" fmla="*/ 0 h 17"/>
              <a:gd name="T2" fmla="*/ 4 w 7"/>
              <a:gd name="T3" fmla="*/ 0 h 17"/>
              <a:gd name="T4" fmla="*/ 4 w 7"/>
              <a:gd name="T5" fmla="*/ 12 h 17"/>
              <a:gd name="T6" fmla="*/ 5 w 7"/>
              <a:gd name="T7" fmla="*/ 13 h 17"/>
              <a:gd name="T8" fmla="*/ 6 w 7"/>
              <a:gd name="T9" fmla="*/ 13 h 17"/>
              <a:gd name="T10" fmla="*/ 7 w 7"/>
              <a:gd name="T11" fmla="*/ 13 h 17"/>
              <a:gd name="T12" fmla="*/ 7 w 7"/>
              <a:gd name="T13" fmla="*/ 16 h 17"/>
              <a:gd name="T14" fmla="*/ 5 w 7"/>
              <a:gd name="T15" fmla="*/ 16 h 17"/>
              <a:gd name="T16" fmla="*/ 4 w 7"/>
              <a:gd name="T17" fmla="*/ 17 h 17"/>
              <a:gd name="T18" fmla="*/ 1 w 7"/>
              <a:gd name="T19" fmla="*/ 16 h 17"/>
              <a:gd name="T20" fmla="*/ 0 w 7"/>
              <a:gd name="T21" fmla="*/ 13 h 17"/>
              <a:gd name="T22" fmla="*/ 0 w 7"/>
              <a:gd name="T23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" h="17">
                <a:moveTo>
                  <a:pt x="0" y="0"/>
                </a:moveTo>
                <a:cubicBezTo>
                  <a:pt x="4" y="0"/>
                  <a:pt x="4" y="0"/>
                  <a:pt x="4" y="0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3"/>
                  <a:pt x="5" y="13"/>
                  <a:pt x="5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3"/>
                  <a:pt x="7" y="13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6" y="16"/>
                  <a:pt x="5" y="16"/>
                </a:cubicBezTo>
                <a:cubicBezTo>
                  <a:pt x="5" y="16"/>
                  <a:pt x="4" y="17"/>
                  <a:pt x="4" y="17"/>
                </a:cubicBezTo>
                <a:cubicBezTo>
                  <a:pt x="3" y="17"/>
                  <a:pt x="2" y="16"/>
                  <a:pt x="1" y="16"/>
                </a:cubicBezTo>
                <a:cubicBezTo>
                  <a:pt x="1" y="15"/>
                  <a:pt x="0" y="14"/>
                  <a:pt x="0" y="13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582"/>
          <p:cNvSpPr>
            <a:spLocks noEditPoints="1"/>
          </p:cNvSpPr>
          <p:nvPr/>
        </p:nvSpPr>
        <p:spPr bwMode="auto">
          <a:xfrm>
            <a:off x="5986463" y="3511550"/>
            <a:ext cx="82550" cy="82550"/>
          </a:xfrm>
          <a:custGeom>
            <a:avLst/>
            <a:gdLst>
              <a:gd name="T0" fmla="*/ 7 w 13"/>
              <a:gd name="T1" fmla="*/ 13 h 13"/>
              <a:gd name="T2" fmla="*/ 4 w 13"/>
              <a:gd name="T3" fmla="*/ 12 h 13"/>
              <a:gd name="T4" fmla="*/ 2 w 13"/>
              <a:gd name="T5" fmla="*/ 11 h 13"/>
              <a:gd name="T6" fmla="*/ 1 w 13"/>
              <a:gd name="T7" fmla="*/ 9 h 13"/>
              <a:gd name="T8" fmla="*/ 0 w 13"/>
              <a:gd name="T9" fmla="*/ 6 h 13"/>
              <a:gd name="T10" fmla="*/ 1 w 13"/>
              <a:gd name="T11" fmla="*/ 4 h 13"/>
              <a:gd name="T12" fmla="*/ 2 w 13"/>
              <a:gd name="T13" fmla="*/ 2 h 13"/>
              <a:gd name="T14" fmla="*/ 4 w 13"/>
              <a:gd name="T15" fmla="*/ 1 h 13"/>
              <a:gd name="T16" fmla="*/ 7 w 13"/>
              <a:gd name="T17" fmla="*/ 0 h 13"/>
              <a:gd name="T18" fmla="*/ 10 w 13"/>
              <a:gd name="T19" fmla="*/ 1 h 13"/>
              <a:gd name="T20" fmla="*/ 12 w 13"/>
              <a:gd name="T21" fmla="*/ 2 h 13"/>
              <a:gd name="T22" fmla="*/ 13 w 13"/>
              <a:gd name="T23" fmla="*/ 4 h 13"/>
              <a:gd name="T24" fmla="*/ 13 w 13"/>
              <a:gd name="T25" fmla="*/ 6 h 13"/>
              <a:gd name="T26" fmla="*/ 13 w 13"/>
              <a:gd name="T27" fmla="*/ 7 h 13"/>
              <a:gd name="T28" fmla="*/ 13 w 13"/>
              <a:gd name="T29" fmla="*/ 7 h 13"/>
              <a:gd name="T30" fmla="*/ 4 w 13"/>
              <a:gd name="T31" fmla="*/ 7 h 13"/>
              <a:gd name="T32" fmla="*/ 5 w 13"/>
              <a:gd name="T33" fmla="*/ 9 h 13"/>
              <a:gd name="T34" fmla="*/ 7 w 13"/>
              <a:gd name="T35" fmla="*/ 10 h 13"/>
              <a:gd name="T36" fmla="*/ 9 w 13"/>
              <a:gd name="T37" fmla="*/ 10 h 13"/>
              <a:gd name="T38" fmla="*/ 10 w 13"/>
              <a:gd name="T39" fmla="*/ 8 h 13"/>
              <a:gd name="T40" fmla="*/ 13 w 13"/>
              <a:gd name="T41" fmla="*/ 9 h 13"/>
              <a:gd name="T42" fmla="*/ 11 w 13"/>
              <a:gd name="T43" fmla="*/ 12 h 13"/>
              <a:gd name="T44" fmla="*/ 7 w 13"/>
              <a:gd name="T45" fmla="*/ 13 h 13"/>
              <a:gd name="T46" fmla="*/ 9 w 13"/>
              <a:gd name="T47" fmla="*/ 5 h 13"/>
              <a:gd name="T48" fmla="*/ 9 w 13"/>
              <a:gd name="T49" fmla="*/ 3 h 13"/>
              <a:gd name="T50" fmla="*/ 7 w 13"/>
              <a:gd name="T51" fmla="*/ 3 h 13"/>
              <a:gd name="T52" fmla="*/ 5 w 13"/>
              <a:gd name="T53" fmla="*/ 3 h 13"/>
              <a:gd name="T54" fmla="*/ 4 w 13"/>
              <a:gd name="T55" fmla="*/ 5 h 13"/>
              <a:gd name="T56" fmla="*/ 9 w 13"/>
              <a:gd name="T57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" h="13">
                <a:moveTo>
                  <a:pt x="7" y="13"/>
                </a:moveTo>
                <a:cubicBezTo>
                  <a:pt x="6" y="13"/>
                  <a:pt x="5" y="12"/>
                  <a:pt x="4" y="12"/>
                </a:cubicBezTo>
                <a:cubicBezTo>
                  <a:pt x="3" y="12"/>
                  <a:pt x="3" y="11"/>
                  <a:pt x="2" y="11"/>
                </a:cubicBezTo>
                <a:cubicBezTo>
                  <a:pt x="2" y="10"/>
                  <a:pt x="1" y="10"/>
                  <a:pt x="1" y="9"/>
                </a:cubicBezTo>
                <a:cubicBezTo>
                  <a:pt x="1" y="8"/>
                  <a:pt x="0" y="7"/>
                  <a:pt x="0" y="6"/>
                </a:cubicBezTo>
                <a:cubicBezTo>
                  <a:pt x="0" y="6"/>
                  <a:pt x="1" y="5"/>
                  <a:pt x="1" y="4"/>
                </a:cubicBezTo>
                <a:cubicBezTo>
                  <a:pt x="1" y="3"/>
                  <a:pt x="2" y="3"/>
                  <a:pt x="2" y="2"/>
                </a:cubicBezTo>
                <a:cubicBezTo>
                  <a:pt x="3" y="1"/>
                  <a:pt x="3" y="1"/>
                  <a:pt x="4" y="1"/>
                </a:cubicBezTo>
                <a:cubicBezTo>
                  <a:pt x="5" y="0"/>
                  <a:pt x="6" y="0"/>
                  <a:pt x="7" y="0"/>
                </a:cubicBezTo>
                <a:cubicBezTo>
                  <a:pt x="8" y="0"/>
                  <a:pt x="9" y="0"/>
                  <a:pt x="10" y="1"/>
                </a:cubicBezTo>
                <a:cubicBezTo>
                  <a:pt x="10" y="1"/>
                  <a:pt x="11" y="1"/>
                  <a:pt x="12" y="2"/>
                </a:cubicBezTo>
                <a:cubicBezTo>
                  <a:pt x="12" y="3"/>
                  <a:pt x="13" y="3"/>
                  <a:pt x="13" y="4"/>
                </a:cubicBezTo>
                <a:cubicBezTo>
                  <a:pt x="13" y="5"/>
                  <a:pt x="13" y="5"/>
                  <a:pt x="13" y="6"/>
                </a:cubicBezTo>
                <a:cubicBezTo>
                  <a:pt x="13" y="6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4" y="7"/>
                  <a:pt x="4" y="7"/>
                  <a:pt x="4" y="7"/>
                </a:cubicBezTo>
                <a:cubicBezTo>
                  <a:pt x="4" y="8"/>
                  <a:pt x="5" y="9"/>
                  <a:pt x="5" y="9"/>
                </a:cubicBezTo>
                <a:cubicBezTo>
                  <a:pt x="6" y="10"/>
                  <a:pt x="6" y="10"/>
                  <a:pt x="7" y="10"/>
                </a:cubicBezTo>
                <a:cubicBezTo>
                  <a:pt x="8" y="10"/>
                  <a:pt x="8" y="10"/>
                  <a:pt x="9" y="10"/>
                </a:cubicBezTo>
                <a:cubicBezTo>
                  <a:pt x="9" y="9"/>
                  <a:pt x="9" y="9"/>
                  <a:pt x="10" y="8"/>
                </a:cubicBezTo>
                <a:cubicBezTo>
                  <a:pt x="13" y="9"/>
                  <a:pt x="13" y="9"/>
                  <a:pt x="13" y="9"/>
                </a:cubicBezTo>
                <a:cubicBezTo>
                  <a:pt x="12" y="10"/>
                  <a:pt x="12" y="11"/>
                  <a:pt x="11" y="12"/>
                </a:cubicBezTo>
                <a:cubicBezTo>
                  <a:pt x="10" y="12"/>
                  <a:pt x="8" y="13"/>
                  <a:pt x="7" y="13"/>
                </a:cubicBezTo>
                <a:close/>
                <a:moveTo>
                  <a:pt x="9" y="5"/>
                </a:moveTo>
                <a:cubicBezTo>
                  <a:pt x="9" y="4"/>
                  <a:pt x="9" y="4"/>
                  <a:pt x="9" y="3"/>
                </a:cubicBezTo>
                <a:cubicBezTo>
                  <a:pt x="8" y="3"/>
                  <a:pt x="8" y="3"/>
                  <a:pt x="7" y="3"/>
                </a:cubicBezTo>
                <a:cubicBezTo>
                  <a:pt x="6" y="3"/>
                  <a:pt x="6" y="3"/>
                  <a:pt x="5" y="3"/>
                </a:cubicBezTo>
                <a:cubicBezTo>
                  <a:pt x="5" y="4"/>
                  <a:pt x="4" y="4"/>
                  <a:pt x="4" y="5"/>
                </a:cubicBezTo>
                <a:cubicBezTo>
                  <a:pt x="9" y="5"/>
                  <a:pt x="9" y="5"/>
                  <a:pt x="9" y="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7391436" y="1805545"/>
            <a:ext cx="2734697" cy="1083903"/>
            <a:chOff x="7391436" y="1805545"/>
            <a:chExt cx="2734697" cy="1083903"/>
          </a:xfrm>
        </p:grpSpPr>
        <p:sp>
          <p:nvSpPr>
            <p:cNvPr id="583" name="文本框 582"/>
            <p:cNvSpPr txBox="1"/>
            <p:nvPr/>
          </p:nvSpPr>
          <p:spPr>
            <a:xfrm>
              <a:off x="7399903" y="2070954"/>
              <a:ext cx="2726230" cy="8184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latin typeface="+mj-ea"/>
                  <a:ea typeface="+mj-ea"/>
                </a:rPr>
                <a:t>LOREM IPSUM DOLOR SIT AMET, CONSECTETUR ADIPISICING ELIT, SED DO EIUSMOD TEMPOR INCIDIDUNT UT LABORE ET DOLORE MAGNA ALIQUA. UT ENIM AD MINIM VENIAM, QUIS NOSTRUD EXERCITATION ULLAMCO</a:t>
              </a:r>
              <a:endParaRPr lang="zh-CN" altLang="en-US" sz="800" dirty="0">
                <a:latin typeface="+mj-ea"/>
                <a:ea typeface="+mj-ea"/>
              </a:endParaRPr>
            </a:p>
          </p:txBody>
        </p:sp>
        <p:sp>
          <p:nvSpPr>
            <p:cNvPr id="584" name="矩形 583"/>
            <p:cNvSpPr/>
            <p:nvPr/>
          </p:nvSpPr>
          <p:spPr>
            <a:xfrm>
              <a:off x="7391436" y="1805545"/>
              <a:ext cx="19479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rgbClr val="14907E"/>
                  </a:solidFill>
                  <a:latin typeface="+mj-ea"/>
                  <a:ea typeface="+mj-ea"/>
                </a:rPr>
                <a:t>LOREM IPSUM </a:t>
              </a:r>
              <a:endParaRPr lang="zh-CN" altLang="en-US" b="1" dirty="0">
                <a:solidFill>
                  <a:srgbClr val="14907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85" name="组合 584"/>
          <p:cNvGrpSpPr/>
          <p:nvPr/>
        </p:nvGrpSpPr>
        <p:grpSpPr>
          <a:xfrm>
            <a:off x="7391436" y="4483100"/>
            <a:ext cx="2734697" cy="1083903"/>
            <a:chOff x="7391436" y="1805545"/>
            <a:chExt cx="2734697" cy="1083903"/>
          </a:xfrm>
        </p:grpSpPr>
        <p:sp>
          <p:nvSpPr>
            <p:cNvPr id="586" name="文本框 585"/>
            <p:cNvSpPr txBox="1"/>
            <p:nvPr/>
          </p:nvSpPr>
          <p:spPr>
            <a:xfrm>
              <a:off x="7399903" y="2070954"/>
              <a:ext cx="2726230" cy="8184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latin typeface="+mj-ea"/>
                  <a:ea typeface="+mj-ea"/>
                </a:rPr>
                <a:t>LOREM IPSUM DOLOR SIT AMET, CONSECTETUR ADIPISICING ELIT, SED DO EIUSMOD TEMPOR INCIDIDUNT UT LABORE ET DOLORE MAGNA ALIQUA. UT ENIM AD MINIM VENIAM, QUIS NOSTRUD EXERCITATION ULLAMCO</a:t>
              </a:r>
              <a:endParaRPr lang="zh-CN" altLang="en-US" sz="800" dirty="0">
                <a:latin typeface="+mj-ea"/>
                <a:ea typeface="+mj-ea"/>
              </a:endParaRPr>
            </a:p>
          </p:txBody>
        </p:sp>
        <p:sp>
          <p:nvSpPr>
            <p:cNvPr id="587" name="矩形 586"/>
            <p:cNvSpPr/>
            <p:nvPr/>
          </p:nvSpPr>
          <p:spPr>
            <a:xfrm>
              <a:off x="7391436" y="1805545"/>
              <a:ext cx="19479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rgbClr val="14907E"/>
                  </a:solidFill>
                  <a:latin typeface="+mj-ea"/>
                  <a:ea typeface="+mj-ea"/>
                </a:rPr>
                <a:t>LOREM IPSUM </a:t>
              </a:r>
              <a:endParaRPr lang="zh-CN" altLang="en-US" b="1" dirty="0">
                <a:solidFill>
                  <a:srgbClr val="14907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88" name="组合 587"/>
          <p:cNvGrpSpPr/>
          <p:nvPr/>
        </p:nvGrpSpPr>
        <p:grpSpPr>
          <a:xfrm>
            <a:off x="1303921" y="4483100"/>
            <a:ext cx="2734697" cy="1083903"/>
            <a:chOff x="7391436" y="1805545"/>
            <a:chExt cx="2734697" cy="1083903"/>
          </a:xfrm>
        </p:grpSpPr>
        <p:sp>
          <p:nvSpPr>
            <p:cNvPr id="589" name="文本框 588"/>
            <p:cNvSpPr txBox="1"/>
            <p:nvPr/>
          </p:nvSpPr>
          <p:spPr>
            <a:xfrm>
              <a:off x="7399903" y="2070954"/>
              <a:ext cx="2726230" cy="8184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latin typeface="+mj-ea"/>
                  <a:ea typeface="+mj-ea"/>
                </a:rPr>
                <a:t>LOREM IPSUM DOLOR SIT AMET, CONSECTETUR ADIPISICING ELIT, SED DO EIUSMOD TEMPOR INCIDIDUNT UT LABORE ET DOLORE MAGNA ALIQUA. UT ENIM AD MINIM VENIAM, QUIS NOSTRUD EXERCITATION ULLAMCO</a:t>
              </a:r>
              <a:endParaRPr lang="zh-CN" altLang="en-US" sz="800" dirty="0">
                <a:latin typeface="+mj-ea"/>
                <a:ea typeface="+mj-ea"/>
              </a:endParaRPr>
            </a:p>
          </p:txBody>
        </p:sp>
        <p:sp>
          <p:nvSpPr>
            <p:cNvPr id="590" name="矩形 589"/>
            <p:cNvSpPr/>
            <p:nvPr/>
          </p:nvSpPr>
          <p:spPr>
            <a:xfrm>
              <a:off x="7391436" y="1805545"/>
              <a:ext cx="19479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rgbClr val="14907E"/>
                  </a:solidFill>
                  <a:latin typeface="+mj-ea"/>
                  <a:ea typeface="+mj-ea"/>
                </a:rPr>
                <a:t>LOREM IPSUM </a:t>
              </a:r>
              <a:endParaRPr lang="zh-CN" altLang="en-US" b="1" dirty="0">
                <a:solidFill>
                  <a:srgbClr val="14907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91" name="组合 590"/>
          <p:cNvGrpSpPr/>
          <p:nvPr/>
        </p:nvGrpSpPr>
        <p:grpSpPr>
          <a:xfrm>
            <a:off x="1303921" y="1541209"/>
            <a:ext cx="2734697" cy="1083903"/>
            <a:chOff x="7391436" y="1805545"/>
            <a:chExt cx="2734697" cy="1083903"/>
          </a:xfrm>
        </p:grpSpPr>
        <p:sp>
          <p:nvSpPr>
            <p:cNvPr id="592" name="文本框 591"/>
            <p:cNvSpPr txBox="1"/>
            <p:nvPr/>
          </p:nvSpPr>
          <p:spPr>
            <a:xfrm>
              <a:off x="7399903" y="2070954"/>
              <a:ext cx="2726230" cy="8184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latin typeface="+mj-ea"/>
                  <a:ea typeface="+mj-ea"/>
                </a:rPr>
                <a:t>LOREM IPSUM DOLOR SIT AMET, CONSECTETUR ADIPISICING ELIT, SED DO EIUSMOD TEMPOR INCIDIDUNT UT LABORE ET DOLORE MAGNA ALIQUA. UT ENIM AD MINIM VENIAM, QUIS NOSTRUD EXERCITATION ULLAMCO</a:t>
              </a:r>
              <a:endParaRPr lang="zh-CN" altLang="en-US" sz="800" dirty="0">
                <a:latin typeface="+mj-ea"/>
                <a:ea typeface="+mj-ea"/>
              </a:endParaRPr>
            </a:p>
          </p:txBody>
        </p:sp>
        <p:sp>
          <p:nvSpPr>
            <p:cNvPr id="593" name="矩形 592"/>
            <p:cNvSpPr/>
            <p:nvPr/>
          </p:nvSpPr>
          <p:spPr>
            <a:xfrm>
              <a:off x="7391436" y="1805545"/>
              <a:ext cx="19479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rgbClr val="14907E"/>
                  </a:solidFill>
                  <a:latin typeface="+mj-ea"/>
                  <a:ea typeface="+mj-ea"/>
                </a:rPr>
                <a:t>LOREM IPSUM </a:t>
              </a:r>
              <a:endParaRPr lang="zh-CN" altLang="en-US" b="1" dirty="0">
                <a:solidFill>
                  <a:srgbClr val="14907E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91" name="图片 90" descr="叶子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-1" y="1"/>
            <a:ext cx="653143" cy="669328"/>
          </a:xfrm>
          <a:prstGeom prst="rect">
            <a:avLst/>
          </a:prstGeom>
        </p:spPr>
      </p:pic>
      <p:pic>
        <p:nvPicPr>
          <p:cNvPr id="92" name="图片 91" descr="花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11190117" y="5468503"/>
            <a:ext cx="1001883" cy="1389497"/>
          </a:xfrm>
          <a:prstGeom prst="rect">
            <a:avLst/>
          </a:prstGeom>
        </p:spPr>
      </p:pic>
      <p:sp>
        <p:nvSpPr>
          <p:cNvPr id="93" name="矩形 92"/>
          <p:cNvSpPr/>
          <p:nvPr/>
        </p:nvSpPr>
        <p:spPr>
          <a:xfrm>
            <a:off x="373604" y="452517"/>
            <a:ext cx="24400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en-US" altLang="zh-CN" sz="2400" b="1" dirty="0">
                <a:solidFill>
                  <a:srgbClr val="5E7B5D"/>
                </a:solidFill>
                <a:latin typeface="Arial" panose="020B0604020202020204"/>
              </a:rPr>
              <a:t>LOREM IPSUM </a:t>
            </a:r>
            <a:endParaRPr lang="zh-CN" altLang="en-US" sz="2400" b="1" dirty="0">
              <a:solidFill>
                <a:srgbClr val="5E7B5D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390420" y="793478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5E7B5D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5E7B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50121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28"/>
          <p:cNvSpPr>
            <a:spLocks/>
          </p:cNvSpPr>
          <p:nvPr/>
        </p:nvSpPr>
        <p:spPr bwMode="auto">
          <a:xfrm>
            <a:off x="1681163" y="2092324"/>
            <a:ext cx="1793875" cy="3081338"/>
          </a:xfrm>
          <a:custGeom>
            <a:avLst/>
            <a:gdLst>
              <a:gd name="T0" fmla="*/ 448 w 1530"/>
              <a:gd name="T1" fmla="*/ 1871 h 2627"/>
              <a:gd name="T2" fmla="*/ 448 w 1530"/>
              <a:gd name="T3" fmla="*/ 2033 h 2627"/>
              <a:gd name="T4" fmla="*/ 722 w 1530"/>
              <a:gd name="T5" fmla="*/ 2306 h 2627"/>
              <a:gd name="T6" fmla="*/ 995 w 1530"/>
              <a:gd name="T7" fmla="*/ 2033 h 2627"/>
              <a:gd name="T8" fmla="*/ 995 w 1530"/>
              <a:gd name="T9" fmla="*/ 358 h 2627"/>
              <a:gd name="T10" fmla="*/ 766 w 1530"/>
              <a:gd name="T11" fmla="*/ 478 h 2627"/>
              <a:gd name="T12" fmla="*/ 766 w 1530"/>
              <a:gd name="T13" fmla="*/ 191 h 2627"/>
              <a:gd name="T14" fmla="*/ 1148 w 1530"/>
              <a:gd name="T15" fmla="*/ 0 h 2627"/>
              <a:gd name="T16" fmla="*/ 1530 w 1530"/>
              <a:gd name="T17" fmla="*/ 191 h 2627"/>
              <a:gd name="T18" fmla="*/ 1529 w 1530"/>
              <a:gd name="T19" fmla="*/ 478 h 2627"/>
              <a:gd name="T20" fmla="*/ 1303 w 1530"/>
              <a:gd name="T21" fmla="*/ 355 h 2627"/>
              <a:gd name="T22" fmla="*/ 1303 w 1530"/>
              <a:gd name="T23" fmla="*/ 2045 h 2627"/>
              <a:gd name="T24" fmla="*/ 722 w 1530"/>
              <a:gd name="T25" fmla="*/ 2627 h 2627"/>
              <a:gd name="T26" fmla="*/ 140 w 1530"/>
              <a:gd name="T27" fmla="*/ 2045 h 2627"/>
              <a:gd name="T28" fmla="*/ 140 w 1530"/>
              <a:gd name="T29" fmla="*/ 1871 h 2627"/>
              <a:gd name="T30" fmla="*/ 0 w 1530"/>
              <a:gd name="T31" fmla="*/ 1871 h 2627"/>
              <a:gd name="T32" fmla="*/ 0 w 1530"/>
              <a:gd name="T33" fmla="*/ 1825 h 2627"/>
              <a:gd name="T34" fmla="*/ 588 w 1530"/>
              <a:gd name="T35" fmla="*/ 1825 h 2627"/>
              <a:gd name="T36" fmla="*/ 588 w 1530"/>
              <a:gd name="T37" fmla="*/ 1871 h 2627"/>
              <a:gd name="T38" fmla="*/ 448 w 1530"/>
              <a:gd name="T39" fmla="*/ 1871 h 2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30" h="2627">
                <a:moveTo>
                  <a:pt x="448" y="1871"/>
                </a:moveTo>
                <a:cubicBezTo>
                  <a:pt x="448" y="2033"/>
                  <a:pt x="448" y="2033"/>
                  <a:pt x="448" y="2033"/>
                </a:cubicBezTo>
                <a:cubicBezTo>
                  <a:pt x="448" y="2184"/>
                  <a:pt x="571" y="2306"/>
                  <a:pt x="722" y="2306"/>
                </a:cubicBezTo>
                <a:cubicBezTo>
                  <a:pt x="872" y="2306"/>
                  <a:pt x="995" y="2184"/>
                  <a:pt x="995" y="2033"/>
                </a:cubicBezTo>
                <a:cubicBezTo>
                  <a:pt x="995" y="358"/>
                  <a:pt x="995" y="358"/>
                  <a:pt x="995" y="358"/>
                </a:cubicBezTo>
                <a:cubicBezTo>
                  <a:pt x="766" y="478"/>
                  <a:pt x="766" y="478"/>
                  <a:pt x="766" y="478"/>
                </a:cubicBezTo>
                <a:cubicBezTo>
                  <a:pt x="766" y="191"/>
                  <a:pt x="766" y="191"/>
                  <a:pt x="766" y="191"/>
                </a:cubicBezTo>
                <a:cubicBezTo>
                  <a:pt x="1148" y="0"/>
                  <a:pt x="1148" y="0"/>
                  <a:pt x="1148" y="0"/>
                </a:cubicBezTo>
                <a:cubicBezTo>
                  <a:pt x="1530" y="191"/>
                  <a:pt x="1530" y="191"/>
                  <a:pt x="1530" y="191"/>
                </a:cubicBezTo>
                <a:cubicBezTo>
                  <a:pt x="1529" y="478"/>
                  <a:pt x="1529" y="478"/>
                  <a:pt x="1529" y="478"/>
                </a:cubicBezTo>
                <a:cubicBezTo>
                  <a:pt x="1445" y="436"/>
                  <a:pt x="1375" y="397"/>
                  <a:pt x="1303" y="355"/>
                </a:cubicBezTo>
                <a:cubicBezTo>
                  <a:pt x="1303" y="2045"/>
                  <a:pt x="1303" y="2045"/>
                  <a:pt x="1303" y="2045"/>
                </a:cubicBezTo>
                <a:cubicBezTo>
                  <a:pt x="1303" y="2365"/>
                  <a:pt x="1041" y="2627"/>
                  <a:pt x="722" y="2627"/>
                </a:cubicBezTo>
                <a:cubicBezTo>
                  <a:pt x="402" y="2627"/>
                  <a:pt x="140" y="2365"/>
                  <a:pt x="140" y="2045"/>
                </a:cubicBezTo>
                <a:cubicBezTo>
                  <a:pt x="140" y="1871"/>
                  <a:pt x="140" y="1871"/>
                  <a:pt x="140" y="1871"/>
                </a:cubicBezTo>
                <a:cubicBezTo>
                  <a:pt x="0" y="1871"/>
                  <a:pt x="0" y="1871"/>
                  <a:pt x="0" y="1871"/>
                </a:cubicBezTo>
                <a:cubicBezTo>
                  <a:pt x="0" y="1825"/>
                  <a:pt x="0" y="1825"/>
                  <a:pt x="0" y="1825"/>
                </a:cubicBezTo>
                <a:cubicBezTo>
                  <a:pt x="588" y="1825"/>
                  <a:pt x="588" y="1825"/>
                  <a:pt x="588" y="1825"/>
                </a:cubicBezTo>
                <a:cubicBezTo>
                  <a:pt x="588" y="1871"/>
                  <a:pt x="588" y="1871"/>
                  <a:pt x="588" y="1871"/>
                </a:cubicBezTo>
                <a:cubicBezTo>
                  <a:pt x="448" y="1871"/>
                  <a:pt x="448" y="1871"/>
                  <a:pt x="448" y="1871"/>
                </a:cubicBezTo>
                <a:close/>
              </a:path>
            </a:pathLst>
          </a:custGeom>
          <a:solidFill>
            <a:srgbClr val="14907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29"/>
          <p:cNvSpPr>
            <a:spLocks/>
          </p:cNvSpPr>
          <p:nvPr/>
        </p:nvSpPr>
        <p:spPr bwMode="auto">
          <a:xfrm>
            <a:off x="3443288" y="1660524"/>
            <a:ext cx="1793875" cy="3513138"/>
          </a:xfrm>
          <a:custGeom>
            <a:avLst/>
            <a:gdLst>
              <a:gd name="T0" fmla="*/ 448 w 1529"/>
              <a:gd name="T1" fmla="*/ 2239 h 2995"/>
              <a:gd name="T2" fmla="*/ 448 w 1529"/>
              <a:gd name="T3" fmla="*/ 2401 h 2995"/>
              <a:gd name="T4" fmla="*/ 721 w 1529"/>
              <a:gd name="T5" fmla="*/ 2674 h 2995"/>
              <a:gd name="T6" fmla="*/ 994 w 1529"/>
              <a:gd name="T7" fmla="*/ 2401 h 2995"/>
              <a:gd name="T8" fmla="*/ 994 w 1529"/>
              <a:gd name="T9" fmla="*/ 358 h 2995"/>
              <a:gd name="T10" fmla="*/ 765 w 1529"/>
              <a:gd name="T11" fmla="*/ 478 h 2995"/>
              <a:gd name="T12" fmla="*/ 765 w 1529"/>
              <a:gd name="T13" fmla="*/ 191 h 2995"/>
              <a:gd name="T14" fmla="*/ 1147 w 1529"/>
              <a:gd name="T15" fmla="*/ 0 h 2995"/>
              <a:gd name="T16" fmla="*/ 1529 w 1529"/>
              <a:gd name="T17" fmla="*/ 191 h 2995"/>
              <a:gd name="T18" fmla="*/ 1529 w 1529"/>
              <a:gd name="T19" fmla="*/ 478 h 2995"/>
              <a:gd name="T20" fmla="*/ 1303 w 1529"/>
              <a:gd name="T21" fmla="*/ 356 h 2995"/>
              <a:gd name="T22" fmla="*/ 1303 w 1529"/>
              <a:gd name="T23" fmla="*/ 2413 h 2995"/>
              <a:gd name="T24" fmla="*/ 721 w 1529"/>
              <a:gd name="T25" fmla="*/ 2995 h 2995"/>
              <a:gd name="T26" fmla="*/ 140 w 1529"/>
              <a:gd name="T27" fmla="*/ 2413 h 2995"/>
              <a:gd name="T28" fmla="*/ 140 w 1529"/>
              <a:gd name="T29" fmla="*/ 2239 h 2995"/>
              <a:gd name="T30" fmla="*/ 0 w 1529"/>
              <a:gd name="T31" fmla="*/ 2239 h 2995"/>
              <a:gd name="T32" fmla="*/ 0 w 1529"/>
              <a:gd name="T33" fmla="*/ 2193 h 2995"/>
              <a:gd name="T34" fmla="*/ 587 w 1529"/>
              <a:gd name="T35" fmla="*/ 2193 h 2995"/>
              <a:gd name="T36" fmla="*/ 587 w 1529"/>
              <a:gd name="T37" fmla="*/ 2239 h 2995"/>
              <a:gd name="T38" fmla="*/ 448 w 1529"/>
              <a:gd name="T39" fmla="*/ 2239 h 2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29" h="2995">
                <a:moveTo>
                  <a:pt x="448" y="2239"/>
                </a:moveTo>
                <a:cubicBezTo>
                  <a:pt x="448" y="2401"/>
                  <a:pt x="448" y="2401"/>
                  <a:pt x="448" y="2401"/>
                </a:cubicBezTo>
                <a:cubicBezTo>
                  <a:pt x="448" y="2552"/>
                  <a:pt x="571" y="2674"/>
                  <a:pt x="721" y="2674"/>
                </a:cubicBezTo>
                <a:cubicBezTo>
                  <a:pt x="872" y="2674"/>
                  <a:pt x="994" y="2552"/>
                  <a:pt x="994" y="2401"/>
                </a:cubicBezTo>
                <a:cubicBezTo>
                  <a:pt x="994" y="358"/>
                  <a:pt x="994" y="358"/>
                  <a:pt x="994" y="358"/>
                </a:cubicBezTo>
                <a:cubicBezTo>
                  <a:pt x="765" y="478"/>
                  <a:pt x="765" y="478"/>
                  <a:pt x="765" y="478"/>
                </a:cubicBezTo>
                <a:cubicBezTo>
                  <a:pt x="765" y="191"/>
                  <a:pt x="765" y="191"/>
                  <a:pt x="765" y="191"/>
                </a:cubicBezTo>
                <a:cubicBezTo>
                  <a:pt x="1147" y="0"/>
                  <a:pt x="1147" y="0"/>
                  <a:pt x="1147" y="0"/>
                </a:cubicBezTo>
                <a:cubicBezTo>
                  <a:pt x="1529" y="191"/>
                  <a:pt x="1529" y="191"/>
                  <a:pt x="1529" y="191"/>
                </a:cubicBezTo>
                <a:cubicBezTo>
                  <a:pt x="1529" y="478"/>
                  <a:pt x="1529" y="478"/>
                  <a:pt x="1529" y="478"/>
                </a:cubicBezTo>
                <a:cubicBezTo>
                  <a:pt x="1445" y="436"/>
                  <a:pt x="1375" y="397"/>
                  <a:pt x="1303" y="356"/>
                </a:cubicBezTo>
                <a:cubicBezTo>
                  <a:pt x="1303" y="2413"/>
                  <a:pt x="1303" y="2413"/>
                  <a:pt x="1303" y="2413"/>
                </a:cubicBezTo>
                <a:cubicBezTo>
                  <a:pt x="1303" y="2733"/>
                  <a:pt x="1041" y="2995"/>
                  <a:pt x="721" y="2995"/>
                </a:cubicBezTo>
                <a:cubicBezTo>
                  <a:pt x="402" y="2995"/>
                  <a:pt x="140" y="2733"/>
                  <a:pt x="140" y="2413"/>
                </a:cubicBezTo>
                <a:cubicBezTo>
                  <a:pt x="140" y="2239"/>
                  <a:pt x="140" y="2239"/>
                  <a:pt x="140" y="2239"/>
                </a:cubicBezTo>
                <a:cubicBezTo>
                  <a:pt x="0" y="2239"/>
                  <a:pt x="0" y="2239"/>
                  <a:pt x="0" y="2239"/>
                </a:cubicBezTo>
                <a:cubicBezTo>
                  <a:pt x="0" y="2193"/>
                  <a:pt x="0" y="2193"/>
                  <a:pt x="0" y="2193"/>
                </a:cubicBezTo>
                <a:cubicBezTo>
                  <a:pt x="587" y="2193"/>
                  <a:pt x="587" y="2193"/>
                  <a:pt x="587" y="2193"/>
                </a:cubicBezTo>
                <a:cubicBezTo>
                  <a:pt x="587" y="2239"/>
                  <a:pt x="587" y="2239"/>
                  <a:pt x="587" y="2239"/>
                </a:cubicBezTo>
                <a:cubicBezTo>
                  <a:pt x="448" y="2239"/>
                  <a:pt x="448" y="2239"/>
                  <a:pt x="448" y="2239"/>
                </a:cubicBezTo>
                <a:close/>
              </a:path>
            </a:pathLst>
          </a:custGeom>
          <a:solidFill>
            <a:srgbClr val="14907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30"/>
          <p:cNvSpPr>
            <a:spLocks/>
          </p:cNvSpPr>
          <p:nvPr/>
        </p:nvSpPr>
        <p:spPr bwMode="auto">
          <a:xfrm>
            <a:off x="5192713" y="2031999"/>
            <a:ext cx="1792288" cy="3141663"/>
          </a:xfrm>
          <a:custGeom>
            <a:avLst/>
            <a:gdLst>
              <a:gd name="T0" fmla="*/ 448 w 1529"/>
              <a:gd name="T1" fmla="*/ 1923 h 2679"/>
              <a:gd name="T2" fmla="*/ 448 w 1529"/>
              <a:gd name="T3" fmla="*/ 2085 h 2679"/>
              <a:gd name="T4" fmla="*/ 721 w 1529"/>
              <a:gd name="T5" fmla="*/ 2358 h 2679"/>
              <a:gd name="T6" fmla="*/ 994 w 1529"/>
              <a:gd name="T7" fmla="*/ 2085 h 2679"/>
              <a:gd name="T8" fmla="*/ 994 w 1529"/>
              <a:gd name="T9" fmla="*/ 358 h 2679"/>
              <a:gd name="T10" fmla="*/ 765 w 1529"/>
              <a:gd name="T11" fmla="*/ 478 h 2679"/>
              <a:gd name="T12" fmla="*/ 765 w 1529"/>
              <a:gd name="T13" fmla="*/ 191 h 2679"/>
              <a:gd name="T14" fmla="*/ 1147 w 1529"/>
              <a:gd name="T15" fmla="*/ 0 h 2679"/>
              <a:gd name="T16" fmla="*/ 1529 w 1529"/>
              <a:gd name="T17" fmla="*/ 191 h 2679"/>
              <a:gd name="T18" fmla="*/ 1529 w 1529"/>
              <a:gd name="T19" fmla="*/ 478 h 2679"/>
              <a:gd name="T20" fmla="*/ 1303 w 1529"/>
              <a:gd name="T21" fmla="*/ 356 h 2679"/>
              <a:gd name="T22" fmla="*/ 1303 w 1529"/>
              <a:gd name="T23" fmla="*/ 2097 h 2679"/>
              <a:gd name="T24" fmla="*/ 721 w 1529"/>
              <a:gd name="T25" fmla="*/ 2679 h 2679"/>
              <a:gd name="T26" fmla="*/ 140 w 1529"/>
              <a:gd name="T27" fmla="*/ 2097 h 2679"/>
              <a:gd name="T28" fmla="*/ 140 w 1529"/>
              <a:gd name="T29" fmla="*/ 1923 h 2679"/>
              <a:gd name="T30" fmla="*/ 0 w 1529"/>
              <a:gd name="T31" fmla="*/ 1923 h 2679"/>
              <a:gd name="T32" fmla="*/ 0 w 1529"/>
              <a:gd name="T33" fmla="*/ 1877 h 2679"/>
              <a:gd name="T34" fmla="*/ 587 w 1529"/>
              <a:gd name="T35" fmla="*/ 1877 h 2679"/>
              <a:gd name="T36" fmla="*/ 587 w 1529"/>
              <a:gd name="T37" fmla="*/ 1923 h 2679"/>
              <a:gd name="T38" fmla="*/ 448 w 1529"/>
              <a:gd name="T39" fmla="*/ 1923 h 26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29" h="2679">
                <a:moveTo>
                  <a:pt x="448" y="1923"/>
                </a:moveTo>
                <a:cubicBezTo>
                  <a:pt x="448" y="2085"/>
                  <a:pt x="448" y="2085"/>
                  <a:pt x="448" y="2085"/>
                </a:cubicBezTo>
                <a:cubicBezTo>
                  <a:pt x="448" y="2236"/>
                  <a:pt x="571" y="2358"/>
                  <a:pt x="721" y="2358"/>
                </a:cubicBezTo>
                <a:cubicBezTo>
                  <a:pt x="871" y="2358"/>
                  <a:pt x="994" y="2236"/>
                  <a:pt x="994" y="2085"/>
                </a:cubicBezTo>
                <a:cubicBezTo>
                  <a:pt x="994" y="358"/>
                  <a:pt x="994" y="358"/>
                  <a:pt x="994" y="358"/>
                </a:cubicBezTo>
                <a:cubicBezTo>
                  <a:pt x="765" y="478"/>
                  <a:pt x="765" y="478"/>
                  <a:pt x="765" y="478"/>
                </a:cubicBezTo>
                <a:cubicBezTo>
                  <a:pt x="765" y="191"/>
                  <a:pt x="765" y="191"/>
                  <a:pt x="765" y="191"/>
                </a:cubicBezTo>
                <a:cubicBezTo>
                  <a:pt x="1147" y="0"/>
                  <a:pt x="1147" y="0"/>
                  <a:pt x="1147" y="0"/>
                </a:cubicBezTo>
                <a:cubicBezTo>
                  <a:pt x="1529" y="191"/>
                  <a:pt x="1529" y="191"/>
                  <a:pt x="1529" y="191"/>
                </a:cubicBezTo>
                <a:cubicBezTo>
                  <a:pt x="1529" y="478"/>
                  <a:pt x="1529" y="478"/>
                  <a:pt x="1529" y="478"/>
                </a:cubicBezTo>
                <a:cubicBezTo>
                  <a:pt x="1444" y="436"/>
                  <a:pt x="1375" y="398"/>
                  <a:pt x="1303" y="356"/>
                </a:cubicBezTo>
                <a:cubicBezTo>
                  <a:pt x="1303" y="2097"/>
                  <a:pt x="1303" y="2097"/>
                  <a:pt x="1303" y="2097"/>
                </a:cubicBezTo>
                <a:cubicBezTo>
                  <a:pt x="1303" y="2417"/>
                  <a:pt x="1041" y="2679"/>
                  <a:pt x="721" y="2679"/>
                </a:cubicBezTo>
                <a:cubicBezTo>
                  <a:pt x="401" y="2679"/>
                  <a:pt x="140" y="2417"/>
                  <a:pt x="140" y="2097"/>
                </a:cubicBezTo>
                <a:cubicBezTo>
                  <a:pt x="140" y="1923"/>
                  <a:pt x="140" y="1923"/>
                  <a:pt x="140" y="1923"/>
                </a:cubicBezTo>
                <a:cubicBezTo>
                  <a:pt x="0" y="1923"/>
                  <a:pt x="0" y="1923"/>
                  <a:pt x="0" y="1923"/>
                </a:cubicBezTo>
                <a:cubicBezTo>
                  <a:pt x="0" y="1877"/>
                  <a:pt x="0" y="1877"/>
                  <a:pt x="0" y="1877"/>
                </a:cubicBezTo>
                <a:cubicBezTo>
                  <a:pt x="587" y="1877"/>
                  <a:pt x="587" y="1877"/>
                  <a:pt x="587" y="1877"/>
                </a:cubicBezTo>
                <a:cubicBezTo>
                  <a:pt x="587" y="1923"/>
                  <a:pt x="587" y="1923"/>
                  <a:pt x="587" y="1923"/>
                </a:cubicBezTo>
                <a:cubicBezTo>
                  <a:pt x="448" y="1923"/>
                  <a:pt x="448" y="1923"/>
                  <a:pt x="448" y="1923"/>
                </a:cubicBezTo>
                <a:close/>
              </a:path>
            </a:pathLst>
          </a:custGeom>
          <a:solidFill>
            <a:srgbClr val="14907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31"/>
          <p:cNvSpPr>
            <a:spLocks/>
          </p:cNvSpPr>
          <p:nvPr/>
        </p:nvSpPr>
        <p:spPr bwMode="auto">
          <a:xfrm>
            <a:off x="6956426" y="2387599"/>
            <a:ext cx="1792288" cy="2786063"/>
          </a:xfrm>
          <a:custGeom>
            <a:avLst/>
            <a:gdLst>
              <a:gd name="T0" fmla="*/ 448 w 1529"/>
              <a:gd name="T1" fmla="*/ 1620 h 2376"/>
              <a:gd name="T2" fmla="*/ 448 w 1529"/>
              <a:gd name="T3" fmla="*/ 1782 h 2376"/>
              <a:gd name="T4" fmla="*/ 721 w 1529"/>
              <a:gd name="T5" fmla="*/ 2055 h 2376"/>
              <a:gd name="T6" fmla="*/ 994 w 1529"/>
              <a:gd name="T7" fmla="*/ 1782 h 2376"/>
              <a:gd name="T8" fmla="*/ 994 w 1529"/>
              <a:gd name="T9" fmla="*/ 359 h 2376"/>
              <a:gd name="T10" fmla="*/ 765 w 1529"/>
              <a:gd name="T11" fmla="*/ 479 h 2376"/>
              <a:gd name="T12" fmla="*/ 765 w 1529"/>
              <a:gd name="T13" fmla="*/ 191 h 2376"/>
              <a:gd name="T14" fmla="*/ 1147 w 1529"/>
              <a:gd name="T15" fmla="*/ 0 h 2376"/>
              <a:gd name="T16" fmla="*/ 1529 w 1529"/>
              <a:gd name="T17" fmla="*/ 191 h 2376"/>
              <a:gd name="T18" fmla="*/ 1528 w 1529"/>
              <a:gd name="T19" fmla="*/ 479 h 2376"/>
              <a:gd name="T20" fmla="*/ 1302 w 1529"/>
              <a:gd name="T21" fmla="*/ 356 h 2376"/>
              <a:gd name="T22" fmla="*/ 1302 w 1529"/>
              <a:gd name="T23" fmla="*/ 1794 h 2376"/>
              <a:gd name="T24" fmla="*/ 721 w 1529"/>
              <a:gd name="T25" fmla="*/ 2376 h 2376"/>
              <a:gd name="T26" fmla="*/ 139 w 1529"/>
              <a:gd name="T27" fmla="*/ 1794 h 2376"/>
              <a:gd name="T28" fmla="*/ 139 w 1529"/>
              <a:gd name="T29" fmla="*/ 1620 h 2376"/>
              <a:gd name="T30" fmla="*/ 0 w 1529"/>
              <a:gd name="T31" fmla="*/ 1620 h 2376"/>
              <a:gd name="T32" fmla="*/ 0 w 1529"/>
              <a:gd name="T33" fmla="*/ 1574 h 2376"/>
              <a:gd name="T34" fmla="*/ 587 w 1529"/>
              <a:gd name="T35" fmla="*/ 1574 h 2376"/>
              <a:gd name="T36" fmla="*/ 587 w 1529"/>
              <a:gd name="T37" fmla="*/ 1620 h 2376"/>
              <a:gd name="T38" fmla="*/ 448 w 1529"/>
              <a:gd name="T39" fmla="*/ 1620 h 2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29" h="2376">
                <a:moveTo>
                  <a:pt x="448" y="1620"/>
                </a:moveTo>
                <a:cubicBezTo>
                  <a:pt x="448" y="1782"/>
                  <a:pt x="448" y="1782"/>
                  <a:pt x="448" y="1782"/>
                </a:cubicBezTo>
                <a:cubicBezTo>
                  <a:pt x="448" y="1933"/>
                  <a:pt x="571" y="2055"/>
                  <a:pt x="721" y="2055"/>
                </a:cubicBezTo>
                <a:cubicBezTo>
                  <a:pt x="871" y="2055"/>
                  <a:pt x="994" y="1933"/>
                  <a:pt x="994" y="1782"/>
                </a:cubicBezTo>
                <a:cubicBezTo>
                  <a:pt x="994" y="359"/>
                  <a:pt x="994" y="359"/>
                  <a:pt x="994" y="359"/>
                </a:cubicBezTo>
                <a:cubicBezTo>
                  <a:pt x="765" y="479"/>
                  <a:pt x="765" y="479"/>
                  <a:pt x="765" y="479"/>
                </a:cubicBezTo>
                <a:cubicBezTo>
                  <a:pt x="765" y="191"/>
                  <a:pt x="765" y="191"/>
                  <a:pt x="765" y="191"/>
                </a:cubicBezTo>
                <a:cubicBezTo>
                  <a:pt x="1147" y="0"/>
                  <a:pt x="1147" y="0"/>
                  <a:pt x="1147" y="0"/>
                </a:cubicBezTo>
                <a:cubicBezTo>
                  <a:pt x="1529" y="191"/>
                  <a:pt x="1529" y="191"/>
                  <a:pt x="1529" y="191"/>
                </a:cubicBezTo>
                <a:cubicBezTo>
                  <a:pt x="1528" y="479"/>
                  <a:pt x="1528" y="479"/>
                  <a:pt x="1528" y="479"/>
                </a:cubicBezTo>
                <a:cubicBezTo>
                  <a:pt x="1444" y="436"/>
                  <a:pt x="1374" y="398"/>
                  <a:pt x="1302" y="356"/>
                </a:cubicBezTo>
                <a:cubicBezTo>
                  <a:pt x="1302" y="1794"/>
                  <a:pt x="1302" y="1794"/>
                  <a:pt x="1302" y="1794"/>
                </a:cubicBezTo>
                <a:cubicBezTo>
                  <a:pt x="1302" y="2114"/>
                  <a:pt x="1041" y="2376"/>
                  <a:pt x="721" y="2376"/>
                </a:cubicBezTo>
                <a:cubicBezTo>
                  <a:pt x="401" y="2376"/>
                  <a:pt x="139" y="2114"/>
                  <a:pt x="139" y="1794"/>
                </a:cubicBezTo>
                <a:cubicBezTo>
                  <a:pt x="139" y="1620"/>
                  <a:pt x="139" y="1620"/>
                  <a:pt x="139" y="1620"/>
                </a:cubicBezTo>
                <a:cubicBezTo>
                  <a:pt x="0" y="1620"/>
                  <a:pt x="0" y="1620"/>
                  <a:pt x="0" y="1620"/>
                </a:cubicBezTo>
                <a:cubicBezTo>
                  <a:pt x="0" y="1574"/>
                  <a:pt x="0" y="1574"/>
                  <a:pt x="0" y="1574"/>
                </a:cubicBezTo>
                <a:cubicBezTo>
                  <a:pt x="587" y="1574"/>
                  <a:pt x="587" y="1574"/>
                  <a:pt x="587" y="1574"/>
                </a:cubicBezTo>
                <a:cubicBezTo>
                  <a:pt x="587" y="1620"/>
                  <a:pt x="587" y="1620"/>
                  <a:pt x="587" y="1620"/>
                </a:cubicBezTo>
                <a:cubicBezTo>
                  <a:pt x="448" y="1620"/>
                  <a:pt x="448" y="1620"/>
                  <a:pt x="448" y="1620"/>
                </a:cubicBezTo>
                <a:close/>
              </a:path>
            </a:pathLst>
          </a:custGeom>
          <a:solidFill>
            <a:srgbClr val="14907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32"/>
          <p:cNvSpPr>
            <a:spLocks/>
          </p:cNvSpPr>
          <p:nvPr/>
        </p:nvSpPr>
        <p:spPr bwMode="auto">
          <a:xfrm>
            <a:off x="8728076" y="2841624"/>
            <a:ext cx="1792288" cy="2332038"/>
          </a:xfrm>
          <a:custGeom>
            <a:avLst/>
            <a:gdLst>
              <a:gd name="T0" fmla="*/ 448 w 1529"/>
              <a:gd name="T1" fmla="*/ 1232 h 1988"/>
              <a:gd name="T2" fmla="*/ 448 w 1529"/>
              <a:gd name="T3" fmla="*/ 1394 h 1988"/>
              <a:gd name="T4" fmla="*/ 721 w 1529"/>
              <a:gd name="T5" fmla="*/ 1667 h 1988"/>
              <a:gd name="T6" fmla="*/ 994 w 1529"/>
              <a:gd name="T7" fmla="*/ 1394 h 1988"/>
              <a:gd name="T8" fmla="*/ 994 w 1529"/>
              <a:gd name="T9" fmla="*/ 358 h 1988"/>
              <a:gd name="T10" fmla="*/ 765 w 1529"/>
              <a:gd name="T11" fmla="*/ 478 h 1988"/>
              <a:gd name="T12" fmla="*/ 765 w 1529"/>
              <a:gd name="T13" fmla="*/ 191 h 1988"/>
              <a:gd name="T14" fmla="*/ 1147 w 1529"/>
              <a:gd name="T15" fmla="*/ 0 h 1988"/>
              <a:gd name="T16" fmla="*/ 1529 w 1529"/>
              <a:gd name="T17" fmla="*/ 191 h 1988"/>
              <a:gd name="T18" fmla="*/ 1529 w 1529"/>
              <a:gd name="T19" fmla="*/ 478 h 1988"/>
              <a:gd name="T20" fmla="*/ 1302 w 1529"/>
              <a:gd name="T21" fmla="*/ 355 h 1988"/>
              <a:gd name="T22" fmla="*/ 1302 w 1529"/>
              <a:gd name="T23" fmla="*/ 1406 h 1988"/>
              <a:gd name="T24" fmla="*/ 721 w 1529"/>
              <a:gd name="T25" fmla="*/ 1988 h 1988"/>
              <a:gd name="T26" fmla="*/ 140 w 1529"/>
              <a:gd name="T27" fmla="*/ 1406 h 1988"/>
              <a:gd name="T28" fmla="*/ 140 w 1529"/>
              <a:gd name="T29" fmla="*/ 1232 h 1988"/>
              <a:gd name="T30" fmla="*/ 0 w 1529"/>
              <a:gd name="T31" fmla="*/ 1232 h 1988"/>
              <a:gd name="T32" fmla="*/ 0 w 1529"/>
              <a:gd name="T33" fmla="*/ 1186 h 1988"/>
              <a:gd name="T34" fmla="*/ 587 w 1529"/>
              <a:gd name="T35" fmla="*/ 1186 h 1988"/>
              <a:gd name="T36" fmla="*/ 587 w 1529"/>
              <a:gd name="T37" fmla="*/ 1232 h 1988"/>
              <a:gd name="T38" fmla="*/ 448 w 1529"/>
              <a:gd name="T39" fmla="*/ 1232 h 19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29" h="1988">
                <a:moveTo>
                  <a:pt x="448" y="1232"/>
                </a:moveTo>
                <a:cubicBezTo>
                  <a:pt x="448" y="1394"/>
                  <a:pt x="448" y="1394"/>
                  <a:pt x="448" y="1394"/>
                </a:cubicBezTo>
                <a:cubicBezTo>
                  <a:pt x="448" y="1545"/>
                  <a:pt x="571" y="1667"/>
                  <a:pt x="721" y="1667"/>
                </a:cubicBezTo>
                <a:cubicBezTo>
                  <a:pt x="871" y="1667"/>
                  <a:pt x="994" y="1545"/>
                  <a:pt x="994" y="1394"/>
                </a:cubicBezTo>
                <a:cubicBezTo>
                  <a:pt x="994" y="358"/>
                  <a:pt x="994" y="358"/>
                  <a:pt x="994" y="358"/>
                </a:cubicBezTo>
                <a:cubicBezTo>
                  <a:pt x="765" y="478"/>
                  <a:pt x="765" y="478"/>
                  <a:pt x="765" y="478"/>
                </a:cubicBezTo>
                <a:cubicBezTo>
                  <a:pt x="765" y="191"/>
                  <a:pt x="765" y="191"/>
                  <a:pt x="765" y="191"/>
                </a:cubicBezTo>
                <a:cubicBezTo>
                  <a:pt x="1147" y="0"/>
                  <a:pt x="1147" y="0"/>
                  <a:pt x="1147" y="0"/>
                </a:cubicBezTo>
                <a:cubicBezTo>
                  <a:pt x="1529" y="191"/>
                  <a:pt x="1529" y="191"/>
                  <a:pt x="1529" y="191"/>
                </a:cubicBezTo>
                <a:cubicBezTo>
                  <a:pt x="1529" y="478"/>
                  <a:pt x="1529" y="478"/>
                  <a:pt x="1529" y="478"/>
                </a:cubicBezTo>
                <a:cubicBezTo>
                  <a:pt x="1444" y="436"/>
                  <a:pt x="1375" y="397"/>
                  <a:pt x="1302" y="355"/>
                </a:cubicBezTo>
                <a:cubicBezTo>
                  <a:pt x="1302" y="1406"/>
                  <a:pt x="1302" y="1406"/>
                  <a:pt x="1302" y="1406"/>
                </a:cubicBezTo>
                <a:cubicBezTo>
                  <a:pt x="1302" y="1726"/>
                  <a:pt x="1041" y="1988"/>
                  <a:pt x="721" y="1988"/>
                </a:cubicBezTo>
                <a:cubicBezTo>
                  <a:pt x="401" y="1988"/>
                  <a:pt x="140" y="1726"/>
                  <a:pt x="140" y="1406"/>
                </a:cubicBezTo>
                <a:cubicBezTo>
                  <a:pt x="140" y="1232"/>
                  <a:pt x="140" y="1232"/>
                  <a:pt x="140" y="1232"/>
                </a:cubicBezTo>
                <a:cubicBezTo>
                  <a:pt x="0" y="1232"/>
                  <a:pt x="0" y="1232"/>
                  <a:pt x="0" y="1232"/>
                </a:cubicBezTo>
                <a:cubicBezTo>
                  <a:pt x="0" y="1186"/>
                  <a:pt x="0" y="1186"/>
                  <a:pt x="0" y="1186"/>
                </a:cubicBezTo>
                <a:cubicBezTo>
                  <a:pt x="587" y="1186"/>
                  <a:pt x="587" y="1186"/>
                  <a:pt x="587" y="1186"/>
                </a:cubicBezTo>
                <a:cubicBezTo>
                  <a:pt x="587" y="1232"/>
                  <a:pt x="587" y="1232"/>
                  <a:pt x="587" y="1232"/>
                </a:cubicBezTo>
                <a:cubicBezTo>
                  <a:pt x="448" y="1232"/>
                  <a:pt x="448" y="1232"/>
                  <a:pt x="448" y="1232"/>
                </a:cubicBezTo>
                <a:close/>
              </a:path>
            </a:pathLst>
          </a:custGeom>
          <a:solidFill>
            <a:srgbClr val="14907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33"/>
          <p:cNvSpPr>
            <a:spLocks/>
          </p:cNvSpPr>
          <p:nvPr/>
        </p:nvSpPr>
        <p:spPr bwMode="auto">
          <a:xfrm>
            <a:off x="1998663" y="3963987"/>
            <a:ext cx="19050" cy="31750"/>
          </a:xfrm>
          <a:custGeom>
            <a:avLst/>
            <a:gdLst>
              <a:gd name="T0" fmla="*/ 0 w 17"/>
              <a:gd name="T1" fmla="*/ 14 h 28"/>
              <a:gd name="T2" fmla="*/ 17 w 17"/>
              <a:gd name="T3" fmla="*/ 28 h 28"/>
              <a:gd name="T4" fmla="*/ 17 w 17"/>
              <a:gd name="T5" fmla="*/ 0 h 28"/>
              <a:gd name="T6" fmla="*/ 5 w 17"/>
              <a:gd name="T7" fmla="*/ 4 h 28"/>
              <a:gd name="T8" fmla="*/ 0 w 17"/>
              <a:gd name="T9" fmla="*/ 1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28">
                <a:moveTo>
                  <a:pt x="0" y="14"/>
                </a:moveTo>
                <a:cubicBezTo>
                  <a:pt x="0" y="22"/>
                  <a:pt x="6" y="27"/>
                  <a:pt x="17" y="28"/>
                </a:cubicBezTo>
                <a:cubicBezTo>
                  <a:pt x="17" y="0"/>
                  <a:pt x="17" y="0"/>
                  <a:pt x="17" y="0"/>
                </a:cubicBezTo>
                <a:cubicBezTo>
                  <a:pt x="13" y="0"/>
                  <a:pt x="9" y="2"/>
                  <a:pt x="5" y="4"/>
                </a:cubicBezTo>
                <a:cubicBezTo>
                  <a:pt x="2" y="6"/>
                  <a:pt x="0" y="10"/>
                  <a:pt x="0" y="14"/>
                </a:cubicBezTo>
                <a:close/>
              </a:path>
            </a:pathLst>
          </a:custGeom>
          <a:solidFill>
            <a:srgbClr val="14907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34"/>
          <p:cNvSpPr>
            <a:spLocks/>
          </p:cNvSpPr>
          <p:nvPr/>
        </p:nvSpPr>
        <p:spPr bwMode="auto">
          <a:xfrm>
            <a:off x="2032001" y="4022724"/>
            <a:ext cx="20638" cy="34925"/>
          </a:xfrm>
          <a:custGeom>
            <a:avLst/>
            <a:gdLst>
              <a:gd name="T0" fmla="*/ 0 w 18"/>
              <a:gd name="T1" fmla="*/ 0 h 31"/>
              <a:gd name="T2" fmla="*/ 0 w 18"/>
              <a:gd name="T3" fmla="*/ 31 h 31"/>
              <a:gd name="T4" fmla="*/ 13 w 18"/>
              <a:gd name="T5" fmla="*/ 27 h 31"/>
              <a:gd name="T6" fmla="*/ 18 w 18"/>
              <a:gd name="T7" fmla="*/ 15 h 31"/>
              <a:gd name="T8" fmla="*/ 0 w 18"/>
              <a:gd name="T9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31">
                <a:moveTo>
                  <a:pt x="0" y="0"/>
                </a:moveTo>
                <a:cubicBezTo>
                  <a:pt x="0" y="31"/>
                  <a:pt x="0" y="31"/>
                  <a:pt x="0" y="31"/>
                </a:cubicBezTo>
                <a:cubicBezTo>
                  <a:pt x="5" y="31"/>
                  <a:pt x="9" y="30"/>
                  <a:pt x="13" y="27"/>
                </a:cubicBezTo>
                <a:cubicBezTo>
                  <a:pt x="16" y="24"/>
                  <a:pt x="18" y="20"/>
                  <a:pt x="18" y="15"/>
                </a:cubicBezTo>
                <a:cubicBezTo>
                  <a:pt x="18" y="7"/>
                  <a:pt x="12" y="2"/>
                  <a:pt x="0" y="0"/>
                </a:cubicBezTo>
                <a:close/>
              </a:path>
            </a:pathLst>
          </a:custGeom>
          <a:solidFill>
            <a:srgbClr val="14907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35"/>
          <p:cNvSpPr>
            <a:spLocks/>
          </p:cNvSpPr>
          <p:nvPr/>
        </p:nvSpPr>
        <p:spPr bwMode="auto">
          <a:xfrm>
            <a:off x="1941513" y="3751262"/>
            <a:ext cx="173038" cy="77788"/>
          </a:xfrm>
          <a:custGeom>
            <a:avLst/>
            <a:gdLst>
              <a:gd name="T0" fmla="*/ 106 w 147"/>
              <a:gd name="T1" fmla="*/ 65 h 66"/>
              <a:gd name="T2" fmla="*/ 107 w 147"/>
              <a:gd name="T3" fmla="*/ 65 h 66"/>
              <a:gd name="T4" fmla="*/ 130 w 147"/>
              <a:gd name="T5" fmla="*/ 30 h 66"/>
              <a:gd name="T6" fmla="*/ 72 w 147"/>
              <a:gd name="T7" fmla="*/ 0 h 66"/>
              <a:gd name="T8" fmla="*/ 15 w 147"/>
              <a:gd name="T9" fmla="*/ 30 h 66"/>
              <a:gd name="T10" fmla="*/ 37 w 147"/>
              <a:gd name="T11" fmla="*/ 66 h 66"/>
              <a:gd name="T12" fmla="*/ 40 w 147"/>
              <a:gd name="T13" fmla="*/ 65 h 66"/>
              <a:gd name="T14" fmla="*/ 106 w 147"/>
              <a:gd name="T15" fmla="*/ 65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" h="66">
                <a:moveTo>
                  <a:pt x="106" y="65"/>
                </a:moveTo>
                <a:cubicBezTo>
                  <a:pt x="106" y="65"/>
                  <a:pt x="107" y="65"/>
                  <a:pt x="107" y="65"/>
                </a:cubicBezTo>
                <a:cubicBezTo>
                  <a:pt x="114" y="56"/>
                  <a:pt x="121" y="45"/>
                  <a:pt x="130" y="30"/>
                </a:cubicBezTo>
                <a:cubicBezTo>
                  <a:pt x="147" y="0"/>
                  <a:pt x="104" y="0"/>
                  <a:pt x="72" y="0"/>
                </a:cubicBezTo>
                <a:cubicBezTo>
                  <a:pt x="41" y="0"/>
                  <a:pt x="0" y="0"/>
                  <a:pt x="15" y="30"/>
                </a:cubicBezTo>
                <a:cubicBezTo>
                  <a:pt x="22" y="44"/>
                  <a:pt x="30" y="56"/>
                  <a:pt x="37" y="66"/>
                </a:cubicBezTo>
                <a:cubicBezTo>
                  <a:pt x="38" y="65"/>
                  <a:pt x="39" y="65"/>
                  <a:pt x="40" y="65"/>
                </a:cubicBezTo>
                <a:cubicBezTo>
                  <a:pt x="106" y="65"/>
                  <a:pt x="106" y="65"/>
                  <a:pt x="106" y="65"/>
                </a:cubicBezTo>
                <a:close/>
              </a:path>
            </a:pathLst>
          </a:custGeom>
          <a:solidFill>
            <a:srgbClr val="14907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36"/>
          <p:cNvSpPr>
            <a:spLocks noEditPoints="1"/>
          </p:cNvSpPr>
          <p:nvPr/>
        </p:nvSpPr>
        <p:spPr bwMode="auto">
          <a:xfrm>
            <a:off x="1873251" y="3848099"/>
            <a:ext cx="306388" cy="309563"/>
          </a:xfrm>
          <a:custGeom>
            <a:avLst/>
            <a:gdLst>
              <a:gd name="T0" fmla="*/ 162 w 261"/>
              <a:gd name="T1" fmla="*/ 184 h 263"/>
              <a:gd name="T2" fmla="*/ 135 w 261"/>
              <a:gd name="T3" fmla="*/ 194 h 263"/>
              <a:gd name="T4" fmla="*/ 135 w 261"/>
              <a:gd name="T5" fmla="*/ 210 h 263"/>
              <a:gd name="T6" fmla="*/ 123 w 261"/>
              <a:gd name="T7" fmla="*/ 210 h 263"/>
              <a:gd name="T8" fmla="*/ 123 w 261"/>
              <a:gd name="T9" fmla="*/ 194 h 263"/>
              <a:gd name="T10" fmla="*/ 84 w 261"/>
              <a:gd name="T11" fmla="*/ 165 h 263"/>
              <a:gd name="T12" fmla="*/ 102 w 261"/>
              <a:gd name="T13" fmla="*/ 160 h 263"/>
              <a:gd name="T14" fmla="*/ 123 w 261"/>
              <a:gd name="T15" fmla="*/ 179 h 263"/>
              <a:gd name="T16" fmla="*/ 123 w 261"/>
              <a:gd name="T17" fmla="*/ 147 h 263"/>
              <a:gd name="T18" fmla="*/ 95 w 261"/>
              <a:gd name="T19" fmla="*/ 134 h 263"/>
              <a:gd name="T20" fmla="*/ 88 w 261"/>
              <a:gd name="T21" fmla="*/ 115 h 263"/>
              <a:gd name="T22" fmla="*/ 123 w 261"/>
              <a:gd name="T23" fmla="*/ 83 h 263"/>
              <a:gd name="T24" fmla="*/ 123 w 261"/>
              <a:gd name="T25" fmla="*/ 71 h 263"/>
              <a:gd name="T26" fmla="*/ 135 w 261"/>
              <a:gd name="T27" fmla="*/ 71 h 263"/>
              <a:gd name="T28" fmla="*/ 135 w 261"/>
              <a:gd name="T29" fmla="*/ 83 h 263"/>
              <a:gd name="T30" fmla="*/ 167 w 261"/>
              <a:gd name="T31" fmla="*/ 108 h 263"/>
              <a:gd name="T32" fmla="*/ 150 w 261"/>
              <a:gd name="T33" fmla="*/ 112 h 263"/>
              <a:gd name="T34" fmla="*/ 135 w 261"/>
              <a:gd name="T35" fmla="*/ 98 h 263"/>
              <a:gd name="T36" fmla="*/ 135 w 261"/>
              <a:gd name="T37" fmla="*/ 127 h 263"/>
              <a:gd name="T38" fmla="*/ 156 w 261"/>
              <a:gd name="T39" fmla="*/ 134 h 263"/>
              <a:gd name="T40" fmla="*/ 167 w 261"/>
              <a:gd name="T41" fmla="*/ 144 h 263"/>
              <a:gd name="T42" fmla="*/ 171 w 261"/>
              <a:gd name="T43" fmla="*/ 161 h 263"/>
              <a:gd name="T44" fmla="*/ 162 w 261"/>
              <a:gd name="T45" fmla="*/ 184 h 263"/>
              <a:gd name="T46" fmla="*/ 172 w 261"/>
              <a:gd name="T47" fmla="*/ 2 h 263"/>
              <a:gd name="T48" fmla="*/ 164 w 261"/>
              <a:gd name="T49" fmla="*/ 11 h 263"/>
              <a:gd name="T50" fmla="*/ 98 w 261"/>
              <a:gd name="T51" fmla="*/ 11 h 263"/>
              <a:gd name="T52" fmla="*/ 89 w 261"/>
              <a:gd name="T53" fmla="*/ 0 h 263"/>
              <a:gd name="T54" fmla="*/ 0 w 261"/>
              <a:gd name="T55" fmla="*/ 166 h 263"/>
              <a:gd name="T56" fmla="*/ 130 w 261"/>
              <a:gd name="T57" fmla="*/ 263 h 263"/>
              <a:gd name="T58" fmla="*/ 261 w 261"/>
              <a:gd name="T59" fmla="*/ 166 h 263"/>
              <a:gd name="T60" fmla="*/ 172 w 261"/>
              <a:gd name="T61" fmla="*/ 2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61" h="263">
                <a:moveTo>
                  <a:pt x="162" y="184"/>
                </a:moveTo>
                <a:cubicBezTo>
                  <a:pt x="155" y="190"/>
                  <a:pt x="146" y="193"/>
                  <a:pt x="135" y="194"/>
                </a:cubicBezTo>
                <a:cubicBezTo>
                  <a:pt x="135" y="210"/>
                  <a:pt x="135" y="210"/>
                  <a:pt x="135" y="210"/>
                </a:cubicBezTo>
                <a:cubicBezTo>
                  <a:pt x="123" y="210"/>
                  <a:pt x="123" y="210"/>
                  <a:pt x="123" y="210"/>
                </a:cubicBezTo>
                <a:cubicBezTo>
                  <a:pt x="123" y="194"/>
                  <a:pt x="123" y="194"/>
                  <a:pt x="123" y="194"/>
                </a:cubicBezTo>
                <a:cubicBezTo>
                  <a:pt x="103" y="193"/>
                  <a:pt x="90" y="183"/>
                  <a:pt x="84" y="165"/>
                </a:cubicBezTo>
                <a:cubicBezTo>
                  <a:pt x="102" y="160"/>
                  <a:pt x="102" y="160"/>
                  <a:pt x="102" y="160"/>
                </a:cubicBezTo>
                <a:cubicBezTo>
                  <a:pt x="105" y="172"/>
                  <a:pt x="112" y="178"/>
                  <a:pt x="123" y="179"/>
                </a:cubicBezTo>
                <a:cubicBezTo>
                  <a:pt x="123" y="147"/>
                  <a:pt x="123" y="147"/>
                  <a:pt x="123" y="147"/>
                </a:cubicBezTo>
                <a:cubicBezTo>
                  <a:pt x="109" y="143"/>
                  <a:pt x="99" y="139"/>
                  <a:pt x="95" y="134"/>
                </a:cubicBezTo>
                <a:cubicBezTo>
                  <a:pt x="90" y="129"/>
                  <a:pt x="88" y="122"/>
                  <a:pt x="88" y="115"/>
                </a:cubicBezTo>
                <a:cubicBezTo>
                  <a:pt x="88" y="97"/>
                  <a:pt x="100" y="86"/>
                  <a:pt x="123" y="83"/>
                </a:cubicBezTo>
                <a:cubicBezTo>
                  <a:pt x="123" y="71"/>
                  <a:pt x="123" y="71"/>
                  <a:pt x="123" y="71"/>
                </a:cubicBezTo>
                <a:cubicBezTo>
                  <a:pt x="135" y="71"/>
                  <a:pt x="135" y="71"/>
                  <a:pt x="135" y="71"/>
                </a:cubicBezTo>
                <a:cubicBezTo>
                  <a:pt x="135" y="83"/>
                  <a:pt x="135" y="83"/>
                  <a:pt x="135" y="83"/>
                </a:cubicBezTo>
                <a:cubicBezTo>
                  <a:pt x="152" y="85"/>
                  <a:pt x="163" y="94"/>
                  <a:pt x="167" y="108"/>
                </a:cubicBezTo>
                <a:cubicBezTo>
                  <a:pt x="150" y="112"/>
                  <a:pt x="150" y="112"/>
                  <a:pt x="150" y="112"/>
                </a:cubicBezTo>
                <a:cubicBezTo>
                  <a:pt x="147" y="104"/>
                  <a:pt x="142" y="99"/>
                  <a:pt x="135" y="98"/>
                </a:cubicBezTo>
                <a:cubicBezTo>
                  <a:pt x="135" y="127"/>
                  <a:pt x="135" y="127"/>
                  <a:pt x="135" y="127"/>
                </a:cubicBezTo>
                <a:cubicBezTo>
                  <a:pt x="145" y="130"/>
                  <a:pt x="153" y="133"/>
                  <a:pt x="156" y="134"/>
                </a:cubicBezTo>
                <a:cubicBezTo>
                  <a:pt x="160" y="136"/>
                  <a:pt x="164" y="139"/>
                  <a:pt x="167" y="144"/>
                </a:cubicBezTo>
                <a:cubicBezTo>
                  <a:pt x="170" y="149"/>
                  <a:pt x="171" y="154"/>
                  <a:pt x="171" y="161"/>
                </a:cubicBezTo>
                <a:cubicBezTo>
                  <a:pt x="171" y="170"/>
                  <a:pt x="168" y="178"/>
                  <a:pt x="162" y="184"/>
                </a:cubicBezTo>
                <a:close/>
                <a:moveTo>
                  <a:pt x="172" y="2"/>
                </a:moveTo>
                <a:cubicBezTo>
                  <a:pt x="171" y="8"/>
                  <a:pt x="168" y="11"/>
                  <a:pt x="164" y="11"/>
                </a:cubicBezTo>
                <a:cubicBezTo>
                  <a:pt x="98" y="11"/>
                  <a:pt x="98" y="11"/>
                  <a:pt x="98" y="11"/>
                </a:cubicBezTo>
                <a:cubicBezTo>
                  <a:pt x="93" y="11"/>
                  <a:pt x="90" y="6"/>
                  <a:pt x="89" y="0"/>
                </a:cubicBezTo>
                <a:cubicBezTo>
                  <a:pt x="40" y="29"/>
                  <a:pt x="0" y="105"/>
                  <a:pt x="0" y="166"/>
                </a:cubicBezTo>
                <a:cubicBezTo>
                  <a:pt x="0" y="242"/>
                  <a:pt x="58" y="263"/>
                  <a:pt x="130" y="263"/>
                </a:cubicBezTo>
                <a:cubicBezTo>
                  <a:pt x="202" y="263"/>
                  <a:pt x="261" y="242"/>
                  <a:pt x="261" y="166"/>
                </a:cubicBezTo>
                <a:cubicBezTo>
                  <a:pt x="261" y="107"/>
                  <a:pt x="218" y="33"/>
                  <a:pt x="172" y="2"/>
                </a:cubicBezTo>
                <a:close/>
              </a:path>
            </a:pathLst>
          </a:custGeom>
          <a:solidFill>
            <a:srgbClr val="14907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37"/>
          <p:cNvSpPr>
            <a:spLocks/>
          </p:cNvSpPr>
          <p:nvPr/>
        </p:nvSpPr>
        <p:spPr bwMode="auto">
          <a:xfrm>
            <a:off x="3775076" y="3681412"/>
            <a:ext cx="14288" cy="52388"/>
          </a:xfrm>
          <a:custGeom>
            <a:avLst/>
            <a:gdLst>
              <a:gd name="T0" fmla="*/ 12 w 12"/>
              <a:gd name="T1" fmla="*/ 39 h 44"/>
              <a:gd name="T2" fmla="*/ 6 w 12"/>
              <a:gd name="T3" fmla="*/ 44 h 44"/>
              <a:gd name="T4" fmla="*/ 6 w 12"/>
              <a:gd name="T5" fmla="*/ 44 h 44"/>
              <a:gd name="T6" fmla="*/ 0 w 12"/>
              <a:gd name="T7" fmla="*/ 39 h 44"/>
              <a:gd name="T8" fmla="*/ 0 w 12"/>
              <a:gd name="T9" fmla="*/ 5 h 44"/>
              <a:gd name="T10" fmla="*/ 6 w 12"/>
              <a:gd name="T11" fmla="*/ 0 h 44"/>
              <a:gd name="T12" fmla="*/ 6 w 12"/>
              <a:gd name="T13" fmla="*/ 0 h 44"/>
              <a:gd name="T14" fmla="*/ 12 w 12"/>
              <a:gd name="T15" fmla="*/ 5 h 44"/>
              <a:gd name="T16" fmla="*/ 12 w 12"/>
              <a:gd name="T17" fmla="*/ 39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" h="44">
                <a:moveTo>
                  <a:pt x="12" y="39"/>
                </a:moveTo>
                <a:cubicBezTo>
                  <a:pt x="12" y="42"/>
                  <a:pt x="9" y="44"/>
                  <a:pt x="6" y="44"/>
                </a:cubicBezTo>
                <a:cubicBezTo>
                  <a:pt x="6" y="44"/>
                  <a:pt x="6" y="44"/>
                  <a:pt x="6" y="44"/>
                </a:cubicBezTo>
                <a:cubicBezTo>
                  <a:pt x="3" y="44"/>
                  <a:pt x="0" y="42"/>
                  <a:pt x="0" y="39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3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9" y="0"/>
                  <a:pt x="12" y="2"/>
                  <a:pt x="12" y="5"/>
                </a:cubicBezTo>
                <a:cubicBezTo>
                  <a:pt x="12" y="39"/>
                  <a:pt x="12" y="39"/>
                  <a:pt x="12" y="39"/>
                </a:cubicBezTo>
                <a:close/>
              </a:path>
            </a:pathLst>
          </a:custGeom>
          <a:solidFill>
            <a:srgbClr val="14907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38"/>
          <p:cNvSpPr>
            <a:spLocks/>
          </p:cNvSpPr>
          <p:nvPr/>
        </p:nvSpPr>
        <p:spPr bwMode="auto">
          <a:xfrm>
            <a:off x="3606801" y="3760787"/>
            <a:ext cx="42863" cy="41275"/>
          </a:xfrm>
          <a:custGeom>
            <a:avLst/>
            <a:gdLst>
              <a:gd name="T0" fmla="*/ 35 w 37"/>
              <a:gd name="T1" fmla="*/ 25 h 35"/>
              <a:gd name="T2" fmla="*/ 34 w 37"/>
              <a:gd name="T3" fmla="*/ 32 h 35"/>
              <a:gd name="T4" fmla="*/ 34 w 37"/>
              <a:gd name="T5" fmla="*/ 32 h 35"/>
              <a:gd name="T6" fmla="*/ 27 w 37"/>
              <a:gd name="T7" fmla="*/ 33 h 35"/>
              <a:gd name="T8" fmla="*/ 2 w 37"/>
              <a:gd name="T9" fmla="*/ 10 h 35"/>
              <a:gd name="T10" fmla="*/ 2 w 37"/>
              <a:gd name="T11" fmla="*/ 3 h 35"/>
              <a:gd name="T12" fmla="*/ 2 w 37"/>
              <a:gd name="T13" fmla="*/ 3 h 35"/>
              <a:gd name="T14" fmla="*/ 9 w 37"/>
              <a:gd name="T15" fmla="*/ 2 h 35"/>
              <a:gd name="T16" fmla="*/ 35 w 37"/>
              <a:gd name="T17" fmla="*/ 2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" h="35">
                <a:moveTo>
                  <a:pt x="35" y="25"/>
                </a:moveTo>
                <a:cubicBezTo>
                  <a:pt x="37" y="26"/>
                  <a:pt x="37" y="30"/>
                  <a:pt x="34" y="32"/>
                </a:cubicBezTo>
                <a:cubicBezTo>
                  <a:pt x="34" y="32"/>
                  <a:pt x="34" y="32"/>
                  <a:pt x="34" y="32"/>
                </a:cubicBezTo>
                <a:cubicBezTo>
                  <a:pt x="32" y="34"/>
                  <a:pt x="29" y="35"/>
                  <a:pt x="27" y="33"/>
                </a:cubicBezTo>
                <a:cubicBezTo>
                  <a:pt x="2" y="10"/>
                  <a:pt x="2" y="10"/>
                  <a:pt x="2" y="10"/>
                </a:cubicBezTo>
                <a:cubicBezTo>
                  <a:pt x="0" y="8"/>
                  <a:pt x="0" y="5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4" y="0"/>
                  <a:pt x="7" y="0"/>
                  <a:pt x="9" y="2"/>
                </a:cubicBezTo>
                <a:cubicBezTo>
                  <a:pt x="35" y="25"/>
                  <a:pt x="35" y="25"/>
                  <a:pt x="35" y="25"/>
                </a:cubicBezTo>
                <a:close/>
              </a:path>
            </a:pathLst>
          </a:custGeom>
          <a:solidFill>
            <a:srgbClr val="14907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39"/>
          <p:cNvSpPr>
            <a:spLocks/>
          </p:cNvSpPr>
          <p:nvPr/>
        </p:nvSpPr>
        <p:spPr bwMode="auto">
          <a:xfrm>
            <a:off x="3554413" y="3935412"/>
            <a:ext cx="52388" cy="17463"/>
          </a:xfrm>
          <a:custGeom>
            <a:avLst/>
            <a:gdLst>
              <a:gd name="T0" fmla="*/ 39 w 45"/>
              <a:gd name="T1" fmla="*/ 0 h 15"/>
              <a:gd name="T2" fmla="*/ 44 w 45"/>
              <a:gd name="T3" fmla="*/ 5 h 15"/>
              <a:gd name="T4" fmla="*/ 44 w 45"/>
              <a:gd name="T5" fmla="*/ 5 h 15"/>
              <a:gd name="T6" fmla="*/ 40 w 45"/>
              <a:gd name="T7" fmla="*/ 11 h 15"/>
              <a:gd name="T8" fmla="*/ 6 w 45"/>
              <a:gd name="T9" fmla="*/ 15 h 15"/>
              <a:gd name="T10" fmla="*/ 1 w 45"/>
              <a:gd name="T11" fmla="*/ 10 h 15"/>
              <a:gd name="T12" fmla="*/ 1 w 45"/>
              <a:gd name="T13" fmla="*/ 10 h 15"/>
              <a:gd name="T14" fmla="*/ 5 w 45"/>
              <a:gd name="T15" fmla="*/ 4 h 15"/>
              <a:gd name="T16" fmla="*/ 39 w 45"/>
              <a:gd name="T17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" h="15">
                <a:moveTo>
                  <a:pt x="39" y="0"/>
                </a:moveTo>
                <a:cubicBezTo>
                  <a:pt x="41" y="0"/>
                  <a:pt x="44" y="2"/>
                  <a:pt x="44" y="5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8"/>
                  <a:pt x="43" y="11"/>
                  <a:pt x="40" y="11"/>
                </a:cubicBezTo>
                <a:cubicBezTo>
                  <a:pt x="6" y="15"/>
                  <a:pt x="6" y="15"/>
                  <a:pt x="6" y="15"/>
                </a:cubicBezTo>
                <a:cubicBezTo>
                  <a:pt x="3" y="15"/>
                  <a:pt x="1" y="13"/>
                  <a:pt x="1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7"/>
                  <a:pt x="2" y="4"/>
                  <a:pt x="5" y="4"/>
                </a:cubicBezTo>
                <a:cubicBezTo>
                  <a:pt x="39" y="0"/>
                  <a:pt x="39" y="0"/>
                  <a:pt x="39" y="0"/>
                </a:cubicBezTo>
                <a:close/>
              </a:path>
            </a:pathLst>
          </a:custGeom>
          <a:solidFill>
            <a:srgbClr val="14907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40"/>
          <p:cNvSpPr>
            <a:spLocks/>
          </p:cNvSpPr>
          <p:nvPr/>
        </p:nvSpPr>
        <p:spPr bwMode="auto">
          <a:xfrm>
            <a:off x="3968751" y="3922712"/>
            <a:ext cx="53975" cy="19050"/>
          </a:xfrm>
          <a:custGeom>
            <a:avLst/>
            <a:gdLst>
              <a:gd name="T0" fmla="*/ 5 w 45"/>
              <a:gd name="T1" fmla="*/ 12 h 16"/>
              <a:gd name="T2" fmla="*/ 1 w 45"/>
              <a:gd name="T3" fmla="*/ 6 h 16"/>
              <a:gd name="T4" fmla="*/ 1 w 45"/>
              <a:gd name="T5" fmla="*/ 6 h 16"/>
              <a:gd name="T6" fmla="*/ 6 w 45"/>
              <a:gd name="T7" fmla="*/ 1 h 16"/>
              <a:gd name="T8" fmla="*/ 40 w 45"/>
              <a:gd name="T9" fmla="*/ 4 h 16"/>
              <a:gd name="T10" fmla="*/ 44 w 45"/>
              <a:gd name="T11" fmla="*/ 11 h 16"/>
              <a:gd name="T12" fmla="*/ 44 w 45"/>
              <a:gd name="T13" fmla="*/ 11 h 16"/>
              <a:gd name="T14" fmla="*/ 39 w 45"/>
              <a:gd name="T15" fmla="*/ 16 h 16"/>
              <a:gd name="T16" fmla="*/ 5 w 45"/>
              <a:gd name="T17" fmla="*/ 12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" h="16">
                <a:moveTo>
                  <a:pt x="5" y="12"/>
                </a:moveTo>
                <a:cubicBezTo>
                  <a:pt x="2" y="12"/>
                  <a:pt x="0" y="9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1" y="3"/>
                  <a:pt x="3" y="0"/>
                  <a:pt x="6" y="1"/>
                </a:cubicBezTo>
                <a:cubicBezTo>
                  <a:pt x="40" y="4"/>
                  <a:pt x="40" y="4"/>
                  <a:pt x="40" y="4"/>
                </a:cubicBezTo>
                <a:cubicBezTo>
                  <a:pt x="43" y="5"/>
                  <a:pt x="45" y="7"/>
                  <a:pt x="44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4"/>
                  <a:pt x="42" y="16"/>
                  <a:pt x="39" y="16"/>
                </a:cubicBezTo>
                <a:cubicBezTo>
                  <a:pt x="5" y="12"/>
                  <a:pt x="5" y="12"/>
                  <a:pt x="5" y="12"/>
                </a:cubicBezTo>
                <a:close/>
              </a:path>
            </a:pathLst>
          </a:custGeom>
          <a:solidFill>
            <a:srgbClr val="14907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41"/>
          <p:cNvSpPr>
            <a:spLocks/>
          </p:cNvSpPr>
          <p:nvPr/>
        </p:nvSpPr>
        <p:spPr bwMode="auto">
          <a:xfrm>
            <a:off x="3916363" y="3751262"/>
            <a:ext cx="42863" cy="41275"/>
          </a:xfrm>
          <a:custGeom>
            <a:avLst/>
            <a:gdLst>
              <a:gd name="T0" fmla="*/ 10 w 37"/>
              <a:gd name="T1" fmla="*/ 34 h 35"/>
              <a:gd name="T2" fmla="*/ 2 w 37"/>
              <a:gd name="T3" fmla="*/ 33 h 35"/>
              <a:gd name="T4" fmla="*/ 2 w 37"/>
              <a:gd name="T5" fmla="*/ 33 h 35"/>
              <a:gd name="T6" fmla="*/ 2 w 37"/>
              <a:gd name="T7" fmla="*/ 25 h 35"/>
              <a:gd name="T8" fmla="*/ 28 w 37"/>
              <a:gd name="T9" fmla="*/ 2 h 35"/>
              <a:gd name="T10" fmla="*/ 35 w 37"/>
              <a:gd name="T11" fmla="*/ 3 h 35"/>
              <a:gd name="T12" fmla="*/ 35 w 37"/>
              <a:gd name="T13" fmla="*/ 3 h 35"/>
              <a:gd name="T14" fmla="*/ 35 w 37"/>
              <a:gd name="T15" fmla="*/ 11 h 35"/>
              <a:gd name="T16" fmla="*/ 10 w 37"/>
              <a:gd name="T17" fmla="*/ 34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" h="35">
                <a:moveTo>
                  <a:pt x="10" y="34"/>
                </a:moveTo>
                <a:cubicBezTo>
                  <a:pt x="8" y="35"/>
                  <a:pt x="5" y="35"/>
                  <a:pt x="2" y="33"/>
                </a:cubicBezTo>
                <a:cubicBezTo>
                  <a:pt x="2" y="33"/>
                  <a:pt x="2" y="33"/>
                  <a:pt x="2" y="33"/>
                </a:cubicBezTo>
                <a:cubicBezTo>
                  <a:pt x="0" y="30"/>
                  <a:pt x="0" y="27"/>
                  <a:pt x="2" y="25"/>
                </a:cubicBezTo>
                <a:cubicBezTo>
                  <a:pt x="28" y="2"/>
                  <a:pt x="28" y="2"/>
                  <a:pt x="28" y="2"/>
                </a:cubicBezTo>
                <a:cubicBezTo>
                  <a:pt x="30" y="0"/>
                  <a:pt x="33" y="1"/>
                  <a:pt x="35" y="3"/>
                </a:cubicBezTo>
                <a:cubicBezTo>
                  <a:pt x="35" y="3"/>
                  <a:pt x="35" y="3"/>
                  <a:pt x="35" y="3"/>
                </a:cubicBezTo>
                <a:cubicBezTo>
                  <a:pt x="37" y="6"/>
                  <a:pt x="37" y="9"/>
                  <a:pt x="35" y="11"/>
                </a:cubicBezTo>
                <a:cubicBezTo>
                  <a:pt x="10" y="34"/>
                  <a:pt x="10" y="34"/>
                  <a:pt x="10" y="34"/>
                </a:cubicBezTo>
                <a:close/>
              </a:path>
            </a:pathLst>
          </a:custGeom>
          <a:solidFill>
            <a:srgbClr val="14907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42"/>
          <p:cNvSpPr>
            <a:spLocks noEditPoints="1"/>
          </p:cNvSpPr>
          <p:nvPr/>
        </p:nvSpPr>
        <p:spPr bwMode="auto">
          <a:xfrm>
            <a:off x="3636963" y="3754437"/>
            <a:ext cx="287338" cy="400050"/>
          </a:xfrm>
          <a:custGeom>
            <a:avLst/>
            <a:gdLst>
              <a:gd name="T0" fmla="*/ 161 w 244"/>
              <a:gd name="T1" fmla="*/ 292 h 341"/>
              <a:gd name="T2" fmla="*/ 157 w 244"/>
              <a:gd name="T3" fmla="*/ 301 h 341"/>
              <a:gd name="T4" fmla="*/ 152 w 244"/>
              <a:gd name="T5" fmla="*/ 302 h 341"/>
              <a:gd name="T6" fmla="*/ 93 w 244"/>
              <a:gd name="T7" fmla="*/ 302 h 341"/>
              <a:gd name="T8" fmla="*/ 88 w 244"/>
              <a:gd name="T9" fmla="*/ 301 h 341"/>
              <a:gd name="T10" fmla="*/ 83 w 244"/>
              <a:gd name="T11" fmla="*/ 292 h 341"/>
              <a:gd name="T12" fmla="*/ 83 w 244"/>
              <a:gd name="T13" fmla="*/ 259 h 341"/>
              <a:gd name="T14" fmla="*/ 161 w 244"/>
              <a:gd name="T15" fmla="*/ 259 h 341"/>
              <a:gd name="T16" fmla="*/ 161 w 244"/>
              <a:gd name="T17" fmla="*/ 292 h 341"/>
              <a:gd name="T18" fmla="*/ 77 w 244"/>
              <a:gd name="T19" fmla="*/ 61 h 341"/>
              <a:gd name="T20" fmla="*/ 46 w 244"/>
              <a:gd name="T21" fmla="*/ 122 h 341"/>
              <a:gd name="T22" fmla="*/ 73 w 244"/>
              <a:gd name="T23" fmla="*/ 180 h 341"/>
              <a:gd name="T24" fmla="*/ 74 w 244"/>
              <a:gd name="T25" fmla="*/ 188 h 341"/>
              <a:gd name="T26" fmla="*/ 74 w 244"/>
              <a:gd name="T27" fmla="*/ 188 h 341"/>
              <a:gd name="T28" fmla="*/ 66 w 244"/>
              <a:gd name="T29" fmla="*/ 189 h 341"/>
              <a:gd name="T30" fmla="*/ 35 w 244"/>
              <a:gd name="T31" fmla="*/ 122 h 341"/>
              <a:gd name="T32" fmla="*/ 70 w 244"/>
              <a:gd name="T33" fmla="*/ 52 h 341"/>
              <a:gd name="T34" fmla="*/ 78 w 244"/>
              <a:gd name="T35" fmla="*/ 53 h 341"/>
              <a:gd name="T36" fmla="*/ 78 w 244"/>
              <a:gd name="T37" fmla="*/ 53 h 341"/>
              <a:gd name="T38" fmla="*/ 77 w 244"/>
              <a:gd name="T39" fmla="*/ 61 h 341"/>
              <a:gd name="T40" fmla="*/ 244 w 244"/>
              <a:gd name="T41" fmla="*/ 122 h 341"/>
              <a:gd name="T42" fmla="*/ 122 w 244"/>
              <a:gd name="T43" fmla="*/ 0 h 341"/>
              <a:gd name="T44" fmla="*/ 0 w 244"/>
              <a:gd name="T45" fmla="*/ 122 h 341"/>
              <a:gd name="T46" fmla="*/ 72 w 244"/>
              <a:gd name="T47" fmla="*/ 233 h 341"/>
              <a:gd name="T48" fmla="*/ 72 w 244"/>
              <a:gd name="T49" fmla="*/ 259 h 341"/>
              <a:gd name="T50" fmla="*/ 72 w 244"/>
              <a:gd name="T51" fmla="*/ 292 h 341"/>
              <a:gd name="T52" fmla="*/ 89 w 244"/>
              <a:gd name="T53" fmla="*/ 314 h 341"/>
              <a:gd name="T54" fmla="*/ 92 w 244"/>
              <a:gd name="T55" fmla="*/ 322 h 341"/>
              <a:gd name="T56" fmla="*/ 114 w 244"/>
              <a:gd name="T57" fmla="*/ 341 h 341"/>
              <a:gd name="T58" fmla="*/ 131 w 244"/>
              <a:gd name="T59" fmla="*/ 341 h 341"/>
              <a:gd name="T60" fmla="*/ 152 w 244"/>
              <a:gd name="T61" fmla="*/ 322 h 341"/>
              <a:gd name="T62" fmla="*/ 155 w 244"/>
              <a:gd name="T63" fmla="*/ 314 h 341"/>
              <a:gd name="T64" fmla="*/ 173 w 244"/>
              <a:gd name="T65" fmla="*/ 292 h 341"/>
              <a:gd name="T66" fmla="*/ 173 w 244"/>
              <a:gd name="T67" fmla="*/ 247 h 341"/>
              <a:gd name="T68" fmla="*/ 173 w 244"/>
              <a:gd name="T69" fmla="*/ 233 h 341"/>
              <a:gd name="T70" fmla="*/ 244 w 244"/>
              <a:gd name="T71" fmla="*/ 122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44" h="341">
                <a:moveTo>
                  <a:pt x="161" y="292"/>
                </a:moveTo>
                <a:cubicBezTo>
                  <a:pt x="161" y="295"/>
                  <a:pt x="159" y="299"/>
                  <a:pt x="157" y="301"/>
                </a:cubicBezTo>
                <a:cubicBezTo>
                  <a:pt x="155" y="302"/>
                  <a:pt x="154" y="302"/>
                  <a:pt x="152" y="302"/>
                </a:cubicBezTo>
                <a:cubicBezTo>
                  <a:pt x="93" y="302"/>
                  <a:pt x="93" y="302"/>
                  <a:pt x="93" y="302"/>
                </a:cubicBezTo>
                <a:cubicBezTo>
                  <a:pt x="91" y="302"/>
                  <a:pt x="89" y="302"/>
                  <a:pt x="88" y="301"/>
                </a:cubicBezTo>
                <a:cubicBezTo>
                  <a:pt x="85" y="299"/>
                  <a:pt x="83" y="295"/>
                  <a:pt x="83" y="292"/>
                </a:cubicBezTo>
                <a:cubicBezTo>
                  <a:pt x="83" y="259"/>
                  <a:pt x="83" y="259"/>
                  <a:pt x="83" y="259"/>
                </a:cubicBezTo>
                <a:cubicBezTo>
                  <a:pt x="161" y="259"/>
                  <a:pt x="161" y="259"/>
                  <a:pt x="161" y="259"/>
                </a:cubicBezTo>
                <a:cubicBezTo>
                  <a:pt x="161" y="292"/>
                  <a:pt x="161" y="292"/>
                  <a:pt x="161" y="292"/>
                </a:cubicBezTo>
                <a:close/>
                <a:moveTo>
                  <a:pt x="77" y="61"/>
                </a:moveTo>
                <a:cubicBezTo>
                  <a:pt x="58" y="75"/>
                  <a:pt x="46" y="97"/>
                  <a:pt x="46" y="122"/>
                </a:cubicBezTo>
                <a:cubicBezTo>
                  <a:pt x="46" y="145"/>
                  <a:pt x="57" y="166"/>
                  <a:pt x="73" y="180"/>
                </a:cubicBezTo>
                <a:cubicBezTo>
                  <a:pt x="75" y="182"/>
                  <a:pt x="76" y="186"/>
                  <a:pt x="74" y="188"/>
                </a:cubicBezTo>
                <a:cubicBezTo>
                  <a:pt x="74" y="188"/>
                  <a:pt x="74" y="188"/>
                  <a:pt x="74" y="188"/>
                </a:cubicBezTo>
                <a:cubicBezTo>
                  <a:pt x="72" y="191"/>
                  <a:pt x="68" y="191"/>
                  <a:pt x="66" y="189"/>
                </a:cubicBezTo>
                <a:cubicBezTo>
                  <a:pt x="47" y="173"/>
                  <a:pt x="35" y="149"/>
                  <a:pt x="35" y="122"/>
                </a:cubicBezTo>
                <a:cubicBezTo>
                  <a:pt x="35" y="93"/>
                  <a:pt x="48" y="68"/>
                  <a:pt x="70" y="52"/>
                </a:cubicBezTo>
                <a:cubicBezTo>
                  <a:pt x="72" y="50"/>
                  <a:pt x="76" y="50"/>
                  <a:pt x="78" y="53"/>
                </a:cubicBezTo>
                <a:cubicBezTo>
                  <a:pt x="78" y="53"/>
                  <a:pt x="78" y="53"/>
                  <a:pt x="78" y="53"/>
                </a:cubicBezTo>
                <a:cubicBezTo>
                  <a:pt x="80" y="56"/>
                  <a:pt x="79" y="59"/>
                  <a:pt x="77" y="61"/>
                </a:cubicBezTo>
                <a:close/>
                <a:moveTo>
                  <a:pt x="244" y="122"/>
                </a:moveTo>
                <a:cubicBezTo>
                  <a:pt x="244" y="55"/>
                  <a:pt x="190" y="0"/>
                  <a:pt x="122" y="0"/>
                </a:cubicBezTo>
                <a:cubicBezTo>
                  <a:pt x="55" y="0"/>
                  <a:pt x="0" y="55"/>
                  <a:pt x="0" y="122"/>
                </a:cubicBezTo>
                <a:cubicBezTo>
                  <a:pt x="0" y="172"/>
                  <a:pt x="30" y="214"/>
                  <a:pt x="72" y="233"/>
                </a:cubicBezTo>
                <a:cubicBezTo>
                  <a:pt x="72" y="259"/>
                  <a:pt x="72" y="259"/>
                  <a:pt x="72" y="259"/>
                </a:cubicBezTo>
                <a:cubicBezTo>
                  <a:pt x="72" y="292"/>
                  <a:pt x="72" y="292"/>
                  <a:pt x="72" y="292"/>
                </a:cubicBezTo>
                <a:cubicBezTo>
                  <a:pt x="72" y="303"/>
                  <a:pt x="79" y="312"/>
                  <a:pt x="89" y="314"/>
                </a:cubicBezTo>
                <a:cubicBezTo>
                  <a:pt x="90" y="317"/>
                  <a:pt x="91" y="320"/>
                  <a:pt x="92" y="322"/>
                </a:cubicBezTo>
                <a:cubicBezTo>
                  <a:pt x="98" y="334"/>
                  <a:pt x="107" y="341"/>
                  <a:pt x="114" y="341"/>
                </a:cubicBezTo>
                <a:cubicBezTo>
                  <a:pt x="131" y="341"/>
                  <a:pt x="131" y="341"/>
                  <a:pt x="131" y="341"/>
                </a:cubicBezTo>
                <a:cubicBezTo>
                  <a:pt x="138" y="341"/>
                  <a:pt x="147" y="334"/>
                  <a:pt x="152" y="322"/>
                </a:cubicBezTo>
                <a:cubicBezTo>
                  <a:pt x="153" y="320"/>
                  <a:pt x="154" y="317"/>
                  <a:pt x="155" y="314"/>
                </a:cubicBezTo>
                <a:cubicBezTo>
                  <a:pt x="165" y="312"/>
                  <a:pt x="173" y="303"/>
                  <a:pt x="173" y="292"/>
                </a:cubicBezTo>
                <a:cubicBezTo>
                  <a:pt x="173" y="247"/>
                  <a:pt x="173" y="247"/>
                  <a:pt x="173" y="247"/>
                </a:cubicBezTo>
                <a:cubicBezTo>
                  <a:pt x="173" y="233"/>
                  <a:pt x="173" y="233"/>
                  <a:pt x="173" y="233"/>
                </a:cubicBezTo>
                <a:cubicBezTo>
                  <a:pt x="215" y="214"/>
                  <a:pt x="244" y="172"/>
                  <a:pt x="244" y="122"/>
                </a:cubicBezTo>
                <a:close/>
              </a:path>
            </a:pathLst>
          </a:custGeom>
          <a:solidFill>
            <a:srgbClr val="14907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43"/>
          <p:cNvSpPr>
            <a:spLocks noEditPoints="1"/>
          </p:cNvSpPr>
          <p:nvPr/>
        </p:nvSpPr>
        <p:spPr bwMode="auto">
          <a:xfrm>
            <a:off x="5327651" y="3759199"/>
            <a:ext cx="390525" cy="390525"/>
          </a:xfrm>
          <a:custGeom>
            <a:avLst/>
            <a:gdLst>
              <a:gd name="T0" fmla="*/ 167 w 333"/>
              <a:gd name="T1" fmla="*/ 308 h 333"/>
              <a:gd name="T2" fmla="*/ 25 w 333"/>
              <a:gd name="T3" fmla="*/ 166 h 333"/>
              <a:gd name="T4" fmla="*/ 167 w 333"/>
              <a:gd name="T5" fmla="*/ 24 h 333"/>
              <a:gd name="T6" fmla="*/ 308 w 333"/>
              <a:gd name="T7" fmla="*/ 166 h 333"/>
              <a:gd name="T8" fmla="*/ 167 w 333"/>
              <a:gd name="T9" fmla="*/ 308 h 333"/>
              <a:gd name="T10" fmla="*/ 167 w 333"/>
              <a:gd name="T11" fmla="*/ 0 h 333"/>
              <a:gd name="T12" fmla="*/ 0 w 333"/>
              <a:gd name="T13" fmla="*/ 166 h 333"/>
              <a:gd name="T14" fmla="*/ 167 w 333"/>
              <a:gd name="T15" fmla="*/ 333 h 333"/>
              <a:gd name="T16" fmla="*/ 333 w 333"/>
              <a:gd name="T17" fmla="*/ 166 h 333"/>
              <a:gd name="T18" fmla="*/ 167 w 333"/>
              <a:gd name="T19" fmla="*/ 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3" h="333">
                <a:moveTo>
                  <a:pt x="167" y="308"/>
                </a:moveTo>
                <a:cubicBezTo>
                  <a:pt x="88" y="308"/>
                  <a:pt x="25" y="244"/>
                  <a:pt x="25" y="166"/>
                </a:cubicBezTo>
                <a:cubicBezTo>
                  <a:pt x="25" y="88"/>
                  <a:pt x="88" y="24"/>
                  <a:pt x="167" y="24"/>
                </a:cubicBezTo>
                <a:cubicBezTo>
                  <a:pt x="245" y="24"/>
                  <a:pt x="308" y="88"/>
                  <a:pt x="308" y="166"/>
                </a:cubicBezTo>
                <a:cubicBezTo>
                  <a:pt x="308" y="244"/>
                  <a:pt x="245" y="308"/>
                  <a:pt x="167" y="308"/>
                </a:cubicBezTo>
                <a:close/>
                <a:moveTo>
                  <a:pt x="167" y="0"/>
                </a:moveTo>
                <a:cubicBezTo>
                  <a:pt x="75" y="0"/>
                  <a:pt x="0" y="74"/>
                  <a:pt x="0" y="166"/>
                </a:cubicBezTo>
                <a:cubicBezTo>
                  <a:pt x="0" y="258"/>
                  <a:pt x="75" y="333"/>
                  <a:pt x="167" y="333"/>
                </a:cubicBezTo>
                <a:cubicBezTo>
                  <a:pt x="258" y="333"/>
                  <a:pt x="333" y="258"/>
                  <a:pt x="333" y="166"/>
                </a:cubicBezTo>
                <a:cubicBezTo>
                  <a:pt x="333" y="74"/>
                  <a:pt x="258" y="0"/>
                  <a:pt x="167" y="0"/>
                </a:cubicBezTo>
                <a:close/>
              </a:path>
            </a:pathLst>
          </a:custGeom>
          <a:solidFill>
            <a:srgbClr val="14907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44"/>
          <p:cNvSpPr>
            <a:spLocks/>
          </p:cNvSpPr>
          <p:nvPr/>
        </p:nvSpPr>
        <p:spPr bwMode="auto">
          <a:xfrm>
            <a:off x="5511801" y="3797299"/>
            <a:ext cx="20638" cy="38100"/>
          </a:xfrm>
          <a:custGeom>
            <a:avLst/>
            <a:gdLst>
              <a:gd name="T0" fmla="*/ 9 w 17"/>
              <a:gd name="T1" fmla="*/ 33 h 33"/>
              <a:gd name="T2" fmla="*/ 17 w 17"/>
              <a:gd name="T3" fmla="*/ 25 h 33"/>
              <a:gd name="T4" fmla="*/ 17 w 17"/>
              <a:gd name="T5" fmla="*/ 9 h 33"/>
              <a:gd name="T6" fmla="*/ 9 w 17"/>
              <a:gd name="T7" fmla="*/ 0 h 33"/>
              <a:gd name="T8" fmla="*/ 0 w 17"/>
              <a:gd name="T9" fmla="*/ 9 h 33"/>
              <a:gd name="T10" fmla="*/ 0 w 17"/>
              <a:gd name="T11" fmla="*/ 25 h 33"/>
              <a:gd name="T12" fmla="*/ 9 w 17"/>
              <a:gd name="T13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" h="33">
                <a:moveTo>
                  <a:pt x="9" y="33"/>
                </a:moveTo>
                <a:cubicBezTo>
                  <a:pt x="13" y="33"/>
                  <a:pt x="17" y="29"/>
                  <a:pt x="17" y="25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4"/>
                  <a:pt x="13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9"/>
                  <a:pt x="4" y="33"/>
                  <a:pt x="9" y="33"/>
                </a:cubicBezTo>
                <a:close/>
              </a:path>
            </a:pathLst>
          </a:custGeom>
          <a:solidFill>
            <a:srgbClr val="14907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45"/>
          <p:cNvSpPr>
            <a:spLocks/>
          </p:cNvSpPr>
          <p:nvPr/>
        </p:nvSpPr>
        <p:spPr bwMode="auto">
          <a:xfrm>
            <a:off x="5511801" y="4070349"/>
            <a:ext cx="20638" cy="38100"/>
          </a:xfrm>
          <a:custGeom>
            <a:avLst/>
            <a:gdLst>
              <a:gd name="T0" fmla="*/ 9 w 17"/>
              <a:gd name="T1" fmla="*/ 0 h 33"/>
              <a:gd name="T2" fmla="*/ 0 w 17"/>
              <a:gd name="T3" fmla="*/ 8 h 33"/>
              <a:gd name="T4" fmla="*/ 0 w 17"/>
              <a:gd name="T5" fmla="*/ 25 h 33"/>
              <a:gd name="T6" fmla="*/ 9 w 17"/>
              <a:gd name="T7" fmla="*/ 33 h 33"/>
              <a:gd name="T8" fmla="*/ 17 w 17"/>
              <a:gd name="T9" fmla="*/ 25 h 33"/>
              <a:gd name="T10" fmla="*/ 17 w 17"/>
              <a:gd name="T11" fmla="*/ 8 h 33"/>
              <a:gd name="T12" fmla="*/ 9 w 17"/>
              <a:gd name="T13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" h="33">
                <a:moveTo>
                  <a:pt x="9" y="0"/>
                </a:moveTo>
                <a:cubicBezTo>
                  <a:pt x="4" y="0"/>
                  <a:pt x="0" y="4"/>
                  <a:pt x="0" y="8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9"/>
                  <a:pt x="4" y="33"/>
                  <a:pt x="9" y="33"/>
                </a:cubicBezTo>
                <a:cubicBezTo>
                  <a:pt x="13" y="33"/>
                  <a:pt x="17" y="29"/>
                  <a:pt x="17" y="25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4"/>
                  <a:pt x="13" y="0"/>
                  <a:pt x="9" y="0"/>
                </a:cubicBezTo>
                <a:close/>
              </a:path>
            </a:pathLst>
          </a:custGeom>
          <a:solidFill>
            <a:srgbClr val="14907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46"/>
          <p:cNvSpPr>
            <a:spLocks/>
          </p:cNvSpPr>
          <p:nvPr/>
        </p:nvSpPr>
        <p:spPr bwMode="auto">
          <a:xfrm>
            <a:off x="5367338" y="3943349"/>
            <a:ext cx="38100" cy="19050"/>
          </a:xfrm>
          <a:custGeom>
            <a:avLst/>
            <a:gdLst>
              <a:gd name="T0" fmla="*/ 24 w 32"/>
              <a:gd name="T1" fmla="*/ 0 h 16"/>
              <a:gd name="T2" fmla="*/ 8 w 32"/>
              <a:gd name="T3" fmla="*/ 0 h 16"/>
              <a:gd name="T4" fmla="*/ 0 w 32"/>
              <a:gd name="T5" fmla="*/ 8 h 16"/>
              <a:gd name="T6" fmla="*/ 8 w 32"/>
              <a:gd name="T7" fmla="*/ 16 h 16"/>
              <a:gd name="T8" fmla="*/ 24 w 32"/>
              <a:gd name="T9" fmla="*/ 16 h 16"/>
              <a:gd name="T10" fmla="*/ 32 w 32"/>
              <a:gd name="T11" fmla="*/ 8 h 16"/>
              <a:gd name="T12" fmla="*/ 24 w 32"/>
              <a:gd name="T13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16">
                <a:moveTo>
                  <a:pt x="24" y="0"/>
                </a:moveTo>
                <a:cubicBezTo>
                  <a:pt x="8" y="0"/>
                  <a:pt x="8" y="0"/>
                  <a:pt x="8" y="0"/>
                </a:cubicBezTo>
                <a:cubicBezTo>
                  <a:pt x="3" y="0"/>
                  <a:pt x="0" y="4"/>
                  <a:pt x="0" y="8"/>
                </a:cubicBezTo>
                <a:cubicBezTo>
                  <a:pt x="0" y="13"/>
                  <a:pt x="3" y="16"/>
                  <a:pt x="8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9" y="16"/>
                  <a:pt x="32" y="13"/>
                  <a:pt x="32" y="8"/>
                </a:cubicBezTo>
                <a:cubicBezTo>
                  <a:pt x="32" y="4"/>
                  <a:pt x="29" y="0"/>
                  <a:pt x="24" y="0"/>
                </a:cubicBezTo>
                <a:close/>
              </a:path>
            </a:pathLst>
          </a:custGeom>
          <a:solidFill>
            <a:srgbClr val="14907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47"/>
          <p:cNvSpPr>
            <a:spLocks/>
          </p:cNvSpPr>
          <p:nvPr/>
        </p:nvSpPr>
        <p:spPr bwMode="auto">
          <a:xfrm>
            <a:off x="5640388" y="3943349"/>
            <a:ext cx="38100" cy="19050"/>
          </a:xfrm>
          <a:custGeom>
            <a:avLst/>
            <a:gdLst>
              <a:gd name="T0" fmla="*/ 24 w 32"/>
              <a:gd name="T1" fmla="*/ 0 h 16"/>
              <a:gd name="T2" fmla="*/ 8 w 32"/>
              <a:gd name="T3" fmla="*/ 0 h 16"/>
              <a:gd name="T4" fmla="*/ 0 w 32"/>
              <a:gd name="T5" fmla="*/ 8 h 16"/>
              <a:gd name="T6" fmla="*/ 8 w 32"/>
              <a:gd name="T7" fmla="*/ 16 h 16"/>
              <a:gd name="T8" fmla="*/ 24 w 32"/>
              <a:gd name="T9" fmla="*/ 16 h 16"/>
              <a:gd name="T10" fmla="*/ 32 w 32"/>
              <a:gd name="T11" fmla="*/ 8 h 16"/>
              <a:gd name="T12" fmla="*/ 24 w 32"/>
              <a:gd name="T13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16">
                <a:moveTo>
                  <a:pt x="24" y="0"/>
                </a:moveTo>
                <a:cubicBezTo>
                  <a:pt x="8" y="0"/>
                  <a:pt x="8" y="0"/>
                  <a:pt x="8" y="0"/>
                </a:cubicBezTo>
                <a:cubicBezTo>
                  <a:pt x="3" y="0"/>
                  <a:pt x="0" y="4"/>
                  <a:pt x="0" y="8"/>
                </a:cubicBezTo>
                <a:cubicBezTo>
                  <a:pt x="0" y="13"/>
                  <a:pt x="3" y="16"/>
                  <a:pt x="8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9" y="16"/>
                  <a:pt x="32" y="13"/>
                  <a:pt x="32" y="8"/>
                </a:cubicBezTo>
                <a:cubicBezTo>
                  <a:pt x="32" y="4"/>
                  <a:pt x="29" y="0"/>
                  <a:pt x="24" y="0"/>
                </a:cubicBezTo>
                <a:close/>
              </a:path>
            </a:pathLst>
          </a:custGeom>
          <a:solidFill>
            <a:srgbClr val="14907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48"/>
          <p:cNvSpPr>
            <a:spLocks/>
          </p:cNvSpPr>
          <p:nvPr/>
        </p:nvSpPr>
        <p:spPr bwMode="auto">
          <a:xfrm>
            <a:off x="5416551" y="3862387"/>
            <a:ext cx="139700" cy="180975"/>
          </a:xfrm>
          <a:custGeom>
            <a:avLst/>
            <a:gdLst>
              <a:gd name="T0" fmla="*/ 99 w 119"/>
              <a:gd name="T1" fmla="*/ 60 h 154"/>
              <a:gd name="T2" fmla="*/ 99 w 119"/>
              <a:gd name="T3" fmla="*/ 8 h 154"/>
              <a:gd name="T4" fmla="*/ 91 w 119"/>
              <a:gd name="T5" fmla="*/ 0 h 154"/>
              <a:gd name="T6" fmla="*/ 82 w 119"/>
              <a:gd name="T7" fmla="*/ 8 h 154"/>
              <a:gd name="T8" fmla="*/ 82 w 119"/>
              <a:gd name="T9" fmla="*/ 60 h 154"/>
              <a:gd name="T10" fmla="*/ 74 w 119"/>
              <a:gd name="T11" fmla="*/ 84 h 154"/>
              <a:gd name="T12" fmla="*/ 5 w 119"/>
              <a:gd name="T13" fmla="*/ 138 h 154"/>
              <a:gd name="T14" fmla="*/ 3 w 119"/>
              <a:gd name="T15" fmla="*/ 150 h 154"/>
              <a:gd name="T16" fmla="*/ 15 w 119"/>
              <a:gd name="T17" fmla="*/ 151 h 154"/>
              <a:gd name="T18" fmla="*/ 87 w 119"/>
              <a:gd name="T19" fmla="*/ 95 h 154"/>
              <a:gd name="T20" fmla="*/ 99 w 119"/>
              <a:gd name="T21" fmla="*/ 6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9" h="154">
                <a:moveTo>
                  <a:pt x="99" y="60"/>
                </a:moveTo>
                <a:cubicBezTo>
                  <a:pt x="99" y="8"/>
                  <a:pt x="99" y="8"/>
                  <a:pt x="99" y="8"/>
                </a:cubicBezTo>
                <a:cubicBezTo>
                  <a:pt x="99" y="3"/>
                  <a:pt x="95" y="0"/>
                  <a:pt x="91" y="0"/>
                </a:cubicBezTo>
                <a:cubicBezTo>
                  <a:pt x="86" y="0"/>
                  <a:pt x="82" y="3"/>
                  <a:pt x="82" y="8"/>
                </a:cubicBezTo>
                <a:cubicBezTo>
                  <a:pt x="82" y="60"/>
                  <a:pt x="82" y="60"/>
                  <a:pt x="82" y="60"/>
                </a:cubicBezTo>
                <a:cubicBezTo>
                  <a:pt x="73" y="65"/>
                  <a:pt x="69" y="75"/>
                  <a:pt x="74" y="84"/>
                </a:cubicBezTo>
                <a:cubicBezTo>
                  <a:pt x="5" y="138"/>
                  <a:pt x="5" y="138"/>
                  <a:pt x="5" y="138"/>
                </a:cubicBezTo>
                <a:cubicBezTo>
                  <a:pt x="1" y="141"/>
                  <a:pt x="0" y="146"/>
                  <a:pt x="3" y="150"/>
                </a:cubicBezTo>
                <a:cubicBezTo>
                  <a:pt x="6" y="153"/>
                  <a:pt x="11" y="154"/>
                  <a:pt x="15" y="151"/>
                </a:cubicBezTo>
                <a:cubicBezTo>
                  <a:pt x="87" y="95"/>
                  <a:pt x="87" y="95"/>
                  <a:pt x="87" y="95"/>
                </a:cubicBezTo>
                <a:cubicBezTo>
                  <a:pt x="108" y="100"/>
                  <a:pt x="119" y="70"/>
                  <a:pt x="99" y="60"/>
                </a:cubicBezTo>
                <a:close/>
              </a:path>
            </a:pathLst>
          </a:custGeom>
          <a:solidFill>
            <a:srgbClr val="14907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49"/>
          <p:cNvSpPr>
            <a:spLocks noEditPoints="1"/>
          </p:cNvSpPr>
          <p:nvPr/>
        </p:nvSpPr>
        <p:spPr bwMode="auto">
          <a:xfrm>
            <a:off x="7223126" y="3749674"/>
            <a:ext cx="100013" cy="100013"/>
          </a:xfrm>
          <a:custGeom>
            <a:avLst/>
            <a:gdLst>
              <a:gd name="T0" fmla="*/ 43 w 85"/>
              <a:gd name="T1" fmla="*/ 64 h 85"/>
              <a:gd name="T2" fmla="*/ 21 w 85"/>
              <a:gd name="T3" fmla="*/ 42 h 85"/>
              <a:gd name="T4" fmla="*/ 43 w 85"/>
              <a:gd name="T5" fmla="*/ 21 h 85"/>
              <a:gd name="T6" fmla="*/ 64 w 85"/>
              <a:gd name="T7" fmla="*/ 42 h 85"/>
              <a:gd name="T8" fmla="*/ 43 w 85"/>
              <a:gd name="T9" fmla="*/ 64 h 85"/>
              <a:gd name="T10" fmla="*/ 85 w 85"/>
              <a:gd name="T11" fmla="*/ 42 h 85"/>
              <a:gd name="T12" fmla="*/ 43 w 85"/>
              <a:gd name="T13" fmla="*/ 0 h 85"/>
              <a:gd name="T14" fmla="*/ 0 w 85"/>
              <a:gd name="T15" fmla="*/ 42 h 85"/>
              <a:gd name="T16" fmla="*/ 29 w 85"/>
              <a:gd name="T17" fmla="*/ 82 h 85"/>
              <a:gd name="T18" fmla="*/ 43 w 85"/>
              <a:gd name="T19" fmla="*/ 85 h 85"/>
              <a:gd name="T20" fmla="*/ 57 w 85"/>
              <a:gd name="T21" fmla="*/ 82 h 85"/>
              <a:gd name="T22" fmla="*/ 85 w 85"/>
              <a:gd name="T23" fmla="*/ 42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5" h="85">
                <a:moveTo>
                  <a:pt x="43" y="64"/>
                </a:moveTo>
                <a:cubicBezTo>
                  <a:pt x="31" y="64"/>
                  <a:pt x="21" y="54"/>
                  <a:pt x="21" y="42"/>
                </a:cubicBezTo>
                <a:cubicBezTo>
                  <a:pt x="21" y="30"/>
                  <a:pt x="31" y="21"/>
                  <a:pt x="43" y="21"/>
                </a:cubicBezTo>
                <a:cubicBezTo>
                  <a:pt x="55" y="21"/>
                  <a:pt x="64" y="30"/>
                  <a:pt x="64" y="42"/>
                </a:cubicBezTo>
                <a:cubicBezTo>
                  <a:pt x="64" y="54"/>
                  <a:pt x="55" y="64"/>
                  <a:pt x="43" y="64"/>
                </a:cubicBezTo>
                <a:close/>
                <a:moveTo>
                  <a:pt x="85" y="42"/>
                </a:moveTo>
                <a:cubicBezTo>
                  <a:pt x="85" y="19"/>
                  <a:pt x="66" y="0"/>
                  <a:pt x="43" y="0"/>
                </a:cubicBezTo>
                <a:cubicBezTo>
                  <a:pt x="19" y="0"/>
                  <a:pt x="0" y="19"/>
                  <a:pt x="0" y="42"/>
                </a:cubicBezTo>
                <a:cubicBezTo>
                  <a:pt x="0" y="61"/>
                  <a:pt x="12" y="77"/>
                  <a:pt x="29" y="82"/>
                </a:cubicBezTo>
                <a:cubicBezTo>
                  <a:pt x="33" y="84"/>
                  <a:pt x="38" y="85"/>
                  <a:pt x="43" y="85"/>
                </a:cubicBezTo>
                <a:cubicBezTo>
                  <a:pt x="48" y="85"/>
                  <a:pt x="52" y="84"/>
                  <a:pt x="57" y="82"/>
                </a:cubicBezTo>
                <a:cubicBezTo>
                  <a:pt x="74" y="77"/>
                  <a:pt x="85" y="61"/>
                  <a:pt x="85" y="42"/>
                </a:cubicBezTo>
                <a:close/>
              </a:path>
            </a:pathLst>
          </a:custGeom>
          <a:solidFill>
            <a:srgbClr val="14907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50"/>
          <p:cNvSpPr>
            <a:spLocks/>
          </p:cNvSpPr>
          <p:nvPr/>
        </p:nvSpPr>
        <p:spPr bwMode="auto">
          <a:xfrm>
            <a:off x="7092951" y="3968749"/>
            <a:ext cx="66675" cy="61913"/>
          </a:xfrm>
          <a:custGeom>
            <a:avLst/>
            <a:gdLst>
              <a:gd name="T0" fmla="*/ 26 w 42"/>
              <a:gd name="T1" fmla="*/ 0 h 39"/>
              <a:gd name="T2" fmla="*/ 13 w 42"/>
              <a:gd name="T3" fmla="*/ 17 h 39"/>
              <a:gd name="T4" fmla="*/ 0 w 42"/>
              <a:gd name="T5" fmla="*/ 32 h 39"/>
              <a:gd name="T6" fmla="*/ 21 w 42"/>
              <a:gd name="T7" fmla="*/ 36 h 39"/>
              <a:gd name="T8" fmla="*/ 42 w 42"/>
              <a:gd name="T9" fmla="*/ 39 h 39"/>
              <a:gd name="T10" fmla="*/ 34 w 42"/>
              <a:gd name="T11" fmla="*/ 20 h 39"/>
              <a:gd name="T12" fmla="*/ 26 w 42"/>
              <a:gd name="T13" fmla="*/ 0 h 39"/>
              <a:gd name="T14" fmla="*/ 26 w 42"/>
              <a:gd name="T15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" h="39">
                <a:moveTo>
                  <a:pt x="26" y="0"/>
                </a:moveTo>
                <a:lnTo>
                  <a:pt x="13" y="17"/>
                </a:lnTo>
                <a:lnTo>
                  <a:pt x="0" y="32"/>
                </a:lnTo>
                <a:lnTo>
                  <a:pt x="21" y="36"/>
                </a:lnTo>
                <a:lnTo>
                  <a:pt x="42" y="39"/>
                </a:lnTo>
                <a:lnTo>
                  <a:pt x="34" y="20"/>
                </a:lnTo>
                <a:lnTo>
                  <a:pt x="26" y="0"/>
                </a:lnTo>
                <a:lnTo>
                  <a:pt x="26" y="0"/>
                </a:lnTo>
                <a:close/>
              </a:path>
            </a:pathLst>
          </a:custGeom>
          <a:solidFill>
            <a:srgbClr val="14907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51"/>
          <p:cNvSpPr>
            <a:spLocks/>
          </p:cNvSpPr>
          <p:nvPr/>
        </p:nvSpPr>
        <p:spPr bwMode="auto">
          <a:xfrm>
            <a:off x="7388226" y="3968749"/>
            <a:ext cx="65088" cy="61913"/>
          </a:xfrm>
          <a:custGeom>
            <a:avLst/>
            <a:gdLst>
              <a:gd name="T0" fmla="*/ 41 w 41"/>
              <a:gd name="T1" fmla="*/ 32 h 39"/>
              <a:gd name="T2" fmla="*/ 28 w 41"/>
              <a:gd name="T3" fmla="*/ 17 h 39"/>
              <a:gd name="T4" fmla="*/ 15 w 41"/>
              <a:gd name="T5" fmla="*/ 0 h 39"/>
              <a:gd name="T6" fmla="*/ 8 w 41"/>
              <a:gd name="T7" fmla="*/ 20 h 39"/>
              <a:gd name="T8" fmla="*/ 0 w 41"/>
              <a:gd name="T9" fmla="*/ 39 h 39"/>
              <a:gd name="T10" fmla="*/ 20 w 41"/>
              <a:gd name="T11" fmla="*/ 36 h 39"/>
              <a:gd name="T12" fmla="*/ 41 w 41"/>
              <a:gd name="T13" fmla="*/ 32 h 39"/>
              <a:gd name="T14" fmla="*/ 41 w 41"/>
              <a:gd name="T15" fmla="*/ 32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1" h="39">
                <a:moveTo>
                  <a:pt x="41" y="32"/>
                </a:moveTo>
                <a:lnTo>
                  <a:pt x="28" y="17"/>
                </a:lnTo>
                <a:lnTo>
                  <a:pt x="15" y="0"/>
                </a:lnTo>
                <a:lnTo>
                  <a:pt x="8" y="20"/>
                </a:lnTo>
                <a:lnTo>
                  <a:pt x="0" y="39"/>
                </a:lnTo>
                <a:lnTo>
                  <a:pt x="20" y="36"/>
                </a:lnTo>
                <a:lnTo>
                  <a:pt x="41" y="32"/>
                </a:lnTo>
                <a:lnTo>
                  <a:pt x="41" y="32"/>
                </a:lnTo>
                <a:close/>
              </a:path>
            </a:pathLst>
          </a:custGeom>
          <a:solidFill>
            <a:srgbClr val="14907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52"/>
          <p:cNvSpPr>
            <a:spLocks/>
          </p:cNvSpPr>
          <p:nvPr/>
        </p:nvSpPr>
        <p:spPr bwMode="auto">
          <a:xfrm>
            <a:off x="7104063" y="3856037"/>
            <a:ext cx="338138" cy="304800"/>
          </a:xfrm>
          <a:custGeom>
            <a:avLst/>
            <a:gdLst>
              <a:gd name="T0" fmla="*/ 287 w 289"/>
              <a:gd name="T1" fmla="*/ 165 h 259"/>
              <a:gd name="T2" fmla="*/ 283 w 289"/>
              <a:gd name="T3" fmla="*/ 150 h 259"/>
              <a:gd name="T4" fmla="*/ 271 w 289"/>
              <a:gd name="T5" fmla="*/ 152 h 259"/>
              <a:gd name="T6" fmla="*/ 259 w 289"/>
              <a:gd name="T7" fmla="*/ 154 h 259"/>
              <a:gd name="T8" fmla="*/ 245 w 289"/>
              <a:gd name="T9" fmla="*/ 172 h 259"/>
              <a:gd name="T10" fmla="*/ 169 w 289"/>
              <a:gd name="T11" fmla="*/ 171 h 259"/>
              <a:gd name="T12" fmla="*/ 161 w 289"/>
              <a:gd name="T13" fmla="*/ 38 h 259"/>
              <a:gd name="T14" fmla="*/ 195 w 289"/>
              <a:gd name="T15" fmla="*/ 38 h 259"/>
              <a:gd name="T16" fmla="*/ 205 w 289"/>
              <a:gd name="T17" fmla="*/ 27 h 259"/>
              <a:gd name="T18" fmla="*/ 205 w 289"/>
              <a:gd name="T19" fmla="*/ 27 h 259"/>
              <a:gd name="T20" fmla="*/ 195 w 289"/>
              <a:gd name="T21" fmla="*/ 17 h 259"/>
              <a:gd name="T22" fmla="*/ 160 w 289"/>
              <a:gd name="T23" fmla="*/ 17 h 259"/>
              <a:gd name="T24" fmla="*/ 159 w 289"/>
              <a:gd name="T25" fmla="*/ 0 h 259"/>
              <a:gd name="T26" fmla="*/ 145 w 289"/>
              <a:gd name="T27" fmla="*/ 2 h 259"/>
              <a:gd name="T28" fmla="*/ 130 w 289"/>
              <a:gd name="T29" fmla="*/ 0 h 259"/>
              <a:gd name="T30" fmla="*/ 130 w 289"/>
              <a:gd name="T31" fmla="*/ 17 h 259"/>
              <a:gd name="T32" fmla="*/ 95 w 289"/>
              <a:gd name="T33" fmla="*/ 17 h 259"/>
              <a:gd name="T34" fmla="*/ 85 w 289"/>
              <a:gd name="T35" fmla="*/ 27 h 259"/>
              <a:gd name="T36" fmla="*/ 85 w 289"/>
              <a:gd name="T37" fmla="*/ 27 h 259"/>
              <a:gd name="T38" fmla="*/ 95 w 289"/>
              <a:gd name="T39" fmla="*/ 38 h 259"/>
              <a:gd name="T40" fmla="*/ 129 w 289"/>
              <a:gd name="T41" fmla="*/ 38 h 259"/>
              <a:gd name="T42" fmla="*/ 121 w 289"/>
              <a:gd name="T43" fmla="*/ 171 h 259"/>
              <a:gd name="T44" fmla="*/ 45 w 289"/>
              <a:gd name="T45" fmla="*/ 172 h 259"/>
              <a:gd name="T46" fmla="*/ 30 w 289"/>
              <a:gd name="T47" fmla="*/ 154 h 259"/>
              <a:gd name="T48" fmla="*/ 18 w 289"/>
              <a:gd name="T49" fmla="*/ 152 h 259"/>
              <a:gd name="T50" fmla="*/ 6 w 289"/>
              <a:gd name="T51" fmla="*/ 150 h 259"/>
              <a:gd name="T52" fmla="*/ 3 w 289"/>
              <a:gd name="T53" fmla="*/ 165 h 259"/>
              <a:gd name="T54" fmla="*/ 44 w 289"/>
              <a:gd name="T55" fmla="*/ 214 h 259"/>
              <a:gd name="T56" fmla="*/ 63 w 289"/>
              <a:gd name="T57" fmla="*/ 220 h 259"/>
              <a:gd name="T58" fmla="*/ 137 w 289"/>
              <a:gd name="T59" fmla="*/ 254 h 259"/>
              <a:gd name="T60" fmla="*/ 152 w 289"/>
              <a:gd name="T61" fmla="*/ 254 h 259"/>
              <a:gd name="T62" fmla="*/ 226 w 289"/>
              <a:gd name="T63" fmla="*/ 220 h 259"/>
              <a:gd name="T64" fmla="*/ 245 w 289"/>
              <a:gd name="T65" fmla="*/ 214 h 259"/>
              <a:gd name="T66" fmla="*/ 287 w 289"/>
              <a:gd name="T67" fmla="*/ 165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89" h="259">
                <a:moveTo>
                  <a:pt x="287" y="165"/>
                </a:moveTo>
                <a:cubicBezTo>
                  <a:pt x="286" y="160"/>
                  <a:pt x="285" y="155"/>
                  <a:pt x="283" y="150"/>
                </a:cubicBezTo>
                <a:cubicBezTo>
                  <a:pt x="271" y="152"/>
                  <a:pt x="271" y="152"/>
                  <a:pt x="271" y="152"/>
                </a:cubicBezTo>
                <a:cubicBezTo>
                  <a:pt x="259" y="154"/>
                  <a:pt x="259" y="154"/>
                  <a:pt x="259" y="154"/>
                </a:cubicBezTo>
                <a:cubicBezTo>
                  <a:pt x="257" y="161"/>
                  <a:pt x="252" y="167"/>
                  <a:pt x="245" y="172"/>
                </a:cubicBezTo>
                <a:cubicBezTo>
                  <a:pt x="229" y="182"/>
                  <a:pt x="175" y="191"/>
                  <a:pt x="169" y="171"/>
                </a:cubicBezTo>
                <a:cubicBezTo>
                  <a:pt x="165" y="159"/>
                  <a:pt x="163" y="92"/>
                  <a:pt x="161" y="38"/>
                </a:cubicBezTo>
                <a:cubicBezTo>
                  <a:pt x="195" y="38"/>
                  <a:pt x="195" y="38"/>
                  <a:pt x="195" y="38"/>
                </a:cubicBezTo>
                <a:cubicBezTo>
                  <a:pt x="200" y="38"/>
                  <a:pt x="205" y="33"/>
                  <a:pt x="205" y="27"/>
                </a:cubicBezTo>
                <a:cubicBezTo>
                  <a:pt x="205" y="27"/>
                  <a:pt x="205" y="27"/>
                  <a:pt x="205" y="27"/>
                </a:cubicBezTo>
                <a:cubicBezTo>
                  <a:pt x="205" y="21"/>
                  <a:pt x="200" y="17"/>
                  <a:pt x="195" y="17"/>
                </a:cubicBezTo>
                <a:cubicBezTo>
                  <a:pt x="160" y="17"/>
                  <a:pt x="160" y="17"/>
                  <a:pt x="160" y="17"/>
                </a:cubicBezTo>
                <a:cubicBezTo>
                  <a:pt x="160" y="11"/>
                  <a:pt x="160" y="5"/>
                  <a:pt x="159" y="0"/>
                </a:cubicBezTo>
                <a:cubicBezTo>
                  <a:pt x="155" y="2"/>
                  <a:pt x="150" y="2"/>
                  <a:pt x="145" y="2"/>
                </a:cubicBezTo>
                <a:cubicBezTo>
                  <a:pt x="140" y="2"/>
                  <a:pt x="135" y="2"/>
                  <a:pt x="130" y="0"/>
                </a:cubicBezTo>
                <a:cubicBezTo>
                  <a:pt x="130" y="5"/>
                  <a:pt x="130" y="11"/>
                  <a:pt x="130" y="17"/>
                </a:cubicBezTo>
                <a:cubicBezTo>
                  <a:pt x="95" y="17"/>
                  <a:pt x="95" y="17"/>
                  <a:pt x="95" y="17"/>
                </a:cubicBezTo>
                <a:cubicBezTo>
                  <a:pt x="89" y="17"/>
                  <a:pt x="85" y="21"/>
                  <a:pt x="85" y="27"/>
                </a:cubicBezTo>
                <a:cubicBezTo>
                  <a:pt x="85" y="27"/>
                  <a:pt x="85" y="27"/>
                  <a:pt x="85" y="27"/>
                </a:cubicBezTo>
                <a:cubicBezTo>
                  <a:pt x="85" y="33"/>
                  <a:pt x="89" y="38"/>
                  <a:pt x="95" y="38"/>
                </a:cubicBezTo>
                <a:cubicBezTo>
                  <a:pt x="129" y="38"/>
                  <a:pt x="129" y="38"/>
                  <a:pt x="129" y="38"/>
                </a:cubicBezTo>
                <a:cubicBezTo>
                  <a:pt x="127" y="92"/>
                  <a:pt x="124" y="159"/>
                  <a:pt x="121" y="171"/>
                </a:cubicBezTo>
                <a:cubicBezTo>
                  <a:pt x="114" y="191"/>
                  <a:pt x="60" y="182"/>
                  <a:pt x="45" y="172"/>
                </a:cubicBezTo>
                <a:cubicBezTo>
                  <a:pt x="37" y="167"/>
                  <a:pt x="32" y="161"/>
                  <a:pt x="30" y="154"/>
                </a:cubicBezTo>
                <a:cubicBezTo>
                  <a:pt x="18" y="152"/>
                  <a:pt x="18" y="152"/>
                  <a:pt x="18" y="152"/>
                </a:cubicBezTo>
                <a:cubicBezTo>
                  <a:pt x="6" y="150"/>
                  <a:pt x="6" y="150"/>
                  <a:pt x="6" y="150"/>
                </a:cubicBezTo>
                <a:cubicBezTo>
                  <a:pt x="4" y="155"/>
                  <a:pt x="3" y="160"/>
                  <a:pt x="3" y="165"/>
                </a:cubicBezTo>
                <a:cubicBezTo>
                  <a:pt x="0" y="191"/>
                  <a:pt x="23" y="205"/>
                  <a:pt x="44" y="214"/>
                </a:cubicBezTo>
                <a:cubicBezTo>
                  <a:pt x="50" y="216"/>
                  <a:pt x="57" y="218"/>
                  <a:pt x="63" y="220"/>
                </a:cubicBezTo>
                <a:cubicBezTo>
                  <a:pt x="94" y="228"/>
                  <a:pt x="119" y="233"/>
                  <a:pt x="137" y="254"/>
                </a:cubicBezTo>
                <a:cubicBezTo>
                  <a:pt x="141" y="259"/>
                  <a:pt x="148" y="259"/>
                  <a:pt x="152" y="254"/>
                </a:cubicBezTo>
                <a:cubicBezTo>
                  <a:pt x="170" y="233"/>
                  <a:pt x="196" y="228"/>
                  <a:pt x="226" y="220"/>
                </a:cubicBezTo>
                <a:cubicBezTo>
                  <a:pt x="233" y="218"/>
                  <a:pt x="239" y="216"/>
                  <a:pt x="245" y="214"/>
                </a:cubicBezTo>
                <a:cubicBezTo>
                  <a:pt x="267" y="205"/>
                  <a:pt x="289" y="191"/>
                  <a:pt x="287" y="165"/>
                </a:cubicBezTo>
                <a:close/>
              </a:path>
            </a:pathLst>
          </a:custGeom>
          <a:solidFill>
            <a:srgbClr val="14907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53"/>
          <p:cNvSpPr>
            <a:spLocks noEditPoints="1"/>
          </p:cNvSpPr>
          <p:nvPr/>
        </p:nvSpPr>
        <p:spPr bwMode="auto">
          <a:xfrm>
            <a:off x="8893176" y="3822699"/>
            <a:ext cx="328613" cy="320675"/>
          </a:xfrm>
          <a:custGeom>
            <a:avLst/>
            <a:gdLst>
              <a:gd name="T0" fmla="*/ 140 w 280"/>
              <a:gd name="T1" fmla="*/ 114 h 273"/>
              <a:gd name="T2" fmla="*/ 14 w 280"/>
              <a:gd name="T3" fmla="*/ 71 h 273"/>
              <a:gd name="T4" fmla="*/ 265 w 280"/>
              <a:gd name="T5" fmla="*/ 71 h 273"/>
              <a:gd name="T6" fmla="*/ 274 w 280"/>
              <a:gd name="T7" fmla="*/ 128 h 273"/>
              <a:gd name="T8" fmla="*/ 5 w 280"/>
              <a:gd name="T9" fmla="*/ 128 h 273"/>
              <a:gd name="T10" fmla="*/ 140 w 280"/>
              <a:gd name="T11" fmla="*/ 137 h 273"/>
              <a:gd name="T12" fmla="*/ 274 w 280"/>
              <a:gd name="T13" fmla="*/ 128 h 273"/>
              <a:gd name="T14" fmla="*/ 140 w 280"/>
              <a:gd name="T15" fmla="*/ 205 h 273"/>
              <a:gd name="T16" fmla="*/ 14 w 280"/>
              <a:gd name="T17" fmla="*/ 163 h 273"/>
              <a:gd name="T18" fmla="*/ 265 w 280"/>
              <a:gd name="T19" fmla="*/ 163 h 273"/>
              <a:gd name="T20" fmla="*/ 274 w 280"/>
              <a:gd name="T21" fmla="*/ 219 h 273"/>
              <a:gd name="T22" fmla="*/ 5 w 280"/>
              <a:gd name="T23" fmla="*/ 219 h 273"/>
              <a:gd name="T24" fmla="*/ 140 w 280"/>
              <a:gd name="T25" fmla="*/ 228 h 273"/>
              <a:gd name="T26" fmla="*/ 274 w 280"/>
              <a:gd name="T27" fmla="*/ 219 h 273"/>
              <a:gd name="T28" fmla="*/ 274 w 280"/>
              <a:gd name="T29" fmla="*/ 37 h 273"/>
              <a:gd name="T30" fmla="*/ 5 w 280"/>
              <a:gd name="T31" fmla="*/ 37 h 273"/>
              <a:gd name="T32" fmla="*/ 280 w 280"/>
              <a:gd name="T33" fmla="*/ 54 h 273"/>
              <a:gd name="T34" fmla="*/ 140 w 280"/>
              <a:gd name="T35" fmla="*/ 0 h 273"/>
              <a:gd name="T36" fmla="*/ 0 w 280"/>
              <a:gd name="T37" fmla="*/ 54 h 273"/>
              <a:gd name="T38" fmla="*/ 0 w 280"/>
              <a:gd name="T39" fmla="*/ 82 h 273"/>
              <a:gd name="T40" fmla="*/ 9 w 280"/>
              <a:gd name="T41" fmla="*/ 114 h 273"/>
              <a:gd name="T42" fmla="*/ 0 w 280"/>
              <a:gd name="T43" fmla="*/ 146 h 273"/>
              <a:gd name="T44" fmla="*/ 0 w 280"/>
              <a:gd name="T45" fmla="*/ 173 h 273"/>
              <a:gd name="T46" fmla="*/ 9 w 280"/>
              <a:gd name="T47" fmla="*/ 205 h 273"/>
              <a:gd name="T48" fmla="*/ 0 w 280"/>
              <a:gd name="T49" fmla="*/ 237 h 273"/>
              <a:gd name="T50" fmla="*/ 280 w 280"/>
              <a:gd name="T51" fmla="*/ 237 h 273"/>
              <a:gd name="T52" fmla="*/ 270 w 280"/>
              <a:gd name="T53" fmla="*/ 205 h 273"/>
              <a:gd name="T54" fmla="*/ 280 w 280"/>
              <a:gd name="T55" fmla="*/ 173 h 273"/>
              <a:gd name="T56" fmla="*/ 280 w 280"/>
              <a:gd name="T57" fmla="*/ 146 h 273"/>
              <a:gd name="T58" fmla="*/ 270 w 280"/>
              <a:gd name="T59" fmla="*/ 114 h 273"/>
              <a:gd name="T60" fmla="*/ 280 w 280"/>
              <a:gd name="T61" fmla="*/ 82 h 273"/>
              <a:gd name="T62" fmla="*/ 280 w 280"/>
              <a:gd name="T63" fmla="*/ 54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80" h="273">
                <a:moveTo>
                  <a:pt x="274" y="82"/>
                </a:moveTo>
                <a:cubicBezTo>
                  <a:pt x="274" y="97"/>
                  <a:pt x="219" y="114"/>
                  <a:pt x="140" y="114"/>
                </a:cubicBezTo>
                <a:cubicBezTo>
                  <a:pt x="60" y="114"/>
                  <a:pt x="5" y="97"/>
                  <a:pt x="5" y="82"/>
                </a:cubicBezTo>
                <a:cubicBezTo>
                  <a:pt x="5" y="79"/>
                  <a:pt x="8" y="75"/>
                  <a:pt x="14" y="71"/>
                </a:cubicBezTo>
                <a:cubicBezTo>
                  <a:pt x="39" y="84"/>
                  <a:pt x="90" y="91"/>
                  <a:pt x="140" y="91"/>
                </a:cubicBezTo>
                <a:cubicBezTo>
                  <a:pt x="189" y="91"/>
                  <a:pt x="240" y="84"/>
                  <a:pt x="265" y="71"/>
                </a:cubicBezTo>
                <a:cubicBezTo>
                  <a:pt x="271" y="75"/>
                  <a:pt x="274" y="79"/>
                  <a:pt x="274" y="82"/>
                </a:cubicBezTo>
                <a:close/>
                <a:moveTo>
                  <a:pt x="274" y="128"/>
                </a:moveTo>
                <a:cubicBezTo>
                  <a:pt x="274" y="143"/>
                  <a:pt x="219" y="159"/>
                  <a:pt x="140" y="159"/>
                </a:cubicBezTo>
                <a:cubicBezTo>
                  <a:pt x="60" y="159"/>
                  <a:pt x="5" y="143"/>
                  <a:pt x="5" y="128"/>
                </a:cubicBezTo>
                <a:cubicBezTo>
                  <a:pt x="5" y="124"/>
                  <a:pt x="8" y="121"/>
                  <a:pt x="14" y="117"/>
                </a:cubicBezTo>
                <a:cubicBezTo>
                  <a:pt x="39" y="130"/>
                  <a:pt x="90" y="137"/>
                  <a:pt x="140" y="137"/>
                </a:cubicBezTo>
                <a:cubicBezTo>
                  <a:pt x="189" y="137"/>
                  <a:pt x="240" y="130"/>
                  <a:pt x="265" y="117"/>
                </a:cubicBezTo>
                <a:cubicBezTo>
                  <a:pt x="271" y="121"/>
                  <a:pt x="274" y="124"/>
                  <a:pt x="274" y="128"/>
                </a:cubicBezTo>
                <a:close/>
                <a:moveTo>
                  <a:pt x="274" y="173"/>
                </a:moveTo>
                <a:cubicBezTo>
                  <a:pt x="274" y="188"/>
                  <a:pt x="219" y="205"/>
                  <a:pt x="140" y="205"/>
                </a:cubicBezTo>
                <a:cubicBezTo>
                  <a:pt x="60" y="205"/>
                  <a:pt x="5" y="188"/>
                  <a:pt x="5" y="173"/>
                </a:cubicBezTo>
                <a:cubicBezTo>
                  <a:pt x="5" y="170"/>
                  <a:pt x="8" y="166"/>
                  <a:pt x="14" y="163"/>
                </a:cubicBezTo>
                <a:cubicBezTo>
                  <a:pt x="39" y="175"/>
                  <a:pt x="90" y="182"/>
                  <a:pt x="140" y="182"/>
                </a:cubicBezTo>
                <a:cubicBezTo>
                  <a:pt x="189" y="182"/>
                  <a:pt x="240" y="175"/>
                  <a:pt x="265" y="163"/>
                </a:cubicBezTo>
                <a:cubicBezTo>
                  <a:pt x="271" y="166"/>
                  <a:pt x="274" y="170"/>
                  <a:pt x="274" y="173"/>
                </a:cubicBezTo>
                <a:close/>
                <a:moveTo>
                  <a:pt x="274" y="219"/>
                </a:moveTo>
                <a:cubicBezTo>
                  <a:pt x="274" y="234"/>
                  <a:pt x="219" y="250"/>
                  <a:pt x="140" y="250"/>
                </a:cubicBezTo>
                <a:cubicBezTo>
                  <a:pt x="60" y="250"/>
                  <a:pt x="5" y="234"/>
                  <a:pt x="5" y="219"/>
                </a:cubicBezTo>
                <a:cubicBezTo>
                  <a:pt x="5" y="215"/>
                  <a:pt x="8" y="212"/>
                  <a:pt x="14" y="208"/>
                </a:cubicBezTo>
                <a:cubicBezTo>
                  <a:pt x="39" y="221"/>
                  <a:pt x="90" y="228"/>
                  <a:pt x="140" y="228"/>
                </a:cubicBezTo>
                <a:cubicBezTo>
                  <a:pt x="189" y="228"/>
                  <a:pt x="240" y="221"/>
                  <a:pt x="265" y="208"/>
                </a:cubicBezTo>
                <a:cubicBezTo>
                  <a:pt x="271" y="212"/>
                  <a:pt x="274" y="215"/>
                  <a:pt x="274" y="219"/>
                </a:cubicBezTo>
                <a:close/>
                <a:moveTo>
                  <a:pt x="140" y="5"/>
                </a:moveTo>
                <a:cubicBezTo>
                  <a:pt x="219" y="5"/>
                  <a:pt x="274" y="22"/>
                  <a:pt x="274" y="37"/>
                </a:cubicBezTo>
                <a:cubicBezTo>
                  <a:pt x="274" y="51"/>
                  <a:pt x="219" y="68"/>
                  <a:pt x="140" y="68"/>
                </a:cubicBezTo>
                <a:cubicBezTo>
                  <a:pt x="60" y="68"/>
                  <a:pt x="5" y="51"/>
                  <a:pt x="5" y="37"/>
                </a:cubicBezTo>
                <a:cubicBezTo>
                  <a:pt x="5" y="22"/>
                  <a:pt x="60" y="5"/>
                  <a:pt x="140" y="5"/>
                </a:cubicBezTo>
                <a:close/>
                <a:moveTo>
                  <a:pt x="280" y="54"/>
                </a:moveTo>
                <a:cubicBezTo>
                  <a:pt x="280" y="37"/>
                  <a:pt x="280" y="37"/>
                  <a:pt x="280" y="37"/>
                </a:cubicBezTo>
                <a:cubicBezTo>
                  <a:pt x="280" y="13"/>
                  <a:pt x="207" y="0"/>
                  <a:pt x="140" y="0"/>
                </a:cubicBezTo>
                <a:cubicBezTo>
                  <a:pt x="72" y="0"/>
                  <a:pt x="0" y="13"/>
                  <a:pt x="0" y="37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60"/>
                  <a:pt x="3" y="64"/>
                  <a:pt x="9" y="68"/>
                </a:cubicBezTo>
                <a:cubicBezTo>
                  <a:pt x="3" y="72"/>
                  <a:pt x="0" y="77"/>
                  <a:pt x="0" y="82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05"/>
                  <a:pt x="3" y="110"/>
                  <a:pt x="9" y="114"/>
                </a:cubicBezTo>
                <a:cubicBezTo>
                  <a:pt x="3" y="118"/>
                  <a:pt x="0" y="123"/>
                  <a:pt x="0" y="128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51"/>
                  <a:pt x="3" y="155"/>
                  <a:pt x="9" y="159"/>
                </a:cubicBezTo>
                <a:cubicBezTo>
                  <a:pt x="3" y="164"/>
                  <a:pt x="0" y="168"/>
                  <a:pt x="0" y="173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196"/>
                  <a:pt x="3" y="201"/>
                  <a:pt x="9" y="205"/>
                </a:cubicBezTo>
                <a:cubicBezTo>
                  <a:pt x="3" y="209"/>
                  <a:pt x="0" y="214"/>
                  <a:pt x="0" y="219"/>
                </a:cubicBezTo>
                <a:cubicBezTo>
                  <a:pt x="0" y="237"/>
                  <a:pt x="0" y="237"/>
                  <a:pt x="0" y="237"/>
                </a:cubicBezTo>
                <a:cubicBezTo>
                  <a:pt x="0" y="260"/>
                  <a:pt x="72" y="273"/>
                  <a:pt x="140" y="273"/>
                </a:cubicBezTo>
                <a:cubicBezTo>
                  <a:pt x="207" y="273"/>
                  <a:pt x="280" y="260"/>
                  <a:pt x="280" y="237"/>
                </a:cubicBezTo>
                <a:cubicBezTo>
                  <a:pt x="280" y="219"/>
                  <a:pt x="280" y="219"/>
                  <a:pt x="280" y="219"/>
                </a:cubicBezTo>
                <a:cubicBezTo>
                  <a:pt x="280" y="214"/>
                  <a:pt x="276" y="209"/>
                  <a:pt x="270" y="205"/>
                </a:cubicBezTo>
                <a:cubicBezTo>
                  <a:pt x="276" y="201"/>
                  <a:pt x="280" y="196"/>
                  <a:pt x="280" y="191"/>
                </a:cubicBezTo>
                <a:cubicBezTo>
                  <a:pt x="280" y="173"/>
                  <a:pt x="280" y="173"/>
                  <a:pt x="280" y="173"/>
                </a:cubicBezTo>
                <a:cubicBezTo>
                  <a:pt x="280" y="168"/>
                  <a:pt x="276" y="164"/>
                  <a:pt x="270" y="159"/>
                </a:cubicBezTo>
                <a:cubicBezTo>
                  <a:pt x="276" y="155"/>
                  <a:pt x="280" y="151"/>
                  <a:pt x="280" y="146"/>
                </a:cubicBezTo>
                <a:cubicBezTo>
                  <a:pt x="280" y="128"/>
                  <a:pt x="280" y="128"/>
                  <a:pt x="280" y="128"/>
                </a:cubicBezTo>
                <a:cubicBezTo>
                  <a:pt x="280" y="123"/>
                  <a:pt x="276" y="118"/>
                  <a:pt x="270" y="114"/>
                </a:cubicBezTo>
                <a:cubicBezTo>
                  <a:pt x="276" y="110"/>
                  <a:pt x="280" y="105"/>
                  <a:pt x="280" y="100"/>
                </a:cubicBezTo>
                <a:cubicBezTo>
                  <a:pt x="280" y="82"/>
                  <a:pt x="280" y="82"/>
                  <a:pt x="280" y="82"/>
                </a:cubicBezTo>
                <a:cubicBezTo>
                  <a:pt x="280" y="77"/>
                  <a:pt x="276" y="72"/>
                  <a:pt x="270" y="68"/>
                </a:cubicBezTo>
                <a:cubicBezTo>
                  <a:pt x="276" y="64"/>
                  <a:pt x="280" y="60"/>
                  <a:pt x="280" y="54"/>
                </a:cubicBezTo>
                <a:close/>
              </a:path>
            </a:pathLst>
          </a:custGeom>
          <a:solidFill>
            <a:srgbClr val="14907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íśliḓé"/>
          <p:cNvSpPr txBox="1"/>
          <p:nvPr/>
        </p:nvSpPr>
        <p:spPr>
          <a:xfrm>
            <a:off x="1796905" y="5677311"/>
            <a:ext cx="1595582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 fontScale="925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lvl="0" indent="-17145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Supporting text here.</a:t>
            </a:r>
          </a:p>
          <a:p>
            <a:pPr marL="171450" marR="0" lvl="0" indent="-17145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When you copy &amp; paste, choose "keep text only" option.</a:t>
            </a:r>
          </a:p>
        </p:txBody>
      </p:sp>
      <p:sp>
        <p:nvSpPr>
          <p:cNvPr id="36" name="isľïďe"/>
          <p:cNvSpPr/>
          <p:nvPr/>
        </p:nvSpPr>
        <p:spPr>
          <a:xfrm>
            <a:off x="1873251" y="5461000"/>
            <a:ext cx="1205824" cy="387624"/>
          </a:xfrm>
          <a:prstGeom prst="rect">
            <a:avLst/>
          </a:prstGeom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Text here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7" name="íśliḓé"/>
          <p:cNvSpPr txBox="1"/>
          <p:nvPr/>
        </p:nvSpPr>
        <p:spPr>
          <a:xfrm>
            <a:off x="3535556" y="5677311"/>
            <a:ext cx="1595582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 fontScale="925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lvl="0" indent="-17145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Supporting text here.</a:t>
            </a:r>
          </a:p>
          <a:p>
            <a:pPr marL="171450" marR="0" lvl="0" indent="-17145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When you copy &amp; paste, choose "keep text only" option.</a:t>
            </a:r>
          </a:p>
        </p:txBody>
      </p:sp>
      <p:sp>
        <p:nvSpPr>
          <p:cNvPr id="38" name="isľïďe"/>
          <p:cNvSpPr/>
          <p:nvPr/>
        </p:nvSpPr>
        <p:spPr>
          <a:xfrm>
            <a:off x="3611902" y="5461000"/>
            <a:ext cx="1205824" cy="387624"/>
          </a:xfrm>
          <a:prstGeom prst="rect">
            <a:avLst/>
          </a:prstGeom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Text here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9" name="íśliḓé"/>
          <p:cNvSpPr txBox="1"/>
          <p:nvPr/>
        </p:nvSpPr>
        <p:spPr>
          <a:xfrm>
            <a:off x="5274207" y="5677311"/>
            <a:ext cx="1595582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 fontScale="925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lvl="0" indent="-17145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Supporting text here.</a:t>
            </a:r>
          </a:p>
          <a:p>
            <a:pPr marL="171450" marR="0" lvl="0" indent="-17145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When you copy &amp; paste, choose "keep text only" option.</a:t>
            </a:r>
          </a:p>
        </p:txBody>
      </p:sp>
      <p:sp>
        <p:nvSpPr>
          <p:cNvPr id="40" name="isľïďe"/>
          <p:cNvSpPr/>
          <p:nvPr/>
        </p:nvSpPr>
        <p:spPr>
          <a:xfrm>
            <a:off x="5350553" y="5461000"/>
            <a:ext cx="1205824" cy="387624"/>
          </a:xfrm>
          <a:prstGeom prst="rect">
            <a:avLst/>
          </a:prstGeom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Text here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1" name="íśliḓé"/>
          <p:cNvSpPr txBox="1"/>
          <p:nvPr/>
        </p:nvSpPr>
        <p:spPr>
          <a:xfrm>
            <a:off x="7177648" y="5650989"/>
            <a:ext cx="1595582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 fontScale="925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lvl="0" indent="-17145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Supporting text here.</a:t>
            </a:r>
          </a:p>
          <a:p>
            <a:pPr marL="171450" marR="0" lvl="0" indent="-17145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When you copy &amp; paste, choose "keep text only" option.</a:t>
            </a:r>
          </a:p>
        </p:txBody>
      </p:sp>
      <p:sp>
        <p:nvSpPr>
          <p:cNvPr id="42" name="isľïďe"/>
          <p:cNvSpPr/>
          <p:nvPr/>
        </p:nvSpPr>
        <p:spPr>
          <a:xfrm>
            <a:off x="7253994" y="5434678"/>
            <a:ext cx="1205824" cy="387624"/>
          </a:xfrm>
          <a:prstGeom prst="rect">
            <a:avLst/>
          </a:prstGeom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Text here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3" name="íśliḓé"/>
          <p:cNvSpPr txBox="1"/>
          <p:nvPr/>
        </p:nvSpPr>
        <p:spPr>
          <a:xfrm>
            <a:off x="8872833" y="5650460"/>
            <a:ext cx="1595582" cy="69274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 fontScale="925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lvl="0" indent="-17145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Supporting text here.</a:t>
            </a:r>
          </a:p>
          <a:p>
            <a:pPr marL="171450" marR="0" lvl="0" indent="-17145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When you copy &amp; paste, choose "keep text only" option.</a:t>
            </a:r>
          </a:p>
        </p:txBody>
      </p:sp>
      <p:sp>
        <p:nvSpPr>
          <p:cNvPr id="44" name="isľïďe"/>
          <p:cNvSpPr/>
          <p:nvPr/>
        </p:nvSpPr>
        <p:spPr>
          <a:xfrm>
            <a:off x="8949179" y="5434149"/>
            <a:ext cx="1205824" cy="387624"/>
          </a:xfrm>
          <a:prstGeom prst="rect">
            <a:avLst/>
          </a:prstGeom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Text here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45" name="图片 44" descr="叶子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-1" y="1"/>
            <a:ext cx="653143" cy="669328"/>
          </a:xfrm>
          <a:prstGeom prst="rect">
            <a:avLst/>
          </a:prstGeom>
        </p:spPr>
      </p:pic>
      <p:pic>
        <p:nvPicPr>
          <p:cNvPr id="46" name="图片 45" descr="花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11190117" y="5468503"/>
            <a:ext cx="1001883" cy="1389497"/>
          </a:xfrm>
          <a:prstGeom prst="rect">
            <a:avLst/>
          </a:prstGeom>
        </p:spPr>
      </p:pic>
      <p:sp>
        <p:nvSpPr>
          <p:cNvPr id="47" name="矩形 46"/>
          <p:cNvSpPr/>
          <p:nvPr/>
        </p:nvSpPr>
        <p:spPr>
          <a:xfrm>
            <a:off x="373604" y="452517"/>
            <a:ext cx="24400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en-US" altLang="zh-CN" sz="2400" b="1" dirty="0">
                <a:solidFill>
                  <a:srgbClr val="5E7B5D"/>
                </a:solidFill>
                <a:latin typeface="Arial" panose="020B0604020202020204"/>
              </a:rPr>
              <a:t>LOREM IPSUM </a:t>
            </a:r>
            <a:endParaRPr lang="zh-CN" altLang="en-US" sz="2400" b="1" dirty="0">
              <a:solidFill>
                <a:srgbClr val="5E7B5D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90420" y="793478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5E7B5D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5E7B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16026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Freeform 28"/>
          <p:cNvSpPr>
            <a:spLocks noEditPoints="1"/>
          </p:cNvSpPr>
          <p:nvPr/>
        </p:nvSpPr>
        <p:spPr bwMode="auto">
          <a:xfrm>
            <a:off x="3234267" y="1552044"/>
            <a:ext cx="3981450" cy="3981450"/>
          </a:xfrm>
          <a:custGeom>
            <a:avLst/>
            <a:gdLst>
              <a:gd name="T0" fmla="*/ 1729 w 3458"/>
              <a:gd name="T1" fmla="*/ 0 h 3457"/>
              <a:gd name="T2" fmla="*/ 0 w 3458"/>
              <a:gd name="T3" fmla="*/ 1728 h 3457"/>
              <a:gd name="T4" fmla="*/ 1729 w 3458"/>
              <a:gd name="T5" fmla="*/ 3457 h 3457"/>
              <a:gd name="T6" fmla="*/ 3458 w 3458"/>
              <a:gd name="T7" fmla="*/ 1728 h 3457"/>
              <a:gd name="T8" fmla="*/ 1729 w 3458"/>
              <a:gd name="T9" fmla="*/ 0 h 3457"/>
              <a:gd name="T10" fmla="*/ 1729 w 3458"/>
              <a:gd name="T11" fmla="*/ 942 h 3457"/>
              <a:gd name="T12" fmla="*/ 2515 w 3458"/>
              <a:gd name="T13" fmla="*/ 1728 h 3457"/>
              <a:gd name="T14" fmla="*/ 1729 w 3458"/>
              <a:gd name="T15" fmla="*/ 2515 h 3457"/>
              <a:gd name="T16" fmla="*/ 942 w 3458"/>
              <a:gd name="T17" fmla="*/ 1728 h 3457"/>
              <a:gd name="T18" fmla="*/ 1729 w 3458"/>
              <a:gd name="T19" fmla="*/ 942 h 3457"/>
              <a:gd name="T20" fmla="*/ 1729 w 3458"/>
              <a:gd name="T21" fmla="*/ 1086 h 3457"/>
              <a:gd name="T22" fmla="*/ 1087 w 3458"/>
              <a:gd name="T23" fmla="*/ 1728 h 3457"/>
              <a:gd name="T24" fmla="*/ 1729 w 3458"/>
              <a:gd name="T25" fmla="*/ 2370 h 3457"/>
              <a:gd name="T26" fmla="*/ 2371 w 3458"/>
              <a:gd name="T27" fmla="*/ 1728 h 3457"/>
              <a:gd name="T28" fmla="*/ 1729 w 3458"/>
              <a:gd name="T29" fmla="*/ 1086 h 3457"/>
              <a:gd name="T30" fmla="*/ 1729 w 3458"/>
              <a:gd name="T31" fmla="*/ 424 h 3457"/>
              <a:gd name="T32" fmla="*/ 3034 w 3458"/>
              <a:gd name="T33" fmla="*/ 1728 h 3457"/>
              <a:gd name="T34" fmla="*/ 1729 w 3458"/>
              <a:gd name="T35" fmla="*/ 3033 h 3457"/>
              <a:gd name="T36" fmla="*/ 424 w 3458"/>
              <a:gd name="T37" fmla="*/ 1728 h 3457"/>
              <a:gd name="T38" fmla="*/ 1729 w 3458"/>
              <a:gd name="T39" fmla="*/ 424 h 3457"/>
              <a:gd name="T40" fmla="*/ 1729 w 3458"/>
              <a:gd name="T41" fmla="*/ 568 h 3457"/>
              <a:gd name="T42" fmla="*/ 569 w 3458"/>
              <a:gd name="T43" fmla="*/ 1728 h 3457"/>
              <a:gd name="T44" fmla="*/ 1729 w 3458"/>
              <a:gd name="T45" fmla="*/ 2888 h 3457"/>
              <a:gd name="T46" fmla="*/ 2889 w 3458"/>
              <a:gd name="T47" fmla="*/ 1728 h 3457"/>
              <a:gd name="T48" fmla="*/ 1729 w 3458"/>
              <a:gd name="T49" fmla="*/ 568 h 3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458" h="3457">
                <a:moveTo>
                  <a:pt x="1729" y="0"/>
                </a:moveTo>
                <a:cubicBezTo>
                  <a:pt x="774" y="0"/>
                  <a:pt x="0" y="773"/>
                  <a:pt x="0" y="1728"/>
                </a:cubicBezTo>
                <a:cubicBezTo>
                  <a:pt x="0" y="2683"/>
                  <a:pt x="774" y="3457"/>
                  <a:pt x="1729" y="3457"/>
                </a:cubicBezTo>
                <a:cubicBezTo>
                  <a:pt x="2684" y="3457"/>
                  <a:pt x="3458" y="2683"/>
                  <a:pt x="3458" y="1728"/>
                </a:cubicBezTo>
                <a:cubicBezTo>
                  <a:pt x="3458" y="773"/>
                  <a:pt x="2684" y="0"/>
                  <a:pt x="1729" y="0"/>
                </a:cubicBezTo>
                <a:close/>
                <a:moveTo>
                  <a:pt x="1729" y="942"/>
                </a:moveTo>
                <a:cubicBezTo>
                  <a:pt x="2163" y="942"/>
                  <a:pt x="2515" y="1294"/>
                  <a:pt x="2515" y="1728"/>
                </a:cubicBezTo>
                <a:cubicBezTo>
                  <a:pt x="2515" y="2163"/>
                  <a:pt x="2163" y="2515"/>
                  <a:pt x="1729" y="2515"/>
                </a:cubicBezTo>
                <a:cubicBezTo>
                  <a:pt x="1294" y="2515"/>
                  <a:pt x="942" y="2163"/>
                  <a:pt x="942" y="1728"/>
                </a:cubicBezTo>
                <a:cubicBezTo>
                  <a:pt x="942" y="1294"/>
                  <a:pt x="1294" y="942"/>
                  <a:pt x="1729" y="942"/>
                </a:cubicBezTo>
                <a:close/>
                <a:moveTo>
                  <a:pt x="1729" y="1086"/>
                </a:moveTo>
                <a:cubicBezTo>
                  <a:pt x="1374" y="1086"/>
                  <a:pt x="1087" y="1374"/>
                  <a:pt x="1087" y="1728"/>
                </a:cubicBezTo>
                <a:cubicBezTo>
                  <a:pt x="1087" y="2083"/>
                  <a:pt x="1374" y="2370"/>
                  <a:pt x="1729" y="2370"/>
                </a:cubicBezTo>
                <a:cubicBezTo>
                  <a:pt x="2083" y="2370"/>
                  <a:pt x="2371" y="2083"/>
                  <a:pt x="2371" y="1728"/>
                </a:cubicBezTo>
                <a:cubicBezTo>
                  <a:pt x="2371" y="1374"/>
                  <a:pt x="2083" y="1086"/>
                  <a:pt x="1729" y="1086"/>
                </a:cubicBezTo>
                <a:close/>
                <a:moveTo>
                  <a:pt x="1729" y="424"/>
                </a:moveTo>
                <a:cubicBezTo>
                  <a:pt x="2449" y="424"/>
                  <a:pt x="3034" y="1008"/>
                  <a:pt x="3034" y="1728"/>
                </a:cubicBezTo>
                <a:cubicBezTo>
                  <a:pt x="3034" y="2449"/>
                  <a:pt x="2449" y="3033"/>
                  <a:pt x="1729" y="3033"/>
                </a:cubicBezTo>
                <a:cubicBezTo>
                  <a:pt x="1008" y="3033"/>
                  <a:pt x="424" y="2449"/>
                  <a:pt x="424" y="1728"/>
                </a:cubicBezTo>
                <a:cubicBezTo>
                  <a:pt x="424" y="1008"/>
                  <a:pt x="1008" y="424"/>
                  <a:pt x="1729" y="424"/>
                </a:cubicBezTo>
                <a:close/>
                <a:moveTo>
                  <a:pt x="1729" y="568"/>
                </a:moveTo>
                <a:cubicBezTo>
                  <a:pt x="1088" y="568"/>
                  <a:pt x="569" y="1088"/>
                  <a:pt x="569" y="1728"/>
                </a:cubicBezTo>
                <a:cubicBezTo>
                  <a:pt x="569" y="2369"/>
                  <a:pt x="1088" y="2888"/>
                  <a:pt x="1729" y="2888"/>
                </a:cubicBezTo>
                <a:cubicBezTo>
                  <a:pt x="2370" y="2888"/>
                  <a:pt x="2889" y="2369"/>
                  <a:pt x="2889" y="1728"/>
                </a:cubicBezTo>
                <a:cubicBezTo>
                  <a:pt x="2889" y="1088"/>
                  <a:pt x="2370" y="568"/>
                  <a:pt x="1729" y="568"/>
                </a:cubicBez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29"/>
          <p:cNvSpPr>
            <a:spLocks/>
          </p:cNvSpPr>
          <p:nvPr/>
        </p:nvSpPr>
        <p:spPr bwMode="auto">
          <a:xfrm>
            <a:off x="3485092" y="3569757"/>
            <a:ext cx="14288" cy="20638"/>
          </a:xfrm>
          <a:custGeom>
            <a:avLst/>
            <a:gdLst>
              <a:gd name="T0" fmla="*/ 0 w 12"/>
              <a:gd name="T1" fmla="*/ 9 h 19"/>
              <a:gd name="T2" fmla="*/ 12 w 12"/>
              <a:gd name="T3" fmla="*/ 19 h 19"/>
              <a:gd name="T4" fmla="*/ 12 w 12"/>
              <a:gd name="T5" fmla="*/ 0 h 19"/>
              <a:gd name="T6" fmla="*/ 4 w 12"/>
              <a:gd name="T7" fmla="*/ 2 h 19"/>
              <a:gd name="T8" fmla="*/ 0 w 12"/>
              <a:gd name="T9" fmla="*/ 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9">
                <a:moveTo>
                  <a:pt x="0" y="9"/>
                </a:moveTo>
                <a:cubicBezTo>
                  <a:pt x="0" y="15"/>
                  <a:pt x="4" y="18"/>
                  <a:pt x="12" y="19"/>
                </a:cubicBezTo>
                <a:cubicBezTo>
                  <a:pt x="12" y="0"/>
                  <a:pt x="12" y="0"/>
                  <a:pt x="12" y="0"/>
                </a:cubicBezTo>
                <a:cubicBezTo>
                  <a:pt x="8" y="0"/>
                  <a:pt x="6" y="1"/>
                  <a:pt x="4" y="2"/>
                </a:cubicBezTo>
                <a:cubicBezTo>
                  <a:pt x="1" y="4"/>
                  <a:pt x="0" y="6"/>
                  <a:pt x="0" y="9"/>
                </a:cubicBezTo>
                <a:close/>
              </a:path>
            </a:pathLst>
          </a:custGeom>
          <a:solidFill>
            <a:srgbClr val="14907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30"/>
          <p:cNvSpPr>
            <a:spLocks/>
          </p:cNvSpPr>
          <p:nvPr/>
        </p:nvSpPr>
        <p:spPr bwMode="auto">
          <a:xfrm>
            <a:off x="3507317" y="3606269"/>
            <a:ext cx="14288" cy="25400"/>
          </a:xfrm>
          <a:custGeom>
            <a:avLst/>
            <a:gdLst>
              <a:gd name="T0" fmla="*/ 0 w 13"/>
              <a:gd name="T1" fmla="*/ 0 h 22"/>
              <a:gd name="T2" fmla="*/ 0 w 13"/>
              <a:gd name="T3" fmla="*/ 22 h 22"/>
              <a:gd name="T4" fmla="*/ 9 w 13"/>
              <a:gd name="T5" fmla="*/ 19 h 22"/>
              <a:gd name="T6" fmla="*/ 13 w 13"/>
              <a:gd name="T7" fmla="*/ 11 h 22"/>
              <a:gd name="T8" fmla="*/ 0 w 13"/>
              <a:gd name="T9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22">
                <a:moveTo>
                  <a:pt x="0" y="0"/>
                </a:moveTo>
                <a:cubicBezTo>
                  <a:pt x="0" y="22"/>
                  <a:pt x="0" y="22"/>
                  <a:pt x="0" y="22"/>
                </a:cubicBezTo>
                <a:cubicBezTo>
                  <a:pt x="4" y="22"/>
                  <a:pt x="7" y="21"/>
                  <a:pt x="9" y="19"/>
                </a:cubicBezTo>
                <a:cubicBezTo>
                  <a:pt x="12" y="17"/>
                  <a:pt x="13" y="14"/>
                  <a:pt x="13" y="11"/>
                </a:cubicBezTo>
                <a:cubicBezTo>
                  <a:pt x="13" y="5"/>
                  <a:pt x="9" y="2"/>
                  <a:pt x="0" y="0"/>
                </a:cubicBezTo>
                <a:close/>
              </a:path>
            </a:pathLst>
          </a:custGeom>
          <a:solidFill>
            <a:srgbClr val="14907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31"/>
          <p:cNvSpPr>
            <a:spLocks/>
          </p:cNvSpPr>
          <p:nvPr/>
        </p:nvSpPr>
        <p:spPr bwMode="auto">
          <a:xfrm>
            <a:off x="3446992" y="3425294"/>
            <a:ext cx="115888" cy="52388"/>
          </a:xfrm>
          <a:custGeom>
            <a:avLst/>
            <a:gdLst>
              <a:gd name="T0" fmla="*/ 72 w 100"/>
              <a:gd name="T1" fmla="*/ 45 h 46"/>
              <a:gd name="T2" fmla="*/ 73 w 100"/>
              <a:gd name="T3" fmla="*/ 45 h 46"/>
              <a:gd name="T4" fmla="*/ 89 w 100"/>
              <a:gd name="T5" fmla="*/ 21 h 46"/>
              <a:gd name="T6" fmla="*/ 50 w 100"/>
              <a:gd name="T7" fmla="*/ 1 h 46"/>
              <a:gd name="T8" fmla="*/ 10 w 100"/>
              <a:gd name="T9" fmla="*/ 21 h 46"/>
              <a:gd name="T10" fmla="*/ 25 w 100"/>
              <a:gd name="T11" fmla="*/ 46 h 46"/>
              <a:gd name="T12" fmla="*/ 27 w 100"/>
              <a:gd name="T13" fmla="*/ 45 h 46"/>
              <a:gd name="T14" fmla="*/ 72 w 100"/>
              <a:gd name="T15" fmla="*/ 45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" h="46">
                <a:moveTo>
                  <a:pt x="72" y="45"/>
                </a:moveTo>
                <a:cubicBezTo>
                  <a:pt x="73" y="45"/>
                  <a:pt x="73" y="45"/>
                  <a:pt x="73" y="45"/>
                </a:cubicBezTo>
                <a:cubicBezTo>
                  <a:pt x="78" y="39"/>
                  <a:pt x="83" y="31"/>
                  <a:pt x="89" y="21"/>
                </a:cubicBezTo>
                <a:cubicBezTo>
                  <a:pt x="100" y="1"/>
                  <a:pt x="71" y="1"/>
                  <a:pt x="50" y="1"/>
                </a:cubicBezTo>
                <a:cubicBezTo>
                  <a:pt x="28" y="1"/>
                  <a:pt x="0" y="0"/>
                  <a:pt x="10" y="21"/>
                </a:cubicBezTo>
                <a:cubicBezTo>
                  <a:pt x="15" y="31"/>
                  <a:pt x="20" y="39"/>
                  <a:pt x="25" y="46"/>
                </a:cubicBezTo>
                <a:cubicBezTo>
                  <a:pt x="26" y="45"/>
                  <a:pt x="27" y="45"/>
                  <a:pt x="27" y="45"/>
                </a:cubicBezTo>
                <a:cubicBezTo>
                  <a:pt x="72" y="45"/>
                  <a:pt x="72" y="45"/>
                  <a:pt x="72" y="45"/>
                </a:cubicBezTo>
                <a:close/>
              </a:path>
            </a:pathLst>
          </a:custGeom>
          <a:solidFill>
            <a:srgbClr val="14907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32"/>
          <p:cNvSpPr>
            <a:spLocks noEditPoints="1"/>
          </p:cNvSpPr>
          <p:nvPr/>
        </p:nvSpPr>
        <p:spPr bwMode="auto">
          <a:xfrm>
            <a:off x="3400954" y="3490382"/>
            <a:ext cx="206375" cy="207963"/>
          </a:xfrm>
          <a:custGeom>
            <a:avLst/>
            <a:gdLst>
              <a:gd name="T0" fmla="*/ 111 w 179"/>
              <a:gd name="T1" fmla="*/ 126 h 180"/>
              <a:gd name="T2" fmla="*/ 92 w 179"/>
              <a:gd name="T3" fmla="*/ 133 h 180"/>
              <a:gd name="T4" fmla="*/ 92 w 179"/>
              <a:gd name="T5" fmla="*/ 144 h 180"/>
              <a:gd name="T6" fmla="*/ 85 w 179"/>
              <a:gd name="T7" fmla="*/ 144 h 180"/>
              <a:gd name="T8" fmla="*/ 85 w 179"/>
              <a:gd name="T9" fmla="*/ 133 h 180"/>
              <a:gd name="T10" fmla="*/ 58 w 179"/>
              <a:gd name="T11" fmla="*/ 113 h 180"/>
              <a:gd name="T12" fmla="*/ 70 w 179"/>
              <a:gd name="T13" fmla="*/ 110 h 180"/>
              <a:gd name="T14" fmla="*/ 85 w 179"/>
              <a:gd name="T15" fmla="*/ 123 h 180"/>
              <a:gd name="T16" fmla="*/ 85 w 179"/>
              <a:gd name="T17" fmla="*/ 101 h 180"/>
              <a:gd name="T18" fmla="*/ 65 w 179"/>
              <a:gd name="T19" fmla="*/ 92 h 180"/>
              <a:gd name="T20" fmla="*/ 61 w 179"/>
              <a:gd name="T21" fmla="*/ 79 h 180"/>
              <a:gd name="T22" fmla="*/ 85 w 179"/>
              <a:gd name="T23" fmla="*/ 57 h 180"/>
              <a:gd name="T24" fmla="*/ 85 w 179"/>
              <a:gd name="T25" fmla="*/ 49 h 180"/>
              <a:gd name="T26" fmla="*/ 92 w 179"/>
              <a:gd name="T27" fmla="*/ 49 h 180"/>
              <a:gd name="T28" fmla="*/ 92 w 179"/>
              <a:gd name="T29" fmla="*/ 57 h 180"/>
              <a:gd name="T30" fmla="*/ 115 w 179"/>
              <a:gd name="T31" fmla="*/ 75 h 180"/>
              <a:gd name="T32" fmla="*/ 103 w 179"/>
              <a:gd name="T33" fmla="*/ 77 h 180"/>
              <a:gd name="T34" fmla="*/ 92 w 179"/>
              <a:gd name="T35" fmla="*/ 68 h 180"/>
              <a:gd name="T36" fmla="*/ 92 w 179"/>
              <a:gd name="T37" fmla="*/ 87 h 180"/>
              <a:gd name="T38" fmla="*/ 107 w 179"/>
              <a:gd name="T39" fmla="*/ 92 h 180"/>
              <a:gd name="T40" fmla="*/ 114 w 179"/>
              <a:gd name="T41" fmla="*/ 99 h 180"/>
              <a:gd name="T42" fmla="*/ 117 w 179"/>
              <a:gd name="T43" fmla="*/ 110 h 180"/>
              <a:gd name="T44" fmla="*/ 111 w 179"/>
              <a:gd name="T45" fmla="*/ 126 h 180"/>
              <a:gd name="T46" fmla="*/ 118 w 179"/>
              <a:gd name="T47" fmla="*/ 2 h 180"/>
              <a:gd name="T48" fmla="*/ 112 w 179"/>
              <a:gd name="T49" fmla="*/ 8 h 180"/>
              <a:gd name="T50" fmla="*/ 67 w 179"/>
              <a:gd name="T51" fmla="*/ 8 h 180"/>
              <a:gd name="T52" fmla="*/ 61 w 179"/>
              <a:gd name="T53" fmla="*/ 0 h 180"/>
              <a:gd name="T54" fmla="*/ 0 w 179"/>
              <a:gd name="T55" fmla="*/ 114 h 180"/>
              <a:gd name="T56" fmla="*/ 90 w 179"/>
              <a:gd name="T57" fmla="*/ 180 h 180"/>
              <a:gd name="T58" fmla="*/ 179 w 179"/>
              <a:gd name="T59" fmla="*/ 114 h 180"/>
              <a:gd name="T60" fmla="*/ 118 w 179"/>
              <a:gd name="T61" fmla="*/ 2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79" h="180">
                <a:moveTo>
                  <a:pt x="111" y="126"/>
                </a:moveTo>
                <a:cubicBezTo>
                  <a:pt x="107" y="130"/>
                  <a:pt x="100" y="133"/>
                  <a:pt x="92" y="133"/>
                </a:cubicBezTo>
                <a:cubicBezTo>
                  <a:pt x="92" y="144"/>
                  <a:pt x="92" y="144"/>
                  <a:pt x="92" y="144"/>
                </a:cubicBezTo>
                <a:cubicBezTo>
                  <a:pt x="85" y="144"/>
                  <a:pt x="85" y="144"/>
                  <a:pt x="85" y="144"/>
                </a:cubicBezTo>
                <a:cubicBezTo>
                  <a:pt x="85" y="133"/>
                  <a:pt x="85" y="133"/>
                  <a:pt x="85" y="133"/>
                </a:cubicBezTo>
                <a:cubicBezTo>
                  <a:pt x="71" y="132"/>
                  <a:pt x="62" y="125"/>
                  <a:pt x="58" y="113"/>
                </a:cubicBezTo>
                <a:cubicBezTo>
                  <a:pt x="70" y="110"/>
                  <a:pt x="70" y="110"/>
                  <a:pt x="70" y="110"/>
                </a:cubicBezTo>
                <a:cubicBezTo>
                  <a:pt x="72" y="118"/>
                  <a:pt x="77" y="122"/>
                  <a:pt x="85" y="123"/>
                </a:cubicBezTo>
                <a:cubicBezTo>
                  <a:pt x="85" y="101"/>
                  <a:pt x="85" y="101"/>
                  <a:pt x="85" y="101"/>
                </a:cubicBezTo>
                <a:cubicBezTo>
                  <a:pt x="75" y="98"/>
                  <a:pt x="68" y="95"/>
                  <a:pt x="65" y="92"/>
                </a:cubicBezTo>
                <a:cubicBezTo>
                  <a:pt x="62" y="88"/>
                  <a:pt x="61" y="84"/>
                  <a:pt x="61" y="79"/>
                </a:cubicBezTo>
                <a:cubicBezTo>
                  <a:pt x="61" y="67"/>
                  <a:pt x="69" y="59"/>
                  <a:pt x="85" y="57"/>
                </a:cubicBezTo>
                <a:cubicBezTo>
                  <a:pt x="85" y="49"/>
                  <a:pt x="85" y="49"/>
                  <a:pt x="85" y="49"/>
                </a:cubicBezTo>
                <a:cubicBezTo>
                  <a:pt x="92" y="49"/>
                  <a:pt x="92" y="49"/>
                  <a:pt x="92" y="49"/>
                </a:cubicBezTo>
                <a:cubicBezTo>
                  <a:pt x="92" y="57"/>
                  <a:pt x="92" y="57"/>
                  <a:pt x="92" y="57"/>
                </a:cubicBezTo>
                <a:cubicBezTo>
                  <a:pt x="104" y="59"/>
                  <a:pt x="112" y="65"/>
                  <a:pt x="115" y="75"/>
                </a:cubicBezTo>
                <a:cubicBezTo>
                  <a:pt x="103" y="77"/>
                  <a:pt x="103" y="77"/>
                  <a:pt x="103" y="77"/>
                </a:cubicBezTo>
                <a:cubicBezTo>
                  <a:pt x="101" y="71"/>
                  <a:pt x="98" y="68"/>
                  <a:pt x="92" y="68"/>
                </a:cubicBezTo>
                <a:cubicBezTo>
                  <a:pt x="92" y="87"/>
                  <a:pt x="92" y="87"/>
                  <a:pt x="92" y="87"/>
                </a:cubicBezTo>
                <a:cubicBezTo>
                  <a:pt x="100" y="90"/>
                  <a:pt x="105" y="91"/>
                  <a:pt x="107" y="92"/>
                </a:cubicBezTo>
                <a:cubicBezTo>
                  <a:pt x="110" y="93"/>
                  <a:pt x="112" y="96"/>
                  <a:pt x="114" y="99"/>
                </a:cubicBezTo>
                <a:cubicBezTo>
                  <a:pt x="116" y="102"/>
                  <a:pt x="117" y="106"/>
                  <a:pt x="117" y="110"/>
                </a:cubicBezTo>
                <a:cubicBezTo>
                  <a:pt x="117" y="117"/>
                  <a:pt x="115" y="122"/>
                  <a:pt x="111" y="126"/>
                </a:cubicBezTo>
                <a:close/>
                <a:moveTo>
                  <a:pt x="118" y="2"/>
                </a:moveTo>
                <a:cubicBezTo>
                  <a:pt x="117" y="6"/>
                  <a:pt x="115" y="8"/>
                  <a:pt x="112" y="8"/>
                </a:cubicBezTo>
                <a:cubicBezTo>
                  <a:pt x="67" y="8"/>
                  <a:pt x="67" y="8"/>
                  <a:pt x="67" y="8"/>
                </a:cubicBezTo>
                <a:cubicBezTo>
                  <a:pt x="64" y="8"/>
                  <a:pt x="62" y="5"/>
                  <a:pt x="61" y="0"/>
                </a:cubicBezTo>
                <a:cubicBezTo>
                  <a:pt x="28" y="21"/>
                  <a:pt x="0" y="73"/>
                  <a:pt x="0" y="114"/>
                </a:cubicBezTo>
                <a:cubicBezTo>
                  <a:pt x="0" y="166"/>
                  <a:pt x="40" y="180"/>
                  <a:pt x="90" y="180"/>
                </a:cubicBezTo>
                <a:cubicBezTo>
                  <a:pt x="139" y="180"/>
                  <a:pt x="179" y="166"/>
                  <a:pt x="179" y="114"/>
                </a:cubicBezTo>
                <a:cubicBezTo>
                  <a:pt x="179" y="74"/>
                  <a:pt x="149" y="23"/>
                  <a:pt x="118" y="2"/>
                </a:cubicBezTo>
                <a:close/>
              </a:path>
            </a:pathLst>
          </a:custGeom>
          <a:solidFill>
            <a:srgbClr val="14907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33"/>
          <p:cNvSpPr>
            <a:spLocks noEditPoints="1"/>
          </p:cNvSpPr>
          <p:nvPr/>
        </p:nvSpPr>
        <p:spPr bwMode="auto">
          <a:xfrm>
            <a:off x="3997854" y="3425294"/>
            <a:ext cx="214313" cy="249238"/>
          </a:xfrm>
          <a:custGeom>
            <a:avLst/>
            <a:gdLst>
              <a:gd name="T0" fmla="*/ 66 w 186"/>
              <a:gd name="T1" fmla="*/ 9 h 217"/>
              <a:gd name="T2" fmla="*/ 62 w 186"/>
              <a:gd name="T3" fmla="*/ 13 h 217"/>
              <a:gd name="T4" fmla="*/ 65 w 186"/>
              <a:gd name="T5" fmla="*/ 18 h 217"/>
              <a:gd name="T6" fmla="*/ 68 w 186"/>
              <a:gd name="T7" fmla="*/ 18 h 217"/>
              <a:gd name="T8" fmla="*/ 68 w 186"/>
              <a:gd name="T9" fmla="*/ 66 h 217"/>
              <a:gd name="T10" fmla="*/ 56 w 186"/>
              <a:gd name="T11" fmla="*/ 115 h 217"/>
              <a:gd name="T12" fmla="*/ 12 w 186"/>
              <a:gd name="T13" fmla="*/ 194 h 217"/>
              <a:gd name="T14" fmla="*/ 12 w 186"/>
              <a:gd name="T15" fmla="*/ 203 h 217"/>
              <a:gd name="T16" fmla="*/ 20 w 186"/>
              <a:gd name="T17" fmla="*/ 207 h 217"/>
              <a:gd name="T18" fmla="*/ 167 w 186"/>
              <a:gd name="T19" fmla="*/ 207 h 217"/>
              <a:gd name="T20" fmla="*/ 175 w 186"/>
              <a:gd name="T21" fmla="*/ 203 h 217"/>
              <a:gd name="T22" fmla="*/ 175 w 186"/>
              <a:gd name="T23" fmla="*/ 194 h 217"/>
              <a:gd name="T24" fmla="*/ 131 w 186"/>
              <a:gd name="T25" fmla="*/ 116 h 217"/>
              <a:gd name="T26" fmla="*/ 119 w 186"/>
              <a:gd name="T27" fmla="*/ 67 h 217"/>
              <a:gd name="T28" fmla="*/ 119 w 186"/>
              <a:gd name="T29" fmla="*/ 18 h 217"/>
              <a:gd name="T30" fmla="*/ 123 w 186"/>
              <a:gd name="T31" fmla="*/ 18 h 217"/>
              <a:gd name="T32" fmla="*/ 126 w 186"/>
              <a:gd name="T33" fmla="*/ 13 h 217"/>
              <a:gd name="T34" fmla="*/ 122 w 186"/>
              <a:gd name="T35" fmla="*/ 9 h 217"/>
              <a:gd name="T36" fmla="*/ 66 w 186"/>
              <a:gd name="T37" fmla="*/ 9 h 217"/>
              <a:gd name="T38" fmla="*/ 167 w 186"/>
              <a:gd name="T39" fmla="*/ 217 h 217"/>
              <a:gd name="T40" fmla="*/ 20 w 186"/>
              <a:gd name="T41" fmla="*/ 217 h 217"/>
              <a:gd name="T42" fmla="*/ 4 w 186"/>
              <a:gd name="T43" fmla="*/ 208 h 217"/>
              <a:gd name="T44" fmla="*/ 4 w 186"/>
              <a:gd name="T45" fmla="*/ 189 h 217"/>
              <a:gd name="T46" fmla="*/ 47 w 186"/>
              <a:gd name="T47" fmla="*/ 110 h 217"/>
              <a:gd name="T48" fmla="*/ 59 w 186"/>
              <a:gd name="T49" fmla="*/ 66 h 217"/>
              <a:gd name="T50" fmla="*/ 59 w 186"/>
              <a:gd name="T51" fmla="*/ 26 h 217"/>
              <a:gd name="T52" fmla="*/ 52 w 186"/>
              <a:gd name="T53" fmla="*/ 12 h 217"/>
              <a:gd name="T54" fmla="*/ 66 w 186"/>
              <a:gd name="T55" fmla="*/ 0 h 217"/>
              <a:gd name="T56" fmla="*/ 122 w 186"/>
              <a:gd name="T57" fmla="*/ 0 h 217"/>
              <a:gd name="T58" fmla="*/ 135 w 186"/>
              <a:gd name="T59" fmla="*/ 12 h 217"/>
              <a:gd name="T60" fmla="*/ 128 w 186"/>
              <a:gd name="T61" fmla="*/ 26 h 217"/>
              <a:gd name="T62" fmla="*/ 128 w 186"/>
              <a:gd name="T63" fmla="*/ 67 h 217"/>
              <a:gd name="T64" fmla="*/ 140 w 186"/>
              <a:gd name="T65" fmla="*/ 111 h 217"/>
              <a:gd name="T66" fmla="*/ 183 w 186"/>
              <a:gd name="T67" fmla="*/ 189 h 217"/>
              <a:gd name="T68" fmla="*/ 183 w 186"/>
              <a:gd name="T69" fmla="*/ 207 h 217"/>
              <a:gd name="T70" fmla="*/ 167 w 186"/>
              <a:gd name="T71" fmla="*/ 217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86" h="217">
                <a:moveTo>
                  <a:pt x="66" y="9"/>
                </a:moveTo>
                <a:cubicBezTo>
                  <a:pt x="63" y="9"/>
                  <a:pt x="62" y="12"/>
                  <a:pt x="62" y="13"/>
                </a:cubicBezTo>
                <a:cubicBezTo>
                  <a:pt x="62" y="14"/>
                  <a:pt x="62" y="17"/>
                  <a:pt x="65" y="18"/>
                </a:cubicBezTo>
                <a:cubicBezTo>
                  <a:pt x="68" y="18"/>
                  <a:pt x="68" y="18"/>
                  <a:pt x="68" y="18"/>
                </a:cubicBezTo>
                <a:cubicBezTo>
                  <a:pt x="68" y="66"/>
                  <a:pt x="68" y="66"/>
                  <a:pt x="68" y="66"/>
                </a:cubicBezTo>
                <a:cubicBezTo>
                  <a:pt x="68" y="83"/>
                  <a:pt x="64" y="100"/>
                  <a:pt x="56" y="115"/>
                </a:cubicBezTo>
                <a:cubicBezTo>
                  <a:pt x="12" y="194"/>
                  <a:pt x="12" y="194"/>
                  <a:pt x="12" y="194"/>
                </a:cubicBezTo>
                <a:cubicBezTo>
                  <a:pt x="11" y="196"/>
                  <a:pt x="11" y="200"/>
                  <a:pt x="12" y="203"/>
                </a:cubicBezTo>
                <a:cubicBezTo>
                  <a:pt x="14" y="205"/>
                  <a:pt x="17" y="207"/>
                  <a:pt x="20" y="207"/>
                </a:cubicBezTo>
                <a:cubicBezTo>
                  <a:pt x="167" y="207"/>
                  <a:pt x="167" y="207"/>
                  <a:pt x="167" y="207"/>
                </a:cubicBezTo>
                <a:cubicBezTo>
                  <a:pt x="170" y="207"/>
                  <a:pt x="173" y="205"/>
                  <a:pt x="175" y="203"/>
                </a:cubicBezTo>
                <a:cubicBezTo>
                  <a:pt x="176" y="200"/>
                  <a:pt x="176" y="196"/>
                  <a:pt x="175" y="194"/>
                </a:cubicBezTo>
                <a:cubicBezTo>
                  <a:pt x="131" y="116"/>
                  <a:pt x="131" y="116"/>
                  <a:pt x="131" y="116"/>
                </a:cubicBezTo>
                <a:cubicBezTo>
                  <a:pt x="123" y="101"/>
                  <a:pt x="119" y="84"/>
                  <a:pt x="119" y="67"/>
                </a:cubicBezTo>
                <a:cubicBezTo>
                  <a:pt x="119" y="18"/>
                  <a:pt x="119" y="18"/>
                  <a:pt x="119" y="18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6" y="17"/>
                  <a:pt x="126" y="13"/>
                  <a:pt x="126" y="13"/>
                </a:cubicBezTo>
                <a:cubicBezTo>
                  <a:pt x="126" y="12"/>
                  <a:pt x="125" y="9"/>
                  <a:pt x="122" y="9"/>
                </a:cubicBezTo>
                <a:cubicBezTo>
                  <a:pt x="66" y="9"/>
                  <a:pt x="66" y="9"/>
                  <a:pt x="66" y="9"/>
                </a:cubicBezTo>
                <a:close/>
                <a:moveTo>
                  <a:pt x="167" y="217"/>
                </a:moveTo>
                <a:cubicBezTo>
                  <a:pt x="20" y="217"/>
                  <a:pt x="20" y="217"/>
                  <a:pt x="20" y="217"/>
                </a:cubicBezTo>
                <a:cubicBezTo>
                  <a:pt x="13" y="217"/>
                  <a:pt x="7" y="213"/>
                  <a:pt x="4" y="208"/>
                </a:cubicBezTo>
                <a:cubicBezTo>
                  <a:pt x="0" y="202"/>
                  <a:pt x="0" y="195"/>
                  <a:pt x="4" y="189"/>
                </a:cubicBezTo>
                <a:cubicBezTo>
                  <a:pt x="47" y="110"/>
                  <a:pt x="47" y="110"/>
                  <a:pt x="47" y="110"/>
                </a:cubicBezTo>
                <a:cubicBezTo>
                  <a:pt x="55" y="97"/>
                  <a:pt x="59" y="82"/>
                  <a:pt x="59" y="66"/>
                </a:cubicBezTo>
                <a:cubicBezTo>
                  <a:pt x="59" y="26"/>
                  <a:pt x="59" y="26"/>
                  <a:pt x="59" y="26"/>
                </a:cubicBezTo>
                <a:cubicBezTo>
                  <a:pt x="54" y="23"/>
                  <a:pt x="52" y="18"/>
                  <a:pt x="52" y="12"/>
                </a:cubicBezTo>
                <a:cubicBezTo>
                  <a:pt x="53" y="5"/>
                  <a:pt x="59" y="0"/>
                  <a:pt x="66" y="0"/>
                </a:cubicBezTo>
                <a:cubicBezTo>
                  <a:pt x="122" y="0"/>
                  <a:pt x="122" y="0"/>
                  <a:pt x="122" y="0"/>
                </a:cubicBezTo>
                <a:cubicBezTo>
                  <a:pt x="129" y="0"/>
                  <a:pt x="135" y="5"/>
                  <a:pt x="135" y="12"/>
                </a:cubicBezTo>
                <a:cubicBezTo>
                  <a:pt x="136" y="17"/>
                  <a:pt x="134" y="23"/>
                  <a:pt x="128" y="26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28" y="83"/>
                  <a:pt x="132" y="98"/>
                  <a:pt x="140" y="111"/>
                </a:cubicBezTo>
                <a:cubicBezTo>
                  <a:pt x="183" y="189"/>
                  <a:pt x="183" y="189"/>
                  <a:pt x="183" y="189"/>
                </a:cubicBezTo>
                <a:cubicBezTo>
                  <a:pt x="186" y="195"/>
                  <a:pt x="186" y="202"/>
                  <a:pt x="183" y="207"/>
                </a:cubicBezTo>
                <a:cubicBezTo>
                  <a:pt x="180" y="213"/>
                  <a:pt x="174" y="217"/>
                  <a:pt x="167" y="217"/>
                </a:cubicBezTo>
                <a:close/>
              </a:path>
            </a:pathLst>
          </a:custGeom>
          <a:solidFill>
            <a:srgbClr val="14907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34"/>
          <p:cNvSpPr>
            <a:spLocks noEditPoints="1"/>
          </p:cNvSpPr>
          <p:nvPr/>
        </p:nvSpPr>
        <p:spPr bwMode="auto">
          <a:xfrm>
            <a:off x="4023254" y="3566582"/>
            <a:ext cx="161925" cy="84138"/>
          </a:xfrm>
          <a:custGeom>
            <a:avLst/>
            <a:gdLst>
              <a:gd name="T0" fmla="*/ 89 w 140"/>
              <a:gd name="T1" fmla="*/ 64 h 73"/>
              <a:gd name="T2" fmla="*/ 84 w 140"/>
              <a:gd name="T3" fmla="*/ 58 h 73"/>
              <a:gd name="T4" fmla="*/ 89 w 140"/>
              <a:gd name="T5" fmla="*/ 53 h 73"/>
              <a:gd name="T6" fmla="*/ 94 w 140"/>
              <a:gd name="T7" fmla="*/ 58 h 73"/>
              <a:gd name="T8" fmla="*/ 89 w 140"/>
              <a:gd name="T9" fmla="*/ 64 h 73"/>
              <a:gd name="T10" fmla="*/ 78 w 140"/>
              <a:gd name="T11" fmla="*/ 18 h 73"/>
              <a:gd name="T12" fmla="*/ 83 w 140"/>
              <a:gd name="T13" fmla="*/ 13 h 73"/>
              <a:gd name="T14" fmla="*/ 88 w 140"/>
              <a:gd name="T15" fmla="*/ 18 h 73"/>
              <a:gd name="T16" fmla="*/ 83 w 140"/>
              <a:gd name="T17" fmla="*/ 23 h 73"/>
              <a:gd name="T18" fmla="*/ 78 w 140"/>
              <a:gd name="T19" fmla="*/ 18 h 73"/>
              <a:gd name="T20" fmla="*/ 45 w 140"/>
              <a:gd name="T21" fmla="*/ 45 h 73"/>
              <a:gd name="T22" fmla="*/ 40 w 140"/>
              <a:gd name="T23" fmla="*/ 40 h 73"/>
              <a:gd name="T24" fmla="*/ 45 w 140"/>
              <a:gd name="T25" fmla="*/ 35 h 73"/>
              <a:gd name="T26" fmla="*/ 50 w 140"/>
              <a:gd name="T27" fmla="*/ 40 h 73"/>
              <a:gd name="T28" fmla="*/ 45 w 140"/>
              <a:gd name="T29" fmla="*/ 45 h 73"/>
              <a:gd name="T30" fmla="*/ 135 w 140"/>
              <a:gd name="T31" fmla="*/ 58 h 73"/>
              <a:gd name="T32" fmla="*/ 103 w 140"/>
              <a:gd name="T33" fmla="*/ 0 h 73"/>
              <a:gd name="T34" fmla="*/ 37 w 140"/>
              <a:gd name="T35" fmla="*/ 0 h 73"/>
              <a:gd name="T36" fmla="*/ 6 w 140"/>
              <a:gd name="T37" fmla="*/ 58 h 73"/>
              <a:gd name="T38" fmla="*/ 9 w 140"/>
              <a:gd name="T39" fmla="*/ 73 h 73"/>
              <a:gd name="T40" fmla="*/ 132 w 140"/>
              <a:gd name="T41" fmla="*/ 73 h 73"/>
              <a:gd name="T42" fmla="*/ 135 w 140"/>
              <a:gd name="T43" fmla="*/ 58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40" h="73">
                <a:moveTo>
                  <a:pt x="89" y="64"/>
                </a:moveTo>
                <a:cubicBezTo>
                  <a:pt x="87" y="64"/>
                  <a:pt x="84" y="61"/>
                  <a:pt x="84" y="58"/>
                </a:cubicBezTo>
                <a:cubicBezTo>
                  <a:pt x="84" y="56"/>
                  <a:pt x="87" y="53"/>
                  <a:pt x="89" y="53"/>
                </a:cubicBezTo>
                <a:cubicBezTo>
                  <a:pt x="92" y="53"/>
                  <a:pt x="94" y="56"/>
                  <a:pt x="94" y="58"/>
                </a:cubicBezTo>
                <a:cubicBezTo>
                  <a:pt x="94" y="61"/>
                  <a:pt x="92" y="64"/>
                  <a:pt x="89" y="64"/>
                </a:cubicBezTo>
                <a:close/>
                <a:moveTo>
                  <a:pt x="78" y="18"/>
                </a:moveTo>
                <a:cubicBezTo>
                  <a:pt x="78" y="15"/>
                  <a:pt x="80" y="13"/>
                  <a:pt x="83" y="13"/>
                </a:cubicBezTo>
                <a:cubicBezTo>
                  <a:pt x="86" y="13"/>
                  <a:pt x="88" y="15"/>
                  <a:pt x="88" y="18"/>
                </a:cubicBezTo>
                <a:cubicBezTo>
                  <a:pt x="88" y="21"/>
                  <a:pt x="86" y="23"/>
                  <a:pt x="83" y="23"/>
                </a:cubicBezTo>
                <a:cubicBezTo>
                  <a:pt x="80" y="23"/>
                  <a:pt x="78" y="21"/>
                  <a:pt x="78" y="18"/>
                </a:cubicBezTo>
                <a:close/>
                <a:moveTo>
                  <a:pt x="45" y="45"/>
                </a:moveTo>
                <a:cubicBezTo>
                  <a:pt x="42" y="45"/>
                  <a:pt x="40" y="43"/>
                  <a:pt x="40" y="40"/>
                </a:cubicBezTo>
                <a:cubicBezTo>
                  <a:pt x="40" y="37"/>
                  <a:pt x="42" y="35"/>
                  <a:pt x="45" y="35"/>
                </a:cubicBezTo>
                <a:cubicBezTo>
                  <a:pt x="48" y="35"/>
                  <a:pt x="50" y="37"/>
                  <a:pt x="50" y="40"/>
                </a:cubicBezTo>
                <a:cubicBezTo>
                  <a:pt x="50" y="43"/>
                  <a:pt x="48" y="45"/>
                  <a:pt x="45" y="45"/>
                </a:cubicBezTo>
                <a:close/>
                <a:moveTo>
                  <a:pt x="135" y="58"/>
                </a:moveTo>
                <a:cubicBezTo>
                  <a:pt x="135" y="58"/>
                  <a:pt x="104" y="1"/>
                  <a:pt x="103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1"/>
                  <a:pt x="6" y="58"/>
                  <a:pt x="6" y="58"/>
                </a:cubicBezTo>
                <a:cubicBezTo>
                  <a:pt x="2" y="65"/>
                  <a:pt x="0" y="73"/>
                  <a:pt x="9" y="73"/>
                </a:cubicBezTo>
                <a:cubicBezTo>
                  <a:pt x="132" y="73"/>
                  <a:pt x="132" y="73"/>
                  <a:pt x="132" y="73"/>
                </a:cubicBezTo>
                <a:cubicBezTo>
                  <a:pt x="140" y="73"/>
                  <a:pt x="139" y="65"/>
                  <a:pt x="135" y="58"/>
                </a:cubicBezTo>
                <a:close/>
              </a:path>
            </a:pathLst>
          </a:custGeom>
          <a:solidFill>
            <a:srgbClr val="14907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35"/>
          <p:cNvSpPr>
            <a:spLocks/>
          </p:cNvSpPr>
          <p:nvPr/>
        </p:nvSpPr>
        <p:spPr bwMode="auto">
          <a:xfrm>
            <a:off x="4707467" y="3406244"/>
            <a:ext cx="6350" cy="28575"/>
          </a:xfrm>
          <a:custGeom>
            <a:avLst/>
            <a:gdLst>
              <a:gd name="T0" fmla="*/ 6 w 6"/>
              <a:gd name="T1" fmla="*/ 23 h 26"/>
              <a:gd name="T2" fmla="*/ 3 w 6"/>
              <a:gd name="T3" fmla="*/ 26 h 26"/>
              <a:gd name="T4" fmla="*/ 3 w 6"/>
              <a:gd name="T5" fmla="*/ 26 h 26"/>
              <a:gd name="T6" fmla="*/ 0 w 6"/>
              <a:gd name="T7" fmla="*/ 23 h 26"/>
              <a:gd name="T8" fmla="*/ 0 w 6"/>
              <a:gd name="T9" fmla="*/ 3 h 26"/>
              <a:gd name="T10" fmla="*/ 3 w 6"/>
              <a:gd name="T11" fmla="*/ 0 h 26"/>
              <a:gd name="T12" fmla="*/ 3 w 6"/>
              <a:gd name="T13" fmla="*/ 0 h 26"/>
              <a:gd name="T14" fmla="*/ 6 w 6"/>
              <a:gd name="T15" fmla="*/ 3 h 26"/>
              <a:gd name="T16" fmla="*/ 6 w 6"/>
              <a:gd name="T17" fmla="*/ 23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" h="26">
                <a:moveTo>
                  <a:pt x="6" y="23"/>
                </a:moveTo>
                <a:cubicBezTo>
                  <a:pt x="6" y="25"/>
                  <a:pt x="5" y="26"/>
                  <a:pt x="3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1" y="26"/>
                  <a:pt x="0" y="25"/>
                  <a:pt x="0" y="23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5" y="0"/>
                  <a:pt x="6" y="2"/>
                  <a:pt x="6" y="3"/>
                </a:cubicBezTo>
                <a:cubicBezTo>
                  <a:pt x="6" y="23"/>
                  <a:pt x="6" y="23"/>
                  <a:pt x="6" y="2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36"/>
          <p:cNvSpPr>
            <a:spLocks/>
          </p:cNvSpPr>
          <p:nvPr/>
        </p:nvSpPr>
        <p:spPr bwMode="auto">
          <a:xfrm>
            <a:off x="4609042" y="3452282"/>
            <a:ext cx="25400" cy="23813"/>
          </a:xfrm>
          <a:custGeom>
            <a:avLst/>
            <a:gdLst>
              <a:gd name="T0" fmla="*/ 21 w 22"/>
              <a:gd name="T1" fmla="*/ 15 h 21"/>
              <a:gd name="T2" fmla="*/ 21 w 22"/>
              <a:gd name="T3" fmla="*/ 19 h 21"/>
              <a:gd name="T4" fmla="*/ 21 w 22"/>
              <a:gd name="T5" fmla="*/ 19 h 21"/>
              <a:gd name="T6" fmla="*/ 16 w 22"/>
              <a:gd name="T7" fmla="*/ 20 h 21"/>
              <a:gd name="T8" fmla="*/ 1 w 22"/>
              <a:gd name="T9" fmla="*/ 6 h 21"/>
              <a:gd name="T10" fmla="*/ 1 w 22"/>
              <a:gd name="T11" fmla="*/ 2 h 21"/>
              <a:gd name="T12" fmla="*/ 1 w 22"/>
              <a:gd name="T13" fmla="*/ 2 h 21"/>
              <a:gd name="T14" fmla="*/ 6 w 22"/>
              <a:gd name="T15" fmla="*/ 1 h 21"/>
              <a:gd name="T16" fmla="*/ 21 w 22"/>
              <a:gd name="T17" fmla="*/ 15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" h="21">
                <a:moveTo>
                  <a:pt x="21" y="15"/>
                </a:moveTo>
                <a:cubicBezTo>
                  <a:pt x="22" y="16"/>
                  <a:pt x="22" y="18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19" y="20"/>
                  <a:pt x="17" y="21"/>
                  <a:pt x="16" y="20"/>
                </a:cubicBezTo>
                <a:cubicBezTo>
                  <a:pt x="1" y="6"/>
                  <a:pt x="1" y="6"/>
                  <a:pt x="1" y="6"/>
                </a:cubicBezTo>
                <a:cubicBezTo>
                  <a:pt x="0" y="5"/>
                  <a:pt x="0" y="3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3" y="0"/>
                  <a:pt x="5" y="0"/>
                  <a:pt x="6" y="1"/>
                </a:cubicBezTo>
                <a:cubicBezTo>
                  <a:pt x="21" y="15"/>
                  <a:pt x="21" y="15"/>
                  <a:pt x="21" y="1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37"/>
          <p:cNvSpPr>
            <a:spLocks/>
          </p:cNvSpPr>
          <p:nvPr/>
        </p:nvSpPr>
        <p:spPr bwMode="auto">
          <a:xfrm>
            <a:off x="4578879" y="3552294"/>
            <a:ext cx="30163" cy="11113"/>
          </a:xfrm>
          <a:custGeom>
            <a:avLst/>
            <a:gdLst>
              <a:gd name="T0" fmla="*/ 23 w 26"/>
              <a:gd name="T1" fmla="*/ 0 h 9"/>
              <a:gd name="T2" fmla="*/ 26 w 26"/>
              <a:gd name="T3" fmla="*/ 3 h 9"/>
              <a:gd name="T4" fmla="*/ 26 w 26"/>
              <a:gd name="T5" fmla="*/ 3 h 9"/>
              <a:gd name="T6" fmla="*/ 23 w 26"/>
              <a:gd name="T7" fmla="*/ 7 h 9"/>
              <a:gd name="T8" fmla="*/ 3 w 26"/>
              <a:gd name="T9" fmla="*/ 9 h 9"/>
              <a:gd name="T10" fmla="*/ 0 w 26"/>
              <a:gd name="T11" fmla="*/ 6 h 9"/>
              <a:gd name="T12" fmla="*/ 0 w 26"/>
              <a:gd name="T13" fmla="*/ 6 h 9"/>
              <a:gd name="T14" fmla="*/ 3 w 26"/>
              <a:gd name="T15" fmla="*/ 2 h 9"/>
              <a:gd name="T16" fmla="*/ 23 w 26"/>
              <a:gd name="T1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" h="9">
                <a:moveTo>
                  <a:pt x="23" y="0"/>
                </a:moveTo>
                <a:cubicBezTo>
                  <a:pt x="24" y="0"/>
                  <a:pt x="26" y="1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5"/>
                  <a:pt x="25" y="6"/>
                  <a:pt x="23" y="7"/>
                </a:cubicBezTo>
                <a:cubicBezTo>
                  <a:pt x="3" y="9"/>
                  <a:pt x="3" y="9"/>
                  <a:pt x="3" y="9"/>
                </a:cubicBezTo>
                <a:cubicBezTo>
                  <a:pt x="2" y="9"/>
                  <a:pt x="0" y="7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4"/>
                  <a:pt x="1" y="2"/>
                  <a:pt x="3" y="2"/>
                </a:cubicBezTo>
                <a:cubicBezTo>
                  <a:pt x="23" y="0"/>
                  <a:pt x="23" y="0"/>
                  <a:pt x="23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38"/>
          <p:cNvSpPr>
            <a:spLocks/>
          </p:cNvSpPr>
          <p:nvPr/>
        </p:nvSpPr>
        <p:spPr bwMode="auto">
          <a:xfrm>
            <a:off x="4820179" y="3545944"/>
            <a:ext cx="28575" cy="11113"/>
          </a:xfrm>
          <a:custGeom>
            <a:avLst/>
            <a:gdLst>
              <a:gd name="T0" fmla="*/ 2 w 26"/>
              <a:gd name="T1" fmla="*/ 7 h 9"/>
              <a:gd name="T2" fmla="*/ 0 w 26"/>
              <a:gd name="T3" fmla="*/ 3 h 9"/>
              <a:gd name="T4" fmla="*/ 0 w 26"/>
              <a:gd name="T5" fmla="*/ 3 h 9"/>
              <a:gd name="T6" fmla="*/ 3 w 26"/>
              <a:gd name="T7" fmla="*/ 0 h 9"/>
              <a:gd name="T8" fmla="*/ 23 w 26"/>
              <a:gd name="T9" fmla="*/ 2 h 9"/>
              <a:gd name="T10" fmla="*/ 25 w 26"/>
              <a:gd name="T11" fmla="*/ 6 h 9"/>
              <a:gd name="T12" fmla="*/ 25 w 26"/>
              <a:gd name="T13" fmla="*/ 6 h 9"/>
              <a:gd name="T14" fmla="*/ 22 w 26"/>
              <a:gd name="T15" fmla="*/ 9 h 9"/>
              <a:gd name="T16" fmla="*/ 2 w 26"/>
              <a:gd name="T17" fmla="*/ 7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" h="9">
                <a:moveTo>
                  <a:pt x="2" y="7"/>
                </a:moveTo>
                <a:cubicBezTo>
                  <a:pt x="1" y="6"/>
                  <a:pt x="0" y="5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23" y="2"/>
                  <a:pt x="23" y="2"/>
                  <a:pt x="23" y="2"/>
                </a:cubicBezTo>
                <a:cubicBezTo>
                  <a:pt x="25" y="2"/>
                  <a:pt x="26" y="4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7"/>
                  <a:pt x="24" y="9"/>
                  <a:pt x="22" y="9"/>
                </a:cubicBezTo>
                <a:cubicBezTo>
                  <a:pt x="2" y="7"/>
                  <a:pt x="2" y="7"/>
                  <a:pt x="2" y="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39"/>
          <p:cNvSpPr>
            <a:spLocks/>
          </p:cNvSpPr>
          <p:nvPr/>
        </p:nvSpPr>
        <p:spPr bwMode="auto">
          <a:xfrm>
            <a:off x="4788429" y="3447519"/>
            <a:ext cx="25400" cy="22225"/>
          </a:xfrm>
          <a:custGeom>
            <a:avLst/>
            <a:gdLst>
              <a:gd name="T0" fmla="*/ 6 w 22"/>
              <a:gd name="T1" fmla="*/ 19 h 20"/>
              <a:gd name="T2" fmla="*/ 1 w 22"/>
              <a:gd name="T3" fmla="*/ 18 h 20"/>
              <a:gd name="T4" fmla="*/ 1 w 22"/>
              <a:gd name="T5" fmla="*/ 18 h 20"/>
              <a:gd name="T6" fmla="*/ 1 w 22"/>
              <a:gd name="T7" fmla="*/ 14 h 20"/>
              <a:gd name="T8" fmla="*/ 16 w 22"/>
              <a:gd name="T9" fmla="*/ 1 h 20"/>
              <a:gd name="T10" fmla="*/ 21 w 22"/>
              <a:gd name="T11" fmla="*/ 1 h 20"/>
              <a:gd name="T12" fmla="*/ 21 w 22"/>
              <a:gd name="T13" fmla="*/ 1 h 20"/>
              <a:gd name="T14" fmla="*/ 21 w 22"/>
              <a:gd name="T15" fmla="*/ 6 h 20"/>
              <a:gd name="T16" fmla="*/ 6 w 22"/>
              <a:gd name="T17" fmla="*/ 19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" h="20">
                <a:moveTo>
                  <a:pt x="6" y="19"/>
                </a:moveTo>
                <a:cubicBezTo>
                  <a:pt x="5" y="20"/>
                  <a:pt x="3" y="20"/>
                  <a:pt x="1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0" y="17"/>
                  <a:pt x="0" y="15"/>
                  <a:pt x="1" y="14"/>
                </a:cubicBezTo>
                <a:cubicBezTo>
                  <a:pt x="16" y="1"/>
                  <a:pt x="16" y="1"/>
                  <a:pt x="16" y="1"/>
                </a:cubicBezTo>
                <a:cubicBezTo>
                  <a:pt x="17" y="0"/>
                  <a:pt x="19" y="0"/>
                  <a:pt x="21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2" y="3"/>
                  <a:pt x="22" y="5"/>
                  <a:pt x="21" y="6"/>
                </a:cubicBezTo>
                <a:cubicBezTo>
                  <a:pt x="6" y="19"/>
                  <a:pt x="6" y="19"/>
                  <a:pt x="6" y="1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40"/>
          <p:cNvSpPr>
            <a:spLocks noEditPoints="1"/>
          </p:cNvSpPr>
          <p:nvPr/>
        </p:nvSpPr>
        <p:spPr bwMode="auto">
          <a:xfrm>
            <a:off x="4626504" y="3447519"/>
            <a:ext cx="166688" cy="231775"/>
          </a:xfrm>
          <a:custGeom>
            <a:avLst/>
            <a:gdLst>
              <a:gd name="T0" fmla="*/ 95 w 144"/>
              <a:gd name="T1" fmla="*/ 172 h 201"/>
              <a:gd name="T2" fmla="*/ 92 w 144"/>
              <a:gd name="T3" fmla="*/ 177 h 201"/>
              <a:gd name="T4" fmla="*/ 89 w 144"/>
              <a:gd name="T5" fmla="*/ 178 h 201"/>
              <a:gd name="T6" fmla="*/ 54 w 144"/>
              <a:gd name="T7" fmla="*/ 178 h 201"/>
              <a:gd name="T8" fmla="*/ 51 w 144"/>
              <a:gd name="T9" fmla="*/ 177 h 201"/>
              <a:gd name="T10" fmla="*/ 49 w 144"/>
              <a:gd name="T11" fmla="*/ 172 h 201"/>
              <a:gd name="T12" fmla="*/ 49 w 144"/>
              <a:gd name="T13" fmla="*/ 152 h 201"/>
              <a:gd name="T14" fmla="*/ 95 w 144"/>
              <a:gd name="T15" fmla="*/ 152 h 201"/>
              <a:gd name="T16" fmla="*/ 95 w 144"/>
              <a:gd name="T17" fmla="*/ 172 h 201"/>
              <a:gd name="T18" fmla="*/ 45 w 144"/>
              <a:gd name="T19" fmla="*/ 36 h 201"/>
              <a:gd name="T20" fmla="*/ 27 w 144"/>
              <a:gd name="T21" fmla="*/ 72 h 201"/>
              <a:gd name="T22" fmla="*/ 43 w 144"/>
              <a:gd name="T23" fmla="*/ 106 h 201"/>
              <a:gd name="T24" fmla="*/ 43 w 144"/>
              <a:gd name="T25" fmla="*/ 111 h 201"/>
              <a:gd name="T26" fmla="*/ 43 w 144"/>
              <a:gd name="T27" fmla="*/ 111 h 201"/>
              <a:gd name="T28" fmla="*/ 38 w 144"/>
              <a:gd name="T29" fmla="*/ 111 h 201"/>
              <a:gd name="T30" fmla="*/ 20 w 144"/>
              <a:gd name="T31" fmla="*/ 72 h 201"/>
              <a:gd name="T32" fmla="*/ 41 w 144"/>
              <a:gd name="T33" fmla="*/ 31 h 201"/>
              <a:gd name="T34" fmla="*/ 46 w 144"/>
              <a:gd name="T35" fmla="*/ 31 h 201"/>
              <a:gd name="T36" fmla="*/ 46 w 144"/>
              <a:gd name="T37" fmla="*/ 31 h 201"/>
              <a:gd name="T38" fmla="*/ 45 w 144"/>
              <a:gd name="T39" fmla="*/ 36 h 201"/>
              <a:gd name="T40" fmla="*/ 144 w 144"/>
              <a:gd name="T41" fmla="*/ 72 h 201"/>
              <a:gd name="T42" fmla="*/ 72 w 144"/>
              <a:gd name="T43" fmla="*/ 0 h 201"/>
              <a:gd name="T44" fmla="*/ 0 w 144"/>
              <a:gd name="T45" fmla="*/ 72 h 201"/>
              <a:gd name="T46" fmla="*/ 42 w 144"/>
              <a:gd name="T47" fmla="*/ 138 h 201"/>
              <a:gd name="T48" fmla="*/ 42 w 144"/>
              <a:gd name="T49" fmla="*/ 152 h 201"/>
              <a:gd name="T50" fmla="*/ 42 w 144"/>
              <a:gd name="T51" fmla="*/ 172 h 201"/>
              <a:gd name="T52" fmla="*/ 52 w 144"/>
              <a:gd name="T53" fmla="*/ 185 h 201"/>
              <a:gd name="T54" fmla="*/ 54 w 144"/>
              <a:gd name="T55" fmla="*/ 190 h 201"/>
              <a:gd name="T56" fmla="*/ 67 w 144"/>
              <a:gd name="T57" fmla="*/ 201 h 201"/>
              <a:gd name="T58" fmla="*/ 77 w 144"/>
              <a:gd name="T59" fmla="*/ 201 h 201"/>
              <a:gd name="T60" fmla="*/ 89 w 144"/>
              <a:gd name="T61" fmla="*/ 190 h 201"/>
              <a:gd name="T62" fmla="*/ 91 w 144"/>
              <a:gd name="T63" fmla="*/ 185 h 201"/>
              <a:gd name="T64" fmla="*/ 101 w 144"/>
              <a:gd name="T65" fmla="*/ 172 h 201"/>
              <a:gd name="T66" fmla="*/ 101 w 144"/>
              <a:gd name="T67" fmla="*/ 146 h 201"/>
              <a:gd name="T68" fmla="*/ 101 w 144"/>
              <a:gd name="T69" fmla="*/ 138 h 201"/>
              <a:gd name="T70" fmla="*/ 144 w 144"/>
              <a:gd name="T71" fmla="*/ 72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4" h="201">
                <a:moveTo>
                  <a:pt x="95" y="172"/>
                </a:moveTo>
                <a:cubicBezTo>
                  <a:pt x="95" y="174"/>
                  <a:pt x="94" y="176"/>
                  <a:pt x="92" y="177"/>
                </a:cubicBezTo>
                <a:cubicBezTo>
                  <a:pt x="91" y="178"/>
                  <a:pt x="90" y="178"/>
                  <a:pt x="89" y="178"/>
                </a:cubicBezTo>
                <a:cubicBezTo>
                  <a:pt x="54" y="178"/>
                  <a:pt x="54" y="178"/>
                  <a:pt x="54" y="178"/>
                </a:cubicBezTo>
                <a:cubicBezTo>
                  <a:pt x="53" y="178"/>
                  <a:pt x="52" y="178"/>
                  <a:pt x="51" y="177"/>
                </a:cubicBezTo>
                <a:cubicBezTo>
                  <a:pt x="50" y="176"/>
                  <a:pt x="49" y="174"/>
                  <a:pt x="49" y="172"/>
                </a:cubicBezTo>
                <a:cubicBezTo>
                  <a:pt x="49" y="152"/>
                  <a:pt x="49" y="152"/>
                  <a:pt x="49" y="152"/>
                </a:cubicBezTo>
                <a:cubicBezTo>
                  <a:pt x="95" y="152"/>
                  <a:pt x="95" y="152"/>
                  <a:pt x="95" y="152"/>
                </a:cubicBezTo>
                <a:cubicBezTo>
                  <a:pt x="95" y="172"/>
                  <a:pt x="95" y="172"/>
                  <a:pt x="95" y="172"/>
                </a:cubicBezTo>
                <a:close/>
                <a:moveTo>
                  <a:pt x="45" y="36"/>
                </a:moveTo>
                <a:cubicBezTo>
                  <a:pt x="34" y="44"/>
                  <a:pt x="27" y="57"/>
                  <a:pt x="27" y="72"/>
                </a:cubicBezTo>
                <a:cubicBezTo>
                  <a:pt x="27" y="86"/>
                  <a:pt x="33" y="98"/>
                  <a:pt x="43" y="106"/>
                </a:cubicBezTo>
                <a:cubicBezTo>
                  <a:pt x="44" y="107"/>
                  <a:pt x="44" y="109"/>
                  <a:pt x="43" y="111"/>
                </a:cubicBezTo>
                <a:cubicBezTo>
                  <a:pt x="43" y="111"/>
                  <a:pt x="43" y="111"/>
                  <a:pt x="43" y="111"/>
                </a:cubicBezTo>
                <a:cubicBezTo>
                  <a:pt x="42" y="112"/>
                  <a:pt x="40" y="113"/>
                  <a:pt x="38" y="111"/>
                </a:cubicBezTo>
                <a:cubicBezTo>
                  <a:pt x="27" y="102"/>
                  <a:pt x="20" y="88"/>
                  <a:pt x="20" y="72"/>
                </a:cubicBezTo>
                <a:cubicBezTo>
                  <a:pt x="20" y="55"/>
                  <a:pt x="28" y="40"/>
                  <a:pt x="41" y="31"/>
                </a:cubicBezTo>
                <a:cubicBezTo>
                  <a:pt x="42" y="29"/>
                  <a:pt x="44" y="30"/>
                  <a:pt x="46" y="31"/>
                </a:cubicBezTo>
                <a:cubicBezTo>
                  <a:pt x="46" y="31"/>
                  <a:pt x="46" y="31"/>
                  <a:pt x="46" y="31"/>
                </a:cubicBezTo>
                <a:cubicBezTo>
                  <a:pt x="47" y="33"/>
                  <a:pt x="46" y="35"/>
                  <a:pt x="45" y="36"/>
                </a:cubicBezTo>
                <a:close/>
                <a:moveTo>
                  <a:pt x="144" y="72"/>
                </a:moveTo>
                <a:cubicBezTo>
                  <a:pt x="144" y="32"/>
                  <a:pt x="111" y="0"/>
                  <a:pt x="72" y="0"/>
                </a:cubicBezTo>
                <a:cubicBezTo>
                  <a:pt x="32" y="0"/>
                  <a:pt x="0" y="32"/>
                  <a:pt x="0" y="72"/>
                </a:cubicBezTo>
                <a:cubicBezTo>
                  <a:pt x="0" y="101"/>
                  <a:pt x="17" y="126"/>
                  <a:pt x="42" y="138"/>
                </a:cubicBezTo>
                <a:cubicBezTo>
                  <a:pt x="42" y="152"/>
                  <a:pt x="42" y="152"/>
                  <a:pt x="42" y="152"/>
                </a:cubicBezTo>
                <a:cubicBezTo>
                  <a:pt x="42" y="172"/>
                  <a:pt x="42" y="172"/>
                  <a:pt x="42" y="172"/>
                </a:cubicBezTo>
                <a:cubicBezTo>
                  <a:pt x="42" y="178"/>
                  <a:pt x="46" y="184"/>
                  <a:pt x="52" y="185"/>
                </a:cubicBezTo>
                <a:cubicBezTo>
                  <a:pt x="53" y="187"/>
                  <a:pt x="53" y="188"/>
                  <a:pt x="54" y="190"/>
                </a:cubicBezTo>
                <a:cubicBezTo>
                  <a:pt x="57" y="197"/>
                  <a:pt x="63" y="201"/>
                  <a:pt x="67" y="201"/>
                </a:cubicBezTo>
                <a:cubicBezTo>
                  <a:pt x="77" y="201"/>
                  <a:pt x="77" y="201"/>
                  <a:pt x="77" y="201"/>
                </a:cubicBezTo>
                <a:cubicBezTo>
                  <a:pt x="81" y="201"/>
                  <a:pt x="86" y="197"/>
                  <a:pt x="89" y="190"/>
                </a:cubicBezTo>
                <a:cubicBezTo>
                  <a:pt x="90" y="188"/>
                  <a:pt x="91" y="187"/>
                  <a:pt x="91" y="185"/>
                </a:cubicBezTo>
                <a:cubicBezTo>
                  <a:pt x="97" y="184"/>
                  <a:pt x="101" y="178"/>
                  <a:pt x="101" y="172"/>
                </a:cubicBezTo>
                <a:cubicBezTo>
                  <a:pt x="101" y="146"/>
                  <a:pt x="101" y="146"/>
                  <a:pt x="101" y="146"/>
                </a:cubicBezTo>
                <a:cubicBezTo>
                  <a:pt x="101" y="138"/>
                  <a:pt x="101" y="138"/>
                  <a:pt x="101" y="138"/>
                </a:cubicBezTo>
                <a:cubicBezTo>
                  <a:pt x="126" y="126"/>
                  <a:pt x="144" y="101"/>
                  <a:pt x="144" y="72"/>
                </a:cubicBezTo>
                <a:close/>
              </a:path>
            </a:pathLst>
          </a:custGeom>
          <a:solidFill>
            <a:srgbClr val="14907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Oval 41"/>
          <p:cNvSpPr>
            <a:spLocks noChangeArrowheads="1"/>
          </p:cNvSpPr>
          <p:nvPr/>
        </p:nvSpPr>
        <p:spPr bwMode="auto">
          <a:xfrm>
            <a:off x="4931304" y="3249082"/>
            <a:ext cx="587375" cy="587375"/>
          </a:xfrm>
          <a:prstGeom prst="ellipse">
            <a:avLst/>
          </a:prstGeom>
          <a:solidFill>
            <a:srgbClr val="58507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42"/>
          <p:cNvSpPr>
            <a:spLocks/>
          </p:cNvSpPr>
          <p:nvPr/>
        </p:nvSpPr>
        <p:spPr bwMode="auto">
          <a:xfrm>
            <a:off x="5215467" y="1775882"/>
            <a:ext cx="6408738" cy="3533775"/>
          </a:xfrm>
          <a:custGeom>
            <a:avLst/>
            <a:gdLst>
              <a:gd name="T0" fmla="*/ 1384 w 5566"/>
              <a:gd name="T1" fmla="*/ 3069 h 3069"/>
              <a:gd name="T2" fmla="*/ 0 w 5566"/>
              <a:gd name="T3" fmla="*/ 1535 h 3069"/>
              <a:gd name="T4" fmla="*/ 1385 w 5566"/>
              <a:gd name="T5" fmla="*/ 0 h 3069"/>
              <a:gd name="T6" fmla="*/ 2052 w 5566"/>
              <a:gd name="T7" fmla="*/ 666 h 3069"/>
              <a:gd name="T8" fmla="*/ 1823 w 5566"/>
              <a:gd name="T9" fmla="*/ 883 h 3069"/>
              <a:gd name="T10" fmla="*/ 5566 w 5566"/>
              <a:gd name="T11" fmla="*/ 883 h 3069"/>
              <a:gd name="T12" fmla="*/ 5566 w 5566"/>
              <a:gd name="T13" fmla="*/ 2187 h 3069"/>
              <a:gd name="T14" fmla="*/ 1842 w 5566"/>
              <a:gd name="T15" fmla="*/ 2187 h 3069"/>
              <a:gd name="T16" fmla="*/ 2067 w 5566"/>
              <a:gd name="T17" fmla="*/ 2390 h 3069"/>
              <a:gd name="T18" fmla="*/ 1384 w 5566"/>
              <a:gd name="T19" fmla="*/ 3069 h 30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566" h="3069">
                <a:moveTo>
                  <a:pt x="1384" y="3069"/>
                </a:moveTo>
                <a:cubicBezTo>
                  <a:pt x="0" y="1535"/>
                  <a:pt x="0" y="1535"/>
                  <a:pt x="0" y="1535"/>
                </a:cubicBezTo>
                <a:cubicBezTo>
                  <a:pt x="1385" y="0"/>
                  <a:pt x="1385" y="0"/>
                  <a:pt x="1385" y="0"/>
                </a:cubicBezTo>
                <a:cubicBezTo>
                  <a:pt x="2052" y="666"/>
                  <a:pt x="2052" y="666"/>
                  <a:pt x="2052" y="666"/>
                </a:cubicBezTo>
                <a:cubicBezTo>
                  <a:pt x="1823" y="883"/>
                  <a:pt x="1823" y="883"/>
                  <a:pt x="1823" y="883"/>
                </a:cubicBezTo>
                <a:cubicBezTo>
                  <a:pt x="5566" y="883"/>
                  <a:pt x="5566" y="883"/>
                  <a:pt x="5566" y="883"/>
                </a:cubicBezTo>
                <a:cubicBezTo>
                  <a:pt x="5566" y="1221"/>
                  <a:pt x="5566" y="1848"/>
                  <a:pt x="5566" y="2187"/>
                </a:cubicBezTo>
                <a:cubicBezTo>
                  <a:pt x="1842" y="2187"/>
                  <a:pt x="1842" y="2187"/>
                  <a:pt x="1842" y="2187"/>
                </a:cubicBezTo>
                <a:cubicBezTo>
                  <a:pt x="2067" y="2390"/>
                  <a:pt x="2067" y="2390"/>
                  <a:pt x="2067" y="2390"/>
                </a:cubicBezTo>
                <a:cubicBezTo>
                  <a:pt x="1384" y="3069"/>
                  <a:pt x="1384" y="3069"/>
                  <a:pt x="1384" y="3069"/>
                </a:cubicBezTo>
                <a:close/>
              </a:path>
            </a:pathLst>
          </a:custGeom>
          <a:solidFill>
            <a:srgbClr val="14907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43"/>
          <p:cNvSpPr>
            <a:spLocks noEditPoints="1"/>
          </p:cNvSpPr>
          <p:nvPr/>
        </p:nvSpPr>
        <p:spPr bwMode="auto">
          <a:xfrm>
            <a:off x="4318529" y="2637894"/>
            <a:ext cx="1811338" cy="1811338"/>
          </a:xfrm>
          <a:custGeom>
            <a:avLst/>
            <a:gdLst>
              <a:gd name="T0" fmla="*/ 787 w 1573"/>
              <a:gd name="T1" fmla="*/ 0 h 1573"/>
              <a:gd name="T2" fmla="*/ 1573 w 1573"/>
              <a:gd name="T3" fmla="*/ 786 h 1573"/>
              <a:gd name="T4" fmla="*/ 787 w 1573"/>
              <a:gd name="T5" fmla="*/ 1573 h 1573"/>
              <a:gd name="T6" fmla="*/ 0 w 1573"/>
              <a:gd name="T7" fmla="*/ 786 h 1573"/>
              <a:gd name="T8" fmla="*/ 787 w 1573"/>
              <a:gd name="T9" fmla="*/ 0 h 1573"/>
              <a:gd name="T10" fmla="*/ 787 w 1573"/>
              <a:gd name="T11" fmla="*/ 144 h 1573"/>
              <a:gd name="T12" fmla="*/ 145 w 1573"/>
              <a:gd name="T13" fmla="*/ 786 h 1573"/>
              <a:gd name="T14" fmla="*/ 787 w 1573"/>
              <a:gd name="T15" fmla="*/ 1428 h 1573"/>
              <a:gd name="T16" fmla="*/ 1429 w 1573"/>
              <a:gd name="T17" fmla="*/ 786 h 1573"/>
              <a:gd name="T18" fmla="*/ 787 w 1573"/>
              <a:gd name="T19" fmla="*/ 144 h 1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73" h="1573">
                <a:moveTo>
                  <a:pt x="787" y="0"/>
                </a:moveTo>
                <a:cubicBezTo>
                  <a:pt x="1221" y="0"/>
                  <a:pt x="1573" y="352"/>
                  <a:pt x="1573" y="786"/>
                </a:cubicBezTo>
                <a:cubicBezTo>
                  <a:pt x="1573" y="1221"/>
                  <a:pt x="1221" y="1573"/>
                  <a:pt x="787" y="1573"/>
                </a:cubicBezTo>
                <a:cubicBezTo>
                  <a:pt x="352" y="1573"/>
                  <a:pt x="0" y="1221"/>
                  <a:pt x="0" y="786"/>
                </a:cubicBezTo>
                <a:cubicBezTo>
                  <a:pt x="0" y="352"/>
                  <a:pt x="352" y="0"/>
                  <a:pt x="787" y="0"/>
                </a:cubicBezTo>
                <a:close/>
                <a:moveTo>
                  <a:pt x="787" y="144"/>
                </a:moveTo>
                <a:cubicBezTo>
                  <a:pt x="432" y="144"/>
                  <a:pt x="145" y="432"/>
                  <a:pt x="145" y="786"/>
                </a:cubicBezTo>
                <a:cubicBezTo>
                  <a:pt x="145" y="1141"/>
                  <a:pt x="432" y="1428"/>
                  <a:pt x="787" y="1428"/>
                </a:cubicBezTo>
                <a:cubicBezTo>
                  <a:pt x="1141" y="1428"/>
                  <a:pt x="1429" y="1141"/>
                  <a:pt x="1429" y="786"/>
                </a:cubicBezTo>
                <a:cubicBezTo>
                  <a:pt x="1429" y="432"/>
                  <a:pt x="1141" y="144"/>
                  <a:pt x="787" y="144"/>
                </a:cubicBezTo>
                <a:close/>
              </a:path>
            </a:pathLst>
          </a:custGeom>
          <a:solidFill>
            <a:srgbClr val="B99E6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44"/>
          <p:cNvSpPr>
            <a:spLocks noEditPoints="1"/>
          </p:cNvSpPr>
          <p:nvPr/>
        </p:nvSpPr>
        <p:spPr bwMode="auto">
          <a:xfrm>
            <a:off x="3721629" y="2040994"/>
            <a:ext cx="3005138" cy="3005138"/>
          </a:xfrm>
          <a:custGeom>
            <a:avLst/>
            <a:gdLst>
              <a:gd name="T0" fmla="*/ 1305 w 2610"/>
              <a:gd name="T1" fmla="*/ 0 h 2609"/>
              <a:gd name="T2" fmla="*/ 2610 w 2610"/>
              <a:gd name="T3" fmla="*/ 1304 h 2609"/>
              <a:gd name="T4" fmla="*/ 1305 w 2610"/>
              <a:gd name="T5" fmla="*/ 2609 h 2609"/>
              <a:gd name="T6" fmla="*/ 0 w 2610"/>
              <a:gd name="T7" fmla="*/ 1304 h 2609"/>
              <a:gd name="T8" fmla="*/ 1305 w 2610"/>
              <a:gd name="T9" fmla="*/ 0 h 2609"/>
              <a:gd name="T10" fmla="*/ 1305 w 2610"/>
              <a:gd name="T11" fmla="*/ 144 h 2609"/>
              <a:gd name="T12" fmla="*/ 145 w 2610"/>
              <a:gd name="T13" fmla="*/ 1304 h 2609"/>
              <a:gd name="T14" fmla="*/ 1305 w 2610"/>
              <a:gd name="T15" fmla="*/ 2464 h 2609"/>
              <a:gd name="T16" fmla="*/ 2465 w 2610"/>
              <a:gd name="T17" fmla="*/ 1304 h 2609"/>
              <a:gd name="T18" fmla="*/ 1305 w 2610"/>
              <a:gd name="T19" fmla="*/ 144 h 2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10" h="2609">
                <a:moveTo>
                  <a:pt x="1305" y="0"/>
                </a:moveTo>
                <a:cubicBezTo>
                  <a:pt x="2025" y="0"/>
                  <a:pt x="2610" y="584"/>
                  <a:pt x="2610" y="1304"/>
                </a:cubicBezTo>
                <a:cubicBezTo>
                  <a:pt x="2610" y="2025"/>
                  <a:pt x="2025" y="2609"/>
                  <a:pt x="1305" y="2609"/>
                </a:cubicBezTo>
                <a:cubicBezTo>
                  <a:pt x="584" y="2609"/>
                  <a:pt x="0" y="2025"/>
                  <a:pt x="0" y="1304"/>
                </a:cubicBezTo>
                <a:cubicBezTo>
                  <a:pt x="0" y="584"/>
                  <a:pt x="584" y="0"/>
                  <a:pt x="1305" y="0"/>
                </a:cubicBezTo>
                <a:close/>
                <a:moveTo>
                  <a:pt x="1305" y="144"/>
                </a:moveTo>
                <a:cubicBezTo>
                  <a:pt x="664" y="144"/>
                  <a:pt x="145" y="664"/>
                  <a:pt x="145" y="1304"/>
                </a:cubicBezTo>
                <a:cubicBezTo>
                  <a:pt x="145" y="1945"/>
                  <a:pt x="664" y="2464"/>
                  <a:pt x="1305" y="2464"/>
                </a:cubicBezTo>
                <a:cubicBezTo>
                  <a:pt x="1946" y="2464"/>
                  <a:pt x="2465" y="1945"/>
                  <a:pt x="2465" y="1304"/>
                </a:cubicBezTo>
                <a:cubicBezTo>
                  <a:pt x="2465" y="664"/>
                  <a:pt x="1946" y="144"/>
                  <a:pt x="1305" y="144"/>
                </a:cubicBezTo>
                <a:close/>
              </a:path>
            </a:pathLst>
          </a:custGeom>
          <a:solidFill>
            <a:srgbClr val="B99E6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45"/>
          <p:cNvSpPr>
            <a:spLocks/>
          </p:cNvSpPr>
          <p:nvPr/>
        </p:nvSpPr>
        <p:spPr bwMode="auto">
          <a:xfrm>
            <a:off x="7587192" y="3417357"/>
            <a:ext cx="101600" cy="120650"/>
          </a:xfrm>
          <a:custGeom>
            <a:avLst/>
            <a:gdLst>
              <a:gd name="T0" fmla="*/ 9 w 64"/>
              <a:gd name="T1" fmla="*/ 18 h 76"/>
              <a:gd name="T2" fmla="*/ 9 w 64"/>
              <a:gd name="T3" fmla="*/ 76 h 76"/>
              <a:gd name="T4" fmla="*/ 0 w 64"/>
              <a:gd name="T5" fmla="*/ 76 h 76"/>
              <a:gd name="T6" fmla="*/ 0 w 64"/>
              <a:gd name="T7" fmla="*/ 0 h 76"/>
              <a:gd name="T8" fmla="*/ 7 w 64"/>
              <a:gd name="T9" fmla="*/ 0 h 76"/>
              <a:gd name="T10" fmla="*/ 54 w 64"/>
              <a:gd name="T11" fmla="*/ 59 h 76"/>
              <a:gd name="T12" fmla="*/ 54 w 64"/>
              <a:gd name="T13" fmla="*/ 0 h 76"/>
              <a:gd name="T14" fmla="*/ 64 w 64"/>
              <a:gd name="T15" fmla="*/ 0 h 76"/>
              <a:gd name="T16" fmla="*/ 64 w 64"/>
              <a:gd name="T17" fmla="*/ 76 h 76"/>
              <a:gd name="T18" fmla="*/ 56 w 64"/>
              <a:gd name="T19" fmla="*/ 76 h 76"/>
              <a:gd name="T20" fmla="*/ 9 w 64"/>
              <a:gd name="T21" fmla="*/ 18 h 76"/>
              <a:gd name="T22" fmla="*/ 9 w 64"/>
              <a:gd name="T23" fmla="*/ 18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4" h="76">
                <a:moveTo>
                  <a:pt x="9" y="18"/>
                </a:moveTo>
                <a:lnTo>
                  <a:pt x="9" y="76"/>
                </a:lnTo>
                <a:lnTo>
                  <a:pt x="0" y="76"/>
                </a:lnTo>
                <a:lnTo>
                  <a:pt x="0" y="0"/>
                </a:lnTo>
                <a:lnTo>
                  <a:pt x="7" y="0"/>
                </a:lnTo>
                <a:lnTo>
                  <a:pt x="54" y="59"/>
                </a:lnTo>
                <a:lnTo>
                  <a:pt x="54" y="0"/>
                </a:lnTo>
                <a:lnTo>
                  <a:pt x="64" y="0"/>
                </a:lnTo>
                <a:lnTo>
                  <a:pt x="64" y="76"/>
                </a:lnTo>
                <a:lnTo>
                  <a:pt x="56" y="76"/>
                </a:lnTo>
                <a:lnTo>
                  <a:pt x="9" y="18"/>
                </a:lnTo>
                <a:lnTo>
                  <a:pt x="9" y="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46"/>
          <p:cNvSpPr>
            <a:spLocks noEditPoints="1"/>
          </p:cNvSpPr>
          <p:nvPr/>
        </p:nvSpPr>
        <p:spPr bwMode="auto">
          <a:xfrm>
            <a:off x="7707842" y="3447519"/>
            <a:ext cx="82550" cy="92075"/>
          </a:xfrm>
          <a:custGeom>
            <a:avLst/>
            <a:gdLst>
              <a:gd name="T0" fmla="*/ 25 w 71"/>
              <a:gd name="T1" fmla="*/ 79 h 79"/>
              <a:gd name="T2" fmla="*/ 15 w 71"/>
              <a:gd name="T3" fmla="*/ 78 h 79"/>
              <a:gd name="T4" fmla="*/ 7 w 71"/>
              <a:gd name="T5" fmla="*/ 72 h 79"/>
              <a:gd name="T6" fmla="*/ 2 w 71"/>
              <a:gd name="T7" fmla="*/ 65 h 79"/>
              <a:gd name="T8" fmla="*/ 0 w 71"/>
              <a:gd name="T9" fmla="*/ 55 h 79"/>
              <a:gd name="T10" fmla="*/ 2 w 71"/>
              <a:gd name="T11" fmla="*/ 46 h 79"/>
              <a:gd name="T12" fmla="*/ 9 w 71"/>
              <a:gd name="T13" fmla="*/ 38 h 79"/>
              <a:gd name="T14" fmla="*/ 19 w 71"/>
              <a:gd name="T15" fmla="*/ 33 h 79"/>
              <a:gd name="T16" fmla="*/ 32 w 71"/>
              <a:gd name="T17" fmla="*/ 32 h 79"/>
              <a:gd name="T18" fmla="*/ 43 w 71"/>
              <a:gd name="T19" fmla="*/ 33 h 79"/>
              <a:gd name="T20" fmla="*/ 54 w 71"/>
              <a:gd name="T21" fmla="*/ 35 h 79"/>
              <a:gd name="T22" fmla="*/ 54 w 71"/>
              <a:gd name="T23" fmla="*/ 29 h 79"/>
              <a:gd name="T24" fmla="*/ 48 w 71"/>
              <a:gd name="T25" fmla="*/ 14 h 79"/>
              <a:gd name="T26" fmla="*/ 33 w 71"/>
              <a:gd name="T27" fmla="*/ 9 h 79"/>
              <a:gd name="T28" fmla="*/ 9 w 71"/>
              <a:gd name="T29" fmla="*/ 18 h 79"/>
              <a:gd name="T30" fmla="*/ 4 w 71"/>
              <a:gd name="T31" fmla="*/ 10 h 79"/>
              <a:gd name="T32" fmla="*/ 34 w 71"/>
              <a:gd name="T33" fmla="*/ 0 h 79"/>
              <a:gd name="T34" fmla="*/ 58 w 71"/>
              <a:gd name="T35" fmla="*/ 8 h 79"/>
              <a:gd name="T36" fmla="*/ 67 w 71"/>
              <a:gd name="T37" fmla="*/ 31 h 79"/>
              <a:gd name="T38" fmla="*/ 67 w 71"/>
              <a:gd name="T39" fmla="*/ 62 h 79"/>
              <a:gd name="T40" fmla="*/ 71 w 71"/>
              <a:gd name="T41" fmla="*/ 67 h 79"/>
              <a:gd name="T42" fmla="*/ 71 w 71"/>
              <a:gd name="T43" fmla="*/ 78 h 79"/>
              <a:gd name="T44" fmla="*/ 67 w 71"/>
              <a:gd name="T45" fmla="*/ 78 h 79"/>
              <a:gd name="T46" fmla="*/ 64 w 71"/>
              <a:gd name="T47" fmla="*/ 78 h 79"/>
              <a:gd name="T48" fmla="*/ 58 w 71"/>
              <a:gd name="T49" fmla="*/ 76 h 79"/>
              <a:gd name="T50" fmla="*/ 56 w 71"/>
              <a:gd name="T51" fmla="*/ 71 h 79"/>
              <a:gd name="T52" fmla="*/ 55 w 71"/>
              <a:gd name="T53" fmla="*/ 65 h 79"/>
              <a:gd name="T54" fmla="*/ 42 w 71"/>
              <a:gd name="T55" fmla="*/ 76 h 79"/>
              <a:gd name="T56" fmla="*/ 25 w 71"/>
              <a:gd name="T57" fmla="*/ 79 h 79"/>
              <a:gd name="T58" fmla="*/ 29 w 71"/>
              <a:gd name="T59" fmla="*/ 70 h 79"/>
              <a:gd name="T60" fmla="*/ 42 w 71"/>
              <a:gd name="T61" fmla="*/ 67 h 79"/>
              <a:gd name="T62" fmla="*/ 51 w 71"/>
              <a:gd name="T63" fmla="*/ 60 h 79"/>
              <a:gd name="T64" fmla="*/ 54 w 71"/>
              <a:gd name="T65" fmla="*/ 54 h 79"/>
              <a:gd name="T66" fmla="*/ 54 w 71"/>
              <a:gd name="T67" fmla="*/ 43 h 79"/>
              <a:gd name="T68" fmla="*/ 34 w 71"/>
              <a:gd name="T69" fmla="*/ 39 h 79"/>
              <a:gd name="T70" fmla="*/ 18 w 71"/>
              <a:gd name="T71" fmla="*/ 44 h 79"/>
              <a:gd name="T72" fmla="*/ 12 w 71"/>
              <a:gd name="T73" fmla="*/ 54 h 79"/>
              <a:gd name="T74" fmla="*/ 13 w 71"/>
              <a:gd name="T75" fmla="*/ 60 h 79"/>
              <a:gd name="T76" fmla="*/ 17 w 71"/>
              <a:gd name="T77" fmla="*/ 65 h 79"/>
              <a:gd name="T78" fmla="*/ 22 w 71"/>
              <a:gd name="T79" fmla="*/ 68 h 79"/>
              <a:gd name="T80" fmla="*/ 29 w 71"/>
              <a:gd name="T81" fmla="*/ 7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1" h="79">
                <a:moveTo>
                  <a:pt x="25" y="79"/>
                </a:moveTo>
                <a:cubicBezTo>
                  <a:pt x="22" y="79"/>
                  <a:pt x="18" y="79"/>
                  <a:pt x="15" y="78"/>
                </a:cubicBezTo>
                <a:cubicBezTo>
                  <a:pt x="12" y="76"/>
                  <a:pt x="9" y="75"/>
                  <a:pt x="7" y="72"/>
                </a:cubicBezTo>
                <a:cubicBezTo>
                  <a:pt x="5" y="70"/>
                  <a:pt x="3" y="68"/>
                  <a:pt x="2" y="65"/>
                </a:cubicBezTo>
                <a:cubicBezTo>
                  <a:pt x="0" y="62"/>
                  <a:pt x="0" y="59"/>
                  <a:pt x="0" y="55"/>
                </a:cubicBezTo>
                <a:cubicBezTo>
                  <a:pt x="0" y="52"/>
                  <a:pt x="0" y="49"/>
                  <a:pt x="2" y="46"/>
                </a:cubicBezTo>
                <a:cubicBezTo>
                  <a:pt x="4" y="43"/>
                  <a:pt x="6" y="40"/>
                  <a:pt x="9" y="38"/>
                </a:cubicBezTo>
                <a:cubicBezTo>
                  <a:pt x="12" y="36"/>
                  <a:pt x="15" y="35"/>
                  <a:pt x="19" y="33"/>
                </a:cubicBezTo>
                <a:cubicBezTo>
                  <a:pt x="23" y="32"/>
                  <a:pt x="27" y="32"/>
                  <a:pt x="32" y="32"/>
                </a:cubicBezTo>
                <a:cubicBezTo>
                  <a:pt x="36" y="32"/>
                  <a:pt x="40" y="32"/>
                  <a:pt x="43" y="33"/>
                </a:cubicBezTo>
                <a:cubicBezTo>
                  <a:pt x="47" y="33"/>
                  <a:pt x="51" y="34"/>
                  <a:pt x="54" y="35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3"/>
                  <a:pt x="52" y="18"/>
                  <a:pt x="48" y="14"/>
                </a:cubicBezTo>
                <a:cubicBezTo>
                  <a:pt x="45" y="11"/>
                  <a:pt x="40" y="9"/>
                  <a:pt x="33" y="9"/>
                </a:cubicBezTo>
                <a:cubicBezTo>
                  <a:pt x="25" y="9"/>
                  <a:pt x="17" y="12"/>
                  <a:pt x="9" y="18"/>
                </a:cubicBezTo>
                <a:cubicBezTo>
                  <a:pt x="4" y="10"/>
                  <a:pt x="4" y="10"/>
                  <a:pt x="4" y="10"/>
                </a:cubicBezTo>
                <a:cubicBezTo>
                  <a:pt x="14" y="3"/>
                  <a:pt x="24" y="0"/>
                  <a:pt x="34" y="0"/>
                </a:cubicBezTo>
                <a:cubicBezTo>
                  <a:pt x="45" y="0"/>
                  <a:pt x="52" y="2"/>
                  <a:pt x="58" y="8"/>
                </a:cubicBezTo>
                <a:cubicBezTo>
                  <a:pt x="64" y="13"/>
                  <a:pt x="67" y="21"/>
                  <a:pt x="67" y="31"/>
                </a:cubicBezTo>
                <a:cubicBezTo>
                  <a:pt x="67" y="62"/>
                  <a:pt x="67" y="62"/>
                  <a:pt x="67" y="62"/>
                </a:cubicBezTo>
                <a:cubicBezTo>
                  <a:pt x="67" y="65"/>
                  <a:pt x="68" y="67"/>
                  <a:pt x="71" y="67"/>
                </a:cubicBezTo>
                <a:cubicBezTo>
                  <a:pt x="71" y="78"/>
                  <a:pt x="71" y="78"/>
                  <a:pt x="71" y="78"/>
                </a:cubicBezTo>
                <a:cubicBezTo>
                  <a:pt x="69" y="78"/>
                  <a:pt x="68" y="78"/>
                  <a:pt x="67" y="78"/>
                </a:cubicBezTo>
                <a:cubicBezTo>
                  <a:pt x="66" y="78"/>
                  <a:pt x="65" y="78"/>
                  <a:pt x="64" y="78"/>
                </a:cubicBezTo>
                <a:cubicBezTo>
                  <a:pt x="62" y="78"/>
                  <a:pt x="60" y="78"/>
                  <a:pt x="58" y="76"/>
                </a:cubicBezTo>
                <a:cubicBezTo>
                  <a:pt x="57" y="75"/>
                  <a:pt x="56" y="73"/>
                  <a:pt x="56" y="71"/>
                </a:cubicBezTo>
                <a:cubicBezTo>
                  <a:pt x="55" y="65"/>
                  <a:pt x="55" y="65"/>
                  <a:pt x="55" y="65"/>
                </a:cubicBezTo>
                <a:cubicBezTo>
                  <a:pt x="52" y="70"/>
                  <a:pt x="48" y="73"/>
                  <a:pt x="42" y="76"/>
                </a:cubicBezTo>
                <a:cubicBezTo>
                  <a:pt x="37" y="78"/>
                  <a:pt x="31" y="79"/>
                  <a:pt x="25" y="79"/>
                </a:cubicBezTo>
                <a:close/>
                <a:moveTo>
                  <a:pt x="29" y="70"/>
                </a:moveTo>
                <a:cubicBezTo>
                  <a:pt x="33" y="70"/>
                  <a:pt x="38" y="69"/>
                  <a:pt x="42" y="67"/>
                </a:cubicBezTo>
                <a:cubicBezTo>
                  <a:pt x="46" y="65"/>
                  <a:pt x="49" y="63"/>
                  <a:pt x="51" y="60"/>
                </a:cubicBezTo>
                <a:cubicBezTo>
                  <a:pt x="53" y="58"/>
                  <a:pt x="54" y="56"/>
                  <a:pt x="54" y="54"/>
                </a:cubicBezTo>
                <a:cubicBezTo>
                  <a:pt x="54" y="43"/>
                  <a:pt x="54" y="43"/>
                  <a:pt x="54" y="43"/>
                </a:cubicBezTo>
                <a:cubicBezTo>
                  <a:pt x="47" y="41"/>
                  <a:pt x="41" y="39"/>
                  <a:pt x="34" y="39"/>
                </a:cubicBezTo>
                <a:cubicBezTo>
                  <a:pt x="27" y="39"/>
                  <a:pt x="22" y="41"/>
                  <a:pt x="18" y="44"/>
                </a:cubicBezTo>
                <a:cubicBezTo>
                  <a:pt x="14" y="46"/>
                  <a:pt x="12" y="50"/>
                  <a:pt x="12" y="54"/>
                </a:cubicBezTo>
                <a:cubicBezTo>
                  <a:pt x="12" y="56"/>
                  <a:pt x="12" y="58"/>
                  <a:pt x="13" y="60"/>
                </a:cubicBezTo>
                <a:cubicBezTo>
                  <a:pt x="14" y="62"/>
                  <a:pt x="15" y="64"/>
                  <a:pt x="17" y="65"/>
                </a:cubicBezTo>
                <a:cubicBezTo>
                  <a:pt x="18" y="67"/>
                  <a:pt x="20" y="68"/>
                  <a:pt x="22" y="68"/>
                </a:cubicBezTo>
                <a:cubicBezTo>
                  <a:pt x="24" y="69"/>
                  <a:pt x="26" y="70"/>
                  <a:pt x="29" y="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47"/>
          <p:cNvSpPr>
            <a:spLocks/>
          </p:cNvSpPr>
          <p:nvPr/>
        </p:nvSpPr>
        <p:spPr bwMode="auto">
          <a:xfrm>
            <a:off x="7807854" y="3447519"/>
            <a:ext cx="133350" cy="90488"/>
          </a:xfrm>
          <a:custGeom>
            <a:avLst/>
            <a:gdLst>
              <a:gd name="T0" fmla="*/ 116 w 116"/>
              <a:gd name="T1" fmla="*/ 78 h 78"/>
              <a:gd name="T2" fmla="*/ 103 w 116"/>
              <a:gd name="T3" fmla="*/ 78 h 78"/>
              <a:gd name="T4" fmla="*/ 103 w 116"/>
              <a:gd name="T5" fmla="*/ 35 h 78"/>
              <a:gd name="T6" fmla="*/ 100 w 116"/>
              <a:gd name="T7" fmla="*/ 17 h 78"/>
              <a:gd name="T8" fmla="*/ 88 w 116"/>
              <a:gd name="T9" fmla="*/ 11 h 78"/>
              <a:gd name="T10" fmla="*/ 74 w 116"/>
              <a:gd name="T11" fmla="*/ 17 h 78"/>
              <a:gd name="T12" fmla="*/ 65 w 116"/>
              <a:gd name="T13" fmla="*/ 32 h 78"/>
              <a:gd name="T14" fmla="*/ 65 w 116"/>
              <a:gd name="T15" fmla="*/ 78 h 78"/>
              <a:gd name="T16" fmla="*/ 52 w 116"/>
              <a:gd name="T17" fmla="*/ 78 h 78"/>
              <a:gd name="T18" fmla="*/ 52 w 116"/>
              <a:gd name="T19" fmla="*/ 35 h 78"/>
              <a:gd name="T20" fmla="*/ 48 w 116"/>
              <a:gd name="T21" fmla="*/ 17 h 78"/>
              <a:gd name="T22" fmla="*/ 36 w 116"/>
              <a:gd name="T23" fmla="*/ 11 h 78"/>
              <a:gd name="T24" fmla="*/ 22 w 116"/>
              <a:gd name="T25" fmla="*/ 17 h 78"/>
              <a:gd name="T26" fmla="*/ 13 w 116"/>
              <a:gd name="T27" fmla="*/ 31 h 78"/>
              <a:gd name="T28" fmla="*/ 13 w 116"/>
              <a:gd name="T29" fmla="*/ 78 h 78"/>
              <a:gd name="T30" fmla="*/ 0 w 116"/>
              <a:gd name="T31" fmla="*/ 78 h 78"/>
              <a:gd name="T32" fmla="*/ 0 w 116"/>
              <a:gd name="T33" fmla="*/ 1 h 78"/>
              <a:gd name="T34" fmla="*/ 12 w 116"/>
              <a:gd name="T35" fmla="*/ 1 h 78"/>
              <a:gd name="T36" fmla="*/ 12 w 116"/>
              <a:gd name="T37" fmla="*/ 17 h 78"/>
              <a:gd name="T38" fmla="*/ 24 w 116"/>
              <a:gd name="T39" fmla="*/ 4 h 78"/>
              <a:gd name="T40" fmla="*/ 41 w 116"/>
              <a:gd name="T41" fmla="*/ 0 h 78"/>
              <a:gd name="T42" fmla="*/ 57 w 116"/>
              <a:gd name="T43" fmla="*/ 5 h 78"/>
              <a:gd name="T44" fmla="*/ 64 w 116"/>
              <a:gd name="T45" fmla="*/ 18 h 78"/>
              <a:gd name="T46" fmla="*/ 93 w 116"/>
              <a:gd name="T47" fmla="*/ 0 h 78"/>
              <a:gd name="T48" fmla="*/ 104 w 116"/>
              <a:gd name="T49" fmla="*/ 2 h 78"/>
              <a:gd name="T50" fmla="*/ 111 w 116"/>
              <a:gd name="T51" fmla="*/ 9 h 78"/>
              <a:gd name="T52" fmla="*/ 115 w 116"/>
              <a:gd name="T53" fmla="*/ 19 h 78"/>
              <a:gd name="T54" fmla="*/ 116 w 116"/>
              <a:gd name="T55" fmla="*/ 32 h 78"/>
              <a:gd name="T56" fmla="*/ 116 w 116"/>
              <a:gd name="T57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16" h="78">
                <a:moveTo>
                  <a:pt x="116" y="78"/>
                </a:moveTo>
                <a:cubicBezTo>
                  <a:pt x="103" y="78"/>
                  <a:pt x="103" y="78"/>
                  <a:pt x="103" y="78"/>
                </a:cubicBezTo>
                <a:cubicBezTo>
                  <a:pt x="103" y="35"/>
                  <a:pt x="103" y="35"/>
                  <a:pt x="103" y="35"/>
                </a:cubicBezTo>
                <a:cubicBezTo>
                  <a:pt x="103" y="27"/>
                  <a:pt x="102" y="21"/>
                  <a:pt x="100" y="17"/>
                </a:cubicBezTo>
                <a:cubicBezTo>
                  <a:pt x="97" y="13"/>
                  <a:pt x="93" y="11"/>
                  <a:pt x="88" y="11"/>
                </a:cubicBezTo>
                <a:cubicBezTo>
                  <a:pt x="83" y="11"/>
                  <a:pt x="78" y="13"/>
                  <a:pt x="74" y="17"/>
                </a:cubicBezTo>
                <a:cubicBezTo>
                  <a:pt x="70" y="21"/>
                  <a:pt x="67" y="26"/>
                  <a:pt x="65" y="32"/>
                </a:cubicBezTo>
                <a:cubicBezTo>
                  <a:pt x="65" y="78"/>
                  <a:pt x="65" y="78"/>
                  <a:pt x="65" y="78"/>
                </a:cubicBezTo>
                <a:cubicBezTo>
                  <a:pt x="52" y="78"/>
                  <a:pt x="52" y="78"/>
                  <a:pt x="52" y="78"/>
                </a:cubicBezTo>
                <a:cubicBezTo>
                  <a:pt x="52" y="35"/>
                  <a:pt x="52" y="35"/>
                  <a:pt x="52" y="35"/>
                </a:cubicBezTo>
                <a:cubicBezTo>
                  <a:pt x="52" y="27"/>
                  <a:pt x="51" y="21"/>
                  <a:pt x="48" y="17"/>
                </a:cubicBezTo>
                <a:cubicBezTo>
                  <a:pt x="45" y="13"/>
                  <a:pt x="42" y="11"/>
                  <a:pt x="36" y="11"/>
                </a:cubicBezTo>
                <a:cubicBezTo>
                  <a:pt x="31" y="11"/>
                  <a:pt x="27" y="13"/>
                  <a:pt x="22" y="17"/>
                </a:cubicBezTo>
                <a:cubicBezTo>
                  <a:pt x="18" y="20"/>
                  <a:pt x="15" y="25"/>
                  <a:pt x="13" y="31"/>
                </a:cubicBezTo>
                <a:cubicBezTo>
                  <a:pt x="13" y="78"/>
                  <a:pt x="13" y="78"/>
                  <a:pt x="13" y="78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1"/>
                  <a:pt x="0" y="1"/>
                  <a:pt x="0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7"/>
                  <a:pt x="12" y="17"/>
                  <a:pt x="12" y="17"/>
                </a:cubicBezTo>
                <a:cubicBezTo>
                  <a:pt x="15" y="12"/>
                  <a:pt x="19" y="7"/>
                  <a:pt x="24" y="4"/>
                </a:cubicBezTo>
                <a:cubicBezTo>
                  <a:pt x="29" y="1"/>
                  <a:pt x="35" y="0"/>
                  <a:pt x="41" y="0"/>
                </a:cubicBezTo>
                <a:cubicBezTo>
                  <a:pt x="48" y="0"/>
                  <a:pt x="53" y="1"/>
                  <a:pt x="57" y="5"/>
                </a:cubicBezTo>
                <a:cubicBezTo>
                  <a:pt x="61" y="8"/>
                  <a:pt x="63" y="13"/>
                  <a:pt x="64" y="18"/>
                </a:cubicBezTo>
                <a:cubicBezTo>
                  <a:pt x="71" y="6"/>
                  <a:pt x="80" y="0"/>
                  <a:pt x="93" y="0"/>
                </a:cubicBezTo>
                <a:cubicBezTo>
                  <a:pt x="98" y="0"/>
                  <a:pt x="101" y="0"/>
                  <a:pt x="104" y="2"/>
                </a:cubicBezTo>
                <a:cubicBezTo>
                  <a:pt x="107" y="4"/>
                  <a:pt x="110" y="6"/>
                  <a:pt x="111" y="9"/>
                </a:cubicBezTo>
                <a:cubicBezTo>
                  <a:pt x="113" y="12"/>
                  <a:pt x="114" y="15"/>
                  <a:pt x="115" y="19"/>
                </a:cubicBezTo>
                <a:cubicBezTo>
                  <a:pt x="116" y="23"/>
                  <a:pt x="116" y="27"/>
                  <a:pt x="116" y="32"/>
                </a:cubicBezTo>
                <a:cubicBezTo>
                  <a:pt x="116" y="78"/>
                  <a:pt x="116" y="78"/>
                  <a:pt x="116" y="7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48"/>
          <p:cNvSpPr>
            <a:spLocks noEditPoints="1"/>
          </p:cNvSpPr>
          <p:nvPr/>
        </p:nvSpPr>
        <p:spPr bwMode="auto">
          <a:xfrm>
            <a:off x="8007879" y="3447519"/>
            <a:ext cx="88900" cy="125413"/>
          </a:xfrm>
          <a:custGeom>
            <a:avLst/>
            <a:gdLst>
              <a:gd name="T0" fmla="*/ 41 w 76"/>
              <a:gd name="T1" fmla="*/ 79 h 109"/>
              <a:gd name="T2" fmla="*/ 24 w 76"/>
              <a:gd name="T3" fmla="*/ 75 h 109"/>
              <a:gd name="T4" fmla="*/ 13 w 76"/>
              <a:gd name="T5" fmla="*/ 63 h 109"/>
              <a:gd name="T6" fmla="*/ 13 w 76"/>
              <a:gd name="T7" fmla="*/ 109 h 109"/>
              <a:gd name="T8" fmla="*/ 0 w 76"/>
              <a:gd name="T9" fmla="*/ 109 h 109"/>
              <a:gd name="T10" fmla="*/ 0 w 76"/>
              <a:gd name="T11" fmla="*/ 1 h 109"/>
              <a:gd name="T12" fmla="*/ 11 w 76"/>
              <a:gd name="T13" fmla="*/ 1 h 109"/>
              <a:gd name="T14" fmla="*/ 11 w 76"/>
              <a:gd name="T15" fmla="*/ 15 h 109"/>
              <a:gd name="T16" fmla="*/ 23 w 76"/>
              <a:gd name="T17" fmla="*/ 4 h 109"/>
              <a:gd name="T18" fmla="*/ 39 w 76"/>
              <a:gd name="T19" fmla="*/ 0 h 109"/>
              <a:gd name="T20" fmla="*/ 54 w 76"/>
              <a:gd name="T21" fmla="*/ 3 h 109"/>
              <a:gd name="T22" fmla="*/ 66 w 76"/>
              <a:gd name="T23" fmla="*/ 12 h 109"/>
              <a:gd name="T24" fmla="*/ 73 w 76"/>
              <a:gd name="T25" fmla="*/ 24 h 109"/>
              <a:gd name="T26" fmla="*/ 76 w 76"/>
              <a:gd name="T27" fmla="*/ 39 h 109"/>
              <a:gd name="T28" fmla="*/ 73 w 76"/>
              <a:gd name="T29" fmla="*/ 55 h 109"/>
              <a:gd name="T30" fmla="*/ 66 w 76"/>
              <a:gd name="T31" fmla="*/ 68 h 109"/>
              <a:gd name="T32" fmla="*/ 55 w 76"/>
              <a:gd name="T33" fmla="*/ 76 h 109"/>
              <a:gd name="T34" fmla="*/ 41 w 76"/>
              <a:gd name="T35" fmla="*/ 79 h 109"/>
              <a:gd name="T36" fmla="*/ 37 w 76"/>
              <a:gd name="T37" fmla="*/ 68 h 109"/>
              <a:gd name="T38" fmla="*/ 48 w 76"/>
              <a:gd name="T39" fmla="*/ 66 h 109"/>
              <a:gd name="T40" fmla="*/ 56 w 76"/>
              <a:gd name="T41" fmla="*/ 59 h 109"/>
              <a:gd name="T42" fmla="*/ 61 w 76"/>
              <a:gd name="T43" fmla="*/ 50 h 109"/>
              <a:gd name="T44" fmla="*/ 63 w 76"/>
              <a:gd name="T45" fmla="*/ 39 h 109"/>
              <a:gd name="T46" fmla="*/ 61 w 76"/>
              <a:gd name="T47" fmla="*/ 28 h 109"/>
              <a:gd name="T48" fmla="*/ 55 w 76"/>
              <a:gd name="T49" fmla="*/ 19 h 109"/>
              <a:gd name="T50" fmla="*/ 47 w 76"/>
              <a:gd name="T51" fmla="*/ 13 h 109"/>
              <a:gd name="T52" fmla="*/ 36 w 76"/>
              <a:gd name="T53" fmla="*/ 11 h 109"/>
              <a:gd name="T54" fmla="*/ 29 w 76"/>
              <a:gd name="T55" fmla="*/ 12 h 109"/>
              <a:gd name="T56" fmla="*/ 22 w 76"/>
              <a:gd name="T57" fmla="*/ 16 h 109"/>
              <a:gd name="T58" fmla="*/ 16 w 76"/>
              <a:gd name="T59" fmla="*/ 21 h 109"/>
              <a:gd name="T60" fmla="*/ 13 w 76"/>
              <a:gd name="T61" fmla="*/ 28 h 109"/>
              <a:gd name="T62" fmla="*/ 13 w 76"/>
              <a:gd name="T63" fmla="*/ 50 h 109"/>
              <a:gd name="T64" fmla="*/ 17 w 76"/>
              <a:gd name="T65" fmla="*/ 57 h 109"/>
              <a:gd name="T66" fmla="*/ 23 w 76"/>
              <a:gd name="T67" fmla="*/ 63 h 109"/>
              <a:gd name="T68" fmla="*/ 30 w 76"/>
              <a:gd name="T69" fmla="*/ 67 h 109"/>
              <a:gd name="T70" fmla="*/ 37 w 76"/>
              <a:gd name="T71" fmla="*/ 68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6" h="109">
                <a:moveTo>
                  <a:pt x="41" y="79"/>
                </a:moveTo>
                <a:cubicBezTo>
                  <a:pt x="35" y="79"/>
                  <a:pt x="29" y="78"/>
                  <a:pt x="24" y="75"/>
                </a:cubicBezTo>
                <a:cubicBezTo>
                  <a:pt x="20" y="71"/>
                  <a:pt x="16" y="68"/>
                  <a:pt x="13" y="63"/>
                </a:cubicBezTo>
                <a:cubicBezTo>
                  <a:pt x="13" y="109"/>
                  <a:pt x="13" y="109"/>
                  <a:pt x="13" y="109"/>
                </a:cubicBezTo>
                <a:cubicBezTo>
                  <a:pt x="0" y="109"/>
                  <a:pt x="0" y="109"/>
                  <a:pt x="0" y="109"/>
                </a:cubicBezTo>
                <a:cubicBezTo>
                  <a:pt x="0" y="1"/>
                  <a:pt x="0" y="1"/>
                  <a:pt x="0" y="1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15"/>
                  <a:pt x="11" y="15"/>
                  <a:pt x="11" y="15"/>
                </a:cubicBezTo>
                <a:cubicBezTo>
                  <a:pt x="14" y="11"/>
                  <a:pt x="18" y="7"/>
                  <a:pt x="23" y="4"/>
                </a:cubicBezTo>
                <a:cubicBezTo>
                  <a:pt x="28" y="1"/>
                  <a:pt x="34" y="0"/>
                  <a:pt x="39" y="0"/>
                </a:cubicBezTo>
                <a:cubicBezTo>
                  <a:pt x="45" y="0"/>
                  <a:pt x="50" y="1"/>
                  <a:pt x="54" y="3"/>
                </a:cubicBezTo>
                <a:cubicBezTo>
                  <a:pt x="58" y="5"/>
                  <a:pt x="62" y="8"/>
                  <a:pt x="66" y="12"/>
                </a:cubicBezTo>
                <a:cubicBezTo>
                  <a:pt x="69" y="15"/>
                  <a:pt x="71" y="20"/>
                  <a:pt x="73" y="24"/>
                </a:cubicBezTo>
                <a:cubicBezTo>
                  <a:pt x="75" y="29"/>
                  <a:pt x="76" y="34"/>
                  <a:pt x="76" y="39"/>
                </a:cubicBezTo>
                <a:cubicBezTo>
                  <a:pt x="76" y="45"/>
                  <a:pt x="75" y="50"/>
                  <a:pt x="73" y="55"/>
                </a:cubicBezTo>
                <a:cubicBezTo>
                  <a:pt x="72" y="60"/>
                  <a:pt x="69" y="64"/>
                  <a:pt x="66" y="68"/>
                </a:cubicBezTo>
                <a:cubicBezTo>
                  <a:pt x="63" y="71"/>
                  <a:pt x="60" y="74"/>
                  <a:pt x="55" y="76"/>
                </a:cubicBezTo>
                <a:cubicBezTo>
                  <a:pt x="51" y="78"/>
                  <a:pt x="47" y="79"/>
                  <a:pt x="41" y="79"/>
                </a:cubicBezTo>
                <a:close/>
                <a:moveTo>
                  <a:pt x="37" y="68"/>
                </a:moveTo>
                <a:cubicBezTo>
                  <a:pt x="41" y="68"/>
                  <a:pt x="45" y="67"/>
                  <a:pt x="48" y="66"/>
                </a:cubicBezTo>
                <a:cubicBezTo>
                  <a:pt x="51" y="64"/>
                  <a:pt x="54" y="62"/>
                  <a:pt x="56" y="59"/>
                </a:cubicBezTo>
                <a:cubicBezTo>
                  <a:pt x="58" y="57"/>
                  <a:pt x="60" y="53"/>
                  <a:pt x="61" y="50"/>
                </a:cubicBezTo>
                <a:cubicBezTo>
                  <a:pt x="62" y="47"/>
                  <a:pt x="63" y="43"/>
                  <a:pt x="63" y="39"/>
                </a:cubicBezTo>
                <a:cubicBezTo>
                  <a:pt x="63" y="36"/>
                  <a:pt x="62" y="32"/>
                  <a:pt x="61" y="28"/>
                </a:cubicBezTo>
                <a:cubicBezTo>
                  <a:pt x="59" y="25"/>
                  <a:pt x="57" y="22"/>
                  <a:pt x="55" y="19"/>
                </a:cubicBezTo>
                <a:cubicBezTo>
                  <a:pt x="53" y="17"/>
                  <a:pt x="50" y="15"/>
                  <a:pt x="47" y="13"/>
                </a:cubicBezTo>
                <a:cubicBezTo>
                  <a:pt x="43" y="12"/>
                  <a:pt x="40" y="11"/>
                  <a:pt x="36" y="11"/>
                </a:cubicBezTo>
                <a:cubicBezTo>
                  <a:pt x="34" y="11"/>
                  <a:pt x="31" y="11"/>
                  <a:pt x="29" y="12"/>
                </a:cubicBezTo>
                <a:cubicBezTo>
                  <a:pt x="26" y="13"/>
                  <a:pt x="24" y="14"/>
                  <a:pt x="22" y="16"/>
                </a:cubicBezTo>
                <a:cubicBezTo>
                  <a:pt x="20" y="17"/>
                  <a:pt x="18" y="19"/>
                  <a:pt x="16" y="21"/>
                </a:cubicBezTo>
                <a:cubicBezTo>
                  <a:pt x="14" y="23"/>
                  <a:pt x="13" y="26"/>
                  <a:pt x="13" y="28"/>
                </a:cubicBezTo>
                <a:cubicBezTo>
                  <a:pt x="13" y="50"/>
                  <a:pt x="13" y="50"/>
                  <a:pt x="13" y="50"/>
                </a:cubicBezTo>
                <a:cubicBezTo>
                  <a:pt x="14" y="53"/>
                  <a:pt x="15" y="55"/>
                  <a:pt x="17" y="57"/>
                </a:cubicBezTo>
                <a:cubicBezTo>
                  <a:pt x="19" y="59"/>
                  <a:pt x="21" y="61"/>
                  <a:pt x="23" y="63"/>
                </a:cubicBezTo>
                <a:cubicBezTo>
                  <a:pt x="25" y="65"/>
                  <a:pt x="27" y="66"/>
                  <a:pt x="30" y="67"/>
                </a:cubicBezTo>
                <a:cubicBezTo>
                  <a:pt x="32" y="68"/>
                  <a:pt x="35" y="68"/>
                  <a:pt x="37" y="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49"/>
          <p:cNvSpPr>
            <a:spLocks/>
          </p:cNvSpPr>
          <p:nvPr/>
        </p:nvSpPr>
        <p:spPr bwMode="auto">
          <a:xfrm>
            <a:off x="8114242" y="3447519"/>
            <a:ext cx="47625" cy="90488"/>
          </a:xfrm>
          <a:custGeom>
            <a:avLst/>
            <a:gdLst>
              <a:gd name="T0" fmla="*/ 41 w 41"/>
              <a:gd name="T1" fmla="*/ 12 h 78"/>
              <a:gd name="T2" fmla="*/ 23 w 41"/>
              <a:gd name="T3" fmla="*/ 17 h 78"/>
              <a:gd name="T4" fmla="*/ 13 w 41"/>
              <a:gd name="T5" fmla="*/ 30 h 78"/>
              <a:gd name="T6" fmla="*/ 13 w 41"/>
              <a:gd name="T7" fmla="*/ 78 h 78"/>
              <a:gd name="T8" fmla="*/ 0 w 41"/>
              <a:gd name="T9" fmla="*/ 78 h 78"/>
              <a:gd name="T10" fmla="*/ 0 w 41"/>
              <a:gd name="T11" fmla="*/ 1 h 78"/>
              <a:gd name="T12" fmla="*/ 12 w 41"/>
              <a:gd name="T13" fmla="*/ 1 h 78"/>
              <a:gd name="T14" fmla="*/ 12 w 41"/>
              <a:gd name="T15" fmla="*/ 19 h 78"/>
              <a:gd name="T16" fmla="*/ 22 w 41"/>
              <a:gd name="T17" fmla="*/ 6 h 78"/>
              <a:gd name="T18" fmla="*/ 36 w 41"/>
              <a:gd name="T19" fmla="*/ 0 h 78"/>
              <a:gd name="T20" fmla="*/ 39 w 41"/>
              <a:gd name="T21" fmla="*/ 0 h 78"/>
              <a:gd name="T22" fmla="*/ 41 w 41"/>
              <a:gd name="T23" fmla="*/ 0 h 78"/>
              <a:gd name="T24" fmla="*/ 41 w 41"/>
              <a:gd name="T25" fmla="*/ 12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1" h="78">
                <a:moveTo>
                  <a:pt x="41" y="12"/>
                </a:moveTo>
                <a:cubicBezTo>
                  <a:pt x="34" y="12"/>
                  <a:pt x="28" y="14"/>
                  <a:pt x="23" y="17"/>
                </a:cubicBezTo>
                <a:cubicBezTo>
                  <a:pt x="18" y="20"/>
                  <a:pt x="15" y="25"/>
                  <a:pt x="13" y="30"/>
                </a:cubicBezTo>
                <a:cubicBezTo>
                  <a:pt x="13" y="78"/>
                  <a:pt x="13" y="78"/>
                  <a:pt x="13" y="78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1"/>
                  <a:pt x="0" y="1"/>
                  <a:pt x="0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9"/>
                  <a:pt x="12" y="19"/>
                  <a:pt x="12" y="19"/>
                </a:cubicBezTo>
                <a:cubicBezTo>
                  <a:pt x="15" y="13"/>
                  <a:pt x="18" y="9"/>
                  <a:pt x="22" y="6"/>
                </a:cubicBezTo>
                <a:cubicBezTo>
                  <a:pt x="27" y="3"/>
                  <a:pt x="31" y="1"/>
                  <a:pt x="36" y="0"/>
                </a:cubicBezTo>
                <a:cubicBezTo>
                  <a:pt x="37" y="0"/>
                  <a:pt x="38" y="0"/>
                  <a:pt x="39" y="0"/>
                </a:cubicBezTo>
                <a:cubicBezTo>
                  <a:pt x="39" y="0"/>
                  <a:pt x="40" y="0"/>
                  <a:pt x="41" y="0"/>
                </a:cubicBezTo>
                <a:cubicBezTo>
                  <a:pt x="41" y="12"/>
                  <a:pt x="41" y="12"/>
                  <a:pt x="41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50"/>
          <p:cNvSpPr>
            <a:spLocks noEditPoints="1"/>
          </p:cNvSpPr>
          <p:nvPr/>
        </p:nvSpPr>
        <p:spPr bwMode="auto">
          <a:xfrm>
            <a:off x="8168217" y="3447519"/>
            <a:ext cx="88900" cy="92075"/>
          </a:xfrm>
          <a:custGeom>
            <a:avLst/>
            <a:gdLst>
              <a:gd name="T0" fmla="*/ 40 w 78"/>
              <a:gd name="T1" fmla="*/ 79 h 79"/>
              <a:gd name="T2" fmla="*/ 24 w 78"/>
              <a:gd name="T3" fmla="*/ 76 h 79"/>
              <a:gd name="T4" fmla="*/ 11 w 78"/>
              <a:gd name="T5" fmla="*/ 68 h 79"/>
              <a:gd name="T6" fmla="*/ 3 w 78"/>
              <a:gd name="T7" fmla="*/ 55 h 79"/>
              <a:gd name="T8" fmla="*/ 0 w 78"/>
              <a:gd name="T9" fmla="*/ 39 h 79"/>
              <a:gd name="T10" fmla="*/ 3 w 78"/>
              <a:gd name="T11" fmla="*/ 24 h 79"/>
              <a:gd name="T12" fmla="*/ 11 w 78"/>
              <a:gd name="T13" fmla="*/ 11 h 79"/>
              <a:gd name="T14" fmla="*/ 24 w 78"/>
              <a:gd name="T15" fmla="*/ 3 h 79"/>
              <a:gd name="T16" fmla="*/ 40 w 78"/>
              <a:gd name="T17" fmla="*/ 0 h 79"/>
              <a:gd name="T18" fmla="*/ 56 w 78"/>
              <a:gd name="T19" fmla="*/ 3 h 79"/>
              <a:gd name="T20" fmla="*/ 68 w 78"/>
              <a:gd name="T21" fmla="*/ 11 h 79"/>
              <a:gd name="T22" fmla="*/ 76 w 78"/>
              <a:gd name="T23" fmla="*/ 24 h 79"/>
              <a:gd name="T24" fmla="*/ 78 w 78"/>
              <a:gd name="T25" fmla="*/ 39 h 79"/>
              <a:gd name="T26" fmla="*/ 78 w 78"/>
              <a:gd name="T27" fmla="*/ 42 h 79"/>
              <a:gd name="T28" fmla="*/ 78 w 78"/>
              <a:gd name="T29" fmla="*/ 44 h 79"/>
              <a:gd name="T30" fmla="*/ 14 w 78"/>
              <a:gd name="T31" fmla="*/ 44 h 79"/>
              <a:gd name="T32" fmla="*/ 17 w 78"/>
              <a:gd name="T33" fmla="*/ 54 h 79"/>
              <a:gd name="T34" fmla="*/ 23 w 78"/>
              <a:gd name="T35" fmla="*/ 62 h 79"/>
              <a:gd name="T36" fmla="*/ 31 w 78"/>
              <a:gd name="T37" fmla="*/ 68 h 79"/>
              <a:gd name="T38" fmla="*/ 40 w 78"/>
              <a:gd name="T39" fmla="*/ 70 h 79"/>
              <a:gd name="T40" fmla="*/ 47 w 78"/>
              <a:gd name="T41" fmla="*/ 69 h 79"/>
              <a:gd name="T42" fmla="*/ 53 w 78"/>
              <a:gd name="T43" fmla="*/ 66 h 79"/>
              <a:gd name="T44" fmla="*/ 59 w 78"/>
              <a:gd name="T45" fmla="*/ 62 h 79"/>
              <a:gd name="T46" fmla="*/ 62 w 78"/>
              <a:gd name="T47" fmla="*/ 57 h 79"/>
              <a:gd name="T48" fmla="*/ 73 w 78"/>
              <a:gd name="T49" fmla="*/ 60 h 79"/>
              <a:gd name="T50" fmla="*/ 68 w 78"/>
              <a:gd name="T51" fmla="*/ 68 h 79"/>
              <a:gd name="T52" fmla="*/ 60 w 78"/>
              <a:gd name="T53" fmla="*/ 74 h 79"/>
              <a:gd name="T54" fmla="*/ 51 w 78"/>
              <a:gd name="T55" fmla="*/ 78 h 79"/>
              <a:gd name="T56" fmla="*/ 40 w 78"/>
              <a:gd name="T57" fmla="*/ 79 h 79"/>
              <a:gd name="T58" fmla="*/ 66 w 78"/>
              <a:gd name="T59" fmla="*/ 34 h 79"/>
              <a:gd name="T60" fmla="*/ 63 w 78"/>
              <a:gd name="T61" fmla="*/ 24 h 79"/>
              <a:gd name="T62" fmla="*/ 58 w 78"/>
              <a:gd name="T63" fmla="*/ 16 h 79"/>
              <a:gd name="T64" fmla="*/ 50 w 78"/>
              <a:gd name="T65" fmla="*/ 11 h 79"/>
              <a:gd name="T66" fmla="*/ 40 w 78"/>
              <a:gd name="T67" fmla="*/ 9 h 79"/>
              <a:gd name="T68" fmla="*/ 30 w 78"/>
              <a:gd name="T69" fmla="*/ 11 h 79"/>
              <a:gd name="T70" fmla="*/ 22 w 78"/>
              <a:gd name="T71" fmla="*/ 16 h 79"/>
              <a:gd name="T72" fmla="*/ 16 w 78"/>
              <a:gd name="T73" fmla="*/ 24 h 79"/>
              <a:gd name="T74" fmla="*/ 14 w 78"/>
              <a:gd name="T75" fmla="*/ 34 h 79"/>
              <a:gd name="T76" fmla="*/ 66 w 78"/>
              <a:gd name="T77" fmla="*/ 34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8" h="79">
                <a:moveTo>
                  <a:pt x="40" y="79"/>
                </a:moveTo>
                <a:cubicBezTo>
                  <a:pt x="34" y="79"/>
                  <a:pt x="29" y="78"/>
                  <a:pt x="24" y="76"/>
                </a:cubicBezTo>
                <a:cubicBezTo>
                  <a:pt x="19" y="74"/>
                  <a:pt x="15" y="71"/>
                  <a:pt x="11" y="68"/>
                </a:cubicBezTo>
                <a:cubicBezTo>
                  <a:pt x="8" y="64"/>
                  <a:pt x="5" y="60"/>
                  <a:pt x="3" y="55"/>
                </a:cubicBezTo>
                <a:cubicBezTo>
                  <a:pt x="1" y="50"/>
                  <a:pt x="0" y="45"/>
                  <a:pt x="0" y="39"/>
                </a:cubicBezTo>
                <a:cubicBezTo>
                  <a:pt x="0" y="34"/>
                  <a:pt x="1" y="29"/>
                  <a:pt x="3" y="24"/>
                </a:cubicBezTo>
                <a:cubicBezTo>
                  <a:pt x="5" y="19"/>
                  <a:pt x="8" y="15"/>
                  <a:pt x="11" y="11"/>
                </a:cubicBezTo>
                <a:cubicBezTo>
                  <a:pt x="15" y="8"/>
                  <a:pt x="19" y="5"/>
                  <a:pt x="24" y="3"/>
                </a:cubicBezTo>
                <a:cubicBezTo>
                  <a:pt x="29" y="1"/>
                  <a:pt x="34" y="0"/>
                  <a:pt x="40" y="0"/>
                </a:cubicBezTo>
                <a:cubicBezTo>
                  <a:pt x="46" y="0"/>
                  <a:pt x="51" y="1"/>
                  <a:pt x="56" y="3"/>
                </a:cubicBezTo>
                <a:cubicBezTo>
                  <a:pt x="60" y="5"/>
                  <a:pt x="64" y="8"/>
                  <a:pt x="68" y="11"/>
                </a:cubicBezTo>
                <a:cubicBezTo>
                  <a:pt x="71" y="15"/>
                  <a:pt x="74" y="19"/>
                  <a:pt x="76" y="24"/>
                </a:cubicBezTo>
                <a:cubicBezTo>
                  <a:pt x="77" y="29"/>
                  <a:pt x="78" y="34"/>
                  <a:pt x="78" y="39"/>
                </a:cubicBezTo>
                <a:cubicBezTo>
                  <a:pt x="78" y="40"/>
                  <a:pt x="78" y="41"/>
                  <a:pt x="78" y="42"/>
                </a:cubicBezTo>
                <a:cubicBezTo>
                  <a:pt x="78" y="43"/>
                  <a:pt x="78" y="43"/>
                  <a:pt x="78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48"/>
                  <a:pt x="15" y="51"/>
                  <a:pt x="17" y="54"/>
                </a:cubicBezTo>
                <a:cubicBezTo>
                  <a:pt x="18" y="57"/>
                  <a:pt x="20" y="60"/>
                  <a:pt x="23" y="62"/>
                </a:cubicBezTo>
                <a:cubicBezTo>
                  <a:pt x="25" y="65"/>
                  <a:pt x="28" y="66"/>
                  <a:pt x="31" y="68"/>
                </a:cubicBezTo>
                <a:cubicBezTo>
                  <a:pt x="34" y="69"/>
                  <a:pt x="37" y="70"/>
                  <a:pt x="40" y="70"/>
                </a:cubicBezTo>
                <a:cubicBezTo>
                  <a:pt x="42" y="70"/>
                  <a:pt x="45" y="69"/>
                  <a:pt x="47" y="69"/>
                </a:cubicBezTo>
                <a:cubicBezTo>
                  <a:pt x="49" y="68"/>
                  <a:pt x="51" y="67"/>
                  <a:pt x="53" y="66"/>
                </a:cubicBezTo>
                <a:cubicBezTo>
                  <a:pt x="55" y="65"/>
                  <a:pt x="57" y="64"/>
                  <a:pt x="59" y="62"/>
                </a:cubicBezTo>
                <a:cubicBezTo>
                  <a:pt x="60" y="61"/>
                  <a:pt x="61" y="59"/>
                  <a:pt x="62" y="57"/>
                </a:cubicBezTo>
                <a:cubicBezTo>
                  <a:pt x="73" y="60"/>
                  <a:pt x="73" y="60"/>
                  <a:pt x="73" y="60"/>
                </a:cubicBezTo>
                <a:cubicBezTo>
                  <a:pt x="72" y="63"/>
                  <a:pt x="70" y="65"/>
                  <a:pt x="68" y="68"/>
                </a:cubicBezTo>
                <a:cubicBezTo>
                  <a:pt x="66" y="70"/>
                  <a:pt x="63" y="72"/>
                  <a:pt x="60" y="74"/>
                </a:cubicBezTo>
                <a:cubicBezTo>
                  <a:pt x="57" y="76"/>
                  <a:pt x="54" y="77"/>
                  <a:pt x="51" y="78"/>
                </a:cubicBezTo>
                <a:cubicBezTo>
                  <a:pt x="47" y="79"/>
                  <a:pt x="44" y="79"/>
                  <a:pt x="40" y="79"/>
                </a:cubicBezTo>
                <a:close/>
                <a:moveTo>
                  <a:pt x="66" y="34"/>
                </a:moveTo>
                <a:cubicBezTo>
                  <a:pt x="66" y="31"/>
                  <a:pt x="65" y="27"/>
                  <a:pt x="63" y="24"/>
                </a:cubicBezTo>
                <a:cubicBezTo>
                  <a:pt x="62" y="21"/>
                  <a:pt x="60" y="18"/>
                  <a:pt x="58" y="16"/>
                </a:cubicBezTo>
                <a:cubicBezTo>
                  <a:pt x="55" y="14"/>
                  <a:pt x="53" y="12"/>
                  <a:pt x="50" y="11"/>
                </a:cubicBezTo>
                <a:cubicBezTo>
                  <a:pt x="47" y="10"/>
                  <a:pt x="43" y="9"/>
                  <a:pt x="40" y="9"/>
                </a:cubicBezTo>
                <a:cubicBezTo>
                  <a:pt x="36" y="9"/>
                  <a:pt x="33" y="10"/>
                  <a:pt x="30" y="11"/>
                </a:cubicBezTo>
                <a:cubicBezTo>
                  <a:pt x="27" y="12"/>
                  <a:pt x="24" y="14"/>
                  <a:pt x="22" y="16"/>
                </a:cubicBezTo>
                <a:cubicBezTo>
                  <a:pt x="20" y="19"/>
                  <a:pt x="18" y="21"/>
                  <a:pt x="16" y="24"/>
                </a:cubicBezTo>
                <a:cubicBezTo>
                  <a:pt x="15" y="27"/>
                  <a:pt x="14" y="31"/>
                  <a:pt x="14" y="34"/>
                </a:cubicBezTo>
                <a:cubicBezTo>
                  <a:pt x="66" y="34"/>
                  <a:pt x="66" y="34"/>
                  <a:pt x="66" y="3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51"/>
          <p:cNvSpPr>
            <a:spLocks/>
          </p:cNvSpPr>
          <p:nvPr/>
        </p:nvSpPr>
        <p:spPr bwMode="auto">
          <a:xfrm>
            <a:off x="8265054" y="3418944"/>
            <a:ext cx="53975" cy="120650"/>
          </a:xfrm>
          <a:custGeom>
            <a:avLst/>
            <a:gdLst>
              <a:gd name="T0" fmla="*/ 47 w 47"/>
              <a:gd name="T1" fmla="*/ 99 h 104"/>
              <a:gd name="T2" fmla="*/ 44 w 47"/>
              <a:gd name="T3" fmla="*/ 100 h 104"/>
              <a:gd name="T4" fmla="*/ 39 w 47"/>
              <a:gd name="T5" fmla="*/ 102 h 104"/>
              <a:gd name="T6" fmla="*/ 34 w 47"/>
              <a:gd name="T7" fmla="*/ 103 h 104"/>
              <a:gd name="T8" fmla="*/ 28 w 47"/>
              <a:gd name="T9" fmla="*/ 104 h 104"/>
              <a:gd name="T10" fmla="*/ 16 w 47"/>
              <a:gd name="T11" fmla="*/ 100 h 104"/>
              <a:gd name="T12" fmla="*/ 11 w 47"/>
              <a:gd name="T13" fmla="*/ 88 h 104"/>
              <a:gd name="T14" fmla="*/ 11 w 47"/>
              <a:gd name="T15" fmla="*/ 36 h 104"/>
              <a:gd name="T16" fmla="*/ 0 w 47"/>
              <a:gd name="T17" fmla="*/ 36 h 104"/>
              <a:gd name="T18" fmla="*/ 0 w 47"/>
              <a:gd name="T19" fmla="*/ 26 h 104"/>
              <a:gd name="T20" fmla="*/ 11 w 47"/>
              <a:gd name="T21" fmla="*/ 26 h 104"/>
              <a:gd name="T22" fmla="*/ 11 w 47"/>
              <a:gd name="T23" fmla="*/ 0 h 104"/>
              <a:gd name="T24" fmla="*/ 24 w 47"/>
              <a:gd name="T25" fmla="*/ 0 h 104"/>
              <a:gd name="T26" fmla="*/ 24 w 47"/>
              <a:gd name="T27" fmla="*/ 26 h 104"/>
              <a:gd name="T28" fmla="*/ 41 w 47"/>
              <a:gd name="T29" fmla="*/ 26 h 104"/>
              <a:gd name="T30" fmla="*/ 41 w 47"/>
              <a:gd name="T31" fmla="*/ 36 h 104"/>
              <a:gd name="T32" fmla="*/ 24 w 47"/>
              <a:gd name="T33" fmla="*/ 36 h 104"/>
              <a:gd name="T34" fmla="*/ 24 w 47"/>
              <a:gd name="T35" fmla="*/ 84 h 104"/>
              <a:gd name="T36" fmla="*/ 27 w 47"/>
              <a:gd name="T37" fmla="*/ 90 h 104"/>
              <a:gd name="T38" fmla="*/ 32 w 47"/>
              <a:gd name="T39" fmla="*/ 92 h 104"/>
              <a:gd name="T40" fmla="*/ 39 w 47"/>
              <a:gd name="T41" fmla="*/ 91 h 104"/>
              <a:gd name="T42" fmla="*/ 44 w 47"/>
              <a:gd name="T43" fmla="*/ 89 h 104"/>
              <a:gd name="T44" fmla="*/ 47 w 47"/>
              <a:gd name="T45" fmla="*/ 99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7" h="104">
                <a:moveTo>
                  <a:pt x="47" y="99"/>
                </a:moveTo>
                <a:cubicBezTo>
                  <a:pt x="46" y="99"/>
                  <a:pt x="45" y="100"/>
                  <a:pt x="44" y="100"/>
                </a:cubicBezTo>
                <a:cubicBezTo>
                  <a:pt x="42" y="101"/>
                  <a:pt x="41" y="102"/>
                  <a:pt x="39" y="102"/>
                </a:cubicBezTo>
                <a:cubicBezTo>
                  <a:pt x="38" y="103"/>
                  <a:pt x="36" y="103"/>
                  <a:pt x="34" y="103"/>
                </a:cubicBezTo>
                <a:cubicBezTo>
                  <a:pt x="32" y="104"/>
                  <a:pt x="30" y="104"/>
                  <a:pt x="28" y="104"/>
                </a:cubicBezTo>
                <a:cubicBezTo>
                  <a:pt x="23" y="104"/>
                  <a:pt x="19" y="103"/>
                  <a:pt x="16" y="100"/>
                </a:cubicBezTo>
                <a:cubicBezTo>
                  <a:pt x="12" y="97"/>
                  <a:pt x="11" y="93"/>
                  <a:pt x="11" y="88"/>
                </a:cubicBezTo>
                <a:cubicBezTo>
                  <a:pt x="11" y="36"/>
                  <a:pt x="11" y="36"/>
                  <a:pt x="11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6"/>
                  <a:pt x="0" y="26"/>
                  <a:pt x="0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1" y="0"/>
                  <a:pt x="11" y="0"/>
                  <a:pt x="11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26"/>
                  <a:pt x="24" y="26"/>
                  <a:pt x="24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36"/>
                  <a:pt x="41" y="36"/>
                  <a:pt x="41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84"/>
                  <a:pt x="24" y="84"/>
                  <a:pt x="24" y="84"/>
                </a:cubicBezTo>
                <a:cubicBezTo>
                  <a:pt x="24" y="87"/>
                  <a:pt x="25" y="89"/>
                  <a:pt x="27" y="90"/>
                </a:cubicBezTo>
                <a:cubicBezTo>
                  <a:pt x="28" y="91"/>
                  <a:pt x="30" y="92"/>
                  <a:pt x="32" y="92"/>
                </a:cubicBezTo>
                <a:cubicBezTo>
                  <a:pt x="35" y="92"/>
                  <a:pt x="37" y="92"/>
                  <a:pt x="39" y="91"/>
                </a:cubicBezTo>
                <a:cubicBezTo>
                  <a:pt x="42" y="90"/>
                  <a:pt x="43" y="89"/>
                  <a:pt x="44" y="89"/>
                </a:cubicBezTo>
                <a:cubicBezTo>
                  <a:pt x="47" y="99"/>
                  <a:pt x="47" y="99"/>
                  <a:pt x="47" y="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52"/>
          <p:cNvSpPr>
            <a:spLocks noEditPoints="1"/>
          </p:cNvSpPr>
          <p:nvPr/>
        </p:nvSpPr>
        <p:spPr bwMode="auto">
          <a:xfrm>
            <a:off x="8333317" y="3414182"/>
            <a:ext cx="14288" cy="123825"/>
          </a:xfrm>
          <a:custGeom>
            <a:avLst/>
            <a:gdLst>
              <a:gd name="T0" fmla="*/ 0 w 9"/>
              <a:gd name="T1" fmla="*/ 78 h 78"/>
              <a:gd name="T2" fmla="*/ 0 w 9"/>
              <a:gd name="T3" fmla="*/ 22 h 78"/>
              <a:gd name="T4" fmla="*/ 9 w 9"/>
              <a:gd name="T5" fmla="*/ 22 h 78"/>
              <a:gd name="T6" fmla="*/ 9 w 9"/>
              <a:gd name="T7" fmla="*/ 78 h 78"/>
              <a:gd name="T8" fmla="*/ 0 w 9"/>
              <a:gd name="T9" fmla="*/ 78 h 78"/>
              <a:gd name="T10" fmla="*/ 0 w 9"/>
              <a:gd name="T11" fmla="*/ 78 h 78"/>
              <a:gd name="T12" fmla="*/ 0 w 9"/>
              <a:gd name="T13" fmla="*/ 11 h 78"/>
              <a:gd name="T14" fmla="*/ 0 w 9"/>
              <a:gd name="T15" fmla="*/ 0 h 78"/>
              <a:gd name="T16" fmla="*/ 9 w 9"/>
              <a:gd name="T17" fmla="*/ 0 h 78"/>
              <a:gd name="T18" fmla="*/ 9 w 9"/>
              <a:gd name="T19" fmla="*/ 11 h 78"/>
              <a:gd name="T20" fmla="*/ 0 w 9"/>
              <a:gd name="T21" fmla="*/ 11 h 78"/>
              <a:gd name="T22" fmla="*/ 0 w 9"/>
              <a:gd name="T23" fmla="*/ 11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" h="78">
                <a:moveTo>
                  <a:pt x="0" y="78"/>
                </a:moveTo>
                <a:lnTo>
                  <a:pt x="0" y="22"/>
                </a:lnTo>
                <a:lnTo>
                  <a:pt x="9" y="22"/>
                </a:lnTo>
                <a:lnTo>
                  <a:pt x="9" y="78"/>
                </a:lnTo>
                <a:lnTo>
                  <a:pt x="0" y="78"/>
                </a:lnTo>
                <a:lnTo>
                  <a:pt x="0" y="78"/>
                </a:lnTo>
                <a:close/>
                <a:moveTo>
                  <a:pt x="0" y="11"/>
                </a:moveTo>
                <a:lnTo>
                  <a:pt x="0" y="0"/>
                </a:lnTo>
                <a:lnTo>
                  <a:pt x="9" y="0"/>
                </a:lnTo>
                <a:lnTo>
                  <a:pt x="9" y="11"/>
                </a:lnTo>
                <a:lnTo>
                  <a:pt x="0" y="11"/>
                </a:lnTo>
                <a:lnTo>
                  <a:pt x="0" y="1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53"/>
          <p:cNvSpPr>
            <a:spLocks/>
          </p:cNvSpPr>
          <p:nvPr/>
        </p:nvSpPr>
        <p:spPr bwMode="auto">
          <a:xfrm>
            <a:off x="8371417" y="3449107"/>
            <a:ext cx="82550" cy="90488"/>
          </a:xfrm>
          <a:custGeom>
            <a:avLst/>
            <a:gdLst>
              <a:gd name="T0" fmla="*/ 25 w 72"/>
              <a:gd name="T1" fmla="*/ 78 h 78"/>
              <a:gd name="T2" fmla="*/ 6 w 72"/>
              <a:gd name="T3" fmla="*/ 70 h 78"/>
              <a:gd name="T4" fmla="*/ 0 w 72"/>
              <a:gd name="T5" fmla="*/ 46 h 78"/>
              <a:gd name="T6" fmla="*/ 0 w 72"/>
              <a:gd name="T7" fmla="*/ 0 h 78"/>
              <a:gd name="T8" fmla="*/ 13 w 72"/>
              <a:gd name="T9" fmla="*/ 0 h 78"/>
              <a:gd name="T10" fmla="*/ 13 w 72"/>
              <a:gd name="T11" fmla="*/ 44 h 78"/>
              <a:gd name="T12" fmla="*/ 29 w 72"/>
              <a:gd name="T13" fmla="*/ 67 h 78"/>
              <a:gd name="T14" fmla="*/ 44 w 72"/>
              <a:gd name="T15" fmla="*/ 62 h 78"/>
              <a:gd name="T16" fmla="*/ 55 w 72"/>
              <a:gd name="T17" fmla="*/ 48 h 78"/>
              <a:gd name="T18" fmla="*/ 55 w 72"/>
              <a:gd name="T19" fmla="*/ 0 h 78"/>
              <a:gd name="T20" fmla="*/ 68 w 72"/>
              <a:gd name="T21" fmla="*/ 0 h 78"/>
              <a:gd name="T22" fmla="*/ 68 w 72"/>
              <a:gd name="T23" fmla="*/ 61 h 78"/>
              <a:gd name="T24" fmla="*/ 72 w 72"/>
              <a:gd name="T25" fmla="*/ 66 h 78"/>
              <a:gd name="T26" fmla="*/ 72 w 72"/>
              <a:gd name="T27" fmla="*/ 77 h 78"/>
              <a:gd name="T28" fmla="*/ 68 w 72"/>
              <a:gd name="T29" fmla="*/ 77 h 78"/>
              <a:gd name="T30" fmla="*/ 66 w 72"/>
              <a:gd name="T31" fmla="*/ 77 h 78"/>
              <a:gd name="T32" fmla="*/ 60 w 72"/>
              <a:gd name="T33" fmla="*/ 75 h 78"/>
              <a:gd name="T34" fmla="*/ 57 w 72"/>
              <a:gd name="T35" fmla="*/ 69 h 78"/>
              <a:gd name="T36" fmla="*/ 57 w 72"/>
              <a:gd name="T37" fmla="*/ 60 h 78"/>
              <a:gd name="T38" fmla="*/ 43 w 72"/>
              <a:gd name="T39" fmla="*/ 74 h 78"/>
              <a:gd name="T40" fmla="*/ 25 w 72"/>
              <a:gd name="T41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2" h="78">
                <a:moveTo>
                  <a:pt x="25" y="78"/>
                </a:moveTo>
                <a:cubicBezTo>
                  <a:pt x="17" y="78"/>
                  <a:pt x="10" y="76"/>
                  <a:pt x="6" y="70"/>
                </a:cubicBezTo>
                <a:cubicBezTo>
                  <a:pt x="2" y="65"/>
                  <a:pt x="0" y="57"/>
                  <a:pt x="0" y="46"/>
                </a:cubicBezTo>
                <a:cubicBezTo>
                  <a:pt x="0" y="0"/>
                  <a:pt x="0" y="0"/>
                  <a:pt x="0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59"/>
                  <a:pt x="19" y="67"/>
                  <a:pt x="29" y="67"/>
                </a:cubicBezTo>
                <a:cubicBezTo>
                  <a:pt x="35" y="67"/>
                  <a:pt x="40" y="65"/>
                  <a:pt x="44" y="62"/>
                </a:cubicBezTo>
                <a:cubicBezTo>
                  <a:pt x="49" y="59"/>
                  <a:pt x="53" y="54"/>
                  <a:pt x="55" y="48"/>
                </a:cubicBezTo>
                <a:cubicBezTo>
                  <a:pt x="55" y="0"/>
                  <a:pt x="55" y="0"/>
                  <a:pt x="55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61"/>
                  <a:pt x="68" y="61"/>
                  <a:pt x="68" y="61"/>
                </a:cubicBezTo>
                <a:cubicBezTo>
                  <a:pt x="68" y="64"/>
                  <a:pt x="69" y="66"/>
                  <a:pt x="72" y="66"/>
                </a:cubicBezTo>
                <a:cubicBezTo>
                  <a:pt x="72" y="77"/>
                  <a:pt x="72" y="77"/>
                  <a:pt x="72" y="77"/>
                </a:cubicBezTo>
                <a:cubicBezTo>
                  <a:pt x="70" y="77"/>
                  <a:pt x="69" y="77"/>
                  <a:pt x="68" y="77"/>
                </a:cubicBezTo>
                <a:cubicBezTo>
                  <a:pt x="68" y="77"/>
                  <a:pt x="67" y="77"/>
                  <a:pt x="66" y="77"/>
                </a:cubicBezTo>
                <a:cubicBezTo>
                  <a:pt x="63" y="77"/>
                  <a:pt x="61" y="77"/>
                  <a:pt x="60" y="75"/>
                </a:cubicBezTo>
                <a:cubicBezTo>
                  <a:pt x="58" y="74"/>
                  <a:pt x="57" y="72"/>
                  <a:pt x="57" y="69"/>
                </a:cubicBezTo>
                <a:cubicBezTo>
                  <a:pt x="57" y="60"/>
                  <a:pt x="57" y="60"/>
                  <a:pt x="57" y="60"/>
                </a:cubicBezTo>
                <a:cubicBezTo>
                  <a:pt x="53" y="66"/>
                  <a:pt x="49" y="71"/>
                  <a:pt x="43" y="74"/>
                </a:cubicBezTo>
                <a:cubicBezTo>
                  <a:pt x="37" y="77"/>
                  <a:pt x="31" y="78"/>
                  <a:pt x="25" y="7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Freeform 54"/>
          <p:cNvSpPr>
            <a:spLocks/>
          </p:cNvSpPr>
          <p:nvPr/>
        </p:nvSpPr>
        <p:spPr bwMode="auto">
          <a:xfrm>
            <a:off x="8473017" y="3447519"/>
            <a:ext cx="134938" cy="90488"/>
          </a:xfrm>
          <a:custGeom>
            <a:avLst/>
            <a:gdLst>
              <a:gd name="T0" fmla="*/ 117 w 117"/>
              <a:gd name="T1" fmla="*/ 78 h 78"/>
              <a:gd name="T2" fmla="*/ 104 w 117"/>
              <a:gd name="T3" fmla="*/ 78 h 78"/>
              <a:gd name="T4" fmla="*/ 104 w 117"/>
              <a:gd name="T5" fmla="*/ 35 h 78"/>
              <a:gd name="T6" fmla="*/ 100 w 117"/>
              <a:gd name="T7" fmla="*/ 17 h 78"/>
              <a:gd name="T8" fmla="*/ 88 w 117"/>
              <a:gd name="T9" fmla="*/ 11 h 78"/>
              <a:gd name="T10" fmla="*/ 74 w 117"/>
              <a:gd name="T11" fmla="*/ 17 h 78"/>
              <a:gd name="T12" fmla="*/ 65 w 117"/>
              <a:gd name="T13" fmla="*/ 32 h 78"/>
              <a:gd name="T14" fmla="*/ 65 w 117"/>
              <a:gd name="T15" fmla="*/ 78 h 78"/>
              <a:gd name="T16" fmla="*/ 52 w 117"/>
              <a:gd name="T17" fmla="*/ 78 h 78"/>
              <a:gd name="T18" fmla="*/ 52 w 117"/>
              <a:gd name="T19" fmla="*/ 35 h 78"/>
              <a:gd name="T20" fmla="*/ 48 w 117"/>
              <a:gd name="T21" fmla="*/ 17 h 78"/>
              <a:gd name="T22" fmla="*/ 37 w 117"/>
              <a:gd name="T23" fmla="*/ 11 h 78"/>
              <a:gd name="T24" fmla="*/ 22 w 117"/>
              <a:gd name="T25" fmla="*/ 17 h 78"/>
              <a:gd name="T26" fmla="*/ 13 w 117"/>
              <a:gd name="T27" fmla="*/ 31 h 78"/>
              <a:gd name="T28" fmla="*/ 13 w 117"/>
              <a:gd name="T29" fmla="*/ 78 h 78"/>
              <a:gd name="T30" fmla="*/ 0 w 117"/>
              <a:gd name="T31" fmla="*/ 78 h 78"/>
              <a:gd name="T32" fmla="*/ 0 w 117"/>
              <a:gd name="T33" fmla="*/ 1 h 78"/>
              <a:gd name="T34" fmla="*/ 12 w 117"/>
              <a:gd name="T35" fmla="*/ 1 h 78"/>
              <a:gd name="T36" fmla="*/ 12 w 117"/>
              <a:gd name="T37" fmla="*/ 17 h 78"/>
              <a:gd name="T38" fmla="*/ 25 w 117"/>
              <a:gd name="T39" fmla="*/ 4 h 78"/>
              <a:gd name="T40" fmla="*/ 42 w 117"/>
              <a:gd name="T41" fmla="*/ 0 h 78"/>
              <a:gd name="T42" fmla="*/ 57 w 117"/>
              <a:gd name="T43" fmla="*/ 5 h 78"/>
              <a:gd name="T44" fmla="*/ 64 w 117"/>
              <a:gd name="T45" fmla="*/ 18 h 78"/>
              <a:gd name="T46" fmla="*/ 93 w 117"/>
              <a:gd name="T47" fmla="*/ 0 h 78"/>
              <a:gd name="T48" fmla="*/ 104 w 117"/>
              <a:gd name="T49" fmla="*/ 2 h 78"/>
              <a:gd name="T50" fmla="*/ 112 w 117"/>
              <a:gd name="T51" fmla="*/ 9 h 78"/>
              <a:gd name="T52" fmla="*/ 115 w 117"/>
              <a:gd name="T53" fmla="*/ 19 h 78"/>
              <a:gd name="T54" fmla="*/ 117 w 117"/>
              <a:gd name="T55" fmla="*/ 32 h 78"/>
              <a:gd name="T56" fmla="*/ 117 w 117"/>
              <a:gd name="T57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17" h="78">
                <a:moveTo>
                  <a:pt x="117" y="78"/>
                </a:moveTo>
                <a:cubicBezTo>
                  <a:pt x="104" y="78"/>
                  <a:pt x="104" y="78"/>
                  <a:pt x="104" y="78"/>
                </a:cubicBezTo>
                <a:cubicBezTo>
                  <a:pt x="104" y="35"/>
                  <a:pt x="104" y="35"/>
                  <a:pt x="104" y="35"/>
                </a:cubicBezTo>
                <a:cubicBezTo>
                  <a:pt x="104" y="27"/>
                  <a:pt x="102" y="21"/>
                  <a:pt x="100" y="17"/>
                </a:cubicBezTo>
                <a:cubicBezTo>
                  <a:pt x="97" y="13"/>
                  <a:pt x="93" y="11"/>
                  <a:pt x="88" y="11"/>
                </a:cubicBezTo>
                <a:cubicBezTo>
                  <a:pt x="83" y="11"/>
                  <a:pt x="78" y="13"/>
                  <a:pt x="74" y="17"/>
                </a:cubicBezTo>
                <a:cubicBezTo>
                  <a:pt x="70" y="21"/>
                  <a:pt x="67" y="26"/>
                  <a:pt x="65" y="32"/>
                </a:cubicBezTo>
                <a:cubicBezTo>
                  <a:pt x="65" y="78"/>
                  <a:pt x="65" y="78"/>
                  <a:pt x="65" y="78"/>
                </a:cubicBezTo>
                <a:cubicBezTo>
                  <a:pt x="52" y="78"/>
                  <a:pt x="52" y="78"/>
                  <a:pt x="52" y="78"/>
                </a:cubicBezTo>
                <a:cubicBezTo>
                  <a:pt x="52" y="35"/>
                  <a:pt x="52" y="35"/>
                  <a:pt x="52" y="35"/>
                </a:cubicBezTo>
                <a:cubicBezTo>
                  <a:pt x="52" y="27"/>
                  <a:pt x="51" y="21"/>
                  <a:pt x="48" y="17"/>
                </a:cubicBezTo>
                <a:cubicBezTo>
                  <a:pt x="46" y="13"/>
                  <a:pt x="42" y="11"/>
                  <a:pt x="37" y="11"/>
                </a:cubicBezTo>
                <a:cubicBezTo>
                  <a:pt x="31" y="11"/>
                  <a:pt x="27" y="13"/>
                  <a:pt x="22" y="17"/>
                </a:cubicBezTo>
                <a:cubicBezTo>
                  <a:pt x="18" y="20"/>
                  <a:pt x="15" y="25"/>
                  <a:pt x="13" y="31"/>
                </a:cubicBezTo>
                <a:cubicBezTo>
                  <a:pt x="13" y="78"/>
                  <a:pt x="13" y="78"/>
                  <a:pt x="13" y="78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1"/>
                  <a:pt x="0" y="1"/>
                  <a:pt x="0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7"/>
                  <a:pt x="12" y="17"/>
                  <a:pt x="12" y="17"/>
                </a:cubicBezTo>
                <a:cubicBezTo>
                  <a:pt x="15" y="12"/>
                  <a:pt x="20" y="7"/>
                  <a:pt x="25" y="4"/>
                </a:cubicBezTo>
                <a:cubicBezTo>
                  <a:pt x="30" y="1"/>
                  <a:pt x="35" y="0"/>
                  <a:pt x="42" y="0"/>
                </a:cubicBezTo>
                <a:cubicBezTo>
                  <a:pt x="48" y="0"/>
                  <a:pt x="53" y="1"/>
                  <a:pt x="57" y="5"/>
                </a:cubicBezTo>
                <a:cubicBezTo>
                  <a:pt x="61" y="8"/>
                  <a:pt x="63" y="13"/>
                  <a:pt x="64" y="18"/>
                </a:cubicBezTo>
                <a:cubicBezTo>
                  <a:pt x="71" y="6"/>
                  <a:pt x="81" y="0"/>
                  <a:pt x="93" y="0"/>
                </a:cubicBezTo>
                <a:cubicBezTo>
                  <a:pt x="98" y="0"/>
                  <a:pt x="101" y="0"/>
                  <a:pt x="104" y="2"/>
                </a:cubicBezTo>
                <a:cubicBezTo>
                  <a:pt x="107" y="4"/>
                  <a:pt x="110" y="6"/>
                  <a:pt x="112" y="9"/>
                </a:cubicBezTo>
                <a:cubicBezTo>
                  <a:pt x="113" y="12"/>
                  <a:pt x="115" y="15"/>
                  <a:pt x="115" y="19"/>
                </a:cubicBezTo>
                <a:cubicBezTo>
                  <a:pt x="116" y="23"/>
                  <a:pt x="117" y="27"/>
                  <a:pt x="117" y="32"/>
                </a:cubicBezTo>
                <a:cubicBezTo>
                  <a:pt x="117" y="78"/>
                  <a:pt x="117" y="78"/>
                  <a:pt x="117" y="7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55"/>
          <p:cNvSpPr>
            <a:spLocks/>
          </p:cNvSpPr>
          <p:nvPr/>
        </p:nvSpPr>
        <p:spPr bwMode="auto">
          <a:xfrm>
            <a:off x="8666692" y="3418944"/>
            <a:ext cx="53975" cy="120650"/>
          </a:xfrm>
          <a:custGeom>
            <a:avLst/>
            <a:gdLst>
              <a:gd name="T0" fmla="*/ 47 w 47"/>
              <a:gd name="T1" fmla="*/ 99 h 104"/>
              <a:gd name="T2" fmla="*/ 44 w 47"/>
              <a:gd name="T3" fmla="*/ 100 h 104"/>
              <a:gd name="T4" fmla="*/ 39 w 47"/>
              <a:gd name="T5" fmla="*/ 102 h 104"/>
              <a:gd name="T6" fmla="*/ 34 w 47"/>
              <a:gd name="T7" fmla="*/ 103 h 104"/>
              <a:gd name="T8" fmla="*/ 28 w 47"/>
              <a:gd name="T9" fmla="*/ 104 h 104"/>
              <a:gd name="T10" fmla="*/ 16 w 47"/>
              <a:gd name="T11" fmla="*/ 100 h 104"/>
              <a:gd name="T12" fmla="*/ 11 w 47"/>
              <a:gd name="T13" fmla="*/ 88 h 104"/>
              <a:gd name="T14" fmla="*/ 11 w 47"/>
              <a:gd name="T15" fmla="*/ 36 h 104"/>
              <a:gd name="T16" fmla="*/ 0 w 47"/>
              <a:gd name="T17" fmla="*/ 36 h 104"/>
              <a:gd name="T18" fmla="*/ 0 w 47"/>
              <a:gd name="T19" fmla="*/ 26 h 104"/>
              <a:gd name="T20" fmla="*/ 11 w 47"/>
              <a:gd name="T21" fmla="*/ 26 h 104"/>
              <a:gd name="T22" fmla="*/ 11 w 47"/>
              <a:gd name="T23" fmla="*/ 0 h 104"/>
              <a:gd name="T24" fmla="*/ 24 w 47"/>
              <a:gd name="T25" fmla="*/ 0 h 104"/>
              <a:gd name="T26" fmla="*/ 24 w 47"/>
              <a:gd name="T27" fmla="*/ 26 h 104"/>
              <a:gd name="T28" fmla="*/ 41 w 47"/>
              <a:gd name="T29" fmla="*/ 26 h 104"/>
              <a:gd name="T30" fmla="*/ 41 w 47"/>
              <a:gd name="T31" fmla="*/ 36 h 104"/>
              <a:gd name="T32" fmla="*/ 24 w 47"/>
              <a:gd name="T33" fmla="*/ 36 h 104"/>
              <a:gd name="T34" fmla="*/ 24 w 47"/>
              <a:gd name="T35" fmla="*/ 84 h 104"/>
              <a:gd name="T36" fmla="*/ 27 w 47"/>
              <a:gd name="T37" fmla="*/ 90 h 104"/>
              <a:gd name="T38" fmla="*/ 32 w 47"/>
              <a:gd name="T39" fmla="*/ 92 h 104"/>
              <a:gd name="T40" fmla="*/ 39 w 47"/>
              <a:gd name="T41" fmla="*/ 91 h 104"/>
              <a:gd name="T42" fmla="*/ 44 w 47"/>
              <a:gd name="T43" fmla="*/ 89 h 104"/>
              <a:gd name="T44" fmla="*/ 47 w 47"/>
              <a:gd name="T45" fmla="*/ 99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7" h="104">
                <a:moveTo>
                  <a:pt x="47" y="99"/>
                </a:moveTo>
                <a:cubicBezTo>
                  <a:pt x="46" y="99"/>
                  <a:pt x="45" y="100"/>
                  <a:pt x="44" y="100"/>
                </a:cubicBezTo>
                <a:cubicBezTo>
                  <a:pt x="43" y="101"/>
                  <a:pt x="41" y="102"/>
                  <a:pt x="39" y="102"/>
                </a:cubicBezTo>
                <a:cubicBezTo>
                  <a:pt x="38" y="103"/>
                  <a:pt x="36" y="103"/>
                  <a:pt x="34" y="103"/>
                </a:cubicBezTo>
                <a:cubicBezTo>
                  <a:pt x="32" y="104"/>
                  <a:pt x="30" y="104"/>
                  <a:pt x="28" y="104"/>
                </a:cubicBezTo>
                <a:cubicBezTo>
                  <a:pt x="23" y="104"/>
                  <a:pt x="19" y="103"/>
                  <a:pt x="16" y="100"/>
                </a:cubicBezTo>
                <a:cubicBezTo>
                  <a:pt x="13" y="97"/>
                  <a:pt x="11" y="93"/>
                  <a:pt x="11" y="88"/>
                </a:cubicBezTo>
                <a:cubicBezTo>
                  <a:pt x="11" y="36"/>
                  <a:pt x="11" y="36"/>
                  <a:pt x="11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6"/>
                  <a:pt x="0" y="26"/>
                  <a:pt x="0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1" y="0"/>
                  <a:pt x="11" y="0"/>
                  <a:pt x="11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26"/>
                  <a:pt x="24" y="26"/>
                  <a:pt x="24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36"/>
                  <a:pt x="41" y="36"/>
                  <a:pt x="41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84"/>
                  <a:pt x="24" y="84"/>
                  <a:pt x="24" y="84"/>
                </a:cubicBezTo>
                <a:cubicBezTo>
                  <a:pt x="24" y="87"/>
                  <a:pt x="25" y="89"/>
                  <a:pt x="27" y="90"/>
                </a:cubicBezTo>
                <a:cubicBezTo>
                  <a:pt x="28" y="91"/>
                  <a:pt x="30" y="92"/>
                  <a:pt x="32" y="92"/>
                </a:cubicBezTo>
                <a:cubicBezTo>
                  <a:pt x="35" y="92"/>
                  <a:pt x="37" y="92"/>
                  <a:pt x="39" y="91"/>
                </a:cubicBezTo>
                <a:cubicBezTo>
                  <a:pt x="42" y="90"/>
                  <a:pt x="43" y="89"/>
                  <a:pt x="44" y="89"/>
                </a:cubicBezTo>
                <a:cubicBezTo>
                  <a:pt x="47" y="99"/>
                  <a:pt x="47" y="99"/>
                  <a:pt x="47" y="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Freeform 56"/>
          <p:cNvSpPr>
            <a:spLocks/>
          </p:cNvSpPr>
          <p:nvPr/>
        </p:nvSpPr>
        <p:spPr bwMode="auto">
          <a:xfrm>
            <a:off x="8733367" y="3449107"/>
            <a:ext cx="82550" cy="90488"/>
          </a:xfrm>
          <a:custGeom>
            <a:avLst/>
            <a:gdLst>
              <a:gd name="T0" fmla="*/ 25 w 72"/>
              <a:gd name="T1" fmla="*/ 78 h 78"/>
              <a:gd name="T2" fmla="*/ 6 w 72"/>
              <a:gd name="T3" fmla="*/ 70 h 78"/>
              <a:gd name="T4" fmla="*/ 0 w 72"/>
              <a:gd name="T5" fmla="*/ 46 h 78"/>
              <a:gd name="T6" fmla="*/ 0 w 72"/>
              <a:gd name="T7" fmla="*/ 0 h 78"/>
              <a:gd name="T8" fmla="*/ 13 w 72"/>
              <a:gd name="T9" fmla="*/ 0 h 78"/>
              <a:gd name="T10" fmla="*/ 13 w 72"/>
              <a:gd name="T11" fmla="*/ 44 h 78"/>
              <a:gd name="T12" fmla="*/ 30 w 72"/>
              <a:gd name="T13" fmla="*/ 67 h 78"/>
              <a:gd name="T14" fmla="*/ 45 w 72"/>
              <a:gd name="T15" fmla="*/ 62 h 78"/>
              <a:gd name="T16" fmla="*/ 55 w 72"/>
              <a:gd name="T17" fmla="*/ 48 h 78"/>
              <a:gd name="T18" fmla="*/ 55 w 72"/>
              <a:gd name="T19" fmla="*/ 0 h 78"/>
              <a:gd name="T20" fmla="*/ 68 w 72"/>
              <a:gd name="T21" fmla="*/ 0 h 78"/>
              <a:gd name="T22" fmla="*/ 68 w 72"/>
              <a:gd name="T23" fmla="*/ 61 h 78"/>
              <a:gd name="T24" fmla="*/ 72 w 72"/>
              <a:gd name="T25" fmla="*/ 66 h 78"/>
              <a:gd name="T26" fmla="*/ 72 w 72"/>
              <a:gd name="T27" fmla="*/ 77 h 78"/>
              <a:gd name="T28" fmla="*/ 69 w 72"/>
              <a:gd name="T29" fmla="*/ 77 h 78"/>
              <a:gd name="T30" fmla="*/ 66 w 72"/>
              <a:gd name="T31" fmla="*/ 77 h 78"/>
              <a:gd name="T32" fmla="*/ 60 w 72"/>
              <a:gd name="T33" fmla="*/ 75 h 78"/>
              <a:gd name="T34" fmla="*/ 57 w 72"/>
              <a:gd name="T35" fmla="*/ 69 h 78"/>
              <a:gd name="T36" fmla="*/ 57 w 72"/>
              <a:gd name="T37" fmla="*/ 60 h 78"/>
              <a:gd name="T38" fmla="*/ 43 w 72"/>
              <a:gd name="T39" fmla="*/ 74 h 78"/>
              <a:gd name="T40" fmla="*/ 25 w 72"/>
              <a:gd name="T41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2" h="78">
                <a:moveTo>
                  <a:pt x="25" y="78"/>
                </a:moveTo>
                <a:cubicBezTo>
                  <a:pt x="17" y="78"/>
                  <a:pt x="11" y="76"/>
                  <a:pt x="6" y="70"/>
                </a:cubicBezTo>
                <a:cubicBezTo>
                  <a:pt x="2" y="65"/>
                  <a:pt x="0" y="57"/>
                  <a:pt x="0" y="46"/>
                </a:cubicBezTo>
                <a:cubicBezTo>
                  <a:pt x="0" y="0"/>
                  <a:pt x="0" y="0"/>
                  <a:pt x="0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59"/>
                  <a:pt x="19" y="67"/>
                  <a:pt x="30" y="67"/>
                </a:cubicBezTo>
                <a:cubicBezTo>
                  <a:pt x="35" y="67"/>
                  <a:pt x="40" y="65"/>
                  <a:pt x="45" y="62"/>
                </a:cubicBezTo>
                <a:cubicBezTo>
                  <a:pt x="49" y="59"/>
                  <a:pt x="53" y="54"/>
                  <a:pt x="55" y="48"/>
                </a:cubicBezTo>
                <a:cubicBezTo>
                  <a:pt x="55" y="0"/>
                  <a:pt x="55" y="0"/>
                  <a:pt x="55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61"/>
                  <a:pt x="68" y="61"/>
                  <a:pt x="68" y="61"/>
                </a:cubicBezTo>
                <a:cubicBezTo>
                  <a:pt x="68" y="64"/>
                  <a:pt x="69" y="66"/>
                  <a:pt x="72" y="66"/>
                </a:cubicBezTo>
                <a:cubicBezTo>
                  <a:pt x="72" y="77"/>
                  <a:pt x="72" y="77"/>
                  <a:pt x="72" y="77"/>
                </a:cubicBezTo>
                <a:cubicBezTo>
                  <a:pt x="71" y="77"/>
                  <a:pt x="69" y="77"/>
                  <a:pt x="69" y="77"/>
                </a:cubicBezTo>
                <a:cubicBezTo>
                  <a:pt x="68" y="77"/>
                  <a:pt x="67" y="77"/>
                  <a:pt x="66" y="77"/>
                </a:cubicBezTo>
                <a:cubicBezTo>
                  <a:pt x="64" y="77"/>
                  <a:pt x="62" y="77"/>
                  <a:pt x="60" y="75"/>
                </a:cubicBezTo>
                <a:cubicBezTo>
                  <a:pt x="58" y="74"/>
                  <a:pt x="57" y="72"/>
                  <a:pt x="57" y="69"/>
                </a:cubicBezTo>
                <a:cubicBezTo>
                  <a:pt x="57" y="60"/>
                  <a:pt x="57" y="60"/>
                  <a:pt x="57" y="60"/>
                </a:cubicBezTo>
                <a:cubicBezTo>
                  <a:pt x="53" y="66"/>
                  <a:pt x="49" y="71"/>
                  <a:pt x="43" y="74"/>
                </a:cubicBezTo>
                <a:cubicBezTo>
                  <a:pt x="38" y="77"/>
                  <a:pt x="31" y="78"/>
                  <a:pt x="25" y="7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57"/>
          <p:cNvSpPr>
            <a:spLocks/>
          </p:cNvSpPr>
          <p:nvPr/>
        </p:nvSpPr>
        <p:spPr bwMode="auto">
          <a:xfrm>
            <a:off x="8836554" y="3447519"/>
            <a:ext cx="46038" cy="90488"/>
          </a:xfrm>
          <a:custGeom>
            <a:avLst/>
            <a:gdLst>
              <a:gd name="T0" fmla="*/ 40 w 40"/>
              <a:gd name="T1" fmla="*/ 12 h 78"/>
              <a:gd name="T2" fmla="*/ 23 w 40"/>
              <a:gd name="T3" fmla="*/ 17 h 78"/>
              <a:gd name="T4" fmla="*/ 13 w 40"/>
              <a:gd name="T5" fmla="*/ 30 h 78"/>
              <a:gd name="T6" fmla="*/ 13 w 40"/>
              <a:gd name="T7" fmla="*/ 78 h 78"/>
              <a:gd name="T8" fmla="*/ 0 w 40"/>
              <a:gd name="T9" fmla="*/ 78 h 78"/>
              <a:gd name="T10" fmla="*/ 0 w 40"/>
              <a:gd name="T11" fmla="*/ 1 h 78"/>
              <a:gd name="T12" fmla="*/ 12 w 40"/>
              <a:gd name="T13" fmla="*/ 1 h 78"/>
              <a:gd name="T14" fmla="*/ 12 w 40"/>
              <a:gd name="T15" fmla="*/ 19 h 78"/>
              <a:gd name="T16" fmla="*/ 22 w 40"/>
              <a:gd name="T17" fmla="*/ 6 h 78"/>
              <a:gd name="T18" fmla="*/ 36 w 40"/>
              <a:gd name="T19" fmla="*/ 0 h 78"/>
              <a:gd name="T20" fmla="*/ 39 w 40"/>
              <a:gd name="T21" fmla="*/ 0 h 78"/>
              <a:gd name="T22" fmla="*/ 40 w 40"/>
              <a:gd name="T23" fmla="*/ 0 h 78"/>
              <a:gd name="T24" fmla="*/ 40 w 40"/>
              <a:gd name="T25" fmla="*/ 12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0" h="78">
                <a:moveTo>
                  <a:pt x="40" y="12"/>
                </a:moveTo>
                <a:cubicBezTo>
                  <a:pt x="34" y="12"/>
                  <a:pt x="28" y="14"/>
                  <a:pt x="23" y="17"/>
                </a:cubicBezTo>
                <a:cubicBezTo>
                  <a:pt x="18" y="20"/>
                  <a:pt x="15" y="25"/>
                  <a:pt x="13" y="30"/>
                </a:cubicBezTo>
                <a:cubicBezTo>
                  <a:pt x="13" y="78"/>
                  <a:pt x="13" y="78"/>
                  <a:pt x="13" y="78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1"/>
                  <a:pt x="0" y="1"/>
                  <a:pt x="0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9"/>
                  <a:pt x="12" y="19"/>
                  <a:pt x="12" y="19"/>
                </a:cubicBezTo>
                <a:cubicBezTo>
                  <a:pt x="14" y="13"/>
                  <a:pt x="18" y="9"/>
                  <a:pt x="22" y="6"/>
                </a:cubicBezTo>
                <a:cubicBezTo>
                  <a:pt x="27" y="3"/>
                  <a:pt x="31" y="1"/>
                  <a:pt x="36" y="0"/>
                </a:cubicBezTo>
                <a:cubicBezTo>
                  <a:pt x="37" y="0"/>
                  <a:pt x="38" y="0"/>
                  <a:pt x="39" y="0"/>
                </a:cubicBezTo>
                <a:cubicBezTo>
                  <a:pt x="39" y="0"/>
                  <a:pt x="40" y="0"/>
                  <a:pt x="40" y="0"/>
                </a:cubicBezTo>
                <a:cubicBezTo>
                  <a:pt x="40" y="12"/>
                  <a:pt x="40" y="12"/>
                  <a:pt x="40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Freeform 58"/>
          <p:cNvSpPr>
            <a:spLocks noEditPoints="1"/>
          </p:cNvSpPr>
          <p:nvPr/>
        </p:nvSpPr>
        <p:spPr bwMode="auto">
          <a:xfrm>
            <a:off x="8896879" y="3447519"/>
            <a:ext cx="87313" cy="125413"/>
          </a:xfrm>
          <a:custGeom>
            <a:avLst/>
            <a:gdLst>
              <a:gd name="T0" fmla="*/ 42 w 76"/>
              <a:gd name="T1" fmla="*/ 79 h 109"/>
              <a:gd name="T2" fmla="*/ 25 w 76"/>
              <a:gd name="T3" fmla="*/ 75 h 109"/>
              <a:gd name="T4" fmla="*/ 13 w 76"/>
              <a:gd name="T5" fmla="*/ 63 h 109"/>
              <a:gd name="T6" fmla="*/ 13 w 76"/>
              <a:gd name="T7" fmla="*/ 109 h 109"/>
              <a:gd name="T8" fmla="*/ 0 w 76"/>
              <a:gd name="T9" fmla="*/ 109 h 109"/>
              <a:gd name="T10" fmla="*/ 0 w 76"/>
              <a:gd name="T11" fmla="*/ 1 h 109"/>
              <a:gd name="T12" fmla="*/ 12 w 76"/>
              <a:gd name="T13" fmla="*/ 1 h 109"/>
              <a:gd name="T14" fmla="*/ 12 w 76"/>
              <a:gd name="T15" fmla="*/ 15 h 109"/>
              <a:gd name="T16" fmla="*/ 24 w 76"/>
              <a:gd name="T17" fmla="*/ 4 h 109"/>
              <a:gd name="T18" fmla="*/ 40 w 76"/>
              <a:gd name="T19" fmla="*/ 0 h 109"/>
              <a:gd name="T20" fmla="*/ 54 w 76"/>
              <a:gd name="T21" fmla="*/ 3 h 109"/>
              <a:gd name="T22" fmla="*/ 66 w 76"/>
              <a:gd name="T23" fmla="*/ 12 h 109"/>
              <a:gd name="T24" fmla="*/ 73 w 76"/>
              <a:gd name="T25" fmla="*/ 24 h 109"/>
              <a:gd name="T26" fmla="*/ 76 w 76"/>
              <a:gd name="T27" fmla="*/ 39 h 109"/>
              <a:gd name="T28" fmla="*/ 74 w 76"/>
              <a:gd name="T29" fmla="*/ 55 h 109"/>
              <a:gd name="T30" fmla="*/ 67 w 76"/>
              <a:gd name="T31" fmla="*/ 68 h 109"/>
              <a:gd name="T32" fmla="*/ 56 w 76"/>
              <a:gd name="T33" fmla="*/ 76 h 109"/>
              <a:gd name="T34" fmla="*/ 42 w 76"/>
              <a:gd name="T35" fmla="*/ 79 h 109"/>
              <a:gd name="T36" fmla="*/ 38 w 76"/>
              <a:gd name="T37" fmla="*/ 68 h 109"/>
              <a:gd name="T38" fmla="*/ 48 w 76"/>
              <a:gd name="T39" fmla="*/ 66 h 109"/>
              <a:gd name="T40" fmla="*/ 56 w 76"/>
              <a:gd name="T41" fmla="*/ 59 h 109"/>
              <a:gd name="T42" fmla="*/ 61 w 76"/>
              <a:gd name="T43" fmla="*/ 50 h 109"/>
              <a:gd name="T44" fmla="*/ 63 w 76"/>
              <a:gd name="T45" fmla="*/ 39 h 109"/>
              <a:gd name="T46" fmla="*/ 61 w 76"/>
              <a:gd name="T47" fmla="*/ 28 h 109"/>
              <a:gd name="T48" fmla="*/ 55 w 76"/>
              <a:gd name="T49" fmla="*/ 19 h 109"/>
              <a:gd name="T50" fmla="*/ 47 w 76"/>
              <a:gd name="T51" fmla="*/ 13 h 109"/>
              <a:gd name="T52" fmla="*/ 36 w 76"/>
              <a:gd name="T53" fmla="*/ 11 h 109"/>
              <a:gd name="T54" fmla="*/ 29 w 76"/>
              <a:gd name="T55" fmla="*/ 12 h 109"/>
              <a:gd name="T56" fmla="*/ 22 w 76"/>
              <a:gd name="T57" fmla="*/ 16 h 109"/>
              <a:gd name="T58" fmla="*/ 16 w 76"/>
              <a:gd name="T59" fmla="*/ 21 h 109"/>
              <a:gd name="T60" fmla="*/ 13 w 76"/>
              <a:gd name="T61" fmla="*/ 28 h 109"/>
              <a:gd name="T62" fmla="*/ 13 w 76"/>
              <a:gd name="T63" fmla="*/ 50 h 109"/>
              <a:gd name="T64" fmla="*/ 17 w 76"/>
              <a:gd name="T65" fmla="*/ 57 h 109"/>
              <a:gd name="T66" fmla="*/ 23 w 76"/>
              <a:gd name="T67" fmla="*/ 63 h 109"/>
              <a:gd name="T68" fmla="*/ 30 w 76"/>
              <a:gd name="T69" fmla="*/ 67 h 109"/>
              <a:gd name="T70" fmla="*/ 38 w 76"/>
              <a:gd name="T71" fmla="*/ 68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6" h="109">
                <a:moveTo>
                  <a:pt x="42" y="79"/>
                </a:moveTo>
                <a:cubicBezTo>
                  <a:pt x="35" y="79"/>
                  <a:pt x="30" y="78"/>
                  <a:pt x="25" y="75"/>
                </a:cubicBezTo>
                <a:cubicBezTo>
                  <a:pt x="20" y="71"/>
                  <a:pt x="16" y="68"/>
                  <a:pt x="13" y="63"/>
                </a:cubicBezTo>
                <a:cubicBezTo>
                  <a:pt x="13" y="109"/>
                  <a:pt x="13" y="109"/>
                  <a:pt x="13" y="109"/>
                </a:cubicBezTo>
                <a:cubicBezTo>
                  <a:pt x="0" y="109"/>
                  <a:pt x="0" y="109"/>
                  <a:pt x="0" y="109"/>
                </a:cubicBezTo>
                <a:cubicBezTo>
                  <a:pt x="0" y="1"/>
                  <a:pt x="0" y="1"/>
                  <a:pt x="0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5"/>
                  <a:pt x="12" y="15"/>
                  <a:pt x="12" y="15"/>
                </a:cubicBezTo>
                <a:cubicBezTo>
                  <a:pt x="15" y="11"/>
                  <a:pt x="19" y="7"/>
                  <a:pt x="24" y="4"/>
                </a:cubicBezTo>
                <a:cubicBezTo>
                  <a:pt x="28" y="1"/>
                  <a:pt x="34" y="0"/>
                  <a:pt x="40" y="0"/>
                </a:cubicBezTo>
                <a:cubicBezTo>
                  <a:pt x="45" y="0"/>
                  <a:pt x="50" y="1"/>
                  <a:pt x="54" y="3"/>
                </a:cubicBezTo>
                <a:cubicBezTo>
                  <a:pt x="59" y="5"/>
                  <a:pt x="63" y="8"/>
                  <a:pt x="66" y="12"/>
                </a:cubicBezTo>
                <a:cubicBezTo>
                  <a:pt x="69" y="15"/>
                  <a:pt x="72" y="20"/>
                  <a:pt x="73" y="24"/>
                </a:cubicBezTo>
                <a:cubicBezTo>
                  <a:pt x="75" y="29"/>
                  <a:pt x="76" y="34"/>
                  <a:pt x="76" y="39"/>
                </a:cubicBezTo>
                <a:cubicBezTo>
                  <a:pt x="76" y="45"/>
                  <a:pt x="75" y="50"/>
                  <a:pt x="74" y="55"/>
                </a:cubicBezTo>
                <a:cubicBezTo>
                  <a:pt x="72" y="60"/>
                  <a:pt x="70" y="64"/>
                  <a:pt x="67" y="68"/>
                </a:cubicBezTo>
                <a:cubicBezTo>
                  <a:pt x="64" y="71"/>
                  <a:pt x="60" y="74"/>
                  <a:pt x="56" y="76"/>
                </a:cubicBezTo>
                <a:cubicBezTo>
                  <a:pt x="51" y="78"/>
                  <a:pt x="47" y="79"/>
                  <a:pt x="42" y="79"/>
                </a:cubicBezTo>
                <a:close/>
                <a:moveTo>
                  <a:pt x="38" y="68"/>
                </a:moveTo>
                <a:cubicBezTo>
                  <a:pt x="41" y="68"/>
                  <a:pt x="45" y="67"/>
                  <a:pt x="48" y="66"/>
                </a:cubicBezTo>
                <a:cubicBezTo>
                  <a:pt x="51" y="64"/>
                  <a:pt x="54" y="62"/>
                  <a:pt x="56" y="59"/>
                </a:cubicBezTo>
                <a:cubicBezTo>
                  <a:pt x="58" y="57"/>
                  <a:pt x="60" y="53"/>
                  <a:pt x="61" y="50"/>
                </a:cubicBezTo>
                <a:cubicBezTo>
                  <a:pt x="62" y="47"/>
                  <a:pt x="63" y="43"/>
                  <a:pt x="63" y="39"/>
                </a:cubicBezTo>
                <a:cubicBezTo>
                  <a:pt x="63" y="36"/>
                  <a:pt x="62" y="32"/>
                  <a:pt x="61" y="28"/>
                </a:cubicBezTo>
                <a:cubicBezTo>
                  <a:pt x="59" y="25"/>
                  <a:pt x="58" y="22"/>
                  <a:pt x="55" y="19"/>
                </a:cubicBezTo>
                <a:cubicBezTo>
                  <a:pt x="53" y="17"/>
                  <a:pt x="50" y="15"/>
                  <a:pt x="47" y="13"/>
                </a:cubicBezTo>
                <a:cubicBezTo>
                  <a:pt x="44" y="12"/>
                  <a:pt x="40" y="11"/>
                  <a:pt x="36" y="11"/>
                </a:cubicBezTo>
                <a:cubicBezTo>
                  <a:pt x="34" y="11"/>
                  <a:pt x="32" y="11"/>
                  <a:pt x="29" y="12"/>
                </a:cubicBezTo>
                <a:cubicBezTo>
                  <a:pt x="27" y="13"/>
                  <a:pt x="24" y="14"/>
                  <a:pt x="22" y="16"/>
                </a:cubicBezTo>
                <a:cubicBezTo>
                  <a:pt x="20" y="17"/>
                  <a:pt x="18" y="19"/>
                  <a:pt x="16" y="21"/>
                </a:cubicBezTo>
                <a:cubicBezTo>
                  <a:pt x="15" y="23"/>
                  <a:pt x="14" y="26"/>
                  <a:pt x="13" y="28"/>
                </a:cubicBezTo>
                <a:cubicBezTo>
                  <a:pt x="13" y="50"/>
                  <a:pt x="13" y="50"/>
                  <a:pt x="13" y="50"/>
                </a:cubicBezTo>
                <a:cubicBezTo>
                  <a:pt x="14" y="53"/>
                  <a:pt x="16" y="55"/>
                  <a:pt x="17" y="57"/>
                </a:cubicBezTo>
                <a:cubicBezTo>
                  <a:pt x="19" y="59"/>
                  <a:pt x="21" y="61"/>
                  <a:pt x="23" y="63"/>
                </a:cubicBezTo>
                <a:cubicBezTo>
                  <a:pt x="25" y="65"/>
                  <a:pt x="28" y="66"/>
                  <a:pt x="30" y="67"/>
                </a:cubicBezTo>
                <a:cubicBezTo>
                  <a:pt x="32" y="68"/>
                  <a:pt x="35" y="68"/>
                  <a:pt x="38" y="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Freeform 59"/>
          <p:cNvSpPr>
            <a:spLocks noEditPoints="1"/>
          </p:cNvSpPr>
          <p:nvPr/>
        </p:nvSpPr>
        <p:spPr bwMode="auto">
          <a:xfrm>
            <a:off x="9003242" y="3414182"/>
            <a:ext cx="14288" cy="123825"/>
          </a:xfrm>
          <a:custGeom>
            <a:avLst/>
            <a:gdLst>
              <a:gd name="T0" fmla="*/ 0 w 9"/>
              <a:gd name="T1" fmla="*/ 78 h 78"/>
              <a:gd name="T2" fmla="*/ 0 w 9"/>
              <a:gd name="T3" fmla="*/ 22 h 78"/>
              <a:gd name="T4" fmla="*/ 9 w 9"/>
              <a:gd name="T5" fmla="*/ 22 h 78"/>
              <a:gd name="T6" fmla="*/ 9 w 9"/>
              <a:gd name="T7" fmla="*/ 78 h 78"/>
              <a:gd name="T8" fmla="*/ 0 w 9"/>
              <a:gd name="T9" fmla="*/ 78 h 78"/>
              <a:gd name="T10" fmla="*/ 0 w 9"/>
              <a:gd name="T11" fmla="*/ 78 h 78"/>
              <a:gd name="T12" fmla="*/ 0 w 9"/>
              <a:gd name="T13" fmla="*/ 11 h 78"/>
              <a:gd name="T14" fmla="*/ 0 w 9"/>
              <a:gd name="T15" fmla="*/ 0 h 78"/>
              <a:gd name="T16" fmla="*/ 9 w 9"/>
              <a:gd name="T17" fmla="*/ 0 h 78"/>
              <a:gd name="T18" fmla="*/ 9 w 9"/>
              <a:gd name="T19" fmla="*/ 11 h 78"/>
              <a:gd name="T20" fmla="*/ 0 w 9"/>
              <a:gd name="T21" fmla="*/ 11 h 78"/>
              <a:gd name="T22" fmla="*/ 0 w 9"/>
              <a:gd name="T23" fmla="*/ 11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" h="78">
                <a:moveTo>
                  <a:pt x="0" y="78"/>
                </a:moveTo>
                <a:lnTo>
                  <a:pt x="0" y="22"/>
                </a:lnTo>
                <a:lnTo>
                  <a:pt x="9" y="22"/>
                </a:lnTo>
                <a:lnTo>
                  <a:pt x="9" y="78"/>
                </a:lnTo>
                <a:lnTo>
                  <a:pt x="0" y="78"/>
                </a:lnTo>
                <a:lnTo>
                  <a:pt x="0" y="78"/>
                </a:lnTo>
                <a:close/>
                <a:moveTo>
                  <a:pt x="0" y="11"/>
                </a:moveTo>
                <a:lnTo>
                  <a:pt x="0" y="0"/>
                </a:lnTo>
                <a:lnTo>
                  <a:pt x="9" y="0"/>
                </a:lnTo>
                <a:lnTo>
                  <a:pt x="9" y="11"/>
                </a:lnTo>
                <a:lnTo>
                  <a:pt x="0" y="11"/>
                </a:lnTo>
                <a:lnTo>
                  <a:pt x="0" y="1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Freeform 60"/>
          <p:cNvSpPr>
            <a:spLocks/>
          </p:cNvSpPr>
          <p:nvPr/>
        </p:nvSpPr>
        <p:spPr bwMode="auto">
          <a:xfrm>
            <a:off x="9034992" y="3447519"/>
            <a:ext cx="74613" cy="92075"/>
          </a:xfrm>
          <a:custGeom>
            <a:avLst/>
            <a:gdLst>
              <a:gd name="T0" fmla="*/ 34 w 65"/>
              <a:gd name="T1" fmla="*/ 79 h 79"/>
              <a:gd name="T2" fmla="*/ 16 w 65"/>
              <a:gd name="T3" fmla="*/ 76 h 79"/>
              <a:gd name="T4" fmla="*/ 0 w 65"/>
              <a:gd name="T5" fmla="*/ 68 h 79"/>
              <a:gd name="T6" fmla="*/ 6 w 65"/>
              <a:gd name="T7" fmla="*/ 59 h 79"/>
              <a:gd name="T8" fmla="*/ 19 w 65"/>
              <a:gd name="T9" fmla="*/ 67 h 79"/>
              <a:gd name="T10" fmla="*/ 34 w 65"/>
              <a:gd name="T11" fmla="*/ 70 h 79"/>
              <a:gd name="T12" fmla="*/ 47 w 65"/>
              <a:gd name="T13" fmla="*/ 66 h 79"/>
              <a:gd name="T14" fmla="*/ 52 w 65"/>
              <a:gd name="T15" fmla="*/ 57 h 79"/>
              <a:gd name="T16" fmla="*/ 51 w 65"/>
              <a:gd name="T17" fmla="*/ 52 h 79"/>
              <a:gd name="T18" fmla="*/ 47 w 65"/>
              <a:gd name="T19" fmla="*/ 49 h 79"/>
              <a:gd name="T20" fmla="*/ 40 w 65"/>
              <a:gd name="T21" fmla="*/ 46 h 79"/>
              <a:gd name="T22" fmla="*/ 30 w 65"/>
              <a:gd name="T23" fmla="*/ 44 h 79"/>
              <a:gd name="T24" fmla="*/ 18 w 65"/>
              <a:gd name="T25" fmla="*/ 40 h 79"/>
              <a:gd name="T26" fmla="*/ 10 w 65"/>
              <a:gd name="T27" fmla="*/ 36 h 79"/>
              <a:gd name="T28" fmla="*/ 5 w 65"/>
              <a:gd name="T29" fmla="*/ 31 h 79"/>
              <a:gd name="T30" fmla="*/ 4 w 65"/>
              <a:gd name="T31" fmla="*/ 23 h 79"/>
              <a:gd name="T32" fmla="*/ 6 w 65"/>
              <a:gd name="T33" fmla="*/ 13 h 79"/>
              <a:gd name="T34" fmla="*/ 12 w 65"/>
              <a:gd name="T35" fmla="*/ 6 h 79"/>
              <a:gd name="T36" fmla="*/ 22 w 65"/>
              <a:gd name="T37" fmla="*/ 1 h 79"/>
              <a:gd name="T38" fmla="*/ 33 w 65"/>
              <a:gd name="T39" fmla="*/ 0 h 79"/>
              <a:gd name="T40" fmla="*/ 50 w 65"/>
              <a:gd name="T41" fmla="*/ 2 h 79"/>
              <a:gd name="T42" fmla="*/ 62 w 65"/>
              <a:gd name="T43" fmla="*/ 10 h 79"/>
              <a:gd name="T44" fmla="*/ 56 w 65"/>
              <a:gd name="T45" fmla="*/ 18 h 79"/>
              <a:gd name="T46" fmla="*/ 46 w 65"/>
              <a:gd name="T47" fmla="*/ 11 h 79"/>
              <a:gd name="T48" fmla="*/ 33 w 65"/>
              <a:gd name="T49" fmla="*/ 9 h 79"/>
              <a:gd name="T50" fmla="*/ 21 w 65"/>
              <a:gd name="T51" fmla="*/ 12 h 79"/>
              <a:gd name="T52" fmla="*/ 16 w 65"/>
              <a:gd name="T53" fmla="*/ 22 h 79"/>
              <a:gd name="T54" fmla="*/ 17 w 65"/>
              <a:gd name="T55" fmla="*/ 26 h 79"/>
              <a:gd name="T56" fmla="*/ 20 w 65"/>
              <a:gd name="T57" fmla="*/ 29 h 79"/>
              <a:gd name="T58" fmla="*/ 26 w 65"/>
              <a:gd name="T59" fmla="*/ 32 h 79"/>
              <a:gd name="T60" fmla="*/ 34 w 65"/>
              <a:gd name="T61" fmla="*/ 34 h 79"/>
              <a:gd name="T62" fmla="*/ 48 w 65"/>
              <a:gd name="T63" fmla="*/ 37 h 79"/>
              <a:gd name="T64" fmla="*/ 57 w 65"/>
              <a:gd name="T65" fmla="*/ 42 h 79"/>
              <a:gd name="T66" fmla="*/ 63 w 65"/>
              <a:gd name="T67" fmla="*/ 48 h 79"/>
              <a:gd name="T68" fmla="*/ 65 w 65"/>
              <a:gd name="T69" fmla="*/ 56 h 79"/>
              <a:gd name="T70" fmla="*/ 56 w 65"/>
              <a:gd name="T71" fmla="*/ 73 h 79"/>
              <a:gd name="T72" fmla="*/ 34 w 65"/>
              <a:gd name="T73" fmla="*/ 7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5" h="79">
                <a:moveTo>
                  <a:pt x="34" y="79"/>
                </a:moveTo>
                <a:cubicBezTo>
                  <a:pt x="28" y="79"/>
                  <a:pt x="22" y="78"/>
                  <a:pt x="16" y="76"/>
                </a:cubicBezTo>
                <a:cubicBezTo>
                  <a:pt x="10" y="75"/>
                  <a:pt x="5" y="72"/>
                  <a:pt x="0" y="68"/>
                </a:cubicBezTo>
                <a:cubicBezTo>
                  <a:pt x="6" y="59"/>
                  <a:pt x="6" y="59"/>
                  <a:pt x="6" y="59"/>
                </a:cubicBezTo>
                <a:cubicBezTo>
                  <a:pt x="10" y="63"/>
                  <a:pt x="15" y="65"/>
                  <a:pt x="19" y="67"/>
                </a:cubicBezTo>
                <a:cubicBezTo>
                  <a:pt x="24" y="69"/>
                  <a:pt x="29" y="70"/>
                  <a:pt x="34" y="70"/>
                </a:cubicBezTo>
                <a:cubicBezTo>
                  <a:pt x="39" y="70"/>
                  <a:pt x="44" y="69"/>
                  <a:pt x="47" y="66"/>
                </a:cubicBezTo>
                <a:cubicBezTo>
                  <a:pt x="50" y="64"/>
                  <a:pt x="52" y="61"/>
                  <a:pt x="52" y="57"/>
                </a:cubicBezTo>
                <a:cubicBezTo>
                  <a:pt x="52" y="55"/>
                  <a:pt x="52" y="54"/>
                  <a:pt x="51" y="52"/>
                </a:cubicBezTo>
                <a:cubicBezTo>
                  <a:pt x="50" y="51"/>
                  <a:pt x="48" y="50"/>
                  <a:pt x="47" y="49"/>
                </a:cubicBezTo>
                <a:cubicBezTo>
                  <a:pt x="45" y="48"/>
                  <a:pt x="43" y="47"/>
                  <a:pt x="40" y="46"/>
                </a:cubicBezTo>
                <a:cubicBezTo>
                  <a:pt x="37" y="45"/>
                  <a:pt x="34" y="45"/>
                  <a:pt x="30" y="44"/>
                </a:cubicBezTo>
                <a:cubicBezTo>
                  <a:pt x="26" y="42"/>
                  <a:pt x="22" y="41"/>
                  <a:pt x="18" y="40"/>
                </a:cubicBezTo>
                <a:cubicBezTo>
                  <a:pt x="15" y="39"/>
                  <a:pt x="12" y="38"/>
                  <a:pt x="10" y="36"/>
                </a:cubicBezTo>
                <a:cubicBezTo>
                  <a:pt x="8" y="35"/>
                  <a:pt x="6" y="33"/>
                  <a:pt x="5" y="31"/>
                </a:cubicBezTo>
                <a:cubicBezTo>
                  <a:pt x="4" y="29"/>
                  <a:pt x="4" y="27"/>
                  <a:pt x="4" y="23"/>
                </a:cubicBezTo>
                <a:cubicBezTo>
                  <a:pt x="4" y="20"/>
                  <a:pt x="5" y="16"/>
                  <a:pt x="6" y="13"/>
                </a:cubicBezTo>
                <a:cubicBezTo>
                  <a:pt x="8" y="10"/>
                  <a:pt x="10" y="8"/>
                  <a:pt x="12" y="6"/>
                </a:cubicBezTo>
                <a:cubicBezTo>
                  <a:pt x="15" y="4"/>
                  <a:pt x="18" y="2"/>
                  <a:pt x="22" y="1"/>
                </a:cubicBezTo>
                <a:cubicBezTo>
                  <a:pt x="25" y="0"/>
                  <a:pt x="29" y="0"/>
                  <a:pt x="33" y="0"/>
                </a:cubicBezTo>
                <a:cubicBezTo>
                  <a:pt x="39" y="0"/>
                  <a:pt x="45" y="1"/>
                  <a:pt x="50" y="2"/>
                </a:cubicBezTo>
                <a:cubicBezTo>
                  <a:pt x="55" y="4"/>
                  <a:pt x="59" y="7"/>
                  <a:pt x="62" y="10"/>
                </a:cubicBezTo>
                <a:cubicBezTo>
                  <a:pt x="56" y="18"/>
                  <a:pt x="56" y="18"/>
                  <a:pt x="56" y="18"/>
                </a:cubicBezTo>
                <a:cubicBezTo>
                  <a:pt x="53" y="15"/>
                  <a:pt x="50" y="13"/>
                  <a:pt x="46" y="11"/>
                </a:cubicBezTo>
                <a:cubicBezTo>
                  <a:pt x="41" y="10"/>
                  <a:pt x="37" y="9"/>
                  <a:pt x="33" y="9"/>
                </a:cubicBezTo>
                <a:cubicBezTo>
                  <a:pt x="28" y="9"/>
                  <a:pt x="24" y="10"/>
                  <a:pt x="21" y="12"/>
                </a:cubicBezTo>
                <a:cubicBezTo>
                  <a:pt x="18" y="14"/>
                  <a:pt x="16" y="17"/>
                  <a:pt x="16" y="22"/>
                </a:cubicBezTo>
                <a:cubicBezTo>
                  <a:pt x="16" y="23"/>
                  <a:pt x="16" y="25"/>
                  <a:pt x="17" y="26"/>
                </a:cubicBezTo>
                <a:cubicBezTo>
                  <a:pt x="18" y="27"/>
                  <a:pt x="19" y="28"/>
                  <a:pt x="20" y="29"/>
                </a:cubicBezTo>
                <a:cubicBezTo>
                  <a:pt x="22" y="30"/>
                  <a:pt x="24" y="31"/>
                  <a:pt x="26" y="32"/>
                </a:cubicBezTo>
                <a:cubicBezTo>
                  <a:pt x="28" y="32"/>
                  <a:pt x="31" y="33"/>
                  <a:pt x="34" y="34"/>
                </a:cubicBezTo>
                <a:cubicBezTo>
                  <a:pt x="39" y="35"/>
                  <a:pt x="44" y="36"/>
                  <a:pt x="48" y="37"/>
                </a:cubicBezTo>
                <a:cubicBezTo>
                  <a:pt x="51" y="39"/>
                  <a:pt x="55" y="40"/>
                  <a:pt x="57" y="42"/>
                </a:cubicBezTo>
                <a:cubicBezTo>
                  <a:pt x="60" y="43"/>
                  <a:pt x="61" y="45"/>
                  <a:pt x="63" y="48"/>
                </a:cubicBezTo>
                <a:cubicBezTo>
                  <a:pt x="64" y="50"/>
                  <a:pt x="65" y="53"/>
                  <a:pt x="65" y="56"/>
                </a:cubicBezTo>
                <a:cubicBezTo>
                  <a:pt x="65" y="63"/>
                  <a:pt x="62" y="69"/>
                  <a:pt x="56" y="73"/>
                </a:cubicBezTo>
                <a:cubicBezTo>
                  <a:pt x="51" y="77"/>
                  <a:pt x="43" y="79"/>
                  <a:pt x="34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Freeform 61"/>
          <p:cNvSpPr>
            <a:spLocks noEditPoints="1"/>
          </p:cNvSpPr>
          <p:nvPr/>
        </p:nvSpPr>
        <p:spPr bwMode="auto">
          <a:xfrm>
            <a:off x="9163579" y="3447519"/>
            <a:ext cx="88900" cy="92075"/>
          </a:xfrm>
          <a:custGeom>
            <a:avLst/>
            <a:gdLst>
              <a:gd name="T0" fmla="*/ 39 w 78"/>
              <a:gd name="T1" fmla="*/ 79 h 79"/>
              <a:gd name="T2" fmla="*/ 23 w 78"/>
              <a:gd name="T3" fmla="*/ 76 h 79"/>
              <a:gd name="T4" fmla="*/ 11 w 78"/>
              <a:gd name="T5" fmla="*/ 68 h 79"/>
              <a:gd name="T6" fmla="*/ 3 w 78"/>
              <a:gd name="T7" fmla="*/ 55 h 79"/>
              <a:gd name="T8" fmla="*/ 0 w 78"/>
              <a:gd name="T9" fmla="*/ 39 h 79"/>
              <a:gd name="T10" fmla="*/ 3 w 78"/>
              <a:gd name="T11" fmla="*/ 24 h 79"/>
              <a:gd name="T12" fmla="*/ 11 w 78"/>
              <a:gd name="T13" fmla="*/ 11 h 79"/>
              <a:gd name="T14" fmla="*/ 23 w 78"/>
              <a:gd name="T15" fmla="*/ 3 h 79"/>
              <a:gd name="T16" fmla="*/ 39 w 78"/>
              <a:gd name="T17" fmla="*/ 0 h 79"/>
              <a:gd name="T18" fmla="*/ 55 w 78"/>
              <a:gd name="T19" fmla="*/ 3 h 79"/>
              <a:gd name="T20" fmla="*/ 67 w 78"/>
              <a:gd name="T21" fmla="*/ 11 h 79"/>
              <a:gd name="T22" fmla="*/ 75 w 78"/>
              <a:gd name="T23" fmla="*/ 24 h 79"/>
              <a:gd name="T24" fmla="*/ 78 w 78"/>
              <a:gd name="T25" fmla="*/ 39 h 79"/>
              <a:gd name="T26" fmla="*/ 78 w 78"/>
              <a:gd name="T27" fmla="*/ 42 h 79"/>
              <a:gd name="T28" fmla="*/ 78 w 78"/>
              <a:gd name="T29" fmla="*/ 44 h 79"/>
              <a:gd name="T30" fmla="*/ 14 w 78"/>
              <a:gd name="T31" fmla="*/ 44 h 79"/>
              <a:gd name="T32" fmla="*/ 16 w 78"/>
              <a:gd name="T33" fmla="*/ 54 h 79"/>
              <a:gd name="T34" fmla="*/ 22 w 78"/>
              <a:gd name="T35" fmla="*/ 62 h 79"/>
              <a:gd name="T36" fmla="*/ 30 w 78"/>
              <a:gd name="T37" fmla="*/ 68 h 79"/>
              <a:gd name="T38" fmla="*/ 40 w 78"/>
              <a:gd name="T39" fmla="*/ 70 h 79"/>
              <a:gd name="T40" fmla="*/ 47 w 78"/>
              <a:gd name="T41" fmla="*/ 69 h 79"/>
              <a:gd name="T42" fmla="*/ 53 w 78"/>
              <a:gd name="T43" fmla="*/ 66 h 79"/>
              <a:gd name="T44" fmla="*/ 58 w 78"/>
              <a:gd name="T45" fmla="*/ 62 h 79"/>
              <a:gd name="T46" fmla="*/ 62 w 78"/>
              <a:gd name="T47" fmla="*/ 57 h 79"/>
              <a:gd name="T48" fmla="*/ 73 w 78"/>
              <a:gd name="T49" fmla="*/ 60 h 79"/>
              <a:gd name="T50" fmla="*/ 68 w 78"/>
              <a:gd name="T51" fmla="*/ 68 h 79"/>
              <a:gd name="T52" fmla="*/ 60 w 78"/>
              <a:gd name="T53" fmla="*/ 74 h 79"/>
              <a:gd name="T54" fmla="*/ 50 w 78"/>
              <a:gd name="T55" fmla="*/ 78 h 79"/>
              <a:gd name="T56" fmla="*/ 39 w 78"/>
              <a:gd name="T57" fmla="*/ 79 h 79"/>
              <a:gd name="T58" fmla="*/ 66 w 78"/>
              <a:gd name="T59" fmla="*/ 34 h 79"/>
              <a:gd name="T60" fmla="*/ 63 w 78"/>
              <a:gd name="T61" fmla="*/ 24 h 79"/>
              <a:gd name="T62" fmla="*/ 57 w 78"/>
              <a:gd name="T63" fmla="*/ 16 h 79"/>
              <a:gd name="T64" fmla="*/ 49 w 78"/>
              <a:gd name="T65" fmla="*/ 11 h 79"/>
              <a:gd name="T66" fmla="*/ 39 w 78"/>
              <a:gd name="T67" fmla="*/ 9 h 79"/>
              <a:gd name="T68" fmla="*/ 30 w 78"/>
              <a:gd name="T69" fmla="*/ 11 h 79"/>
              <a:gd name="T70" fmla="*/ 22 w 78"/>
              <a:gd name="T71" fmla="*/ 16 h 79"/>
              <a:gd name="T72" fmla="*/ 16 w 78"/>
              <a:gd name="T73" fmla="*/ 24 h 79"/>
              <a:gd name="T74" fmla="*/ 13 w 78"/>
              <a:gd name="T75" fmla="*/ 34 h 79"/>
              <a:gd name="T76" fmla="*/ 66 w 78"/>
              <a:gd name="T77" fmla="*/ 34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8" h="79">
                <a:moveTo>
                  <a:pt x="39" y="79"/>
                </a:moveTo>
                <a:cubicBezTo>
                  <a:pt x="33" y="79"/>
                  <a:pt x="28" y="78"/>
                  <a:pt x="23" y="76"/>
                </a:cubicBezTo>
                <a:cubicBezTo>
                  <a:pt x="18" y="74"/>
                  <a:pt x="14" y="71"/>
                  <a:pt x="11" y="68"/>
                </a:cubicBezTo>
                <a:cubicBezTo>
                  <a:pt x="7" y="64"/>
                  <a:pt x="5" y="60"/>
                  <a:pt x="3" y="55"/>
                </a:cubicBezTo>
                <a:cubicBezTo>
                  <a:pt x="1" y="50"/>
                  <a:pt x="0" y="45"/>
                  <a:pt x="0" y="39"/>
                </a:cubicBezTo>
                <a:cubicBezTo>
                  <a:pt x="0" y="34"/>
                  <a:pt x="1" y="29"/>
                  <a:pt x="3" y="24"/>
                </a:cubicBezTo>
                <a:cubicBezTo>
                  <a:pt x="5" y="19"/>
                  <a:pt x="8" y="15"/>
                  <a:pt x="11" y="11"/>
                </a:cubicBezTo>
                <a:cubicBezTo>
                  <a:pt x="14" y="8"/>
                  <a:pt x="19" y="5"/>
                  <a:pt x="23" y="3"/>
                </a:cubicBezTo>
                <a:cubicBezTo>
                  <a:pt x="28" y="1"/>
                  <a:pt x="34" y="0"/>
                  <a:pt x="39" y="0"/>
                </a:cubicBezTo>
                <a:cubicBezTo>
                  <a:pt x="45" y="0"/>
                  <a:pt x="50" y="1"/>
                  <a:pt x="55" y="3"/>
                </a:cubicBezTo>
                <a:cubicBezTo>
                  <a:pt x="60" y="5"/>
                  <a:pt x="64" y="8"/>
                  <a:pt x="67" y="11"/>
                </a:cubicBezTo>
                <a:cubicBezTo>
                  <a:pt x="71" y="15"/>
                  <a:pt x="73" y="19"/>
                  <a:pt x="75" y="24"/>
                </a:cubicBezTo>
                <a:cubicBezTo>
                  <a:pt x="77" y="29"/>
                  <a:pt x="78" y="34"/>
                  <a:pt x="78" y="39"/>
                </a:cubicBezTo>
                <a:cubicBezTo>
                  <a:pt x="78" y="40"/>
                  <a:pt x="78" y="41"/>
                  <a:pt x="78" y="42"/>
                </a:cubicBezTo>
                <a:cubicBezTo>
                  <a:pt x="78" y="43"/>
                  <a:pt x="78" y="43"/>
                  <a:pt x="78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48"/>
                  <a:pt x="15" y="51"/>
                  <a:pt x="16" y="54"/>
                </a:cubicBezTo>
                <a:cubicBezTo>
                  <a:pt x="18" y="57"/>
                  <a:pt x="20" y="60"/>
                  <a:pt x="22" y="62"/>
                </a:cubicBezTo>
                <a:cubicBezTo>
                  <a:pt x="25" y="65"/>
                  <a:pt x="27" y="66"/>
                  <a:pt x="30" y="68"/>
                </a:cubicBezTo>
                <a:cubicBezTo>
                  <a:pt x="33" y="69"/>
                  <a:pt x="36" y="70"/>
                  <a:pt x="40" y="70"/>
                </a:cubicBezTo>
                <a:cubicBezTo>
                  <a:pt x="42" y="70"/>
                  <a:pt x="44" y="69"/>
                  <a:pt x="47" y="69"/>
                </a:cubicBezTo>
                <a:cubicBezTo>
                  <a:pt x="49" y="68"/>
                  <a:pt x="51" y="67"/>
                  <a:pt x="53" y="66"/>
                </a:cubicBezTo>
                <a:cubicBezTo>
                  <a:pt x="55" y="65"/>
                  <a:pt x="57" y="64"/>
                  <a:pt x="58" y="62"/>
                </a:cubicBezTo>
                <a:cubicBezTo>
                  <a:pt x="60" y="61"/>
                  <a:pt x="61" y="59"/>
                  <a:pt x="62" y="57"/>
                </a:cubicBezTo>
                <a:cubicBezTo>
                  <a:pt x="73" y="60"/>
                  <a:pt x="73" y="60"/>
                  <a:pt x="73" y="60"/>
                </a:cubicBezTo>
                <a:cubicBezTo>
                  <a:pt x="72" y="63"/>
                  <a:pt x="70" y="65"/>
                  <a:pt x="68" y="68"/>
                </a:cubicBezTo>
                <a:cubicBezTo>
                  <a:pt x="65" y="70"/>
                  <a:pt x="63" y="72"/>
                  <a:pt x="60" y="74"/>
                </a:cubicBezTo>
                <a:cubicBezTo>
                  <a:pt x="57" y="76"/>
                  <a:pt x="54" y="77"/>
                  <a:pt x="50" y="78"/>
                </a:cubicBezTo>
                <a:cubicBezTo>
                  <a:pt x="47" y="79"/>
                  <a:pt x="43" y="79"/>
                  <a:pt x="39" y="79"/>
                </a:cubicBezTo>
                <a:close/>
                <a:moveTo>
                  <a:pt x="66" y="34"/>
                </a:moveTo>
                <a:cubicBezTo>
                  <a:pt x="65" y="31"/>
                  <a:pt x="64" y="27"/>
                  <a:pt x="63" y="24"/>
                </a:cubicBezTo>
                <a:cubicBezTo>
                  <a:pt x="61" y="21"/>
                  <a:pt x="59" y="18"/>
                  <a:pt x="57" y="16"/>
                </a:cubicBezTo>
                <a:cubicBezTo>
                  <a:pt x="55" y="14"/>
                  <a:pt x="52" y="12"/>
                  <a:pt x="49" y="11"/>
                </a:cubicBezTo>
                <a:cubicBezTo>
                  <a:pt x="46" y="10"/>
                  <a:pt x="43" y="9"/>
                  <a:pt x="39" y="9"/>
                </a:cubicBezTo>
                <a:cubicBezTo>
                  <a:pt x="36" y="9"/>
                  <a:pt x="33" y="10"/>
                  <a:pt x="30" y="11"/>
                </a:cubicBezTo>
                <a:cubicBezTo>
                  <a:pt x="27" y="12"/>
                  <a:pt x="24" y="14"/>
                  <a:pt x="22" y="16"/>
                </a:cubicBezTo>
                <a:cubicBezTo>
                  <a:pt x="19" y="19"/>
                  <a:pt x="17" y="21"/>
                  <a:pt x="16" y="24"/>
                </a:cubicBezTo>
                <a:cubicBezTo>
                  <a:pt x="15" y="27"/>
                  <a:pt x="14" y="31"/>
                  <a:pt x="13" y="34"/>
                </a:cubicBezTo>
                <a:cubicBezTo>
                  <a:pt x="66" y="34"/>
                  <a:pt x="66" y="34"/>
                  <a:pt x="66" y="3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Freeform 62"/>
          <p:cNvSpPr>
            <a:spLocks/>
          </p:cNvSpPr>
          <p:nvPr/>
        </p:nvSpPr>
        <p:spPr bwMode="auto">
          <a:xfrm>
            <a:off x="9260417" y="3418944"/>
            <a:ext cx="53975" cy="120650"/>
          </a:xfrm>
          <a:custGeom>
            <a:avLst/>
            <a:gdLst>
              <a:gd name="T0" fmla="*/ 46 w 46"/>
              <a:gd name="T1" fmla="*/ 99 h 104"/>
              <a:gd name="T2" fmla="*/ 43 w 46"/>
              <a:gd name="T3" fmla="*/ 100 h 104"/>
              <a:gd name="T4" fmla="*/ 39 w 46"/>
              <a:gd name="T5" fmla="*/ 102 h 104"/>
              <a:gd name="T6" fmla="*/ 34 w 46"/>
              <a:gd name="T7" fmla="*/ 103 h 104"/>
              <a:gd name="T8" fmla="*/ 28 w 46"/>
              <a:gd name="T9" fmla="*/ 104 h 104"/>
              <a:gd name="T10" fmla="*/ 15 w 46"/>
              <a:gd name="T11" fmla="*/ 100 h 104"/>
              <a:gd name="T12" fmla="*/ 10 w 46"/>
              <a:gd name="T13" fmla="*/ 88 h 104"/>
              <a:gd name="T14" fmla="*/ 10 w 46"/>
              <a:gd name="T15" fmla="*/ 36 h 104"/>
              <a:gd name="T16" fmla="*/ 0 w 46"/>
              <a:gd name="T17" fmla="*/ 36 h 104"/>
              <a:gd name="T18" fmla="*/ 0 w 46"/>
              <a:gd name="T19" fmla="*/ 26 h 104"/>
              <a:gd name="T20" fmla="*/ 10 w 46"/>
              <a:gd name="T21" fmla="*/ 26 h 104"/>
              <a:gd name="T22" fmla="*/ 10 w 46"/>
              <a:gd name="T23" fmla="*/ 0 h 104"/>
              <a:gd name="T24" fmla="*/ 23 w 46"/>
              <a:gd name="T25" fmla="*/ 0 h 104"/>
              <a:gd name="T26" fmla="*/ 23 w 46"/>
              <a:gd name="T27" fmla="*/ 26 h 104"/>
              <a:gd name="T28" fmla="*/ 41 w 46"/>
              <a:gd name="T29" fmla="*/ 26 h 104"/>
              <a:gd name="T30" fmla="*/ 41 w 46"/>
              <a:gd name="T31" fmla="*/ 36 h 104"/>
              <a:gd name="T32" fmla="*/ 23 w 46"/>
              <a:gd name="T33" fmla="*/ 36 h 104"/>
              <a:gd name="T34" fmla="*/ 23 w 46"/>
              <a:gd name="T35" fmla="*/ 84 h 104"/>
              <a:gd name="T36" fmla="*/ 26 w 46"/>
              <a:gd name="T37" fmla="*/ 90 h 104"/>
              <a:gd name="T38" fmla="*/ 32 w 46"/>
              <a:gd name="T39" fmla="*/ 92 h 104"/>
              <a:gd name="T40" fmla="*/ 39 w 46"/>
              <a:gd name="T41" fmla="*/ 91 h 104"/>
              <a:gd name="T42" fmla="*/ 43 w 46"/>
              <a:gd name="T43" fmla="*/ 89 h 104"/>
              <a:gd name="T44" fmla="*/ 46 w 46"/>
              <a:gd name="T45" fmla="*/ 99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6" h="104">
                <a:moveTo>
                  <a:pt x="46" y="99"/>
                </a:moveTo>
                <a:cubicBezTo>
                  <a:pt x="46" y="99"/>
                  <a:pt x="45" y="100"/>
                  <a:pt x="43" y="100"/>
                </a:cubicBezTo>
                <a:cubicBezTo>
                  <a:pt x="42" y="101"/>
                  <a:pt x="41" y="102"/>
                  <a:pt x="39" y="102"/>
                </a:cubicBezTo>
                <a:cubicBezTo>
                  <a:pt x="37" y="103"/>
                  <a:pt x="36" y="103"/>
                  <a:pt x="34" y="103"/>
                </a:cubicBezTo>
                <a:cubicBezTo>
                  <a:pt x="32" y="104"/>
                  <a:pt x="30" y="104"/>
                  <a:pt x="28" y="104"/>
                </a:cubicBezTo>
                <a:cubicBezTo>
                  <a:pt x="23" y="104"/>
                  <a:pt x="19" y="103"/>
                  <a:pt x="15" y="100"/>
                </a:cubicBezTo>
                <a:cubicBezTo>
                  <a:pt x="12" y="97"/>
                  <a:pt x="10" y="93"/>
                  <a:pt x="10" y="88"/>
                </a:cubicBezTo>
                <a:cubicBezTo>
                  <a:pt x="10" y="36"/>
                  <a:pt x="10" y="36"/>
                  <a:pt x="1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6"/>
                  <a:pt x="0" y="26"/>
                  <a:pt x="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0"/>
                  <a:pt x="10" y="0"/>
                  <a:pt x="1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26"/>
                  <a:pt x="23" y="26"/>
                  <a:pt x="23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36"/>
                  <a:pt x="41" y="36"/>
                  <a:pt x="41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84"/>
                  <a:pt x="23" y="84"/>
                  <a:pt x="23" y="84"/>
                </a:cubicBezTo>
                <a:cubicBezTo>
                  <a:pt x="23" y="87"/>
                  <a:pt x="24" y="89"/>
                  <a:pt x="26" y="90"/>
                </a:cubicBezTo>
                <a:cubicBezTo>
                  <a:pt x="28" y="91"/>
                  <a:pt x="30" y="92"/>
                  <a:pt x="32" y="92"/>
                </a:cubicBezTo>
                <a:cubicBezTo>
                  <a:pt x="35" y="92"/>
                  <a:pt x="37" y="92"/>
                  <a:pt x="39" y="91"/>
                </a:cubicBezTo>
                <a:cubicBezTo>
                  <a:pt x="41" y="90"/>
                  <a:pt x="43" y="89"/>
                  <a:pt x="43" y="89"/>
                </a:cubicBezTo>
                <a:cubicBezTo>
                  <a:pt x="46" y="99"/>
                  <a:pt x="46" y="99"/>
                  <a:pt x="46" y="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Freeform 63"/>
          <p:cNvSpPr>
            <a:spLocks noEditPoints="1"/>
          </p:cNvSpPr>
          <p:nvPr/>
        </p:nvSpPr>
        <p:spPr bwMode="auto">
          <a:xfrm>
            <a:off x="9365192" y="3447519"/>
            <a:ext cx="80963" cy="92075"/>
          </a:xfrm>
          <a:custGeom>
            <a:avLst/>
            <a:gdLst>
              <a:gd name="T0" fmla="*/ 26 w 71"/>
              <a:gd name="T1" fmla="*/ 79 h 79"/>
              <a:gd name="T2" fmla="*/ 15 w 71"/>
              <a:gd name="T3" fmla="*/ 78 h 79"/>
              <a:gd name="T4" fmla="*/ 7 w 71"/>
              <a:gd name="T5" fmla="*/ 72 h 79"/>
              <a:gd name="T6" fmla="*/ 2 w 71"/>
              <a:gd name="T7" fmla="*/ 65 h 79"/>
              <a:gd name="T8" fmla="*/ 0 w 71"/>
              <a:gd name="T9" fmla="*/ 55 h 79"/>
              <a:gd name="T10" fmla="*/ 2 w 71"/>
              <a:gd name="T11" fmla="*/ 46 h 79"/>
              <a:gd name="T12" fmla="*/ 9 w 71"/>
              <a:gd name="T13" fmla="*/ 38 h 79"/>
              <a:gd name="T14" fmla="*/ 19 w 71"/>
              <a:gd name="T15" fmla="*/ 33 h 79"/>
              <a:gd name="T16" fmla="*/ 32 w 71"/>
              <a:gd name="T17" fmla="*/ 32 h 79"/>
              <a:gd name="T18" fmla="*/ 44 w 71"/>
              <a:gd name="T19" fmla="*/ 33 h 79"/>
              <a:gd name="T20" fmla="*/ 54 w 71"/>
              <a:gd name="T21" fmla="*/ 35 h 79"/>
              <a:gd name="T22" fmla="*/ 54 w 71"/>
              <a:gd name="T23" fmla="*/ 29 h 79"/>
              <a:gd name="T24" fmla="*/ 48 w 71"/>
              <a:gd name="T25" fmla="*/ 14 h 79"/>
              <a:gd name="T26" fmla="*/ 33 w 71"/>
              <a:gd name="T27" fmla="*/ 9 h 79"/>
              <a:gd name="T28" fmla="*/ 9 w 71"/>
              <a:gd name="T29" fmla="*/ 18 h 79"/>
              <a:gd name="T30" fmla="*/ 5 w 71"/>
              <a:gd name="T31" fmla="*/ 10 h 79"/>
              <a:gd name="T32" fmla="*/ 35 w 71"/>
              <a:gd name="T33" fmla="*/ 0 h 79"/>
              <a:gd name="T34" fmla="*/ 58 w 71"/>
              <a:gd name="T35" fmla="*/ 8 h 79"/>
              <a:gd name="T36" fmla="*/ 67 w 71"/>
              <a:gd name="T37" fmla="*/ 31 h 79"/>
              <a:gd name="T38" fmla="*/ 67 w 71"/>
              <a:gd name="T39" fmla="*/ 62 h 79"/>
              <a:gd name="T40" fmla="*/ 71 w 71"/>
              <a:gd name="T41" fmla="*/ 67 h 79"/>
              <a:gd name="T42" fmla="*/ 71 w 71"/>
              <a:gd name="T43" fmla="*/ 78 h 79"/>
              <a:gd name="T44" fmla="*/ 67 w 71"/>
              <a:gd name="T45" fmla="*/ 78 h 79"/>
              <a:gd name="T46" fmla="*/ 65 w 71"/>
              <a:gd name="T47" fmla="*/ 78 h 79"/>
              <a:gd name="T48" fmla="*/ 59 w 71"/>
              <a:gd name="T49" fmla="*/ 76 h 79"/>
              <a:gd name="T50" fmla="*/ 56 w 71"/>
              <a:gd name="T51" fmla="*/ 71 h 79"/>
              <a:gd name="T52" fmla="*/ 56 w 71"/>
              <a:gd name="T53" fmla="*/ 65 h 79"/>
              <a:gd name="T54" fmla="*/ 42 w 71"/>
              <a:gd name="T55" fmla="*/ 76 h 79"/>
              <a:gd name="T56" fmla="*/ 26 w 71"/>
              <a:gd name="T57" fmla="*/ 79 h 79"/>
              <a:gd name="T58" fmla="*/ 29 w 71"/>
              <a:gd name="T59" fmla="*/ 70 h 79"/>
              <a:gd name="T60" fmla="*/ 42 w 71"/>
              <a:gd name="T61" fmla="*/ 67 h 79"/>
              <a:gd name="T62" fmla="*/ 51 w 71"/>
              <a:gd name="T63" fmla="*/ 60 h 79"/>
              <a:gd name="T64" fmla="*/ 54 w 71"/>
              <a:gd name="T65" fmla="*/ 54 h 79"/>
              <a:gd name="T66" fmla="*/ 54 w 71"/>
              <a:gd name="T67" fmla="*/ 43 h 79"/>
              <a:gd name="T68" fmla="*/ 34 w 71"/>
              <a:gd name="T69" fmla="*/ 39 h 79"/>
              <a:gd name="T70" fmla="*/ 18 w 71"/>
              <a:gd name="T71" fmla="*/ 44 h 79"/>
              <a:gd name="T72" fmla="*/ 12 w 71"/>
              <a:gd name="T73" fmla="*/ 54 h 79"/>
              <a:gd name="T74" fmla="*/ 13 w 71"/>
              <a:gd name="T75" fmla="*/ 60 h 79"/>
              <a:gd name="T76" fmla="*/ 17 w 71"/>
              <a:gd name="T77" fmla="*/ 65 h 79"/>
              <a:gd name="T78" fmla="*/ 22 w 71"/>
              <a:gd name="T79" fmla="*/ 68 h 79"/>
              <a:gd name="T80" fmla="*/ 29 w 71"/>
              <a:gd name="T81" fmla="*/ 7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1" h="79">
                <a:moveTo>
                  <a:pt x="26" y="79"/>
                </a:moveTo>
                <a:cubicBezTo>
                  <a:pt x="22" y="79"/>
                  <a:pt x="19" y="79"/>
                  <a:pt x="15" y="78"/>
                </a:cubicBezTo>
                <a:cubicBezTo>
                  <a:pt x="12" y="76"/>
                  <a:pt x="10" y="75"/>
                  <a:pt x="7" y="72"/>
                </a:cubicBezTo>
                <a:cubicBezTo>
                  <a:pt x="5" y="70"/>
                  <a:pt x="3" y="68"/>
                  <a:pt x="2" y="65"/>
                </a:cubicBezTo>
                <a:cubicBezTo>
                  <a:pt x="0" y="62"/>
                  <a:pt x="0" y="59"/>
                  <a:pt x="0" y="55"/>
                </a:cubicBezTo>
                <a:cubicBezTo>
                  <a:pt x="0" y="52"/>
                  <a:pt x="1" y="49"/>
                  <a:pt x="2" y="46"/>
                </a:cubicBezTo>
                <a:cubicBezTo>
                  <a:pt x="4" y="43"/>
                  <a:pt x="6" y="40"/>
                  <a:pt x="9" y="38"/>
                </a:cubicBezTo>
                <a:cubicBezTo>
                  <a:pt x="12" y="36"/>
                  <a:pt x="15" y="35"/>
                  <a:pt x="19" y="33"/>
                </a:cubicBezTo>
                <a:cubicBezTo>
                  <a:pt x="23" y="32"/>
                  <a:pt x="28" y="32"/>
                  <a:pt x="32" y="32"/>
                </a:cubicBezTo>
                <a:cubicBezTo>
                  <a:pt x="36" y="32"/>
                  <a:pt x="40" y="32"/>
                  <a:pt x="44" y="33"/>
                </a:cubicBezTo>
                <a:cubicBezTo>
                  <a:pt x="47" y="33"/>
                  <a:pt x="51" y="34"/>
                  <a:pt x="54" y="35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3"/>
                  <a:pt x="52" y="18"/>
                  <a:pt x="48" y="14"/>
                </a:cubicBezTo>
                <a:cubicBezTo>
                  <a:pt x="45" y="11"/>
                  <a:pt x="40" y="9"/>
                  <a:pt x="33" y="9"/>
                </a:cubicBezTo>
                <a:cubicBezTo>
                  <a:pt x="26" y="9"/>
                  <a:pt x="17" y="12"/>
                  <a:pt x="9" y="18"/>
                </a:cubicBezTo>
                <a:cubicBezTo>
                  <a:pt x="5" y="10"/>
                  <a:pt x="5" y="10"/>
                  <a:pt x="5" y="10"/>
                </a:cubicBezTo>
                <a:cubicBezTo>
                  <a:pt x="15" y="3"/>
                  <a:pt x="25" y="0"/>
                  <a:pt x="35" y="0"/>
                </a:cubicBezTo>
                <a:cubicBezTo>
                  <a:pt x="45" y="0"/>
                  <a:pt x="53" y="2"/>
                  <a:pt x="58" y="8"/>
                </a:cubicBezTo>
                <a:cubicBezTo>
                  <a:pt x="64" y="13"/>
                  <a:pt x="67" y="21"/>
                  <a:pt x="67" y="31"/>
                </a:cubicBezTo>
                <a:cubicBezTo>
                  <a:pt x="67" y="62"/>
                  <a:pt x="67" y="62"/>
                  <a:pt x="67" y="62"/>
                </a:cubicBezTo>
                <a:cubicBezTo>
                  <a:pt x="67" y="65"/>
                  <a:pt x="68" y="67"/>
                  <a:pt x="71" y="67"/>
                </a:cubicBezTo>
                <a:cubicBezTo>
                  <a:pt x="71" y="78"/>
                  <a:pt x="71" y="78"/>
                  <a:pt x="71" y="78"/>
                </a:cubicBezTo>
                <a:cubicBezTo>
                  <a:pt x="70" y="78"/>
                  <a:pt x="68" y="78"/>
                  <a:pt x="67" y="78"/>
                </a:cubicBezTo>
                <a:cubicBezTo>
                  <a:pt x="67" y="78"/>
                  <a:pt x="66" y="78"/>
                  <a:pt x="65" y="78"/>
                </a:cubicBezTo>
                <a:cubicBezTo>
                  <a:pt x="62" y="78"/>
                  <a:pt x="60" y="78"/>
                  <a:pt x="59" y="76"/>
                </a:cubicBezTo>
                <a:cubicBezTo>
                  <a:pt x="57" y="75"/>
                  <a:pt x="56" y="73"/>
                  <a:pt x="56" y="71"/>
                </a:cubicBezTo>
                <a:cubicBezTo>
                  <a:pt x="56" y="65"/>
                  <a:pt x="56" y="65"/>
                  <a:pt x="56" y="65"/>
                </a:cubicBezTo>
                <a:cubicBezTo>
                  <a:pt x="52" y="70"/>
                  <a:pt x="48" y="73"/>
                  <a:pt x="42" y="76"/>
                </a:cubicBezTo>
                <a:cubicBezTo>
                  <a:pt x="37" y="78"/>
                  <a:pt x="32" y="79"/>
                  <a:pt x="26" y="79"/>
                </a:cubicBezTo>
                <a:close/>
                <a:moveTo>
                  <a:pt x="29" y="70"/>
                </a:moveTo>
                <a:cubicBezTo>
                  <a:pt x="34" y="70"/>
                  <a:pt x="38" y="69"/>
                  <a:pt x="42" y="67"/>
                </a:cubicBezTo>
                <a:cubicBezTo>
                  <a:pt x="46" y="65"/>
                  <a:pt x="49" y="63"/>
                  <a:pt x="51" y="60"/>
                </a:cubicBezTo>
                <a:cubicBezTo>
                  <a:pt x="53" y="58"/>
                  <a:pt x="54" y="56"/>
                  <a:pt x="54" y="54"/>
                </a:cubicBezTo>
                <a:cubicBezTo>
                  <a:pt x="54" y="43"/>
                  <a:pt x="54" y="43"/>
                  <a:pt x="54" y="43"/>
                </a:cubicBezTo>
                <a:cubicBezTo>
                  <a:pt x="47" y="41"/>
                  <a:pt x="41" y="39"/>
                  <a:pt x="34" y="39"/>
                </a:cubicBezTo>
                <a:cubicBezTo>
                  <a:pt x="28" y="39"/>
                  <a:pt x="22" y="41"/>
                  <a:pt x="18" y="44"/>
                </a:cubicBezTo>
                <a:cubicBezTo>
                  <a:pt x="14" y="46"/>
                  <a:pt x="12" y="50"/>
                  <a:pt x="12" y="54"/>
                </a:cubicBezTo>
                <a:cubicBezTo>
                  <a:pt x="12" y="56"/>
                  <a:pt x="13" y="58"/>
                  <a:pt x="13" y="60"/>
                </a:cubicBezTo>
                <a:cubicBezTo>
                  <a:pt x="14" y="62"/>
                  <a:pt x="15" y="64"/>
                  <a:pt x="17" y="65"/>
                </a:cubicBezTo>
                <a:cubicBezTo>
                  <a:pt x="19" y="67"/>
                  <a:pt x="20" y="68"/>
                  <a:pt x="22" y="68"/>
                </a:cubicBezTo>
                <a:cubicBezTo>
                  <a:pt x="24" y="69"/>
                  <a:pt x="27" y="70"/>
                  <a:pt x="29" y="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Freeform 64"/>
          <p:cNvSpPr>
            <a:spLocks/>
          </p:cNvSpPr>
          <p:nvPr/>
        </p:nvSpPr>
        <p:spPr bwMode="auto">
          <a:xfrm>
            <a:off x="9466792" y="3447519"/>
            <a:ext cx="46038" cy="90488"/>
          </a:xfrm>
          <a:custGeom>
            <a:avLst/>
            <a:gdLst>
              <a:gd name="T0" fmla="*/ 40 w 40"/>
              <a:gd name="T1" fmla="*/ 12 h 78"/>
              <a:gd name="T2" fmla="*/ 23 w 40"/>
              <a:gd name="T3" fmla="*/ 17 h 78"/>
              <a:gd name="T4" fmla="*/ 13 w 40"/>
              <a:gd name="T5" fmla="*/ 30 h 78"/>
              <a:gd name="T6" fmla="*/ 13 w 40"/>
              <a:gd name="T7" fmla="*/ 78 h 78"/>
              <a:gd name="T8" fmla="*/ 0 w 40"/>
              <a:gd name="T9" fmla="*/ 78 h 78"/>
              <a:gd name="T10" fmla="*/ 0 w 40"/>
              <a:gd name="T11" fmla="*/ 1 h 78"/>
              <a:gd name="T12" fmla="*/ 12 w 40"/>
              <a:gd name="T13" fmla="*/ 1 h 78"/>
              <a:gd name="T14" fmla="*/ 12 w 40"/>
              <a:gd name="T15" fmla="*/ 19 h 78"/>
              <a:gd name="T16" fmla="*/ 22 w 40"/>
              <a:gd name="T17" fmla="*/ 6 h 78"/>
              <a:gd name="T18" fmla="*/ 36 w 40"/>
              <a:gd name="T19" fmla="*/ 0 h 78"/>
              <a:gd name="T20" fmla="*/ 38 w 40"/>
              <a:gd name="T21" fmla="*/ 0 h 78"/>
              <a:gd name="T22" fmla="*/ 40 w 40"/>
              <a:gd name="T23" fmla="*/ 0 h 78"/>
              <a:gd name="T24" fmla="*/ 40 w 40"/>
              <a:gd name="T25" fmla="*/ 12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0" h="78">
                <a:moveTo>
                  <a:pt x="40" y="12"/>
                </a:moveTo>
                <a:cubicBezTo>
                  <a:pt x="34" y="12"/>
                  <a:pt x="28" y="14"/>
                  <a:pt x="23" y="17"/>
                </a:cubicBezTo>
                <a:cubicBezTo>
                  <a:pt x="18" y="20"/>
                  <a:pt x="15" y="25"/>
                  <a:pt x="13" y="30"/>
                </a:cubicBezTo>
                <a:cubicBezTo>
                  <a:pt x="13" y="78"/>
                  <a:pt x="13" y="78"/>
                  <a:pt x="13" y="78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1"/>
                  <a:pt x="0" y="1"/>
                  <a:pt x="0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9"/>
                  <a:pt x="12" y="19"/>
                  <a:pt x="12" y="19"/>
                </a:cubicBezTo>
                <a:cubicBezTo>
                  <a:pt x="14" y="13"/>
                  <a:pt x="18" y="9"/>
                  <a:pt x="22" y="6"/>
                </a:cubicBezTo>
                <a:cubicBezTo>
                  <a:pt x="26" y="3"/>
                  <a:pt x="31" y="1"/>
                  <a:pt x="36" y="0"/>
                </a:cubicBezTo>
                <a:cubicBezTo>
                  <a:pt x="37" y="0"/>
                  <a:pt x="38" y="0"/>
                  <a:pt x="38" y="0"/>
                </a:cubicBezTo>
                <a:cubicBezTo>
                  <a:pt x="39" y="0"/>
                  <a:pt x="40" y="0"/>
                  <a:pt x="40" y="0"/>
                </a:cubicBezTo>
                <a:cubicBezTo>
                  <a:pt x="40" y="12"/>
                  <a:pt x="40" y="12"/>
                  <a:pt x="40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65"/>
          <p:cNvSpPr>
            <a:spLocks/>
          </p:cNvSpPr>
          <p:nvPr/>
        </p:nvSpPr>
        <p:spPr bwMode="auto">
          <a:xfrm>
            <a:off x="9519179" y="3447519"/>
            <a:ext cx="82550" cy="92075"/>
          </a:xfrm>
          <a:custGeom>
            <a:avLst/>
            <a:gdLst>
              <a:gd name="T0" fmla="*/ 0 w 72"/>
              <a:gd name="T1" fmla="*/ 39 h 79"/>
              <a:gd name="T2" fmla="*/ 3 w 72"/>
              <a:gd name="T3" fmla="*/ 24 h 79"/>
              <a:gd name="T4" fmla="*/ 11 w 72"/>
              <a:gd name="T5" fmla="*/ 11 h 79"/>
              <a:gd name="T6" fmla="*/ 23 w 72"/>
              <a:gd name="T7" fmla="*/ 3 h 79"/>
              <a:gd name="T8" fmla="*/ 39 w 72"/>
              <a:gd name="T9" fmla="*/ 0 h 79"/>
              <a:gd name="T10" fmla="*/ 59 w 72"/>
              <a:gd name="T11" fmla="*/ 5 h 79"/>
              <a:gd name="T12" fmla="*/ 72 w 72"/>
              <a:gd name="T13" fmla="*/ 18 h 79"/>
              <a:gd name="T14" fmla="*/ 59 w 72"/>
              <a:gd name="T15" fmla="*/ 22 h 79"/>
              <a:gd name="T16" fmla="*/ 51 w 72"/>
              <a:gd name="T17" fmla="*/ 14 h 79"/>
              <a:gd name="T18" fmla="*/ 39 w 72"/>
              <a:gd name="T19" fmla="*/ 11 h 79"/>
              <a:gd name="T20" fmla="*/ 29 w 72"/>
              <a:gd name="T21" fmla="*/ 13 h 79"/>
              <a:gd name="T22" fmla="*/ 21 w 72"/>
              <a:gd name="T23" fmla="*/ 19 h 79"/>
              <a:gd name="T24" fmla="*/ 15 w 72"/>
              <a:gd name="T25" fmla="*/ 28 h 79"/>
              <a:gd name="T26" fmla="*/ 13 w 72"/>
              <a:gd name="T27" fmla="*/ 39 h 79"/>
              <a:gd name="T28" fmla="*/ 15 w 72"/>
              <a:gd name="T29" fmla="*/ 51 h 79"/>
              <a:gd name="T30" fmla="*/ 21 w 72"/>
              <a:gd name="T31" fmla="*/ 60 h 79"/>
              <a:gd name="T32" fmla="*/ 29 w 72"/>
              <a:gd name="T33" fmla="*/ 66 h 79"/>
              <a:gd name="T34" fmla="*/ 39 w 72"/>
              <a:gd name="T35" fmla="*/ 68 h 79"/>
              <a:gd name="T36" fmla="*/ 46 w 72"/>
              <a:gd name="T37" fmla="*/ 67 h 79"/>
              <a:gd name="T38" fmla="*/ 52 w 72"/>
              <a:gd name="T39" fmla="*/ 65 h 79"/>
              <a:gd name="T40" fmla="*/ 57 w 72"/>
              <a:gd name="T41" fmla="*/ 61 h 79"/>
              <a:gd name="T42" fmla="*/ 60 w 72"/>
              <a:gd name="T43" fmla="*/ 56 h 79"/>
              <a:gd name="T44" fmla="*/ 72 w 72"/>
              <a:gd name="T45" fmla="*/ 60 h 79"/>
              <a:gd name="T46" fmla="*/ 67 w 72"/>
              <a:gd name="T47" fmla="*/ 68 h 79"/>
              <a:gd name="T48" fmla="*/ 60 w 72"/>
              <a:gd name="T49" fmla="*/ 74 h 79"/>
              <a:gd name="T50" fmla="*/ 50 w 72"/>
              <a:gd name="T51" fmla="*/ 78 h 79"/>
              <a:gd name="T52" fmla="*/ 39 w 72"/>
              <a:gd name="T53" fmla="*/ 79 h 79"/>
              <a:gd name="T54" fmla="*/ 23 w 72"/>
              <a:gd name="T55" fmla="*/ 76 h 79"/>
              <a:gd name="T56" fmla="*/ 11 w 72"/>
              <a:gd name="T57" fmla="*/ 67 h 79"/>
              <a:gd name="T58" fmla="*/ 3 w 72"/>
              <a:gd name="T59" fmla="*/ 55 h 79"/>
              <a:gd name="T60" fmla="*/ 0 w 72"/>
              <a:gd name="T61" fmla="*/ 3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2" h="79">
                <a:moveTo>
                  <a:pt x="0" y="39"/>
                </a:moveTo>
                <a:cubicBezTo>
                  <a:pt x="0" y="34"/>
                  <a:pt x="1" y="29"/>
                  <a:pt x="3" y="24"/>
                </a:cubicBezTo>
                <a:cubicBezTo>
                  <a:pt x="5" y="19"/>
                  <a:pt x="7" y="15"/>
                  <a:pt x="11" y="11"/>
                </a:cubicBezTo>
                <a:cubicBezTo>
                  <a:pt x="14" y="8"/>
                  <a:pt x="18" y="5"/>
                  <a:pt x="23" y="3"/>
                </a:cubicBezTo>
                <a:cubicBezTo>
                  <a:pt x="28" y="1"/>
                  <a:pt x="33" y="0"/>
                  <a:pt x="39" y="0"/>
                </a:cubicBezTo>
                <a:cubicBezTo>
                  <a:pt x="47" y="0"/>
                  <a:pt x="54" y="1"/>
                  <a:pt x="59" y="5"/>
                </a:cubicBezTo>
                <a:cubicBezTo>
                  <a:pt x="65" y="8"/>
                  <a:pt x="69" y="13"/>
                  <a:pt x="72" y="18"/>
                </a:cubicBezTo>
                <a:cubicBezTo>
                  <a:pt x="59" y="22"/>
                  <a:pt x="59" y="22"/>
                  <a:pt x="59" y="22"/>
                </a:cubicBezTo>
                <a:cubicBezTo>
                  <a:pt x="57" y="19"/>
                  <a:pt x="54" y="16"/>
                  <a:pt x="51" y="14"/>
                </a:cubicBezTo>
                <a:cubicBezTo>
                  <a:pt x="47" y="12"/>
                  <a:pt x="43" y="11"/>
                  <a:pt x="39" y="11"/>
                </a:cubicBezTo>
                <a:cubicBezTo>
                  <a:pt x="35" y="11"/>
                  <a:pt x="32" y="11"/>
                  <a:pt x="29" y="13"/>
                </a:cubicBezTo>
                <a:cubicBezTo>
                  <a:pt x="26" y="14"/>
                  <a:pt x="23" y="16"/>
                  <a:pt x="21" y="19"/>
                </a:cubicBezTo>
                <a:cubicBezTo>
                  <a:pt x="19" y="21"/>
                  <a:pt x="17" y="24"/>
                  <a:pt x="15" y="28"/>
                </a:cubicBezTo>
                <a:cubicBezTo>
                  <a:pt x="14" y="31"/>
                  <a:pt x="13" y="35"/>
                  <a:pt x="13" y="39"/>
                </a:cubicBezTo>
                <a:cubicBezTo>
                  <a:pt x="13" y="43"/>
                  <a:pt x="14" y="47"/>
                  <a:pt x="15" y="51"/>
                </a:cubicBezTo>
                <a:cubicBezTo>
                  <a:pt x="17" y="54"/>
                  <a:pt x="19" y="57"/>
                  <a:pt x="21" y="60"/>
                </a:cubicBezTo>
                <a:cubicBezTo>
                  <a:pt x="23" y="62"/>
                  <a:pt x="26" y="64"/>
                  <a:pt x="29" y="66"/>
                </a:cubicBezTo>
                <a:cubicBezTo>
                  <a:pt x="32" y="67"/>
                  <a:pt x="36" y="68"/>
                  <a:pt x="39" y="68"/>
                </a:cubicBezTo>
                <a:cubicBezTo>
                  <a:pt x="41" y="68"/>
                  <a:pt x="44" y="68"/>
                  <a:pt x="46" y="67"/>
                </a:cubicBezTo>
                <a:cubicBezTo>
                  <a:pt x="48" y="67"/>
                  <a:pt x="50" y="66"/>
                  <a:pt x="52" y="65"/>
                </a:cubicBezTo>
                <a:cubicBezTo>
                  <a:pt x="54" y="64"/>
                  <a:pt x="55" y="62"/>
                  <a:pt x="57" y="61"/>
                </a:cubicBezTo>
                <a:cubicBezTo>
                  <a:pt x="58" y="59"/>
                  <a:pt x="59" y="58"/>
                  <a:pt x="60" y="56"/>
                </a:cubicBezTo>
                <a:cubicBezTo>
                  <a:pt x="72" y="60"/>
                  <a:pt x="72" y="60"/>
                  <a:pt x="72" y="60"/>
                </a:cubicBezTo>
                <a:cubicBezTo>
                  <a:pt x="71" y="63"/>
                  <a:pt x="69" y="65"/>
                  <a:pt x="67" y="68"/>
                </a:cubicBezTo>
                <a:cubicBezTo>
                  <a:pt x="65" y="70"/>
                  <a:pt x="63" y="72"/>
                  <a:pt x="60" y="74"/>
                </a:cubicBezTo>
                <a:cubicBezTo>
                  <a:pt x="57" y="76"/>
                  <a:pt x="54" y="77"/>
                  <a:pt x="50" y="78"/>
                </a:cubicBezTo>
                <a:cubicBezTo>
                  <a:pt x="47" y="79"/>
                  <a:pt x="43" y="79"/>
                  <a:pt x="39" y="79"/>
                </a:cubicBezTo>
                <a:cubicBezTo>
                  <a:pt x="34" y="79"/>
                  <a:pt x="28" y="78"/>
                  <a:pt x="23" y="76"/>
                </a:cubicBezTo>
                <a:cubicBezTo>
                  <a:pt x="19" y="74"/>
                  <a:pt x="15" y="71"/>
                  <a:pt x="11" y="67"/>
                </a:cubicBezTo>
                <a:cubicBezTo>
                  <a:pt x="8" y="64"/>
                  <a:pt x="5" y="60"/>
                  <a:pt x="3" y="55"/>
                </a:cubicBezTo>
                <a:cubicBezTo>
                  <a:pt x="1" y="50"/>
                  <a:pt x="0" y="45"/>
                  <a:pt x="0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66"/>
          <p:cNvSpPr>
            <a:spLocks/>
          </p:cNvSpPr>
          <p:nvPr/>
        </p:nvSpPr>
        <p:spPr bwMode="auto">
          <a:xfrm>
            <a:off x="9617604" y="3449107"/>
            <a:ext cx="82550" cy="90488"/>
          </a:xfrm>
          <a:custGeom>
            <a:avLst/>
            <a:gdLst>
              <a:gd name="T0" fmla="*/ 25 w 72"/>
              <a:gd name="T1" fmla="*/ 78 h 78"/>
              <a:gd name="T2" fmla="*/ 6 w 72"/>
              <a:gd name="T3" fmla="*/ 70 h 78"/>
              <a:gd name="T4" fmla="*/ 0 w 72"/>
              <a:gd name="T5" fmla="*/ 46 h 78"/>
              <a:gd name="T6" fmla="*/ 0 w 72"/>
              <a:gd name="T7" fmla="*/ 0 h 78"/>
              <a:gd name="T8" fmla="*/ 13 w 72"/>
              <a:gd name="T9" fmla="*/ 0 h 78"/>
              <a:gd name="T10" fmla="*/ 13 w 72"/>
              <a:gd name="T11" fmla="*/ 44 h 78"/>
              <a:gd name="T12" fmla="*/ 30 w 72"/>
              <a:gd name="T13" fmla="*/ 67 h 78"/>
              <a:gd name="T14" fmla="*/ 45 w 72"/>
              <a:gd name="T15" fmla="*/ 62 h 78"/>
              <a:gd name="T16" fmla="*/ 55 w 72"/>
              <a:gd name="T17" fmla="*/ 48 h 78"/>
              <a:gd name="T18" fmla="*/ 55 w 72"/>
              <a:gd name="T19" fmla="*/ 0 h 78"/>
              <a:gd name="T20" fmla="*/ 68 w 72"/>
              <a:gd name="T21" fmla="*/ 0 h 78"/>
              <a:gd name="T22" fmla="*/ 68 w 72"/>
              <a:gd name="T23" fmla="*/ 61 h 78"/>
              <a:gd name="T24" fmla="*/ 72 w 72"/>
              <a:gd name="T25" fmla="*/ 66 h 78"/>
              <a:gd name="T26" fmla="*/ 72 w 72"/>
              <a:gd name="T27" fmla="*/ 77 h 78"/>
              <a:gd name="T28" fmla="*/ 69 w 72"/>
              <a:gd name="T29" fmla="*/ 77 h 78"/>
              <a:gd name="T30" fmla="*/ 66 w 72"/>
              <a:gd name="T31" fmla="*/ 77 h 78"/>
              <a:gd name="T32" fmla="*/ 60 w 72"/>
              <a:gd name="T33" fmla="*/ 75 h 78"/>
              <a:gd name="T34" fmla="*/ 57 w 72"/>
              <a:gd name="T35" fmla="*/ 69 h 78"/>
              <a:gd name="T36" fmla="*/ 57 w 72"/>
              <a:gd name="T37" fmla="*/ 60 h 78"/>
              <a:gd name="T38" fmla="*/ 43 w 72"/>
              <a:gd name="T39" fmla="*/ 74 h 78"/>
              <a:gd name="T40" fmla="*/ 25 w 72"/>
              <a:gd name="T41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2" h="78">
                <a:moveTo>
                  <a:pt x="25" y="78"/>
                </a:moveTo>
                <a:cubicBezTo>
                  <a:pt x="17" y="78"/>
                  <a:pt x="11" y="76"/>
                  <a:pt x="6" y="70"/>
                </a:cubicBezTo>
                <a:cubicBezTo>
                  <a:pt x="2" y="65"/>
                  <a:pt x="0" y="57"/>
                  <a:pt x="0" y="46"/>
                </a:cubicBezTo>
                <a:cubicBezTo>
                  <a:pt x="0" y="0"/>
                  <a:pt x="0" y="0"/>
                  <a:pt x="0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59"/>
                  <a:pt x="19" y="67"/>
                  <a:pt x="30" y="67"/>
                </a:cubicBezTo>
                <a:cubicBezTo>
                  <a:pt x="35" y="67"/>
                  <a:pt x="40" y="65"/>
                  <a:pt x="45" y="62"/>
                </a:cubicBezTo>
                <a:cubicBezTo>
                  <a:pt x="49" y="59"/>
                  <a:pt x="53" y="54"/>
                  <a:pt x="55" y="48"/>
                </a:cubicBezTo>
                <a:cubicBezTo>
                  <a:pt x="55" y="0"/>
                  <a:pt x="55" y="0"/>
                  <a:pt x="55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61"/>
                  <a:pt x="68" y="61"/>
                  <a:pt x="68" y="61"/>
                </a:cubicBezTo>
                <a:cubicBezTo>
                  <a:pt x="68" y="64"/>
                  <a:pt x="69" y="66"/>
                  <a:pt x="72" y="66"/>
                </a:cubicBezTo>
                <a:cubicBezTo>
                  <a:pt x="72" y="77"/>
                  <a:pt x="72" y="77"/>
                  <a:pt x="72" y="77"/>
                </a:cubicBezTo>
                <a:cubicBezTo>
                  <a:pt x="71" y="77"/>
                  <a:pt x="69" y="77"/>
                  <a:pt x="69" y="77"/>
                </a:cubicBezTo>
                <a:cubicBezTo>
                  <a:pt x="68" y="77"/>
                  <a:pt x="67" y="77"/>
                  <a:pt x="66" y="77"/>
                </a:cubicBezTo>
                <a:cubicBezTo>
                  <a:pt x="64" y="77"/>
                  <a:pt x="62" y="77"/>
                  <a:pt x="60" y="75"/>
                </a:cubicBezTo>
                <a:cubicBezTo>
                  <a:pt x="58" y="74"/>
                  <a:pt x="57" y="72"/>
                  <a:pt x="57" y="69"/>
                </a:cubicBezTo>
                <a:cubicBezTo>
                  <a:pt x="57" y="60"/>
                  <a:pt x="57" y="60"/>
                  <a:pt x="57" y="60"/>
                </a:cubicBezTo>
                <a:cubicBezTo>
                  <a:pt x="53" y="66"/>
                  <a:pt x="49" y="71"/>
                  <a:pt x="43" y="74"/>
                </a:cubicBezTo>
                <a:cubicBezTo>
                  <a:pt x="38" y="77"/>
                  <a:pt x="31" y="78"/>
                  <a:pt x="25" y="7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67"/>
          <p:cNvSpPr>
            <a:spLocks/>
          </p:cNvSpPr>
          <p:nvPr/>
        </p:nvSpPr>
        <p:spPr bwMode="auto">
          <a:xfrm>
            <a:off x="9720792" y="3518957"/>
            <a:ext cx="12700" cy="19050"/>
          </a:xfrm>
          <a:custGeom>
            <a:avLst/>
            <a:gdLst>
              <a:gd name="T0" fmla="*/ 0 w 8"/>
              <a:gd name="T1" fmla="*/ 12 h 12"/>
              <a:gd name="T2" fmla="*/ 0 w 8"/>
              <a:gd name="T3" fmla="*/ 0 h 12"/>
              <a:gd name="T4" fmla="*/ 8 w 8"/>
              <a:gd name="T5" fmla="*/ 0 h 12"/>
              <a:gd name="T6" fmla="*/ 8 w 8"/>
              <a:gd name="T7" fmla="*/ 12 h 12"/>
              <a:gd name="T8" fmla="*/ 0 w 8"/>
              <a:gd name="T9" fmla="*/ 12 h 12"/>
              <a:gd name="T10" fmla="*/ 0 w 8"/>
              <a:gd name="T11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12">
                <a:moveTo>
                  <a:pt x="0" y="12"/>
                </a:moveTo>
                <a:lnTo>
                  <a:pt x="0" y="0"/>
                </a:lnTo>
                <a:lnTo>
                  <a:pt x="8" y="0"/>
                </a:lnTo>
                <a:lnTo>
                  <a:pt x="8" y="12"/>
                </a:lnTo>
                <a:lnTo>
                  <a:pt x="0" y="12"/>
                </a:lnTo>
                <a:lnTo>
                  <a:pt x="0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Freeform 68"/>
          <p:cNvSpPr>
            <a:spLocks noEditPoints="1"/>
          </p:cNvSpPr>
          <p:nvPr/>
        </p:nvSpPr>
        <p:spPr bwMode="auto">
          <a:xfrm>
            <a:off x="9801754" y="3417357"/>
            <a:ext cx="100013" cy="120650"/>
          </a:xfrm>
          <a:custGeom>
            <a:avLst/>
            <a:gdLst>
              <a:gd name="T0" fmla="*/ 0 w 87"/>
              <a:gd name="T1" fmla="*/ 105 h 105"/>
              <a:gd name="T2" fmla="*/ 0 w 87"/>
              <a:gd name="T3" fmla="*/ 0 h 105"/>
              <a:gd name="T4" fmla="*/ 36 w 87"/>
              <a:gd name="T5" fmla="*/ 0 h 105"/>
              <a:gd name="T6" fmla="*/ 58 w 87"/>
              <a:gd name="T7" fmla="*/ 4 h 105"/>
              <a:gd name="T8" fmla="*/ 74 w 87"/>
              <a:gd name="T9" fmla="*/ 16 h 105"/>
              <a:gd name="T10" fmla="*/ 84 w 87"/>
              <a:gd name="T11" fmla="*/ 32 h 105"/>
              <a:gd name="T12" fmla="*/ 87 w 87"/>
              <a:gd name="T13" fmla="*/ 52 h 105"/>
              <a:gd name="T14" fmla="*/ 83 w 87"/>
              <a:gd name="T15" fmla="*/ 74 h 105"/>
              <a:gd name="T16" fmla="*/ 73 w 87"/>
              <a:gd name="T17" fmla="*/ 91 h 105"/>
              <a:gd name="T18" fmla="*/ 57 w 87"/>
              <a:gd name="T19" fmla="*/ 101 h 105"/>
              <a:gd name="T20" fmla="*/ 36 w 87"/>
              <a:gd name="T21" fmla="*/ 105 h 105"/>
              <a:gd name="T22" fmla="*/ 0 w 87"/>
              <a:gd name="T23" fmla="*/ 105 h 105"/>
              <a:gd name="T24" fmla="*/ 73 w 87"/>
              <a:gd name="T25" fmla="*/ 52 h 105"/>
              <a:gd name="T26" fmla="*/ 71 w 87"/>
              <a:gd name="T27" fmla="*/ 36 h 105"/>
              <a:gd name="T28" fmla="*/ 64 w 87"/>
              <a:gd name="T29" fmla="*/ 23 h 105"/>
              <a:gd name="T30" fmla="*/ 52 w 87"/>
              <a:gd name="T31" fmla="*/ 15 h 105"/>
              <a:gd name="T32" fmla="*/ 36 w 87"/>
              <a:gd name="T33" fmla="*/ 12 h 105"/>
              <a:gd name="T34" fmla="*/ 13 w 87"/>
              <a:gd name="T35" fmla="*/ 12 h 105"/>
              <a:gd name="T36" fmla="*/ 13 w 87"/>
              <a:gd name="T37" fmla="*/ 93 h 105"/>
              <a:gd name="T38" fmla="*/ 36 w 87"/>
              <a:gd name="T39" fmla="*/ 93 h 105"/>
              <a:gd name="T40" fmla="*/ 52 w 87"/>
              <a:gd name="T41" fmla="*/ 90 h 105"/>
              <a:gd name="T42" fmla="*/ 64 w 87"/>
              <a:gd name="T43" fmla="*/ 81 h 105"/>
              <a:gd name="T44" fmla="*/ 71 w 87"/>
              <a:gd name="T45" fmla="*/ 69 h 105"/>
              <a:gd name="T46" fmla="*/ 73 w 87"/>
              <a:gd name="T47" fmla="*/ 52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7" h="105">
                <a:moveTo>
                  <a:pt x="0" y="105"/>
                </a:moveTo>
                <a:cubicBezTo>
                  <a:pt x="0" y="0"/>
                  <a:pt x="0" y="0"/>
                  <a:pt x="0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44" y="0"/>
                  <a:pt x="52" y="2"/>
                  <a:pt x="58" y="4"/>
                </a:cubicBezTo>
                <a:cubicBezTo>
                  <a:pt x="65" y="7"/>
                  <a:pt x="70" y="11"/>
                  <a:pt x="74" y="16"/>
                </a:cubicBezTo>
                <a:cubicBezTo>
                  <a:pt x="78" y="20"/>
                  <a:pt x="81" y="26"/>
                  <a:pt x="84" y="32"/>
                </a:cubicBezTo>
                <a:cubicBezTo>
                  <a:pt x="86" y="38"/>
                  <a:pt x="87" y="45"/>
                  <a:pt x="87" y="52"/>
                </a:cubicBezTo>
                <a:cubicBezTo>
                  <a:pt x="87" y="60"/>
                  <a:pt x="86" y="68"/>
                  <a:pt x="83" y="74"/>
                </a:cubicBezTo>
                <a:cubicBezTo>
                  <a:pt x="81" y="80"/>
                  <a:pt x="77" y="86"/>
                  <a:pt x="73" y="91"/>
                </a:cubicBezTo>
                <a:cubicBezTo>
                  <a:pt x="69" y="95"/>
                  <a:pt x="63" y="99"/>
                  <a:pt x="57" y="101"/>
                </a:cubicBezTo>
                <a:cubicBezTo>
                  <a:pt x="51" y="104"/>
                  <a:pt x="44" y="105"/>
                  <a:pt x="36" y="105"/>
                </a:cubicBezTo>
                <a:cubicBezTo>
                  <a:pt x="0" y="105"/>
                  <a:pt x="0" y="105"/>
                  <a:pt x="0" y="105"/>
                </a:cubicBezTo>
                <a:close/>
                <a:moveTo>
                  <a:pt x="73" y="52"/>
                </a:moveTo>
                <a:cubicBezTo>
                  <a:pt x="73" y="46"/>
                  <a:pt x="72" y="41"/>
                  <a:pt x="71" y="36"/>
                </a:cubicBezTo>
                <a:cubicBezTo>
                  <a:pt x="69" y="31"/>
                  <a:pt x="67" y="27"/>
                  <a:pt x="64" y="23"/>
                </a:cubicBezTo>
                <a:cubicBezTo>
                  <a:pt x="60" y="20"/>
                  <a:pt x="57" y="17"/>
                  <a:pt x="52" y="15"/>
                </a:cubicBezTo>
                <a:cubicBezTo>
                  <a:pt x="47" y="13"/>
                  <a:pt x="42" y="12"/>
                  <a:pt x="36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93"/>
                  <a:pt x="13" y="93"/>
                  <a:pt x="13" y="93"/>
                </a:cubicBezTo>
                <a:cubicBezTo>
                  <a:pt x="36" y="93"/>
                  <a:pt x="36" y="93"/>
                  <a:pt x="36" y="93"/>
                </a:cubicBezTo>
                <a:cubicBezTo>
                  <a:pt x="42" y="93"/>
                  <a:pt x="47" y="92"/>
                  <a:pt x="52" y="90"/>
                </a:cubicBezTo>
                <a:cubicBezTo>
                  <a:pt x="57" y="88"/>
                  <a:pt x="61" y="85"/>
                  <a:pt x="64" y="81"/>
                </a:cubicBezTo>
                <a:cubicBezTo>
                  <a:pt x="67" y="78"/>
                  <a:pt x="69" y="73"/>
                  <a:pt x="71" y="69"/>
                </a:cubicBezTo>
                <a:cubicBezTo>
                  <a:pt x="72" y="64"/>
                  <a:pt x="73" y="58"/>
                  <a:pt x="73" y="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69"/>
          <p:cNvSpPr>
            <a:spLocks/>
          </p:cNvSpPr>
          <p:nvPr/>
        </p:nvSpPr>
        <p:spPr bwMode="auto">
          <a:xfrm>
            <a:off x="9919229" y="3449107"/>
            <a:ext cx="82550" cy="90488"/>
          </a:xfrm>
          <a:custGeom>
            <a:avLst/>
            <a:gdLst>
              <a:gd name="T0" fmla="*/ 24 w 71"/>
              <a:gd name="T1" fmla="*/ 78 h 78"/>
              <a:gd name="T2" fmla="*/ 6 w 71"/>
              <a:gd name="T3" fmla="*/ 70 h 78"/>
              <a:gd name="T4" fmla="*/ 0 w 71"/>
              <a:gd name="T5" fmla="*/ 46 h 78"/>
              <a:gd name="T6" fmla="*/ 0 w 71"/>
              <a:gd name="T7" fmla="*/ 0 h 78"/>
              <a:gd name="T8" fmla="*/ 13 w 71"/>
              <a:gd name="T9" fmla="*/ 0 h 78"/>
              <a:gd name="T10" fmla="*/ 13 w 71"/>
              <a:gd name="T11" fmla="*/ 44 h 78"/>
              <a:gd name="T12" fmla="*/ 29 w 71"/>
              <a:gd name="T13" fmla="*/ 67 h 78"/>
              <a:gd name="T14" fmla="*/ 44 w 71"/>
              <a:gd name="T15" fmla="*/ 62 h 78"/>
              <a:gd name="T16" fmla="*/ 54 w 71"/>
              <a:gd name="T17" fmla="*/ 48 h 78"/>
              <a:gd name="T18" fmla="*/ 54 w 71"/>
              <a:gd name="T19" fmla="*/ 0 h 78"/>
              <a:gd name="T20" fmla="*/ 67 w 71"/>
              <a:gd name="T21" fmla="*/ 0 h 78"/>
              <a:gd name="T22" fmla="*/ 67 w 71"/>
              <a:gd name="T23" fmla="*/ 61 h 78"/>
              <a:gd name="T24" fmla="*/ 71 w 71"/>
              <a:gd name="T25" fmla="*/ 66 h 78"/>
              <a:gd name="T26" fmla="*/ 71 w 71"/>
              <a:gd name="T27" fmla="*/ 77 h 78"/>
              <a:gd name="T28" fmla="*/ 68 w 71"/>
              <a:gd name="T29" fmla="*/ 77 h 78"/>
              <a:gd name="T30" fmla="*/ 66 w 71"/>
              <a:gd name="T31" fmla="*/ 77 h 78"/>
              <a:gd name="T32" fmla="*/ 59 w 71"/>
              <a:gd name="T33" fmla="*/ 75 h 78"/>
              <a:gd name="T34" fmla="*/ 56 w 71"/>
              <a:gd name="T35" fmla="*/ 69 h 78"/>
              <a:gd name="T36" fmla="*/ 56 w 71"/>
              <a:gd name="T37" fmla="*/ 60 h 78"/>
              <a:gd name="T38" fmla="*/ 43 w 71"/>
              <a:gd name="T39" fmla="*/ 74 h 78"/>
              <a:gd name="T40" fmla="*/ 24 w 71"/>
              <a:gd name="T41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1" h="78">
                <a:moveTo>
                  <a:pt x="24" y="78"/>
                </a:moveTo>
                <a:cubicBezTo>
                  <a:pt x="16" y="78"/>
                  <a:pt x="10" y="76"/>
                  <a:pt x="6" y="70"/>
                </a:cubicBezTo>
                <a:cubicBezTo>
                  <a:pt x="2" y="65"/>
                  <a:pt x="0" y="57"/>
                  <a:pt x="0" y="46"/>
                </a:cubicBezTo>
                <a:cubicBezTo>
                  <a:pt x="0" y="0"/>
                  <a:pt x="0" y="0"/>
                  <a:pt x="0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59"/>
                  <a:pt x="18" y="67"/>
                  <a:pt x="29" y="67"/>
                </a:cubicBezTo>
                <a:cubicBezTo>
                  <a:pt x="34" y="67"/>
                  <a:pt x="39" y="65"/>
                  <a:pt x="44" y="62"/>
                </a:cubicBezTo>
                <a:cubicBezTo>
                  <a:pt x="49" y="59"/>
                  <a:pt x="52" y="54"/>
                  <a:pt x="54" y="48"/>
                </a:cubicBezTo>
                <a:cubicBezTo>
                  <a:pt x="54" y="0"/>
                  <a:pt x="54" y="0"/>
                  <a:pt x="54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7" y="61"/>
                  <a:pt x="67" y="61"/>
                  <a:pt x="67" y="61"/>
                </a:cubicBezTo>
                <a:cubicBezTo>
                  <a:pt x="67" y="64"/>
                  <a:pt x="69" y="66"/>
                  <a:pt x="71" y="66"/>
                </a:cubicBezTo>
                <a:cubicBezTo>
                  <a:pt x="71" y="77"/>
                  <a:pt x="71" y="77"/>
                  <a:pt x="71" y="77"/>
                </a:cubicBezTo>
                <a:cubicBezTo>
                  <a:pt x="70" y="77"/>
                  <a:pt x="69" y="77"/>
                  <a:pt x="68" y="77"/>
                </a:cubicBezTo>
                <a:cubicBezTo>
                  <a:pt x="67" y="77"/>
                  <a:pt x="66" y="77"/>
                  <a:pt x="66" y="77"/>
                </a:cubicBezTo>
                <a:cubicBezTo>
                  <a:pt x="63" y="77"/>
                  <a:pt x="61" y="77"/>
                  <a:pt x="59" y="75"/>
                </a:cubicBezTo>
                <a:cubicBezTo>
                  <a:pt x="57" y="74"/>
                  <a:pt x="57" y="72"/>
                  <a:pt x="56" y="69"/>
                </a:cubicBezTo>
                <a:cubicBezTo>
                  <a:pt x="56" y="60"/>
                  <a:pt x="56" y="60"/>
                  <a:pt x="56" y="60"/>
                </a:cubicBezTo>
                <a:cubicBezTo>
                  <a:pt x="53" y="66"/>
                  <a:pt x="48" y="71"/>
                  <a:pt x="43" y="74"/>
                </a:cubicBezTo>
                <a:cubicBezTo>
                  <a:pt x="37" y="77"/>
                  <a:pt x="31" y="78"/>
                  <a:pt x="24" y="7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Freeform 70"/>
          <p:cNvSpPr>
            <a:spLocks noEditPoints="1"/>
          </p:cNvSpPr>
          <p:nvPr/>
        </p:nvSpPr>
        <p:spPr bwMode="auto">
          <a:xfrm>
            <a:off x="10022417" y="3414182"/>
            <a:ext cx="14288" cy="123825"/>
          </a:xfrm>
          <a:custGeom>
            <a:avLst/>
            <a:gdLst>
              <a:gd name="T0" fmla="*/ 0 w 9"/>
              <a:gd name="T1" fmla="*/ 78 h 78"/>
              <a:gd name="T2" fmla="*/ 0 w 9"/>
              <a:gd name="T3" fmla="*/ 22 h 78"/>
              <a:gd name="T4" fmla="*/ 9 w 9"/>
              <a:gd name="T5" fmla="*/ 22 h 78"/>
              <a:gd name="T6" fmla="*/ 9 w 9"/>
              <a:gd name="T7" fmla="*/ 78 h 78"/>
              <a:gd name="T8" fmla="*/ 0 w 9"/>
              <a:gd name="T9" fmla="*/ 78 h 78"/>
              <a:gd name="T10" fmla="*/ 0 w 9"/>
              <a:gd name="T11" fmla="*/ 78 h 78"/>
              <a:gd name="T12" fmla="*/ 0 w 9"/>
              <a:gd name="T13" fmla="*/ 11 h 78"/>
              <a:gd name="T14" fmla="*/ 0 w 9"/>
              <a:gd name="T15" fmla="*/ 0 h 78"/>
              <a:gd name="T16" fmla="*/ 9 w 9"/>
              <a:gd name="T17" fmla="*/ 0 h 78"/>
              <a:gd name="T18" fmla="*/ 9 w 9"/>
              <a:gd name="T19" fmla="*/ 11 h 78"/>
              <a:gd name="T20" fmla="*/ 0 w 9"/>
              <a:gd name="T21" fmla="*/ 11 h 78"/>
              <a:gd name="T22" fmla="*/ 0 w 9"/>
              <a:gd name="T23" fmla="*/ 11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" h="78">
                <a:moveTo>
                  <a:pt x="0" y="78"/>
                </a:moveTo>
                <a:lnTo>
                  <a:pt x="0" y="22"/>
                </a:lnTo>
                <a:lnTo>
                  <a:pt x="9" y="22"/>
                </a:lnTo>
                <a:lnTo>
                  <a:pt x="9" y="78"/>
                </a:lnTo>
                <a:lnTo>
                  <a:pt x="0" y="78"/>
                </a:lnTo>
                <a:lnTo>
                  <a:pt x="0" y="78"/>
                </a:lnTo>
                <a:close/>
                <a:moveTo>
                  <a:pt x="0" y="11"/>
                </a:moveTo>
                <a:lnTo>
                  <a:pt x="0" y="0"/>
                </a:lnTo>
                <a:lnTo>
                  <a:pt x="9" y="0"/>
                </a:lnTo>
                <a:lnTo>
                  <a:pt x="9" y="11"/>
                </a:lnTo>
                <a:lnTo>
                  <a:pt x="0" y="11"/>
                </a:lnTo>
                <a:lnTo>
                  <a:pt x="0" y="1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71"/>
          <p:cNvSpPr>
            <a:spLocks/>
          </p:cNvSpPr>
          <p:nvPr/>
        </p:nvSpPr>
        <p:spPr bwMode="auto">
          <a:xfrm>
            <a:off x="10052579" y="3447519"/>
            <a:ext cx="74613" cy="92075"/>
          </a:xfrm>
          <a:custGeom>
            <a:avLst/>
            <a:gdLst>
              <a:gd name="T0" fmla="*/ 34 w 64"/>
              <a:gd name="T1" fmla="*/ 79 h 79"/>
              <a:gd name="T2" fmla="*/ 16 w 64"/>
              <a:gd name="T3" fmla="*/ 76 h 79"/>
              <a:gd name="T4" fmla="*/ 0 w 64"/>
              <a:gd name="T5" fmla="*/ 68 h 79"/>
              <a:gd name="T6" fmla="*/ 6 w 64"/>
              <a:gd name="T7" fmla="*/ 59 h 79"/>
              <a:gd name="T8" fmla="*/ 19 w 64"/>
              <a:gd name="T9" fmla="*/ 67 h 79"/>
              <a:gd name="T10" fmla="*/ 34 w 64"/>
              <a:gd name="T11" fmla="*/ 70 h 79"/>
              <a:gd name="T12" fmla="*/ 47 w 64"/>
              <a:gd name="T13" fmla="*/ 66 h 79"/>
              <a:gd name="T14" fmla="*/ 52 w 64"/>
              <a:gd name="T15" fmla="*/ 57 h 79"/>
              <a:gd name="T16" fmla="*/ 51 w 64"/>
              <a:gd name="T17" fmla="*/ 52 h 79"/>
              <a:gd name="T18" fmla="*/ 47 w 64"/>
              <a:gd name="T19" fmla="*/ 49 h 79"/>
              <a:gd name="T20" fmla="*/ 40 w 64"/>
              <a:gd name="T21" fmla="*/ 46 h 79"/>
              <a:gd name="T22" fmla="*/ 30 w 64"/>
              <a:gd name="T23" fmla="*/ 44 h 79"/>
              <a:gd name="T24" fmla="*/ 18 w 64"/>
              <a:gd name="T25" fmla="*/ 40 h 79"/>
              <a:gd name="T26" fmla="*/ 10 w 64"/>
              <a:gd name="T27" fmla="*/ 36 h 79"/>
              <a:gd name="T28" fmla="*/ 5 w 64"/>
              <a:gd name="T29" fmla="*/ 31 h 79"/>
              <a:gd name="T30" fmla="*/ 4 w 64"/>
              <a:gd name="T31" fmla="*/ 23 h 79"/>
              <a:gd name="T32" fmla="*/ 6 w 64"/>
              <a:gd name="T33" fmla="*/ 13 h 79"/>
              <a:gd name="T34" fmla="*/ 12 w 64"/>
              <a:gd name="T35" fmla="*/ 6 h 79"/>
              <a:gd name="T36" fmla="*/ 22 w 64"/>
              <a:gd name="T37" fmla="*/ 1 h 79"/>
              <a:gd name="T38" fmla="*/ 33 w 64"/>
              <a:gd name="T39" fmla="*/ 0 h 79"/>
              <a:gd name="T40" fmla="*/ 50 w 64"/>
              <a:gd name="T41" fmla="*/ 2 h 79"/>
              <a:gd name="T42" fmla="*/ 62 w 64"/>
              <a:gd name="T43" fmla="*/ 10 h 79"/>
              <a:gd name="T44" fmla="*/ 56 w 64"/>
              <a:gd name="T45" fmla="*/ 18 h 79"/>
              <a:gd name="T46" fmla="*/ 45 w 64"/>
              <a:gd name="T47" fmla="*/ 11 h 79"/>
              <a:gd name="T48" fmla="*/ 33 w 64"/>
              <a:gd name="T49" fmla="*/ 9 h 79"/>
              <a:gd name="T50" fmla="*/ 21 w 64"/>
              <a:gd name="T51" fmla="*/ 12 h 79"/>
              <a:gd name="T52" fmla="*/ 16 w 64"/>
              <a:gd name="T53" fmla="*/ 22 h 79"/>
              <a:gd name="T54" fmla="*/ 17 w 64"/>
              <a:gd name="T55" fmla="*/ 26 h 79"/>
              <a:gd name="T56" fmla="*/ 20 w 64"/>
              <a:gd name="T57" fmla="*/ 29 h 79"/>
              <a:gd name="T58" fmla="*/ 26 w 64"/>
              <a:gd name="T59" fmla="*/ 32 h 79"/>
              <a:gd name="T60" fmla="*/ 34 w 64"/>
              <a:gd name="T61" fmla="*/ 34 h 79"/>
              <a:gd name="T62" fmla="*/ 48 w 64"/>
              <a:gd name="T63" fmla="*/ 37 h 79"/>
              <a:gd name="T64" fmla="*/ 57 w 64"/>
              <a:gd name="T65" fmla="*/ 42 h 79"/>
              <a:gd name="T66" fmla="*/ 63 w 64"/>
              <a:gd name="T67" fmla="*/ 48 h 79"/>
              <a:gd name="T68" fmla="*/ 64 w 64"/>
              <a:gd name="T69" fmla="*/ 56 h 79"/>
              <a:gd name="T70" fmla="*/ 56 w 64"/>
              <a:gd name="T71" fmla="*/ 73 h 79"/>
              <a:gd name="T72" fmla="*/ 34 w 64"/>
              <a:gd name="T73" fmla="*/ 7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4" h="79">
                <a:moveTo>
                  <a:pt x="34" y="79"/>
                </a:moveTo>
                <a:cubicBezTo>
                  <a:pt x="28" y="79"/>
                  <a:pt x="22" y="78"/>
                  <a:pt x="16" y="76"/>
                </a:cubicBezTo>
                <a:cubicBezTo>
                  <a:pt x="10" y="75"/>
                  <a:pt x="4" y="72"/>
                  <a:pt x="0" y="68"/>
                </a:cubicBezTo>
                <a:cubicBezTo>
                  <a:pt x="6" y="59"/>
                  <a:pt x="6" y="59"/>
                  <a:pt x="6" y="59"/>
                </a:cubicBezTo>
                <a:cubicBezTo>
                  <a:pt x="10" y="63"/>
                  <a:pt x="15" y="65"/>
                  <a:pt x="19" y="67"/>
                </a:cubicBezTo>
                <a:cubicBezTo>
                  <a:pt x="24" y="69"/>
                  <a:pt x="29" y="70"/>
                  <a:pt x="34" y="70"/>
                </a:cubicBezTo>
                <a:cubicBezTo>
                  <a:pt x="39" y="70"/>
                  <a:pt x="44" y="69"/>
                  <a:pt x="47" y="66"/>
                </a:cubicBezTo>
                <a:cubicBezTo>
                  <a:pt x="50" y="64"/>
                  <a:pt x="52" y="61"/>
                  <a:pt x="52" y="57"/>
                </a:cubicBezTo>
                <a:cubicBezTo>
                  <a:pt x="52" y="55"/>
                  <a:pt x="51" y="54"/>
                  <a:pt x="51" y="52"/>
                </a:cubicBezTo>
                <a:cubicBezTo>
                  <a:pt x="50" y="51"/>
                  <a:pt x="48" y="50"/>
                  <a:pt x="47" y="49"/>
                </a:cubicBezTo>
                <a:cubicBezTo>
                  <a:pt x="45" y="48"/>
                  <a:pt x="43" y="47"/>
                  <a:pt x="40" y="46"/>
                </a:cubicBezTo>
                <a:cubicBezTo>
                  <a:pt x="37" y="45"/>
                  <a:pt x="34" y="45"/>
                  <a:pt x="30" y="44"/>
                </a:cubicBezTo>
                <a:cubicBezTo>
                  <a:pt x="26" y="42"/>
                  <a:pt x="22" y="41"/>
                  <a:pt x="18" y="40"/>
                </a:cubicBezTo>
                <a:cubicBezTo>
                  <a:pt x="15" y="39"/>
                  <a:pt x="12" y="38"/>
                  <a:pt x="10" y="36"/>
                </a:cubicBezTo>
                <a:cubicBezTo>
                  <a:pt x="8" y="35"/>
                  <a:pt x="6" y="33"/>
                  <a:pt x="5" y="31"/>
                </a:cubicBezTo>
                <a:cubicBezTo>
                  <a:pt x="4" y="29"/>
                  <a:pt x="4" y="27"/>
                  <a:pt x="4" y="23"/>
                </a:cubicBezTo>
                <a:cubicBezTo>
                  <a:pt x="4" y="20"/>
                  <a:pt x="5" y="16"/>
                  <a:pt x="6" y="13"/>
                </a:cubicBezTo>
                <a:cubicBezTo>
                  <a:pt x="8" y="10"/>
                  <a:pt x="10" y="8"/>
                  <a:pt x="12" y="6"/>
                </a:cubicBezTo>
                <a:cubicBezTo>
                  <a:pt x="15" y="4"/>
                  <a:pt x="18" y="2"/>
                  <a:pt x="22" y="1"/>
                </a:cubicBezTo>
                <a:cubicBezTo>
                  <a:pt x="25" y="0"/>
                  <a:pt x="29" y="0"/>
                  <a:pt x="33" y="0"/>
                </a:cubicBezTo>
                <a:cubicBezTo>
                  <a:pt x="39" y="0"/>
                  <a:pt x="45" y="1"/>
                  <a:pt x="50" y="2"/>
                </a:cubicBezTo>
                <a:cubicBezTo>
                  <a:pt x="55" y="4"/>
                  <a:pt x="59" y="7"/>
                  <a:pt x="62" y="10"/>
                </a:cubicBezTo>
                <a:cubicBezTo>
                  <a:pt x="56" y="18"/>
                  <a:pt x="56" y="18"/>
                  <a:pt x="56" y="18"/>
                </a:cubicBezTo>
                <a:cubicBezTo>
                  <a:pt x="53" y="15"/>
                  <a:pt x="49" y="13"/>
                  <a:pt x="45" y="11"/>
                </a:cubicBezTo>
                <a:cubicBezTo>
                  <a:pt x="41" y="10"/>
                  <a:pt x="37" y="9"/>
                  <a:pt x="33" y="9"/>
                </a:cubicBezTo>
                <a:cubicBezTo>
                  <a:pt x="28" y="9"/>
                  <a:pt x="24" y="10"/>
                  <a:pt x="21" y="12"/>
                </a:cubicBezTo>
                <a:cubicBezTo>
                  <a:pt x="18" y="14"/>
                  <a:pt x="16" y="17"/>
                  <a:pt x="16" y="22"/>
                </a:cubicBezTo>
                <a:cubicBezTo>
                  <a:pt x="16" y="23"/>
                  <a:pt x="16" y="25"/>
                  <a:pt x="17" y="26"/>
                </a:cubicBezTo>
                <a:cubicBezTo>
                  <a:pt x="18" y="27"/>
                  <a:pt x="19" y="28"/>
                  <a:pt x="20" y="29"/>
                </a:cubicBezTo>
                <a:cubicBezTo>
                  <a:pt x="22" y="30"/>
                  <a:pt x="24" y="31"/>
                  <a:pt x="26" y="32"/>
                </a:cubicBezTo>
                <a:cubicBezTo>
                  <a:pt x="28" y="32"/>
                  <a:pt x="31" y="33"/>
                  <a:pt x="34" y="34"/>
                </a:cubicBezTo>
                <a:cubicBezTo>
                  <a:pt x="39" y="35"/>
                  <a:pt x="44" y="36"/>
                  <a:pt x="48" y="37"/>
                </a:cubicBezTo>
                <a:cubicBezTo>
                  <a:pt x="51" y="39"/>
                  <a:pt x="55" y="40"/>
                  <a:pt x="57" y="42"/>
                </a:cubicBezTo>
                <a:cubicBezTo>
                  <a:pt x="60" y="43"/>
                  <a:pt x="61" y="45"/>
                  <a:pt x="63" y="48"/>
                </a:cubicBezTo>
                <a:cubicBezTo>
                  <a:pt x="64" y="50"/>
                  <a:pt x="64" y="53"/>
                  <a:pt x="64" y="56"/>
                </a:cubicBezTo>
                <a:cubicBezTo>
                  <a:pt x="64" y="63"/>
                  <a:pt x="62" y="69"/>
                  <a:pt x="56" y="73"/>
                </a:cubicBezTo>
                <a:cubicBezTo>
                  <a:pt x="51" y="77"/>
                  <a:pt x="43" y="79"/>
                  <a:pt x="34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Freeform 72"/>
          <p:cNvSpPr>
            <a:spLocks noEditPoints="1"/>
          </p:cNvSpPr>
          <p:nvPr/>
        </p:nvSpPr>
        <p:spPr bwMode="auto">
          <a:xfrm>
            <a:off x="10181167" y="3447519"/>
            <a:ext cx="80963" cy="92075"/>
          </a:xfrm>
          <a:custGeom>
            <a:avLst/>
            <a:gdLst>
              <a:gd name="T0" fmla="*/ 26 w 71"/>
              <a:gd name="T1" fmla="*/ 79 h 79"/>
              <a:gd name="T2" fmla="*/ 16 w 71"/>
              <a:gd name="T3" fmla="*/ 78 h 79"/>
              <a:gd name="T4" fmla="*/ 8 w 71"/>
              <a:gd name="T5" fmla="*/ 72 h 79"/>
              <a:gd name="T6" fmla="*/ 2 w 71"/>
              <a:gd name="T7" fmla="*/ 65 h 79"/>
              <a:gd name="T8" fmla="*/ 0 w 71"/>
              <a:gd name="T9" fmla="*/ 55 h 79"/>
              <a:gd name="T10" fmla="*/ 2 w 71"/>
              <a:gd name="T11" fmla="*/ 46 h 79"/>
              <a:gd name="T12" fmla="*/ 9 w 71"/>
              <a:gd name="T13" fmla="*/ 38 h 79"/>
              <a:gd name="T14" fmla="*/ 19 w 71"/>
              <a:gd name="T15" fmla="*/ 33 h 79"/>
              <a:gd name="T16" fmla="*/ 33 w 71"/>
              <a:gd name="T17" fmla="*/ 32 h 79"/>
              <a:gd name="T18" fmla="*/ 44 w 71"/>
              <a:gd name="T19" fmla="*/ 33 h 79"/>
              <a:gd name="T20" fmla="*/ 54 w 71"/>
              <a:gd name="T21" fmla="*/ 35 h 79"/>
              <a:gd name="T22" fmla="*/ 54 w 71"/>
              <a:gd name="T23" fmla="*/ 29 h 79"/>
              <a:gd name="T24" fmla="*/ 49 w 71"/>
              <a:gd name="T25" fmla="*/ 14 h 79"/>
              <a:gd name="T26" fmla="*/ 34 w 71"/>
              <a:gd name="T27" fmla="*/ 9 h 79"/>
              <a:gd name="T28" fmla="*/ 9 w 71"/>
              <a:gd name="T29" fmla="*/ 18 h 79"/>
              <a:gd name="T30" fmla="*/ 5 w 71"/>
              <a:gd name="T31" fmla="*/ 10 h 79"/>
              <a:gd name="T32" fmla="*/ 35 w 71"/>
              <a:gd name="T33" fmla="*/ 0 h 79"/>
              <a:gd name="T34" fmla="*/ 59 w 71"/>
              <a:gd name="T35" fmla="*/ 8 h 79"/>
              <a:gd name="T36" fmla="*/ 67 w 71"/>
              <a:gd name="T37" fmla="*/ 31 h 79"/>
              <a:gd name="T38" fmla="*/ 67 w 71"/>
              <a:gd name="T39" fmla="*/ 62 h 79"/>
              <a:gd name="T40" fmla="*/ 71 w 71"/>
              <a:gd name="T41" fmla="*/ 67 h 79"/>
              <a:gd name="T42" fmla="*/ 71 w 71"/>
              <a:gd name="T43" fmla="*/ 78 h 79"/>
              <a:gd name="T44" fmla="*/ 68 w 71"/>
              <a:gd name="T45" fmla="*/ 78 h 79"/>
              <a:gd name="T46" fmla="*/ 65 w 71"/>
              <a:gd name="T47" fmla="*/ 78 h 79"/>
              <a:gd name="T48" fmla="*/ 59 w 71"/>
              <a:gd name="T49" fmla="*/ 76 h 79"/>
              <a:gd name="T50" fmla="*/ 56 w 71"/>
              <a:gd name="T51" fmla="*/ 71 h 79"/>
              <a:gd name="T52" fmla="*/ 56 w 71"/>
              <a:gd name="T53" fmla="*/ 65 h 79"/>
              <a:gd name="T54" fmla="*/ 43 w 71"/>
              <a:gd name="T55" fmla="*/ 76 h 79"/>
              <a:gd name="T56" fmla="*/ 26 w 71"/>
              <a:gd name="T57" fmla="*/ 79 h 79"/>
              <a:gd name="T58" fmla="*/ 29 w 71"/>
              <a:gd name="T59" fmla="*/ 70 h 79"/>
              <a:gd name="T60" fmla="*/ 42 w 71"/>
              <a:gd name="T61" fmla="*/ 67 h 79"/>
              <a:gd name="T62" fmla="*/ 51 w 71"/>
              <a:gd name="T63" fmla="*/ 60 h 79"/>
              <a:gd name="T64" fmla="*/ 54 w 71"/>
              <a:gd name="T65" fmla="*/ 54 h 79"/>
              <a:gd name="T66" fmla="*/ 54 w 71"/>
              <a:gd name="T67" fmla="*/ 43 h 79"/>
              <a:gd name="T68" fmla="*/ 34 w 71"/>
              <a:gd name="T69" fmla="*/ 39 h 79"/>
              <a:gd name="T70" fmla="*/ 19 w 71"/>
              <a:gd name="T71" fmla="*/ 44 h 79"/>
              <a:gd name="T72" fmla="*/ 12 w 71"/>
              <a:gd name="T73" fmla="*/ 54 h 79"/>
              <a:gd name="T74" fmla="*/ 14 w 71"/>
              <a:gd name="T75" fmla="*/ 60 h 79"/>
              <a:gd name="T76" fmla="*/ 17 w 71"/>
              <a:gd name="T77" fmla="*/ 65 h 79"/>
              <a:gd name="T78" fmla="*/ 23 w 71"/>
              <a:gd name="T79" fmla="*/ 68 h 79"/>
              <a:gd name="T80" fmla="*/ 29 w 71"/>
              <a:gd name="T81" fmla="*/ 7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1" h="79">
                <a:moveTo>
                  <a:pt x="26" y="79"/>
                </a:moveTo>
                <a:cubicBezTo>
                  <a:pt x="22" y="79"/>
                  <a:pt x="19" y="79"/>
                  <a:pt x="16" y="78"/>
                </a:cubicBezTo>
                <a:cubicBezTo>
                  <a:pt x="13" y="76"/>
                  <a:pt x="10" y="75"/>
                  <a:pt x="8" y="72"/>
                </a:cubicBezTo>
                <a:cubicBezTo>
                  <a:pt x="5" y="70"/>
                  <a:pt x="3" y="68"/>
                  <a:pt x="2" y="65"/>
                </a:cubicBezTo>
                <a:cubicBezTo>
                  <a:pt x="1" y="62"/>
                  <a:pt x="0" y="59"/>
                  <a:pt x="0" y="55"/>
                </a:cubicBezTo>
                <a:cubicBezTo>
                  <a:pt x="0" y="52"/>
                  <a:pt x="1" y="49"/>
                  <a:pt x="2" y="46"/>
                </a:cubicBezTo>
                <a:cubicBezTo>
                  <a:pt x="4" y="43"/>
                  <a:pt x="6" y="40"/>
                  <a:pt x="9" y="38"/>
                </a:cubicBezTo>
                <a:cubicBezTo>
                  <a:pt x="12" y="36"/>
                  <a:pt x="15" y="35"/>
                  <a:pt x="19" y="33"/>
                </a:cubicBezTo>
                <a:cubicBezTo>
                  <a:pt x="23" y="32"/>
                  <a:pt x="28" y="32"/>
                  <a:pt x="33" y="32"/>
                </a:cubicBezTo>
                <a:cubicBezTo>
                  <a:pt x="36" y="32"/>
                  <a:pt x="40" y="32"/>
                  <a:pt x="44" y="33"/>
                </a:cubicBezTo>
                <a:cubicBezTo>
                  <a:pt x="48" y="33"/>
                  <a:pt x="51" y="34"/>
                  <a:pt x="54" y="35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3"/>
                  <a:pt x="52" y="18"/>
                  <a:pt x="49" y="14"/>
                </a:cubicBezTo>
                <a:cubicBezTo>
                  <a:pt x="45" y="11"/>
                  <a:pt x="40" y="9"/>
                  <a:pt x="34" y="9"/>
                </a:cubicBezTo>
                <a:cubicBezTo>
                  <a:pt x="26" y="9"/>
                  <a:pt x="18" y="12"/>
                  <a:pt x="9" y="18"/>
                </a:cubicBezTo>
                <a:cubicBezTo>
                  <a:pt x="5" y="10"/>
                  <a:pt x="5" y="10"/>
                  <a:pt x="5" y="10"/>
                </a:cubicBezTo>
                <a:cubicBezTo>
                  <a:pt x="15" y="3"/>
                  <a:pt x="25" y="0"/>
                  <a:pt x="35" y="0"/>
                </a:cubicBezTo>
                <a:cubicBezTo>
                  <a:pt x="45" y="0"/>
                  <a:pt x="53" y="2"/>
                  <a:pt x="59" y="8"/>
                </a:cubicBezTo>
                <a:cubicBezTo>
                  <a:pt x="64" y="13"/>
                  <a:pt x="67" y="21"/>
                  <a:pt x="67" y="31"/>
                </a:cubicBezTo>
                <a:cubicBezTo>
                  <a:pt x="67" y="62"/>
                  <a:pt x="67" y="62"/>
                  <a:pt x="67" y="62"/>
                </a:cubicBezTo>
                <a:cubicBezTo>
                  <a:pt x="67" y="65"/>
                  <a:pt x="68" y="67"/>
                  <a:pt x="71" y="67"/>
                </a:cubicBezTo>
                <a:cubicBezTo>
                  <a:pt x="71" y="78"/>
                  <a:pt x="71" y="78"/>
                  <a:pt x="71" y="78"/>
                </a:cubicBezTo>
                <a:cubicBezTo>
                  <a:pt x="70" y="78"/>
                  <a:pt x="69" y="78"/>
                  <a:pt x="68" y="78"/>
                </a:cubicBezTo>
                <a:cubicBezTo>
                  <a:pt x="67" y="78"/>
                  <a:pt x="66" y="78"/>
                  <a:pt x="65" y="78"/>
                </a:cubicBezTo>
                <a:cubicBezTo>
                  <a:pt x="62" y="78"/>
                  <a:pt x="60" y="78"/>
                  <a:pt x="59" y="76"/>
                </a:cubicBezTo>
                <a:cubicBezTo>
                  <a:pt x="57" y="75"/>
                  <a:pt x="56" y="73"/>
                  <a:pt x="56" y="71"/>
                </a:cubicBezTo>
                <a:cubicBezTo>
                  <a:pt x="56" y="65"/>
                  <a:pt x="56" y="65"/>
                  <a:pt x="56" y="65"/>
                </a:cubicBezTo>
                <a:cubicBezTo>
                  <a:pt x="52" y="70"/>
                  <a:pt x="48" y="73"/>
                  <a:pt x="43" y="76"/>
                </a:cubicBezTo>
                <a:cubicBezTo>
                  <a:pt x="38" y="78"/>
                  <a:pt x="32" y="79"/>
                  <a:pt x="26" y="79"/>
                </a:cubicBezTo>
                <a:close/>
                <a:moveTo>
                  <a:pt x="29" y="70"/>
                </a:moveTo>
                <a:cubicBezTo>
                  <a:pt x="34" y="70"/>
                  <a:pt x="38" y="69"/>
                  <a:pt x="42" y="67"/>
                </a:cubicBezTo>
                <a:cubicBezTo>
                  <a:pt x="46" y="65"/>
                  <a:pt x="49" y="63"/>
                  <a:pt x="51" y="60"/>
                </a:cubicBezTo>
                <a:cubicBezTo>
                  <a:pt x="53" y="58"/>
                  <a:pt x="54" y="56"/>
                  <a:pt x="54" y="54"/>
                </a:cubicBezTo>
                <a:cubicBezTo>
                  <a:pt x="54" y="43"/>
                  <a:pt x="54" y="43"/>
                  <a:pt x="54" y="43"/>
                </a:cubicBezTo>
                <a:cubicBezTo>
                  <a:pt x="48" y="41"/>
                  <a:pt x="41" y="39"/>
                  <a:pt x="34" y="39"/>
                </a:cubicBezTo>
                <a:cubicBezTo>
                  <a:pt x="28" y="39"/>
                  <a:pt x="23" y="41"/>
                  <a:pt x="19" y="44"/>
                </a:cubicBezTo>
                <a:cubicBezTo>
                  <a:pt x="14" y="46"/>
                  <a:pt x="12" y="50"/>
                  <a:pt x="12" y="54"/>
                </a:cubicBezTo>
                <a:cubicBezTo>
                  <a:pt x="12" y="56"/>
                  <a:pt x="13" y="58"/>
                  <a:pt x="14" y="60"/>
                </a:cubicBezTo>
                <a:cubicBezTo>
                  <a:pt x="15" y="62"/>
                  <a:pt x="16" y="64"/>
                  <a:pt x="17" y="65"/>
                </a:cubicBezTo>
                <a:cubicBezTo>
                  <a:pt x="19" y="67"/>
                  <a:pt x="21" y="68"/>
                  <a:pt x="23" y="68"/>
                </a:cubicBezTo>
                <a:cubicBezTo>
                  <a:pt x="25" y="69"/>
                  <a:pt x="27" y="70"/>
                  <a:pt x="29" y="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73"/>
          <p:cNvSpPr>
            <a:spLocks/>
          </p:cNvSpPr>
          <p:nvPr/>
        </p:nvSpPr>
        <p:spPr bwMode="auto">
          <a:xfrm>
            <a:off x="10282767" y="3447519"/>
            <a:ext cx="46038" cy="90488"/>
          </a:xfrm>
          <a:custGeom>
            <a:avLst/>
            <a:gdLst>
              <a:gd name="T0" fmla="*/ 41 w 41"/>
              <a:gd name="T1" fmla="*/ 12 h 78"/>
              <a:gd name="T2" fmla="*/ 23 w 41"/>
              <a:gd name="T3" fmla="*/ 17 h 78"/>
              <a:gd name="T4" fmla="*/ 13 w 41"/>
              <a:gd name="T5" fmla="*/ 30 h 78"/>
              <a:gd name="T6" fmla="*/ 13 w 41"/>
              <a:gd name="T7" fmla="*/ 78 h 78"/>
              <a:gd name="T8" fmla="*/ 0 w 41"/>
              <a:gd name="T9" fmla="*/ 78 h 78"/>
              <a:gd name="T10" fmla="*/ 0 w 41"/>
              <a:gd name="T11" fmla="*/ 1 h 78"/>
              <a:gd name="T12" fmla="*/ 12 w 41"/>
              <a:gd name="T13" fmla="*/ 1 h 78"/>
              <a:gd name="T14" fmla="*/ 12 w 41"/>
              <a:gd name="T15" fmla="*/ 19 h 78"/>
              <a:gd name="T16" fmla="*/ 22 w 41"/>
              <a:gd name="T17" fmla="*/ 6 h 78"/>
              <a:gd name="T18" fmla="*/ 36 w 41"/>
              <a:gd name="T19" fmla="*/ 0 h 78"/>
              <a:gd name="T20" fmla="*/ 39 w 41"/>
              <a:gd name="T21" fmla="*/ 0 h 78"/>
              <a:gd name="T22" fmla="*/ 41 w 41"/>
              <a:gd name="T23" fmla="*/ 0 h 78"/>
              <a:gd name="T24" fmla="*/ 41 w 41"/>
              <a:gd name="T25" fmla="*/ 12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1" h="78">
                <a:moveTo>
                  <a:pt x="41" y="12"/>
                </a:moveTo>
                <a:cubicBezTo>
                  <a:pt x="34" y="12"/>
                  <a:pt x="28" y="14"/>
                  <a:pt x="23" y="17"/>
                </a:cubicBezTo>
                <a:cubicBezTo>
                  <a:pt x="18" y="20"/>
                  <a:pt x="15" y="25"/>
                  <a:pt x="13" y="30"/>
                </a:cubicBezTo>
                <a:cubicBezTo>
                  <a:pt x="13" y="78"/>
                  <a:pt x="13" y="78"/>
                  <a:pt x="13" y="78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1"/>
                  <a:pt x="0" y="1"/>
                  <a:pt x="0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9"/>
                  <a:pt x="12" y="19"/>
                  <a:pt x="12" y="19"/>
                </a:cubicBezTo>
                <a:cubicBezTo>
                  <a:pt x="15" y="13"/>
                  <a:pt x="18" y="9"/>
                  <a:pt x="22" y="6"/>
                </a:cubicBezTo>
                <a:cubicBezTo>
                  <a:pt x="27" y="3"/>
                  <a:pt x="31" y="1"/>
                  <a:pt x="36" y="0"/>
                </a:cubicBezTo>
                <a:cubicBezTo>
                  <a:pt x="37" y="0"/>
                  <a:pt x="38" y="0"/>
                  <a:pt x="39" y="0"/>
                </a:cubicBezTo>
                <a:cubicBezTo>
                  <a:pt x="39" y="0"/>
                  <a:pt x="40" y="0"/>
                  <a:pt x="41" y="0"/>
                </a:cubicBezTo>
                <a:cubicBezTo>
                  <a:pt x="41" y="12"/>
                  <a:pt x="41" y="12"/>
                  <a:pt x="41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Freeform 74"/>
          <p:cNvSpPr>
            <a:spLocks/>
          </p:cNvSpPr>
          <p:nvPr/>
        </p:nvSpPr>
        <p:spPr bwMode="auto">
          <a:xfrm>
            <a:off x="10335154" y="3447519"/>
            <a:ext cx="84138" cy="92075"/>
          </a:xfrm>
          <a:custGeom>
            <a:avLst/>
            <a:gdLst>
              <a:gd name="T0" fmla="*/ 0 w 73"/>
              <a:gd name="T1" fmla="*/ 39 h 79"/>
              <a:gd name="T2" fmla="*/ 3 w 73"/>
              <a:gd name="T3" fmla="*/ 24 h 79"/>
              <a:gd name="T4" fmla="*/ 11 w 73"/>
              <a:gd name="T5" fmla="*/ 11 h 79"/>
              <a:gd name="T6" fmla="*/ 24 w 73"/>
              <a:gd name="T7" fmla="*/ 3 h 79"/>
              <a:gd name="T8" fmla="*/ 40 w 73"/>
              <a:gd name="T9" fmla="*/ 0 h 79"/>
              <a:gd name="T10" fmla="*/ 59 w 73"/>
              <a:gd name="T11" fmla="*/ 5 h 79"/>
              <a:gd name="T12" fmla="*/ 72 w 73"/>
              <a:gd name="T13" fmla="*/ 18 h 79"/>
              <a:gd name="T14" fmla="*/ 59 w 73"/>
              <a:gd name="T15" fmla="*/ 22 h 79"/>
              <a:gd name="T16" fmla="*/ 51 w 73"/>
              <a:gd name="T17" fmla="*/ 14 h 79"/>
              <a:gd name="T18" fmla="*/ 39 w 73"/>
              <a:gd name="T19" fmla="*/ 11 h 79"/>
              <a:gd name="T20" fmla="*/ 29 w 73"/>
              <a:gd name="T21" fmla="*/ 13 h 79"/>
              <a:gd name="T22" fmla="*/ 21 w 73"/>
              <a:gd name="T23" fmla="*/ 19 h 79"/>
              <a:gd name="T24" fmla="*/ 16 w 73"/>
              <a:gd name="T25" fmla="*/ 28 h 79"/>
              <a:gd name="T26" fmla="*/ 14 w 73"/>
              <a:gd name="T27" fmla="*/ 39 h 79"/>
              <a:gd name="T28" fmla="*/ 16 w 73"/>
              <a:gd name="T29" fmla="*/ 51 h 79"/>
              <a:gd name="T30" fmla="*/ 21 w 73"/>
              <a:gd name="T31" fmla="*/ 60 h 79"/>
              <a:gd name="T32" fmla="*/ 29 w 73"/>
              <a:gd name="T33" fmla="*/ 66 h 79"/>
              <a:gd name="T34" fmla="*/ 39 w 73"/>
              <a:gd name="T35" fmla="*/ 68 h 79"/>
              <a:gd name="T36" fmla="*/ 46 w 73"/>
              <a:gd name="T37" fmla="*/ 67 h 79"/>
              <a:gd name="T38" fmla="*/ 52 w 73"/>
              <a:gd name="T39" fmla="*/ 65 h 79"/>
              <a:gd name="T40" fmla="*/ 57 w 73"/>
              <a:gd name="T41" fmla="*/ 61 h 79"/>
              <a:gd name="T42" fmla="*/ 60 w 73"/>
              <a:gd name="T43" fmla="*/ 56 h 79"/>
              <a:gd name="T44" fmla="*/ 73 w 73"/>
              <a:gd name="T45" fmla="*/ 60 h 79"/>
              <a:gd name="T46" fmla="*/ 68 w 73"/>
              <a:gd name="T47" fmla="*/ 68 h 79"/>
              <a:gd name="T48" fmla="*/ 60 w 73"/>
              <a:gd name="T49" fmla="*/ 74 h 79"/>
              <a:gd name="T50" fmla="*/ 51 w 73"/>
              <a:gd name="T51" fmla="*/ 78 h 79"/>
              <a:gd name="T52" fmla="*/ 40 w 73"/>
              <a:gd name="T53" fmla="*/ 79 h 79"/>
              <a:gd name="T54" fmla="*/ 24 w 73"/>
              <a:gd name="T55" fmla="*/ 76 h 79"/>
              <a:gd name="T56" fmla="*/ 11 w 73"/>
              <a:gd name="T57" fmla="*/ 67 h 79"/>
              <a:gd name="T58" fmla="*/ 3 w 73"/>
              <a:gd name="T59" fmla="*/ 55 h 79"/>
              <a:gd name="T60" fmla="*/ 0 w 73"/>
              <a:gd name="T61" fmla="*/ 3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3" h="79">
                <a:moveTo>
                  <a:pt x="0" y="39"/>
                </a:moveTo>
                <a:cubicBezTo>
                  <a:pt x="0" y="34"/>
                  <a:pt x="1" y="29"/>
                  <a:pt x="3" y="24"/>
                </a:cubicBezTo>
                <a:cubicBezTo>
                  <a:pt x="5" y="19"/>
                  <a:pt x="8" y="15"/>
                  <a:pt x="11" y="11"/>
                </a:cubicBezTo>
                <a:cubicBezTo>
                  <a:pt x="15" y="8"/>
                  <a:pt x="19" y="5"/>
                  <a:pt x="24" y="3"/>
                </a:cubicBezTo>
                <a:cubicBezTo>
                  <a:pt x="28" y="1"/>
                  <a:pt x="34" y="0"/>
                  <a:pt x="40" y="0"/>
                </a:cubicBezTo>
                <a:cubicBezTo>
                  <a:pt x="47" y="0"/>
                  <a:pt x="54" y="1"/>
                  <a:pt x="59" y="5"/>
                </a:cubicBezTo>
                <a:cubicBezTo>
                  <a:pt x="65" y="8"/>
                  <a:pt x="69" y="13"/>
                  <a:pt x="72" y="18"/>
                </a:cubicBezTo>
                <a:cubicBezTo>
                  <a:pt x="59" y="22"/>
                  <a:pt x="59" y="22"/>
                  <a:pt x="59" y="22"/>
                </a:cubicBezTo>
                <a:cubicBezTo>
                  <a:pt x="57" y="19"/>
                  <a:pt x="55" y="16"/>
                  <a:pt x="51" y="14"/>
                </a:cubicBezTo>
                <a:cubicBezTo>
                  <a:pt x="47" y="12"/>
                  <a:pt x="44" y="11"/>
                  <a:pt x="39" y="11"/>
                </a:cubicBezTo>
                <a:cubicBezTo>
                  <a:pt x="36" y="11"/>
                  <a:pt x="32" y="11"/>
                  <a:pt x="29" y="13"/>
                </a:cubicBezTo>
                <a:cubicBezTo>
                  <a:pt x="26" y="14"/>
                  <a:pt x="23" y="16"/>
                  <a:pt x="21" y="19"/>
                </a:cubicBezTo>
                <a:cubicBezTo>
                  <a:pt x="19" y="21"/>
                  <a:pt x="17" y="24"/>
                  <a:pt x="16" y="28"/>
                </a:cubicBezTo>
                <a:cubicBezTo>
                  <a:pt x="14" y="31"/>
                  <a:pt x="14" y="35"/>
                  <a:pt x="14" y="39"/>
                </a:cubicBezTo>
                <a:cubicBezTo>
                  <a:pt x="14" y="43"/>
                  <a:pt x="14" y="47"/>
                  <a:pt x="16" y="51"/>
                </a:cubicBezTo>
                <a:cubicBezTo>
                  <a:pt x="17" y="54"/>
                  <a:pt x="19" y="57"/>
                  <a:pt x="21" y="60"/>
                </a:cubicBezTo>
                <a:cubicBezTo>
                  <a:pt x="24" y="62"/>
                  <a:pt x="26" y="64"/>
                  <a:pt x="29" y="66"/>
                </a:cubicBezTo>
                <a:cubicBezTo>
                  <a:pt x="33" y="67"/>
                  <a:pt x="36" y="68"/>
                  <a:pt x="39" y="68"/>
                </a:cubicBezTo>
                <a:cubicBezTo>
                  <a:pt x="42" y="68"/>
                  <a:pt x="44" y="68"/>
                  <a:pt x="46" y="67"/>
                </a:cubicBezTo>
                <a:cubicBezTo>
                  <a:pt x="48" y="67"/>
                  <a:pt x="50" y="66"/>
                  <a:pt x="52" y="65"/>
                </a:cubicBezTo>
                <a:cubicBezTo>
                  <a:pt x="54" y="64"/>
                  <a:pt x="56" y="62"/>
                  <a:pt x="57" y="61"/>
                </a:cubicBezTo>
                <a:cubicBezTo>
                  <a:pt x="58" y="59"/>
                  <a:pt x="59" y="58"/>
                  <a:pt x="60" y="56"/>
                </a:cubicBezTo>
                <a:cubicBezTo>
                  <a:pt x="73" y="60"/>
                  <a:pt x="73" y="60"/>
                  <a:pt x="73" y="60"/>
                </a:cubicBezTo>
                <a:cubicBezTo>
                  <a:pt x="71" y="63"/>
                  <a:pt x="70" y="65"/>
                  <a:pt x="68" y="68"/>
                </a:cubicBezTo>
                <a:cubicBezTo>
                  <a:pt x="66" y="70"/>
                  <a:pt x="63" y="72"/>
                  <a:pt x="60" y="74"/>
                </a:cubicBezTo>
                <a:cubicBezTo>
                  <a:pt x="57" y="76"/>
                  <a:pt x="54" y="77"/>
                  <a:pt x="51" y="78"/>
                </a:cubicBezTo>
                <a:cubicBezTo>
                  <a:pt x="47" y="79"/>
                  <a:pt x="44" y="79"/>
                  <a:pt x="40" y="79"/>
                </a:cubicBezTo>
                <a:cubicBezTo>
                  <a:pt x="34" y="79"/>
                  <a:pt x="29" y="78"/>
                  <a:pt x="24" y="76"/>
                </a:cubicBezTo>
                <a:cubicBezTo>
                  <a:pt x="19" y="74"/>
                  <a:pt x="15" y="71"/>
                  <a:pt x="11" y="67"/>
                </a:cubicBezTo>
                <a:cubicBezTo>
                  <a:pt x="8" y="64"/>
                  <a:pt x="5" y="60"/>
                  <a:pt x="3" y="55"/>
                </a:cubicBezTo>
                <a:cubicBezTo>
                  <a:pt x="1" y="50"/>
                  <a:pt x="0" y="45"/>
                  <a:pt x="0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Freeform 75"/>
          <p:cNvSpPr>
            <a:spLocks/>
          </p:cNvSpPr>
          <p:nvPr/>
        </p:nvSpPr>
        <p:spPr bwMode="auto">
          <a:xfrm>
            <a:off x="10435167" y="3449107"/>
            <a:ext cx="82550" cy="90488"/>
          </a:xfrm>
          <a:custGeom>
            <a:avLst/>
            <a:gdLst>
              <a:gd name="T0" fmla="*/ 24 w 71"/>
              <a:gd name="T1" fmla="*/ 78 h 78"/>
              <a:gd name="T2" fmla="*/ 6 w 71"/>
              <a:gd name="T3" fmla="*/ 70 h 78"/>
              <a:gd name="T4" fmla="*/ 0 w 71"/>
              <a:gd name="T5" fmla="*/ 46 h 78"/>
              <a:gd name="T6" fmla="*/ 0 w 71"/>
              <a:gd name="T7" fmla="*/ 0 h 78"/>
              <a:gd name="T8" fmla="*/ 13 w 71"/>
              <a:gd name="T9" fmla="*/ 0 h 78"/>
              <a:gd name="T10" fmla="*/ 13 w 71"/>
              <a:gd name="T11" fmla="*/ 44 h 78"/>
              <a:gd name="T12" fmla="*/ 29 w 71"/>
              <a:gd name="T13" fmla="*/ 67 h 78"/>
              <a:gd name="T14" fmla="*/ 44 w 71"/>
              <a:gd name="T15" fmla="*/ 62 h 78"/>
              <a:gd name="T16" fmla="*/ 54 w 71"/>
              <a:gd name="T17" fmla="*/ 48 h 78"/>
              <a:gd name="T18" fmla="*/ 54 w 71"/>
              <a:gd name="T19" fmla="*/ 0 h 78"/>
              <a:gd name="T20" fmla="*/ 67 w 71"/>
              <a:gd name="T21" fmla="*/ 0 h 78"/>
              <a:gd name="T22" fmla="*/ 67 w 71"/>
              <a:gd name="T23" fmla="*/ 61 h 78"/>
              <a:gd name="T24" fmla="*/ 71 w 71"/>
              <a:gd name="T25" fmla="*/ 66 h 78"/>
              <a:gd name="T26" fmla="*/ 71 w 71"/>
              <a:gd name="T27" fmla="*/ 77 h 78"/>
              <a:gd name="T28" fmla="*/ 68 w 71"/>
              <a:gd name="T29" fmla="*/ 77 h 78"/>
              <a:gd name="T30" fmla="*/ 66 w 71"/>
              <a:gd name="T31" fmla="*/ 77 h 78"/>
              <a:gd name="T32" fmla="*/ 59 w 71"/>
              <a:gd name="T33" fmla="*/ 75 h 78"/>
              <a:gd name="T34" fmla="*/ 56 w 71"/>
              <a:gd name="T35" fmla="*/ 69 h 78"/>
              <a:gd name="T36" fmla="*/ 56 w 71"/>
              <a:gd name="T37" fmla="*/ 60 h 78"/>
              <a:gd name="T38" fmla="*/ 42 w 71"/>
              <a:gd name="T39" fmla="*/ 74 h 78"/>
              <a:gd name="T40" fmla="*/ 24 w 71"/>
              <a:gd name="T41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1" h="78">
                <a:moveTo>
                  <a:pt x="24" y="78"/>
                </a:moveTo>
                <a:cubicBezTo>
                  <a:pt x="16" y="78"/>
                  <a:pt x="10" y="76"/>
                  <a:pt x="6" y="70"/>
                </a:cubicBezTo>
                <a:cubicBezTo>
                  <a:pt x="2" y="65"/>
                  <a:pt x="0" y="57"/>
                  <a:pt x="0" y="46"/>
                </a:cubicBezTo>
                <a:cubicBezTo>
                  <a:pt x="0" y="0"/>
                  <a:pt x="0" y="0"/>
                  <a:pt x="0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59"/>
                  <a:pt x="18" y="67"/>
                  <a:pt x="29" y="67"/>
                </a:cubicBezTo>
                <a:cubicBezTo>
                  <a:pt x="34" y="67"/>
                  <a:pt x="39" y="65"/>
                  <a:pt x="44" y="62"/>
                </a:cubicBezTo>
                <a:cubicBezTo>
                  <a:pt x="49" y="59"/>
                  <a:pt x="52" y="54"/>
                  <a:pt x="54" y="48"/>
                </a:cubicBezTo>
                <a:cubicBezTo>
                  <a:pt x="54" y="0"/>
                  <a:pt x="54" y="0"/>
                  <a:pt x="54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7" y="61"/>
                  <a:pt x="67" y="61"/>
                  <a:pt x="67" y="61"/>
                </a:cubicBezTo>
                <a:cubicBezTo>
                  <a:pt x="67" y="64"/>
                  <a:pt x="69" y="66"/>
                  <a:pt x="71" y="66"/>
                </a:cubicBezTo>
                <a:cubicBezTo>
                  <a:pt x="71" y="77"/>
                  <a:pt x="71" y="77"/>
                  <a:pt x="71" y="77"/>
                </a:cubicBezTo>
                <a:cubicBezTo>
                  <a:pt x="70" y="77"/>
                  <a:pt x="69" y="77"/>
                  <a:pt x="68" y="77"/>
                </a:cubicBezTo>
                <a:cubicBezTo>
                  <a:pt x="67" y="77"/>
                  <a:pt x="66" y="77"/>
                  <a:pt x="66" y="77"/>
                </a:cubicBezTo>
                <a:cubicBezTo>
                  <a:pt x="63" y="77"/>
                  <a:pt x="61" y="77"/>
                  <a:pt x="59" y="75"/>
                </a:cubicBezTo>
                <a:cubicBezTo>
                  <a:pt x="57" y="74"/>
                  <a:pt x="56" y="72"/>
                  <a:pt x="56" y="69"/>
                </a:cubicBezTo>
                <a:cubicBezTo>
                  <a:pt x="56" y="60"/>
                  <a:pt x="56" y="60"/>
                  <a:pt x="56" y="60"/>
                </a:cubicBezTo>
                <a:cubicBezTo>
                  <a:pt x="53" y="66"/>
                  <a:pt x="48" y="71"/>
                  <a:pt x="42" y="74"/>
                </a:cubicBezTo>
                <a:cubicBezTo>
                  <a:pt x="37" y="77"/>
                  <a:pt x="31" y="78"/>
                  <a:pt x="24" y="7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76"/>
          <p:cNvSpPr>
            <a:spLocks/>
          </p:cNvSpPr>
          <p:nvPr/>
        </p:nvSpPr>
        <p:spPr bwMode="auto">
          <a:xfrm>
            <a:off x="10571692" y="3418944"/>
            <a:ext cx="55563" cy="120650"/>
          </a:xfrm>
          <a:custGeom>
            <a:avLst/>
            <a:gdLst>
              <a:gd name="T0" fmla="*/ 47 w 47"/>
              <a:gd name="T1" fmla="*/ 99 h 104"/>
              <a:gd name="T2" fmla="*/ 44 w 47"/>
              <a:gd name="T3" fmla="*/ 100 h 104"/>
              <a:gd name="T4" fmla="*/ 40 w 47"/>
              <a:gd name="T5" fmla="*/ 102 h 104"/>
              <a:gd name="T6" fmla="*/ 34 w 47"/>
              <a:gd name="T7" fmla="*/ 103 h 104"/>
              <a:gd name="T8" fmla="*/ 28 w 47"/>
              <a:gd name="T9" fmla="*/ 104 h 104"/>
              <a:gd name="T10" fmla="*/ 16 w 47"/>
              <a:gd name="T11" fmla="*/ 100 h 104"/>
              <a:gd name="T12" fmla="*/ 11 w 47"/>
              <a:gd name="T13" fmla="*/ 88 h 104"/>
              <a:gd name="T14" fmla="*/ 11 w 47"/>
              <a:gd name="T15" fmla="*/ 36 h 104"/>
              <a:gd name="T16" fmla="*/ 0 w 47"/>
              <a:gd name="T17" fmla="*/ 36 h 104"/>
              <a:gd name="T18" fmla="*/ 0 w 47"/>
              <a:gd name="T19" fmla="*/ 26 h 104"/>
              <a:gd name="T20" fmla="*/ 11 w 47"/>
              <a:gd name="T21" fmla="*/ 26 h 104"/>
              <a:gd name="T22" fmla="*/ 11 w 47"/>
              <a:gd name="T23" fmla="*/ 0 h 104"/>
              <a:gd name="T24" fmla="*/ 24 w 47"/>
              <a:gd name="T25" fmla="*/ 0 h 104"/>
              <a:gd name="T26" fmla="*/ 24 w 47"/>
              <a:gd name="T27" fmla="*/ 26 h 104"/>
              <a:gd name="T28" fmla="*/ 41 w 47"/>
              <a:gd name="T29" fmla="*/ 26 h 104"/>
              <a:gd name="T30" fmla="*/ 41 w 47"/>
              <a:gd name="T31" fmla="*/ 36 h 104"/>
              <a:gd name="T32" fmla="*/ 24 w 47"/>
              <a:gd name="T33" fmla="*/ 36 h 104"/>
              <a:gd name="T34" fmla="*/ 24 w 47"/>
              <a:gd name="T35" fmla="*/ 84 h 104"/>
              <a:gd name="T36" fmla="*/ 27 w 47"/>
              <a:gd name="T37" fmla="*/ 90 h 104"/>
              <a:gd name="T38" fmla="*/ 33 w 47"/>
              <a:gd name="T39" fmla="*/ 92 h 104"/>
              <a:gd name="T40" fmla="*/ 40 w 47"/>
              <a:gd name="T41" fmla="*/ 91 h 104"/>
              <a:gd name="T42" fmla="*/ 44 w 47"/>
              <a:gd name="T43" fmla="*/ 89 h 104"/>
              <a:gd name="T44" fmla="*/ 47 w 47"/>
              <a:gd name="T45" fmla="*/ 99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7" h="104">
                <a:moveTo>
                  <a:pt x="47" y="99"/>
                </a:moveTo>
                <a:cubicBezTo>
                  <a:pt x="46" y="99"/>
                  <a:pt x="45" y="100"/>
                  <a:pt x="44" y="100"/>
                </a:cubicBezTo>
                <a:cubicBezTo>
                  <a:pt x="43" y="101"/>
                  <a:pt x="41" y="102"/>
                  <a:pt x="40" y="102"/>
                </a:cubicBezTo>
                <a:cubicBezTo>
                  <a:pt x="38" y="103"/>
                  <a:pt x="36" y="103"/>
                  <a:pt x="34" y="103"/>
                </a:cubicBezTo>
                <a:cubicBezTo>
                  <a:pt x="32" y="104"/>
                  <a:pt x="30" y="104"/>
                  <a:pt x="28" y="104"/>
                </a:cubicBezTo>
                <a:cubicBezTo>
                  <a:pt x="24" y="104"/>
                  <a:pt x="20" y="103"/>
                  <a:pt x="16" y="100"/>
                </a:cubicBezTo>
                <a:cubicBezTo>
                  <a:pt x="13" y="97"/>
                  <a:pt x="11" y="93"/>
                  <a:pt x="11" y="88"/>
                </a:cubicBezTo>
                <a:cubicBezTo>
                  <a:pt x="11" y="36"/>
                  <a:pt x="11" y="36"/>
                  <a:pt x="11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6"/>
                  <a:pt x="0" y="26"/>
                  <a:pt x="0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1" y="0"/>
                  <a:pt x="11" y="0"/>
                  <a:pt x="11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26"/>
                  <a:pt x="24" y="26"/>
                  <a:pt x="24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36"/>
                  <a:pt x="41" y="36"/>
                  <a:pt x="41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84"/>
                  <a:pt x="24" y="84"/>
                  <a:pt x="24" y="84"/>
                </a:cubicBezTo>
                <a:cubicBezTo>
                  <a:pt x="24" y="87"/>
                  <a:pt x="25" y="89"/>
                  <a:pt x="27" y="90"/>
                </a:cubicBezTo>
                <a:cubicBezTo>
                  <a:pt x="28" y="91"/>
                  <a:pt x="30" y="92"/>
                  <a:pt x="33" y="92"/>
                </a:cubicBezTo>
                <a:cubicBezTo>
                  <a:pt x="35" y="92"/>
                  <a:pt x="38" y="92"/>
                  <a:pt x="40" y="91"/>
                </a:cubicBezTo>
                <a:cubicBezTo>
                  <a:pt x="42" y="90"/>
                  <a:pt x="43" y="89"/>
                  <a:pt x="44" y="89"/>
                </a:cubicBezTo>
                <a:cubicBezTo>
                  <a:pt x="47" y="99"/>
                  <a:pt x="47" y="99"/>
                  <a:pt x="47" y="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77"/>
          <p:cNvSpPr>
            <a:spLocks noEditPoints="1"/>
          </p:cNvSpPr>
          <p:nvPr/>
        </p:nvSpPr>
        <p:spPr bwMode="auto">
          <a:xfrm>
            <a:off x="10633604" y="3447519"/>
            <a:ext cx="88900" cy="92075"/>
          </a:xfrm>
          <a:custGeom>
            <a:avLst/>
            <a:gdLst>
              <a:gd name="T0" fmla="*/ 39 w 78"/>
              <a:gd name="T1" fmla="*/ 79 h 79"/>
              <a:gd name="T2" fmla="*/ 23 w 78"/>
              <a:gd name="T3" fmla="*/ 76 h 79"/>
              <a:gd name="T4" fmla="*/ 11 w 78"/>
              <a:gd name="T5" fmla="*/ 67 h 79"/>
              <a:gd name="T6" fmla="*/ 3 w 78"/>
              <a:gd name="T7" fmla="*/ 55 h 79"/>
              <a:gd name="T8" fmla="*/ 0 w 78"/>
              <a:gd name="T9" fmla="*/ 40 h 79"/>
              <a:gd name="T10" fmla="*/ 3 w 78"/>
              <a:gd name="T11" fmla="*/ 24 h 79"/>
              <a:gd name="T12" fmla="*/ 11 w 78"/>
              <a:gd name="T13" fmla="*/ 12 h 79"/>
              <a:gd name="T14" fmla="*/ 23 w 78"/>
              <a:gd name="T15" fmla="*/ 3 h 79"/>
              <a:gd name="T16" fmla="*/ 39 w 78"/>
              <a:gd name="T17" fmla="*/ 0 h 79"/>
              <a:gd name="T18" fmla="*/ 55 w 78"/>
              <a:gd name="T19" fmla="*/ 3 h 79"/>
              <a:gd name="T20" fmla="*/ 67 w 78"/>
              <a:gd name="T21" fmla="*/ 12 h 79"/>
              <a:gd name="T22" fmla="*/ 75 w 78"/>
              <a:gd name="T23" fmla="*/ 24 h 79"/>
              <a:gd name="T24" fmla="*/ 78 w 78"/>
              <a:gd name="T25" fmla="*/ 40 h 79"/>
              <a:gd name="T26" fmla="*/ 75 w 78"/>
              <a:gd name="T27" fmla="*/ 55 h 79"/>
              <a:gd name="T28" fmla="*/ 67 w 78"/>
              <a:gd name="T29" fmla="*/ 67 h 79"/>
              <a:gd name="T30" fmla="*/ 55 w 78"/>
              <a:gd name="T31" fmla="*/ 76 h 79"/>
              <a:gd name="T32" fmla="*/ 39 w 78"/>
              <a:gd name="T33" fmla="*/ 79 h 79"/>
              <a:gd name="T34" fmla="*/ 13 w 78"/>
              <a:gd name="T35" fmla="*/ 40 h 79"/>
              <a:gd name="T36" fmla="*/ 15 w 78"/>
              <a:gd name="T37" fmla="*/ 51 h 79"/>
              <a:gd name="T38" fmla="*/ 21 w 78"/>
              <a:gd name="T39" fmla="*/ 60 h 79"/>
              <a:gd name="T40" fmla="*/ 29 w 78"/>
              <a:gd name="T41" fmla="*/ 66 h 79"/>
              <a:gd name="T42" fmla="*/ 39 w 78"/>
              <a:gd name="T43" fmla="*/ 68 h 79"/>
              <a:gd name="T44" fmla="*/ 49 w 78"/>
              <a:gd name="T45" fmla="*/ 66 h 79"/>
              <a:gd name="T46" fmla="*/ 57 w 78"/>
              <a:gd name="T47" fmla="*/ 60 h 79"/>
              <a:gd name="T48" fmla="*/ 62 w 78"/>
              <a:gd name="T49" fmla="*/ 51 h 79"/>
              <a:gd name="T50" fmla="*/ 64 w 78"/>
              <a:gd name="T51" fmla="*/ 39 h 79"/>
              <a:gd name="T52" fmla="*/ 62 w 78"/>
              <a:gd name="T53" fmla="*/ 28 h 79"/>
              <a:gd name="T54" fmla="*/ 57 w 78"/>
              <a:gd name="T55" fmla="*/ 19 h 79"/>
              <a:gd name="T56" fmla="*/ 49 w 78"/>
              <a:gd name="T57" fmla="*/ 13 h 79"/>
              <a:gd name="T58" fmla="*/ 39 w 78"/>
              <a:gd name="T59" fmla="*/ 11 h 79"/>
              <a:gd name="T60" fmla="*/ 29 w 78"/>
              <a:gd name="T61" fmla="*/ 13 h 79"/>
              <a:gd name="T62" fmla="*/ 21 w 78"/>
              <a:gd name="T63" fmla="*/ 19 h 79"/>
              <a:gd name="T64" fmla="*/ 15 w 78"/>
              <a:gd name="T65" fmla="*/ 28 h 79"/>
              <a:gd name="T66" fmla="*/ 13 w 78"/>
              <a:gd name="T67" fmla="*/ 4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8" h="79">
                <a:moveTo>
                  <a:pt x="39" y="79"/>
                </a:moveTo>
                <a:cubicBezTo>
                  <a:pt x="33" y="79"/>
                  <a:pt x="28" y="78"/>
                  <a:pt x="23" y="76"/>
                </a:cubicBezTo>
                <a:cubicBezTo>
                  <a:pt x="18" y="74"/>
                  <a:pt x="14" y="71"/>
                  <a:pt x="11" y="67"/>
                </a:cubicBezTo>
                <a:cubicBezTo>
                  <a:pt x="7" y="64"/>
                  <a:pt x="5" y="60"/>
                  <a:pt x="3" y="55"/>
                </a:cubicBezTo>
                <a:cubicBezTo>
                  <a:pt x="1" y="50"/>
                  <a:pt x="0" y="45"/>
                  <a:pt x="0" y="40"/>
                </a:cubicBezTo>
                <a:cubicBezTo>
                  <a:pt x="0" y="34"/>
                  <a:pt x="1" y="29"/>
                  <a:pt x="3" y="24"/>
                </a:cubicBezTo>
                <a:cubicBezTo>
                  <a:pt x="5" y="19"/>
                  <a:pt x="7" y="15"/>
                  <a:pt x="11" y="12"/>
                </a:cubicBezTo>
                <a:cubicBezTo>
                  <a:pt x="14" y="8"/>
                  <a:pt x="18" y="5"/>
                  <a:pt x="23" y="3"/>
                </a:cubicBezTo>
                <a:cubicBezTo>
                  <a:pt x="28" y="1"/>
                  <a:pt x="33" y="0"/>
                  <a:pt x="39" y="0"/>
                </a:cubicBezTo>
                <a:cubicBezTo>
                  <a:pt x="44" y="0"/>
                  <a:pt x="50" y="1"/>
                  <a:pt x="55" y="3"/>
                </a:cubicBezTo>
                <a:cubicBezTo>
                  <a:pt x="59" y="5"/>
                  <a:pt x="63" y="8"/>
                  <a:pt x="67" y="12"/>
                </a:cubicBezTo>
                <a:cubicBezTo>
                  <a:pt x="70" y="15"/>
                  <a:pt x="73" y="19"/>
                  <a:pt x="75" y="24"/>
                </a:cubicBezTo>
                <a:cubicBezTo>
                  <a:pt x="77" y="29"/>
                  <a:pt x="78" y="34"/>
                  <a:pt x="78" y="40"/>
                </a:cubicBezTo>
                <a:cubicBezTo>
                  <a:pt x="78" y="45"/>
                  <a:pt x="77" y="50"/>
                  <a:pt x="75" y="55"/>
                </a:cubicBezTo>
                <a:cubicBezTo>
                  <a:pt x="73" y="60"/>
                  <a:pt x="70" y="64"/>
                  <a:pt x="67" y="67"/>
                </a:cubicBezTo>
                <a:cubicBezTo>
                  <a:pt x="64" y="71"/>
                  <a:pt x="59" y="74"/>
                  <a:pt x="55" y="76"/>
                </a:cubicBezTo>
                <a:cubicBezTo>
                  <a:pt x="50" y="78"/>
                  <a:pt x="45" y="79"/>
                  <a:pt x="39" y="79"/>
                </a:cubicBezTo>
                <a:close/>
                <a:moveTo>
                  <a:pt x="13" y="40"/>
                </a:moveTo>
                <a:cubicBezTo>
                  <a:pt x="13" y="44"/>
                  <a:pt x="14" y="47"/>
                  <a:pt x="15" y="51"/>
                </a:cubicBezTo>
                <a:cubicBezTo>
                  <a:pt x="17" y="54"/>
                  <a:pt x="18" y="57"/>
                  <a:pt x="21" y="60"/>
                </a:cubicBezTo>
                <a:cubicBezTo>
                  <a:pt x="23" y="62"/>
                  <a:pt x="26" y="64"/>
                  <a:pt x="29" y="66"/>
                </a:cubicBezTo>
                <a:cubicBezTo>
                  <a:pt x="32" y="67"/>
                  <a:pt x="35" y="68"/>
                  <a:pt x="39" y="68"/>
                </a:cubicBezTo>
                <a:cubicBezTo>
                  <a:pt x="42" y="68"/>
                  <a:pt x="46" y="67"/>
                  <a:pt x="49" y="66"/>
                </a:cubicBezTo>
                <a:cubicBezTo>
                  <a:pt x="52" y="64"/>
                  <a:pt x="55" y="62"/>
                  <a:pt x="57" y="60"/>
                </a:cubicBezTo>
                <a:cubicBezTo>
                  <a:pt x="59" y="57"/>
                  <a:pt x="61" y="54"/>
                  <a:pt x="62" y="51"/>
                </a:cubicBezTo>
                <a:cubicBezTo>
                  <a:pt x="64" y="47"/>
                  <a:pt x="64" y="43"/>
                  <a:pt x="64" y="39"/>
                </a:cubicBezTo>
                <a:cubicBezTo>
                  <a:pt x="64" y="35"/>
                  <a:pt x="64" y="32"/>
                  <a:pt x="62" y="28"/>
                </a:cubicBezTo>
                <a:cubicBezTo>
                  <a:pt x="61" y="25"/>
                  <a:pt x="59" y="22"/>
                  <a:pt x="57" y="19"/>
                </a:cubicBezTo>
                <a:cubicBezTo>
                  <a:pt x="55" y="17"/>
                  <a:pt x="52" y="14"/>
                  <a:pt x="49" y="13"/>
                </a:cubicBezTo>
                <a:cubicBezTo>
                  <a:pt x="46" y="12"/>
                  <a:pt x="42" y="11"/>
                  <a:pt x="39" y="11"/>
                </a:cubicBezTo>
                <a:cubicBezTo>
                  <a:pt x="35" y="11"/>
                  <a:pt x="32" y="12"/>
                  <a:pt x="29" y="13"/>
                </a:cubicBezTo>
                <a:cubicBezTo>
                  <a:pt x="26" y="15"/>
                  <a:pt x="23" y="17"/>
                  <a:pt x="21" y="19"/>
                </a:cubicBezTo>
                <a:cubicBezTo>
                  <a:pt x="18" y="22"/>
                  <a:pt x="17" y="25"/>
                  <a:pt x="15" y="28"/>
                </a:cubicBezTo>
                <a:cubicBezTo>
                  <a:pt x="14" y="32"/>
                  <a:pt x="13" y="36"/>
                  <a:pt x="13" y="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Freeform 78"/>
          <p:cNvSpPr>
            <a:spLocks/>
          </p:cNvSpPr>
          <p:nvPr/>
        </p:nvSpPr>
        <p:spPr bwMode="auto">
          <a:xfrm>
            <a:off x="10741554" y="3447519"/>
            <a:ext cx="46038" cy="90488"/>
          </a:xfrm>
          <a:custGeom>
            <a:avLst/>
            <a:gdLst>
              <a:gd name="T0" fmla="*/ 40 w 40"/>
              <a:gd name="T1" fmla="*/ 12 h 78"/>
              <a:gd name="T2" fmla="*/ 23 w 40"/>
              <a:gd name="T3" fmla="*/ 17 h 78"/>
              <a:gd name="T4" fmla="*/ 12 w 40"/>
              <a:gd name="T5" fmla="*/ 30 h 78"/>
              <a:gd name="T6" fmla="*/ 12 w 40"/>
              <a:gd name="T7" fmla="*/ 78 h 78"/>
              <a:gd name="T8" fmla="*/ 0 w 40"/>
              <a:gd name="T9" fmla="*/ 78 h 78"/>
              <a:gd name="T10" fmla="*/ 0 w 40"/>
              <a:gd name="T11" fmla="*/ 1 h 78"/>
              <a:gd name="T12" fmla="*/ 12 w 40"/>
              <a:gd name="T13" fmla="*/ 1 h 78"/>
              <a:gd name="T14" fmla="*/ 12 w 40"/>
              <a:gd name="T15" fmla="*/ 19 h 78"/>
              <a:gd name="T16" fmla="*/ 22 w 40"/>
              <a:gd name="T17" fmla="*/ 6 h 78"/>
              <a:gd name="T18" fmla="*/ 36 w 40"/>
              <a:gd name="T19" fmla="*/ 0 h 78"/>
              <a:gd name="T20" fmla="*/ 38 w 40"/>
              <a:gd name="T21" fmla="*/ 0 h 78"/>
              <a:gd name="T22" fmla="*/ 40 w 40"/>
              <a:gd name="T23" fmla="*/ 0 h 78"/>
              <a:gd name="T24" fmla="*/ 40 w 40"/>
              <a:gd name="T25" fmla="*/ 12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0" h="78">
                <a:moveTo>
                  <a:pt x="40" y="12"/>
                </a:moveTo>
                <a:cubicBezTo>
                  <a:pt x="34" y="12"/>
                  <a:pt x="28" y="14"/>
                  <a:pt x="23" y="17"/>
                </a:cubicBezTo>
                <a:cubicBezTo>
                  <a:pt x="18" y="20"/>
                  <a:pt x="15" y="25"/>
                  <a:pt x="12" y="30"/>
                </a:cubicBezTo>
                <a:cubicBezTo>
                  <a:pt x="12" y="78"/>
                  <a:pt x="12" y="78"/>
                  <a:pt x="12" y="78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1"/>
                  <a:pt x="0" y="1"/>
                  <a:pt x="0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9"/>
                  <a:pt x="12" y="19"/>
                  <a:pt x="12" y="19"/>
                </a:cubicBezTo>
                <a:cubicBezTo>
                  <a:pt x="14" y="13"/>
                  <a:pt x="18" y="9"/>
                  <a:pt x="22" y="6"/>
                </a:cubicBezTo>
                <a:cubicBezTo>
                  <a:pt x="26" y="3"/>
                  <a:pt x="31" y="1"/>
                  <a:pt x="36" y="0"/>
                </a:cubicBezTo>
                <a:cubicBezTo>
                  <a:pt x="37" y="0"/>
                  <a:pt x="38" y="0"/>
                  <a:pt x="38" y="0"/>
                </a:cubicBezTo>
                <a:cubicBezTo>
                  <a:pt x="39" y="0"/>
                  <a:pt x="40" y="0"/>
                  <a:pt x="40" y="0"/>
                </a:cubicBezTo>
                <a:cubicBezTo>
                  <a:pt x="40" y="12"/>
                  <a:pt x="40" y="12"/>
                  <a:pt x="40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79"/>
          <p:cNvSpPr>
            <a:spLocks/>
          </p:cNvSpPr>
          <p:nvPr/>
        </p:nvSpPr>
        <p:spPr bwMode="auto">
          <a:xfrm>
            <a:off x="10793942" y="3418944"/>
            <a:ext cx="55563" cy="120650"/>
          </a:xfrm>
          <a:custGeom>
            <a:avLst/>
            <a:gdLst>
              <a:gd name="T0" fmla="*/ 47 w 47"/>
              <a:gd name="T1" fmla="*/ 99 h 104"/>
              <a:gd name="T2" fmla="*/ 44 w 47"/>
              <a:gd name="T3" fmla="*/ 100 h 104"/>
              <a:gd name="T4" fmla="*/ 39 w 47"/>
              <a:gd name="T5" fmla="*/ 102 h 104"/>
              <a:gd name="T6" fmla="*/ 34 w 47"/>
              <a:gd name="T7" fmla="*/ 103 h 104"/>
              <a:gd name="T8" fmla="*/ 28 w 47"/>
              <a:gd name="T9" fmla="*/ 104 h 104"/>
              <a:gd name="T10" fmla="*/ 16 w 47"/>
              <a:gd name="T11" fmla="*/ 100 h 104"/>
              <a:gd name="T12" fmla="*/ 11 w 47"/>
              <a:gd name="T13" fmla="*/ 88 h 104"/>
              <a:gd name="T14" fmla="*/ 11 w 47"/>
              <a:gd name="T15" fmla="*/ 36 h 104"/>
              <a:gd name="T16" fmla="*/ 0 w 47"/>
              <a:gd name="T17" fmla="*/ 36 h 104"/>
              <a:gd name="T18" fmla="*/ 0 w 47"/>
              <a:gd name="T19" fmla="*/ 26 h 104"/>
              <a:gd name="T20" fmla="*/ 11 w 47"/>
              <a:gd name="T21" fmla="*/ 26 h 104"/>
              <a:gd name="T22" fmla="*/ 11 w 47"/>
              <a:gd name="T23" fmla="*/ 0 h 104"/>
              <a:gd name="T24" fmla="*/ 24 w 47"/>
              <a:gd name="T25" fmla="*/ 0 h 104"/>
              <a:gd name="T26" fmla="*/ 24 w 47"/>
              <a:gd name="T27" fmla="*/ 26 h 104"/>
              <a:gd name="T28" fmla="*/ 41 w 47"/>
              <a:gd name="T29" fmla="*/ 26 h 104"/>
              <a:gd name="T30" fmla="*/ 41 w 47"/>
              <a:gd name="T31" fmla="*/ 36 h 104"/>
              <a:gd name="T32" fmla="*/ 24 w 47"/>
              <a:gd name="T33" fmla="*/ 36 h 104"/>
              <a:gd name="T34" fmla="*/ 24 w 47"/>
              <a:gd name="T35" fmla="*/ 84 h 104"/>
              <a:gd name="T36" fmla="*/ 26 w 47"/>
              <a:gd name="T37" fmla="*/ 90 h 104"/>
              <a:gd name="T38" fmla="*/ 32 w 47"/>
              <a:gd name="T39" fmla="*/ 92 h 104"/>
              <a:gd name="T40" fmla="*/ 39 w 47"/>
              <a:gd name="T41" fmla="*/ 91 h 104"/>
              <a:gd name="T42" fmla="*/ 44 w 47"/>
              <a:gd name="T43" fmla="*/ 89 h 104"/>
              <a:gd name="T44" fmla="*/ 47 w 47"/>
              <a:gd name="T45" fmla="*/ 99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7" h="104">
                <a:moveTo>
                  <a:pt x="47" y="99"/>
                </a:moveTo>
                <a:cubicBezTo>
                  <a:pt x="46" y="99"/>
                  <a:pt x="45" y="100"/>
                  <a:pt x="44" y="100"/>
                </a:cubicBezTo>
                <a:cubicBezTo>
                  <a:pt x="42" y="101"/>
                  <a:pt x="41" y="102"/>
                  <a:pt x="39" y="102"/>
                </a:cubicBezTo>
                <a:cubicBezTo>
                  <a:pt x="38" y="103"/>
                  <a:pt x="36" y="103"/>
                  <a:pt x="34" y="103"/>
                </a:cubicBezTo>
                <a:cubicBezTo>
                  <a:pt x="32" y="104"/>
                  <a:pt x="30" y="104"/>
                  <a:pt x="28" y="104"/>
                </a:cubicBezTo>
                <a:cubicBezTo>
                  <a:pt x="23" y="104"/>
                  <a:pt x="19" y="103"/>
                  <a:pt x="16" y="100"/>
                </a:cubicBezTo>
                <a:cubicBezTo>
                  <a:pt x="12" y="97"/>
                  <a:pt x="11" y="93"/>
                  <a:pt x="11" y="88"/>
                </a:cubicBezTo>
                <a:cubicBezTo>
                  <a:pt x="11" y="36"/>
                  <a:pt x="11" y="36"/>
                  <a:pt x="11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6"/>
                  <a:pt x="0" y="26"/>
                  <a:pt x="0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1" y="0"/>
                  <a:pt x="11" y="0"/>
                  <a:pt x="11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26"/>
                  <a:pt x="24" y="26"/>
                  <a:pt x="24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36"/>
                  <a:pt x="41" y="36"/>
                  <a:pt x="41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84"/>
                  <a:pt x="24" y="84"/>
                  <a:pt x="24" y="84"/>
                </a:cubicBezTo>
                <a:cubicBezTo>
                  <a:pt x="24" y="87"/>
                  <a:pt x="25" y="89"/>
                  <a:pt x="26" y="90"/>
                </a:cubicBezTo>
                <a:cubicBezTo>
                  <a:pt x="28" y="91"/>
                  <a:pt x="30" y="92"/>
                  <a:pt x="32" y="92"/>
                </a:cubicBezTo>
                <a:cubicBezTo>
                  <a:pt x="35" y="92"/>
                  <a:pt x="37" y="92"/>
                  <a:pt x="39" y="91"/>
                </a:cubicBezTo>
                <a:cubicBezTo>
                  <a:pt x="42" y="90"/>
                  <a:pt x="43" y="89"/>
                  <a:pt x="44" y="89"/>
                </a:cubicBezTo>
                <a:cubicBezTo>
                  <a:pt x="47" y="99"/>
                  <a:pt x="47" y="99"/>
                  <a:pt x="47" y="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80"/>
          <p:cNvSpPr>
            <a:spLocks noEditPoints="1"/>
          </p:cNvSpPr>
          <p:nvPr/>
        </p:nvSpPr>
        <p:spPr bwMode="auto">
          <a:xfrm>
            <a:off x="10855854" y="3447519"/>
            <a:ext cx="88900" cy="92075"/>
          </a:xfrm>
          <a:custGeom>
            <a:avLst/>
            <a:gdLst>
              <a:gd name="T0" fmla="*/ 39 w 77"/>
              <a:gd name="T1" fmla="*/ 79 h 79"/>
              <a:gd name="T2" fmla="*/ 23 w 77"/>
              <a:gd name="T3" fmla="*/ 76 h 79"/>
              <a:gd name="T4" fmla="*/ 10 w 77"/>
              <a:gd name="T5" fmla="*/ 67 h 79"/>
              <a:gd name="T6" fmla="*/ 3 w 77"/>
              <a:gd name="T7" fmla="*/ 55 h 79"/>
              <a:gd name="T8" fmla="*/ 0 w 77"/>
              <a:gd name="T9" fmla="*/ 40 h 79"/>
              <a:gd name="T10" fmla="*/ 3 w 77"/>
              <a:gd name="T11" fmla="*/ 24 h 79"/>
              <a:gd name="T12" fmla="*/ 11 w 77"/>
              <a:gd name="T13" fmla="*/ 12 h 79"/>
              <a:gd name="T14" fmla="*/ 23 w 77"/>
              <a:gd name="T15" fmla="*/ 3 h 79"/>
              <a:gd name="T16" fmla="*/ 39 w 77"/>
              <a:gd name="T17" fmla="*/ 0 h 79"/>
              <a:gd name="T18" fmla="*/ 54 w 77"/>
              <a:gd name="T19" fmla="*/ 3 h 79"/>
              <a:gd name="T20" fmla="*/ 67 w 77"/>
              <a:gd name="T21" fmla="*/ 12 h 79"/>
              <a:gd name="T22" fmla="*/ 75 w 77"/>
              <a:gd name="T23" fmla="*/ 24 h 79"/>
              <a:gd name="T24" fmla="*/ 77 w 77"/>
              <a:gd name="T25" fmla="*/ 40 h 79"/>
              <a:gd name="T26" fmla="*/ 75 w 77"/>
              <a:gd name="T27" fmla="*/ 55 h 79"/>
              <a:gd name="T28" fmla="*/ 67 w 77"/>
              <a:gd name="T29" fmla="*/ 67 h 79"/>
              <a:gd name="T30" fmla="*/ 54 w 77"/>
              <a:gd name="T31" fmla="*/ 76 h 79"/>
              <a:gd name="T32" fmla="*/ 39 w 77"/>
              <a:gd name="T33" fmla="*/ 79 h 79"/>
              <a:gd name="T34" fmla="*/ 13 w 77"/>
              <a:gd name="T35" fmla="*/ 40 h 79"/>
              <a:gd name="T36" fmla="*/ 15 w 77"/>
              <a:gd name="T37" fmla="*/ 51 h 79"/>
              <a:gd name="T38" fmla="*/ 20 w 77"/>
              <a:gd name="T39" fmla="*/ 60 h 79"/>
              <a:gd name="T40" fmla="*/ 29 w 77"/>
              <a:gd name="T41" fmla="*/ 66 h 79"/>
              <a:gd name="T42" fmla="*/ 39 w 77"/>
              <a:gd name="T43" fmla="*/ 68 h 79"/>
              <a:gd name="T44" fmla="*/ 48 w 77"/>
              <a:gd name="T45" fmla="*/ 66 h 79"/>
              <a:gd name="T46" fmla="*/ 57 w 77"/>
              <a:gd name="T47" fmla="*/ 60 h 79"/>
              <a:gd name="T48" fmla="*/ 62 w 77"/>
              <a:gd name="T49" fmla="*/ 51 h 79"/>
              <a:gd name="T50" fmla="*/ 64 w 77"/>
              <a:gd name="T51" fmla="*/ 39 h 79"/>
              <a:gd name="T52" fmla="*/ 62 w 77"/>
              <a:gd name="T53" fmla="*/ 28 h 79"/>
              <a:gd name="T54" fmla="*/ 57 w 77"/>
              <a:gd name="T55" fmla="*/ 19 h 79"/>
              <a:gd name="T56" fmla="*/ 48 w 77"/>
              <a:gd name="T57" fmla="*/ 13 h 79"/>
              <a:gd name="T58" fmla="*/ 39 w 77"/>
              <a:gd name="T59" fmla="*/ 11 h 79"/>
              <a:gd name="T60" fmla="*/ 29 w 77"/>
              <a:gd name="T61" fmla="*/ 13 h 79"/>
              <a:gd name="T62" fmla="*/ 20 w 77"/>
              <a:gd name="T63" fmla="*/ 19 h 79"/>
              <a:gd name="T64" fmla="*/ 15 w 77"/>
              <a:gd name="T65" fmla="*/ 28 h 79"/>
              <a:gd name="T66" fmla="*/ 13 w 77"/>
              <a:gd name="T67" fmla="*/ 4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7" h="79">
                <a:moveTo>
                  <a:pt x="39" y="79"/>
                </a:moveTo>
                <a:cubicBezTo>
                  <a:pt x="33" y="79"/>
                  <a:pt x="27" y="78"/>
                  <a:pt x="23" y="76"/>
                </a:cubicBezTo>
                <a:cubicBezTo>
                  <a:pt x="18" y="74"/>
                  <a:pt x="14" y="71"/>
                  <a:pt x="10" y="67"/>
                </a:cubicBezTo>
                <a:cubicBezTo>
                  <a:pt x="7" y="64"/>
                  <a:pt x="4" y="60"/>
                  <a:pt x="3" y="55"/>
                </a:cubicBezTo>
                <a:cubicBezTo>
                  <a:pt x="1" y="50"/>
                  <a:pt x="0" y="45"/>
                  <a:pt x="0" y="40"/>
                </a:cubicBezTo>
                <a:cubicBezTo>
                  <a:pt x="0" y="34"/>
                  <a:pt x="1" y="29"/>
                  <a:pt x="3" y="24"/>
                </a:cubicBezTo>
                <a:cubicBezTo>
                  <a:pt x="5" y="19"/>
                  <a:pt x="7" y="15"/>
                  <a:pt x="11" y="12"/>
                </a:cubicBezTo>
                <a:cubicBezTo>
                  <a:pt x="14" y="8"/>
                  <a:pt x="18" y="5"/>
                  <a:pt x="23" y="3"/>
                </a:cubicBezTo>
                <a:cubicBezTo>
                  <a:pt x="28" y="1"/>
                  <a:pt x="33" y="0"/>
                  <a:pt x="39" y="0"/>
                </a:cubicBezTo>
                <a:cubicBezTo>
                  <a:pt x="44" y="0"/>
                  <a:pt x="50" y="1"/>
                  <a:pt x="54" y="3"/>
                </a:cubicBezTo>
                <a:cubicBezTo>
                  <a:pt x="59" y="5"/>
                  <a:pt x="63" y="8"/>
                  <a:pt x="67" y="12"/>
                </a:cubicBezTo>
                <a:cubicBezTo>
                  <a:pt x="70" y="15"/>
                  <a:pt x="73" y="19"/>
                  <a:pt x="75" y="24"/>
                </a:cubicBezTo>
                <a:cubicBezTo>
                  <a:pt x="77" y="29"/>
                  <a:pt x="77" y="34"/>
                  <a:pt x="77" y="40"/>
                </a:cubicBezTo>
                <a:cubicBezTo>
                  <a:pt x="77" y="45"/>
                  <a:pt x="77" y="50"/>
                  <a:pt x="75" y="55"/>
                </a:cubicBezTo>
                <a:cubicBezTo>
                  <a:pt x="73" y="60"/>
                  <a:pt x="70" y="64"/>
                  <a:pt x="67" y="67"/>
                </a:cubicBezTo>
                <a:cubicBezTo>
                  <a:pt x="63" y="71"/>
                  <a:pt x="59" y="74"/>
                  <a:pt x="54" y="76"/>
                </a:cubicBezTo>
                <a:cubicBezTo>
                  <a:pt x="50" y="78"/>
                  <a:pt x="44" y="79"/>
                  <a:pt x="39" y="79"/>
                </a:cubicBezTo>
                <a:close/>
                <a:moveTo>
                  <a:pt x="13" y="40"/>
                </a:moveTo>
                <a:cubicBezTo>
                  <a:pt x="13" y="44"/>
                  <a:pt x="14" y="47"/>
                  <a:pt x="15" y="51"/>
                </a:cubicBezTo>
                <a:cubicBezTo>
                  <a:pt x="16" y="54"/>
                  <a:pt x="18" y="57"/>
                  <a:pt x="20" y="60"/>
                </a:cubicBezTo>
                <a:cubicBezTo>
                  <a:pt x="23" y="62"/>
                  <a:pt x="25" y="64"/>
                  <a:pt x="29" y="66"/>
                </a:cubicBezTo>
                <a:cubicBezTo>
                  <a:pt x="32" y="67"/>
                  <a:pt x="35" y="68"/>
                  <a:pt x="39" y="68"/>
                </a:cubicBezTo>
                <a:cubicBezTo>
                  <a:pt x="42" y="68"/>
                  <a:pt x="45" y="67"/>
                  <a:pt x="48" y="66"/>
                </a:cubicBezTo>
                <a:cubicBezTo>
                  <a:pt x="52" y="64"/>
                  <a:pt x="54" y="62"/>
                  <a:pt x="57" y="60"/>
                </a:cubicBezTo>
                <a:cubicBezTo>
                  <a:pt x="59" y="57"/>
                  <a:pt x="61" y="54"/>
                  <a:pt x="62" y="51"/>
                </a:cubicBezTo>
                <a:cubicBezTo>
                  <a:pt x="64" y="47"/>
                  <a:pt x="64" y="43"/>
                  <a:pt x="64" y="39"/>
                </a:cubicBezTo>
                <a:cubicBezTo>
                  <a:pt x="64" y="35"/>
                  <a:pt x="64" y="32"/>
                  <a:pt x="62" y="28"/>
                </a:cubicBezTo>
                <a:cubicBezTo>
                  <a:pt x="61" y="25"/>
                  <a:pt x="59" y="22"/>
                  <a:pt x="57" y="19"/>
                </a:cubicBezTo>
                <a:cubicBezTo>
                  <a:pt x="54" y="17"/>
                  <a:pt x="52" y="14"/>
                  <a:pt x="48" y="13"/>
                </a:cubicBezTo>
                <a:cubicBezTo>
                  <a:pt x="45" y="12"/>
                  <a:pt x="42" y="11"/>
                  <a:pt x="39" y="11"/>
                </a:cubicBezTo>
                <a:cubicBezTo>
                  <a:pt x="35" y="11"/>
                  <a:pt x="32" y="12"/>
                  <a:pt x="29" y="13"/>
                </a:cubicBezTo>
                <a:cubicBezTo>
                  <a:pt x="25" y="15"/>
                  <a:pt x="23" y="17"/>
                  <a:pt x="20" y="19"/>
                </a:cubicBezTo>
                <a:cubicBezTo>
                  <a:pt x="18" y="22"/>
                  <a:pt x="16" y="25"/>
                  <a:pt x="15" y="28"/>
                </a:cubicBezTo>
                <a:cubicBezTo>
                  <a:pt x="14" y="32"/>
                  <a:pt x="13" y="36"/>
                  <a:pt x="13" y="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81"/>
          <p:cNvSpPr>
            <a:spLocks/>
          </p:cNvSpPr>
          <p:nvPr/>
        </p:nvSpPr>
        <p:spPr bwMode="auto">
          <a:xfrm>
            <a:off x="10962217" y="3447519"/>
            <a:ext cx="47625" cy="90488"/>
          </a:xfrm>
          <a:custGeom>
            <a:avLst/>
            <a:gdLst>
              <a:gd name="T0" fmla="*/ 41 w 41"/>
              <a:gd name="T1" fmla="*/ 12 h 78"/>
              <a:gd name="T2" fmla="*/ 24 w 41"/>
              <a:gd name="T3" fmla="*/ 17 h 78"/>
              <a:gd name="T4" fmla="*/ 13 w 41"/>
              <a:gd name="T5" fmla="*/ 30 h 78"/>
              <a:gd name="T6" fmla="*/ 13 w 41"/>
              <a:gd name="T7" fmla="*/ 78 h 78"/>
              <a:gd name="T8" fmla="*/ 0 w 41"/>
              <a:gd name="T9" fmla="*/ 78 h 78"/>
              <a:gd name="T10" fmla="*/ 0 w 41"/>
              <a:gd name="T11" fmla="*/ 1 h 78"/>
              <a:gd name="T12" fmla="*/ 12 w 41"/>
              <a:gd name="T13" fmla="*/ 1 h 78"/>
              <a:gd name="T14" fmla="*/ 12 w 41"/>
              <a:gd name="T15" fmla="*/ 19 h 78"/>
              <a:gd name="T16" fmla="*/ 23 w 41"/>
              <a:gd name="T17" fmla="*/ 6 h 78"/>
              <a:gd name="T18" fmla="*/ 37 w 41"/>
              <a:gd name="T19" fmla="*/ 0 h 78"/>
              <a:gd name="T20" fmla="*/ 39 w 41"/>
              <a:gd name="T21" fmla="*/ 0 h 78"/>
              <a:gd name="T22" fmla="*/ 41 w 41"/>
              <a:gd name="T23" fmla="*/ 0 h 78"/>
              <a:gd name="T24" fmla="*/ 41 w 41"/>
              <a:gd name="T25" fmla="*/ 12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1" h="78">
                <a:moveTo>
                  <a:pt x="41" y="12"/>
                </a:moveTo>
                <a:cubicBezTo>
                  <a:pt x="34" y="12"/>
                  <a:pt x="29" y="14"/>
                  <a:pt x="24" y="17"/>
                </a:cubicBezTo>
                <a:cubicBezTo>
                  <a:pt x="19" y="20"/>
                  <a:pt x="15" y="25"/>
                  <a:pt x="13" y="30"/>
                </a:cubicBezTo>
                <a:cubicBezTo>
                  <a:pt x="13" y="78"/>
                  <a:pt x="13" y="78"/>
                  <a:pt x="13" y="78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1"/>
                  <a:pt x="0" y="1"/>
                  <a:pt x="0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9"/>
                  <a:pt x="12" y="19"/>
                  <a:pt x="12" y="19"/>
                </a:cubicBezTo>
                <a:cubicBezTo>
                  <a:pt x="15" y="13"/>
                  <a:pt x="19" y="9"/>
                  <a:pt x="23" y="6"/>
                </a:cubicBezTo>
                <a:cubicBezTo>
                  <a:pt x="27" y="3"/>
                  <a:pt x="32" y="1"/>
                  <a:pt x="37" y="0"/>
                </a:cubicBezTo>
                <a:cubicBezTo>
                  <a:pt x="38" y="0"/>
                  <a:pt x="39" y="0"/>
                  <a:pt x="39" y="0"/>
                </a:cubicBezTo>
                <a:cubicBezTo>
                  <a:pt x="40" y="0"/>
                  <a:pt x="40" y="0"/>
                  <a:pt x="41" y="0"/>
                </a:cubicBezTo>
                <a:cubicBezTo>
                  <a:pt x="41" y="12"/>
                  <a:pt x="41" y="12"/>
                  <a:pt x="41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82"/>
          <p:cNvSpPr>
            <a:spLocks/>
          </p:cNvSpPr>
          <p:nvPr/>
        </p:nvSpPr>
        <p:spPr bwMode="auto">
          <a:xfrm>
            <a:off x="11016192" y="3518957"/>
            <a:ext cx="12700" cy="33338"/>
          </a:xfrm>
          <a:custGeom>
            <a:avLst/>
            <a:gdLst>
              <a:gd name="T0" fmla="*/ 0 w 8"/>
              <a:gd name="T1" fmla="*/ 21 h 21"/>
              <a:gd name="T2" fmla="*/ 3 w 8"/>
              <a:gd name="T3" fmla="*/ 11 h 21"/>
              <a:gd name="T4" fmla="*/ 0 w 8"/>
              <a:gd name="T5" fmla="*/ 11 h 21"/>
              <a:gd name="T6" fmla="*/ 0 w 8"/>
              <a:gd name="T7" fmla="*/ 0 h 21"/>
              <a:gd name="T8" fmla="*/ 8 w 8"/>
              <a:gd name="T9" fmla="*/ 0 h 21"/>
              <a:gd name="T10" fmla="*/ 8 w 8"/>
              <a:gd name="T11" fmla="*/ 11 h 21"/>
              <a:gd name="T12" fmla="*/ 5 w 8"/>
              <a:gd name="T13" fmla="*/ 21 h 21"/>
              <a:gd name="T14" fmla="*/ 0 w 8"/>
              <a:gd name="T15" fmla="*/ 21 h 21"/>
              <a:gd name="T16" fmla="*/ 0 w 8"/>
              <a:gd name="T17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" h="21">
                <a:moveTo>
                  <a:pt x="0" y="21"/>
                </a:moveTo>
                <a:lnTo>
                  <a:pt x="3" y="11"/>
                </a:lnTo>
                <a:lnTo>
                  <a:pt x="0" y="11"/>
                </a:lnTo>
                <a:lnTo>
                  <a:pt x="0" y="0"/>
                </a:lnTo>
                <a:lnTo>
                  <a:pt x="8" y="0"/>
                </a:lnTo>
                <a:lnTo>
                  <a:pt x="8" y="11"/>
                </a:lnTo>
                <a:lnTo>
                  <a:pt x="5" y="21"/>
                </a:lnTo>
                <a:lnTo>
                  <a:pt x="0" y="21"/>
                </a:lnTo>
                <a:lnTo>
                  <a:pt x="0" y="2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Freeform 83"/>
          <p:cNvSpPr>
            <a:spLocks/>
          </p:cNvSpPr>
          <p:nvPr/>
        </p:nvSpPr>
        <p:spPr bwMode="auto">
          <a:xfrm>
            <a:off x="7576079" y="3647544"/>
            <a:ext cx="74613" cy="92075"/>
          </a:xfrm>
          <a:custGeom>
            <a:avLst/>
            <a:gdLst>
              <a:gd name="T0" fmla="*/ 34 w 64"/>
              <a:gd name="T1" fmla="*/ 80 h 80"/>
              <a:gd name="T2" fmla="*/ 16 w 64"/>
              <a:gd name="T3" fmla="*/ 77 h 80"/>
              <a:gd name="T4" fmla="*/ 0 w 64"/>
              <a:gd name="T5" fmla="*/ 68 h 80"/>
              <a:gd name="T6" fmla="*/ 6 w 64"/>
              <a:gd name="T7" fmla="*/ 60 h 80"/>
              <a:gd name="T8" fmla="*/ 19 w 64"/>
              <a:gd name="T9" fmla="*/ 67 h 80"/>
              <a:gd name="T10" fmla="*/ 34 w 64"/>
              <a:gd name="T11" fmla="*/ 70 h 80"/>
              <a:gd name="T12" fmla="*/ 47 w 64"/>
              <a:gd name="T13" fmla="*/ 67 h 80"/>
              <a:gd name="T14" fmla="*/ 52 w 64"/>
              <a:gd name="T15" fmla="*/ 57 h 80"/>
              <a:gd name="T16" fmla="*/ 50 w 64"/>
              <a:gd name="T17" fmla="*/ 52 h 80"/>
              <a:gd name="T18" fmla="*/ 46 w 64"/>
              <a:gd name="T19" fmla="*/ 49 h 80"/>
              <a:gd name="T20" fmla="*/ 40 w 64"/>
              <a:gd name="T21" fmla="*/ 46 h 80"/>
              <a:gd name="T22" fmla="*/ 30 w 64"/>
              <a:gd name="T23" fmla="*/ 44 h 80"/>
              <a:gd name="T24" fmla="*/ 18 w 64"/>
              <a:gd name="T25" fmla="*/ 40 h 80"/>
              <a:gd name="T26" fmla="*/ 10 w 64"/>
              <a:gd name="T27" fmla="*/ 37 h 80"/>
              <a:gd name="T28" fmla="*/ 5 w 64"/>
              <a:gd name="T29" fmla="*/ 31 h 80"/>
              <a:gd name="T30" fmla="*/ 4 w 64"/>
              <a:gd name="T31" fmla="*/ 24 h 80"/>
              <a:gd name="T32" fmla="*/ 6 w 64"/>
              <a:gd name="T33" fmla="*/ 13 h 80"/>
              <a:gd name="T34" fmla="*/ 12 w 64"/>
              <a:gd name="T35" fmla="*/ 6 h 80"/>
              <a:gd name="T36" fmla="*/ 22 w 64"/>
              <a:gd name="T37" fmla="*/ 1 h 80"/>
              <a:gd name="T38" fmla="*/ 33 w 64"/>
              <a:gd name="T39" fmla="*/ 0 h 80"/>
              <a:gd name="T40" fmla="*/ 49 w 64"/>
              <a:gd name="T41" fmla="*/ 3 h 80"/>
              <a:gd name="T42" fmla="*/ 62 w 64"/>
              <a:gd name="T43" fmla="*/ 10 h 80"/>
              <a:gd name="T44" fmla="*/ 56 w 64"/>
              <a:gd name="T45" fmla="*/ 18 h 80"/>
              <a:gd name="T46" fmla="*/ 45 w 64"/>
              <a:gd name="T47" fmla="*/ 11 h 80"/>
              <a:gd name="T48" fmla="*/ 33 w 64"/>
              <a:gd name="T49" fmla="*/ 9 h 80"/>
              <a:gd name="T50" fmla="*/ 21 w 64"/>
              <a:gd name="T51" fmla="*/ 12 h 80"/>
              <a:gd name="T52" fmla="*/ 16 w 64"/>
              <a:gd name="T53" fmla="*/ 22 h 80"/>
              <a:gd name="T54" fmla="*/ 17 w 64"/>
              <a:gd name="T55" fmla="*/ 26 h 80"/>
              <a:gd name="T56" fmla="*/ 20 w 64"/>
              <a:gd name="T57" fmla="*/ 29 h 80"/>
              <a:gd name="T58" fmla="*/ 26 w 64"/>
              <a:gd name="T59" fmla="*/ 32 h 80"/>
              <a:gd name="T60" fmla="*/ 34 w 64"/>
              <a:gd name="T61" fmla="*/ 34 h 80"/>
              <a:gd name="T62" fmla="*/ 47 w 64"/>
              <a:gd name="T63" fmla="*/ 38 h 80"/>
              <a:gd name="T64" fmla="*/ 57 w 64"/>
              <a:gd name="T65" fmla="*/ 42 h 80"/>
              <a:gd name="T66" fmla="*/ 62 w 64"/>
              <a:gd name="T67" fmla="*/ 48 h 80"/>
              <a:gd name="T68" fmla="*/ 64 w 64"/>
              <a:gd name="T69" fmla="*/ 56 h 80"/>
              <a:gd name="T70" fmla="*/ 56 w 64"/>
              <a:gd name="T71" fmla="*/ 73 h 80"/>
              <a:gd name="T72" fmla="*/ 34 w 64"/>
              <a:gd name="T73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4" h="80">
                <a:moveTo>
                  <a:pt x="34" y="80"/>
                </a:moveTo>
                <a:cubicBezTo>
                  <a:pt x="28" y="80"/>
                  <a:pt x="22" y="79"/>
                  <a:pt x="16" y="77"/>
                </a:cubicBezTo>
                <a:cubicBezTo>
                  <a:pt x="10" y="75"/>
                  <a:pt x="4" y="72"/>
                  <a:pt x="0" y="68"/>
                </a:cubicBezTo>
                <a:cubicBezTo>
                  <a:pt x="6" y="60"/>
                  <a:pt x="6" y="60"/>
                  <a:pt x="6" y="60"/>
                </a:cubicBezTo>
                <a:cubicBezTo>
                  <a:pt x="10" y="63"/>
                  <a:pt x="15" y="66"/>
                  <a:pt x="19" y="67"/>
                </a:cubicBezTo>
                <a:cubicBezTo>
                  <a:pt x="24" y="69"/>
                  <a:pt x="28" y="70"/>
                  <a:pt x="34" y="70"/>
                </a:cubicBezTo>
                <a:cubicBezTo>
                  <a:pt x="39" y="70"/>
                  <a:pt x="44" y="69"/>
                  <a:pt x="47" y="67"/>
                </a:cubicBezTo>
                <a:cubicBezTo>
                  <a:pt x="50" y="64"/>
                  <a:pt x="52" y="61"/>
                  <a:pt x="52" y="57"/>
                </a:cubicBezTo>
                <a:cubicBezTo>
                  <a:pt x="52" y="55"/>
                  <a:pt x="51" y="54"/>
                  <a:pt x="50" y="52"/>
                </a:cubicBezTo>
                <a:cubicBezTo>
                  <a:pt x="50" y="51"/>
                  <a:pt x="48" y="50"/>
                  <a:pt x="46" y="49"/>
                </a:cubicBezTo>
                <a:cubicBezTo>
                  <a:pt x="45" y="48"/>
                  <a:pt x="42" y="47"/>
                  <a:pt x="40" y="46"/>
                </a:cubicBezTo>
                <a:cubicBezTo>
                  <a:pt x="37" y="46"/>
                  <a:pt x="34" y="45"/>
                  <a:pt x="30" y="44"/>
                </a:cubicBezTo>
                <a:cubicBezTo>
                  <a:pt x="25" y="43"/>
                  <a:pt x="22" y="41"/>
                  <a:pt x="18" y="40"/>
                </a:cubicBezTo>
                <a:cubicBezTo>
                  <a:pt x="15" y="39"/>
                  <a:pt x="12" y="38"/>
                  <a:pt x="10" y="37"/>
                </a:cubicBezTo>
                <a:cubicBezTo>
                  <a:pt x="8" y="35"/>
                  <a:pt x="6" y="33"/>
                  <a:pt x="5" y="31"/>
                </a:cubicBezTo>
                <a:cubicBezTo>
                  <a:pt x="4" y="29"/>
                  <a:pt x="4" y="27"/>
                  <a:pt x="4" y="24"/>
                </a:cubicBezTo>
                <a:cubicBezTo>
                  <a:pt x="4" y="20"/>
                  <a:pt x="4" y="16"/>
                  <a:pt x="6" y="13"/>
                </a:cubicBezTo>
                <a:cubicBezTo>
                  <a:pt x="8" y="10"/>
                  <a:pt x="10" y="8"/>
                  <a:pt x="12" y="6"/>
                </a:cubicBezTo>
                <a:cubicBezTo>
                  <a:pt x="15" y="4"/>
                  <a:pt x="18" y="2"/>
                  <a:pt x="22" y="1"/>
                </a:cubicBezTo>
                <a:cubicBezTo>
                  <a:pt x="25" y="0"/>
                  <a:pt x="29" y="0"/>
                  <a:pt x="33" y="0"/>
                </a:cubicBezTo>
                <a:cubicBezTo>
                  <a:pt x="39" y="0"/>
                  <a:pt x="44" y="1"/>
                  <a:pt x="49" y="3"/>
                </a:cubicBezTo>
                <a:cubicBezTo>
                  <a:pt x="54" y="4"/>
                  <a:pt x="59" y="7"/>
                  <a:pt x="62" y="10"/>
                </a:cubicBezTo>
                <a:cubicBezTo>
                  <a:pt x="56" y="18"/>
                  <a:pt x="56" y="18"/>
                  <a:pt x="56" y="18"/>
                </a:cubicBezTo>
                <a:cubicBezTo>
                  <a:pt x="53" y="15"/>
                  <a:pt x="49" y="13"/>
                  <a:pt x="45" y="11"/>
                </a:cubicBezTo>
                <a:cubicBezTo>
                  <a:pt x="41" y="10"/>
                  <a:pt x="37" y="9"/>
                  <a:pt x="33" y="9"/>
                </a:cubicBezTo>
                <a:cubicBezTo>
                  <a:pt x="28" y="9"/>
                  <a:pt x="24" y="10"/>
                  <a:pt x="21" y="12"/>
                </a:cubicBezTo>
                <a:cubicBezTo>
                  <a:pt x="18" y="14"/>
                  <a:pt x="16" y="17"/>
                  <a:pt x="16" y="22"/>
                </a:cubicBezTo>
                <a:cubicBezTo>
                  <a:pt x="16" y="24"/>
                  <a:pt x="16" y="25"/>
                  <a:pt x="17" y="26"/>
                </a:cubicBezTo>
                <a:cubicBezTo>
                  <a:pt x="18" y="27"/>
                  <a:pt x="19" y="28"/>
                  <a:pt x="20" y="29"/>
                </a:cubicBezTo>
                <a:cubicBezTo>
                  <a:pt x="22" y="30"/>
                  <a:pt x="23" y="31"/>
                  <a:pt x="26" y="32"/>
                </a:cubicBezTo>
                <a:cubicBezTo>
                  <a:pt x="28" y="32"/>
                  <a:pt x="31" y="33"/>
                  <a:pt x="34" y="34"/>
                </a:cubicBezTo>
                <a:cubicBezTo>
                  <a:pt x="39" y="35"/>
                  <a:pt x="44" y="36"/>
                  <a:pt x="47" y="38"/>
                </a:cubicBezTo>
                <a:cubicBezTo>
                  <a:pt x="51" y="39"/>
                  <a:pt x="54" y="40"/>
                  <a:pt x="57" y="42"/>
                </a:cubicBezTo>
                <a:cubicBezTo>
                  <a:pt x="59" y="44"/>
                  <a:pt x="61" y="46"/>
                  <a:pt x="62" y="48"/>
                </a:cubicBezTo>
                <a:cubicBezTo>
                  <a:pt x="64" y="50"/>
                  <a:pt x="64" y="53"/>
                  <a:pt x="64" y="56"/>
                </a:cubicBezTo>
                <a:cubicBezTo>
                  <a:pt x="64" y="63"/>
                  <a:pt x="62" y="69"/>
                  <a:pt x="56" y="73"/>
                </a:cubicBezTo>
                <a:cubicBezTo>
                  <a:pt x="51" y="77"/>
                  <a:pt x="43" y="80"/>
                  <a:pt x="34" y="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Freeform 84"/>
          <p:cNvSpPr>
            <a:spLocks/>
          </p:cNvSpPr>
          <p:nvPr/>
        </p:nvSpPr>
        <p:spPr bwMode="auto">
          <a:xfrm>
            <a:off x="7668154" y="3649132"/>
            <a:ext cx="82550" cy="90488"/>
          </a:xfrm>
          <a:custGeom>
            <a:avLst/>
            <a:gdLst>
              <a:gd name="T0" fmla="*/ 24 w 72"/>
              <a:gd name="T1" fmla="*/ 79 h 79"/>
              <a:gd name="T2" fmla="*/ 6 w 72"/>
              <a:gd name="T3" fmla="*/ 70 h 79"/>
              <a:gd name="T4" fmla="*/ 0 w 72"/>
              <a:gd name="T5" fmla="*/ 46 h 79"/>
              <a:gd name="T6" fmla="*/ 0 w 72"/>
              <a:gd name="T7" fmla="*/ 0 h 79"/>
              <a:gd name="T8" fmla="*/ 13 w 72"/>
              <a:gd name="T9" fmla="*/ 0 h 79"/>
              <a:gd name="T10" fmla="*/ 13 w 72"/>
              <a:gd name="T11" fmla="*/ 44 h 79"/>
              <a:gd name="T12" fmla="*/ 29 w 72"/>
              <a:gd name="T13" fmla="*/ 67 h 79"/>
              <a:gd name="T14" fmla="*/ 44 w 72"/>
              <a:gd name="T15" fmla="*/ 62 h 79"/>
              <a:gd name="T16" fmla="*/ 55 w 72"/>
              <a:gd name="T17" fmla="*/ 48 h 79"/>
              <a:gd name="T18" fmla="*/ 55 w 72"/>
              <a:gd name="T19" fmla="*/ 0 h 79"/>
              <a:gd name="T20" fmla="*/ 68 w 72"/>
              <a:gd name="T21" fmla="*/ 0 h 79"/>
              <a:gd name="T22" fmla="*/ 68 w 72"/>
              <a:gd name="T23" fmla="*/ 61 h 79"/>
              <a:gd name="T24" fmla="*/ 72 w 72"/>
              <a:gd name="T25" fmla="*/ 66 h 79"/>
              <a:gd name="T26" fmla="*/ 72 w 72"/>
              <a:gd name="T27" fmla="*/ 77 h 79"/>
              <a:gd name="T28" fmla="*/ 68 w 72"/>
              <a:gd name="T29" fmla="*/ 77 h 79"/>
              <a:gd name="T30" fmla="*/ 66 w 72"/>
              <a:gd name="T31" fmla="*/ 77 h 79"/>
              <a:gd name="T32" fmla="*/ 59 w 72"/>
              <a:gd name="T33" fmla="*/ 75 h 79"/>
              <a:gd name="T34" fmla="*/ 57 w 72"/>
              <a:gd name="T35" fmla="*/ 70 h 79"/>
              <a:gd name="T36" fmla="*/ 56 w 72"/>
              <a:gd name="T37" fmla="*/ 61 h 79"/>
              <a:gd name="T38" fmla="*/ 43 w 72"/>
              <a:gd name="T39" fmla="*/ 74 h 79"/>
              <a:gd name="T40" fmla="*/ 24 w 72"/>
              <a:gd name="T41" fmla="*/ 7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2" h="79">
                <a:moveTo>
                  <a:pt x="24" y="79"/>
                </a:moveTo>
                <a:cubicBezTo>
                  <a:pt x="16" y="79"/>
                  <a:pt x="10" y="76"/>
                  <a:pt x="6" y="70"/>
                </a:cubicBezTo>
                <a:cubicBezTo>
                  <a:pt x="2" y="65"/>
                  <a:pt x="0" y="57"/>
                  <a:pt x="0" y="46"/>
                </a:cubicBezTo>
                <a:cubicBezTo>
                  <a:pt x="0" y="0"/>
                  <a:pt x="0" y="0"/>
                  <a:pt x="0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59"/>
                  <a:pt x="18" y="67"/>
                  <a:pt x="29" y="67"/>
                </a:cubicBezTo>
                <a:cubicBezTo>
                  <a:pt x="35" y="67"/>
                  <a:pt x="40" y="66"/>
                  <a:pt x="44" y="62"/>
                </a:cubicBezTo>
                <a:cubicBezTo>
                  <a:pt x="49" y="59"/>
                  <a:pt x="52" y="54"/>
                  <a:pt x="55" y="48"/>
                </a:cubicBezTo>
                <a:cubicBezTo>
                  <a:pt x="55" y="0"/>
                  <a:pt x="55" y="0"/>
                  <a:pt x="55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61"/>
                  <a:pt x="68" y="61"/>
                  <a:pt x="68" y="61"/>
                </a:cubicBezTo>
                <a:cubicBezTo>
                  <a:pt x="68" y="64"/>
                  <a:pt x="69" y="66"/>
                  <a:pt x="72" y="66"/>
                </a:cubicBezTo>
                <a:cubicBezTo>
                  <a:pt x="72" y="77"/>
                  <a:pt x="72" y="77"/>
                  <a:pt x="72" y="77"/>
                </a:cubicBezTo>
                <a:cubicBezTo>
                  <a:pt x="70" y="77"/>
                  <a:pt x="69" y="77"/>
                  <a:pt x="68" y="77"/>
                </a:cubicBezTo>
                <a:cubicBezTo>
                  <a:pt x="67" y="77"/>
                  <a:pt x="67" y="77"/>
                  <a:pt x="66" y="77"/>
                </a:cubicBezTo>
                <a:cubicBezTo>
                  <a:pt x="63" y="77"/>
                  <a:pt x="61" y="77"/>
                  <a:pt x="59" y="75"/>
                </a:cubicBezTo>
                <a:cubicBezTo>
                  <a:pt x="58" y="74"/>
                  <a:pt x="57" y="72"/>
                  <a:pt x="57" y="70"/>
                </a:cubicBezTo>
                <a:cubicBezTo>
                  <a:pt x="56" y="61"/>
                  <a:pt x="56" y="61"/>
                  <a:pt x="56" y="61"/>
                </a:cubicBezTo>
                <a:cubicBezTo>
                  <a:pt x="53" y="66"/>
                  <a:pt x="48" y="71"/>
                  <a:pt x="43" y="74"/>
                </a:cubicBezTo>
                <a:cubicBezTo>
                  <a:pt x="37" y="77"/>
                  <a:pt x="31" y="79"/>
                  <a:pt x="24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85"/>
          <p:cNvSpPr>
            <a:spLocks/>
          </p:cNvSpPr>
          <p:nvPr/>
        </p:nvSpPr>
        <p:spPr bwMode="auto">
          <a:xfrm>
            <a:off x="7763404" y="3647544"/>
            <a:ext cx="73025" cy="92075"/>
          </a:xfrm>
          <a:custGeom>
            <a:avLst/>
            <a:gdLst>
              <a:gd name="T0" fmla="*/ 33 w 64"/>
              <a:gd name="T1" fmla="*/ 80 h 80"/>
              <a:gd name="T2" fmla="*/ 15 w 64"/>
              <a:gd name="T3" fmla="*/ 77 h 80"/>
              <a:gd name="T4" fmla="*/ 0 w 64"/>
              <a:gd name="T5" fmla="*/ 68 h 80"/>
              <a:gd name="T6" fmla="*/ 5 w 64"/>
              <a:gd name="T7" fmla="*/ 60 h 80"/>
              <a:gd name="T8" fmla="*/ 19 w 64"/>
              <a:gd name="T9" fmla="*/ 67 h 80"/>
              <a:gd name="T10" fmla="*/ 33 w 64"/>
              <a:gd name="T11" fmla="*/ 70 h 80"/>
              <a:gd name="T12" fmla="*/ 46 w 64"/>
              <a:gd name="T13" fmla="*/ 67 h 80"/>
              <a:gd name="T14" fmla="*/ 51 w 64"/>
              <a:gd name="T15" fmla="*/ 57 h 80"/>
              <a:gd name="T16" fmla="*/ 50 w 64"/>
              <a:gd name="T17" fmla="*/ 52 h 80"/>
              <a:gd name="T18" fmla="*/ 46 w 64"/>
              <a:gd name="T19" fmla="*/ 49 h 80"/>
              <a:gd name="T20" fmla="*/ 39 w 64"/>
              <a:gd name="T21" fmla="*/ 46 h 80"/>
              <a:gd name="T22" fmla="*/ 30 w 64"/>
              <a:gd name="T23" fmla="*/ 44 h 80"/>
              <a:gd name="T24" fmla="*/ 18 w 64"/>
              <a:gd name="T25" fmla="*/ 40 h 80"/>
              <a:gd name="T26" fmla="*/ 9 w 64"/>
              <a:gd name="T27" fmla="*/ 37 h 80"/>
              <a:gd name="T28" fmla="*/ 5 w 64"/>
              <a:gd name="T29" fmla="*/ 31 h 80"/>
              <a:gd name="T30" fmla="*/ 3 w 64"/>
              <a:gd name="T31" fmla="*/ 24 h 80"/>
              <a:gd name="T32" fmla="*/ 5 w 64"/>
              <a:gd name="T33" fmla="*/ 13 h 80"/>
              <a:gd name="T34" fmla="*/ 12 w 64"/>
              <a:gd name="T35" fmla="*/ 6 h 80"/>
              <a:gd name="T36" fmla="*/ 21 w 64"/>
              <a:gd name="T37" fmla="*/ 1 h 80"/>
              <a:gd name="T38" fmla="*/ 33 w 64"/>
              <a:gd name="T39" fmla="*/ 0 h 80"/>
              <a:gd name="T40" fmla="*/ 49 w 64"/>
              <a:gd name="T41" fmla="*/ 3 h 80"/>
              <a:gd name="T42" fmla="*/ 62 w 64"/>
              <a:gd name="T43" fmla="*/ 10 h 80"/>
              <a:gd name="T44" fmla="*/ 56 w 64"/>
              <a:gd name="T45" fmla="*/ 18 h 80"/>
              <a:gd name="T46" fmla="*/ 45 w 64"/>
              <a:gd name="T47" fmla="*/ 11 h 80"/>
              <a:gd name="T48" fmla="*/ 32 w 64"/>
              <a:gd name="T49" fmla="*/ 9 h 80"/>
              <a:gd name="T50" fmla="*/ 20 w 64"/>
              <a:gd name="T51" fmla="*/ 12 h 80"/>
              <a:gd name="T52" fmla="*/ 15 w 64"/>
              <a:gd name="T53" fmla="*/ 22 h 80"/>
              <a:gd name="T54" fmla="*/ 16 w 64"/>
              <a:gd name="T55" fmla="*/ 26 h 80"/>
              <a:gd name="T56" fmla="*/ 20 w 64"/>
              <a:gd name="T57" fmla="*/ 29 h 80"/>
              <a:gd name="T58" fmla="*/ 25 w 64"/>
              <a:gd name="T59" fmla="*/ 32 h 80"/>
              <a:gd name="T60" fmla="*/ 34 w 64"/>
              <a:gd name="T61" fmla="*/ 34 h 80"/>
              <a:gd name="T62" fmla="*/ 47 w 64"/>
              <a:gd name="T63" fmla="*/ 38 h 80"/>
              <a:gd name="T64" fmla="*/ 56 w 64"/>
              <a:gd name="T65" fmla="*/ 42 h 80"/>
              <a:gd name="T66" fmla="*/ 62 w 64"/>
              <a:gd name="T67" fmla="*/ 48 h 80"/>
              <a:gd name="T68" fmla="*/ 64 w 64"/>
              <a:gd name="T69" fmla="*/ 56 h 80"/>
              <a:gd name="T70" fmla="*/ 56 w 64"/>
              <a:gd name="T71" fmla="*/ 73 h 80"/>
              <a:gd name="T72" fmla="*/ 33 w 64"/>
              <a:gd name="T73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4" h="80">
                <a:moveTo>
                  <a:pt x="33" y="80"/>
                </a:moveTo>
                <a:cubicBezTo>
                  <a:pt x="27" y="80"/>
                  <a:pt x="21" y="79"/>
                  <a:pt x="15" y="77"/>
                </a:cubicBezTo>
                <a:cubicBezTo>
                  <a:pt x="9" y="75"/>
                  <a:pt x="4" y="72"/>
                  <a:pt x="0" y="68"/>
                </a:cubicBezTo>
                <a:cubicBezTo>
                  <a:pt x="5" y="60"/>
                  <a:pt x="5" y="60"/>
                  <a:pt x="5" y="60"/>
                </a:cubicBezTo>
                <a:cubicBezTo>
                  <a:pt x="10" y="63"/>
                  <a:pt x="14" y="66"/>
                  <a:pt x="19" y="67"/>
                </a:cubicBezTo>
                <a:cubicBezTo>
                  <a:pt x="23" y="69"/>
                  <a:pt x="28" y="70"/>
                  <a:pt x="33" y="70"/>
                </a:cubicBezTo>
                <a:cubicBezTo>
                  <a:pt x="39" y="70"/>
                  <a:pt x="43" y="69"/>
                  <a:pt x="46" y="67"/>
                </a:cubicBezTo>
                <a:cubicBezTo>
                  <a:pt x="50" y="64"/>
                  <a:pt x="51" y="61"/>
                  <a:pt x="51" y="57"/>
                </a:cubicBezTo>
                <a:cubicBezTo>
                  <a:pt x="51" y="55"/>
                  <a:pt x="51" y="54"/>
                  <a:pt x="50" y="52"/>
                </a:cubicBezTo>
                <a:cubicBezTo>
                  <a:pt x="49" y="51"/>
                  <a:pt x="48" y="50"/>
                  <a:pt x="46" y="49"/>
                </a:cubicBezTo>
                <a:cubicBezTo>
                  <a:pt x="44" y="48"/>
                  <a:pt x="42" y="47"/>
                  <a:pt x="39" y="46"/>
                </a:cubicBezTo>
                <a:cubicBezTo>
                  <a:pt x="36" y="46"/>
                  <a:pt x="33" y="45"/>
                  <a:pt x="30" y="44"/>
                </a:cubicBezTo>
                <a:cubicBezTo>
                  <a:pt x="25" y="43"/>
                  <a:pt x="21" y="41"/>
                  <a:pt x="18" y="40"/>
                </a:cubicBezTo>
                <a:cubicBezTo>
                  <a:pt x="14" y="39"/>
                  <a:pt x="12" y="38"/>
                  <a:pt x="9" y="37"/>
                </a:cubicBezTo>
                <a:cubicBezTo>
                  <a:pt x="7" y="35"/>
                  <a:pt x="6" y="33"/>
                  <a:pt x="5" y="31"/>
                </a:cubicBezTo>
                <a:cubicBezTo>
                  <a:pt x="4" y="29"/>
                  <a:pt x="3" y="27"/>
                  <a:pt x="3" y="24"/>
                </a:cubicBezTo>
                <a:cubicBezTo>
                  <a:pt x="3" y="20"/>
                  <a:pt x="4" y="16"/>
                  <a:pt x="5" y="13"/>
                </a:cubicBezTo>
                <a:cubicBezTo>
                  <a:pt x="7" y="10"/>
                  <a:pt x="9" y="8"/>
                  <a:pt x="12" y="6"/>
                </a:cubicBezTo>
                <a:cubicBezTo>
                  <a:pt x="14" y="4"/>
                  <a:pt x="18" y="2"/>
                  <a:pt x="21" y="1"/>
                </a:cubicBezTo>
                <a:cubicBezTo>
                  <a:pt x="25" y="0"/>
                  <a:pt x="29" y="0"/>
                  <a:pt x="33" y="0"/>
                </a:cubicBezTo>
                <a:cubicBezTo>
                  <a:pt x="38" y="0"/>
                  <a:pt x="44" y="1"/>
                  <a:pt x="49" y="3"/>
                </a:cubicBezTo>
                <a:cubicBezTo>
                  <a:pt x="54" y="4"/>
                  <a:pt x="58" y="7"/>
                  <a:pt x="62" y="10"/>
                </a:cubicBezTo>
                <a:cubicBezTo>
                  <a:pt x="56" y="18"/>
                  <a:pt x="56" y="18"/>
                  <a:pt x="56" y="18"/>
                </a:cubicBezTo>
                <a:cubicBezTo>
                  <a:pt x="52" y="15"/>
                  <a:pt x="49" y="13"/>
                  <a:pt x="45" y="11"/>
                </a:cubicBezTo>
                <a:cubicBezTo>
                  <a:pt x="41" y="10"/>
                  <a:pt x="37" y="9"/>
                  <a:pt x="32" y="9"/>
                </a:cubicBezTo>
                <a:cubicBezTo>
                  <a:pt x="28" y="9"/>
                  <a:pt x="24" y="10"/>
                  <a:pt x="20" y="12"/>
                </a:cubicBezTo>
                <a:cubicBezTo>
                  <a:pt x="17" y="14"/>
                  <a:pt x="15" y="17"/>
                  <a:pt x="15" y="22"/>
                </a:cubicBezTo>
                <a:cubicBezTo>
                  <a:pt x="15" y="24"/>
                  <a:pt x="16" y="25"/>
                  <a:pt x="16" y="26"/>
                </a:cubicBezTo>
                <a:cubicBezTo>
                  <a:pt x="17" y="27"/>
                  <a:pt x="18" y="28"/>
                  <a:pt x="20" y="29"/>
                </a:cubicBezTo>
                <a:cubicBezTo>
                  <a:pt x="21" y="30"/>
                  <a:pt x="23" y="31"/>
                  <a:pt x="25" y="32"/>
                </a:cubicBezTo>
                <a:cubicBezTo>
                  <a:pt x="28" y="32"/>
                  <a:pt x="30" y="33"/>
                  <a:pt x="34" y="34"/>
                </a:cubicBezTo>
                <a:cubicBezTo>
                  <a:pt x="39" y="35"/>
                  <a:pt x="43" y="36"/>
                  <a:pt x="47" y="38"/>
                </a:cubicBezTo>
                <a:cubicBezTo>
                  <a:pt x="51" y="39"/>
                  <a:pt x="54" y="40"/>
                  <a:pt x="56" y="42"/>
                </a:cubicBezTo>
                <a:cubicBezTo>
                  <a:pt x="59" y="44"/>
                  <a:pt x="61" y="46"/>
                  <a:pt x="62" y="48"/>
                </a:cubicBezTo>
                <a:cubicBezTo>
                  <a:pt x="63" y="50"/>
                  <a:pt x="64" y="53"/>
                  <a:pt x="64" y="56"/>
                </a:cubicBezTo>
                <a:cubicBezTo>
                  <a:pt x="64" y="63"/>
                  <a:pt x="61" y="69"/>
                  <a:pt x="56" y="73"/>
                </a:cubicBezTo>
                <a:cubicBezTo>
                  <a:pt x="50" y="77"/>
                  <a:pt x="43" y="80"/>
                  <a:pt x="33" y="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Freeform 86"/>
          <p:cNvSpPr>
            <a:spLocks/>
          </p:cNvSpPr>
          <p:nvPr/>
        </p:nvSpPr>
        <p:spPr bwMode="auto">
          <a:xfrm>
            <a:off x="7849129" y="3647544"/>
            <a:ext cx="82550" cy="92075"/>
          </a:xfrm>
          <a:custGeom>
            <a:avLst/>
            <a:gdLst>
              <a:gd name="T0" fmla="*/ 0 w 72"/>
              <a:gd name="T1" fmla="*/ 39 h 80"/>
              <a:gd name="T2" fmla="*/ 3 w 72"/>
              <a:gd name="T3" fmla="*/ 24 h 80"/>
              <a:gd name="T4" fmla="*/ 11 w 72"/>
              <a:gd name="T5" fmla="*/ 11 h 80"/>
              <a:gd name="T6" fmla="*/ 23 w 72"/>
              <a:gd name="T7" fmla="*/ 3 h 80"/>
              <a:gd name="T8" fmla="*/ 39 w 72"/>
              <a:gd name="T9" fmla="*/ 0 h 80"/>
              <a:gd name="T10" fmla="*/ 59 w 72"/>
              <a:gd name="T11" fmla="*/ 5 h 80"/>
              <a:gd name="T12" fmla="*/ 72 w 72"/>
              <a:gd name="T13" fmla="*/ 18 h 80"/>
              <a:gd name="T14" fmla="*/ 59 w 72"/>
              <a:gd name="T15" fmla="*/ 22 h 80"/>
              <a:gd name="T16" fmla="*/ 51 w 72"/>
              <a:gd name="T17" fmla="*/ 14 h 80"/>
              <a:gd name="T18" fmla="*/ 39 w 72"/>
              <a:gd name="T19" fmla="*/ 11 h 80"/>
              <a:gd name="T20" fmla="*/ 29 w 72"/>
              <a:gd name="T21" fmla="*/ 13 h 80"/>
              <a:gd name="T22" fmla="*/ 21 w 72"/>
              <a:gd name="T23" fmla="*/ 19 h 80"/>
              <a:gd name="T24" fmla="*/ 15 w 72"/>
              <a:gd name="T25" fmla="*/ 28 h 80"/>
              <a:gd name="T26" fmla="*/ 13 w 72"/>
              <a:gd name="T27" fmla="*/ 39 h 80"/>
              <a:gd name="T28" fmla="*/ 15 w 72"/>
              <a:gd name="T29" fmla="*/ 51 h 80"/>
              <a:gd name="T30" fmla="*/ 21 w 72"/>
              <a:gd name="T31" fmla="*/ 60 h 80"/>
              <a:gd name="T32" fmla="*/ 29 w 72"/>
              <a:gd name="T33" fmla="*/ 66 h 80"/>
              <a:gd name="T34" fmla="*/ 39 w 72"/>
              <a:gd name="T35" fmla="*/ 68 h 80"/>
              <a:gd name="T36" fmla="*/ 46 w 72"/>
              <a:gd name="T37" fmla="*/ 67 h 80"/>
              <a:gd name="T38" fmla="*/ 52 w 72"/>
              <a:gd name="T39" fmla="*/ 65 h 80"/>
              <a:gd name="T40" fmla="*/ 56 w 72"/>
              <a:gd name="T41" fmla="*/ 61 h 80"/>
              <a:gd name="T42" fmla="*/ 59 w 72"/>
              <a:gd name="T43" fmla="*/ 56 h 80"/>
              <a:gd name="T44" fmla="*/ 72 w 72"/>
              <a:gd name="T45" fmla="*/ 60 h 80"/>
              <a:gd name="T46" fmla="*/ 67 w 72"/>
              <a:gd name="T47" fmla="*/ 68 h 80"/>
              <a:gd name="T48" fmla="*/ 60 w 72"/>
              <a:gd name="T49" fmla="*/ 74 h 80"/>
              <a:gd name="T50" fmla="*/ 50 w 72"/>
              <a:gd name="T51" fmla="*/ 78 h 80"/>
              <a:gd name="T52" fmla="*/ 39 w 72"/>
              <a:gd name="T53" fmla="*/ 80 h 80"/>
              <a:gd name="T54" fmla="*/ 23 w 72"/>
              <a:gd name="T55" fmla="*/ 76 h 80"/>
              <a:gd name="T56" fmla="*/ 11 w 72"/>
              <a:gd name="T57" fmla="*/ 68 h 80"/>
              <a:gd name="T58" fmla="*/ 3 w 72"/>
              <a:gd name="T59" fmla="*/ 55 h 80"/>
              <a:gd name="T60" fmla="*/ 0 w 72"/>
              <a:gd name="T61" fmla="*/ 39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2" h="80">
                <a:moveTo>
                  <a:pt x="0" y="39"/>
                </a:moveTo>
                <a:cubicBezTo>
                  <a:pt x="0" y="34"/>
                  <a:pt x="1" y="29"/>
                  <a:pt x="3" y="24"/>
                </a:cubicBezTo>
                <a:cubicBezTo>
                  <a:pt x="5" y="19"/>
                  <a:pt x="7" y="15"/>
                  <a:pt x="11" y="11"/>
                </a:cubicBezTo>
                <a:cubicBezTo>
                  <a:pt x="14" y="8"/>
                  <a:pt x="18" y="5"/>
                  <a:pt x="23" y="3"/>
                </a:cubicBezTo>
                <a:cubicBezTo>
                  <a:pt x="28" y="1"/>
                  <a:pt x="33" y="0"/>
                  <a:pt x="39" y="0"/>
                </a:cubicBezTo>
                <a:cubicBezTo>
                  <a:pt x="47" y="0"/>
                  <a:pt x="53" y="1"/>
                  <a:pt x="59" y="5"/>
                </a:cubicBezTo>
                <a:cubicBezTo>
                  <a:pt x="64" y="8"/>
                  <a:pt x="69" y="13"/>
                  <a:pt x="72" y="18"/>
                </a:cubicBezTo>
                <a:cubicBezTo>
                  <a:pt x="59" y="22"/>
                  <a:pt x="59" y="22"/>
                  <a:pt x="59" y="22"/>
                </a:cubicBezTo>
                <a:cubicBezTo>
                  <a:pt x="57" y="19"/>
                  <a:pt x="54" y="16"/>
                  <a:pt x="51" y="14"/>
                </a:cubicBezTo>
                <a:cubicBezTo>
                  <a:pt x="47" y="12"/>
                  <a:pt x="43" y="11"/>
                  <a:pt x="39" y="11"/>
                </a:cubicBezTo>
                <a:cubicBezTo>
                  <a:pt x="35" y="11"/>
                  <a:pt x="32" y="12"/>
                  <a:pt x="29" y="13"/>
                </a:cubicBezTo>
                <a:cubicBezTo>
                  <a:pt x="26" y="15"/>
                  <a:pt x="23" y="16"/>
                  <a:pt x="21" y="19"/>
                </a:cubicBezTo>
                <a:cubicBezTo>
                  <a:pt x="18" y="22"/>
                  <a:pt x="17" y="25"/>
                  <a:pt x="15" y="28"/>
                </a:cubicBezTo>
                <a:cubicBezTo>
                  <a:pt x="14" y="31"/>
                  <a:pt x="13" y="35"/>
                  <a:pt x="13" y="39"/>
                </a:cubicBezTo>
                <a:cubicBezTo>
                  <a:pt x="13" y="43"/>
                  <a:pt x="14" y="47"/>
                  <a:pt x="15" y="51"/>
                </a:cubicBezTo>
                <a:cubicBezTo>
                  <a:pt x="17" y="54"/>
                  <a:pt x="19" y="57"/>
                  <a:pt x="21" y="60"/>
                </a:cubicBezTo>
                <a:cubicBezTo>
                  <a:pt x="23" y="63"/>
                  <a:pt x="26" y="65"/>
                  <a:pt x="29" y="66"/>
                </a:cubicBezTo>
                <a:cubicBezTo>
                  <a:pt x="32" y="68"/>
                  <a:pt x="35" y="68"/>
                  <a:pt x="39" y="68"/>
                </a:cubicBezTo>
                <a:cubicBezTo>
                  <a:pt x="41" y="68"/>
                  <a:pt x="43" y="68"/>
                  <a:pt x="46" y="67"/>
                </a:cubicBezTo>
                <a:cubicBezTo>
                  <a:pt x="48" y="67"/>
                  <a:pt x="50" y="66"/>
                  <a:pt x="52" y="65"/>
                </a:cubicBezTo>
                <a:cubicBezTo>
                  <a:pt x="54" y="64"/>
                  <a:pt x="55" y="62"/>
                  <a:pt x="56" y="61"/>
                </a:cubicBezTo>
                <a:cubicBezTo>
                  <a:pt x="58" y="60"/>
                  <a:pt x="59" y="58"/>
                  <a:pt x="59" y="56"/>
                </a:cubicBezTo>
                <a:cubicBezTo>
                  <a:pt x="72" y="60"/>
                  <a:pt x="72" y="60"/>
                  <a:pt x="72" y="60"/>
                </a:cubicBezTo>
                <a:cubicBezTo>
                  <a:pt x="71" y="63"/>
                  <a:pt x="69" y="66"/>
                  <a:pt x="67" y="68"/>
                </a:cubicBezTo>
                <a:cubicBezTo>
                  <a:pt x="65" y="70"/>
                  <a:pt x="63" y="72"/>
                  <a:pt x="60" y="74"/>
                </a:cubicBezTo>
                <a:cubicBezTo>
                  <a:pt x="57" y="76"/>
                  <a:pt x="54" y="77"/>
                  <a:pt x="50" y="78"/>
                </a:cubicBezTo>
                <a:cubicBezTo>
                  <a:pt x="47" y="79"/>
                  <a:pt x="43" y="80"/>
                  <a:pt x="39" y="80"/>
                </a:cubicBezTo>
                <a:cubicBezTo>
                  <a:pt x="33" y="80"/>
                  <a:pt x="28" y="78"/>
                  <a:pt x="23" y="76"/>
                </a:cubicBezTo>
                <a:cubicBezTo>
                  <a:pt x="18" y="74"/>
                  <a:pt x="14" y="71"/>
                  <a:pt x="11" y="68"/>
                </a:cubicBezTo>
                <a:cubicBezTo>
                  <a:pt x="7" y="64"/>
                  <a:pt x="5" y="60"/>
                  <a:pt x="3" y="55"/>
                </a:cubicBezTo>
                <a:cubicBezTo>
                  <a:pt x="1" y="50"/>
                  <a:pt x="0" y="45"/>
                  <a:pt x="0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Freeform 87"/>
          <p:cNvSpPr>
            <a:spLocks noEditPoints="1"/>
          </p:cNvSpPr>
          <p:nvPr/>
        </p:nvSpPr>
        <p:spPr bwMode="auto">
          <a:xfrm>
            <a:off x="7949142" y="3612619"/>
            <a:ext cx="14288" cy="123825"/>
          </a:xfrm>
          <a:custGeom>
            <a:avLst/>
            <a:gdLst>
              <a:gd name="T0" fmla="*/ 0 w 9"/>
              <a:gd name="T1" fmla="*/ 78 h 78"/>
              <a:gd name="T2" fmla="*/ 0 w 9"/>
              <a:gd name="T3" fmla="*/ 23 h 78"/>
              <a:gd name="T4" fmla="*/ 9 w 9"/>
              <a:gd name="T5" fmla="*/ 23 h 78"/>
              <a:gd name="T6" fmla="*/ 9 w 9"/>
              <a:gd name="T7" fmla="*/ 78 h 78"/>
              <a:gd name="T8" fmla="*/ 0 w 9"/>
              <a:gd name="T9" fmla="*/ 78 h 78"/>
              <a:gd name="T10" fmla="*/ 0 w 9"/>
              <a:gd name="T11" fmla="*/ 78 h 78"/>
              <a:gd name="T12" fmla="*/ 0 w 9"/>
              <a:gd name="T13" fmla="*/ 12 h 78"/>
              <a:gd name="T14" fmla="*/ 0 w 9"/>
              <a:gd name="T15" fmla="*/ 0 h 78"/>
              <a:gd name="T16" fmla="*/ 9 w 9"/>
              <a:gd name="T17" fmla="*/ 0 h 78"/>
              <a:gd name="T18" fmla="*/ 9 w 9"/>
              <a:gd name="T19" fmla="*/ 12 h 78"/>
              <a:gd name="T20" fmla="*/ 0 w 9"/>
              <a:gd name="T21" fmla="*/ 12 h 78"/>
              <a:gd name="T22" fmla="*/ 0 w 9"/>
              <a:gd name="T23" fmla="*/ 12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" h="78">
                <a:moveTo>
                  <a:pt x="0" y="78"/>
                </a:moveTo>
                <a:lnTo>
                  <a:pt x="0" y="23"/>
                </a:lnTo>
                <a:lnTo>
                  <a:pt x="9" y="23"/>
                </a:lnTo>
                <a:lnTo>
                  <a:pt x="9" y="78"/>
                </a:lnTo>
                <a:lnTo>
                  <a:pt x="0" y="78"/>
                </a:lnTo>
                <a:lnTo>
                  <a:pt x="0" y="78"/>
                </a:lnTo>
                <a:close/>
                <a:moveTo>
                  <a:pt x="0" y="12"/>
                </a:moveTo>
                <a:lnTo>
                  <a:pt x="0" y="0"/>
                </a:lnTo>
                <a:lnTo>
                  <a:pt x="9" y="0"/>
                </a:lnTo>
                <a:lnTo>
                  <a:pt x="9" y="12"/>
                </a:lnTo>
                <a:lnTo>
                  <a:pt x="0" y="12"/>
                </a:lnTo>
                <a:lnTo>
                  <a:pt x="0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Freeform 88"/>
          <p:cNvSpPr>
            <a:spLocks noEditPoints="1"/>
          </p:cNvSpPr>
          <p:nvPr/>
        </p:nvSpPr>
        <p:spPr bwMode="auto">
          <a:xfrm>
            <a:off x="7987242" y="3647544"/>
            <a:ext cx="87313" cy="125413"/>
          </a:xfrm>
          <a:custGeom>
            <a:avLst/>
            <a:gdLst>
              <a:gd name="T0" fmla="*/ 41 w 76"/>
              <a:gd name="T1" fmla="*/ 80 h 109"/>
              <a:gd name="T2" fmla="*/ 24 w 76"/>
              <a:gd name="T3" fmla="*/ 75 h 109"/>
              <a:gd name="T4" fmla="*/ 13 w 76"/>
              <a:gd name="T5" fmla="*/ 63 h 109"/>
              <a:gd name="T6" fmla="*/ 13 w 76"/>
              <a:gd name="T7" fmla="*/ 109 h 109"/>
              <a:gd name="T8" fmla="*/ 0 w 76"/>
              <a:gd name="T9" fmla="*/ 109 h 109"/>
              <a:gd name="T10" fmla="*/ 0 w 76"/>
              <a:gd name="T11" fmla="*/ 1 h 109"/>
              <a:gd name="T12" fmla="*/ 11 w 76"/>
              <a:gd name="T13" fmla="*/ 1 h 109"/>
              <a:gd name="T14" fmla="*/ 11 w 76"/>
              <a:gd name="T15" fmla="*/ 15 h 109"/>
              <a:gd name="T16" fmla="*/ 23 w 76"/>
              <a:gd name="T17" fmla="*/ 4 h 109"/>
              <a:gd name="T18" fmla="*/ 39 w 76"/>
              <a:gd name="T19" fmla="*/ 0 h 109"/>
              <a:gd name="T20" fmla="*/ 54 w 76"/>
              <a:gd name="T21" fmla="*/ 3 h 109"/>
              <a:gd name="T22" fmla="*/ 65 w 76"/>
              <a:gd name="T23" fmla="*/ 12 h 109"/>
              <a:gd name="T24" fmla="*/ 73 w 76"/>
              <a:gd name="T25" fmla="*/ 25 h 109"/>
              <a:gd name="T26" fmla="*/ 76 w 76"/>
              <a:gd name="T27" fmla="*/ 40 h 109"/>
              <a:gd name="T28" fmla="*/ 73 w 76"/>
              <a:gd name="T29" fmla="*/ 55 h 109"/>
              <a:gd name="T30" fmla="*/ 66 w 76"/>
              <a:gd name="T31" fmla="*/ 68 h 109"/>
              <a:gd name="T32" fmla="*/ 55 w 76"/>
              <a:gd name="T33" fmla="*/ 76 h 109"/>
              <a:gd name="T34" fmla="*/ 41 w 76"/>
              <a:gd name="T35" fmla="*/ 80 h 109"/>
              <a:gd name="T36" fmla="*/ 37 w 76"/>
              <a:gd name="T37" fmla="*/ 68 h 109"/>
              <a:gd name="T38" fmla="*/ 48 w 76"/>
              <a:gd name="T39" fmla="*/ 66 h 109"/>
              <a:gd name="T40" fmla="*/ 56 w 76"/>
              <a:gd name="T41" fmla="*/ 59 h 109"/>
              <a:gd name="T42" fmla="*/ 61 w 76"/>
              <a:gd name="T43" fmla="*/ 50 h 109"/>
              <a:gd name="T44" fmla="*/ 62 w 76"/>
              <a:gd name="T45" fmla="*/ 40 h 109"/>
              <a:gd name="T46" fmla="*/ 60 w 76"/>
              <a:gd name="T47" fmla="*/ 29 h 109"/>
              <a:gd name="T48" fmla="*/ 55 w 76"/>
              <a:gd name="T49" fmla="*/ 19 h 109"/>
              <a:gd name="T50" fmla="*/ 46 w 76"/>
              <a:gd name="T51" fmla="*/ 13 h 109"/>
              <a:gd name="T52" fmla="*/ 36 w 76"/>
              <a:gd name="T53" fmla="*/ 11 h 109"/>
              <a:gd name="T54" fmla="*/ 29 w 76"/>
              <a:gd name="T55" fmla="*/ 12 h 109"/>
              <a:gd name="T56" fmla="*/ 22 w 76"/>
              <a:gd name="T57" fmla="*/ 16 h 109"/>
              <a:gd name="T58" fmla="*/ 16 w 76"/>
              <a:gd name="T59" fmla="*/ 21 h 109"/>
              <a:gd name="T60" fmla="*/ 13 w 76"/>
              <a:gd name="T61" fmla="*/ 28 h 109"/>
              <a:gd name="T62" fmla="*/ 13 w 76"/>
              <a:gd name="T63" fmla="*/ 50 h 109"/>
              <a:gd name="T64" fmla="*/ 17 w 76"/>
              <a:gd name="T65" fmla="*/ 57 h 109"/>
              <a:gd name="T66" fmla="*/ 23 w 76"/>
              <a:gd name="T67" fmla="*/ 63 h 109"/>
              <a:gd name="T68" fmla="*/ 30 w 76"/>
              <a:gd name="T69" fmla="*/ 67 h 109"/>
              <a:gd name="T70" fmla="*/ 37 w 76"/>
              <a:gd name="T71" fmla="*/ 68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6" h="109">
                <a:moveTo>
                  <a:pt x="41" y="80"/>
                </a:moveTo>
                <a:cubicBezTo>
                  <a:pt x="35" y="80"/>
                  <a:pt x="29" y="78"/>
                  <a:pt x="24" y="75"/>
                </a:cubicBezTo>
                <a:cubicBezTo>
                  <a:pt x="19" y="72"/>
                  <a:pt x="16" y="68"/>
                  <a:pt x="13" y="63"/>
                </a:cubicBezTo>
                <a:cubicBezTo>
                  <a:pt x="13" y="109"/>
                  <a:pt x="13" y="109"/>
                  <a:pt x="13" y="109"/>
                </a:cubicBezTo>
                <a:cubicBezTo>
                  <a:pt x="0" y="109"/>
                  <a:pt x="0" y="109"/>
                  <a:pt x="0" y="109"/>
                </a:cubicBezTo>
                <a:cubicBezTo>
                  <a:pt x="0" y="1"/>
                  <a:pt x="0" y="1"/>
                  <a:pt x="0" y="1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15"/>
                  <a:pt x="11" y="15"/>
                  <a:pt x="11" y="15"/>
                </a:cubicBezTo>
                <a:cubicBezTo>
                  <a:pt x="14" y="11"/>
                  <a:pt x="18" y="7"/>
                  <a:pt x="23" y="4"/>
                </a:cubicBezTo>
                <a:cubicBezTo>
                  <a:pt x="28" y="1"/>
                  <a:pt x="33" y="0"/>
                  <a:pt x="39" y="0"/>
                </a:cubicBezTo>
                <a:cubicBezTo>
                  <a:pt x="45" y="0"/>
                  <a:pt x="50" y="1"/>
                  <a:pt x="54" y="3"/>
                </a:cubicBezTo>
                <a:cubicBezTo>
                  <a:pt x="58" y="5"/>
                  <a:pt x="62" y="8"/>
                  <a:pt x="65" y="12"/>
                </a:cubicBezTo>
                <a:cubicBezTo>
                  <a:pt x="69" y="15"/>
                  <a:pt x="71" y="20"/>
                  <a:pt x="73" y="25"/>
                </a:cubicBezTo>
                <a:cubicBezTo>
                  <a:pt x="75" y="29"/>
                  <a:pt x="76" y="34"/>
                  <a:pt x="76" y="40"/>
                </a:cubicBezTo>
                <a:cubicBezTo>
                  <a:pt x="76" y="45"/>
                  <a:pt x="75" y="50"/>
                  <a:pt x="73" y="55"/>
                </a:cubicBezTo>
                <a:cubicBezTo>
                  <a:pt x="72" y="60"/>
                  <a:pt x="69" y="64"/>
                  <a:pt x="66" y="68"/>
                </a:cubicBezTo>
                <a:cubicBezTo>
                  <a:pt x="63" y="71"/>
                  <a:pt x="59" y="74"/>
                  <a:pt x="55" y="76"/>
                </a:cubicBezTo>
                <a:cubicBezTo>
                  <a:pt x="51" y="78"/>
                  <a:pt x="46" y="80"/>
                  <a:pt x="41" y="80"/>
                </a:cubicBezTo>
                <a:close/>
                <a:moveTo>
                  <a:pt x="37" y="68"/>
                </a:moveTo>
                <a:cubicBezTo>
                  <a:pt x="41" y="68"/>
                  <a:pt x="45" y="67"/>
                  <a:pt x="48" y="66"/>
                </a:cubicBezTo>
                <a:cubicBezTo>
                  <a:pt x="51" y="64"/>
                  <a:pt x="53" y="62"/>
                  <a:pt x="56" y="59"/>
                </a:cubicBezTo>
                <a:cubicBezTo>
                  <a:pt x="58" y="57"/>
                  <a:pt x="60" y="54"/>
                  <a:pt x="61" y="50"/>
                </a:cubicBezTo>
                <a:cubicBezTo>
                  <a:pt x="62" y="47"/>
                  <a:pt x="62" y="43"/>
                  <a:pt x="62" y="40"/>
                </a:cubicBezTo>
                <a:cubicBezTo>
                  <a:pt x="62" y="36"/>
                  <a:pt x="62" y="32"/>
                  <a:pt x="60" y="29"/>
                </a:cubicBezTo>
                <a:cubicBezTo>
                  <a:pt x="59" y="25"/>
                  <a:pt x="57" y="22"/>
                  <a:pt x="55" y="19"/>
                </a:cubicBezTo>
                <a:cubicBezTo>
                  <a:pt x="52" y="17"/>
                  <a:pt x="50" y="15"/>
                  <a:pt x="46" y="13"/>
                </a:cubicBezTo>
                <a:cubicBezTo>
                  <a:pt x="43" y="12"/>
                  <a:pt x="40" y="11"/>
                  <a:pt x="36" y="11"/>
                </a:cubicBezTo>
                <a:cubicBezTo>
                  <a:pt x="34" y="11"/>
                  <a:pt x="31" y="11"/>
                  <a:pt x="29" y="12"/>
                </a:cubicBezTo>
                <a:cubicBezTo>
                  <a:pt x="26" y="13"/>
                  <a:pt x="24" y="15"/>
                  <a:pt x="22" y="16"/>
                </a:cubicBezTo>
                <a:cubicBezTo>
                  <a:pt x="19" y="18"/>
                  <a:pt x="18" y="19"/>
                  <a:pt x="16" y="21"/>
                </a:cubicBezTo>
                <a:cubicBezTo>
                  <a:pt x="14" y="24"/>
                  <a:pt x="13" y="26"/>
                  <a:pt x="13" y="28"/>
                </a:cubicBezTo>
                <a:cubicBezTo>
                  <a:pt x="13" y="50"/>
                  <a:pt x="13" y="50"/>
                  <a:pt x="13" y="50"/>
                </a:cubicBezTo>
                <a:cubicBezTo>
                  <a:pt x="14" y="53"/>
                  <a:pt x="15" y="55"/>
                  <a:pt x="17" y="57"/>
                </a:cubicBezTo>
                <a:cubicBezTo>
                  <a:pt x="19" y="60"/>
                  <a:pt x="20" y="61"/>
                  <a:pt x="23" y="63"/>
                </a:cubicBezTo>
                <a:cubicBezTo>
                  <a:pt x="25" y="65"/>
                  <a:pt x="27" y="66"/>
                  <a:pt x="30" y="67"/>
                </a:cubicBezTo>
                <a:cubicBezTo>
                  <a:pt x="32" y="68"/>
                  <a:pt x="35" y="68"/>
                  <a:pt x="37" y="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Freeform 89"/>
          <p:cNvSpPr>
            <a:spLocks noEditPoints="1"/>
          </p:cNvSpPr>
          <p:nvPr/>
        </p:nvSpPr>
        <p:spPr bwMode="auto">
          <a:xfrm>
            <a:off x="8093604" y="3612619"/>
            <a:ext cx="15875" cy="123825"/>
          </a:xfrm>
          <a:custGeom>
            <a:avLst/>
            <a:gdLst>
              <a:gd name="T0" fmla="*/ 0 w 10"/>
              <a:gd name="T1" fmla="*/ 78 h 78"/>
              <a:gd name="T2" fmla="*/ 0 w 10"/>
              <a:gd name="T3" fmla="*/ 23 h 78"/>
              <a:gd name="T4" fmla="*/ 10 w 10"/>
              <a:gd name="T5" fmla="*/ 23 h 78"/>
              <a:gd name="T6" fmla="*/ 10 w 10"/>
              <a:gd name="T7" fmla="*/ 78 h 78"/>
              <a:gd name="T8" fmla="*/ 0 w 10"/>
              <a:gd name="T9" fmla="*/ 78 h 78"/>
              <a:gd name="T10" fmla="*/ 0 w 10"/>
              <a:gd name="T11" fmla="*/ 78 h 78"/>
              <a:gd name="T12" fmla="*/ 0 w 10"/>
              <a:gd name="T13" fmla="*/ 12 h 78"/>
              <a:gd name="T14" fmla="*/ 0 w 10"/>
              <a:gd name="T15" fmla="*/ 0 h 78"/>
              <a:gd name="T16" fmla="*/ 10 w 10"/>
              <a:gd name="T17" fmla="*/ 0 h 78"/>
              <a:gd name="T18" fmla="*/ 10 w 10"/>
              <a:gd name="T19" fmla="*/ 12 h 78"/>
              <a:gd name="T20" fmla="*/ 0 w 10"/>
              <a:gd name="T21" fmla="*/ 12 h 78"/>
              <a:gd name="T22" fmla="*/ 0 w 10"/>
              <a:gd name="T23" fmla="*/ 12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" h="78">
                <a:moveTo>
                  <a:pt x="0" y="78"/>
                </a:moveTo>
                <a:lnTo>
                  <a:pt x="0" y="23"/>
                </a:lnTo>
                <a:lnTo>
                  <a:pt x="10" y="23"/>
                </a:lnTo>
                <a:lnTo>
                  <a:pt x="10" y="78"/>
                </a:lnTo>
                <a:lnTo>
                  <a:pt x="0" y="78"/>
                </a:lnTo>
                <a:lnTo>
                  <a:pt x="0" y="78"/>
                </a:lnTo>
                <a:close/>
                <a:moveTo>
                  <a:pt x="0" y="12"/>
                </a:moveTo>
                <a:lnTo>
                  <a:pt x="0" y="0"/>
                </a:lnTo>
                <a:lnTo>
                  <a:pt x="10" y="0"/>
                </a:lnTo>
                <a:lnTo>
                  <a:pt x="10" y="12"/>
                </a:lnTo>
                <a:lnTo>
                  <a:pt x="0" y="12"/>
                </a:lnTo>
                <a:lnTo>
                  <a:pt x="0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Freeform 90"/>
          <p:cNvSpPr>
            <a:spLocks/>
          </p:cNvSpPr>
          <p:nvPr/>
        </p:nvSpPr>
        <p:spPr bwMode="auto">
          <a:xfrm>
            <a:off x="8125354" y="3618969"/>
            <a:ext cx="52388" cy="119063"/>
          </a:xfrm>
          <a:custGeom>
            <a:avLst/>
            <a:gdLst>
              <a:gd name="T0" fmla="*/ 46 w 46"/>
              <a:gd name="T1" fmla="*/ 99 h 104"/>
              <a:gd name="T2" fmla="*/ 43 w 46"/>
              <a:gd name="T3" fmla="*/ 101 h 104"/>
              <a:gd name="T4" fmla="*/ 39 w 46"/>
              <a:gd name="T5" fmla="*/ 102 h 104"/>
              <a:gd name="T6" fmla="*/ 34 w 46"/>
              <a:gd name="T7" fmla="*/ 104 h 104"/>
              <a:gd name="T8" fmla="*/ 28 w 46"/>
              <a:gd name="T9" fmla="*/ 104 h 104"/>
              <a:gd name="T10" fmla="*/ 15 w 46"/>
              <a:gd name="T11" fmla="*/ 100 h 104"/>
              <a:gd name="T12" fmla="*/ 10 w 46"/>
              <a:gd name="T13" fmla="*/ 88 h 104"/>
              <a:gd name="T14" fmla="*/ 10 w 46"/>
              <a:gd name="T15" fmla="*/ 36 h 104"/>
              <a:gd name="T16" fmla="*/ 0 w 46"/>
              <a:gd name="T17" fmla="*/ 36 h 104"/>
              <a:gd name="T18" fmla="*/ 0 w 46"/>
              <a:gd name="T19" fmla="*/ 26 h 104"/>
              <a:gd name="T20" fmla="*/ 10 w 46"/>
              <a:gd name="T21" fmla="*/ 26 h 104"/>
              <a:gd name="T22" fmla="*/ 10 w 46"/>
              <a:gd name="T23" fmla="*/ 0 h 104"/>
              <a:gd name="T24" fmla="*/ 23 w 46"/>
              <a:gd name="T25" fmla="*/ 0 h 104"/>
              <a:gd name="T26" fmla="*/ 23 w 46"/>
              <a:gd name="T27" fmla="*/ 26 h 104"/>
              <a:gd name="T28" fmla="*/ 41 w 46"/>
              <a:gd name="T29" fmla="*/ 26 h 104"/>
              <a:gd name="T30" fmla="*/ 41 w 46"/>
              <a:gd name="T31" fmla="*/ 36 h 104"/>
              <a:gd name="T32" fmla="*/ 23 w 46"/>
              <a:gd name="T33" fmla="*/ 36 h 104"/>
              <a:gd name="T34" fmla="*/ 23 w 46"/>
              <a:gd name="T35" fmla="*/ 84 h 104"/>
              <a:gd name="T36" fmla="*/ 26 w 46"/>
              <a:gd name="T37" fmla="*/ 90 h 104"/>
              <a:gd name="T38" fmla="*/ 32 w 46"/>
              <a:gd name="T39" fmla="*/ 92 h 104"/>
              <a:gd name="T40" fmla="*/ 39 w 46"/>
              <a:gd name="T41" fmla="*/ 91 h 104"/>
              <a:gd name="T42" fmla="*/ 43 w 46"/>
              <a:gd name="T43" fmla="*/ 89 h 104"/>
              <a:gd name="T44" fmla="*/ 46 w 46"/>
              <a:gd name="T45" fmla="*/ 99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6" h="104">
                <a:moveTo>
                  <a:pt x="46" y="99"/>
                </a:moveTo>
                <a:cubicBezTo>
                  <a:pt x="46" y="100"/>
                  <a:pt x="45" y="100"/>
                  <a:pt x="43" y="101"/>
                </a:cubicBezTo>
                <a:cubicBezTo>
                  <a:pt x="42" y="101"/>
                  <a:pt x="41" y="102"/>
                  <a:pt x="39" y="102"/>
                </a:cubicBezTo>
                <a:cubicBezTo>
                  <a:pt x="37" y="103"/>
                  <a:pt x="36" y="103"/>
                  <a:pt x="34" y="104"/>
                </a:cubicBezTo>
                <a:cubicBezTo>
                  <a:pt x="32" y="104"/>
                  <a:pt x="30" y="104"/>
                  <a:pt x="28" y="104"/>
                </a:cubicBezTo>
                <a:cubicBezTo>
                  <a:pt x="23" y="104"/>
                  <a:pt x="19" y="103"/>
                  <a:pt x="15" y="100"/>
                </a:cubicBezTo>
                <a:cubicBezTo>
                  <a:pt x="12" y="98"/>
                  <a:pt x="10" y="93"/>
                  <a:pt x="10" y="88"/>
                </a:cubicBezTo>
                <a:cubicBezTo>
                  <a:pt x="10" y="36"/>
                  <a:pt x="10" y="36"/>
                  <a:pt x="1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6"/>
                  <a:pt x="0" y="26"/>
                  <a:pt x="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0"/>
                  <a:pt x="10" y="0"/>
                  <a:pt x="1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26"/>
                  <a:pt x="23" y="26"/>
                  <a:pt x="23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36"/>
                  <a:pt x="41" y="36"/>
                  <a:pt x="41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84"/>
                  <a:pt x="23" y="84"/>
                  <a:pt x="23" y="84"/>
                </a:cubicBezTo>
                <a:cubicBezTo>
                  <a:pt x="23" y="87"/>
                  <a:pt x="24" y="89"/>
                  <a:pt x="26" y="90"/>
                </a:cubicBezTo>
                <a:cubicBezTo>
                  <a:pt x="28" y="91"/>
                  <a:pt x="30" y="92"/>
                  <a:pt x="32" y="92"/>
                </a:cubicBezTo>
                <a:cubicBezTo>
                  <a:pt x="35" y="92"/>
                  <a:pt x="37" y="92"/>
                  <a:pt x="39" y="91"/>
                </a:cubicBezTo>
                <a:cubicBezTo>
                  <a:pt x="41" y="90"/>
                  <a:pt x="43" y="89"/>
                  <a:pt x="43" y="89"/>
                </a:cubicBezTo>
                <a:cubicBezTo>
                  <a:pt x="46" y="99"/>
                  <a:pt x="46" y="99"/>
                  <a:pt x="46" y="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Freeform 91"/>
          <p:cNvSpPr>
            <a:spLocks noEditPoints="1"/>
          </p:cNvSpPr>
          <p:nvPr/>
        </p:nvSpPr>
        <p:spPr bwMode="auto">
          <a:xfrm>
            <a:off x="8230129" y="3647544"/>
            <a:ext cx="88900" cy="92075"/>
          </a:xfrm>
          <a:custGeom>
            <a:avLst/>
            <a:gdLst>
              <a:gd name="T0" fmla="*/ 39 w 78"/>
              <a:gd name="T1" fmla="*/ 80 h 80"/>
              <a:gd name="T2" fmla="*/ 23 w 78"/>
              <a:gd name="T3" fmla="*/ 76 h 80"/>
              <a:gd name="T4" fmla="*/ 11 w 78"/>
              <a:gd name="T5" fmla="*/ 68 h 80"/>
              <a:gd name="T6" fmla="*/ 3 w 78"/>
              <a:gd name="T7" fmla="*/ 55 h 80"/>
              <a:gd name="T8" fmla="*/ 0 w 78"/>
              <a:gd name="T9" fmla="*/ 40 h 80"/>
              <a:gd name="T10" fmla="*/ 3 w 78"/>
              <a:gd name="T11" fmla="*/ 24 h 80"/>
              <a:gd name="T12" fmla="*/ 11 w 78"/>
              <a:gd name="T13" fmla="*/ 12 h 80"/>
              <a:gd name="T14" fmla="*/ 23 w 78"/>
              <a:gd name="T15" fmla="*/ 3 h 80"/>
              <a:gd name="T16" fmla="*/ 39 w 78"/>
              <a:gd name="T17" fmla="*/ 0 h 80"/>
              <a:gd name="T18" fmla="*/ 55 w 78"/>
              <a:gd name="T19" fmla="*/ 3 h 80"/>
              <a:gd name="T20" fmla="*/ 67 w 78"/>
              <a:gd name="T21" fmla="*/ 12 h 80"/>
              <a:gd name="T22" fmla="*/ 75 w 78"/>
              <a:gd name="T23" fmla="*/ 24 h 80"/>
              <a:gd name="T24" fmla="*/ 78 w 78"/>
              <a:gd name="T25" fmla="*/ 39 h 80"/>
              <a:gd name="T26" fmla="*/ 77 w 78"/>
              <a:gd name="T27" fmla="*/ 42 h 80"/>
              <a:gd name="T28" fmla="*/ 77 w 78"/>
              <a:gd name="T29" fmla="*/ 44 h 80"/>
              <a:gd name="T30" fmla="*/ 13 w 78"/>
              <a:gd name="T31" fmla="*/ 44 h 80"/>
              <a:gd name="T32" fmla="*/ 16 w 78"/>
              <a:gd name="T33" fmla="*/ 54 h 80"/>
              <a:gd name="T34" fmla="*/ 22 w 78"/>
              <a:gd name="T35" fmla="*/ 63 h 80"/>
              <a:gd name="T36" fmla="*/ 30 w 78"/>
              <a:gd name="T37" fmla="*/ 68 h 80"/>
              <a:gd name="T38" fmla="*/ 39 w 78"/>
              <a:gd name="T39" fmla="*/ 70 h 80"/>
              <a:gd name="T40" fmla="*/ 46 w 78"/>
              <a:gd name="T41" fmla="*/ 69 h 80"/>
              <a:gd name="T42" fmla="*/ 53 w 78"/>
              <a:gd name="T43" fmla="*/ 66 h 80"/>
              <a:gd name="T44" fmla="*/ 58 w 78"/>
              <a:gd name="T45" fmla="*/ 62 h 80"/>
              <a:gd name="T46" fmla="*/ 61 w 78"/>
              <a:gd name="T47" fmla="*/ 57 h 80"/>
              <a:gd name="T48" fmla="*/ 73 w 78"/>
              <a:gd name="T49" fmla="*/ 60 h 80"/>
              <a:gd name="T50" fmla="*/ 67 w 78"/>
              <a:gd name="T51" fmla="*/ 68 h 80"/>
              <a:gd name="T52" fmla="*/ 60 w 78"/>
              <a:gd name="T53" fmla="*/ 74 h 80"/>
              <a:gd name="T54" fmla="*/ 50 w 78"/>
              <a:gd name="T55" fmla="*/ 78 h 80"/>
              <a:gd name="T56" fmla="*/ 39 w 78"/>
              <a:gd name="T57" fmla="*/ 80 h 80"/>
              <a:gd name="T58" fmla="*/ 65 w 78"/>
              <a:gd name="T59" fmla="*/ 34 h 80"/>
              <a:gd name="T60" fmla="*/ 63 w 78"/>
              <a:gd name="T61" fmla="*/ 24 h 80"/>
              <a:gd name="T62" fmla="*/ 57 w 78"/>
              <a:gd name="T63" fmla="*/ 16 h 80"/>
              <a:gd name="T64" fmla="*/ 49 w 78"/>
              <a:gd name="T65" fmla="*/ 11 h 80"/>
              <a:gd name="T66" fmla="*/ 39 w 78"/>
              <a:gd name="T67" fmla="*/ 9 h 80"/>
              <a:gd name="T68" fmla="*/ 29 w 78"/>
              <a:gd name="T69" fmla="*/ 11 h 80"/>
              <a:gd name="T70" fmla="*/ 21 w 78"/>
              <a:gd name="T71" fmla="*/ 16 h 80"/>
              <a:gd name="T72" fmla="*/ 16 w 78"/>
              <a:gd name="T73" fmla="*/ 24 h 80"/>
              <a:gd name="T74" fmla="*/ 13 w 78"/>
              <a:gd name="T75" fmla="*/ 34 h 80"/>
              <a:gd name="T76" fmla="*/ 65 w 78"/>
              <a:gd name="T77" fmla="*/ 34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8" h="80">
                <a:moveTo>
                  <a:pt x="39" y="80"/>
                </a:moveTo>
                <a:cubicBezTo>
                  <a:pt x="33" y="80"/>
                  <a:pt x="28" y="78"/>
                  <a:pt x="23" y="76"/>
                </a:cubicBezTo>
                <a:cubicBezTo>
                  <a:pt x="18" y="74"/>
                  <a:pt x="14" y="71"/>
                  <a:pt x="11" y="68"/>
                </a:cubicBezTo>
                <a:cubicBezTo>
                  <a:pt x="7" y="64"/>
                  <a:pt x="4" y="60"/>
                  <a:pt x="3" y="55"/>
                </a:cubicBezTo>
                <a:cubicBezTo>
                  <a:pt x="1" y="50"/>
                  <a:pt x="0" y="45"/>
                  <a:pt x="0" y="40"/>
                </a:cubicBezTo>
                <a:cubicBezTo>
                  <a:pt x="0" y="34"/>
                  <a:pt x="1" y="29"/>
                  <a:pt x="3" y="24"/>
                </a:cubicBezTo>
                <a:cubicBezTo>
                  <a:pt x="4" y="19"/>
                  <a:pt x="7" y="15"/>
                  <a:pt x="11" y="12"/>
                </a:cubicBezTo>
                <a:cubicBezTo>
                  <a:pt x="14" y="8"/>
                  <a:pt x="18" y="5"/>
                  <a:pt x="23" y="3"/>
                </a:cubicBezTo>
                <a:cubicBezTo>
                  <a:pt x="28" y="1"/>
                  <a:pt x="33" y="0"/>
                  <a:pt x="39" y="0"/>
                </a:cubicBezTo>
                <a:cubicBezTo>
                  <a:pt x="45" y="0"/>
                  <a:pt x="50" y="1"/>
                  <a:pt x="55" y="3"/>
                </a:cubicBezTo>
                <a:cubicBezTo>
                  <a:pt x="60" y="5"/>
                  <a:pt x="64" y="8"/>
                  <a:pt x="67" y="12"/>
                </a:cubicBezTo>
                <a:cubicBezTo>
                  <a:pt x="70" y="15"/>
                  <a:pt x="73" y="19"/>
                  <a:pt x="75" y="24"/>
                </a:cubicBezTo>
                <a:cubicBezTo>
                  <a:pt x="77" y="29"/>
                  <a:pt x="78" y="34"/>
                  <a:pt x="78" y="39"/>
                </a:cubicBezTo>
                <a:cubicBezTo>
                  <a:pt x="78" y="40"/>
                  <a:pt x="78" y="41"/>
                  <a:pt x="77" y="42"/>
                </a:cubicBezTo>
                <a:cubicBezTo>
                  <a:pt x="77" y="43"/>
                  <a:pt x="77" y="43"/>
                  <a:pt x="77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4" y="48"/>
                  <a:pt x="15" y="51"/>
                  <a:pt x="16" y="54"/>
                </a:cubicBezTo>
                <a:cubicBezTo>
                  <a:pt x="18" y="58"/>
                  <a:pt x="19" y="60"/>
                  <a:pt x="22" y="63"/>
                </a:cubicBezTo>
                <a:cubicBezTo>
                  <a:pt x="24" y="65"/>
                  <a:pt x="27" y="67"/>
                  <a:pt x="30" y="68"/>
                </a:cubicBezTo>
                <a:cubicBezTo>
                  <a:pt x="33" y="69"/>
                  <a:pt x="36" y="70"/>
                  <a:pt x="39" y="70"/>
                </a:cubicBezTo>
                <a:cubicBezTo>
                  <a:pt x="42" y="70"/>
                  <a:pt x="44" y="69"/>
                  <a:pt x="46" y="69"/>
                </a:cubicBezTo>
                <a:cubicBezTo>
                  <a:pt x="49" y="68"/>
                  <a:pt x="51" y="67"/>
                  <a:pt x="53" y="66"/>
                </a:cubicBezTo>
                <a:cubicBezTo>
                  <a:pt x="55" y="65"/>
                  <a:pt x="56" y="64"/>
                  <a:pt x="58" y="62"/>
                </a:cubicBezTo>
                <a:cubicBezTo>
                  <a:pt x="59" y="61"/>
                  <a:pt x="61" y="59"/>
                  <a:pt x="61" y="57"/>
                </a:cubicBezTo>
                <a:cubicBezTo>
                  <a:pt x="73" y="60"/>
                  <a:pt x="73" y="60"/>
                  <a:pt x="73" y="60"/>
                </a:cubicBezTo>
                <a:cubicBezTo>
                  <a:pt x="71" y="63"/>
                  <a:pt x="70" y="66"/>
                  <a:pt x="67" y="68"/>
                </a:cubicBezTo>
                <a:cubicBezTo>
                  <a:pt x="65" y="70"/>
                  <a:pt x="63" y="72"/>
                  <a:pt x="60" y="74"/>
                </a:cubicBezTo>
                <a:cubicBezTo>
                  <a:pt x="57" y="76"/>
                  <a:pt x="54" y="77"/>
                  <a:pt x="50" y="78"/>
                </a:cubicBezTo>
                <a:cubicBezTo>
                  <a:pt x="46" y="79"/>
                  <a:pt x="43" y="80"/>
                  <a:pt x="39" y="80"/>
                </a:cubicBezTo>
                <a:close/>
                <a:moveTo>
                  <a:pt x="65" y="34"/>
                </a:moveTo>
                <a:cubicBezTo>
                  <a:pt x="65" y="31"/>
                  <a:pt x="64" y="27"/>
                  <a:pt x="63" y="24"/>
                </a:cubicBezTo>
                <a:cubicBezTo>
                  <a:pt x="61" y="21"/>
                  <a:pt x="59" y="19"/>
                  <a:pt x="57" y="16"/>
                </a:cubicBezTo>
                <a:cubicBezTo>
                  <a:pt x="55" y="14"/>
                  <a:pt x="52" y="13"/>
                  <a:pt x="49" y="11"/>
                </a:cubicBezTo>
                <a:cubicBezTo>
                  <a:pt x="46" y="10"/>
                  <a:pt x="43" y="9"/>
                  <a:pt x="39" y="9"/>
                </a:cubicBezTo>
                <a:cubicBezTo>
                  <a:pt x="36" y="9"/>
                  <a:pt x="32" y="10"/>
                  <a:pt x="29" y="11"/>
                </a:cubicBezTo>
                <a:cubicBezTo>
                  <a:pt x="26" y="13"/>
                  <a:pt x="24" y="14"/>
                  <a:pt x="21" y="16"/>
                </a:cubicBezTo>
                <a:cubicBezTo>
                  <a:pt x="19" y="19"/>
                  <a:pt x="17" y="21"/>
                  <a:pt x="16" y="24"/>
                </a:cubicBezTo>
                <a:cubicBezTo>
                  <a:pt x="14" y="27"/>
                  <a:pt x="13" y="31"/>
                  <a:pt x="13" y="34"/>
                </a:cubicBezTo>
                <a:cubicBezTo>
                  <a:pt x="65" y="34"/>
                  <a:pt x="65" y="34"/>
                  <a:pt x="65" y="3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Freeform 92"/>
          <p:cNvSpPr>
            <a:spLocks noEditPoints="1"/>
          </p:cNvSpPr>
          <p:nvPr/>
        </p:nvSpPr>
        <p:spPr bwMode="auto">
          <a:xfrm>
            <a:off x="8330142" y="3647544"/>
            <a:ext cx="87313" cy="127000"/>
          </a:xfrm>
          <a:custGeom>
            <a:avLst/>
            <a:gdLst>
              <a:gd name="T0" fmla="*/ 36 w 76"/>
              <a:gd name="T1" fmla="*/ 79 h 111"/>
              <a:gd name="T2" fmla="*/ 21 w 76"/>
              <a:gd name="T3" fmla="*/ 76 h 111"/>
              <a:gd name="T4" fmla="*/ 10 w 76"/>
              <a:gd name="T5" fmla="*/ 67 h 111"/>
              <a:gd name="T6" fmla="*/ 3 w 76"/>
              <a:gd name="T7" fmla="*/ 54 h 111"/>
              <a:gd name="T8" fmla="*/ 0 w 76"/>
              <a:gd name="T9" fmla="*/ 40 h 111"/>
              <a:gd name="T10" fmla="*/ 3 w 76"/>
              <a:gd name="T11" fmla="*/ 24 h 111"/>
              <a:gd name="T12" fmla="*/ 10 w 76"/>
              <a:gd name="T13" fmla="*/ 12 h 111"/>
              <a:gd name="T14" fmla="*/ 21 w 76"/>
              <a:gd name="T15" fmla="*/ 3 h 111"/>
              <a:gd name="T16" fmla="*/ 36 w 76"/>
              <a:gd name="T17" fmla="*/ 0 h 111"/>
              <a:gd name="T18" fmla="*/ 53 w 76"/>
              <a:gd name="T19" fmla="*/ 4 h 111"/>
              <a:gd name="T20" fmla="*/ 65 w 76"/>
              <a:gd name="T21" fmla="*/ 16 h 111"/>
              <a:gd name="T22" fmla="*/ 65 w 76"/>
              <a:gd name="T23" fmla="*/ 1 h 111"/>
              <a:gd name="T24" fmla="*/ 76 w 76"/>
              <a:gd name="T25" fmla="*/ 1 h 111"/>
              <a:gd name="T26" fmla="*/ 76 w 76"/>
              <a:gd name="T27" fmla="*/ 77 h 111"/>
              <a:gd name="T28" fmla="*/ 73 w 76"/>
              <a:gd name="T29" fmla="*/ 92 h 111"/>
              <a:gd name="T30" fmla="*/ 65 w 76"/>
              <a:gd name="T31" fmla="*/ 102 h 111"/>
              <a:gd name="T32" fmla="*/ 52 w 76"/>
              <a:gd name="T33" fmla="*/ 109 h 111"/>
              <a:gd name="T34" fmla="*/ 37 w 76"/>
              <a:gd name="T35" fmla="*/ 111 h 111"/>
              <a:gd name="T36" fmla="*/ 16 w 76"/>
              <a:gd name="T37" fmla="*/ 106 h 111"/>
              <a:gd name="T38" fmla="*/ 2 w 76"/>
              <a:gd name="T39" fmla="*/ 94 h 111"/>
              <a:gd name="T40" fmla="*/ 9 w 76"/>
              <a:gd name="T41" fmla="*/ 87 h 111"/>
              <a:gd name="T42" fmla="*/ 21 w 76"/>
              <a:gd name="T43" fmla="*/ 98 h 111"/>
              <a:gd name="T44" fmla="*/ 37 w 76"/>
              <a:gd name="T45" fmla="*/ 101 h 111"/>
              <a:gd name="T46" fmla="*/ 47 w 76"/>
              <a:gd name="T47" fmla="*/ 99 h 111"/>
              <a:gd name="T48" fmla="*/ 55 w 76"/>
              <a:gd name="T49" fmla="*/ 95 h 111"/>
              <a:gd name="T50" fmla="*/ 61 w 76"/>
              <a:gd name="T51" fmla="*/ 88 h 111"/>
              <a:gd name="T52" fmla="*/ 63 w 76"/>
              <a:gd name="T53" fmla="*/ 77 h 111"/>
              <a:gd name="T54" fmla="*/ 63 w 76"/>
              <a:gd name="T55" fmla="*/ 64 h 111"/>
              <a:gd name="T56" fmla="*/ 58 w 76"/>
              <a:gd name="T57" fmla="*/ 70 h 111"/>
              <a:gd name="T58" fmla="*/ 51 w 76"/>
              <a:gd name="T59" fmla="*/ 75 h 111"/>
              <a:gd name="T60" fmla="*/ 44 w 76"/>
              <a:gd name="T61" fmla="*/ 78 h 111"/>
              <a:gd name="T62" fmla="*/ 36 w 76"/>
              <a:gd name="T63" fmla="*/ 79 h 111"/>
              <a:gd name="T64" fmla="*/ 40 w 76"/>
              <a:gd name="T65" fmla="*/ 68 h 111"/>
              <a:gd name="T66" fmla="*/ 48 w 76"/>
              <a:gd name="T67" fmla="*/ 67 h 111"/>
              <a:gd name="T68" fmla="*/ 55 w 76"/>
              <a:gd name="T69" fmla="*/ 63 h 111"/>
              <a:gd name="T70" fmla="*/ 60 w 76"/>
              <a:gd name="T71" fmla="*/ 57 h 111"/>
              <a:gd name="T72" fmla="*/ 63 w 76"/>
              <a:gd name="T73" fmla="*/ 51 h 111"/>
              <a:gd name="T74" fmla="*/ 63 w 76"/>
              <a:gd name="T75" fmla="*/ 29 h 111"/>
              <a:gd name="T76" fmla="*/ 59 w 76"/>
              <a:gd name="T77" fmla="*/ 22 h 111"/>
              <a:gd name="T78" fmla="*/ 53 w 76"/>
              <a:gd name="T79" fmla="*/ 16 h 111"/>
              <a:gd name="T80" fmla="*/ 46 w 76"/>
              <a:gd name="T81" fmla="*/ 12 h 111"/>
              <a:gd name="T82" fmla="*/ 38 w 76"/>
              <a:gd name="T83" fmla="*/ 11 h 111"/>
              <a:gd name="T84" fmla="*/ 28 w 76"/>
              <a:gd name="T85" fmla="*/ 13 h 111"/>
              <a:gd name="T86" fmla="*/ 20 w 76"/>
              <a:gd name="T87" fmla="*/ 20 h 111"/>
              <a:gd name="T88" fmla="*/ 15 w 76"/>
              <a:gd name="T89" fmla="*/ 29 h 111"/>
              <a:gd name="T90" fmla="*/ 13 w 76"/>
              <a:gd name="T91" fmla="*/ 40 h 111"/>
              <a:gd name="T92" fmla="*/ 15 w 76"/>
              <a:gd name="T93" fmla="*/ 51 h 111"/>
              <a:gd name="T94" fmla="*/ 21 w 76"/>
              <a:gd name="T95" fmla="*/ 60 h 111"/>
              <a:gd name="T96" fmla="*/ 29 w 76"/>
              <a:gd name="T97" fmla="*/ 66 h 111"/>
              <a:gd name="T98" fmla="*/ 40 w 76"/>
              <a:gd name="T99" fmla="*/ 68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6" h="111">
                <a:moveTo>
                  <a:pt x="36" y="79"/>
                </a:moveTo>
                <a:cubicBezTo>
                  <a:pt x="30" y="79"/>
                  <a:pt x="26" y="78"/>
                  <a:pt x="21" y="76"/>
                </a:cubicBezTo>
                <a:cubicBezTo>
                  <a:pt x="17" y="74"/>
                  <a:pt x="13" y="71"/>
                  <a:pt x="10" y="67"/>
                </a:cubicBezTo>
                <a:cubicBezTo>
                  <a:pt x="7" y="63"/>
                  <a:pt x="4" y="59"/>
                  <a:pt x="3" y="54"/>
                </a:cubicBezTo>
                <a:cubicBezTo>
                  <a:pt x="1" y="50"/>
                  <a:pt x="0" y="45"/>
                  <a:pt x="0" y="40"/>
                </a:cubicBezTo>
                <a:cubicBezTo>
                  <a:pt x="0" y="34"/>
                  <a:pt x="1" y="29"/>
                  <a:pt x="3" y="24"/>
                </a:cubicBezTo>
                <a:cubicBezTo>
                  <a:pt x="4" y="19"/>
                  <a:pt x="7" y="15"/>
                  <a:pt x="10" y="12"/>
                </a:cubicBezTo>
                <a:cubicBezTo>
                  <a:pt x="13" y="8"/>
                  <a:pt x="17" y="5"/>
                  <a:pt x="21" y="3"/>
                </a:cubicBezTo>
                <a:cubicBezTo>
                  <a:pt x="26" y="1"/>
                  <a:pt x="31" y="0"/>
                  <a:pt x="36" y="0"/>
                </a:cubicBezTo>
                <a:cubicBezTo>
                  <a:pt x="42" y="0"/>
                  <a:pt x="48" y="1"/>
                  <a:pt x="53" y="4"/>
                </a:cubicBezTo>
                <a:cubicBezTo>
                  <a:pt x="57" y="8"/>
                  <a:pt x="61" y="12"/>
                  <a:pt x="65" y="16"/>
                </a:cubicBezTo>
                <a:cubicBezTo>
                  <a:pt x="65" y="1"/>
                  <a:pt x="65" y="1"/>
                  <a:pt x="65" y="1"/>
                </a:cubicBezTo>
                <a:cubicBezTo>
                  <a:pt x="76" y="1"/>
                  <a:pt x="76" y="1"/>
                  <a:pt x="76" y="1"/>
                </a:cubicBezTo>
                <a:cubicBezTo>
                  <a:pt x="76" y="77"/>
                  <a:pt x="76" y="77"/>
                  <a:pt x="76" y="77"/>
                </a:cubicBezTo>
                <a:cubicBezTo>
                  <a:pt x="76" y="83"/>
                  <a:pt x="75" y="87"/>
                  <a:pt x="73" y="92"/>
                </a:cubicBezTo>
                <a:cubicBezTo>
                  <a:pt x="71" y="96"/>
                  <a:pt x="68" y="99"/>
                  <a:pt x="65" y="102"/>
                </a:cubicBezTo>
                <a:cubicBezTo>
                  <a:pt x="61" y="105"/>
                  <a:pt x="57" y="107"/>
                  <a:pt x="52" y="109"/>
                </a:cubicBezTo>
                <a:cubicBezTo>
                  <a:pt x="47" y="110"/>
                  <a:pt x="42" y="111"/>
                  <a:pt x="37" y="111"/>
                </a:cubicBezTo>
                <a:cubicBezTo>
                  <a:pt x="28" y="111"/>
                  <a:pt x="21" y="109"/>
                  <a:pt x="16" y="106"/>
                </a:cubicBezTo>
                <a:cubicBezTo>
                  <a:pt x="10" y="103"/>
                  <a:pt x="6" y="99"/>
                  <a:pt x="2" y="94"/>
                </a:cubicBezTo>
                <a:cubicBezTo>
                  <a:pt x="9" y="87"/>
                  <a:pt x="9" y="87"/>
                  <a:pt x="9" y="87"/>
                </a:cubicBezTo>
                <a:cubicBezTo>
                  <a:pt x="12" y="92"/>
                  <a:pt x="16" y="95"/>
                  <a:pt x="21" y="98"/>
                </a:cubicBezTo>
                <a:cubicBezTo>
                  <a:pt x="26" y="100"/>
                  <a:pt x="31" y="101"/>
                  <a:pt x="37" y="101"/>
                </a:cubicBezTo>
                <a:cubicBezTo>
                  <a:pt x="40" y="101"/>
                  <a:pt x="44" y="100"/>
                  <a:pt x="47" y="99"/>
                </a:cubicBezTo>
                <a:cubicBezTo>
                  <a:pt x="50" y="98"/>
                  <a:pt x="53" y="97"/>
                  <a:pt x="55" y="95"/>
                </a:cubicBezTo>
                <a:cubicBezTo>
                  <a:pt x="58" y="93"/>
                  <a:pt x="60" y="91"/>
                  <a:pt x="61" y="88"/>
                </a:cubicBezTo>
                <a:cubicBezTo>
                  <a:pt x="62" y="85"/>
                  <a:pt x="63" y="81"/>
                  <a:pt x="63" y="77"/>
                </a:cubicBezTo>
                <a:cubicBezTo>
                  <a:pt x="63" y="64"/>
                  <a:pt x="63" y="64"/>
                  <a:pt x="63" y="64"/>
                </a:cubicBezTo>
                <a:cubicBezTo>
                  <a:pt x="62" y="66"/>
                  <a:pt x="60" y="68"/>
                  <a:pt x="58" y="70"/>
                </a:cubicBezTo>
                <a:cubicBezTo>
                  <a:pt x="56" y="72"/>
                  <a:pt x="54" y="74"/>
                  <a:pt x="51" y="75"/>
                </a:cubicBezTo>
                <a:cubicBezTo>
                  <a:pt x="49" y="76"/>
                  <a:pt x="46" y="77"/>
                  <a:pt x="44" y="78"/>
                </a:cubicBezTo>
                <a:cubicBezTo>
                  <a:pt x="41" y="79"/>
                  <a:pt x="38" y="79"/>
                  <a:pt x="36" y="79"/>
                </a:cubicBezTo>
                <a:close/>
                <a:moveTo>
                  <a:pt x="40" y="68"/>
                </a:moveTo>
                <a:cubicBezTo>
                  <a:pt x="42" y="68"/>
                  <a:pt x="45" y="68"/>
                  <a:pt x="48" y="67"/>
                </a:cubicBezTo>
                <a:cubicBezTo>
                  <a:pt x="50" y="66"/>
                  <a:pt x="53" y="65"/>
                  <a:pt x="55" y="63"/>
                </a:cubicBezTo>
                <a:cubicBezTo>
                  <a:pt x="57" y="61"/>
                  <a:pt x="59" y="59"/>
                  <a:pt x="60" y="57"/>
                </a:cubicBezTo>
                <a:cubicBezTo>
                  <a:pt x="62" y="55"/>
                  <a:pt x="63" y="53"/>
                  <a:pt x="63" y="51"/>
                </a:cubicBezTo>
                <a:cubicBezTo>
                  <a:pt x="63" y="29"/>
                  <a:pt x="63" y="29"/>
                  <a:pt x="63" y="29"/>
                </a:cubicBezTo>
                <a:cubicBezTo>
                  <a:pt x="62" y="26"/>
                  <a:pt x="61" y="24"/>
                  <a:pt x="59" y="22"/>
                </a:cubicBezTo>
                <a:cubicBezTo>
                  <a:pt x="57" y="20"/>
                  <a:pt x="55" y="18"/>
                  <a:pt x="53" y="16"/>
                </a:cubicBezTo>
                <a:cubicBezTo>
                  <a:pt x="51" y="14"/>
                  <a:pt x="49" y="13"/>
                  <a:pt x="46" y="12"/>
                </a:cubicBezTo>
                <a:cubicBezTo>
                  <a:pt x="44" y="11"/>
                  <a:pt x="41" y="11"/>
                  <a:pt x="38" y="11"/>
                </a:cubicBezTo>
                <a:cubicBezTo>
                  <a:pt x="35" y="11"/>
                  <a:pt x="31" y="12"/>
                  <a:pt x="28" y="13"/>
                </a:cubicBezTo>
                <a:cubicBezTo>
                  <a:pt x="25" y="15"/>
                  <a:pt x="22" y="17"/>
                  <a:pt x="20" y="20"/>
                </a:cubicBezTo>
                <a:cubicBezTo>
                  <a:pt x="18" y="23"/>
                  <a:pt x="16" y="26"/>
                  <a:pt x="15" y="29"/>
                </a:cubicBezTo>
                <a:cubicBezTo>
                  <a:pt x="14" y="33"/>
                  <a:pt x="13" y="36"/>
                  <a:pt x="13" y="40"/>
                </a:cubicBezTo>
                <a:cubicBezTo>
                  <a:pt x="13" y="44"/>
                  <a:pt x="14" y="47"/>
                  <a:pt x="15" y="51"/>
                </a:cubicBezTo>
                <a:cubicBezTo>
                  <a:pt x="17" y="54"/>
                  <a:pt x="19" y="57"/>
                  <a:pt x="21" y="60"/>
                </a:cubicBezTo>
                <a:cubicBezTo>
                  <a:pt x="23" y="62"/>
                  <a:pt x="26" y="64"/>
                  <a:pt x="29" y="66"/>
                </a:cubicBezTo>
                <a:cubicBezTo>
                  <a:pt x="32" y="68"/>
                  <a:pt x="36" y="68"/>
                  <a:pt x="40" y="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Freeform 93"/>
          <p:cNvSpPr>
            <a:spLocks noEditPoints="1"/>
          </p:cNvSpPr>
          <p:nvPr/>
        </p:nvSpPr>
        <p:spPr bwMode="auto">
          <a:xfrm>
            <a:off x="8434917" y="3647544"/>
            <a:ext cx="90488" cy="92075"/>
          </a:xfrm>
          <a:custGeom>
            <a:avLst/>
            <a:gdLst>
              <a:gd name="T0" fmla="*/ 39 w 78"/>
              <a:gd name="T1" fmla="*/ 80 h 80"/>
              <a:gd name="T2" fmla="*/ 23 w 78"/>
              <a:gd name="T3" fmla="*/ 76 h 80"/>
              <a:gd name="T4" fmla="*/ 11 w 78"/>
              <a:gd name="T5" fmla="*/ 68 h 80"/>
              <a:gd name="T6" fmla="*/ 3 w 78"/>
              <a:gd name="T7" fmla="*/ 55 h 80"/>
              <a:gd name="T8" fmla="*/ 0 w 78"/>
              <a:gd name="T9" fmla="*/ 40 h 80"/>
              <a:gd name="T10" fmla="*/ 3 w 78"/>
              <a:gd name="T11" fmla="*/ 24 h 80"/>
              <a:gd name="T12" fmla="*/ 11 w 78"/>
              <a:gd name="T13" fmla="*/ 12 h 80"/>
              <a:gd name="T14" fmla="*/ 23 w 78"/>
              <a:gd name="T15" fmla="*/ 3 h 80"/>
              <a:gd name="T16" fmla="*/ 39 w 78"/>
              <a:gd name="T17" fmla="*/ 0 h 80"/>
              <a:gd name="T18" fmla="*/ 55 w 78"/>
              <a:gd name="T19" fmla="*/ 3 h 80"/>
              <a:gd name="T20" fmla="*/ 67 w 78"/>
              <a:gd name="T21" fmla="*/ 12 h 80"/>
              <a:gd name="T22" fmla="*/ 75 w 78"/>
              <a:gd name="T23" fmla="*/ 24 h 80"/>
              <a:gd name="T24" fmla="*/ 78 w 78"/>
              <a:gd name="T25" fmla="*/ 39 h 80"/>
              <a:gd name="T26" fmla="*/ 78 w 78"/>
              <a:gd name="T27" fmla="*/ 42 h 80"/>
              <a:gd name="T28" fmla="*/ 77 w 78"/>
              <a:gd name="T29" fmla="*/ 44 h 80"/>
              <a:gd name="T30" fmla="*/ 14 w 78"/>
              <a:gd name="T31" fmla="*/ 44 h 80"/>
              <a:gd name="T32" fmla="*/ 16 w 78"/>
              <a:gd name="T33" fmla="*/ 54 h 80"/>
              <a:gd name="T34" fmla="*/ 22 w 78"/>
              <a:gd name="T35" fmla="*/ 63 h 80"/>
              <a:gd name="T36" fmla="*/ 30 w 78"/>
              <a:gd name="T37" fmla="*/ 68 h 80"/>
              <a:gd name="T38" fmla="*/ 40 w 78"/>
              <a:gd name="T39" fmla="*/ 70 h 80"/>
              <a:gd name="T40" fmla="*/ 46 w 78"/>
              <a:gd name="T41" fmla="*/ 69 h 80"/>
              <a:gd name="T42" fmla="*/ 53 w 78"/>
              <a:gd name="T43" fmla="*/ 66 h 80"/>
              <a:gd name="T44" fmla="*/ 58 w 78"/>
              <a:gd name="T45" fmla="*/ 62 h 80"/>
              <a:gd name="T46" fmla="*/ 62 w 78"/>
              <a:gd name="T47" fmla="*/ 57 h 80"/>
              <a:gd name="T48" fmla="*/ 73 w 78"/>
              <a:gd name="T49" fmla="*/ 60 h 80"/>
              <a:gd name="T50" fmla="*/ 67 w 78"/>
              <a:gd name="T51" fmla="*/ 68 h 80"/>
              <a:gd name="T52" fmla="*/ 60 w 78"/>
              <a:gd name="T53" fmla="*/ 74 h 80"/>
              <a:gd name="T54" fmla="*/ 50 w 78"/>
              <a:gd name="T55" fmla="*/ 78 h 80"/>
              <a:gd name="T56" fmla="*/ 39 w 78"/>
              <a:gd name="T57" fmla="*/ 80 h 80"/>
              <a:gd name="T58" fmla="*/ 66 w 78"/>
              <a:gd name="T59" fmla="*/ 34 h 80"/>
              <a:gd name="T60" fmla="*/ 63 w 78"/>
              <a:gd name="T61" fmla="*/ 24 h 80"/>
              <a:gd name="T62" fmla="*/ 57 w 78"/>
              <a:gd name="T63" fmla="*/ 16 h 80"/>
              <a:gd name="T64" fmla="*/ 49 w 78"/>
              <a:gd name="T65" fmla="*/ 11 h 80"/>
              <a:gd name="T66" fmla="*/ 39 w 78"/>
              <a:gd name="T67" fmla="*/ 9 h 80"/>
              <a:gd name="T68" fmla="*/ 30 w 78"/>
              <a:gd name="T69" fmla="*/ 11 h 80"/>
              <a:gd name="T70" fmla="*/ 21 w 78"/>
              <a:gd name="T71" fmla="*/ 16 h 80"/>
              <a:gd name="T72" fmla="*/ 16 w 78"/>
              <a:gd name="T73" fmla="*/ 24 h 80"/>
              <a:gd name="T74" fmla="*/ 13 w 78"/>
              <a:gd name="T75" fmla="*/ 34 h 80"/>
              <a:gd name="T76" fmla="*/ 66 w 78"/>
              <a:gd name="T77" fmla="*/ 34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8" h="80">
                <a:moveTo>
                  <a:pt x="39" y="80"/>
                </a:moveTo>
                <a:cubicBezTo>
                  <a:pt x="33" y="80"/>
                  <a:pt x="28" y="78"/>
                  <a:pt x="23" y="76"/>
                </a:cubicBezTo>
                <a:cubicBezTo>
                  <a:pt x="18" y="74"/>
                  <a:pt x="14" y="71"/>
                  <a:pt x="11" y="68"/>
                </a:cubicBezTo>
                <a:cubicBezTo>
                  <a:pt x="7" y="64"/>
                  <a:pt x="5" y="60"/>
                  <a:pt x="3" y="55"/>
                </a:cubicBezTo>
                <a:cubicBezTo>
                  <a:pt x="1" y="50"/>
                  <a:pt x="0" y="45"/>
                  <a:pt x="0" y="40"/>
                </a:cubicBezTo>
                <a:cubicBezTo>
                  <a:pt x="0" y="34"/>
                  <a:pt x="1" y="29"/>
                  <a:pt x="3" y="24"/>
                </a:cubicBezTo>
                <a:cubicBezTo>
                  <a:pt x="5" y="19"/>
                  <a:pt x="7" y="15"/>
                  <a:pt x="11" y="12"/>
                </a:cubicBezTo>
                <a:cubicBezTo>
                  <a:pt x="14" y="8"/>
                  <a:pt x="18" y="5"/>
                  <a:pt x="23" y="3"/>
                </a:cubicBezTo>
                <a:cubicBezTo>
                  <a:pt x="28" y="1"/>
                  <a:pt x="33" y="0"/>
                  <a:pt x="39" y="0"/>
                </a:cubicBezTo>
                <a:cubicBezTo>
                  <a:pt x="45" y="0"/>
                  <a:pt x="50" y="1"/>
                  <a:pt x="55" y="3"/>
                </a:cubicBezTo>
                <a:cubicBezTo>
                  <a:pt x="60" y="5"/>
                  <a:pt x="64" y="8"/>
                  <a:pt x="67" y="12"/>
                </a:cubicBezTo>
                <a:cubicBezTo>
                  <a:pt x="71" y="15"/>
                  <a:pt x="73" y="19"/>
                  <a:pt x="75" y="24"/>
                </a:cubicBezTo>
                <a:cubicBezTo>
                  <a:pt x="77" y="29"/>
                  <a:pt x="78" y="34"/>
                  <a:pt x="78" y="39"/>
                </a:cubicBezTo>
                <a:cubicBezTo>
                  <a:pt x="78" y="40"/>
                  <a:pt x="78" y="41"/>
                  <a:pt x="78" y="42"/>
                </a:cubicBezTo>
                <a:cubicBezTo>
                  <a:pt x="78" y="43"/>
                  <a:pt x="78" y="43"/>
                  <a:pt x="77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48"/>
                  <a:pt x="15" y="51"/>
                  <a:pt x="16" y="54"/>
                </a:cubicBezTo>
                <a:cubicBezTo>
                  <a:pt x="18" y="58"/>
                  <a:pt x="20" y="60"/>
                  <a:pt x="22" y="63"/>
                </a:cubicBezTo>
                <a:cubicBezTo>
                  <a:pt x="24" y="65"/>
                  <a:pt x="27" y="67"/>
                  <a:pt x="30" y="68"/>
                </a:cubicBezTo>
                <a:cubicBezTo>
                  <a:pt x="33" y="69"/>
                  <a:pt x="36" y="70"/>
                  <a:pt x="40" y="70"/>
                </a:cubicBezTo>
                <a:cubicBezTo>
                  <a:pt x="42" y="70"/>
                  <a:pt x="44" y="69"/>
                  <a:pt x="46" y="69"/>
                </a:cubicBezTo>
                <a:cubicBezTo>
                  <a:pt x="49" y="68"/>
                  <a:pt x="51" y="67"/>
                  <a:pt x="53" y="66"/>
                </a:cubicBezTo>
                <a:cubicBezTo>
                  <a:pt x="55" y="65"/>
                  <a:pt x="57" y="64"/>
                  <a:pt x="58" y="62"/>
                </a:cubicBezTo>
                <a:cubicBezTo>
                  <a:pt x="60" y="61"/>
                  <a:pt x="61" y="59"/>
                  <a:pt x="62" y="57"/>
                </a:cubicBezTo>
                <a:cubicBezTo>
                  <a:pt x="73" y="60"/>
                  <a:pt x="73" y="60"/>
                  <a:pt x="73" y="60"/>
                </a:cubicBezTo>
                <a:cubicBezTo>
                  <a:pt x="71" y="63"/>
                  <a:pt x="70" y="66"/>
                  <a:pt x="67" y="68"/>
                </a:cubicBezTo>
                <a:cubicBezTo>
                  <a:pt x="65" y="70"/>
                  <a:pt x="63" y="72"/>
                  <a:pt x="60" y="74"/>
                </a:cubicBezTo>
                <a:cubicBezTo>
                  <a:pt x="57" y="76"/>
                  <a:pt x="54" y="77"/>
                  <a:pt x="50" y="78"/>
                </a:cubicBezTo>
                <a:cubicBezTo>
                  <a:pt x="47" y="79"/>
                  <a:pt x="43" y="80"/>
                  <a:pt x="39" y="80"/>
                </a:cubicBezTo>
                <a:close/>
                <a:moveTo>
                  <a:pt x="66" y="34"/>
                </a:moveTo>
                <a:cubicBezTo>
                  <a:pt x="65" y="31"/>
                  <a:pt x="64" y="27"/>
                  <a:pt x="63" y="24"/>
                </a:cubicBezTo>
                <a:cubicBezTo>
                  <a:pt x="61" y="21"/>
                  <a:pt x="59" y="19"/>
                  <a:pt x="57" y="16"/>
                </a:cubicBezTo>
                <a:cubicBezTo>
                  <a:pt x="55" y="14"/>
                  <a:pt x="52" y="13"/>
                  <a:pt x="49" y="11"/>
                </a:cubicBezTo>
                <a:cubicBezTo>
                  <a:pt x="46" y="10"/>
                  <a:pt x="43" y="9"/>
                  <a:pt x="39" y="9"/>
                </a:cubicBezTo>
                <a:cubicBezTo>
                  <a:pt x="36" y="9"/>
                  <a:pt x="33" y="10"/>
                  <a:pt x="30" y="11"/>
                </a:cubicBezTo>
                <a:cubicBezTo>
                  <a:pt x="26" y="13"/>
                  <a:pt x="24" y="14"/>
                  <a:pt x="21" y="16"/>
                </a:cubicBezTo>
                <a:cubicBezTo>
                  <a:pt x="19" y="19"/>
                  <a:pt x="17" y="21"/>
                  <a:pt x="16" y="24"/>
                </a:cubicBezTo>
                <a:cubicBezTo>
                  <a:pt x="14" y="27"/>
                  <a:pt x="14" y="31"/>
                  <a:pt x="13" y="34"/>
                </a:cubicBezTo>
                <a:cubicBezTo>
                  <a:pt x="66" y="34"/>
                  <a:pt x="66" y="34"/>
                  <a:pt x="66" y="3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Freeform 94"/>
          <p:cNvSpPr>
            <a:spLocks/>
          </p:cNvSpPr>
          <p:nvPr/>
        </p:nvSpPr>
        <p:spPr bwMode="auto">
          <a:xfrm>
            <a:off x="8533342" y="3618969"/>
            <a:ext cx="52388" cy="119063"/>
          </a:xfrm>
          <a:custGeom>
            <a:avLst/>
            <a:gdLst>
              <a:gd name="T0" fmla="*/ 46 w 46"/>
              <a:gd name="T1" fmla="*/ 99 h 104"/>
              <a:gd name="T2" fmla="*/ 43 w 46"/>
              <a:gd name="T3" fmla="*/ 101 h 104"/>
              <a:gd name="T4" fmla="*/ 39 w 46"/>
              <a:gd name="T5" fmla="*/ 102 h 104"/>
              <a:gd name="T6" fmla="*/ 34 w 46"/>
              <a:gd name="T7" fmla="*/ 104 h 104"/>
              <a:gd name="T8" fmla="*/ 28 w 46"/>
              <a:gd name="T9" fmla="*/ 104 h 104"/>
              <a:gd name="T10" fmla="*/ 15 w 46"/>
              <a:gd name="T11" fmla="*/ 100 h 104"/>
              <a:gd name="T12" fmla="*/ 10 w 46"/>
              <a:gd name="T13" fmla="*/ 88 h 104"/>
              <a:gd name="T14" fmla="*/ 10 w 46"/>
              <a:gd name="T15" fmla="*/ 36 h 104"/>
              <a:gd name="T16" fmla="*/ 0 w 46"/>
              <a:gd name="T17" fmla="*/ 36 h 104"/>
              <a:gd name="T18" fmla="*/ 0 w 46"/>
              <a:gd name="T19" fmla="*/ 26 h 104"/>
              <a:gd name="T20" fmla="*/ 10 w 46"/>
              <a:gd name="T21" fmla="*/ 26 h 104"/>
              <a:gd name="T22" fmla="*/ 10 w 46"/>
              <a:gd name="T23" fmla="*/ 0 h 104"/>
              <a:gd name="T24" fmla="*/ 23 w 46"/>
              <a:gd name="T25" fmla="*/ 0 h 104"/>
              <a:gd name="T26" fmla="*/ 23 w 46"/>
              <a:gd name="T27" fmla="*/ 26 h 104"/>
              <a:gd name="T28" fmla="*/ 40 w 46"/>
              <a:gd name="T29" fmla="*/ 26 h 104"/>
              <a:gd name="T30" fmla="*/ 40 w 46"/>
              <a:gd name="T31" fmla="*/ 36 h 104"/>
              <a:gd name="T32" fmla="*/ 23 w 46"/>
              <a:gd name="T33" fmla="*/ 36 h 104"/>
              <a:gd name="T34" fmla="*/ 23 w 46"/>
              <a:gd name="T35" fmla="*/ 84 h 104"/>
              <a:gd name="T36" fmla="*/ 26 w 46"/>
              <a:gd name="T37" fmla="*/ 90 h 104"/>
              <a:gd name="T38" fmla="*/ 32 w 46"/>
              <a:gd name="T39" fmla="*/ 92 h 104"/>
              <a:gd name="T40" fmla="*/ 39 w 46"/>
              <a:gd name="T41" fmla="*/ 91 h 104"/>
              <a:gd name="T42" fmla="*/ 43 w 46"/>
              <a:gd name="T43" fmla="*/ 89 h 104"/>
              <a:gd name="T44" fmla="*/ 46 w 46"/>
              <a:gd name="T45" fmla="*/ 99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6" h="104">
                <a:moveTo>
                  <a:pt x="46" y="99"/>
                </a:moveTo>
                <a:cubicBezTo>
                  <a:pt x="46" y="100"/>
                  <a:pt x="44" y="100"/>
                  <a:pt x="43" y="101"/>
                </a:cubicBezTo>
                <a:cubicBezTo>
                  <a:pt x="42" y="101"/>
                  <a:pt x="40" y="102"/>
                  <a:pt x="39" y="102"/>
                </a:cubicBezTo>
                <a:cubicBezTo>
                  <a:pt x="37" y="103"/>
                  <a:pt x="35" y="103"/>
                  <a:pt x="34" y="104"/>
                </a:cubicBezTo>
                <a:cubicBezTo>
                  <a:pt x="32" y="104"/>
                  <a:pt x="30" y="104"/>
                  <a:pt x="28" y="104"/>
                </a:cubicBezTo>
                <a:cubicBezTo>
                  <a:pt x="23" y="104"/>
                  <a:pt x="19" y="103"/>
                  <a:pt x="15" y="100"/>
                </a:cubicBezTo>
                <a:cubicBezTo>
                  <a:pt x="12" y="98"/>
                  <a:pt x="10" y="93"/>
                  <a:pt x="10" y="88"/>
                </a:cubicBezTo>
                <a:cubicBezTo>
                  <a:pt x="10" y="36"/>
                  <a:pt x="10" y="36"/>
                  <a:pt x="1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6"/>
                  <a:pt x="0" y="26"/>
                  <a:pt x="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0"/>
                  <a:pt x="10" y="0"/>
                  <a:pt x="1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26"/>
                  <a:pt x="23" y="26"/>
                  <a:pt x="23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36"/>
                  <a:pt x="40" y="36"/>
                  <a:pt x="40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84"/>
                  <a:pt x="23" y="84"/>
                  <a:pt x="23" y="84"/>
                </a:cubicBezTo>
                <a:cubicBezTo>
                  <a:pt x="23" y="87"/>
                  <a:pt x="24" y="89"/>
                  <a:pt x="26" y="90"/>
                </a:cubicBezTo>
                <a:cubicBezTo>
                  <a:pt x="28" y="91"/>
                  <a:pt x="30" y="92"/>
                  <a:pt x="32" y="92"/>
                </a:cubicBezTo>
                <a:cubicBezTo>
                  <a:pt x="34" y="92"/>
                  <a:pt x="37" y="92"/>
                  <a:pt x="39" y="91"/>
                </a:cubicBezTo>
                <a:cubicBezTo>
                  <a:pt x="41" y="90"/>
                  <a:pt x="42" y="89"/>
                  <a:pt x="43" y="89"/>
                </a:cubicBezTo>
                <a:cubicBezTo>
                  <a:pt x="46" y="99"/>
                  <a:pt x="46" y="99"/>
                  <a:pt x="46" y="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Freeform 95"/>
          <p:cNvSpPr>
            <a:spLocks/>
          </p:cNvSpPr>
          <p:nvPr/>
        </p:nvSpPr>
        <p:spPr bwMode="auto">
          <a:xfrm>
            <a:off x="8598429" y="3718982"/>
            <a:ext cx="15875" cy="31750"/>
          </a:xfrm>
          <a:custGeom>
            <a:avLst/>
            <a:gdLst>
              <a:gd name="T0" fmla="*/ 2 w 10"/>
              <a:gd name="T1" fmla="*/ 20 h 20"/>
              <a:gd name="T2" fmla="*/ 4 w 10"/>
              <a:gd name="T3" fmla="*/ 11 h 20"/>
              <a:gd name="T4" fmla="*/ 0 w 10"/>
              <a:gd name="T5" fmla="*/ 11 h 20"/>
              <a:gd name="T6" fmla="*/ 0 w 10"/>
              <a:gd name="T7" fmla="*/ 0 h 20"/>
              <a:gd name="T8" fmla="*/ 10 w 10"/>
              <a:gd name="T9" fmla="*/ 0 h 20"/>
              <a:gd name="T10" fmla="*/ 10 w 10"/>
              <a:gd name="T11" fmla="*/ 11 h 20"/>
              <a:gd name="T12" fmla="*/ 6 w 10"/>
              <a:gd name="T13" fmla="*/ 20 h 20"/>
              <a:gd name="T14" fmla="*/ 2 w 10"/>
              <a:gd name="T15" fmla="*/ 20 h 20"/>
              <a:gd name="T16" fmla="*/ 2 w 10"/>
              <a:gd name="T17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" h="20">
                <a:moveTo>
                  <a:pt x="2" y="20"/>
                </a:moveTo>
                <a:lnTo>
                  <a:pt x="4" y="11"/>
                </a:lnTo>
                <a:lnTo>
                  <a:pt x="0" y="11"/>
                </a:lnTo>
                <a:lnTo>
                  <a:pt x="0" y="0"/>
                </a:lnTo>
                <a:lnTo>
                  <a:pt x="10" y="0"/>
                </a:lnTo>
                <a:lnTo>
                  <a:pt x="10" y="11"/>
                </a:lnTo>
                <a:lnTo>
                  <a:pt x="6" y="20"/>
                </a:lnTo>
                <a:lnTo>
                  <a:pt x="2" y="20"/>
                </a:lnTo>
                <a:lnTo>
                  <a:pt x="2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Freeform 96"/>
          <p:cNvSpPr>
            <a:spLocks noEditPoints="1"/>
          </p:cNvSpPr>
          <p:nvPr/>
        </p:nvSpPr>
        <p:spPr bwMode="auto">
          <a:xfrm>
            <a:off x="8679392" y="3612619"/>
            <a:ext cx="15875" cy="123825"/>
          </a:xfrm>
          <a:custGeom>
            <a:avLst/>
            <a:gdLst>
              <a:gd name="T0" fmla="*/ 0 w 10"/>
              <a:gd name="T1" fmla="*/ 78 h 78"/>
              <a:gd name="T2" fmla="*/ 0 w 10"/>
              <a:gd name="T3" fmla="*/ 23 h 78"/>
              <a:gd name="T4" fmla="*/ 10 w 10"/>
              <a:gd name="T5" fmla="*/ 23 h 78"/>
              <a:gd name="T6" fmla="*/ 10 w 10"/>
              <a:gd name="T7" fmla="*/ 78 h 78"/>
              <a:gd name="T8" fmla="*/ 0 w 10"/>
              <a:gd name="T9" fmla="*/ 78 h 78"/>
              <a:gd name="T10" fmla="*/ 0 w 10"/>
              <a:gd name="T11" fmla="*/ 78 h 78"/>
              <a:gd name="T12" fmla="*/ 0 w 10"/>
              <a:gd name="T13" fmla="*/ 12 h 78"/>
              <a:gd name="T14" fmla="*/ 0 w 10"/>
              <a:gd name="T15" fmla="*/ 0 h 78"/>
              <a:gd name="T16" fmla="*/ 10 w 10"/>
              <a:gd name="T17" fmla="*/ 0 h 78"/>
              <a:gd name="T18" fmla="*/ 10 w 10"/>
              <a:gd name="T19" fmla="*/ 12 h 78"/>
              <a:gd name="T20" fmla="*/ 0 w 10"/>
              <a:gd name="T21" fmla="*/ 12 h 78"/>
              <a:gd name="T22" fmla="*/ 0 w 10"/>
              <a:gd name="T23" fmla="*/ 12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" h="78">
                <a:moveTo>
                  <a:pt x="0" y="78"/>
                </a:moveTo>
                <a:lnTo>
                  <a:pt x="0" y="23"/>
                </a:lnTo>
                <a:lnTo>
                  <a:pt x="10" y="23"/>
                </a:lnTo>
                <a:lnTo>
                  <a:pt x="10" y="78"/>
                </a:lnTo>
                <a:lnTo>
                  <a:pt x="0" y="78"/>
                </a:lnTo>
                <a:lnTo>
                  <a:pt x="0" y="78"/>
                </a:lnTo>
                <a:close/>
                <a:moveTo>
                  <a:pt x="0" y="12"/>
                </a:moveTo>
                <a:lnTo>
                  <a:pt x="0" y="0"/>
                </a:lnTo>
                <a:lnTo>
                  <a:pt x="10" y="0"/>
                </a:lnTo>
                <a:lnTo>
                  <a:pt x="10" y="12"/>
                </a:lnTo>
                <a:lnTo>
                  <a:pt x="0" y="12"/>
                </a:lnTo>
                <a:lnTo>
                  <a:pt x="0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Freeform 97"/>
          <p:cNvSpPr>
            <a:spLocks/>
          </p:cNvSpPr>
          <p:nvPr/>
        </p:nvSpPr>
        <p:spPr bwMode="auto">
          <a:xfrm>
            <a:off x="8719079" y="3647544"/>
            <a:ext cx="133350" cy="88900"/>
          </a:xfrm>
          <a:custGeom>
            <a:avLst/>
            <a:gdLst>
              <a:gd name="T0" fmla="*/ 116 w 116"/>
              <a:gd name="T1" fmla="*/ 78 h 78"/>
              <a:gd name="T2" fmla="*/ 103 w 116"/>
              <a:gd name="T3" fmla="*/ 78 h 78"/>
              <a:gd name="T4" fmla="*/ 103 w 116"/>
              <a:gd name="T5" fmla="*/ 35 h 78"/>
              <a:gd name="T6" fmla="*/ 99 w 116"/>
              <a:gd name="T7" fmla="*/ 17 h 78"/>
              <a:gd name="T8" fmla="*/ 87 w 116"/>
              <a:gd name="T9" fmla="*/ 11 h 78"/>
              <a:gd name="T10" fmla="*/ 73 w 116"/>
              <a:gd name="T11" fmla="*/ 17 h 78"/>
              <a:gd name="T12" fmla="*/ 64 w 116"/>
              <a:gd name="T13" fmla="*/ 32 h 78"/>
              <a:gd name="T14" fmla="*/ 64 w 116"/>
              <a:gd name="T15" fmla="*/ 78 h 78"/>
              <a:gd name="T16" fmla="*/ 51 w 116"/>
              <a:gd name="T17" fmla="*/ 78 h 78"/>
              <a:gd name="T18" fmla="*/ 51 w 116"/>
              <a:gd name="T19" fmla="*/ 35 h 78"/>
              <a:gd name="T20" fmla="*/ 47 w 116"/>
              <a:gd name="T21" fmla="*/ 17 h 78"/>
              <a:gd name="T22" fmla="*/ 36 w 116"/>
              <a:gd name="T23" fmla="*/ 11 h 78"/>
              <a:gd name="T24" fmla="*/ 22 w 116"/>
              <a:gd name="T25" fmla="*/ 17 h 78"/>
              <a:gd name="T26" fmla="*/ 13 w 116"/>
              <a:gd name="T27" fmla="*/ 32 h 78"/>
              <a:gd name="T28" fmla="*/ 13 w 116"/>
              <a:gd name="T29" fmla="*/ 78 h 78"/>
              <a:gd name="T30" fmla="*/ 0 w 116"/>
              <a:gd name="T31" fmla="*/ 78 h 78"/>
              <a:gd name="T32" fmla="*/ 0 w 116"/>
              <a:gd name="T33" fmla="*/ 1 h 78"/>
              <a:gd name="T34" fmla="*/ 12 w 116"/>
              <a:gd name="T35" fmla="*/ 1 h 78"/>
              <a:gd name="T36" fmla="*/ 12 w 116"/>
              <a:gd name="T37" fmla="*/ 18 h 78"/>
              <a:gd name="T38" fmla="*/ 24 w 116"/>
              <a:gd name="T39" fmla="*/ 4 h 78"/>
              <a:gd name="T40" fmla="*/ 41 w 116"/>
              <a:gd name="T41" fmla="*/ 0 h 78"/>
              <a:gd name="T42" fmla="*/ 56 w 116"/>
              <a:gd name="T43" fmla="*/ 5 h 78"/>
              <a:gd name="T44" fmla="*/ 63 w 116"/>
              <a:gd name="T45" fmla="*/ 18 h 78"/>
              <a:gd name="T46" fmla="*/ 93 w 116"/>
              <a:gd name="T47" fmla="*/ 0 h 78"/>
              <a:gd name="T48" fmla="*/ 104 w 116"/>
              <a:gd name="T49" fmla="*/ 2 h 78"/>
              <a:gd name="T50" fmla="*/ 111 w 116"/>
              <a:gd name="T51" fmla="*/ 9 h 78"/>
              <a:gd name="T52" fmla="*/ 115 w 116"/>
              <a:gd name="T53" fmla="*/ 19 h 78"/>
              <a:gd name="T54" fmla="*/ 116 w 116"/>
              <a:gd name="T55" fmla="*/ 32 h 78"/>
              <a:gd name="T56" fmla="*/ 116 w 116"/>
              <a:gd name="T57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16" h="78">
                <a:moveTo>
                  <a:pt x="116" y="78"/>
                </a:moveTo>
                <a:cubicBezTo>
                  <a:pt x="103" y="78"/>
                  <a:pt x="103" y="78"/>
                  <a:pt x="103" y="78"/>
                </a:cubicBezTo>
                <a:cubicBezTo>
                  <a:pt x="103" y="35"/>
                  <a:pt x="103" y="35"/>
                  <a:pt x="103" y="35"/>
                </a:cubicBezTo>
                <a:cubicBezTo>
                  <a:pt x="103" y="27"/>
                  <a:pt x="102" y="21"/>
                  <a:pt x="99" y="17"/>
                </a:cubicBezTo>
                <a:cubicBezTo>
                  <a:pt x="96" y="13"/>
                  <a:pt x="92" y="11"/>
                  <a:pt x="87" y="11"/>
                </a:cubicBezTo>
                <a:cubicBezTo>
                  <a:pt x="82" y="11"/>
                  <a:pt x="77" y="13"/>
                  <a:pt x="73" y="17"/>
                </a:cubicBezTo>
                <a:cubicBezTo>
                  <a:pt x="69" y="21"/>
                  <a:pt x="66" y="26"/>
                  <a:pt x="64" y="32"/>
                </a:cubicBezTo>
                <a:cubicBezTo>
                  <a:pt x="64" y="78"/>
                  <a:pt x="64" y="78"/>
                  <a:pt x="64" y="78"/>
                </a:cubicBezTo>
                <a:cubicBezTo>
                  <a:pt x="51" y="78"/>
                  <a:pt x="51" y="78"/>
                  <a:pt x="51" y="78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27"/>
                  <a:pt x="50" y="21"/>
                  <a:pt x="47" y="17"/>
                </a:cubicBezTo>
                <a:cubicBezTo>
                  <a:pt x="45" y="13"/>
                  <a:pt x="41" y="11"/>
                  <a:pt x="36" y="11"/>
                </a:cubicBezTo>
                <a:cubicBezTo>
                  <a:pt x="31" y="11"/>
                  <a:pt x="26" y="13"/>
                  <a:pt x="22" y="17"/>
                </a:cubicBezTo>
                <a:cubicBezTo>
                  <a:pt x="17" y="21"/>
                  <a:pt x="14" y="25"/>
                  <a:pt x="13" y="32"/>
                </a:cubicBezTo>
                <a:cubicBezTo>
                  <a:pt x="13" y="78"/>
                  <a:pt x="13" y="78"/>
                  <a:pt x="13" y="78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1"/>
                  <a:pt x="0" y="1"/>
                  <a:pt x="0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8"/>
                  <a:pt x="12" y="18"/>
                  <a:pt x="12" y="18"/>
                </a:cubicBezTo>
                <a:cubicBezTo>
                  <a:pt x="15" y="12"/>
                  <a:pt x="19" y="7"/>
                  <a:pt x="24" y="4"/>
                </a:cubicBezTo>
                <a:cubicBezTo>
                  <a:pt x="29" y="1"/>
                  <a:pt x="34" y="0"/>
                  <a:pt x="41" y="0"/>
                </a:cubicBezTo>
                <a:cubicBezTo>
                  <a:pt x="47" y="0"/>
                  <a:pt x="52" y="1"/>
                  <a:pt x="56" y="5"/>
                </a:cubicBezTo>
                <a:cubicBezTo>
                  <a:pt x="60" y="8"/>
                  <a:pt x="62" y="13"/>
                  <a:pt x="63" y="18"/>
                </a:cubicBezTo>
                <a:cubicBezTo>
                  <a:pt x="70" y="6"/>
                  <a:pt x="80" y="0"/>
                  <a:pt x="93" y="0"/>
                </a:cubicBezTo>
                <a:cubicBezTo>
                  <a:pt x="97" y="0"/>
                  <a:pt x="101" y="1"/>
                  <a:pt x="104" y="2"/>
                </a:cubicBezTo>
                <a:cubicBezTo>
                  <a:pt x="107" y="4"/>
                  <a:pt x="109" y="6"/>
                  <a:pt x="111" y="9"/>
                </a:cubicBezTo>
                <a:cubicBezTo>
                  <a:pt x="113" y="12"/>
                  <a:pt x="114" y="15"/>
                  <a:pt x="115" y="19"/>
                </a:cubicBezTo>
                <a:cubicBezTo>
                  <a:pt x="115" y="23"/>
                  <a:pt x="116" y="27"/>
                  <a:pt x="116" y="32"/>
                </a:cubicBezTo>
                <a:cubicBezTo>
                  <a:pt x="116" y="78"/>
                  <a:pt x="116" y="78"/>
                  <a:pt x="116" y="7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Freeform 98"/>
          <p:cNvSpPr>
            <a:spLocks noEditPoints="1"/>
          </p:cNvSpPr>
          <p:nvPr/>
        </p:nvSpPr>
        <p:spPr bwMode="auto">
          <a:xfrm>
            <a:off x="8876242" y="3647544"/>
            <a:ext cx="87313" cy="125413"/>
          </a:xfrm>
          <a:custGeom>
            <a:avLst/>
            <a:gdLst>
              <a:gd name="T0" fmla="*/ 41 w 76"/>
              <a:gd name="T1" fmla="*/ 80 h 109"/>
              <a:gd name="T2" fmla="*/ 25 w 76"/>
              <a:gd name="T3" fmla="*/ 75 h 109"/>
              <a:gd name="T4" fmla="*/ 13 w 76"/>
              <a:gd name="T5" fmla="*/ 63 h 109"/>
              <a:gd name="T6" fmla="*/ 13 w 76"/>
              <a:gd name="T7" fmla="*/ 109 h 109"/>
              <a:gd name="T8" fmla="*/ 0 w 76"/>
              <a:gd name="T9" fmla="*/ 109 h 109"/>
              <a:gd name="T10" fmla="*/ 0 w 76"/>
              <a:gd name="T11" fmla="*/ 1 h 109"/>
              <a:gd name="T12" fmla="*/ 12 w 76"/>
              <a:gd name="T13" fmla="*/ 1 h 109"/>
              <a:gd name="T14" fmla="*/ 12 w 76"/>
              <a:gd name="T15" fmla="*/ 15 h 109"/>
              <a:gd name="T16" fmla="*/ 23 w 76"/>
              <a:gd name="T17" fmla="*/ 4 h 109"/>
              <a:gd name="T18" fmla="*/ 40 w 76"/>
              <a:gd name="T19" fmla="*/ 0 h 109"/>
              <a:gd name="T20" fmla="*/ 54 w 76"/>
              <a:gd name="T21" fmla="*/ 3 h 109"/>
              <a:gd name="T22" fmla="*/ 66 w 76"/>
              <a:gd name="T23" fmla="*/ 12 h 109"/>
              <a:gd name="T24" fmla="*/ 73 w 76"/>
              <a:gd name="T25" fmla="*/ 25 h 109"/>
              <a:gd name="T26" fmla="*/ 76 w 76"/>
              <a:gd name="T27" fmla="*/ 40 h 109"/>
              <a:gd name="T28" fmla="*/ 73 w 76"/>
              <a:gd name="T29" fmla="*/ 55 h 109"/>
              <a:gd name="T30" fmla="*/ 66 w 76"/>
              <a:gd name="T31" fmla="*/ 68 h 109"/>
              <a:gd name="T32" fmla="*/ 55 w 76"/>
              <a:gd name="T33" fmla="*/ 76 h 109"/>
              <a:gd name="T34" fmla="*/ 41 w 76"/>
              <a:gd name="T35" fmla="*/ 80 h 109"/>
              <a:gd name="T36" fmla="*/ 37 w 76"/>
              <a:gd name="T37" fmla="*/ 68 h 109"/>
              <a:gd name="T38" fmla="*/ 48 w 76"/>
              <a:gd name="T39" fmla="*/ 66 h 109"/>
              <a:gd name="T40" fmla="*/ 56 w 76"/>
              <a:gd name="T41" fmla="*/ 59 h 109"/>
              <a:gd name="T42" fmla="*/ 61 w 76"/>
              <a:gd name="T43" fmla="*/ 50 h 109"/>
              <a:gd name="T44" fmla="*/ 63 w 76"/>
              <a:gd name="T45" fmla="*/ 40 h 109"/>
              <a:gd name="T46" fmla="*/ 61 w 76"/>
              <a:gd name="T47" fmla="*/ 29 h 109"/>
              <a:gd name="T48" fmla="*/ 55 w 76"/>
              <a:gd name="T49" fmla="*/ 19 h 109"/>
              <a:gd name="T50" fmla="*/ 47 w 76"/>
              <a:gd name="T51" fmla="*/ 13 h 109"/>
              <a:gd name="T52" fmla="*/ 36 w 76"/>
              <a:gd name="T53" fmla="*/ 11 h 109"/>
              <a:gd name="T54" fmla="*/ 29 w 76"/>
              <a:gd name="T55" fmla="*/ 12 h 109"/>
              <a:gd name="T56" fmla="*/ 22 w 76"/>
              <a:gd name="T57" fmla="*/ 16 h 109"/>
              <a:gd name="T58" fmla="*/ 16 w 76"/>
              <a:gd name="T59" fmla="*/ 21 h 109"/>
              <a:gd name="T60" fmla="*/ 13 w 76"/>
              <a:gd name="T61" fmla="*/ 28 h 109"/>
              <a:gd name="T62" fmla="*/ 13 w 76"/>
              <a:gd name="T63" fmla="*/ 50 h 109"/>
              <a:gd name="T64" fmla="*/ 17 w 76"/>
              <a:gd name="T65" fmla="*/ 57 h 109"/>
              <a:gd name="T66" fmla="*/ 23 w 76"/>
              <a:gd name="T67" fmla="*/ 63 h 109"/>
              <a:gd name="T68" fmla="*/ 30 w 76"/>
              <a:gd name="T69" fmla="*/ 67 h 109"/>
              <a:gd name="T70" fmla="*/ 37 w 76"/>
              <a:gd name="T71" fmla="*/ 68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6" h="109">
                <a:moveTo>
                  <a:pt x="41" y="80"/>
                </a:moveTo>
                <a:cubicBezTo>
                  <a:pt x="35" y="80"/>
                  <a:pt x="29" y="78"/>
                  <a:pt x="25" y="75"/>
                </a:cubicBezTo>
                <a:cubicBezTo>
                  <a:pt x="20" y="72"/>
                  <a:pt x="16" y="68"/>
                  <a:pt x="13" y="63"/>
                </a:cubicBezTo>
                <a:cubicBezTo>
                  <a:pt x="13" y="109"/>
                  <a:pt x="13" y="109"/>
                  <a:pt x="13" y="109"/>
                </a:cubicBezTo>
                <a:cubicBezTo>
                  <a:pt x="0" y="109"/>
                  <a:pt x="0" y="109"/>
                  <a:pt x="0" y="109"/>
                </a:cubicBezTo>
                <a:cubicBezTo>
                  <a:pt x="0" y="1"/>
                  <a:pt x="0" y="1"/>
                  <a:pt x="0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5"/>
                  <a:pt x="12" y="15"/>
                  <a:pt x="12" y="15"/>
                </a:cubicBezTo>
                <a:cubicBezTo>
                  <a:pt x="15" y="11"/>
                  <a:pt x="19" y="7"/>
                  <a:pt x="23" y="4"/>
                </a:cubicBezTo>
                <a:cubicBezTo>
                  <a:pt x="28" y="1"/>
                  <a:pt x="34" y="0"/>
                  <a:pt x="40" y="0"/>
                </a:cubicBezTo>
                <a:cubicBezTo>
                  <a:pt x="45" y="0"/>
                  <a:pt x="50" y="1"/>
                  <a:pt x="54" y="3"/>
                </a:cubicBezTo>
                <a:cubicBezTo>
                  <a:pt x="59" y="5"/>
                  <a:pt x="62" y="8"/>
                  <a:pt x="66" y="12"/>
                </a:cubicBezTo>
                <a:cubicBezTo>
                  <a:pt x="69" y="15"/>
                  <a:pt x="71" y="20"/>
                  <a:pt x="73" y="25"/>
                </a:cubicBezTo>
                <a:cubicBezTo>
                  <a:pt x="75" y="29"/>
                  <a:pt x="76" y="34"/>
                  <a:pt x="76" y="40"/>
                </a:cubicBezTo>
                <a:cubicBezTo>
                  <a:pt x="76" y="45"/>
                  <a:pt x="75" y="50"/>
                  <a:pt x="73" y="55"/>
                </a:cubicBezTo>
                <a:cubicBezTo>
                  <a:pt x="72" y="60"/>
                  <a:pt x="69" y="64"/>
                  <a:pt x="66" y="68"/>
                </a:cubicBezTo>
                <a:cubicBezTo>
                  <a:pt x="63" y="71"/>
                  <a:pt x="60" y="74"/>
                  <a:pt x="55" y="76"/>
                </a:cubicBezTo>
                <a:cubicBezTo>
                  <a:pt x="51" y="78"/>
                  <a:pt x="47" y="80"/>
                  <a:pt x="41" y="80"/>
                </a:cubicBezTo>
                <a:close/>
                <a:moveTo>
                  <a:pt x="37" y="68"/>
                </a:moveTo>
                <a:cubicBezTo>
                  <a:pt x="41" y="68"/>
                  <a:pt x="45" y="67"/>
                  <a:pt x="48" y="66"/>
                </a:cubicBezTo>
                <a:cubicBezTo>
                  <a:pt x="51" y="64"/>
                  <a:pt x="54" y="62"/>
                  <a:pt x="56" y="59"/>
                </a:cubicBezTo>
                <a:cubicBezTo>
                  <a:pt x="58" y="57"/>
                  <a:pt x="60" y="54"/>
                  <a:pt x="61" y="50"/>
                </a:cubicBezTo>
                <a:cubicBezTo>
                  <a:pt x="62" y="47"/>
                  <a:pt x="63" y="43"/>
                  <a:pt x="63" y="40"/>
                </a:cubicBezTo>
                <a:cubicBezTo>
                  <a:pt x="63" y="36"/>
                  <a:pt x="62" y="32"/>
                  <a:pt x="61" y="29"/>
                </a:cubicBezTo>
                <a:cubicBezTo>
                  <a:pt x="59" y="25"/>
                  <a:pt x="57" y="22"/>
                  <a:pt x="55" y="19"/>
                </a:cubicBezTo>
                <a:cubicBezTo>
                  <a:pt x="53" y="17"/>
                  <a:pt x="50" y="15"/>
                  <a:pt x="47" y="13"/>
                </a:cubicBezTo>
                <a:cubicBezTo>
                  <a:pt x="44" y="12"/>
                  <a:pt x="40" y="11"/>
                  <a:pt x="36" y="11"/>
                </a:cubicBezTo>
                <a:cubicBezTo>
                  <a:pt x="34" y="11"/>
                  <a:pt x="32" y="11"/>
                  <a:pt x="29" y="12"/>
                </a:cubicBezTo>
                <a:cubicBezTo>
                  <a:pt x="27" y="13"/>
                  <a:pt x="24" y="15"/>
                  <a:pt x="22" y="16"/>
                </a:cubicBezTo>
                <a:cubicBezTo>
                  <a:pt x="20" y="18"/>
                  <a:pt x="18" y="19"/>
                  <a:pt x="16" y="21"/>
                </a:cubicBezTo>
                <a:cubicBezTo>
                  <a:pt x="15" y="24"/>
                  <a:pt x="13" y="26"/>
                  <a:pt x="13" y="28"/>
                </a:cubicBezTo>
                <a:cubicBezTo>
                  <a:pt x="13" y="50"/>
                  <a:pt x="13" y="50"/>
                  <a:pt x="13" y="50"/>
                </a:cubicBezTo>
                <a:cubicBezTo>
                  <a:pt x="14" y="53"/>
                  <a:pt x="15" y="55"/>
                  <a:pt x="17" y="57"/>
                </a:cubicBezTo>
                <a:cubicBezTo>
                  <a:pt x="19" y="60"/>
                  <a:pt x="21" y="61"/>
                  <a:pt x="23" y="63"/>
                </a:cubicBezTo>
                <a:cubicBezTo>
                  <a:pt x="25" y="65"/>
                  <a:pt x="27" y="66"/>
                  <a:pt x="30" y="67"/>
                </a:cubicBezTo>
                <a:cubicBezTo>
                  <a:pt x="32" y="68"/>
                  <a:pt x="35" y="68"/>
                  <a:pt x="37" y="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Freeform 99"/>
          <p:cNvSpPr>
            <a:spLocks noEditPoints="1"/>
          </p:cNvSpPr>
          <p:nvPr/>
        </p:nvSpPr>
        <p:spPr bwMode="auto">
          <a:xfrm>
            <a:off x="8976254" y="3647544"/>
            <a:ext cx="88900" cy="92075"/>
          </a:xfrm>
          <a:custGeom>
            <a:avLst/>
            <a:gdLst>
              <a:gd name="T0" fmla="*/ 39 w 78"/>
              <a:gd name="T1" fmla="*/ 80 h 80"/>
              <a:gd name="T2" fmla="*/ 23 w 78"/>
              <a:gd name="T3" fmla="*/ 76 h 80"/>
              <a:gd name="T4" fmla="*/ 11 w 78"/>
              <a:gd name="T5" fmla="*/ 68 h 80"/>
              <a:gd name="T6" fmla="*/ 3 w 78"/>
              <a:gd name="T7" fmla="*/ 55 h 80"/>
              <a:gd name="T8" fmla="*/ 0 w 78"/>
              <a:gd name="T9" fmla="*/ 40 h 80"/>
              <a:gd name="T10" fmla="*/ 3 w 78"/>
              <a:gd name="T11" fmla="*/ 24 h 80"/>
              <a:gd name="T12" fmla="*/ 11 w 78"/>
              <a:gd name="T13" fmla="*/ 12 h 80"/>
              <a:gd name="T14" fmla="*/ 23 w 78"/>
              <a:gd name="T15" fmla="*/ 3 h 80"/>
              <a:gd name="T16" fmla="*/ 39 w 78"/>
              <a:gd name="T17" fmla="*/ 0 h 80"/>
              <a:gd name="T18" fmla="*/ 55 w 78"/>
              <a:gd name="T19" fmla="*/ 3 h 80"/>
              <a:gd name="T20" fmla="*/ 67 w 78"/>
              <a:gd name="T21" fmla="*/ 12 h 80"/>
              <a:gd name="T22" fmla="*/ 75 w 78"/>
              <a:gd name="T23" fmla="*/ 24 h 80"/>
              <a:gd name="T24" fmla="*/ 78 w 78"/>
              <a:gd name="T25" fmla="*/ 39 h 80"/>
              <a:gd name="T26" fmla="*/ 78 w 78"/>
              <a:gd name="T27" fmla="*/ 42 h 80"/>
              <a:gd name="T28" fmla="*/ 77 w 78"/>
              <a:gd name="T29" fmla="*/ 44 h 80"/>
              <a:gd name="T30" fmla="*/ 13 w 78"/>
              <a:gd name="T31" fmla="*/ 44 h 80"/>
              <a:gd name="T32" fmla="*/ 16 w 78"/>
              <a:gd name="T33" fmla="*/ 54 h 80"/>
              <a:gd name="T34" fmla="*/ 22 w 78"/>
              <a:gd name="T35" fmla="*/ 63 h 80"/>
              <a:gd name="T36" fmla="*/ 30 w 78"/>
              <a:gd name="T37" fmla="*/ 68 h 80"/>
              <a:gd name="T38" fmla="*/ 39 w 78"/>
              <a:gd name="T39" fmla="*/ 70 h 80"/>
              <a:gd name="T40" fmla="*/ 46 w 78"/>
              <a:gd name="T41" fmla="*/ 69 h 80"/>
              <a:gd name="T42" fmla="*/ 53 w 78"/>
              <a:gd name="T43" fmla="*/ 66 h 80"/>
              <a:gd name="T44" fmla="*/ 58 w 78"/>
              <a:gd name="T45" fmla="*/ 62 h 80"/>
              <a:gd name="T46" fmla="*/ 61 w 78"/>
              <a:gd name="T47" fmla="*/ 57 h 80"/>
              <a:gd name="T48" fmla="*/ 73 w 78"/>
              <a:gd name="T49" fmla="*/ 60 h 80"/>
              <a:gd name="T50" fmla="*/ 67 w 78"/>
              <a:gd name="T51" fmla="*/ 68 h 80"/>
              <a:gd name="T52" fmla="*/ 60 w 78"/>
              <a:gd name="T53" fmla="*/ 74 h 80"/>
              <a:gd name="T54" fmla="*/ 50 w 78"/>
              <a:gd name="T55" fmla="*/ 78 h 80"/>
              <a:gd name="T56" fmla="*/ 39 w 78"/>
              <a:gd name="T57" fmla="*/ 80 h 80"/>
              <a:gd name="T58" fmla="*/ 65 w 78"/>
              <a:gd name="T59" fmla="*/ 34 h 80"/>
              <a:gd name="T60" fmla="*/ 63 w 78"/>
              <a:gd name="T61" fmla="*/ 24 h 80"/>
              <a:gd name="T62" fmla="*/ 57 w 78"/>
              <a:gd name="T63" fmla="*/ 16 h 80"/>
              <a:gd name="T64" fmla="*/ 49 w 78"/>
              <a:gd name="T65" fmla="*/ 11 h 80"/>
              <a:gd name="T66" fmla="*/ 39 w 78"/>
              <a:gd name="T67" fmla="*/ 9 h 80"/>
              <a:gd name="T68" fmla="*/ 29 w 78"/>
              <a:gd name="T69" fmla="*/ 11 h 80"/>
              <a:gd name="T70" fmla="*/ 21 w 78"/>
              <a:gd name="T71" fmla="*/ 16 h 80"/>
              <a:gd name="T72" fmla="*/ 16 w 78"/>
              <a:gd name="T73" fmla="*/ 24 h 80"/>
              <a:gd name="T74" fmla="*/ 13 w 78"/>
              <a:gd name="T75" fmla="*/ 34 h 80"/>
              <a:gd name="T76" fmla="*/ 65 w 78"/>
              <a:gd name="T77" fmla="*/ 34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8" h="80">
                <a:moveTo>
                  <a:pt x="39" y="80"/>
                </a:moveTo>
                <a:cubicBezTo>
                  <a:pt x="33" y="80"/>
                  <a:pt x="28" y="78"/>
                  <a:pt x="23" y="76"/>
                </a:cubicBezTo>
                <a:cubicBezTo>
                  <a:pt x="18" y="74"/>
                  <a:pt x="14" y="71"/>
                  <a:pt x="11" y="68"/>
                </a:cubicBezTo>
                <a:cubicBezTo>
                  <a:pt x="7" y="64"/>
                  <a:pt x="5" y="60"/>
                  <a:pt x="3" y="55"/>
                </a:cubicBezTo>
                <a:cubicBezTo>
                  <a:pt x="1" y="50"/>
                  <a:pt x="0" y="45"/>
                  <a:pt x="0" y="40"/>
                </a:cubicBezTo>
                <a:cubicBezTo>
                  <a:pt x="0" y="34"/>
                  <a:pt x="1" y="29"/>
                  <a:pt x="3" y="24"/>
                </a:cubicBezTo>
                <a:cubicBezTo>
                  <a:pt x="5" y="19"/>
                  <a:pt x="7" y="15"/>
                  <a:pt x="11" y="12"/>
                </a:cubicBezTo>
                <a:cubicBezTo>
                  <a:pt x="14" y="8"/>
                  <a:pt x="18" y="5"/>
                  <a:pt x="23" y="3"/>
                </a:cubicBezTo>
                <a:cubicBezTo>
                  <a:pt x="28" y="1"/>
                  <a:pt x="33" y="0"/>
                  <a:pt x="39" y="0"/>
                </a:cubicBezTo>
                <a:cubicBezTo>
                  <a:pt x="45" y="0"/>
                  <a:pt x="50" y="1"/>
                  <a:pt x="55" y="3"/>
                </a:cubicBezTo>
                <a:cubicBezTo>
                  <a:pt x="60" y="5"/>
                  <a:pt x="64" y="8"/>
                  <a:pt x="67" y="12"/>
                </a:cubicBezTo>
                <a:cubicBezTo>
                  <a:pt x="70" y="15"/>
                  <a:pt x="73" y="19"/>
                  <a:pt x="75" y="24"/>
                </a:cubicBezTo>
                <a:cubicBezTo>
                  <a:pt x="77" y="29"/>
                  <a:pt x="78" y="34"/>
                  <a:pt x="78" y="39"/>
                </a:cubicBezTo>
                <a:cubicBezTo>
                  <a:pt x="78" y="40"/>
                  <a:pt x="78" y="41"/>
                  <a:pt x="78" y="42"/>
                </a:cubicBezTo>
                <a:cubicBezTo>
                  <a:pt x="78" y="43"/>
                  <a:pt x="77" y="43"/>
                  <a:pt x="77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4" y="48"/>
                  <a:pt x="15" y="51"/>
                  <a:pt x="16" y="54"/>
                </a:cubicBezTo>
                <a:cubicBezTo>
                  <a:pt x="18" y="58"/>
                  <a:pt x="20" y="60"/>
                  <a:pt x="22" y="63"/>
                </a:cubicBezTo>
                <a:cubicBezTo>
                  <a:pt x="24" y="65"/>
                  <a:pt x="27" y="67"/>
                  <a:pt x="30" y="68"/>
                </a:cubicBezTo>
                <a:cubicBezTo>
                  <a:pt x="33" y="69"/>
                  <a:pt x="36" y="70"/>
                  <a:pt x="39" y="70"/>
                </a:cubicBezTo>
                <a:cubicBezTo>
                  <a:pt x="42" y="70"/>
                  <a:pt x="44" y="69"/>
                  <a:pt x="46" y="69"/>
                </a:cubicBezTo>
                <a:cubicBezTo>
                  <a:pt x="49" y="68"/>
                  <a:pt x="51" y="67"/>
                  <a:pt x="53" y="66"/>
                </a:cubicBezTo>
                <a:cubicBezTo>
                  <a:pt x="55" y="65"/>
                  <a:pt x="56" y="64"/>
                  <a:pt x="58" y="62"/>
                </a:cubicBezTo>
                <a:cubicBezTo>
                  <a:pt x="59" y="61"/>
                  <a:pt x="61" y="59"/>
                  <a:pt x="61" y="57"/>
                </a:cubicBezTo>
                <a:cubicBezTo>
                  <a:pt x="73" y="60"/>
                  <a:pt x="73" y="60"/>
                  <a:pt x="73" y="60"/>
                </a:cubicBezTo>
                <a:cubicBezTo>
                  <a:pt x="71" y="63"/>
                  <a:pt x="70" y="66"/>
                  <a:pt x="67" y="68"/>
                </a:cubicBezTo>
                <a:cubicBezTo>
                  <a:pt x="65" y="70"/>
                  <a:pt x="63" y="72"/>
                  <a:pt x="60" y="74"/>
                </a:cubicBezTo>
                <a:cubicBezTo>
                  <a:pt x="57" y="76"/>
                  <a:pt x="54" y="77"/>
                  <a:pt x="50" y="78"/>
                </a:cubicBezTo>
                <a:cubicBezTo>
                  <a:pt x="46" y="79"/>
                  <a:pt x="43" y="80"/>
                  <a:pt x="39" y="80"/>
                </a:cubicBezTo>
                <a:close/>
                <a:moveTo>
                  <a:pt x="65" y="34"/>
                </a:moveTo>
                <a:cubicBezTo>
                  <a:pt x="65" y="31"/>
                  <a:pt x="64" y="27"/>
                  <a:pt x="63" y="24"/>
                </a:cubicBezTo>
                <a:cubicBezTo>
                  <a:pt x="61" y="21"/>
                  <a:pt x="59" y="19"/>
                  <a:pt x="57" y="16"/>
                </a:cubicBezTo>
                <a:cubicBezTo>
                  <a:pt x="55" y="14"/>
                  <a:pt x="52" y="13"/>
                  <a:pt x="49" y="11"/>
                </a:cubicBezTo>
                <a:cubicBezTo>
                  <a:pt x="46" y="10"/>
                  <a:pt x="43" y="9"/>
                  <a:pt x="39" y="9"/>
                </a:cubicBezTo>
                <a:cubicBezTo>
                  <a:pt x="36" y="9"/>
                  <a:pt x="32" y="10"/>
                  <a:pt x="29" y="11"/>
                </a:cubicBezTo>
                <a:cubicBezTo>
                  <a:pt x="26" y="13"/>
                  <a:pt x="24" y="14"/>
                  <a:pt x="21" y="16"/>
                </a:cubicBezTo>
                <a:cubicBezTo>
                  <a:pt x="19" y="19"/>
                  <a:pt x="17" y="21"/>
                  <a:pt x="16" y="24"/>
                </a:cubicBezTo>
                <a:cubicBezTo>
                  <a:pt x="14" y="27"/>
                  <a:pt x="13" y="31"/>
                  <a:pt x="13" y="34"/>
                </a:cubicBezTo>
                <a:cubicBezTo>
                  <a:pt x="65" y="34"/>
                  <a:pt x="65" y="34"/>
                  <a:pt x="65" y="3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Freeform 100"/>
          <p:cNvSpPr>
            <a:spLocks/>
          </p:cNvSpPr>
          <p:nvPr/>
        </p:nvSpPr>
        <p:spPr bwMode="auto">
          <a:xfrm>
            <a:off x="9081029" y="3647544"/>
            <a:ext cx="47625" cy="88900"/>
          </a:xfrm>
          <a:custGeom>
            <a:avLst/>
            <a:gdLst>
              <a:gd name="T0" fmla="*/ 41 w 41"/>
              <a:gd name="T1" fmla="*/ 12 h 78"/>
              <a:gd name="T2" fmla="*/ 24 w 41"/>
              <a:gd name="T3" fmla="*/ 17 h 78"/>
              <a:gd name="T4" fmla="*/ 13 w 41"/>
              <a:gd name="T5" fmla="*/ 31 h 78"/>
              <a:gd name="T6" fmla="*/ 13 w 41"/>
              <a:gd name="T7" fmla="*/ 78 h 78"/>
              <a:gd name="T8" fmla="*/ 0 w 41"/>
              <a:gd name="T9" fmla="*/ 78 h 78"/>
              <a:gd name="T10" fmla="*/ 0 w 41"/>
              <a:gd name="T11" fmla="*/ 1 h 78"/>
              <a:gd name="T12" fmla="*/ 12 w 41"/>
              <a:gd name="T13" fmla="*/ 1 h 78"/>
              <a:gd name="T14" fmla="*/ 12 w 41"/>
              <a:gd name="T15" fmla="*/ 19 h 78"/>
              <a:gd name="T16" fmla="*/ 23 w 41"/>
              <a:gd name="T17" fmla="*/ 6 h 78"/>
              <a:gd name="T18" fmla="*/ 36 w 41"/>
              <a:gd name="T19" fmla="*/ 0 h 78"/>
              <a:gd name="T20" fmla="*/ 39 w 41"/>
              <a:gd name="T21" fmla="*/ 0 h 78"/>
              <a:gd name="T22" fmla="*/ 41 w 41"/>
              <a:gd name="T23" fmla="*/ 1 h 78"/>
              <a:gd name="T24" fmla="*/ 41 w 41"/>
              <a:gd name="T25" fmla="*/ 12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1" h="78">
                <a:moveTo>
                  <a:pt x="41" y="12"/>
                </a:moveTo>
                <a:cubicBezTo>
                  <a:pt x="34" y="13"/>
                  <a:pt x="29" y="14"/>
                  <a:pt x="24" y="17"/>
                </a:cubicBezTo>
                <a:cubicBezTo>
                  <a:pt x="19" y="21"/>
                  <a:pt x="15" y="25"/>
                  <a:pt x="13" y="31"/>
                </a:cubicBezTo>
                <a:cubicBezTo>
                  <a:pt x="13" y="78"/>
                  <a:pt x="13" y="78"/>
                  <a:pt x="13" y="78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1"/>
                  <a:pt x="0" y="1"/>
                  <a:pt x="0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9"/>
                  <a:pt x="12" y="19"/>
                  <a:pt x="12" y="19"/>
                </a:cubicBezTo>
                <a:cubicBezTo>
                  <a:pt x="15" y="14"/>
                  <a:pt x="18" y="9"/>
                  <a:pt x="23" y="6"/>
                </a:cubicBezTo>
                <a:cubicBezTo>
                  <a:pt x="27" y="3"/>
                  <a:pt x="32" y="1"/>
                  <a:pt x="36" y="0"/>
                </a:cubicBezTo>
                <a:cubicBezTo>
                  <a:pt x="37" y="0"/>
                  <a:pt x="38" y="0"/>
                  <a:pt x="39" y="0"/>
                </a:cubicBezTo>
                <a:cubicBezTo>
                  <a:pt x="40" y="0"/>
                  <a:pt x="40" y="0"/>
                  <a:pt x="41" y="1"/>
                </a:cubicBezTo>
                <a:cubicBezTo>
                  <a:pt x="41" y="12"/>
                  <a:pt x="41" y="12"/>
                  <a:pt x="41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Freeform 101"/>
          <p:cNvSpPr>
            <a:spLocks noEditPoints="1"/>
          </p:cNvSpPr>
          <p:nvPr/>
        </p:nvSpPr>
        <p:spPr bwMode="auto">
          <a:xfrm>
            <a:off x="9135004" y="3612619"/>
            <a:ext cx="93663" cy="127000"/>
          </a:xfrm>
          <a:custGeom>
            <a:avLst/>
            <a:gdLst>
              <a:gd name="T0" fmla="*/ 37 w 81"/>
              <a:gd name="T1" fmla="*/ 110 h 110"/>
              <a:gd name="T2" fmla="*/ 22 w 81"/>
              <a:gd name="T3" fmla="*/ 106 h 110"/>
              <a:gd name="T4" fmla="*/ 11 w 81"/>
              <a:gd name="T5" fmla="*/ 98 h 110"/>
              <a:gd name="T6" fmla="*/ 3 w 81"/>
              <a:gd name="T7" fmla="*/ 85 h 110"/>
              <a:gd name="T8" fmla="*/ 0 w 81"/>
              <a:gd name="T9" fmla="*/ 70 h 110"/>
              <a:gd name="T10" fmla="*/ 3 w 81"/>
              <a:gd name="T11" fmla="*/ 54 h 110"/>
              <a:gd name="T12" fmla="*/ 10 w 81"/>
              <a:gd name="T13" fmla="*/ 42 h 110"/>
              <a:gd name="T14" fmla="*/ 21 w 81"/>
              <a:gd name="T15" fmla="*/ 33 h 110"/>
              <a:gd name="T16" fmla="*/ 35 w 81"/>
              <a:gd name="T17" fmla="*/ 30 h 110"/>
              <a:gd name="T18" fmla="*/ 52 w 81"/>
              <a:gd name="T19" fmla="*/ 35 h 110"/>
              <a:gd name="T20" fmla="*/ 63 w 81"/>
              <a:gd name="T21" fmla="*/ 46 h 110"/>
              <a:gd name="T22" fmla="*/ 63 w 81"/>
              <a:gd name="T23" fmla="*/ 0 h 110"/>
              <a:gd name="T24" fmla="*/ 76 w 81"/>
              <a:gd name="T25" fmla="*/ 0 h 110"/>
              <a:gd name="T26" fmla="*/ 76 w 81"/>
              <a:gd name="T27" fmla="*/ 92 h 110"/>
              <a:gd name="T28" fmla="*/ 81 w 81"/>
              <a:gd name="T29" fmla="*/ 97 h 110"/>
              <a:gd name="T30" fmla="*/ 81 w 81"/>
              <a:gd name="T31" fmla="*/ 108 h 110"/>
              <a:gd name="T32" fmla="*/ 77 w 81"/>
              <a:gd name="T33" fmla="*/ 108 h 110"/>
              <a:gd name="T34" fmla="*/ 75 w 81"/>
              <a:gd name="T35" fmla="*/ 109 h 110"/>
              <a:gd name="T36" fmla="*/ 68 w 81"/>
              <a:gd name="T37" fmla="*/ 106 h 110"/>
              <a:gd name="T38" fmla="*/ 65 w 81"/>
              <a:gd name="T39" fmla="*/ 100 h 110"/>
              <a:gd name="T40" fmla="*/ 65 w 81"/>
              <a:gd name="T41" fmla="*/ 94 h 110"/>
              <a:gd name="T42" fmla="*/ 53 w 81"/>
              <a:gd name="T43" fmla="*/ 105 h 110"/>
              <a:gd name="T44" fmla="*/ 37 w 81"/>
              <a:gd name="T45" fmla="*/ 110 h 110"/>
              <a:gd name="T46" fmla="*/ 40 w 81"/>
              <a:gd name="T47" fmla="*/ 98 h 110"/>
              <a:gd name="T48" fmla="*/ 47 w 81"/>
              <a:gd name="T49" fmla="*/ 97 h 110"/>
              <a:gd name="T50" fmla="*/ 54 w 81"/>
              <a:gd name="T51" fmla="*/ 93 h 110"/>
              <a:gd name="T52" fmla="*/ 60 w 81"/>
              <a:gd name="T53" fmla="*/ 88 h 110"/>
              <a:gd name="T54" fmla="*/ 63 w 81"/>
              <a:gd name="T55" fmla="*/ 81 h 110"/>
              <a:gd name="T56" fmla="*/ 63 w 81"/>
              <a:gd name="T57" fmla="*/ 59 h 110"/>
              <a:gd name="T58" fmla="*/ 59 w 81"/>
              <a:gd name="T59" fmla="*/ 52 h 110"/>
              <a:gd name="T60" fmla="*/ 53 w 81"/>
              <a:gd name="T61" fmla="*/ 46 h 110"/>
              <a:gd name="T62" fmla="*/ 46 w 81"/>
              <a:gd name="T63" fmla="*/ 42 h 110"/>
              <a:gd name="T64" fmla="*/ 39 w 81"/>
              <a:gd name="T65" fmla="*/ 41 h 110"/>
              <a:gd name="T66" fmla="*/ 29 w 81"/>
              <a:gd name="T67" fmla="*/ 43 h 110"/>
              <a:gd name="T68" fmla="*/ 21 w 81"/>
              <a:gd name="T69" fmla="*/ 50 h 110"/>
              <a:gd name="T70" fmla="*/ 15 w 81"/>
              <a:gd name="T71" fmla="*/ 59 h 110"/>
              <a:gd name="T72" fmla="*/ 14 w 81"/>
              <a:gd name="T73" fmla="*/ 70 h 110"/>
              <a:gd name="T74" fmla="*/ 16 w 81"/>
              <a:gd name="T75" fmla="*/ 81 h 110"/>
              <a:gd name="T76" fmla="*/ 21 w 81"/>
              <a:gd name="T77" fmla="*/ 90 h 110"/>
              <a:gd name="T78" fmla="*/ 30 w 81"/>
              <a:gd name="T79" fmla="*/ 96 h 110"/>
              <a:gd name="T80" fmla="*/ 40 w 81"/>
              <a:gd name="T81" fmla="*/ 98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1" h="110">
                <a:moveTo>
                  <a:pt x="37" y="110"/>
                </a:moveTo>
                <a:cubicBezTo>
                  <a:pt x="32" y="110"/>
                  <a:pt x="27" y="108"/>
                  <a:pt x="22" y="106"/>
                </a:cubicBezTo>
                <a:cubicBezTo>
                  <a:pt x="18" y="104"/>
                  <a:pt x="14" y="101"/>
                  <a:pt x="11" y="98"/>
                </a:cubicBezTo>
                <a:cubicBezTo>
                  <a:pt x="7" y="94"/>
                  <a:pt x="5" y="90"/>
                  <a:pt x="3" y="85"/>
                </a:cubicBezTo>
                <a:cubicBezTo>
                  <a:pt x="1" y="80"/>
                  <a:pt x="0" y="75"/>
                  <a:pt x="0" y="70"/>
                </a:cubicBezTo>
                <a:cubicBezTo>
                  <a:pt x="0" y="64"/>
                  <a:pt x="1" y="59"/>
                  <a:pt x="3" y="54"/>
                </a:cubicBezTo>
                <a:cubicBezTo>
                  <a:pt x="5" y="49"/>
                  <a:pt x="7" y="45"/>
                  <a:pt x="10" y="42"/>
                </a:cubicBezTo>
                <a:cubicBezTo>
                  <a:pt x="13" y="38"/>
                  <a:pt x="17" y="35"/>
                  <a:pt x="21" y="33"/>
                </a:cubicBezTo>
                <a:cubicBezTo>
                  <a:pt x="25" y="31"/>
                  <a:pt x="30" y="30"/>
                  <a:pt x="35" y="30"/>
                </a:cubicBezTo>
                <a:cubicBezTo>
                  <a:pt x="41" y="30"/>
                  <a:pt x="47" y="31"/>
                  <a:pt x="52" y="35"/>
                </a:cubicBezTo>
                <a:cubicBezTo>
                  <a:pt x="57" y="38"/>
                  <a:pt x="61" y="42"/>
                  <a:pt x="63" y="46"/>
                </a:cubicBezTo>
                <a:cubicBezTo>
                  <a:pt x="63" y="0"/>
                  <a:pt x="63" y="0"/>
                  <a:pt x="63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6" y="92"/>
                  <a:pt x="76" y="92"/>
                  <a:pt x="76" y="92"/>
                </a:cubicBezTo>
                <a:cubicBezTo>
                  <a:pt x="76" y="95"/>
                  <a:pt x="78" y="97"/>
                  <a:pt x="81" y="97"/>
                </a:cubicBezTo>
                <a:cubicBezTo>
                  <a:pt x="81" y="108"/>
                  <a:pt x="81" y="108"/>
                  <a:pt x="81" y="108"/>
                </a:cubicBezTo>
                <a:cubicBezTo>
                  <a:pt x="79" y="108"/>
                  <a:pt x="78" y="108"/>
                  <a:pt x="77" y="108"/>
                </a:cubicBezTo>
                <a:cubicBezTo>
                  <a:pt x="76" y="109"/>
                  <a:pt x="76" y="109"/>
                  <a:pt x="75" y="109"/>
                </a:cubicBezTo>
                <a:cubicBezTo>
                  <a:pt x="72" y="109"/>
                  <a:pt x="70" y="108"/>
                  <a:pt x="68" y="106"/>
                </a:cubicBezTo>
                <a:cubicBezTo>
                  <a:pt x="66" y="104"/>
                  <a:pt x="65" y="102"/>
                  <a:pt x="65" y="100"/>
                </a:cubicBezTo>
                <a:cubicBezTo>
                  <a:pt x="65" y="94"/>
                  <a:pt x="65" y="94"/>
                  <a:pt x="65" y="94"/>
                </a:cubicBezTo>
                <a:cubicBezTo>
                  <a:pt x="62" y="99"/>
                  <a:pt x="58" y="103"/>
                  <a:pt x="53" y="105"/>
                </a:cubicBezTo>
                <a:cubicBezTo>
                  <a:pt x="48" y="108"/>
                  <a:pt x="43" y="110"/>
                  <a:pt x="37" y="110"/>
                </a:cubicBezTo>
                <a:close/>
                <a:moveTo>
                  <a:pt x="40" y="98"/>
                </a:moveTo>
                <a:cubicBezTo>
                  <a:pt x="42" y="98"/>
                  <a:pt x="45" y="98"/>
                  <a:pt x="47" y="97"/>
                </a:cubicBezTo>
                <a:cubicBezTo>
                  <a:pt x="50" y="96"/>
                  <a:pt x="52" y="95"/>
                  <a:pt x="54" y="93"/>
                </a:cubicBezTo>
                <a:cubicBezTo>
                  <a:pt x="57" y="92"/>
                  <a:pt x="59" y="90"/>
                  <a:pt x="60" y="88"/>
                </a:cubicBezTo>
                <a:cubicBezTo>
                  <a:pt x="62" y="86"/>
                  <a:pt x="63" y="83"/>
                  <a:pt x="63" y="81"/>
                </a:cubicBezTo>
                <a:cubicBezTo>
                  <a:pt x="63" y="59"/>
                  <a:pt x="63" y="59"/>
                  <a:pt x="63" y="59"/>
                </a:cubicBezTo>
                <a:cubicBezTo>
                  <a:pt x="63" y="56"/>
                  <a:pt x="61" y="54"/>
                  <a:pt x="59" y="52"/>
                </a:cubicBezTo>
                <a:cubicBezTo>
                  <a:pt x="58" y="50"/>
                  <a:pt x="56" y="48"/>
                  <a:pt x="53" y="46"/>
                </a:cubicBezTo>
                <a:cubicBezTo>
                  <a:pt x="51" y="45"/>
                  <a:pt x="49" y="43"/>
                  <a:pt x="46" y="42"/>
                </a:cubicBezTo>
                <a:cubicBezTo>
                  <a:pt x="44" y="41"/>
                  <a:pt x="41" y="41"/>
                  <a:pt x="39" y="41"/>
                </a:cubicBezTo>
                <a:cubicBezTo>
                  <a:pt x="35" y="41"/>
                  <a:pt x="32" y="42"/>
                  <a:pt x="29" y="43"/>
                </a:cubicBezTo>
                <a:cubicBezTo>
                  <a:pt x="25" y="45"/>
                  <a:pt x="23" y="47"/>
                  <a:pt x="21" y="50"/>
                </a:cubicBezTo>
                <a:cubicBezTo>
                  <a:pt x="18" y="53"/>
                  <a:pt x="17" y="56"/>
                  <a:pt x="15" y="59"/>
                </a:cubicBezTo>
                <a:cubicBezTo>
                  <a:pt x="14" y="63"/>
                  <a:pt x="14" y="66"/>
                  <a:pt x="14" y="70"/>
                </a:cubicBezTo>
                <a:cubicBezTo>
                  <a:pt x="14" y="74"/>
                  <a:pt x="14" y="77"/>
                  <a:pt x="16" y="81"/>
                </a:cubicBezTo>
                <a:cubicBezTo>
                  <a:pt x="17" y="84"/>
                  <a:pt x="19" y="87"/>
                  <a:pt x="21" y="90"/>
                </a:cubicBezTo>
                <a:cubicBezTo>
                  <a:pt x="24" y="92"/>
                  <a:pt x="26" y="94"/>
                  <a:pt x="30" y="96"/>
                </a:cubicBezTo>
                <a:cubicBezTo>
                  <a:pt x="33" y="98"/>
                  <a:pt x="36" y="98"/>
                  <a:pt x="40" y="9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Freeform 102"/>
          <p:cNvSpPr>
            <a:spLocks noEditPoints="1"/>
          </p:cNvSpPr>
          <p:nvPr/>
        </p:nvSpPr>
        <p:spPr bwMode="auto">
          <a:xfrm>
            <a:off x="9247717" y="3612619"/>
            <a:ext cx="15875" cy="123825"/>
          </a:xfrm>
          <a:custGeom>
            <a:avLst/>
            <a:gdLst>
              <a:gd name="T0" fmla="*/ 0 w 10"/>
              <a:gd name="T1" fmla="*/ 78 h 78"/>
              <a:gd name="T2" fmla="*/ 0 w 10"/>
              <a:gd name="T3" fmla="*/ 23 h 78"/>
              <a:gd name="T4" fmla="*/ 10 w 10"/>
              <a:gd name="T5" fmla="*/ 23 h 78"/>
              <a:gd name="T6" fmla="*/ 10 w 10"/>
              <a:gd name="T7" fmla="*/ 78 h 78"/>
              <a:gd name="T8" fmla="*/ 0 w 10"/>
              <a:gd name="T9" fmla="*/ 78 h 78"/>
              <a:gd name="T10" fmla="*/ 0 w 10"/>
              <a:gd name="T11" fmla="*/ 78 h 78"/>
              <a:gd name="T12" fmla="*/ 0 w 10"/>
              <a:gd name="T13" fmla="*/ 12 h 78"/>
              <a:gd name="T14" fmla="*/ 0 w 10"/>
              <a:gd name="T15" fmla="*/ 0 h 78"/>
              <a:gd name="T16" fmla="*/ 10 w 10"/>
              <a:gd name="T17" fmla="*/ 0 h 78"/>
              <a:gd name="T18" fmla="*/ 10 w 10"/>
              <a:gd name="T19" fmla="*/ 12 h 78"/>
              <a:gd name="T20" fmla="*/ 0 w 10"/>
              <a:gd name="T21" fmla="*/ 12 h 78"/>
              <a:gd name="T22" fmla="*/ 0 w 10"/>
              <a:gd name="T23" fmla="*/ 12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" h="78">
                <a:moveTo>
                  <a:pt x="0" y="78"/>
                </a:moveTo>
                <a:lnTo>
                  <a:pt x="0" y="23"/>
                </a:lnTo>
                <a:lnTo>
                  <a:pt x="10" y="23"/>
                </a:lnTo>
                <a:lnTo>
                  <a:pt x="10" y="78"/>
                </a:lnTo>
                <a:lnTo>
                  <a:pt x="0" y="78"/>
                </a:lnTo>
                <a:lnTo>
                  <a:pt x="0" y="78"/>
                </a:lnTo>
                <a:close/>
                <a:moveTo>
                  <a:pt x="0" y="12"/>
                </a:moveTo>
                <a:lnTo>
                  <a:pt x="0" y="0"/>
                </a:lnTo>
                <a:lnTo>
                  <a:pt x="10" y="0"/>
                </a:lnTo>
                <a:lnTo>
                  <a:pt x="10" y="12"/>
                </a:lnTo>
                <a:lnTo>
                  <a:pt x="0" y="12"/>
                </a:lnTo>
                <a:lnTo>
                  <a:pt x="0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Freeform 103"/>
          <p:cNvSpPr>
            <a:spLocks noEditPoints="1"/>
          </p:cNvSpPr>
          <p:nvPr/>
        </p:nvSpPr>
        <p:spPr bwMode="auto">
          <a:xfrm>
            <a:off x="9282642" y="3647544"/>
            <a:ext cx="88900" cy="92075"/>
          </a:xfrm>
          <a:custGeom>
            <a:avLst/>
            <a:gdLst>
              <a:gd name="T0" fmla="*/ 39 w 78"/>
              <a:gd name="T1" fmla="*/ 80 h 80"/>
              <a:gd name="T2" fmla="*/ 23 w 78"/>
              <a:gd name="T3" fmla="*/ 76 h 80"/>
              <a:gd name="T4" fmla="*/ 11 w 78"/>
              <a:gd name="T5" fmla="*/ 68 h 80"/>
              <a:gd name="T6" fmla="*/ 3 w 78"/>
              <a:gd name="T7" fmla="*/ 55 h 80"/>
              <a:gd name="T8" fmla="*/ 0 w 78"/>
              <a:gd name="T9" fmla="*/ 40 h 80"/>
              <a:gd name="T10" fmla="*/ 3 w 78"/>
              <a:gd name="T11" fmla="*/ 24 h 80"/>
              <a:gd name="T12" fmla="*/ 11 w 78"/>
              <a:gd name="T13" fmla="*/ 12 h 80"/>
              <a:gd name="T14" fmla="*/ 23 w 78"/>
              <a:gd name="T15" fmla="*/ 3 h 80"/>
              <a:gd name="T16" fmla="*/ 39 w 78"/>
              <a:gd name="T17" fmla="*/ 0 h 80"/>
              <a:gd name="T18" fmla="*/ 55 w 78"/>
              <a:gd name="T19" fmla="*/ 3 h 80"/>
              <a:gd name="T20" fmla="*/ 67 w 78"/>
              <a:gd name="T21" fmla="*/ 12 h 80"/>
              <a:gd name="T22" fmla="*/ 75 w 78"/>
              <a:gd name="T23" fmla="*/ 24 h 80"/>
              <a:gd name="T24" fmla="*/ 78 w 78"/>
              <a:gd name="T25" fmla="*/ 39 h 80"/>
              <a:gd name="T26" fmla="*/ 78 w 78"/>
              <a:gd name="T27" fmla="*/ 42 h 80"/>
              <a:gd name="T28" fmla="*/ 77 w 78"/>
              <a:gd name="T29" fmla="*/ 44 h 80"/>
              <a:gd name="T30" fmla="*/ 14 w 78"/>
              <a:gd name="T31" fmla="*/ 44 h 80"/>
              <a:gd name="T32" fmla="*/ 16 w 78"/>
              <a:gd name="T33" fmla="*/ 54 h 80"/>
              <a:gd name="T34" fmla="*/ 22 w 78"/>
              <a:gd name="T35" fmla="*/ 63 h 80"/>
              <a:gd name="T36" fmla="*/ 30 w 78"/>
              <a:gd name="T37" fmla="*/ 68 h 80"/>
              <a:gd name="T38" fmla="*/ 39 w 78"/>
              <a:gd name="T39" fmla="*/ 70 h 80"/>
              <a:gd name="T40" fmla="*/ 46 w 78"/>
              <a:gd name="T41" fmla="*/ 69 h 80"/>
              <a:gd name="T42" fmla="*/ 53 w 78"/>
              <a:gd name="T43" fmla="*/ 66 h 80"/>
              <a:gd name="T44" fmla="*/ 58 w 78"/>
              <a:gd name="T45" fmla="*/ 62 h 80"/>
              <a:gd name="T46" fmla="*/ 61 w 78"/>
              <a:gd name="T47" fmla="*/ 57 h 80"/>
              <a:gd name="T48" fmla="*/ 73 w 78"/>
              <a:gd name="T49" fmla="*/ 60 h 80"/>
              <a:gd name="T50" fmla="*/ 67 w 78"/>
              <a:gd name="T51" fmla="*/ 68 h 80"/>
              <a:gd name="T52" fmla="*/ 60 w 78"/>
              <a:gd name="T53" fmla="*/ 74 h 80"/>
              <a:gd name="T54" fmla="*/ 50 w 78"/>
              <a:gd name="T55" fmla="*/ 78 h 80"/>
              <a:gd name="T56" fmla="*/ 39 w 78"/>
              <a:gd name="T57" fmla="*/ 80 h 80"/>
              <a:gd name="T58" fmla="*/ 65 w 78"/>
              <a:gd name="T59" fmla="*/ 34 h 80"/>
              <a:gd name="T60" fmla="*/ 63 w 78"/>
              <a:gd name="T61" fmla="*/ 24 h 80"/>
              <a:gd name="T62" fmla="*/ 57 w 78"/>
              <a:gd name="T63" fmla="*/ 16 h 80"/>
              <a:gd name="T64" fmla="*/ 49 w 78"/>
              <a:gd name="T65" fmla="*/ 11 h 80"/>
              <a:gd name="T66" fmla="*/ 39 w 78"/>
              <a:gd name="T67" fmla="*/ 9 h 80"/>
              <a:gd name="T68" fmla="*/ 29 w 78"/>
              <a:gd name="T69" fmla="*/ 11 h 80"/>
              <a:gd name="T70" fmla="*/ 21 w 78"/>
              <a:gd name="T71" fmla="*/ 16 h 80"/>
              <a:gd name="T72" fmla="*/ 16 w 78"/>
              <a:gd name="T73" fmla="*/ 24 h 80"/>
              <a:gd name="T74" fmla="*/ 13 w 78"/>
              <a:gd name="T75" fmla="*/ 34 h 80"/>
              <a:gd name="T76" fmla="*/ 65 w 78"/>
              <a:gd name="T77" fmla="*/ 34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8" h="80">
                <a:moveTo>
                  <a:pt x="39" y="80"/>
                </a:moveTo>
                <a:cubicBezTo>
                  <a:pt x="33" y="80"/>
                  <a:pt x="28" y="78"/>
                  <a:pt x="23" y="76"/>
                </a:cubicBezTo>
                <a:cubicBezTo>
                  <a:pt x="18" y="74"/>
                  <a:pt x="14" y="71"/>
                  <a:pt x="11" y="68"/>
                </a:cubicBezTo>
                <a:cubicBezTo>
                  <a:pt x="7" y="64"/>
                  <a:pt x="5" y="60"/>
                  <a:pt x="3" y="55"/>
                </a:cubicBezTo>
                <a:cubicBezTo>
                  <a:pt x="1" y="50"/>
                  <a:pt x="0" y="45"/>
                  <a:pt x="0" y="40"/>
                </a:cubicBezTo>
                <a:cubicBezTo>
                  <a:pt x="0" y="34"/>
                  <a:pt x="1" y="29"/>
                  <a:pt x="3" y="24"/>
                </a:cubicBezTo>
                <a:cubicBezTo>
                  <a:pt x="5" y="19"/>
                  <a:pt x="7" y="15"/>
                  <a:pt x="11" y="12"/>
                </a:cubicBezTo>
                <a:cubicBezTo>
                  <a:pt x="14" y="8"/>
                  <a:pt x="18" y="5"/>
                  <a:pt x="23" y="3"/>
                </a:cubicBezTo>
                <a:cubicBezTo>
                  <a:pt x="28" y="1"/>
                  <a:pt x="33" y="0"/>
                  <a:pt x="39" y="0"/>
                </a:cubicBezTo>
                <a:cubicBezTo>
                  <a:pt x="45" y="0"/>
                  <a:pt x="50" y="1"/>
                  <a:pt x="55" y="3"/>
                </a:cubicBezTo>
                <a:cubicBezTo>
                  <a:pt x="60" y="5"/>
                  <a:pt x="64" y="8"/>
                  <a:pt x="67" y="12"/>
                </a:cubicBezTo>
                <a:cubicBezTo>
                  <a:pt x="71" y="15"/>
                  <a:pt x="73" y="19"/>
                  <a:pt x="75" y="24"/>
                </a:cubicBezTo>
                <a:cubicBezTo>
                  <a:pt x="77" y="29"/>
                  <a:pt x="78" y="34"/>
                  <a:pt x="78" y="39"/>
                </a:cubicBezTo>
                <a:cubicBezTo>
                  <a:pt x="78" y="40"/>
                  <a:pt x="78" y="41"/>
                  <a:pt x="78" y="42"/>
                </a:cubicBezTo>
                <a:cubicBezTo>
                  <a:pt x="78" y="43"/>
                  <a:pt x="77" y="43"/>
                  <a:pt x="77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48"/>
                  <a:pt x="15" y="51"/>
                  <a:pt x="16" y="54"/>
                </a:cubicBezTo>
                <a:cubicBezTo>
                  <a:pt x="18" y="58"/>
                  <a:pt x="20" y="60"/>
                  <a:pt x="22" y="63"/>
                </a:cubicBezTo>
                <a:cubicBezTo>
                  <a:pt x="24" y="65"/>
                  <a:pt x="27" y="67"/>
                  <a:pt x="30" y="68"/>
                </a:cubicBezTo>
                <a:cubicBezTo>
                  <a:pt x="33" y="69"/>
                  <a:pt x="36" y="70"/>
                  <a:pt x="39" y="70"/>
                </a:cubicBezTo>
                <a:cubicBezTo>
                  <a:pt x="42" y="70"/>
                  <a:pt x="44" y="69"/>
                  <a:pt x="46" y="69"/>
                </a:cubicBezTo>
                <a:cubicBezTo>
                  <a:pt x="49" y="68"/>
                  <a:pt x="51" y="67"/>
                  <a:pt x="53" y="66"/>
                </a:cubicBezTo>
                <a:cubicBezTo>
                  <a:pt x="55" y="65"/>
                  <a:pt x="56" y="64"/>
                  <a:pt x="58" y="62"/>
                </a:cubicBezTo>
                <a:cubicBezTo>
                  <a:pt x="60" y="61"/>
                  <a:pt x="61" y="59"/>
                  <a:pt x="61" y="57"/>
                </a:cubicBezTo>
                <a:cubicBezTo>
                  <a:pt x="73" y="60"/>
                  <a:pt x="73" y="60"/>
                  <a:pt x="73" y="60"/>
                </a:cubicBezTo>
                <a:cubicBezTo>
                  <a:pt x="71" y="63"/>
                  <a:pt x="70" y="66"/>
                  <a:pt x="67" y="68"/>
                </a:cubicBezTo>
                <a:cubicBezTo>
                  <a:pt x="65" y="70"/>
                  <a:pt x="63" y="72"/>
                  <a:pt x="60" y="74"/>
                </a:cubicBezTo>
                <a:cubicBezTo>
                  <a:pt x="57" y="76"/>
                  <a:pt x="54" y="77"/>
                  <a:pt x="50" y="78"/>
                </a:cubicBezTo>
                <a:cubicBezTo>
                  <a:pt x="47" y="79"/>
                  <a:pt x="43" y="80"/>
                  <a:pt x="39" y="80"/>
                </a:cubicBezTo>
                <a:close/>
                <a:moveTo>
                  <a:pt x="65" y="34"/>
                </a:moveTo>
                <a:cubicBezTo>
                  <a:pt x="65" y="31"/>
                  <a:pt x="64" y="27"/>
                  <a:pt x="63" y="24"/>
                </a:cubicBezTo>
                <a:cubicBezTo>
                  <a:pt x="61" y="21"/>
                  <a:pt x="59" y="19"/>
                  <a:pt x="57" y="16"/>
                </a:cubicBezTo>
                <a:cubicBezTo>
                  <a:pt x="55" y="14"/>
                  <a:pt x="52" y="13"/>
                  <a:pt x="49" y="11"/>
                </a:cubicBezTo>
                <a:cubicBezTo>
                  <a:pt x="46" y="10"/>
                  <a:pt x="43" y="9"/>
                  <a:pt x="39" y="9"/>
                </a:cubicBezTo>
                <a:cubicBezTo>
                  <a:pt x="36" y="9"/>
                  <a:pt x="33" y="10"/>
                  <a:pt x="29" y="11"/>
                </a:cubicBezTo>
                <a:cubicBezTo>
                  <a:pt x="26" y="13"/>
                  <a:pt x="24" y="14"/>
                  <a:pt x="21" y="16"/>
                </a:cubicBezTo>
                <a:cubicBezTo>
                  <a:pt x="19" y="19"/>
                  <a:pt x="17" y="21"/>
                  <a:pt x="16" y="24"/>
                </a:cubicBezTo>
                <a:cubicBezTo>
                  <a:pt x="14" y="27"/>
                  <a:pt x="14" y="31"/>
                  <a:pt x="13" y="34"/>
                </a:cubicBezTo>
                <a:cubicBezTo>
                  <a:pt x="65" y="34"/>
                  <a:pt x="65" y="34"/>
                  <a:pt x="65" y="3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Freeform 104"/>
          <p:cNvSpPr>
            <a:spLocks/>
          </p:cNvSpPr>
          <p:nvPr/>
        </p:nvSpPr>
        <p:spPr bwMode="auto">
          <a:xfrm>
            <a:off x="9379479" y="3618969"/>
            <a:ext cx="53975" cy="119063"/>
          </a:xfrm>
          <a:custGeom>
            <a:avLst/>
            <a:gdLst>
              <a:gd name="T0" fmla="*/ 46 w 46"/>
              <a:gd name="T1" fmla="*/ 99 h 104"/>
              <a:gd name="T2" fmla="*/ 43 w 46"/>
              <a:gd name="T3" fmla="*/ 101 h 104"/>
              <a:gd name="T4" fmla="*/ 39 w 46"/>
              <a:gd name="T5" fmla="*/ 102 h 104"/>
              <a:gd name="T6" fmla="*/ 33 w 46"/>
              <a:gd name="T7" fmla="*/ 104 h 104"/>
              <a:gd name="T8" fmla="*/ 28 w 46"/>
              <a:gd name="T9" fmla="*/ 104 h 104"/>
              <a:gd name="T10" fmla="*/ 15 w 46"/>
              <a:gd name="T11" fmla="*/ 100 h 104"/>
              <a:gd name="T12" fmla="*/ 10 w 46"/>
              <a:gd name="T13" fmla="*/ 88 h 104"/>
              <a:gd name="T14" fmla="*/ 10 w 46"/>
              <a:gd name="T15" fmla="*/ 36 h 104"/>
              <a:gd name="T16" fmla="*/ 0 w 46"/>
              <a:gd name="T17" fmla="*/ 36 h 104"/>
              <a:gd name="T18" fmla="*/ 0 w 46"/>
              <a:gd name="T19" fmla="*/ 26 h 104"/>
              <a:gd name="T20" fmla="*/ 10 w 46"/>
              <a:gd name="T21" fmla="*/ 26 h 104"/>
              <a:gd name="T22" fmla="*/ 10 w 46"/>
              <a:gd name="T23" fmla="*/ 0 h 104"/>
              <a:gd name="T24" fmla="*/ 23 w 46"/>
              <a:gd name="T25" fmla="*/ 0 h 104"/>
              <a:gd name="T26" fmla="*/ 23 w 46"/>
              <a:gd name="T27" fmla="*/ 26 h 104"/>
              <a:gd name="T28" fmla="*/ 40 w 46"/>
              <a:gd name="T29" fmla="*/ 26 h 104"/>
              <a:gd name="T30" fmla="*/ 40 w 46"/>
              <a:gd name="T31" fmla="*/ 36 h 104"/>
              <a:gd name="T32" fmla="*/ 23 w 46"/>
              <a:gd name="T33" fmla="*/ 36 h 104"/>
              <a:gd name="T34" fmla="*/ 23 w 46"/>
              <a:gd name="T35" fmla="*/ 84 h 104"/>
              <a:gd name="T36" fmla="*/ 26 w 46"/>
              <a:gd name="T37" fmla="*/ 90 h 104"/>
              <a:gd name="T38" fmla="*/ 32 w 46"/>
              <a:gd name="T39" fmla="*/ 92 h 104"/>
              <a:gd name="T40" fmla="*/ 39 w 46"/>
              <a:gd name="T41" fmla="*/ 91 h 104"/>
              <a:gd name="T42" fmla="*/ 43 w 46"/>
              <a:gd name="T43" fmla="*/ 89 h 104"/>
              <a:gd name="T44" fmla="*/ 46 w 46"/>
              <a:gd name="T45" fmla="*/ 99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6" h="104">
                <a:moveTo>
                  <a:pt x="46" y="99"/>
                </a:moveTo>
                <a:cubicBezTo>
                  <a:pt x="45" y="100"/>
                  <a:pt x="44" y="100"/>
                  <a:pt x="43" y="101"/>
                </a:cubicBezTo>
                <a:cubicBezTo>
                  <a:pt x="42" y="101"/>
                  <a:pt x="40" y="102"/>
                  <a:pt x="39" y="102"/>
                </a:cubicBezTo>
                <a:cubicBezTo>
                  <a:pt x="37" y="103"/>
                  <a:pt x="35" y="103"/>
                  <a:pt x="33" y="104"/>
                </a:cubicBezTo>
                <a:cubicBezTo>
                  <a:pt x="32" y="104"/>
                  <a:pt x="30" y="104"/>
                  <a:pt x="28" y="104"/>
                </a:cubicBezTo>
                <a:cubicBezTo>
                  <a:pt x="23" y="104"/>
                  <a:pt x="19" y="103"/>
                  <a:pt x="15" y="100"/>
                </a:cubicBezTo>
                <a:cubicBezTo>
                  <a:pt x="12" y="98"/>
                  <a:pt x="10" y="93"/>
                  <a:pt x="10" y="88"/>
                </a:cubicBezTo>
                <a:cubicBezTo>
                  <a:pt x="10" y="36"/>
                  <a:pt x="10" y="36"/>
                  <a:pt x="1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6"/>
                  <a:pt x="0" y="26"/>
                  <a:pt x="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0"/>
                  <a:pt x="10" y="0"/>
                  <a:pt x="1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26"/>
                  <a:pt x="23" y="26"/>
                  <a:pt x="23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36"/>
                  <a:pt x="40" y="36"/>
                  <a:pt x="40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84"/>
                  <a:pt x="23" y="84"/>
                  <a:pt x="23" y="84"/>
                </a:cubicBezTo>
                <a:cubicBezTo>
                  <a:pt x="23" y="87"/>
                  <a:pt x="24" y="89"/>
                  <a:pt x="26" y="90"/>
                </a:cubicBezTo>
                <a:cubicBezTo>
                  <a:pt x="28" y="91"/>
                  <a:pt x="30" y="92"/>
                  <a:pt x="32" y="92"/>
                </a:cubicBezTo>
                <a:cubicBezTo>
                  <a:pt x="34" y="92"/>
                  <a:pt x="37" y="92"/>
                  <a:pt x="39" y="91"/>
                </a:cubicBezTo>
                <a:cubicBezTo>
                  <a:pt x="41" y="90"/>
                  <a:pt x="42" y="89"/>
                  <a:pt x="43" y="89"/>
                </a:cubicBezTo>
                <a:cubicBezTo>
                  <a:pt x="46" y="99"/>
                  <a:pt x="46" y="99"/>
                  <a:pt x="46" y="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Freeform 105"/>
          <p:cNvSpPr>
            <a:spLocks/>
          </p:cNvSpPr>
          <p:nvPr/>
        </p:nvSpPr>
        <p:spPr bwMode="auto">
          <a:xfrm>
            <a:off x="9490604" y="3647544"/>
            <a:ext cx="76200" cy="88900"/>
          </a:xfrm>
          <a:custGeom>
            <a:avLst/>
            <a:gdLst>
              <a:gd name="T0" fmla="*/ 66 w 66"/>
              <a:gd name="T1" fmla="*/ 78 h 78"/>
              <a:gd name="T2" fmla="*/ 53 w 66"/>
              <a:gd name="T3" fmla="*/ 78 h 78"/>
              <a:gd name="T4" fmla="*/ 53 w 66"/>
              <a:gd name="T5" fmla="*/ 35 h 78"/>
              <a:gd name="T6" fmla="*/ 50 w 66"/>
              <a:gd name="T7" fmla="*/ 17 h 78"/>
              <a:gd name="T8" fmla="*/ 38 w 66"/>
              <a:gd name="T9" fmla="*/ 11 h 78"/>
              <a:gd name="T10" fmla="*/ 30 w 66"/>
              <a:gd name="T11" fmla="*/ 13 h 78"/>
              <a:gd name="T12" fmla="*/ 23 w 66"/>
              <a:gd name="T13" fmla="*/ 17 h 78"/>
              <a:gd name="T14" fmla="*/ 17 w 66"/>
              <a:gd name="T15" fmla="*/ 23 h 78"/>
              <a:gd name="T16" fmla="*/ 13 w 66"/>
              <a:gd name="T17" fmla="*/ 32 h 78"/>
              <a:gd name="T18" fmla="*/ 13 w 66"/>
              <a:gd name="T19" fmla="*/ 78 h 78"/>
              <a:gd name="T20" fmla="*/ 0 w 66"/>
              <a:gd name="T21" fmla="*/ 78 h 78"/>
              <a:gd name="T22" fmla="*/ 0 w 66"/>
              <a:gd name="T23" fmla="*/ 1 h 78"/>
              <a:gd name="T24" fmla="*/ 11 w 66"/>
              <a:gd name="T25" fmla="*/ 1 h 78"/>
              <a:gd name="T26" fmla="*/ 11 w 66"/>
              <a:gd name="T27" fmla="*/ 18 h 78"/>
              <a:gd name="T28" fmla="*/ 25 w 66"/>
              <a:gd name="T29" fmla="*/ 5 h 78"/>
              <a:gd name="T30" fmla="*/ 43 w 66"/>
              <a:gd name="T31" fmla="*/ 0 h 78"/>
              <a:gd name="T32" fmla="*/ 55 w 66"/>
              <a:gd name="T33" fmla="*/ 2 h 78"/>
              <a:gd name="T34" fmla="*/ 62 w 66"/>
              <a:gd name="T35" fmla="*/ 9 h 78"/>
              <a:gd name="T36" fmla="*/ 65 w 66"/>
              <a:gd name="T37" fmla="*/ 19 h 78"/>
              <a:gd name="T38" fmla="*/ 66 w 66"/>
              <a:gd name="T39" fmla="*/ 32 h 78"/>
              <a:gd name="T40" fmla="*/ 66 w 66"/>
              <a:gd name="T41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6" h="78">
                <a:moveTo>
                  <a:pt x="66" y="78"/>
                </a:moveTo>
                <a:cubicBezTo>
                  <a:pt x="53" y="78"/>
                  <a:pt x="53" y="78"/>
                  <a:pt x="53" y="78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27"/>
                  <a:pt x="52" y="21"/>
                  <a:pt x="50" y="17"/>
                </a:cubicBezTo>
                <a:cubicBezTo>
                  <a:pt x="47" y="13"/>
                  <a:pt x="43" y="11"/>
                  <a:pt x="38" y="11"/>
                </a:cubicBezTo>
                <a:cubicBezTo>
                  <a:pt x="36" y="11"/>
                  <a:pt x="33" y="12"/>
                  <a:pt x="30" y="13"/>
                </a:cubicBezTo>
                <a:cubicBezTo>
                  <a:pt x="28" y="14"/>
                  <a:pt x="25" y="15"/>
                  <a:pt x="23" y="17"/>
                </a:cubicBezTo>
                <a:cubicBezTo>
                  <a:pt x="20" y="19"/>
                  <a:pt x="18" y="21"/>
                  <a:pt x="17" y="23"/>
                </a:cubicBezTo>
                <a:cubicBezTo>
                  <a:pt x="15" y="26"/>
                  <a:pt x="14" y="29"/>
                  <a:pt x="13" y="32"/>
                </a:cubicBezTo>
                <a:cubicBezTo>
                  <a:pt x="13" y="78"/>
                  <a:pt x="13" y="78"/>
                  <a:pt x="13" y="78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1"/>
                  <a:pt x="0" y="1"/>
                  <a:pt x="0" y="1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18"/>
                  <a:pt x="11" y="18"/>
                  <a:pt x="11" y="18"/>
                </a:cubicBezTo>
                <a:cubicBezTo>
                  <a:pt x="14" y="12"/>
                  <a:pt x="19" y="8"/>
                  <a:pt x="25" y="5"/>
                </a:cubicBezTo>
                <a:cubicBezTo>
                  <a:pt x="30" y="1"/>
                  <a:pt x="37" y="0"/>
                  <a:pt x="43" y="0"/>
                </a:cubicBezTo>
                <a:cubicBezTo>
                  <a:pt x="48" y="0"/>
                  <a:pt x="52" y="1"/>
                  <a:pt x="55" y="2"/>
                </a:cubicBezTo>
                <a:cubicBezTo>
                  <a:pt x="57" y="4"/>
                  <a:pt x="60" y="6"/>
                  <a:pt x="62" y="9"/>
                </a:cubicBezTo>
                <a:cubicBezTo>
                  <a:pt x="63" y="12"/>
                  <a:pt x="65" y="15"/>
                  <a:pt x="65" y="19"/>
                </a:cubicBezTo>
                <a:cubicBezTo>
                  <a:pt x="66" y="23"/>
                  <a:pt x="66" y="27"/>
                  <a:pt x="66" y="32"/>
                </a:cubicBezTo>
                <a:cubicBezTo>
                  <a:pt x="66" y="78"/>
                  <a:pt x="66" y="78"/>
                  <a:pt x="66" y="7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Freeform 106"/>
          <p:cNvSpPr>
            <a:spLocks noEditPoints="1"/>
          </p:cNvSpPr>
          <p:nvPr/>
        </p:nvSpPr>
        <p:spPr bwMode="auto">
          <a:xfrm>
            <a:off x="9584267" y="3647544"/>
            <a:ext cx="88900" cy="92075"/>
          </a:xfrm>
          <a:custGeom>
            <a:avLst/>
            <a:gdLst>
              <a:gd name="T0" fmla="*/ 40 w 78"/>
              <a:gd name="T1" fmla="*/ 80 h 80"/>
              <a:gd name="T2" fmla="*/ 24 w 78"/>
              <a:gd name="T3" fmla="*/ 76 h 80"/>
              <a:gd name="T4" fmla="*/ 11 w 78"/>
              <a:gd name="T5" fmla="*/ 68 h 80"/>
              <a:gd name="T6" fmla="*/ 3 w 78"/>
              <a:gd name="T7" fmla="*/ 55 h 80"/>
              <a:gd name="T8" fmla="*/ 0 w 78"/>
              <a:gd name="T9" fmla="*/ 40 h 80"/>
              <a:gd name="T10" fmla="*/ 3 w 78"/>
              <a:gd name="T11" fmla="*/ 24 h 80"/>
              <a:gd name="T12" fmla="*/ 11 w 78"/>
              <a:gd name="T13" fmla="*/ 12 h 80"/>
              <a:gd name="T14" fmla="*/ 24 w 78"/>
              <a:gd name="T15" fmla="*/ 3 h 80"/>
              <a:gd name="T16" fmla="*/ 40 w 78"/>
              <a:gd name="T17" fmla="*/ 0 h 80"/>
              <a:gd name="T18" fmla="*/ 56 w 78"/>
              <a:gd name="T19" fmla="*/ 3 h 80"/>
              <a:gd name="T20" fmla="*/ 68 w 78"/>
              <a:gd name="T21" fmla="*/ 12 h 80"/>
              <a:gd name="T22" fmla="*/ 76 w 78"/>
              <a:gd name="T23" fmla="*/ 24 h 80"/>
              <a:gd name="T24" fmla="*/ 78 w 78"/>
              <a:gd name="T25" fmla="*/ 39 h 80"/>
              <a:gd name="T26" fmla="*/ 78 w 78"/>
              <a:gd name="T27" fmla="*/ 42 h 80"/>
              <a:gd name="T28" fmla="*/ 78 w 78"/>
              <a:gd name="T29" fmla="*/ 44 h 80"/>
              <a:gd name="T30" fmla="*/ 14 w 78"/>
              <a:gd name="T31" fmla="*/ 44 h 80"/>
              <a:gd name="T32" fmla="*/ 17 w 78"/>
              <a:gd name="T33" fmla="*/ 54 h 80"/>
              <a:gd name="T34" fmla="*/ 23 w 78"/>
              <a:gd name="T35" fmla="*/ 63 h 80"/>
              <a:gd name="T36" fmla="*/ 31 w 78"/>
              <a:gd name="T37" fmla="*/ 68 h 80"/>
              <a:gd name="T38" fmla="*/ 40 w 78"/>
              <a:gd name="T39" fmla="*/ 70 h 80"/>
              <a:gd name="T40" fmla="*/ 47 w 78"/>
              <a:gd name="T41" fmla="*/ 69 h 80"/>
              <a:gd name="T42" fmla="*/ 53 w 78"/>
              <a:gd name="T43" fmla="*/ 66 h 80"/>
              <a:gd name="T44" fmla="*/ 59 w 78"/>
              <a:gd name="T45" fmla="*/ 62 h 80"/>
              <a:gd name="T46" fmla="*/ 62 w 78"/>
              <a:gd name="T47" fmla="*/ 57 h 80"/>
              <a:gd name="T48" fmla="*/ 73 w 78"/>
              <a:gd name="T49" fmla="*/ 60 h 80"/>
              <a:gd name="T50" fmla="*/ 68 w 78"/>
              <a:gd name="T51" fmla="*/ 68 h 80"/>
              <a:gd name="T52" fmla="*/ 60 w 78"/>
              <a:gd name="T53" fmla="*/ 74 h 80"/>
              <a:gd name="T54" fmla="*/ 51 w 78"/>
              <a:gd name="T55" fmla="*/ 78 h 80"/>
              <a:gd name="T56" fmla="*/ 40 w 78"/>
              <a:gd name="T57" fmla="*/ 80 h 80"/>
              <a:gd name="T58" fmla="*/ 66 w 78"/>
              <a:gd name="T59" fmla="*/ 34 h 80"/>
              <a:gd name="T60" fmla="*/ 63 w 78"/>
              <a:gd name="T61" fmla="*/ 24 h 80"/>
              <a:gd name="T62" fmla="*/ 58 w 78"/>
              <a:gd name="T63" fmla="*/ 16 h 80"/>
              <a:gd name="T64" fmla="*/ 50 w 78"/>
              <a:gd name="T65" fmla="*/ 11 h 80"/>
              <a:gd name="T66" fmla="*/ 40 w 78"/>
              <a:gd name="T67" fmla="*/ 9 h 80"/>
              <a:gd name="T68" fmla="*/ 30 w 78"/>
              <a:gd name="T69" fmla="*/ 11 h 80"/>
              <a:gd name="T70" fmla="*/ 22 w 78"/>
              <a:gd name="T71" fmla="*/ 16 h 80"/>
              <a:gd name="T72" fmla="*/ 17 w 78"/>
              <a:gd name="T73" fmla="*/ 24 h 80"/>
              <a:gd name="T74" fmla="*/ 14 w 78"/>
              <a:gd name="T75" fmla="*/ 34 h 80"/>
              <a:gd name="T76" fmla="*/ 66 w 78"/>
              <a:gd name="T77" fmla="*/ 34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8" h="80">
                <a:moveTo>
                  <a:pt x="40" y="80"/>
                </a:moveTo>
                <a:cubicBezTo>
                  <a:pt x="34" y="80"/>
                  <a:pt x="29" y="78"/>
                  <a:pt x="24" y="76"/>
                </a:cubicBezTo>
                <a:cubicBezTo>
                  <a:pt x="19" y="74"/>
                  <a:pt x="15" y="71"/>
                  <a:pt x="11" y="68"/>
                </a:cubicBezTo>
                <a:cubicBezTo>
                  <a:pt x="8" y="64"/>
                  <a:pt x="5" y="60"/>
                  <a:pt x="3" y="55"/>
                </a:cubicBezTo>
                <a:cubicBezTo>
                  <a:pt x="1" y="50"/>
                  <a:pt x="0" y="45"/>
                  <a:pt x="0" y="40"/>
                </a:cubicBezTo>
                <a:cubicBezTo>
                  <a:pt x="0" y="34"/>
                  <a:pt x="1" y="29"/>
                  <a:pt x="3" y="24"/>
                </a:cubicBezTo>
                <a:cubicBezTo>
                  <a:pt x="5" y="19"/>
                  <a:pt x="8" y="15"/>
                  <a:pt x="11" y="12"/>
                </a:cubicBezTo>
                <a:cubicBezTo>
                  <a:pt x="15" y="8"/>
                  <a:pt x="19" y="5"/>
                  <a:pt x="24" y="3"/>
                </a:cubicBezTo>
                <a:cubicBezTo>
                  <a:pt x="29" y="1"/>
                  <a:pt x="34" y="0"/>
                  <a:pt x="40" y="0"/>
                </a:cubicBezTo>
                <a:cubicBezTo>
                  <a:pt x="46" y="0"/>
                  <a:pt x="51" y="1"/>
                  <a:pt x="56" y="3"/>
                </a:cubicBezTo>
                <a:cubicBezTo>
                  <a:pt x="61" y="5"/>
                  <a:pt x="65" y="8"/>
                  <a:pt x="68" y="12"/>
                </a:cubicBezTo>
                <a:cubicBezTo>
                  <a:pt x="71" y="15"/>
                  <a:pt x="74" y="19"/>
                  <a:pt x="76" y="24"/>
                </a:cubicBezTo>
                <a:cubicBezTo>
                  <a:pt x="77" y="29"/>
                  <a:pt x="78" y="34"/>
                  <a:pt x="78" y="39"/>
                </a:cubicBezTo>
                <a:cubicBezTo>
                  <a:pt x="78" y="40"/>
                  <a:pt x="78" y="41"/>
                  <a:pt x="78" y="42"/>
                </a:cubicBezTo>
                <a:cubicBezTo>
                  <a:pt x="78" y="43"/>
                  <a:pt x="78" y="43"/>
                  <a:pt x="78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5" y="48"/>
                  <a:pt x="15" y="51"/>
                  <a:pt x="17" y="54"/>
                </a:cubicBezTo>
                <a:cubicBezTo>
                  <a:pt x="18" y="58"/>
                  <a:pt x="20" y="60"/>
                  <a:pt x="23" y="63"/>
                </a:cubicBezTo>
                <a:cubicBezTo>
                  <a:pt x="25" y="65"/>
                  <a:pt x="28" y="67"/>
                  <a:pt x="31" y="68"/>
                </a:cubicBezTo>
                <a:cubicBezTo>
                  <a:pt x="34" y="69"/>
                  <a:pt x="37" y="70"/>
                  <a:pt x="40" y="70"/>
                </a:cubicBezTo>
                <a:cubicBezTo>
                  <a:pt x="43" y="70"/>
                  <a:pt x="45" y="69"/>
                  <a:pt x="47" y="69"/>
                </a:cubicBezTo>
                <a:cubicBezTo>
                  <a:pt x="49" y="68"/>
                  <a:pt x="51" y="67"/>
                  <a:pt x="53" y="66"/>
                </a:cubicBezTo>
                <a:cubicBezTo>
                  <a:pt x="55" y="65"/>
                  <a:pt x="57" y="64"/>
                  <a:pt x="59" y="62"/>
                </a:cubicBezTo>
                <a:cubicBezTo>
                  <a:pt x="60" y="61"/>
                  <a:pt x="61" y="59"/>
                  <a:pt x="62" y="57"/>
                </a:cubicBezTo>
                <a:cubicBezTo>
                  <a:pt x="73" y="60"/>
                  <a:pt x="73" y="60"/>
                  <a:pt x="73" y="60"/>
                </a:cubicBezTo>
                <a:cubicBezTo>
                  <a:pt x="72" y="63"/>
                  <a:pt x="70" y="66"/>
                  <a:pt x="68" y="68"/>
                </a:cubicBezTo>
                <a:cubicBezTo>
                  <a:pt x="66" y="70"/>
                  <a:pt x="63" y="72"/>
                  <a:pt x="60" y="74"/>
                </a:cubicBezTo>
                <a:cubicBezTo>
                  <a:pt x="58" y="76"/>
                  <a:pt x="54" y="77"/>
                  <a:pt x="51" y="78"/>
                </a:cubicBezTo>
                <a:cubicBezTo>
                  <a:pt x="47" y="79"/>
                  <a:pt x="44" y="80"/>
                  <a:pt x="40" y="80"/>
                </a:cubicBezTo>
                <a:close/>
                <a:moveTo>
                  <a:pt x="66" y="34"/>
                </a:moveTo>
                <a:cubicBezTo>
                  <a:pt x="66" y="31"/>
                  <a:pt x="65" y="27"/>
                  <a:pt x="63" y="24"/>
                </a:cubicBezTo>
                <a:cubicBezTo>
                  <a:pt x="62" y="21"/>
                  <a:pt x="60" y="19"/>
                  <a:pt x="58" y="16"/>
                </a:cubicBezTo>
                <a:cubicBezTo>
                  <a:pt x="55" y="14"/>
                  <a:pt x="53" y="13"/>
                  <a:pt x="50" y="11"/>
                </a:cubicBezTo>
                <a:cubicBezTo>
                  <a:pt x="47" y="10"/>
                  <a:pt x="43" y="9"/>
                  <a:pt x="40" y="9"/>
                </a:cubicBezTo>
                <a:cubicBezTo>
                  <a:pt x="36" y="9"/>
                  <a:pt x="33" y="10"/>
                  <a:pt x="30" y="11"/>
                </a:cubicBezTo>
                <a:cubicBezTo>
                  <a:pt x="27" y="13"/>
                  <a:pt x="24" y="14"/>
                  <a:pt x="22" y="16"/>
                </a:cubicBezTo>
                <a:cubicBezTo>
                  <a:pt x="20" y="19"/>
                  <a:pt x="18" y="21"/>
                  <a:pt x="17" y="24"/>
                </a:cubicBezTo>
                <a:cubicBezTo>
                  <a:pt x="15" y="27"/>
                  <a:pt x="14" y="31"/>
                  <a:pt x="14" y="34"/>
                </a:cubicBezTo>
                <a:cubicBezTo>
                  <a:pt x="66" y="34"/>
                  <a:pt x="66" y="34"/>
                  <a:pt x="66" y="3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Freeform 107"/>
          <p:cNvSpPr>
            <a:spLocks/>
          </p:cNvSpPr>
          <p:nvPr/>
        </p:nvSpPr>
        <p:spPr bwMode="auto">
          <a:xfrm>
            <a:off x="9684279" y="3647544"/>
            <a:ext cx="84138" cy="92075"/>
          </a:xfrm>
          <a:custGeom>
            <a:avLst/>
            <a:gdLst>
              <a:gd name="T0" fmla="*/ 0 w 72"/>
              <a:gd name="T1" fmla="*/ 39 h 80"/>
              <a:gd name="T2" fmla="*/ 2 w 72"/>
              <a:gd name="T3" fmla="*/ 24 h 80"/>
              <a:gd name="T4" fmla="*/ 10 w 72"/>
              <a:gd name="T5" fmla="*/ 11 h 80"/>
              <a:gd name="T6" fmla="*/ 23 w 72"/>
              <a:gd name="T7" fmla="*/ 3 h 80"/>
              <a:gd name="T8" fmla="*/ 39 w 72"/>
              <a:gd name="T9" fmla="*/ 0 h 80"/>
              <a:gd name="T10" fmla="*/ 59 w 72"/>
              <a:gd name="T11" fmla="*/ 5 h 80"/>
              <a:gd name="T12" fmla="*/ 71 w 72"/>
              <a:gd name="T13" fmla="*/ 18 h 80"/>
              <a:gd name="T14" fmla="*/ 59 w 72"/>
              <a:gd name="T15" fmla="*/ 22 h 80"/>
              <a:gd name="T16" fmla="*/ 50 w 72"/>
              <a:gd name="T17" fmla="*/ 14 h 80"/>
              <a:gd name="T18" fmla="*/ 38 w 72"/>
              <a:gd name="T19" fmla="*/ 11 h 80"/>
              <a:gd name="T20" fmla="*/ 28 w 72"/>
              <a:gd name="T21" fmla="*/ 13 h 80"/>
              <a:gd name="T22" fmla="*/ 20 w 72"/>
              <a:gd name="T23" fmla="*/ 19 h 80"/>
              <a:gd name="T24" fmla="*/ 15 w 72"/>
              <a:gd name="T25" fmla="*/ 28 h 80"/>
              <a:gd name="T26" fmla="*/ 13 w 72"/>
              <a:gd name="T27" fmla="*/ 39 h 80"/>
              <a:gd name="T28" fmla="*/ 15 w 72"/>
              <a:gd name="T29" fmla="*/ 51 h 80"/>
              <a:gd name="T30" fmla="*/ 21 w 72"/>
              <a:gd name="T31" fmla="*/ 60 h 80"/>
              <a:gd name="T32" fmla="*/ 29 w 72"/>
              <a:gd name="T33" fmla="*/ 66 h 80"/>
              <a:gd name="T34" fmla="*/ 39 w 72"/>
              <a:gd name="T35" fmla="*/ 68 h 80"/>
              <a:gd name="T36" fmla="*/ 45 w 72"/>
              <a:gd name="T37" fmla="*/ 67 h 80"/>
              <a:gd name="T38" fmla="*/ 51 w 72"/>
              <a:gd name="T39" fmla="*/ 65 h 80"/>
              <a:gd name="T40" fmla="*/ 56 w 72"/>
              <a:gd name="T41" fmla="*/ 61 h 80"/>
              <a:gd name="T42" fmla="*/ 59 w 72"/>
              <a:gd name="T43" fmla="*/ 56 h 80"/>
              <a:gd name="T44" fmla="*/ 72 w 72"/>
              <a:gd name="T45" fmla="*/ 60 h 80"/>
              <a:gd name="T46" fmla="*/ 67 w 72"/>
              <a:gd name="T47" fmla="*/ 68 h 80"/>
              <a:gd name="T48" fmla="*/ 59 w 72"/>
              <a:gd name="T49" fmla="*/ 74 h 80"/>
              <a:gd name="T50" fmla="*/ 50 w 72"/>
              <a:gd name="T51" fmla="*/ 78 h 80"/>
              <a:gd name="T52" fmla="*/ 39 w 72"/>
              <a:gd name="T53" fmla="*/ 80 h 80"/>
              <a:gd name="T54" fmla="*/ 23 w 72"/>
              <a:gd name="T55" fmla="*/ 76 h 80"/>
              <a:gd name="T56" fmla="*/ 11 w 72"/>
              <a:gd name="T57" fmla="*/ 68 h 80"/>
              <a:gd name="T58" fmla="*/ 3 w 72"/>
              <a:gd name="T59" fmla="*/ 55 h 80"/>
              <a:gd name="T60" fmla="*/ 0 w 72"/>
              <a:gd name="T61" fmla="*/ 39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2" h="80">
                <a:moveTo>
                  <a:pt x="0" y="39"/>
                </a:moveTo>
                <a:cubicBezTo>
                  <a:pt x="0" y="34"/>
                  <a:pt x="1" y="29"/>
                  <a:pt x="2" y="24"/>
                </a:cubicBezTo>
                <a:cubicBezTo>
                  <a:pt x="4" y="19"/>
                  <a:pt x="7" y="15"/>
                  <a:pt x="10" y="11"/>
                </a:cubicBezTo>
                <a:cubicBezTo>
                  <a:pt x="14" y="8"/>
                  <a:pt x="18" y="5"/>
                  <a:pt x="23" y="3"/>
                </a:cubicBezTo>
                <a:cubicBezTo>
                  <a:pt x="28" y="1"/>
                  <a:pt x="33" y="0"/>
                  <a:pt x="39" y="0"/>
                </a:cubicBezTo>
                <a:cubicBezTo>
                  <a:pt x="46" y="0"/>
                  <a:pt x="53" y="1"/>
                  <a:pt x="59" y="5"/>
                </a:cubicBezTo>
                <a:cubicBezTo>
                  <a:pt x="64" y="8"/>
                  <a:pt x="68" y="13"/>
                  <a:pt x="71" y="18"/>
                </a:cubicBezTo>
                <a:cubicBezTo>
                  <a:pt x="59" y="22"/>
                  <a:pt x="59" y="22"/>
                  <a:pt x="59" y="22"/>
                </a:cubicBezTo>
                <a:cubicBezTo>
                  <a:pt x="57" y="19"/>
                  <a:pt x="54" y="16"/>
                  <a:pt x="50" y="14"/>
                </a:cubicBezTo>
                <a:cubicBezTo>
                  <a:pt x="47" y="12"/>
                  <a:pt x="43" y="11"/>
                  <a:pt x="38" y="11"/>
                </a:cubicBezTo>
                <a:cubicBezTo>
                  <a:pt x="35" y="11"/>
                  <a:pt x="32" y="12"/>
                  <a:pt x="28" y="13"/>
                </a:cubicBezTo>
                <a:cubicBezTo>
                  <a:pt x="25" y="15"/>
                  <a:pt x="23" y="16"/>
                  <a:pt x="20" y="19"/>
                </a:cubicBezTo>
                <a:cubicBezTo>
                  <a:pt x="18" y="22"/>
                  <a:pt x="16" y="25"/>
                  <a:pt x="15" y="28"/>
                </a:cubicBezTo>
                <a:cubicBezTo>
                  <a:pt x="14" y="31"/>
                  <a:pt x="13" y="35"/>
                  <a:pt x="13" y="39"/>
                </a:cubicBezTo>
                <a:cubicBezTo>
                  <a:pt x="13" y="43"/>
                  <a:pt x="14" y="47"/>
                  <a:pt x="15" y="51"/>
                </a:cubicBezTo>
                <a:cubicBezTo>
                  <a:pt x="16" y="54"/>
                  <a:pt x="18" y="57"/>
                  <a:pt x="21" y="60"/>
                </a:cubicBezTo>
                <a:cubicBezTo>
                  <a:pt x="23" y="63"/>
                  <a:pt x="26" y="65"/>
                  <a:pt x="29" y="66"/>
                </a:cubicBezTo>
                <a:cubicBezTo>
                  <a:pt x="32" y="68"/>
                  <a:pt x="35" y="68"/>
                  <a:pt x="39" y="68"/>
                </a:cubicBezTo>
                <a:cubicBezTo>
                  <a:pt x="41" y="68"/>
                  <a:pt x="43" y="68"/>
                  <a:pt x="45" y="67"/>
                </a:cubicBezTo>
                <a:cubicBezTo>
                  <a:pt x="48" y="67"/>
                  <a:pt x="50" y="66"/>
                  <a:pt x="51" y="65"/>
                </a:cubicBezTo>
                <a:cubicBezTo>
                  <a:pt x="53" y="64"/>
                  <a:pt x="55" y="62"/>
                  <a:pt x="56" y="61"/>
                </a:cubicBezTo>
                <a:cubicBezTo>
                  <a:pt x="58" y="60"/>
                  <a:pt x="59" y="58"/>
                  <a:pt x="59" y="56"/>
                </a:cubicBezTo>
                <a:cubicBezTo>
                  <a:pt x="72" y="60"/>
                  <a:pt x="72" y="60"/>
                  <a:pt x="72" y="60"/>
                </a:cubicBezTo>
                <a:cubicBezTo>
                  <a:pt x="71" y="63"/>
                  <a:pt x="69" y="66"/>
                  <a:pt x="67" y="68"/>
                </a:cubicBezTo>
                <a:cubicBezTo>
                  <a:pt x="65" y="70"/>
                  <a:pt x="62" y="72"/>
                  <a:pt x="59" y="74"/>
                </a:cubicBezTo>
                <a:cubicBezTo>
                  <a:pt x="57" y="76"/>
                  <a:pt x="53" y="77"/>
                  <a:pt x="50" y="78"/>
                </a:cubicBezTo>
                <a:cubicBezTo>
                  <a:pt x="46" y="79"/>
                  <a:pt x="43" y="80"/>
                  <a:pt x="39" y="80"/>
                </a:cubicBezTo>
                <a:cubicBezTo>
                  <a:pt x="33" y="80"/>
                  <a:pt x="28" y="78"/>
                  <a:pt x="23" y="76"/>
                </a:cubicBezTo>
                <a:cubicBezTo>
                  <a:pt x="18" y="74"/>
                  <a:pt x="14" y="71"/>
                  <a:pt x="11" y="68"/>
                </a:cubicBezTo>
                <a:cubicBezTo>
                  <a:pt x="7" y="64"/>
                  <a:pt x="4" y="60"/>
                  <a:pt x="3" y="55"/>
                </a:cubicBezTo>
                <a:cubicBezTo>
                  <a:pt x="1" y="50"/>
                  <a:pt x="0" y="45"/>
                  <a:pt x="0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Freeform 108"/>
          <p:cNvSpPr>
            <a:spLocks/>
          </p:cNvSpPr>
          <p:nvPr/>
        </p:nvSpPr>
        <p:spPr bwMode="auto">
          <a:xfrm>
            <a:off x="9784292" y="3718982"/>
            <a:ext cx="12700" cy="31750"/>
          </a:xfrm>
          <a:custGeom>
            <a:avLst/>
            <a:gdLst>
              <a:gd name="T0" fmla="*/ 0 w 8"/>
              <a:gd name="T1" fmla="*/ 20 h 20"/>
              <a:gd name="T2" fmla="*/ 3 w 8"/>
              <a:gd name="T3" fmla="*/ 11 h 20"/>
              <a:gd name="T4" fmla="*/ 0 w 8"/>
              <a:gd name="T5" fmla="*/ 11 h 20"/>
              <a:gd name="T6" fmla="*/ 0 w 8"/>
              <a:gd name="T7" fmla="*/ 0 h 20"/>
              <a:gd name="T8" fmla="*/ 8 w 8"/>
              <a:gd name="T9" fmla="*/ 0 h 20"/>
              <a:gd name="T10" fmla="*/ 8 w 8"/>
              <a:gd name="T11" fmla="*/ 11 h 20"/>
              <a:gd name="T12" fmla="*/ 5 w 8"/>
              <a:gd name="T13" fmla="*/ 20 h 20"/>
              <a:gd name="T14" fmla="*/ 0 w 8"/>
              <a:gd name="T15" fmla="*/ 20 h 20"/>
              <a:gd name="T16" fmla="*/ 0 w 8"/>
              <a:gd name="T17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" h="20">
                <a:moveTo>
                  <a:pt x="0" y="20"/>
                </a:moveTo>
                <a:lnTo>
                  <a:pt x="3" y="11"/>
                </a:lnTo>
                <a:lnTo>
                  <a:pt x="0" y="11"/>
                </a:lnTo>
                <a:lnTo>
                  <a:pt x="0" y="0"/>
                </a:lnTo>
                <a:lnTo>
                  <a:pt x="8" y="0"/>
                </a:lnTo>
                <a:lnTo>
                  <a:pt x="8" y="11"/>
                </a:lnTo>
                <a:lnTo>
                  <a:pt x="5" y="20"/>
                </a:lnTo>
                <a:lnTo>
                  <a:pt x="0" y="20"/>
                </a:lnTo>
                <a:lnTo>
                  <a:pt x="0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Freeform 109"/>
          <p:cNvSpPr>
            <a:spLocks noEditPoints="1"/>
          </p:cNvSpPr>
          <p:nvPr/>
        </p:nvSpPr>
        <p:spPr bwMode="auto">
          <a:xfrm>
            <a:off x="9863667" y="3612619"/>
            <a:ext cx="14288" cy="123825"/>
          </a:xfrm>
          <a:custGeom>
            <a:avLst/>
            <a:gdLst>
              <a:gd name="T0" fmla="*/ 0 w 9"/>
              <a:gd name="T1" fmla="*/ 78 h 78"/>
              <a:gd name="T2" fmla="*/ 0 w 9"/>
              <a:gd name="T3" fmla="*/ 23 h 78"/>
              <a:gd name="T4" fmla="*/ 9 w 9"/>
              <a:gd name="T5" fmla="*/ 23 h 78"/>
              <a:gd name="T6" fmla="*/ 9 w 9"/>
              <a:gd name="T7" fmla="*/ 78 h 78"/>
              <a:gd name="T8" fmla="*/ 0 w 9"/>
              <a:gd name="T9" fmla="*/ 78 h 78"/>
              <a:gd name="T10" fmla="*/ 0 w 9"/>
              <a:gd name="T11" fmla="*/ 78 h 78"/>
              <a:gd name="T12" fmla="*/ 0 w 9"/>
              <a:gd name="T13" fmla="*/ 12 h 78"/>
              <a:gd name="T14" fmla="*/ 0 w 9"/>
              <a:gd name="T15" fmla="*/ 0 h 78"/>
              <a:gd name="T16" fmla="*/ 9 w 9"/>
              <a:gd name="T17" fmla="*/ 0 h 78"/>
              <a:gd name="T18" fmla="*/ 9 w 9"/>
              <a:gd name="T19" fmla="*/ 12 h 78"/>
              <a:gd name="T20" fmla="*/ 0 w 9"/>
              <a:gd name="T21" fmla="*/ 12 h 78"/>
              <a:gd name="T22" fmla="*/ 0 w 9"/>
              <a:gd name="T23" fmla="*/ 12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" h="78">
                <a:moveTo>
                  <a:pt x="0" y="78"/>
                </a:moveTo>
                <a:lnTo>
                  <a:pt x="0" y="23"/>
                </a:lnTo>
                <a:lnTo>
                  <a:pt x="9" y="23"/>
                </a:lnTo>
                <a:lnTo>
                  <a:pt x="9" y="78"/>
                </a:lnTo>
                <a:lnTo>
                  <a:pt x="0" y="78"/>
                </a:lnTo>
                <a:lnTo>
                  <a:pt x="0" y="78"/>
                </a:lnTo>
                <a:close/>
                <a:moveTo>
                  <a:pt x="0" y="12"/>
                </a:moveTo>
                <a:lnTo>
                  <a:pt x="0" y="0"/>
                </a:lnTo>
                <a:lnTo>
                  <a:pt x="9" y="0"/>
                </a:lnTo>
                <a:lnTo>
                  <a:pt x="9" y="12"/>
                </a:lnTo>
                <a:lnTo>
                  <a:pt x="0" y="12"/>
                </a:lnTo>
                <a:lnTo>
                  <a:pt x="0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Freeform 110"/>
          <p:cNvSpPr>
            <a:spLocks/>
          </p:cNvSpPr>
          <p:nvPr/>
        </p:nvSpPr>
        <p:spPr bwMode="auto">
          <a:xfrm>
            <a:off x="9901767" y="3647544"/>
            <a:ext cx="134938" cy="88900"/>
          </a:xfrm>
          <a:custGeom>
            <a:avLst/>
            <a:gdLst>
              <a:gd name="T0" fmla="*/ 116 w 116"/>
              <a:gd name="T1" fmla="*/ 78 h 78"/>
              <a:gd name="T2" fmla="*/ 103 w 116"/>
              <a:gd name="T3" fmla="*/ 78 h 78"/>
              <a:gd name="T4" fmla="*/ 103 w 116"/>
              <a:gd name="T5" fmla="*/ 35 h 78"/>
              <a:gd name="T6" fmla="*/ 99 w 116"/>
              <a:gd name="T7" fmla="*/ 17 h 78"/>
              <a:gd name="T8" fmla="*/ 87 w 116"/>
              <a:gd name="T9" fmla="*/ 11 h 78"/>
              <a:gd name="T10" fmla="*/ 73 w 116"/>
              <a:gd name="T11" fmla="*/ 17 h 78"/>
              <a:gd name="T12" fmla="*/ 64 w 116"/>
              <a:gd name="T13" fmla="*/ 32 h 78"/>
              <a:gd name="T14" fmla="*/ 64 w 116"/>
              <a:gd name="T15" fmla="*/ 78 h 78"/>
              <a:gd name="T16" fmla="*/ 51 w 116"/>
              <a:gd name="T17" fmla="*/ 78 h 78"/>
              <a:gd name="T18" fmla="*/ 51 w 116"/>
              <a:gd name="T19" fmla="*/ 35 h 78"/>
              <a:gd name="T20" fmla="*/ 48 w 116"/>
              <a:gd name="T21" fmla="*/ 17 h 78"/>
              <a:gd name="T22" fmla="*/ 36 w 116"/>
              <a:gd name="T23" fmla="*/ 11 h 78"/>
              <a:gd name="T24" fmla="*/ 22 w 116"/>
              <a:gd name="T25" fmla="*/ 17 h 78"/>
              <a:gd name="T26" fmla="*/ 13 w 116"/>
              <a:gd name="T27" fmla="*/ 32 h 78"/>
              <a:gd name="T28" fmla="*/ 13 w 116"/>
              <a:gd name="T29" fmla="*/ 78 h 78"/>
              <a:gd name="T30" fmla="*/ 0 w 116"/>
              <a:gd name="T31" fmla="*/ 78 h 78"/>
              <a:gd name="T32" fmla="*/ 0 w 116"/>
              <a:gd name="T33" fmla="*/ 1 h 78"/>
              <a:gd name="T34" fmla="*/ 12 w 116"/>
              <a:gd name="T35" fmla="*/ 1 h 78"/>
              <a:gd name="T36" fmla="*/ 12 w 116"/>
              <a:gd name="T37" fmla="*/ 18 h 78"/>
              <a:gd name="T38" fmla="*/ 24 w 116"/>
              <a:gd name="T39" fmla="*/ 4 h 78"/>
              <a:gd name="T40" fmla="*/ 41 w 116"/>
              <a:gd name="T41" fmla="*/ 0 h 78"/>
              <a:gd name="T42" fmla="*/ 56 w 116"/>
              <a:gd name="T43" fmla="*/ 5 h 78"/>
              <a:gd name="T44" fmla="*/ 63 w 116"/>
              <a:gd name="T45" fmla="*/ 18 h 78"/>
              <a:gd name="T46" fmla="*/ 93 w 116"/>
              <a:gd name="T47" fmla="*/ 0 h 78"/>
              <a:gd name="T48" fmla="*/ 104 w 116"/>
              <a:gd name="T49" fmla="*/ 2 h 78"/>
              <a:gd name="T50" fmla="*/ 111 w 116"/>
              <a:gd name="T51" fmla="*/ 9 h 78"/>
              <a:gd name="T52" fmla="*/ 115 w 116"/>
              <a:gd name="T53" fmla="*/ 19 h 78"/>
              <a:gd name="T54" fmla="*/ 116 w 116"/>
              <a:gd name="T55" fmla="*/ 32 h 78"/>
              <a:gd name="T56" fmla="*/ 116 w 116"/>
              <a:gd name="T57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16" h="78">
                <a:moveTo>
                  <a:pt x="116" y="78"/>
                </a:moveTo>
                <a:cubicBezTo>
                  <a:pt x="103" y="78"/>
                  <a:pt x="103" y="78"/>
                  <a:pt x="103" y="78"/>
                </a:cubicBezTo>
                <a:cubicBezTo>
                  <a:pt x="103" y="35"/>
                  <a:pt x="103" y="35"/>
                  <a:pt x="103" y="35"/>
                </a:cubicBezTo>
                <a:cubicBezTo>
                  <a:pt x="103" y="27"/>
                  <a:pt x="102" y="21"/>
                  <a:pt x="99" y="17"/>
                </a:cubicBezTo>
                <a:cubicBezTo>
                  <a:pt x="96" y="13"/>
                  <a:pt x="93" y="11"/>
                  <a:pt x="87" y="11"/>
                </a:cubicBezTo>
                <a:cubicBezTo>
                  <a:pt x="82" y="11"/>
                  <a:pt x="77" y="13"/>
                  <a:pt x="73" y="17"/>
                </a:cubicBezTo>
                <a:cubicBezTo>
                  <a:pt x="69" y="21"/>
                  <a:pt x="66" y="26"/>
                  <a:pt x="64" y="32"/>
                </a:cubicBezTo>
                <a:cubicBezTo>
                  <a:pt x="64" y="78"/>
                  <a:pt x="64" y="78"/>
                  <a:pt x="64" y="78"/>
                </a:cubicBezTo>
                <a:cubicBezTo>
                  <a:pt x="51" y="78"/>
                  <a:pt x="51" y="78"/>
                  <a:pt x="51" y="78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27"/>
                  <a:pt x="50" y="21"/>
                  <a:pt x="48" y="17"/>
                </a:cubicBezTo>
                <a:cubicBezTo>
                  <a:pt x="45" y="13"/>
                  <a:pt x="41" y="11"/>
                  <a:pt x="36" y="11"/>
                </a:cubicBezTo>
                <a:cubicBezTo>
                  <a:pt x="31" y="11"/>
                  <a:pt x="26" y="13"/>
                  <a:pt x="22" y="17"/>
                </a:cubicBezTo>
                <a:cubicBezTo>
                  <a:pt x="18" y="21"/>
                  <a:pt x="15" y="25"/>
                  <a:pt x="13" y="32"/>
                </a:cubicBezTo>
                <a:cubicBezTo>
                  <a:pt x="13" y="78"/>
                  <a:pt x="13" y="78"/>
                  <a:pt x="13" y="78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1"/>
                  <a:pt x="0" y="1"/>
                  <a:pt x="0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8"/>
                  <a:pt x="12" y="18"/>
                  <a:pt x="12" y="18"/>
                </a:cubicBezTo>
                <a:cubicBezTo>
                  <a:pt x="15" y="12"/>
                  <a:pt x="19" y="7"/>
                  <a:pt x="24" y="4"/>
                </a:cubicBezTo>
                <a:cubicBezTo>
                  <a:pt x="29" y="1"/>
                  <a:pt x="35" y="0"/>
                  <a:pt x="41" y="0"/>
                </a:cubicBezTo>
                <a:cubicBezTo>
                  <a:pt x="47" y="0"/>
                  <a:pt x="53" y="1"/>
                  <a:pt x="56" y="5"/>
                </a:cubicBezTo>
                <a:cubicBezTo>
                  <a:pt x="60" y="8"/>
                  <a:pt x="62" y="13"/>
                  <a:pt x="63" y="18"/>
                </a:cubicBezTo>
                <a:cubicBezTo>
                  <a:pt x="70" y="6"/>
                  <a:pt x="80" y="0"/>
                  <a:pt x="93" y="0"/>
                </a:cubicBezTo>
                <a:cubicBezTo>
                  <a:pt x="97" y="0"/>
                  <a:pt x="101" y="1"/>
                  <a:pt x="104" y="2"/>
                </a:cubicBezTo>
                <a:cubicBezTo>
                  <a:pt x="107" y="4"/>
                  <a:pt x="109" y="6"/>
                  <a:pt x="111" y="9"/>
                </a:cubicBezTo>
                <a:cubicBezTo>
                  <a:pt x="113" y="12"/>
                  <a:pt x="114" y="15"/>
                  <a:pt x="115" y="19"/>
                </a:cubicBezTo>
                <a:cubicBezTo>
                  <a:pt x="116" y="23"/>
                  <a:pt x="116" y="27"/>
                  <a:pt x="116" y="32"/>
                </a:cubicBezTo>
                <a:cubicBezTo>
                  <a:pt x="116" y="78"/>
                  <a:pt x="116" y="78"/>
                  <a:pt x="116" y="7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Freeform 111"/>
          <p:cNvSpPr>
            <a:spLocks noEditPoints="1"/>
          </p:cNvSpPr>
          <p:nvPr/>
        </p:nvSpPr>
        <p:spPr bwMode="auto">
          <a:xfrm>
            <a:off x="10058929" y="3647544"/>
            <a:ext cx="87313" cy="125413"/>
          </a:xfrm>
          <a:custGeom>
            <a:avLst/>
            <a:gdLst>
              <a:gd name="T0" fmla="*/ 42 w 76"/>
              <a:gd name="T1" fmla="*/ 80 h 109"/>
              <a:gd name="T2" fmla="*/ 25 w 76"/>
              <a:gd name="T3" fmla="*/ 75 h 109"/>
              <a:gd name="T4" fmla="*/ 13 w 76"/>
              <a:gd name="T5" fmla="*/ 63 h 109"/>
              <a:gd name="T6" fmla="*/ 13 w 76"/>
              <a:gd name="T7" fmla="*/ 109 h 109"/>
              <a:gd name="T8" fmla="*/ 0 w 76"/>
              <a:gd name="T9" fmla="*/ 109 h 109"/>
              <a:gd name="T10" fmla="*/ 0 w 76"/>
              <a:gd name="T11" fmla="*/ 1 h 109"/>
              <a:gd name="T12" fmla="*/ 12 w 76"/>
              <a:gd name="T13" fmla="*/ 1 h 109"/>
              <a:gd name="T14" fmla="*/ 12 w 76"/>
              <a:gd name="T15" fmla="*/ 15 h 109"/>
              <a:gd name="T16" fmla="*/ 24 w 76"/>
              <a:gd name="T17" fmla="*/ 4 h 109"/>
              <a:gd name="T18" fmla="*/ 40 w 76"/>
              <a:gd name="T19" fmla="*/ 0 h 109"/>
              <a:gd name="T20" fmla="*/ 54 w 76"/>
              <a:gd name="T21" fmla="*/ 3 h 109"/>
              <a:gd name="T22" fmla="*/ 66 w 76"/>
              <a:gd name="T23" fmla="*/ 12 h 109"/>
              <a:gd name="T24" fmla="*/ 73 w 76"/>
              <a:gd name="T25" fmla="*/ 25 h 109"/>
              <a:gd name="T26" fmla="*/ 76 w 76"/>
              <a:gd name="T27" fmla="*/ 40 h 109"/>
              <a:gd name="T28" fmla="*/ 74 w 76"/>
              <a:gd name="T29" fmla="*/ 55 h 109"/>
              <a:gd name="T30" fmla="*/ 67 w 76"/>
              <a:gd name="T31" fmla="*/ 68 h 109"/>
              <a:gd name="T32" fmla="*/ 56 w 76"/>
              <a:gd name="T33" fmla="*/ 76 h 109"/>
              <a:gd name="T34" fmla="*/ 42 w 76"/>
              <a:gd name="T35" fmla="*/ 80 h 109"/>
              <a:gd name="T36" fmla="*/ 38 w 76"/>
              <a:gd name="T37" fmla="*/ 68 h 109"/>
              <a:gd name="T38" fmla="*/ 48 w 76"/>
              <a:gd name="T39" fmla="*/ 66 h 109"/>
              <a:gd name="T40" fmla="*/ 56 w 76"/>
              <a:gd name="T41" fmla="*/ 59 h 109"/>
              <a:gd name="T42" fmla="*/ 61 w 76"/>
              <a:gd name="T43" fmla="*/ 50 h 109"/>
              <a:gd name="T44" fmla="*/ 63 w 76"/>
              <a:gd name="T45" fmla="*/ 40 h 109"/>
              <a:gd name="T46" fmla="*/ 61 w 76"/>
              <a:gd name="T47" fmla="*/ 29 h 109"/>
              <a:gd name="T48" fmla="*/ 55 w 76"/>
              <a:gd name="T49" fmla="*/ 19 h 109"/>
              <a:gd name="T50" fmla="*/ 47 w 76"/>
              <a:gd name="T51" fmla="*/ 13 h 109"/>
              <a:gd name="T52" fmla="*/ 36 w 76"/>
              <a:gd name="T53" fmla="*/ 11 h 109"/>
              <a:gd name="T54" fmla="*/ 29 w 76"/>
              <a:gd name="T55" fmla="*/ 12 h 109"/>
              <a:gd name="T56" fmla="*/ 22 w 76"/>
              <a:gd name="T57" fmla="*/ 16 h 109"/>
              <a:gd name="T58" fmla="*/ 16 w 76"/>
              <a:gd name="T59" fmla="*/ 21 h 109"/>
              <a:gd name="T60" fmla="*/ 13 w 76"/>
              <a:gd name="T61" fmla="*/ 28 h 109"/>
              <a:gd name="T62" fmla="*/ 13 w 76"/>
              <a:gd name="T63" fmla="*/ 50 h 109"/>
              <a:gd name="T64" fmla="*/ 17 w 76"/>
              <a:gd name="T65" fmla="*/ 57 h 109"/>
              <a:gd name="T66" fmla="*/ 23 w 76"/>
              <a:gd name="T67" fmla="*/ 63 h 109"/>
              <a:gd name="T68" fmla="*/ 30 w 76"/>
              <a:gd name="T69" fmla="*/ 67 h 109"/>
              <a:gd name="T70" fmla="*/ 38 w 76"/>
              <a:gd name="T71" fmla="*/ 68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6" h="109">
                <a:moveTo>
                  <a:pt x="42" y="80"/>
                </a:moveTo>
                <a:cubicBezTo>
                  <a:pt x="35" y="80"/>
                  <a:pt x="30" y="78"/>
                  <a:pt x="25" y="75"/>
                </a:cubicBezTo>
                <a:cubicBezTo>
                  <a:pt x="20" y="72"/>
                  <a:pt x="16" y="68"/>
                  <a:pt x="13" y="63"/>
                </a:cubicBezTo>
                <a:cubicBezTo>
                  <a:pt x="13" y="109"/>
                  <a:pt x="13" y="109"/>
                  <a:pt x="13" y="109"/>
                </a:cubicBezTo>
                <a:cubicBezTo>
                  <a:pt x="0" y="109"/>
                  <a:pt x="0" y="109"/>
                  <a:pt x="0" y="109"/>
                </a:cubicBezTo>
                <a:cubicBezTo>
                  <a:pt x="0" y="1"/>
                  <a:pt x="0" y="1"/>
                  <a:pt x="0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5"/>
                  <a:pt x="12" y="15"/>
                  <a:pt x="12" y="15"/>
                </a:cubicBezTo>
                <a:cubicBezTo>
                  <a:pt x="15" y="11"/>
                  <a:pt x="19" y="7"/>
                  <a:pt x="24" y="4"/>
                </a:cubicBezTo>
                <a:cubicBezTo>
                  <a:pt x="28" y="1"/>
                  <a:pt x="34" y="0"/>
                  <a:pt x="40" y="0"/>
                </a:cubicBezTo>
                <a:cubicBezTo>
                  <a:pt x="45" y="0"/>
                  <a:pt x="50" y="1"/>
                  <a:pt x="54" y="3"/>
                </a:cubicBezTo>
                <a:cubicBezTo>
                  <a:pt x="59" y="5"/>
                  <a:pt x="63" y="8"/>
                  <a:pt x="66" y="12"/>
                </a:cubicBezTo>
                <a:cubicBezTo>
                  <a:pt x="69" y="15"/>
                  <a:pt x="72" y="20"/>
                  <a:pt x="73" y="25"/>
                </a:cubicBezTo>
                <a:cubicBezTo>
                  <a:pt x="75" y="29"/>
                  <a:pt x="76" y="34"/>
                  <a:pt x="76" y="40"/>
                </a:cubicBezTo>
                <a:cubicBezTo>
                  <a:pt x="76" y="45"/>
                  <a:pt x="75" y="50"/>
                  <a:pt x="74" y="55"/>
                </a:cubicBezTo>
                <a:cubicBezTo>
                  <a:pt x="72" y="60"/>
                  <a:pt x="70" y="64"/>
                  <a:pt x="67" y="68"/>
                </a:cubicBezTo>
                <a:cubicBezTo>
                  <a:pt x="63" y="71"/>
                  <a:pt x="60" y="74"/>
                  <a:pt x="56" y="76"/>
                </a:cubicBezTo>
                <a:cubicBezTo>
                  <a:pt x="51" y="78"/>
                  <a:pt x="47" y="80"/>
                  <a:pt x="42" y="80"/>
                </a:cubicBezTo>
                <a:close/>
                <a:moveTo>
                  <a:pt x="38" y="68"/>
                </a:moveTo>
                <a:cubicBezTo>
                  <a:pt x="41" y="68"/>
                  <a:pt x="45" y="67"/>
                  <a:pt x="48" y="66"/>
                </a:cubicBezTo>
                <a:cubicBezTo>
                  <a:pt x="51" y="64"/>
                  <a:pt x="54" y="62"/>
                  <a:pt x="56" y="59"/>
                </a:cubicBezTo>
                <a:cubicBezTo>
                  <a:pt x="58" y="57"/>
                  <a:pt x="60" y="54"/>
                  <a:pt x="61" y="50"/>
                </a:cubicBezTo>
                <a:cubicBezTo>
                  <a:pt x="62" y="47"/>
                  <a:pt x="63" y="43"/>
                  <a:pt x="63" y="40"/>
                </a:cubicBezTo>
                <a:cubicBezTo>
                  <a:pt x="63" y="36"/>
                  <a:pt x="62" y="32"/>
                  <a:pt x="61" y="29"/>
                </a:cubicBezTo>
                <a:cubicBezTo>
                  <a:pt x="59" y="25"/>
                  <a:pt x="58" y="22"/>
                  <a:pt x="55" y="19"/>
                </a:cubicBezTo>
                <a:cubicBezTo>
                  <a:pt x="53" y="17"/>
                  <a:pt x="50" y="15"/>
                  <a:pt x="47" y="13"/>
                </a:cubicBezTo>
                <a:cubicBezTo>
                  <a:pt x="44" y="12"/>
                  <a:pt x="40" y="11"/>
                  <a:pt x="36" y="11"/>
                </a:cubicBezTo>
                <a:cubicBezTo>
                  <a:pt x="34" y="11"/>
                  <a:pt x="32" y="11"/>
                  <a:pt x="29" y="12"/>
                </a:cubicBezTo>
                <a:cubicBezTo>
                  <a:pt x="27" y="13"/>
                  <a:pt x="24" y="15"/>
                  <a:pt x="22" y="16"/>
                </a:cubicBezTo>
                <a:cubicBezTo>
                  <a:pt x="20" y="18"/>
                  <a:pt x="18" y="19"/>
                  <a:pt x="16" y="21"/>
                </a:cubicBezTo>
                <a:cubicBezTo>
                  <a:pt x="15" y="24"/>
                  <a:pt x="14" y="26"/>
                  <a:pt x="13" y="28"/>
                </a:cubicBezTo>
                <a:cubicBezTo>
                  <a:pt x="13" y="50"/>
                  <a:pt x="13" y="50"/>
                  <a:pt x="13" y="50"/>
                </a:cubicBezTo>
                <a:cubicBezTo>
                  <a:pt x="14" y="53"/>
                  <a:pt x="16" y="55"/>
                  <a:pt x="17" y="57"/>
                </a:cubicBezTo>
                <a:cubicBezTo>
                  <a:pt x="19" y="60"/>
                  <a:pt x="21" y="61"/>
                  <a:pt x="23" y="63"/>
                </a:cubicBezTo>
                <a:cubicBezTo>
                  <a:pt x="25" y="65"/>
                  <a:pt x="28" y="66"/>
                  <a:pt x="30" y="67"/>
                </a:cubicBezTo>
                <a:cubicBezTo>
                  <a:pt x="32" y="68"/>
                  <a:pt x="35" y="68"/>
                  <a:pt x="38" y="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Freeform 112"/>
          <p:cNvSpPr>
            <a:spLocks noEditPoints="1"/>
          </p:cNvSpPr>
          <p:nvPr/>
        </p:nvSpPr>
        <p:spPr bwMode="auto">
          <a:xfrm>
            <a:off x="10158942" y="3647544"/>
            <a:ext cx="90488" cy="92075"/>
          </a:xfrm>
          <a:custGeom>
            <a:avLst/>
            <a:gdLst>
              <a:gd name="T0" fmla="*/ 39 w 78"/>
              <a:gd name="T1" fmla="*/ 80 h 80"/>
              <a:gd name="T2" fmla="*/ 23 w 78"/>
              <a:gd name="T3" fmla="*/ 76 h 80"/>
              <a:gd name="T4" fmla="*/ 11 w 78"/>
              <a:gd name="T5" fmla="*/ 68 h 80"/>
              <a:gd name="T6" fmla="*/ 3 w 78"/>
              <a:gd name="T7" fmla="*/ 55 h 80"/>
              <a:gd name="T8" fmla="*/ 0 w 78"/>
              <a:gd name="T9" fmla="*/ 40 h 80"/>
              <a:gd name="T10" fmla="*/ 3 w 78"/>
              <a:gd name="T11" fmla="*/ 24 h 80"/>
              <a:gd name="T12" fmla="*/ 11 w 78"/>
              <a:gd name="T13" fmla="*/ 12 h 80"/>
              <a:gd name="T14" fmla="*/ 23 w 78"/>
              <a:gd name="T15" fmla="*/ 3 h 80"/>
              <a:gd name="T16" fmla="*/ 39 w 78"/>
              <a:gd name="T17" fmla="*/ 0 h 80"/>
              <a:gd name="T18" fmla="*/ 55 w 78"/>
              <a:gd name="T19" fmla="*/ 3 h 80"/>
              <a:gd name="T20" fmla="*/ 67 w 78"/>
              <a:gd name="T21" fmla="*/ 12 h 80"/>
              <a:gd name="T22" fmla="*/ 75 w 78"/>
              <a:gd name="T23" fmla="*/ 24 h 80"/>
              <a:gd name="T24" fmla="*/ 78 w 78"/>
              <a:gd name="T25" fmla="*/ 39 h 80"/>
              <a:gd name="T26" fmla="*/ 78 w 78"/>
              <a:gd name="T27" fmla="*/ 42 h 80"/>
              <a:gd name="T28" fmla="*/ 77 w 78"/>
              <a:gd name="T29" fmla="*/ 44 h 80"/>
              <a:gd name="T30" fmla="*/ 14 w 78"/>
              <a:gd name="T31" fmla="*/ 44 h 80"/>
              <a:gd name="T32" fmla="*/ 16 w 78"/>
              <a:gd name="T33" fmla="*/ 54 h 80"/>
              <a:gd name="T34" fmla="*/ 22 w 78"/>
              <a:gd name="T35" fmla="*/ 63 h 80"/>
              <a:gd name="T36" fmla="*/ 30 w 78"/>
              <a:gd name="T37" fmla="*/ 68 h 80"/>
              <a:gd name="T38" fmla="*/ 40 w 78"/>
              <a:gd name="T39" fmla="*/ 70 h 80"/>
              <a:gd name="T40" fmla="*/ 46 w 78"/>
              <a:gd name="T41" fmla="*/ 69 h 80"/>
              <a:gd name="T42" fmla="*/ 53 w 78"/>
              <a:gd name="T43" fmla="*/ 66 h 80"/>
              <a:gd name="T44" fmla="*/ 58 w 78"/>
              <a:gd name="T45" fmla="*/ 62 h 80"/>
              <a:gd name="T46" fmla="*/ 62 w 78"/>
              <a:gd name="T47" fmla="*/ 57 h 80"/>
              <a:gd name="T48" fmla="*/ 73 w 78"/>
              <a:gd name="T49" fmla="*/ 60 h 80"/>
              <a:gd name="T50" fmla="*/ 68 w 78"/>
              <a:gd name="T51" fmla="*/ 68 h 80"/>
              <a:gd name="T52" fmla="*/ 60 w 78"/>
              <a:gd name="T53" fmla="*/ 74 h 80"/>
              <a:gd name="T54" fmla="*/ 50 w 78"/>
              <a:gd name="T55" fmla="*/ 78 h 80"/>
              <a:gd name="T56" fmla="*/ 39 w 78"/>
              <a:gd name="T57" fmla="*/ 80 h 80"/>
              <a:gd name="T58" fmla="*/ 66 w 78"/>
              <a:gd name="T59" fmla="*/ 34 h 80"/>
              <a:gd name="T60" fmla="*/ 63 w 78"/>
              <a:gd name="T61" fmla="*/ 24 h 80"/>
              <a:gd name="T62" fmla="*/ 57 w 78"/>
              <a:gd name="T63" fmla="*/ 16 h 80"/>
              <a:gd name="T64" fmla="*/ 49 w 78"/>
              <a:gd name="T65" fmla="*/ 11 h 80"/>
              <a:gd name="T66" fmla="*/ 39 w 78"/>
              <a:gd name="T67" fmla="*/ 9 h 80"/>
              <a:gd name="T68" fmla="*/ 30 w 78"/>
              <a:gd name="T69" fmla="*/ 11 h 80"/>
              <a:gd name="T70" fmla="*/ 21 w 78"/>
              <a:gd name="T71" fmla="*/ 16 h 80"/>
              <a:gd name="T72" fmla="*/ 16 w 78"/>
              <a:gd name="T73" fmla="*/ 24 h 80"/>
              <a:gd name="T74" fmla="*/ 13 w 78"/>
              <a:gd name="T75" fmla="*/ 34 h 80"/>
              <a:gd name="T76" fmla="*/ 66 w 78"/>
              <a:gd name="T77" fmla="*/ 34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8" h="80">
                <a:moveTo>
                  <a:pt x="39" y="80"/>
                </a:moveTo>
                <a:cubicBezTo>
                  <a:pt x="33" y="80"/>
                  <a:pt x="28" y="78"/>
                  <a:pt x="23" y="76"/>
                </a:cubicBezTo>
                <a:cubicBezTo>
                  <a:pt x="18" y="74"/>
                  <a:pt x="14" y="71"/>
                  <a:pt x="11" y="68"/>
                </a:cubicBezTo>
                <a:cubicBezTo>
                  <a:pt x="7" y="64"/>
                  <a:pt x="5" y="60"/>
                  <a:pt x="3" y="55"/>
                </a:cubicBezTo>
                <a:cubicBezTo>
                  <a:pt x="1" y="50"/>
                  <a:pt x="0" y="45"/>
                  <a:pt x="0" y="40"/>
                </a:cubicBezTo>
                <a:cubicBezTo>
                  <a:pt x="0" y="34"/>
                  <a:pt x="1" y="29"/>
                  <a:pt x="3" y="24"/>
                </a:cubicBezTo>
                <a:cubicBezTo>
                  <a:pt x="5" y="19"/>
                  <a:pt x="7" y="15"/>
                  <a:pt x="11" y="12"/>
                </a:cubicBezTo>
                <a:cubicBezTo>
                  <a:pt x="14" y="8"/>
                  <a:pt x="19" y="5"/>
                  <a:pt x="23" y="3"/>
                </a:cubicBezTo>
                <a:cubicBezTo>
                  <a:pt x="28" y="1"/>
                  <a:pt x="33" y="0"/>
                  <a:pt x="39" y="0"/>
                </a:cubicBezTo>
                <a:cubicBezTo>
                  <a:pt x="45" y="0"/>
                  <a:pt x="50" y="1"/>
                  <a:pt x="55" y="3"/>
                </a:cubicBezTo>
                <a:cubicBezTo>
                  <a:pt x="60" y="5"/>
                  <a:pt x="64" y="8"/>
                  <a:pt x="67" y="12"/>
                </a:cubicBezTo>
                <a:cubicBezTo>
                  <a:pt x="71" y="15"/>
                  <a:pt x="73" y="19"/>
                  <a:pt x="75" y="24"/>
                </a:cubicBezTo>
                <a:cubicBezTo>
                  <a:pt x="77" y="29"/>
                  <a:pt x="78" y="34"/>
                  <a:pt x="78" y="39"/>
                </a:cubicBezTo>
                <a:cubicBezTo>
                  <a:pt x="78" y="40"/>
                  <a:pt x="78" y="41"/>
                  <a:pt x="78" y="42"/>
                </a:cubicBezTo>
                <a:cubicBezTo>
                  <a:pt x="78" y="43"/>
                  <a:pt x="78" y="43"/>
                  <a:pt x="77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48"/>
                  <a:pt x="15" y="51"/>
                  <a:pt x="16" y="54"/>
                </a:cubicBezTo>
                <a:cubicBezTo>
                  <a:pt x="18" y="58"/>
                  <a:pt x="20" y="60"/>
                  <a:pt x="22" y="63"/>
                </a:cubicBezTo>
                <a:cubicBezTo>
                  <a:pt x="24" y="65"/>
                  <a:pt x="27" y="67"/>
                  <a:pt x="30" y="68"/>
                </a:cubicBezTo>
                <a:cubicBezTo>
                  <a:pt x="33" y="69"/>
                  <a:pt x="36" y="70"/>
                  <a:pt x="40" y="70"/>
                </a:cubicBezTo>
                <a:cubicBezTo>
                  <a:pt x="42" y="70"/>
                  <a:pt x="44" y="69"/>
                  <a:pt x="46" y="69"/>
                </a:cubicBezTo>
                <a:cubicBezTo>
                  <a:pt x="49" y="68"/>
                  <a:pt x="51" y="67"/>
                  <a:pt x="53" y="66"/>
                </a:cubicBezTo>
                <a:cubicBezTo>
                  <a:pt x="55" y="65"/>
                  <a:pt x="57" y="64"/>
                  <a:pt x="58" y="62"/>
                </a:cubicBezTo>
                <a:cubicBezTo>
                  <a:pt x="60" y="61"/>
                  <a:pt x="61" y="59"/>
                  <a:pt x="62" y="57"/>
                </a:cubicBezTo>
                <a:cubicBezTo>
                  <a:pt x="73" y="60"/>
                  <a:pt x="73" y="60"/>
                  <a:pt x="73" y="60"/>
                </a:cubicBezTo>
                <a:cubicBezTo>
                  <a:pt x="71" y="63"/>
                  <a:pt x="70" y="66"/>
                  <a:pt x="68" y="68"/>
                </a:cubicBezTo>
                <a:cubicBezTo>
                  <a:pt x="65" y="70"/>
                  <a:pt x="63" y="72"/>
                  <a:pt x="60" y="74"/>
                </a:cubicBezTo>
                <a:cubicBezTo>
                  <a:pt x="57" y="76"/>
                  <a:pt x="54" y="77"/>
                  <a:pt x="50" y="78"/>
                </a:cubicBezTo>
                <a:cubicBezTo>
                  <a:pt x="47" y="79"/>
                  <a:pt x="43" y="80"/>
                  <a:pt x="39" y="80"/>
                </a:cubicBezTo>
                <a:close/>
                <a:moveTo>
                  <a:pt x="66" y="34"/>
                </a:moveTo>
                <a:cubicBezTo>
                  <a:pt x="65" y="31"/>
                  <a:pt x="64" y="27"/>
                  <a:pt x="63" y="24"/>
                </a:cubicBezTo>
                <a:cubicBezTo>
                  <a:pt x="61" y="21"/>
                  <a:pt x="59" y="19"/>
                  <a:pt x="57" y="16"/>
                </a:cubicBezTo>
                <a:cubicBezTo>
                  <a:pt x="55" y="14"/>
                  <a:pt x="52" y="13"/>
                  <a:pt x="49" y="11"/>
                </a:cubicBezTo>
                <a:cubicBezTo>
                  <a:pt x="46" y="10"/>
                  <a:pt x="43" y="9"/>
                  <a:pt x="39" y="9"/>
                </a:cubicBezTo>
                <a:cubicBezTo>
                  <a:pt x="36" y="9"/>
                  <a:pt x="33" y="10"/>
                  <a:pt x="30" y="11"/>
                </a:cubicBezTo>
                <a:cubicBezTo>
                  <a:pt x="26" y="13"/>
                  <a:pt x="24" y="14"/>
                  <a:pt x="21" y="16"/>
                </a:cubicBezTo>
                <a:cubicBezTo>
                  <a:pt x="19" y="19"/>
                  <a:pt x="17" y="21"/>
                  <a:pt x="16" y="24"/>
                </a:cubicBezTo>
                <a:cubicBezTo>
                  <a:pt x="14" y="27"/>
                  <a:pt x="14" y="31"/>
                  <a:pt x="13" y="34"/>
                </a:cubicBezTo>
                <a:cubicBezTo>
                  <a:pt x="66" y="34"/>
                  <a:pt x="66" y="34"/>
                  <a:pt x="66" y="3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Freeform 113"/>
          <p:cNvSpPr>
            <a:spLocks/>
          </p:cNvSpPr>
          <p:nvPr/>
        </p:nvSpPr>
        <p:spPr bwMode="auto">
          <a:xfrm>
            <a:off x="10265304" y="3647544"/>
            <a:ext cx="47625" cy="88900"/>
          </a:xfrm>
          <a:custGeom>
            <a:avLst/>
            <a:gdLst>
              <a:gd name="T0" fmla="*/ 41 w 41"/>
              <a:gd name="T1" fmla="*/ 12 h 78"/>
              <a:gd name="T2" fmla="*/ 24 w 41"/>
              <a:gd name="T3" fmla="*/ 17 h 78"/>
              <a:gd name="T4" fmla="*/ 13 w 41"/>
              <a:gd name="T5" fmla="*/ 31 h 78"/>
              <a:gd name="T6" fmla="*/ 13 w 41"/>
              <a:gd name="T7" fmla="*/ 78 h 78"/>
              <a:gd name="T8" fmla="*/ 0 w 41"/>
              <a:gd name="T9" fmla="*/ 78 h 78"/>
              <a:gd name="T10" fmla="*/ 0 w 41"/>
              <a:gd name="T11" fmla="*/ 1 h 78"/>
              <a:gd name="T12" fmla="*/ 12 w 41"/>
              <a:gd name="T13" fmla="*/ 1 h 78"/>
              <a:gd name="T14" fmla="*/ 12 w 41"/>
              <a:gd name="T15" fmla="*/ 19 h 78"/>
              <a:gd name="T16" fmla="*/ 23 w 41"/>
              <a:gd name="T17" fmla="*/ 6 h 78"/>
              <a:gd name="T18" fmla="*/ 37 w 41"/>
              <a:gd name="T19" fmla="*/ 0 h 78"/>
              <a:gd name="T20" fmla="*/ 39 w 41"/>
              <a:gd name="T21" fmla="*/ 0 h 78"/>
              <a:gd name="T22" fmla="*/ 41 w 41"/>
              <a:gd name="T23" fmla="*/ 1 h 78"/>
              <a:gd name="T24" fmla="*/ 41 w 41"/>
              <a:gd name="T25" fmla="*/ 12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1" h="78">
                <a:moveTo>
                  <a:pt x="41" y="12"/>
                </a:moveTo>
                <a:cubicBezTo>
                  <a:pt x="34" y="13"/>
                  <a:pt x="29" y="14"/>
                  <a:pt x="24" y="17"/>
                </a:cubicBezTo>
                <a:cubicBezTo>
                  <a:pt x="19" y="21"/>
                  <a:pt x="15" y="25"/>
                  <a:pt x="13" y="31"/>
                </a:cubicBezTo>
                <a:cubicBezTo>
                  <a:pt x="13" y="78"/>
                  <a:pt x="13" y="78"/>
                  <a:pt x="13" y="78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1"/>
                  <a:pt x="0" y="1"/>
                  <a:pt x="0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9"/>
                  <a:pt x="12" y="19"/>
                  <a:pt x="12" y="19"/>
                </a:cubicBezTo>
                <a:cubicBezTo>
                  <a:pt x="15" y="14"/>
                  <a:pt x="18" y="9"/>
                  <a:pt x="23" y="6"/>
                </a:cubicBezTo>
                <a:cubicBezTo>
                  <a:pt x="27" y="3"/>
                  <a:pt x="32" y="1"/>
                  <a:pt x="37" y="0"/>
                </a:cubicBezTo>
                <a:cubicBezTo>
                  <a:pt x="38" y="0"/>
                  <a:pt x="38" y="0"/>
                  <a:pt x="39" y="0"/>
                </a:cubicBezTo>
                <a:cubicBezTo>
                  <a:pt x="40" y="0"/>
                  <a:pt x="40" y="0"/>
                  <a:pt x="41" y="1"/>
                </a:cubicBezTo>
                <a:cubicBezTo>
                  <a:pt x="41" y="12"/>
                  <a:pt x="41" y="12"/>
                  <a:pt x="41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Freeform 114"/>
          <p:cNvSpPr>
            <a:spLocks noEditPoints="1"/>
          </p:cNvSpPr>
          <p:nvPr/>
        </p:nvSpPr>
        <p:spPr bwMode="auto">
          <a:xfrm>
            <a:off x="10319279" y="3612619"/>
            <a:ext cx="93663" cy="127000"/>
          </a:xfrm>
          <a:custGeom>
            <a:avLst/>
            <a:gdLst>
              <a:gd name="T0" fmla="*/ 37 w 81"/>
              <a:gd name="T1" fmla="*/ 110 h 110"/>
              <a:gd name="T2" fmla="*/ 22 w 81"/>
              <a:gd name="T3" fmla="*/ 106 h 110"/>
              <a:gd name="T4" fmla="*/ 11 w 81"/>
              <a:gd name="T5" fmla="*/ 98 h 110"/>
              <a:gd name="T6" fmla="*/ 3 w 81"/>
              <a:gd name="T7" fmla="*/ 85 h 110"/>
              <a:gd name="T8" fmla="*/ 0 w 81"/>
              <a:gd name="T9" fmla="*/ 70 h 110"/>
              <a:gd name="T10" fmla="*/ 3 w 81"/>
              <a:gd name="T11" fmla="*/ 54 h 110"/>
              <a:gd name="T12" fmla="*/ 10 w 81"/>
              <a:gd name="T13" fmla="*/ 42 h 110"/>
              <a:gd name="T14" fmla="*/ 21 w 81"/>
              <a:gd name="T15" fmla="*/ 33 h 110"/>
              <a:gd name="T16" fmla="*/ 35 w 81"/>
              <a:gd name="T17" fmla="*/ 30 h 110"/>
              <a:gd name="T18" fmla="*/ 52 w 81"/>
              <a:gd name="T19" fmla="*/ 35 h 110"/>
              <a:gd name="T20" fmla="*/ 64 w 81"/>
              <a:gd name="T21" fmla="*/ 46 h 110"/>
              <a:gd name="T22" fmla="*/ 64 w 81"/>
              <a:gd name="T23" fmla="*/ 0 h 110"/>
              <a:gd name="T24" fmla="*/ 77 w 81"/>
              <a:gd name="T25" fmla="*/ 0 h 110"/>
              <a:gd name="T26" fmla="*/ 77 w 81"/>
              <a:gd name="T27" fmla="*/ 92 h 110"/>
              <a:gd name="T28" fmla="*/ 81 w 81"/>
              <a:gd name="T29" fmla="*/ 97 h 110"/>
              <a:gd name="T30" fmla="*/ 81 w 81"/>
              <a:gd name="T31" fmla="*/ 108 h 110"/>
              <a:gd name="T32" fmla="*/ 77 w 81"/>
              <a:gd name="T33" fmla="*/ 108 h 110"/>
              <a:gd name="T34" fmla="*/ 75 w 81"/>
              <a:gd name="T35" fmla="*/ 109 h 110"/>
              <a:gd name="T36" fmla="*/ 68 w 81"/>
              <a:gd name="T37" fmla="*/ 106 h 110"/>
              <a:gd name="T38" fmla="*/ 65 w 81"/>
              <a:gd name="T39" fmla="*/ 100 h 110"/>
              <a:gd name="T40" fmla="*/ 65 w 81"/>
              <a:gd name="T41" fmla="*/ 94 h 110"/>
              <a:gd name="T42" fmla="*/ 53 w 81"/>
              <a:gd name="T43" fmla="*/ 105 h 110"/>
              <a:gd name="T44" fmla="*/ 37 w 81"/>
              <a:gd name="T45" fmla="*/ 110 h 110"/>
              <a:gd name="T46" fmla="*/ 40 w 81"/>
              <a:gd name="T47" fmla="*/ 98 h 110"/>
              <a:gd name="T48" fmla="*/ 48 w 81"/>
              <a:gd name="T49" fmla="*/ 97 h 110"/>
              <a:gd name="T50" fmla="*/ 55 w 81"/>
              <a:gd name="T51" fmla="*/ 93 h 110"/>
              <a:gd name="T52" fmla="*/ 60 w 81"/>
              <a:gd name="T53" fmla="*/ 88 h 110"/>
              <a:gd name="T54" fmla="*/ 64 w 81"/>
              <a:gd name="T55" fmla="*/ 81 h 110"/>
              <a:gd name="T56" fmla="*/ 64 w 81"/>
              <a:gd name="T57" fmla="*/ 59 h 110"/>
              <a:gd name="T58" fmla="*/ 60 w 81"/>
              <a:gd name="T59" fmla="*/ 52 h 110"/>
              <a:gd name="T60" fmla="*/ 54 w 81"/>
              <a:gd name="T61" fmla="*/ 46 h 110"/>
              <a:gd name="T62" fmla="*/ 46 w 81"/>
              <a:gd name="T63" fmla="*/ 42 h 110"/>
              <a:gd name="T64" fmla="*/ 39 w 81"/>
              <a:gd name="T65" fmla="*/ 41 h 110"/>
              <a:gd name="T66" fmla="*/ 29 w 81"/>
              <a:gd name="T67" fmla="*/ 43 h 110"/>
              <a:gd name="T68" fmla="*/ 21 w 81"/>
              <a:gd name="T69" fmla="*/ 50 h 110"/>
              <a:gd name="T70" fmla="*/ 16 w 81"/>
              <a:gd name="T71" fmla="*/ 59 h 110"/>
              <a:gd name="T72" fmla="*/ 14 w 81"/>
              <a:gd name="T73" fmla="*/ 70 h 110"/>
              <a:gd name="T74" fmla="*/ 16 w 81"/>
              <a:gd name="T75" fmla="*/ 81 h 110"/>
              <a:gd name="T76" fmla="*/ 22 w 81"/>
              <a:gd name="T77" fmla="*/ 90 h 110"/>
              <a:gd name="T78" fmla="*/ 30 w 81"/>
              <a:gd name="T79" fmla="*/ 96 h 110"/>
              <a:gd name="T80" fmla="*/ 40 w 81"/>
              <a:gd name="T81" fmla="*/ 98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1" h="110">
                <a:moveTo>
                  <a:pt x="37" y="110"/>
                </a:moveTo>
                <a:cubicBezTo>
                  <a:pt x="32" y="110"/>
                  <a:pt x="27" y="108"/>
                  <a:pt x="22" y="106"/>
                </a:cubicBezTo>
                <a:cubicBezTo>
                  <a:pt x="18" y="104"/>
                  <a:pt x="14" y="101"/>
                  <a:pt x="11" y="98"/>
                </a:cubicBezTo>
                <a:cubicBezTo>
                  <a:pt x="7" y="94"/>
                  <a:pt x="5" y="90"/>
                  <a:pt x="3" y="85"/>
                </a:cubicBezTo>
                <a:cubicBezTo>
                  <a:pt x="1" y="80"/>
                  <a:pt x="0" y="75"/>
                  <a:pt x="0" y="70"/>
                </a:cubicBezTo>
                <a:cubicBezTo>
                  <a:pt x="0" y="64"/>
                  <a:pt x="1" y="59"/>
                  <a:pt x="3" y="54"/>
                </a:cubicBezTo>
                <a:cubicBezTo>
                  <a:pt x="5" y="49"/>
                  <a:pt x="7" y="45"/>
                  <a:pt x="10" y="42"/>
                </a:cubicBezTo>
                <a:cubicBezTo>
                  <a:pt x="13" y="38"/>
                  <a:pt x="17" y="35"/>
                  <a:pt x="21" y="33"/>
                </a:cubicBezTo>
                <a:cubicBezTo>
                  <a:pt x="26" y="31"/>
                  <a:pt x="30" y="30"/>
                  <a:pt x="35" y="30"/>
                </a:cubicBezTo>
                <a:cubicBezTo>
                  <a:pt x="42" y="30"/>
                  <a:pt x="47" y="31"/>
                  <a:pt x="52" y="35"/>
                </a:cubicBezTo>
                <a:cubicBezTo>
                  <a:pt x="57" y="38"/>
                  <a:pt x="61" y="42"/>
                  <a:pt x="64" y="46"/>
                </a:cubicBezTo>
                <a:cubicBezTo>
                  <a:pt x="64" y="0"/>
                  <a:pt x="64" y="0"/>
                  <a:pt x="64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92"/>
                  <a:pt x="77" y="92"/>
                  <a:pt x="77" y="92"/>
                </a:cubicBezTo>
                <a:cubicBezTo>
                  <a:pt x="77" y="95"/>
                  <a:pt x="78" y="97"/>
                  <a:pt x="81" y="97"/>
                </a:cubicBezTo>
                <a:cubicBezTo>
                  <a:pt x="81" y="108"/>
                  <a:pt x="81" y="108"/>
                  <a:pt x="81" y="108"/>
                </a:cubicBezTo>
                <a:cubicBezTo>
                  <a:pt x="79" y="108"/>
                  <a:pt x="78" y="108"/>
                  <a:pt x="77" y="108"/>
                </a:cubicBezTo>
                <a:cubicBezTo>
                  <a:pt x="76" y="109"/>
                  <a:pt x="76" y="109"/>
                  <a:pt x="75" y="109"/>
                </a:cubicBezTo>
                <a:cubicBezTo>
                  <a:pt x="72" y="109"/>
                  <a:pt x="70" y="108"/>
                  <a:pt x="68" y="106"/>
                </a:cubicBezTo>
                <a:cubicBezTo>
                  <a:pt x="66" y="104"/>
                  <a:pt x="65" y="102"/>
                  <a:pt x="65" y="100"/>
                </a:cubicBezTo>
                <a:cubicBezTo>
                  <a:pt x="65" y="94"/>
                  <a:pt x="65" y="94"/>
                  <a:pt x="65" y="94"/>
                </a:cubicBezTo>
                <a:cubicBezTo>
                  <a:pt x="62" y="99"/>
                  <a:pt x="58" y="103"/>
                  <a:pt x="53" y="105"/>
                </a:cubicBezTo>
                <a:cubicBezTo>
                  <a:pt x="48" y="108"/>
                  <a:pt x="43" y="110"/>
                  <a:pt x="37" y="110"/>
                </a:cubicBezTo>
                <a:close/>
                <a:moveTo>
                  <a:pt x="40" y="98"/>
                </a:moveTo>
                <a:cubicBezTo>
                  <a:pt x="43" y="98"/>
                  <a:pt x="45" y="98"/>
                  <a:pt x="48" y="97"/>
                </a:cubicBezTo>
                <a:cubicBezTo>
                  <a:pt x="50" y="96"/>
                  <a:pt x="52" y="95"/>
                  <a:pt x="55" y="93"/>
                </a:cubicBezTo>
                <a:cubicBezTo>
                  <a:pt x="57" y="92"/>
                  <a:pt x="59" y="90"/>
                  <a:pt x="60" y="88"/>
                </a:cubicBezTo>
                <a:cubicBezTo>
                  <a:pt x="62" y="86"/>
                  <a:pt x="63" y="83"/>
                  <a:pt x="64" y="81"/>
                </a:cubicBezTo>
                <a:cubicBezTo>
                  <a:pt x="64" y="59"/>
                  <a:pt x="64" y="59"/>
                  <a:pt x="64" y="59"/>
                </a:cubicBezTo>
                <a:cubicBezTo>
                  <a:pt x="63" y="56"/>
                  <a:pt x="61" y="54"/>
                  <a:pt x="60" y="52"/>
                </a:cubicBezTo>
                <a:cubicBezTo>
                  <a:pt x="58" y="50"/>
                  <a:pt x="56" y="48"/>
                  <a:pt x="54" y="46"/>
                </a:cubicBezTo>
                <a:cubicBezTo>
                  <a:pt x="51" y="45"/>
                  <a:pt x="49" y="43"/>
                  <a:pt x="46" y="42"/>
                </a:cubicBezTo>
                <a:cubicBezTo>
                  <a:pt x="44" y="41"/>
                  <a:pt x="42" y="41"/>
                  <a:pt x="39" y="41"/>
                </a:cubicBezTo>
                <a:cubicBezTo>
                  <a:pt x="35" y="41"/>
                  <a:pt x="32" y="42"/>
                  <a:pt x="29" y="43"/>
                </a:cubicBezTo>
                <a:cubicBezTo>
                  <a:pt x="26" y="45"/>
                  <a:pt x="23" y="47"/>
                  <a:pt x="21" y="50"/>
                </a:cubicBezTo>
                <a:cubicBezTo>
                  <a:pt x="18" y="53"/>
                  <a:pt x="17" y="56"/>
                  <a:pt x="16" y="59"/>
                </a:cubicBezTo>
                <a:cubicBezTo>
                  <a:pt x="14" y="63"/>
                  <a:pt x="14" y="66"/>
                  <a:pt x="14" y="70"/>
                </a:cubicBezTo>
                <a:cubicBezTo>
                  <a:pt x="14" y="74"/>
                  <a:pt x="15" y="77"/>
                  <a:pt x="16" y="81"/>
                </a:cubicBezTo>
                <a:cubicBezTo>
                  <a:pt x="17" y="84"/>
                  <a:pt x="19" y="87"/>
                  <a:pt x="22" y="90"/>
                </a:cubicBezTo>
                <a:cubicBezTo>
                  <a:pt x="24" y="92"/>
                  <a:pt x="27" y="94"/>
                  <a:pt x="30" y="96"/>
                </a:cubicBezTo>
                <a:cubicBezTo>
                  <a:pt x="33" y="98"/>
                  <a:pt x="36" y="98"/>
                  <a:pt x="40" y="9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Freeform 115"/>
          <p:cNvSpPr>
            <a:spLocks noEditPoints="1"/>
          </p:cNvSpPr>
          <p:nvPr/>
        </p:nvSpPr>
        <p:spPr bwMode="auto">
          <a:xfrm>
            <a:off x="10431992" y="3612619"/>
            <a:ext cx="14288" cy="123825"/>
          </a:xfrm>
          <a:custGeom>
            <a:avLst/>
            <a:gdLst>
              <a:gd name="T0" fmla="*/ 0 w 9"/>
              <a:gd name="T1" fmla="*/ 78 h 78"/>
              <a:gd name="T2" fmla="*/ 0 w 9"/>
              <a:gd name="T3" fmla="*/ 23 h 78"/>
              <a:gd name="T4" fmla="*/ 9 w 9"/>
              <a:gd name="T5" fmla="*/ 23 h 78"/>
              <a:gd name="T6" fmla="*/ 9 w 9"/>
              <a:gd name="T7" fmla="*/ 78 h 78"/>
              <a:gd name="T8" fmla="*/ 0 w 9"/>
              <a:gd name="T9" fmla="*/ 78 h 78"/>
              <a:gd name="T10" fmla="*/ 0 w 9"/>
              <a:gd name="T11" fmla="*/ 78 h 78"/>
              <a:gd name="T12" fmla="*/ 0 w 9"/>
              <a:gd name="T13" fmla="*/ 12 h 78"/>
              <a:gd name="T14" fmla="*/ 0 w 9"/>
              <a:gd name="T15" fmla="*/ 0 h 78"/>
              <a:gd name="T16" fmla="*/ 9 w 9"/>
              <a:gd name="T17" fmla="*/ 0 h 78"/>
              <a:gd name="T18" fmla="*/ 9 w 9"/>
              <a:gd name="T19" fmla="*/ 12 h 78"/>
              <a:gd name="T20" fmla="*/ 0 w 9"/>
              <a:gd name="T21" fmla="*/ 12 h 78"/>
              <a:gd name="T22" fmla="*/ 0 w 9"/>
              <a:gd name="T23" fmla="*/ 12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" h="78">
                <a:moveTo>
                  <a:pt x="0" y="78"/>
                </a:moveTo>
                <a:lnTo>
                  <a:pt x="0" y="23"/>
                </a:lnTo>
                <a:lnTo>
                  <a:pt x="9" y="23"/>
                </a:lnTo>
                <a:lnTo>
                  <a:pt x="9" y="78"/>
                </a:lnTo>
                <a:lnTo>
                  <a:pt x="0" y="78"/>
                </a:lnTo>
                <a:lnTo>
                  <a:pt x="0" y="78"/>
                </a:lnTo>
                <a:close/>
                <a:moveTo>
                  <a:pt x="0" y="12"/>
                </a:moveTo>
                <a:lnTo>
                  <a:pt x="0" y="0"/>
                </a:lnTo>
                <a:lnTo>
                  <a:pt x="9" y="0"/>
                </a:lnTo>
                <a:lnTo>
                  <a:pt x="9" y="12"/>
                </a:lnTo>
                <a:lnTo>
                  <a:pt x="0" y="12"/>
                </a:lnTo>
                <a:lnTo>
                  <a:pt x="0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Freeform 116"/>
          <p:cNvSpPr>
            <a:spLocks noEditPoints="1"/>
          </p:cNvSpPr>
          <p:nvPr/>
        </p:nvSpPr>
        <p:spPr bwMode="auto">
          <a:xfrm>
            <a:off x="10465329" y="3647544"/>
            <a:ext cx="90488" cy="92075"/>
          </a:xfrm>
          <a:custGeom>
            <a:avLst/>
            <a:gdLst>
              <a:gd name="T0" fmla="*/ 39 w 78"/>
              <a:gd name="T1" fmla="*/ 80 h 80"/>
              <a:gd name="T2" fmla="*/ 23 w 78"/>
              <a:gd name="T3" fmla="*/ 76 h 80"/>
              <a:gd name="T4" fmla="*/ 11 w 78"/>
              <a:gd name="T5" fmla="*/ 68 h 80"/>
              <a:gd name="T6" fmla="*/ 3 w 78"/>
              <a:gd name="T7" fmla="*/ 55 h 80"/>
              <a:gd name="T8" fmla="*/ 0 w 78"/>
              <a:gd name="T9" fmla="*/ 40 h 80"/>
              <a:gd name="T10" fmla="*/ 3 w 78"/>
              <a:gd name="T11" fmla="*/ 24 h 80"/>
              <a:gd name="T12" fmla="*/ 11 w 78"/>
              <a:gd name="T13" fmla="*/ 12 h 80"/>
              <a:gd name="T14" fmla="*/ 23 w 78"/>
              <a:gd name="T15" fmla="*/ 3 h 80"/>
              <a:gd name="T16" fmla="*/ 39 w 78"/>
              <a:gd name="T17" fmla="*/ 0 h 80"/>
              <a:gd name="T18" fmla="*/ 55 w 78"/>
              <a:gd name="T19" fmla="*/ 3 h 80"/>
              <a:gd name="T20" fmla="*/ 67 w 78"/>
              <a:gd name="T21" fmla="*/ 12 h 80"/>
              <a:gd name="T22" fmla="*/ 75 w 78"/>
              <a:gd name="T23" fmla="*/ 24 h 80"/>
              <a:gd name="T24" fmla="*/ 78 w 78"/>
              <a:gd name="T25" fmla="*/ 39 h 80"/>
              <a:gd name="T26" fmla="*/ 78 w 78"/>
              <a:gd name="T27" fmla="*/ 42 h 80"/>
              <a:gd name="T28" fmla="*/ 78 w 78"/>
              <a:gd name="T29" fmla="*/ 44 h 80"/>
              <a:gd name="T30" fmla="*/ 14 w 78"/>
              <a:gd name="T31" fmla="*/ 44 h 80"/>
              <a:gd name="T32" fmla="*/ 16 w 78"/>
              <a:gd name="T33" fmla="*/ 54 h 80"/>
              <a:gd name="T34" fmla="*/ 22 w 78"/>
              <a:gd name="T35" fmla="*/ 63 h 80"/>
              <a:gd name="T36" fmla="*/ 30 w 78"/>
              <a:gd name="T37" fmla="*/ 68 h 80"/>
              <a:gd name="T38" fmla="*/ 40 w 78"/>
              <a:gd name="T39" fmla="*/ 70 h 80"/>
              <a:gd name="T40" fmla="*/ 47 w 78"/>
              <a:gd name="T41" fmla="*/ 69 h 80"/>
              <a:gd name="T42" fmla="*/ 53 w 78"/>
              <a:gd name="T43" fmla="*/ 66 h 80"/>
              <a:gd name="T44" fmla="*/ 58 w 78"/>
              <a:gd name="T45" fmla="*/ 62 h 80"/>
              <a:gd name="T46" fmla="*/ 62 w 78"/>
              <a:gd name="T47" fmla="*/ 57 h 80"/>
              <a:gd name="T48" fmla="*/ 73 w 78"/>
              <a:gd name="T49" fmla="*/ 60 h 80"/>
              <a:gd name="T50" fmla="*/ 68 w 78"/>
              <a:gd name="T51" fmla="*/ 68 h 80"/>
              <a:gd name="T52" fmla="*/ 60 w 78"/>
              <a:gd name="T53" fmla="*/ 74 h 80"/>
              <a:gd name="T54" fmla="*/ 50 w 78"/>
              <a:gd name="T55" fmla="*/ 78 h 80"/>
              <a:gd name="T56" fmla="*/ 39 w 78"/>
              <a:gd name="T57" fmla="*/ 80 h 80"/>
              <a:gd name="T58" fmla="*/ 66 w 78"/>
              <a:gd name="T59" fmla="*/ 34 h 80"/>
              <a:gd name="T60" fmla="*/ 63 w 78"/>
              <a:gd name="T61" fmla="*/ 24 h 80"/>
              <a:gd name="T62" fmla="*/ 57 w 78"/>
              <a:gd name="T63" fmla="*/ 16 h 80"/>
              <a:gd name="T64" fmla="*/ 49 w 78"/>
              <a:gd name="T65" fmla="*/ 11 h 80"/>
              <a:gd name="T66" fmla="*/ 39 w 78"/>
              <a:gd name="T67" fmla="*/ 9 h 80"/>
              <a:gd name="T68" fmla="*/ 30 w 78"/>
              <a:gd name="T69" fmla="*/ 11 h 80"/>
              <a:gd name="T70" fmla="*/ 22 w 78"/>
              <a:gd name="T71" fmla="*/ 16 h 80"/>
              <a:gd name="T72" fmla="*/ 16 w 78"/>
              <a:gd name="T73" fmla="*/ 24 h 80"/>
              <a:gd name="T74" fmla="*/ 13 w 78"/>
              <a:gd name="T75" fmla="*/ 34 h 80"/>
              <a:gd name="T76" fmla="*/ 66 w 78"/>
              <a:gd name="T77" fmla="*/ 34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8" h="80">
                <a:moveTo>
                  <a:pt x="39" y="80"/>
                </a:moveTo>
                <a:cubicBezTo>
                  <a:pt x="33" y="80"/>
                  <a:pt x="28" y="78"/>
                  <a:pt x="23" y="76"/>
                </a:cubicBezTo>
                <a:cubicBezTo>
                  <a:pt x="18" y="74"/>
                  <a:pt x="14" y="71"/>
                  <a:pt x="11" y="68"/>
                </a:cubicBezTo>
                <a:cubicBezTo>
                  <a:pt x="7" y="64"/>
                  <a:pt x="5" y="60"/>
                  <a:pt x="3" y="55"/>
                </a:cubicBezTo>
                <a:cubicBezTo>
                  <a:pt x="1" y="50"/>
                  <a:pt x="0" y="45"/>
                  <a:pt x="0" y="40"/>
                </a:cubicBezTo>
                <a:cubicBezTo>
                  <a:pt x="0" y="34"/>
                  <a:pt x="1" y="29"/>
                  <a:pt x="3" y="24"/>
                </a:cubicBezTo>
                <a:cubicBezTo>
                  <a:pt x="5" y="19"/>
                  <a:pt x="7" y="15"/>
                  <a:pt x="11" y="12"/>
                </a:cubicBezTo>
                <a:cubicBezTo>
                  <a:pt x="14" y="8"/>
                  <a:pt x="19" y="5"/>
                  <a:pt x="23" y="3"/>
                </a:cubicBezTo>
                <a:cubicBezTo>
                  <a:pt x="28" y="1"/>
                  <a:pt x="34" y="0"/>
                  <a:pt x="39" y="0"/>
                </a:cubicBezTo>
                <a:cubicBezTo>
                  <a:pt x="45" y="0"/>
                  <a:pt x="50" y="1"/>
                  <a:pt x="55" y="3"/>
                </a:cubicBezTo>
                <a:cubicBezTo>
                  <a:pt x="60" y="5"/>
                  <a:pt x="64" y="8"/>
                  <a:pt x="67" y="12"/>
                </a:cubicBezTo>
                <a:cubicBezTo>
                  <a:pt x="71" y="15"/>
                  <a:pt x="73" y="19"/>
                  <a:pt x="75" y="24"/>
                </a:cubicBezTo>
                <a:cubicBezTo>
                  <a:pt x="77" y="29"/>
                  <a:pt x="78" y="34"/>
                  <a:pt x="78" y="39"/>
                </a:cubicBezTo>
                <a:cubicBezTo>
                  <a:pt x="78" y="40"/>
                  <a:pt x="78" y="41"/>
                  <a:pt x="78" y="42"/>
                </a:cubicBezTo>
                <a:cubicBezTo>
                  <a:pt x="78" y="43"/>
                  <a:pt x="78" y="43"/>
                  <a:pt x="78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48"/>
                  <a:pt x="15" y="51"/>
                  <a:pt x="16" y="54"/>
                </a:cubicBezTo>
                <a:cubicBezTo>
                  <a:pt x="18" y="58"/>
                  <a:pt x="20" y="60"/>
                  <a:pt x="22" y="63"/>
                </a:cubicBezTo>
                <a:cubicBezTo>
                  <a:pt x="24" y="65"/>
                  <a:pt x="27" y="67"/>
                  <a:pt x="30" y="68"/>
                </a:cubicBezTo>
                <a:cubicBezTo>
                  <a:pt x="33" y="69"/>
                  <a:pt x="36" y="70"/>
                  <a:pt x="40" y="70"/>
                </a:cubicBezTo>
                <a:cubicBezTo>
                  <a:pt x="42" y="70"/>
                  <a:pt x="44" y="69"/>
                  <a:pt x="47" y="69"/>
                </a:cubicBezTo>
                <a:cubicBezTo>
                  <a:pt x="49" y="68"/>
                  <a:pt x="51" y="67"/>
                  <a:pt x="53" y="66"/>
                </a:cubicBezTo>
                <a:cubicBezTo>
                  <a:pt x="55" y="65"/>
                  <a:pt x="57" y="64"/>
                  <a:pt x="58" y="62"/>
                </a:cubicBezTo>
                <a:cubicBezTo>
                  <a:pt x="60" y="61"/>
                  <a:pt x="61" y="59"/>
                  <a:pt x="62" y="57"/>
                </a:cubicBezTo>
                <a:cubicBezTo>
                  <a:pt x="73" y="60"/>
                  <a:pt x="73" y="60"/>
                  <a:pt x="73" y="60"/>
                </a:cubicBezTo>
                <a:cubicBezTo>
                  <a:pt x="72" y="63"/>
                  <a:pt x="70" y="66"/>
                  <a:pt x="68" y="68"/>
                </a:cubicBezTo>
                <a:cubicBezTo>
                  <a:pt x="65" y="70"/>
                  <a:pt x="63" y="72"/>
                  <a:pt x="60" y="74"/>
                </a:cubicBezTo>
                <a:cubicBezTo>
                  <a:pt x="57" y="76"/>
                  <a:pt x="54" y="77"/>
                  <a:pt x="50" y="78"/>
                </a:cubicBezTo>
                <a:cubicBezTo>
                  <a:pt x="47" y="79"/>
                  <a:pt x="43" y="80"/>
                  <a:pt x="39" y="80"/>
                </a:cubicBezTo>
                <a:close/>
                <a:moveTo>
                  <a:pt x="66" y="34"/>
                </a:moveTo>
                <a:cubicBezTo>
                  <a:pt x="65" y="31"/>
                  <a:pt x="64" y="27"/>
                  <a:pt x="63" y="24"/>
                </a:cubicBezTo>
                <a:cubicBezTo>
                  <a:pt x="61" y="21"/>
                  <a:pt x="59" y="19"/>
                  <a:pt x="57" y="16"/>
                </a:cubicBezTo>
                <a:cubicBezTo>
                  <a:pt x="55" y="14"/>
                  <a:pt x="52" y="13"/>
                  <a:pt x="49" y="11"/>
                </a:cubicBezTo>
                <a:cubicBezTo>
                  <a:pt x="46" y="10"/>
                  <a:pt x="43" y="9"/>
                  <a:pt x="39" y="9"/>
                </a:cubicBezTo>
                <a:cubicBezTo>
                  <a:pt x="36" y="9"/>
                  <a:pt x="33" y="10"/>
                  <a:pt x="30" y="11"/>
                </a:cubicBezTo>
                <a:cubicBezTo>
                  <a:pt x="27" y="13"/>
                  <a:pt x="24" y="14"/>
                  <a:pt x="22" y="16"/>
                </a:cubicBezTo>
                <a:cubicBezTo>
                  <a:pt x="19" y="19"/>
                  <a:pt x="17" y="21"/>
                  <a:pt x="16" y="24"/>
                </a:cubicBezTo>
                <a:cubicBezTo>
                  <a:pt x="15" y="27"/>
                  <a:pt x="14" y="31"/>
                  <a:pt x="13" y="34"/>
                </a:cubicBezTo>
                <a:cubicBezTo>
                  <a:pt x="66" y="34"/>
                  <a:pt x="66" y="34"/>
                  <a:pt x="66" y="3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Freeform 117"/>
          <p:cNvSpPr>
            <a:spLocks/>
          </p:cNvSpPr>
          <p:nvPr/>
        </p:nvSpPr>
        <p:spPr bwMode="auto">
          <a:xfrm>
            <a:off x="10563754" y="3618969"/>
            <a:ext cx="52388" cy="119063"/>
          </a:xfrm>
          <a:custGeom>
            <a:avLst/>
            <a:gdLst>
              <a:gd name="T0" fmla="*/ 46 w 46"/>
              <a:gd name="T1" fmla="*/ 99 h 104"/>
              <a:gd name="T2" fmla="*/ 43 w 46"/>
              <a:gd name="T3" fmla="*/ 101 h 104"/>
              <a:gd name="T4" fmla="*/ 39 w 46"/>
              <a:gd name="T5" fmla="*/ 102 h 104"/>
              <a:gd name="T6" fmla="*/ 34 w 46"/>
              <a:gd name="T7" fmla="*/ 104 h 104"/>
              <a:gd name="T8" fmla="*/ 28 w 46"/>
              <a:gd name="T9" fmla="*/ 104 h 104"/>
              <a:gd name="T10" fmla="*/ 15 w 46"/>
              <a:gd name="T11" fmla="*/ 100 h 104"/>
              <a:gd name="T12" fmla="*/ 10 w 46"/>
              <a:gd name="T13" fmla="*/ 88 h 104"/>
              <a:gd name="T14" fmla="*/ 10 w 46"/>
              <a:gd name="T15" fmla="*/ 36 h 104"/>
              <a:gd name="T16" fmla="*/ 0 w 46"/>
              <a:gd name="T17" fmla="*/ 36 h 104"/>
              <a:gd name="T18" fmla="*/ 0 w 46"/>
              <a:gd name="T19" fmla="*/ 26 h 104"/>
              <a:gd name="T20" fmla="*/ 10 w 46"/>
              <a:gd name="T21" fmla="*/ 26 h 104"/>
              <a:gd name="T22" fmla="*/ 10 w 46"/>
              <a:gd name="T23" fmla="*/ 0 h 104"/>
              <a:gd name="T24" fmla="*/ 23 w 46"/>
              <a:gd name="T25" fmla="*/ 0 h 104"/>
              <a:gd name="T26" fmla="*/ 23 w 46"/>
              <a:gd name="T27" fmla="*/ 26 h 104"/>
              <a:gd name="T28" fmla="*/ 40 w 46"/>
              <a:gd name="T29" fmla="*/ 26 h 104"/>
              <a:gd name="T30" fmla="*/ 40 w 46"/>
              <a:gd name="T31" fmla="*/ 36 h 104"/>
              <a:gd name="T32" fmla="*/ 23 w 46"/>
              <a:gd name="T33" fmla="*/ 36 h 104"/>
              <a:gd name="T34" fmla="*/ 23 w 46"/>
              <a:gd name="T35" fmla="*/ 84 h 104"/>
              <a:gd name="T36" fmla="*/ 26 w 46"/>
              <a:gd name="T37" fmla="*/ 90 h 104"/>
              <a:gd name="T38" fmla="*/ 32 w 46"/>
              <a:gd name="T39" fmla="*/ 92 h 104"/>
              <a:gd name="T40" fmla="*/ 39 w 46"/>
              <a:gd name="T41" fmla="*/ 91 h 104"/>
              <a:gd name="T42" fmla="*/ 43 w 46"/>
              <a:gd name="T43" fmla="*/ 89 h 104"/>
              <a:gd name="T44" fmla="*/ 46 w 46"/>
              <a:gd name="T45" fmla="*/ 99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6" h="104">
                <a:moveTo>
                  <a:pt x="46" y="99"/>
                </a:moveTo>
                <a:cubicBezTo>
                  <a:pt x="46" y="100"/>
                  <a:pt x="45" y="100"/>
                  <a:pt x="43" y="101"/>
                </a:cubicBezTo>
                <a:cubicBezTo>
                  <a:pt x="42" y="101"/>
                  <a:pt x="41" y="102"/>
                  <a:pt x="39" y="102"/>
                </a:cubicBezTo>
                <a:cubicBezTo>
                  <a:pt x="37" y="103"/>
                  <a:pt x="36" y="103"/>
                  <a:pt x="34" y="104"/>
                </a:cubicBezTo>
                <a:cubicBezTo>
                  <a:pt x="32" y="104"/>
                  <a:pt x="30" y="104"/>
                  <a:pt x="28" y="104"/>
                </a:cubicBezTo>
                <a:cubicBezTo>
                  <a:pt x="23" y="104"/>
                  <a:pt x="19" y="103"/>
                  <a:pt x="15" y="100"/>
                </a:cubicBezTo>
                <a:cubicBezTo>
                  <a:pt x="12" y="98"/>
                  <a:pt x="10" y="93"/>
                  <a:pt x="10" y="88"/>
                </a:cubicBezTo>
                <a:cubicBezTo>
                  <a:pt x="10" y="36"/>
                  <a:pt x="10" y="36"/>
                  <a:pt x="1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6"/>
                  <a:pt x="0" y="26"/>
                  <a:pt x="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0"/>
                  <a:pt x="10" y="0"/>
                  <a:pt x="1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26"/>
                  <a:pt x="23" y="26"/>
                  <a:pt x="23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36"/>
                  <a:pt x="40" y="36"/>
                  <a:pt x="40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84"/>
                  <a:pt x="23" y="84"/>
                  <a:pt x="23" y="84"/>
                </a:cubicBezTo>
                <a:cubicBezTo>
                  <a:pt x="23" y="87"/>
                  <a:pt x="24" y="89"/>
                  <a:pt x="26" y="90"/>
                </a:cubicBezTo>
                <a:cubicBezTo>
                  <a:pt x="28" y="91"/>
                  <a:pt x="30" y="92"/>
                  <a:pt x="32" y="92"/>
                </a:cubicBezTo>
                <a:cubicBezTo>
                  <a:pt x="34" y="92"/>
                  <a:pt x="37" y="92"/>
                  <a:pt x="39" y="91"/>
                </a:cubicBezTo>
                <a:cubicBezTo>
                  <a:pt x="41" y="90"/>
                  <a:pt x="42" y="89"/>
                  <a:pt x="43" y="89"/>
                </a:cubicBezTo>
                <a:cubicBezTo>
                  <a:pt x="46" y="99"/>
                  <a:pt x="46" y="99"/>
                  <a:pt x="46" y="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Freeform 118"/>
          <p:cNvSpPr>
            <a:spLocks noEditPoints="1"/>
          </p:cNvSpPr>
          <p:nvPr/>
        </p:nvSpPr>
        <p:spPr bwMode="auto">
          <a:xfrm>
            <a:off x="10673292" y="3612619"/>
            <a:ext cx="15875" cy="123825"/>
          </a:xfrm>
          <a:custGeom>
            <a:avLst/>
            <a:gdLst>
              <a:gd name="T0" fmla="*/ 0 w 10"/>
              <a:gd name="T1" fmla="*/ 78 h 78"/>
              <a:gd name="T2" fmla="*/ 0 w 10"/>
              <a:gd name="T3" fmla="*/ 23 h 78"/>
              <a:gd name="T4" fmla="*/ 10 w 10"/>
              <a:gd name="T5" fmla="*/ 23 h 78"/>
              <a:gd name="T6" fmla="*/ 10 w 10"/>
              <a:gd name="T7" fmla="*/ 78 h 78"/>
              <a:gd name="T8" fmla="*/ 0 w 10"/>
              <a:gd name="T9" fmla="*/ 78 h 78"/>
              <a:gd name="T10" fmla="*/ 0 w 10"/>
              <a:gd name="T11" fmla="*/ 78 h 78"/>
              <a:gd name="T12" fmla="*/ 0 w 10"/>
              <a:gd name="T13" fmla="*/ 12 h 78"/>
              <a:gd name="T14" fmla="*/ 0 w 10"/>
              <a:gd name="T15" fmla="*/ 0 h 78"/>
              <a:gd name="T16" fmla="*/ 10 w 10"/>
              <a:gd name="T17" fmla="*/ 0 h 78"/>
              <a:gd name="T18" fmla="*/ 10 w 10"/>
              <a:gd name="T19" fmla="*/ 12 h 78"/>
              <a:gd name="T20" fmla="*/ 0 w 10"/>
              <a:gd name="T21" fmla="*/ 12 h 78"/>
              <a:gd name="T22" fmla="*/ 0 w 10"/>
              <a:gd name="T23" fmla="*/ 12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" h="78">
                <a:moveTo>
                  <a:pt x="0" y="78"/>
                </a:moveTo>
                <a:lnTo>
                  <a:pt x="0" y="23"/>
                </a:lnTo>
                <a:lnTo>
                  <a:pt x="10" y="23"/>
                </a:lnTo>
                <a:lnTo>
                  <a:pt x="10" y="78"/>
                </a:lnTo>
                <a:lnTo>
                  <a:pt x="0" y="78"/>
                </a:lnTo>
                <a:lnTo>
                  <a:pt x="0" y="78"/>
                </a:lnTo>
                <a:close/>
                <a:moveTo>
                  <a:pt x="0" y="12"/>
                </a:moveTo>
                <a:lnTo>
                  <a:pt x="0" y="0"/>
                </a:lnTo>
                <a:lnTo>
                  <a:pt x="10" y="0"/>
                </a:lnTo>
                <a:lnTo>
                  <a:pt x="10" y="12"/>
                </a:lnTo>
                <a:lnTo>
                  <a:pt x="0" y="12"/>
                </a:lnTo>
                <a:lnTo>
                  <a:pt x="0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Freeform 119"/>
          <p:cNvSpPr>
            <a:spLocks noEditPoints="1"/>
          </p:cNvSpPr>
          <p:nvPr/>
        </p:nvSpPr>
        <p:spPr bwMode="auto">
          <a:xfrm>
            <a:off x="10706629" y="3647544"/>
            <a:ext cx="80963" cy="92075"/>
          </a:xfrm>
          <a:custGeom>
            <a:avLst/>
            <a:gdLst>
              <a:gd name="T0" fmla="*/ 25 w 71"/>
              <a:gd name="T1" fmla="*/ 80 h 80"/>
              <a:gd name="T2" fmla="*/ 15 w 71"/>
              <a:gd name="T3" fmla="*/ 78 h 80"/>
              <a:gd name="T4" fmla="*/ 7 w 71"/>
              <a:gd name="T5" fmla="*/ 73 h 80"/>
              <a:gd name="T6" fmla="*/ 2 w 71"/>
              <a:gd name="T7" fmla="*/ 65 h 80"/>
              <a:gd name="T8" fmla="*/ 0 w 71"/>
              <a:gd name="T9" fmla="*/ 55 h 80"/>
              <a:gd name="T10" fmla="*/ 2 w 71"/>
              <a:gd name="T11" fmla="*/ 46 h 80"/>
              <a:gd name="T12" fmla="*/ 9 w 71"/>
              <a:gd name="T13" fmla="*/ 38 h 80"/>
              <a:gd name="T14" fmla="*/ 19 w 71"/>
              <a:gd name="T15" fmla="*/ 34 h 80"/>
              <a:gd name="T16" fmla="*/ 32 w 71"/>
              <a:gd name="T17" fmla="*/ 32 h 80"/>
              <a:gd name="T18" fmla="*/ 43 w 71"/>
              <a:gd name="T19" fmla="*/ 33 h 80"/>
              <a:gd name="T20" fmla="*/ 54 w 71"/>
              <a:gd name="T21" fmla="*/ 36 h 80"/>
              <a:gd name="T22" fmla="*/ 54 w 71"/>
              <a:gd name="T23" fmla="*/ 29 h 80"/>
              <a:gd name="T24" fmla="*/ 48 w 71"/>
              <a:gd name="T25" fmla="*/ 15 h 80"/>
              <a:gd name="T26" fmla="*/ 33 w 71"/>
              <a:gd name="T27" fmla="*/ 9 h 80"/>
              <a:gd name="T28" fmla="*/ 9 w 71"/>
              <a:gd name="T29" fmla="*/ 18 h 80"/>
              <a:gd name="T30" fmla="*/ 5 w 71"/>
              <a:gd name="T31" fmla="*/ 10 h 80"/>
              <a:gd name="T32" fmla="*/ 34 w 71"/>
              <a:gd name="T33" fmla="*/ 0 h 80"/>
              <a:gd name="T34" fmla="*/ 58 w 71"/>
              <a:gd name="T35" fmla="*/ 8 h 80"/>
              <a:gd name="T36" fmla="*/ 67 w 71"/>
              <a:gd name="T37" fmla="*/ 31 h 80"/>
              <a:gd name="T38" fmla="*/ 67 w 71"/>
              <a:gd name="T39" fmla="*/ 62 h 80"/>
              <a:gd name="T40" fmla="*/ 71 w 71"/>
              <a:gd name="T41" fmla="*/ 67 h 80"/>
              <a:gd name="T42" fmla="*/ 71 w 71"/>
              <a:gd name="T43" fmla="*/ 78 h 80"/>
              <a:gd name="T44" fmla="*/ 67 w 71"/>
              <a:gd name="T45" fmla="*/ 78 h 80"/>
              <a:gd name="T46" fmla="*/ 65 w 71"/>
              <a:gd name="T47" fmla="*/ 79 h 80"/>
              <a:gd name="T48" fmla="*/ 58 w 71"/>
              <a:gd name="T49" fmla="*/ 76 h 80"/>
              <a:gd name="T50" fmla="*/ 56 w 71"/>
              <a:gd name="T51" fmla="*/ 71 h 80"/>
              <a:gd name="T52" fmla="*/ 55 w 71"/>
              <a:gd name="T53" fmla="*/ 65 h 80"/>
              <a:gd name="T54" fmla="*/ 42 w 71"/>
              <a:gd name="T55" fmla="*/ 76 h 80"/>
              <a:gd name="T56" fmla="*/ 25 w 71"/>
              <a:gd name="T57" fmla="*/ 80 h 80"/>
              <a:gd name="T58" fmla="*/ 29 w 71"/>
              <a:gd name="T59" fmla="*/ 70 h 80"/>
              <a:gd name="T60" fmla="*/ 42 w 71"/>
              <a:gd name="T61" fmla="*/ 67 h 80"/>
              <a:gd name="T62" fmla="*/ 51 w 71"/>
              <a:gd name="T63" fmla="*/ 60 h 80"/>
              <a:gd name="T64" fmla="*/ 54 w 71"/>
              <a:gd name="T65" fmla="*/ 55 h 80"/>
              <a:gd name="T66" fmla="*/ 54 w 71"/>
              <a:gd name="T67" fmla="*/ 43 h 80"/>
              <a:gd name="T68" fmla="*/ 34 w 71"/>
              <a:gd name="T69" fmla="*/ 40 h 80"/>
              <a:gd name="T70" fmla="*/ 18 w 71"/>
              <a:gd name="T71" fmla="*/ 44 h 80"/>
              <a:gd name="T72" fmla="*/ 12 w 71"/>
              <a:gd name="T73" fmla="*/ 54 h 80"/>
              <a:gd name="T74" fmla="*/ 13 w 71"/>
              <a:gd name="T75" fmla="*/ 60 h 80"/>
              <a:gd name="T76" fmla="*/ 17 w 71"/>
              <a:gd name="T77" fmla="*/ 65 h 80"/>
              <a:gd name="T78" fmla="*/ 22 w 71"/>
              <a:gd name="T79" fmla="*/ 69 h 80"/>
              <a:gd name="T80" fmla="*/ 29 w 71"/>
              <a:gd name="T81" fmla="*/ 7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1" h="80">
                <a:moveTo>
                  <a:pt x="25" y="80"/>
                </a:moveTo>
                <a:cubicBezTo>
                  <a:pt x="22" y="80"/>
                  <a:pt x="18" y="79"/>
                  <a:pt x="15" y="78"/>
                </a:cubicBezTo>
                <a:cubicBezTo>
                  <a:pt x="12" y="76"/>
                  <a:pt x="9" y="75"/>
                  <a:pt x="7" y="73"/>
                </a:cubicBezTo>
                <a:cubicBezTo>
                  <a:pt x="5" y="70"/>
                  <a:pt x="3" y="68"/>
                  <a:pt x="2" y="65"/>
                </a:cubicBezTo>
                <a:cubicBezTo>
                  <a:pt x="0" y="62"/>
                  <a:pt x="0" y="59"/>
                  <a:pt x="0" y="55"/>
                </a:cubicBezTo>
                <a:cubicBezTo>
                  <a:pt x="0" y="52"/>
                  <a:pt x="0" y="49"/>
                  <a:pt x="2" y="46"/>
                </a:cubicBezTo>
                <a:cubicBezTo>
                  <a:pt x="4" y="43"/>
                  <a:pt x="6" y="40"/>
                  <a:pt x="9" y="38"/>
                </a:cubicBezTo>
                <a:cubicBezTo>
                  <a:pt x="12" y="36"/>
                  <a:pt x="15" y="35"/>
                  <a:pt x="19" y="34"/>
                </a:cubicBezTo>
                <a:cubicBezTo>
                  <a:pt x="23" y="32"/>
                  <a:pt x="27" y="32"/>
                  <a:pt x="32" y="32"/>
                </a:cubicBezTo>
                <a:cubicBezTo>
                  <a:pt x="36" y="32"/>
                  <a:pt x="40" y="32"/>
                  <a:pt x="43" y="33"/>
                </a:cubicBezTo>
                <a:cubicBezTo>
                  <a:pt x="47" y="33"/>
                  <a:pt x="51" y="34"/>
                  <a:pt x="54" y="36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3"/>
                  <a:pt x="52" y="18"/>
                  <a:pt x="48" y="15"/>
                </a:cubicBezTo>
                <a:cubicBezTo>
                  <a:pt x="45" y="11"/>
                  <a:pt x="40" y="9"/>
                  <a:pt x="33" y="9"/>
                </a:cubicBezTo>
                <a:cubicBezTo>
                  <a:pt x="26" y="9"/>
                  <a:pt x="17" y="12"/>
                  <a:pt x="9" y="18"/>
                </a:cubicBezTo>
                <a:cubicBezTo>
                  <a:pt x="5" y="10"/>
                  <a:pt x="5" y="10"/>
                  <a:pt x="5" y="10"/>
                </a:cubicBezTo>
                <a:cubicBezTo>
                  <a:pt x="14" y="3"/>
                  <a:pt x="24" y="0"/>
                  <a:pt x="34" y="0"/>
                </a:cubicBezTo>
                <a:cubicBezTo>
                  <a:pt x="45" y="0"/>
                  <a:pt x="52" y="2"/>
                  <a:pt x="58" y="8"/>
                </a:cubicBezTo>
                <a:cubicBezTo>
                  <a:pt x="64" y="13"/>
                  <a:pt x="67" y="21"/>
                  <a:pt x="67" y="31"/>
                </a:cubicBezTo>
                <a:cubicBezTo>
                  <a:pt x="67" y="62"/>
                  <a:pt x="67" y="62"/>
                  <a:pt x="67" y="62"/>
                </a:cubicBezTo>
                <a:cubicBezTo>
                  <a:pt x="67" y="65"/>
                  <a:pt x="68" y="67"/>
                  <a:pt x="71" y="67"/>
                </a:cubicBezTo>
                <a:cubicBezTo>
                  <a:pt x="71" y="78"/>
                  <a:pt x="71" y="78"/>
                  <a:pt x="71" y="78"/>
                </a:cubicBezTo>
                <a:cubicBezTo>
                  <a:pt x="69" y="78"/>
                  <a:pt x="68" y="78"/>
                  <a:pt x="67" y="78"/>
                </a:cubicBezTo>
                <a:cubicBezTo>
                  <a:pt x="66" y="79"/>
                  <a:pt x="66" y="79"/>
                  <a:pt x="65" y="79"/>
                </a:cubicBezTo>
                <a:cubicBezTo>
                  <a:pt x="62" y="79"/>
                  <a:pt x="60" y="78"/>
                  <a:pt x="58" y="76"/>
                </a:cubicBezTo>
                <a:cubicBezTo>
                  <a:pt x="57" y="75"/>
                  <a:pt x="56" y="73"/>
                  <a:pt x="56" y="71"/>
                </a:cubicBezTo>
                <a:cubicBezTo>
                  <a:pt x="55" y="65"/>
                  <a:pt x="55" y="65"/>
                  <a:pt x="55" y="65"/>
                </a:cubicBezTo>
                <a:cubicBezTo>
                  <a:pt x="52" y="70"/>
                  <a:pt x="48" y="73"/>
                  <a:pt x="42" y="76"/>
                </a:cubicBezTo>
                <a:cubicBezTo>
                  <a:pt x="37" y="78"/>
                  <a:pt x="31" y="80"/>
                  <a:pt x="25" y="80"/>
                </a:cubicBezTo>
                <a:close/>
                <a:moveTo>
                  <a:pt x="29" y="70"/>
                </a:moveTo>
                <a:cubicBezTo>
                  <a:pt x="33" y="70"/>
                  <a:pt x="38" y="69"/>
                  <a:pt x="42" y="67"/>
                </a:cubicBezTo>
                <a:cubicBezTo>
                  <a:pt x="46" y="65"/>
                  <a:pt x="49" y="63"/>
                  <a:pt x="51" y="60"/>
                </a:cubicBezTo>
                <a:cubicBezTo>
                  <a:pt x="53" y="58"/>
                  <a:pt x="54" y="57"/>
                  <a:pt x="54" y="55"/>
                </a:cubicBezTo>
                <a:cubicBezTo>
                  <a:pt x="54" y="43"/>
                  <a:pt x="54" y="43"/>
                  <a:pt x="54" y="43"/>
                </a:cubicBezTo>
                <a:cubicBezTo>
                  <a:pt x="47" y="41"/>
                  <a:pt x="41" y="40"/>
                  <a:pt x="34" y="40"/>
                </a:cubicBezTo>
                <a:cubicBezTo>
                  <a:pt x="28" y="40"/>
                  <a:pt x="22" y="41"/>
                  <a:pt x="18" y="44"/>
                </a:cubicBezTo>
                <a:cubicBezTo>
                  <a:pt x="14" y="46"/>
                  <a:pt x="12" y="50"/>
                  <a:pt x="12" y="54"/>
                </a:cubicBezTo>
                <a:cubicBezTo>
                  <a:pt x="12" y="57"/>
                  <a:pt x="12" y="59"/>
                  <a:pt x="13" y="60"/>
                </a:cubicBezTo>
                <a:cubicBezTo>
                  <a:pt x="14" y="62"/>
                  <a:pt x="15" y="64"/>
                  <a:pt x="17" y="65"/>
                </a:cubicBezTo>
                <a:cubicBezTo>
                  <a:pt x="18" y="67"/>
                  <a:pt x="20" y="68"/>
                  <a:pt x="22" y="69"/>
                </a:cubicBezTo>
                <a:cubicBezTo>
                  <a:pt x="24" y="69"/>
                  <a:pt x="26" y="70"/>
                  <a:pt x="29" y="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Freeform 120"/>
          <p:cNvSpPr>
            <a:spLocks/>
          </p:cNvSpPr>
          <p:nvPr/>
        </p:nvSpPr>
        <p:spPr bwMode="auto">
          <a:xfrm>
            <a:off x="10800292" y="3647544"/>
            <a:ext cx="82550" cy="92075"/>
          </a:xfrm>
          <a:custGeom>
            <a:avLst/>
            <a:gdLst>
              <a:gd name="T0" fmla="*/ 0 w 72"/>
              <a:gd name="T1" fmla="*/ 39 h 80"/>
              <a:gd name="T2" fmla="*/ 3 w 72"/>
              <a:gd name="T3" fmla="*/ 24 h 80"/>
              <a:gd name="T4" fmla="*/ 11 w 72"/>
              <a:gd name="T5" fmla="*/ 11 h 80"/>
              <a:gd name="T6" fmla="*/ 23 w 72"/>
              <a:gd name="T7" fmla="*/ 3 h 80"/>
              <a:gd name="T8" fmla="*/ 39 w 72"/>
              <a:gd name="T9" fmla="*/ 0 h 80"/>
              <a:gd name="T10" fmla="*/ 59 w 72"/>
              <a:gd name="T11" fmla="*/ 5 h 80"/>
              <a:gd name="T12" fmla="*/ 72 w 72"/>
              <a:gd name="T13" fmla="*/ 18 h 80"/>
              <a:gd name="T14" fmla="*/ 59 w 72"/>
              <a:gd name="T15" fmla="*/ 22 h 80"/>
              <a:gd name="T16" fmla="*/ 51 w 72"/>
              <a:gd name="T17" fmla="*/ 14 h 80"/>
              <a:gd name="T18" fmla="*/ 39 w 72"/>
              <a:gd name="T19" fmla="*/ 11 h 80"/>
              <a:gd name="T20" fmla="*/ 29 w 72"/>
              <a:gd name="T21" fmla="*/ 13 h 80"/>
              <a:gd name="T22" fmla="*/ 21 w 72"/>
              <a:gd name="T23" fmla="*/ 19 h 80"/>
              <a:gd name="T24" fmla="*/ 16 w 72"/>
              <a:gd name="T25" fmla="*/ 28 h 80"/>
              <a:gd name="T26" fmla="*/ 14 w 72"/>
              <a:gd name="T27" fmla="*/ 39 h 80"/>
              <a:gd name="T28" fmla="*/ 16 w 72"/>
              <a:gd name="T29" fmla="*/ 51 h 80"/>
              <a:gd name="T30" fmla="*/ 21 w 72"/>
              <a:gd name="T31" fmla="*/ 60 h 80"/>
              <a:gd name="T32" fmla="*/ 29 w 72"/>
              <a:gd name="T33" fmla="*/ 66 h 80"/>
              <a:gd name="T34" fmla="*/ 39 w 72"/>
              <a:gd name="T35" fmla="*/ 68 h 80"/>
              <a:gd name="T36" fmla="*/ 46 w 72"/>
              <a:gd name="T37" fmla="*/ 67 h 80"/>
              <a:gd name="T38" fmla="*/ 52 w 72"/>
              <a:gd name="T39" fmla="*/ 65 h 80"/>
              <a:gd name="T40" fmla="*/ 57 w 72"/>
              <a:gd name="T41" fmla="*/ 61 h 80"/>
              <a:gd name="T42" fmla="*/ 60 w 72"/>
              <a:gd name="T43" fmla="*/ 56 h 80"/>
              <a:gd name="T44" fmla="*/ 72 w 72"/>
              <a:gd name="T45" fmla="*/ 60 h 80"/>
              <a:gd name="T46" fmla="*/ 67 w 72"/>
              <a:gd name="T47" fmla="*/ 68 h 80"/>
              <a:gd name="T48" fmla="*/ 60 w 72"/>
              <a:gd name="T49" fmla="*/ 74 h 80"/>
              <a:gd name="T50" fmla="*/ 50 w 72"/>
              <a:gd name="T51" fmla="*/ 78 h 80"/>
              <a:gd name="T52" fmla="*/ 39 w 72"/>
              <a:gd name="T53" fmla="*/ 80 h 80"/>
              <a:gd name="T54" fmla="*/ 24 w 72"/>
              <a:gd name="T55" fmla="*/ 76 h 80"/>
              <a:gd name="T56" fmla="*/ 11 w 72"/>
              <a:gd name="T57" fmla="*/ 68 h 80"/>
              <a:gd name="T58" fmla="*/ 3 w 72"/>
              <a:gd name="T59" fmla="*/ 55 h 80"/>
              <a:gd name="T60" fmla="*/ 0 w 72"/>
              <a:gd name="T61" fmla="*/ 39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2" h="80">
                <a:moveTo>
                  <a:pt x="0" y="39"/>
                </a:moveTo>
                <a:cubicBezTo>
                  <a:pt x="0" y="34"/>
                  <a:pt x="1" y="29"/>
                  <a:pt x="3" y="24"/>
                </a:cubicBezTo>
                <a:cubicBezTo>
                  <a:pt x="5" y="19"/>
                  <a:pt x="8" y="15"/>
                  <a:pt x="11" y="11"/>
                </a:cubicBezTo>
                <a:cubicBezTo>
                  <a:pt x="14" y="8"/>
                  <a:pt x="19" y="5"/>
                  <a:pt x="23" y="3"/>
                </a:cubicBezTo>
                <a:cubicBezTo>
                  <a:pt x="28" y="1"/>
                  <a:pt x="33" y="0"/>
                  <a:pt x="39" y="0"/>
                </a:cubicBezTo>
                <a:cubicBezTo>
                  <a:pt x="47" y="0"/>
                  <a:pt x="54" y="1"/>
                  <a:pt x="59" y="5"/>
                </a:cubicBezTo>
                <a:cubicBezTo>
                  <a:pt x="65" y="8"/>
                  <a:pt x="69" y="13"/>
                  <a:pt x="72" y="18"/>
                </a:cubicBezTo>
                <a:cubicBezTo>
                  <a:pt x="59" y="22"/>
                  <a:pt x="59" y="22"/>
                  <a:pt x="59" y="22"/>
                </a:cubicBezTo>
                <a:cubicBezTo>
                  <a:pt x="57" y="19"/>
                  <a:pt x="54" y="16"/>
                  <a:pt x="51" y="14"/>
                </a:cubicBezTo>
                <a:cubicBezTo>
                  <a:pt x="47" y="12"/>
                  <a:pt x="43" y="11"/>
                  <a:pt x="39" y="11"/>
                </a:cubicBezTo>
                <a:cubicBezTo>
                  <a:pt x="36" y="11"/>
                  <a:pt x="32" y="12"/>
                  <a:pt x="29" y="13"/>
                </a:cubicBezTo>
                <a:cubicBezTo>
                  <a:pt x="26" y="15"/>
                  <a:pt x="23" y="16"/>
                  <a:pt x="21" y="19"/>
                </a:cubicBezTo>
                <a:cubicBezTo>
                  <a:pt x="19" y="22"/>
                  <a:pt x="17" y="25"/>
                  <a:pt x="16" y="28"/>
                </a:cubicBezTo>
                <a:cubicBezTo>
                  <a:pt x="14" y="31"/>
                  <a:pt x="14" y="35"/>
                  <a:pt x="14" y="39"/>
                </a:cubicBezTo>
                <a:cubicBezTo>
                  <a:pt x="14" y="43"/>
                  <a:pt x="14" y="47"/>
                  <a:pt x="16" y="51"/>
                </a:cubicBezTo>
                <a:cubicBezTo>
                  <a:pt x="17" y="54"/>
                  <a:pt x="19" y="57"/>
                  <a:pt x="21" y="60"/>
                </a:cubicBezTo>
                <a:cubicBezTo>
                  <a:pt x="23" y="63"/>
                  <a:pt x="26" y="65"/>
                  <a:pt x="29" y="66"/>
                </a:cubicBezTo>
                <a:cubicBezTo>
                  <a:pt x="32" y="68"/>
                  <a:pt x="36" y="68"/>
                  <a:pt x="39" y="68"/>
                </a:cubicBezTo>
                <a:cubicBezTo>
                  <a:pt x="41" y="68"/>
                  <a:pt x="44" y="68"/>
                  <a:pt x="46" y="67"/>
                </a:cubicBezTo>
                <a:cubicBezTo>
                  <a:pt x="48" y="67"/>
                  <a:pt x="50" y="66"/>
                  <a:pt x="52" y="65"/>
                </a:cubicBezTo>
                <a:cubicBezTo>
                  <a:pt x="54" y="64"/>
                  <a:pt x="55" y="62"/>
                  <a:pt x="57" y="61"/>
                </a:cubicBezTo>
                <a:cubicBezTo>
                  <a:pt x="58" y="60"/>
                  <a:pt x="59" y="58"/>
                  <a:pt x="60" y="56"/>
                </a:cubicBezTo>
                <a:cubicBezTo>
                  <a:pt x="72" y="60"/>
                  <a:pt x="72" y="60"/>
                  <a:pt x="72" y="60"/>
                </a:cubicBezTo>
                <a:cubicBezTo>
                  <a:pt x="71" y="63"/>
                  <a:pt x="70" y="66"/>
                  <a:pt x="67" y="68"/>
                </a:cubicBezTo>
                <a:cubicBezTo>
                  <a:pt x="65" y="70"/>
                  <a:pt x="63" y="72"/>
                  <a:pt x="60" y="74"/>
                </a:cubicBezTo>
                <a:cubicBezTo>
                  <a:pt x="57" y="76"/>
                  <a:pt x="54" y="77"/>
                  <a:pt x="50" y="78"/>
                </a:cubicBezTo>
                <a:cubicBezTo>
                  <a:pt x="47" y="79"/>
                  <a:pt x="43" y="80"/>
                  <a:pt x="39" y="80"/>
                </a:cubicBezTo>
                <a:cubicBezTo>
                  <a:pt x="34" y="80"/>
                  <a:pt x="28" y="78"/>
                  <a:pt x="24" y="76"/>
                </a:cubicBezTo>
                <a:cubicBezTo>
                  <a:pt x="19" y="74"/>
                  <a:pt x="15" y="71"/>
                  <a:pt x="11" y="68"/>
                </a:cubicBezTo>
                <a:cubicBezTo>
                  <a:pt x="8" y="64"/>
                  <a:pt x="5" y="60"/>
                  <a:pt x="3" y="55"/>
                </a:cubicBezTo>
                <a:cubicBezTo>
                  <a:pt x="1" y="50"/>
                  <a:pt x="0" y="45"/>
                  <a:pt x="0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Freeform 121"/>
          <p:cNvSpPr>
            <a:spLocks/>
          </p:cNvSpPr>
          <p:nvPr/>
        </p:nvSpPr>
        <p:spPr bwMode="auto">
          <a:xfrm>
            <a:off x="10898717" y="3649132"/>
            <a:ext cx="84138" cy="90488"/>
          </a:xfrm>
          <a:custGeom>
            <a:avLst/>
            <a:gdLst>
              <a:gd name="T0" fmla="*/ 25 w 72"/>
              <a:gd name="T1" fmla="*/ 79 h 79"/>
              <a:gd name="T2" fmla="*/ 7 w 72"/>
              <a:gd name="T3" fmla="*/ 70 h 79"/>
              <a:gd name="T4" fmla="*/ 0 w 72"/>
              <a:gd name="T5" fmla="*/ 46 h 79"/>
              <a:gd name="T6" fmla="*/ 0 w 72"/>
              <a:gd name="T7" fmla="*/ 0 h 79"/>
              <a:gd name="T8" fmla="*/ 13 w 72"/>
              <a:gd name="T9" fmla="*/ 0 h 79"/>
              <a:gd name="T10" fmla="*/ 13 w 72"/>
              <a:gd name="T11" fmla="*/ 44 h 79"/>
              <a:gd name="T12" fmla="*/ 30 w 72"/>
              <a:gd name="T13" fmla="*/ 67 h 79"/>
              <a:gd name="T14" fmla="*/ 45 w 72"/>
              <a:gd name="T15" fmla="*/ 62 h 79"/>
              <a:gd name="T16" fmla="*/ 55 w 72"/>
              <a:gd name="T17" fmla="*/ 48 h 79"/>
              <a:gd name="T18" fmla="*/ 55 w 72"/>
              <a:gd name="T19" fmla="*/ 0 h 79"/>
              <a:gd name="T20" fmla="*/ 68 w 72"/>
              <a:gd name="T21" fmla="*/ 0 h 79"/>
              <a:gd name="T22" fmla="*/ 68 w 72"/>
              <a:gd name="T23" fmla="*/ 61 h 79"/>
              <a:gd name="T24" fmla="*/ 72 w 72"/>
              <a:gd name="T25" fmla="*/ 66 h 79"/>
              <a:gd name="T26" fmla="*/ 72 w 72"/>
              <a:gd name="T27" fmla="*/ 77 h 79"/>
              <a:gd name="T28" fmla="*/ 69 w 72"/>
              <a:gd name="T29" fmla="*/ 77 h 79"/>
              <a:gd name="T30" fmla="*/ 66 w 72"/>
              <a:gd name="T31" fmla="*/ 77 h 79"/>
              <a:gd name="T32" fmla="*/ 60 w 72"/>
              <a:gd name="T33" fmla="*/ 75 h 79"/>
              <a:gd name="T34" fmla="*/ 57 w 72"/>
              <a:gd name="T35" fmla="*/ 70 h 79"/>
              <a:gd name="T36" fmla="*/ 57 w 72"/>
              <a:gd name="T37" fmla="*/ 61 h 79"/>
              <a:gd name="T38" fmla="*/ 43 w 72"/>
              <a:gd name="T39" fmla="*/ 74 h 79"/>
              <a:gd name="T40" fmla="*/ 25 w 72"/>
              <a:gd name="T41" fmla="*/ 7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2" h="79">
                <a:moveTo>
                  <a:pt x="25" y="79"/>
                </a:moveTo>
                <a:cubicBezTo>
                  <a:pt x="17" y="79"/>
                  <a:pt x="11" y="76"/>
                  <a:pt x="7" y="70"/>
                </a:cubicBezTo>
                <a:cubicBezTo>
                  <a:pt x="2" y="65"/>
                  <a:pt x="0" y="57"/>
                  <a:pt x="0" y="46"/>
                </a:cubicBezTo>
                <a:cubicBezTo>
                  <a:pt x="0" y="0"/>
                  <a:pt x="0" y="0"/>
                  <a:pt x="0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59"/>
                  <a:pt x="19" y="67"/>
                  <a:pt x="30" y="67"/>
                </a:cubicBezTo>
                <a:cubicBezTo>
                  <a:pt x="35" y="67"/>
                  <a:pt x="40" y="66"/>
                  <a:pt x="45" y="62"/>
                </a:cubicBezTo>
                <a:cubicBezTo>
                  <a:pt x="49" y="59"/>
                  <a:pt x="53" y="54"/>
                  <a:pt x="55" y="48"/>
                </a:cubicBezTo>
                <a:cubicBezTo>
                  <a:pt x="55" y="0"/>
                  <a:pt x="55" y="0"/>
                  <a:pt x="55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61"/>
                  <a:pt x="68" y="61"/>
                  <a:pt x="68" y="61"/>
                </a:cubicBezTo>
                <a:cubicBezTo>
                  <a:pt x="68" y="64"/>
                  <a:pt x="69" y="66"/>
                  <a:pt x="72" y="66"/>
                </a:cubicBezTo>
                <a:cubicBezTo>
                  <a:pt x="72" y="77"/>
                  <a:pt x="72" y="77"/>
                  <a:pt x="72" y="77"/>
                </a:cubicBezTo>
                <a:cubicBezTo>
                  <a:pt x="71" y="77"/>
                  <a:pt x="70" y="77"/>
                  <a:pt x="69" y="77"/>
                </a:cubicBezTo>
                <a:cubicBezTo>
                  <a:pt x="68" y="77"/>
                  <a:pt x="67" y="77"/>
                  <a:pt x="66" y="77"/>
                </a:cubicBezTo>
                <a:cubicBezTo>
                  <a:pt x="64" y="77"/>
                  <a:pt x="62" y="77"/>
                  <a:pt x="60" y="75"/>
                </a:cubicBezTo>
                <a:cubicBezTo>
                  <a:pt x="58" y="74"/>
                  <a:pt x="57" y="72"/>
                  <a:pt x="57" y="70"/>
                </a:cubicBezTo>
                <a:cubicBezTo>
                  <a:pt x="57" y="61"/>
                  <a:pt x="57" y="61"/>
                  <a:pt x="57" y="61"/>
                </a:cubicBezTo>
                <a:cubicBezTo>
                  <a:pt x="53" y="66"/>
                  <a:pt x="49" y="71"/>
                  <a:pt x="43" y="74"/>
                </a:cubicBezTo>
                <a:cubicBezTo>
                  <a:pt x="38" y="77"/>
                  <a:pt x="32" y="79"/>
                  <a:pt x="25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Freeform 122"/>
          <p:cNvSpPr>
            <a:spLocks/>
          </p:cNvSpPr>
          <p:nvPr/>
        </p:nvSpPr>
        <p:spPr bwMode="auto">
          <a:xfrm>
            <a:off x="11003492" y="3612619"/>
            <a:ext cx="36513" cy="125413"/>
          </a:xfrm>
          <a:custGeom>
            <a:avLst/>
            <a:gdLst>
              <a:gd name="T0" fmla="*/ 0 w 32"/>
              <a:gd name="T1" fmla="*/ 0 h 109"/>
              <a:gd name="T2" fmla="*/ 13 w 32"/>
              <a:gd name="T3" fmla="*/ 0 h 109"/>
              <a:gd name="T4" fmla="*/ 13 w 32"/>
              <a:gd name="T5" fmla="*/ 88 h 109"/>
              <a:gd name="T6" fmla="*/ 15 w 32"/>
              <a:gd name="T7" fmla="*/ 95 h 109"/>
              <a:gd name="T8" fmla="*/ 22 w 32"/>
              <a:gd name="T9" fmla="*/ 97 h 109"/>
              <a:gd name="T10" fmla="*/ 26 w 32"/>
              <a:gd name="T11" fmla="*/ 97 h 109"/>
              <a:gd name="T12" fmla="*/ 30 w 32"/>
              <a:gd name="T13" fmla="*/ 96 h 109"/>
              <a:gd name="T14" fmla="*/ 32 w 32"/>
              <a:gd name="T15" fmla="*/ 106 h 109"/>
              <a:gd name="T16" fmla="*/ 24 w 32"/>
              <a:gd name="T17" fmla="*/ 108 h 109"/>
              <a:gd name="T18" fmla="*/ 16 w 32"/>
              <a:gd name="T19" fmla="*/ 109 h 109"/>
              <a:gd name="T20" fmla="*/ 4 w 32"/>
              <a:gd name="T21" fmla="*/ 105 h 109"/>
              <a:gd name="T22" fmla="*/ 0 w 32"/>
              <a:gd name="T23" fmla="*/ 93 h 109"/>
              <a:gd name="T24" fmla="*/ 0 w 32"/>
              <a:gd name="T25" fmla="*/ 0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2" h="109">
                <a:moveTo>
                  <a:pt x="0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88"/>
                  <a:pt x="13" y="88"/>
                  <a:pt x="13" y="88"/>
                </a:cubicBezTo>
                <a:cubicBezTo>
                  <a:pt x="13" y="91"/>
                  <a:pt x="14" y="93"/>
                  <a:pt x="15" y="95"/>
                </a:cubicBezTo>
                <a:cubicBezTo>
                  <a:pt x="17" y="96"/>
                  <a:pt x="19" y="97"/>
                  <a:pt x="22" y="97"/>
                </a:cubicBezTo>
                <a:cubicBezTo>
                  <a:pt x="23" y="97"/>
                  <a:pt x="24" y="97"/>
                  <a:pt x="26" y="97"/>
                </a:cubicBezTo>
                <a:cubicBezTo>
                  <a:pt x="27" y="96"/>
                  <a:pt x="28" y="96"/>
                  <a:pt x="30" y="96"/>
                </a:cubicBezTo>
                <a:cubicBezTo>
                  <a:pt x="32" y="106"/>
                  <a:pt x="32" y="106"/>
                  <a:pt x="32" y="106"/>
                </a:cubicBezTo>
                <a:cubicBezTo>
                  <a:pt x="30" y="107"/>
                  <a:pt x="27" y="108"/>
                  <a:pt x="24" y="108"/>
                </a:cubicBezTo>
                <a:cubicBezTo>
                  <a:pt x="21" y="109"/>
                  <a:pt x="19" y="109"/>
                  <a:pt x="16" y="109"/>
                </a:cubicBezTo>
                <a:cubicBezTo>
                  <a:pt x="11" y="109"/>
                  <a:pt x="7" y="108"/>
                  <a:pt x="4" y="105"/>
                </a:cubicBezTo>
                <a:cubicBezTo>
                  <a:pt x="2" y="102"/>
                  <a:pt x="0" y="98"/>
                  <a:pt x="0" y="93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Freeform 123"/>
          <p:cNvSpPr>
            <a:spLocks noEditPoints="1"/>
          </p:cNvSpPr>
          <p:nvPr/>
        </p:nvSpPr>
        <p:spPr bwMode="auto">
          <a:xfrm>
            <a:off x="11051117" y="3612619"/>
            <a:ext cx="15875" cy="123825"/>
          </a:xfrm>
          <a:custGeom>
            <a:avLst/>
            <a:gdLst>
              <a:gd name="T0" fmla="*/ 0 w 10"/>
              <a:gd name="T1" fmla="*/ 78 h 78"/>
              <a:gd name="T2" fmla="*/ 0 w 10"/>
              <a:gd name="T3" fmla="*/ 23 h 78"/>
              <a:gd name="T4" fmla="*/ 10 w 10"/>
              <a:gd name="T5" fmla="*/ 23 h 78"/>
              <a:gd name="T6" fmla="*/ 10 w 10"/>
              <a:gd name="T7" fmla="*/ 78 h 78"/>
              <a:gd name="T8" fmla="*/ 0 w 10"/>
              <a:gd name="T9" fmla="*/ 78 h 78"/>
              <a:gd name="T10" fmla="*/ 0 w 10"/>
              <a:gd name="T11" fmla="*/ 78 h 78"/>
              <a:gd name="T12" fmla="*/ 0 w 10"/>
              <a:gd name="T13" fmla="*/ 12 h 78"/>
              <a:gd name="T14" fmla="*/ 0 w 10"/>
              <a:gd name="T15" fmla="*/ 0 h 78"/>
              <a:gd name="T16" fmla="*/ 10 w 10"/>
              <a:gd name="T17" fmla="*/ 0 h 78"/>
              <a:gd name="T18" fmla="*/ 10 w 10"/>
              <a:gd name="T19" fmla="*/ 12 h 78"/>
              <a:gd name="T20" fmla="*/ 0 w 10"/>
              <a:gd name="T21" fmla="*/ 12 h 78"/>
              <a:gd name="T22" fmla="*/ 0 w 10"/>
              <a:gd name="T23" fmla="*/ 12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" h="78">
                <a:moveTo>
                  <a:pt x="0" y="78"/>
                </a:moveTo>
                <a:lnTo>
                  <a:pt x="0" y="23"/>
                </a:lnTo>
                <a:lnTo>
                  <a:pt x="10" y="23"/>
                </a:lnTo>
                <a:lnTo>
                  <a:pt x="10" y="78"/>
                </a:lnTo>
                <a:lnTo>
                  <a:pt x="0" y="78"/>
                </a:lnTo>
                <a:lnTo>
                  <a:pt x="0" y="78"/>
                </a:lnTo>
                <a:close/>
                <a:moveTo>
                  <a:pt x="0" y="12"/>
                </a:moveTo>
                <a:lnTo>
                  <a:pt x="0" y="0"/>
                </a:lnTo>
                <a:lnTo>
                  <a:pt x="10" y="0"/>
                </a:lnTo>
                <a:lnTo>
                  <a:pt x="10" y="12"/>
                </a:lnTo>
                <a:lnTo>
                  <a:pt x="0" y="12"/>
                </a:lnTo>
                <a:lnTo>
                  <a:pt x="0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Freeform 124"/>
          <p:cNvSpPr>
            <a:spLocks/>
          </p:cNvSpPr>
          <p:nvPr/>
        </p:nvSpPr>
        <p:spPr bwMode="auto">
          <a:xfrm>
            <a:off x="11082867" y="3647544"/>
            <a:ext cx="73025" cy="92075"/>
          </a:xfrm>
          <a:custGeom>
            <a:avLst/>
            <a:gdLst>
              <a:gd name="T0" fmla="*/ 34 w 64"/>
              <a:gd name="T1" fmla="*/ 80 h 80"/>
              <a:gd name="T2" fmla="*/ 16 w 64"/>
              <a:gd name="T3" fmla="*/ 77 h 80"/>
              <a:gd name="T4" fmla="*/ 0 w 64"/>
              <a:gd name="T5" fmla="*/ 68 h 80"/>
              <a:gd name="T6" fmla="*/ 6 w 64"/>
              <a:gd name="T7" fmla="*/ 60 h 80"/>
              <a:gd name="T8" fmla="*/ 19 w 64"/>
              <a:gd name="T9" fmla="*/ 67 h 80"/>
              <a:gd name="T10" fmla="*/ 34 w 64"/>
              <a:gd name="T11" fmla="*/ 70 h 80"/>
              <a:gd name="T12" fmla="*/ 47 w 64"/>
              <a:gd name="T13" fmla="*/ 67 h 80"/>
              <a:gd name="T14" fmla="*/ 52 w 64"/>
              <a:gd name="T15" fmla="*/ 57 h 80"/>
              <a:gd name="T16" fmla="*/ 51 w 64"/>
              <a:gd name="T17" fmla="*/ 52 h 80"/>
              <a:gd name="T18" fmla="*/ 47 w 64"/>
              <a:gd name="T19" fmla="*/ 49 h 80"/>
              <a:gd name="T20" fmla="*/ 40 w 64"/>
              <a:gd name="T21" fmla="*/ 46 h 80"/>
              <a:gd name="T22" fmla="*/ 30 w 64"/>
              <a:gd name="T23" fmla="*/ 44 h 80"/>
              <a:gd name="T24" fmla="*/ 18 w 64"/>
              <a:gd name="T25" fmla="*/ 40 h 80"/>
              <a:gd name="T26" fmla="*/ 10 w 64"/>
              <a:gd name="T27" fmla="*/ 37 h 80"/>
              <a:gd name="T28" fmla="*/ 5 w 64"/>
              <a:gd name="T29" fmla="*/ 31 h 80"/>
              <a:gd name="T30" fmla="*/ 4 w 64"/>
              <a:gd name="T31" fmla="*/ 24 h 80"/>
              <a:gd name="T32" fmla="*/ 6 w 64"/>
              <a:gd name="T33" fmla="*/ 13 h 80"/>
              <a:gd name="T34" fmla="*/ 12 w 64"/>
              <a:gd name="T35" fmla="*/ 6 h 80"/>
              <a:gd name="T36" fmla="*/ 22 w 64"/>
              <a:gd name="T37" fmla="*/ 1 h 80"/>
              <a:gd name="T38" fmla="*/ 33 w 64"/>
              <a:gd name="T39" fmla="*/ 0 h 80"/>
              <a:gd name="T40" fmla="*/ 49 w 64"/>
              <a:gd name="T41" fmla="*/ 3 h 80"/>
              <a:gd name="T42" fmla="*/ 62 w 64"/>
              <a:gd name="T43" fmla="*/ 10 h 80"/>
              <a:gd name="T44" fmla="*/ 56 w 64"/>
              <a:gd name="T45" fmla="*/ 18 h 80"/>
              <a:gd name="T46" fmla="*/ 45 w 64"/>
              <a:gd name="T47" fmla="*/ 11 h 80"/>
              <a:gd name="T48" fmla="*/ 33 w 64"/>
              <a:gd name="T49" fmla="*/ 9 h 80"/>
              <a:gd name="T50" fmla="*/ 21 w 64"/>
              <a:gd name="T51" fmla="*/ 12 h 80"/>
              <a:gd name="T52" fmla="*/ 16 w 64"/>
              <a:gd name="T53" fmla="*/ 22 h 80"/>
              <a:gd name="T54" fmla="*/ 17 w 64"/>
              <a:gd name="T55" fmla="*/ 26 h 80"/>
              <a:gd name="T56" fmla="*/ 20 w 64"/>
              <a:gd name="T57" fmla="*/ 29 h 80"/>
              <a:gd name="T58" fmla="*/ 26 w 64"/>
              <a:gd name="T59" fmla="*/ 32 h 80"/>
              <a:gd name="T60" fmla="*/ 34 w 64"/>
              <a:gd name="T61" fmla="*/ 34 h 80"/>
              <a:gd name="T62" fmla="*/ 48 w 64"/>
              <a:gd name="T63" fmla="*/ 38 h 80"/>
              <a:gd name="T64" fmla="*/ 57 w 64"/>
              <a:gd name="T65" fmla="*/ 42 h 80"/>
              <a:gd name="T66" fmla="*/ 63 w 64"/>
              <a:gd name="T67" fmla="*/ 48 h 80"/>
              <a:gd name="T68" fmla="*/ 64 w 64"/>
              <a:gd name="T69" fmla="*/ 56 h 80"/>
              <a:gd name="T70" fmla="*/ 56 w 64"/>
              <a:gd name="T71" fmla="*/ 73 h 80"/>
              <a:gd name="T72" fmla="*/ 34 w 64"/>
              <a:gd name="T73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4" h="80">
                <a:moveTo>
                  <a:pt x="34" y="80"/>
                </a:moveTo>
                <a:cubicBezTo>
                  <a:pt x="28" y="80"/>
                  <a:pt x="22" y="79"/>
                  <a:pt x="16" y="77"/>
                </a:cubicBezTo>
                <a:cubicBezTo>
                  <a:pt x="10" y="75"/>
                  <a:pt x="4" y="72"/>
                  <a:pt x="0" y="68"/>
                </a:cubicBezTo>
                <a:cubicBezTo>
                  <a:pt x="6" y="60"/>
                  <a:pt x="6" y="60"/>
                  <a:pt x="6" y="60"/>
                </a:cubicBezTo>
                <a:cubicBezTo>
                  <a:pt x="10" y="63"/>
                  <a:pt x="15" y="66"/>
                  <a:pt x="19" y="67"/>
                </a:cubicBezTo>
                <a:cubicBezTo>
                  <a:pt x="24" y="69"/>
                  <a:pt x="29" y="70"/>
                  <a:pt x="34" y="70"/>
                </a:cubicBezTo>
                <a:cubicBezTo>
                  <a:pt x="39" y="70"/>
                  <a:pt x="44" y="69"/>
                  <a:pt x="47" y="67"/>
                </a:cubicBezTo>
                <a:cubicBezTo>
                  <a:pt x="50" y="64"/>
                  <a:pt x="52" y="61"/>
                  <a:pt x="52" y="57"/>
                </a:cubicBezTo>
                <a:cubicBezTo>
                  <a:pt x="52" y="55"/>
                  <a:pt x="51" y="54"/>
                  <a:pt x="51" y="52"/>
                </a:cubicBezTo>
                <a:cubicBezTo>
                  <a:pt x="50" y="51"/>
                  <a:pt x="48" y="50"/>
                  <a:pt x="47" y="49"/>
                </a:cubicBezTo>
                <a:cubicBezTo>
                  <a:pt x="45" y="48"/>
                  <a:pt x="43" y="47"/>
                  <a:pt x="40" y="46"/>
                </a:cubicBezTo>
                <a:cubicBezTo>
                  <a:pt x="37" y="46"/>
                  <a:pt x="34" y="45"/>
                  <a:pt x="30" y="44"/>
                </a:cubicBezTo>
                <a:cubicBezTo>
                  <a:pt x="26" y="43"/>
                  <a:pt x="22" y="41"/>
                  <a:pt x="18" y="40"/>
                </a:cubicBezTo>
                <a:cubicBezTo>
                  <a:pt x="15" y="39"/>
                  <a:pt x="12" y="38"/>
                  <a:pt x="10" y="37"/>
                </a:cubicBezTo>
                <a:cubicBezTo>
                  <a:pt x="8" y="35"/>
                  <a:pt x="6" y="33"/>
                  <a:pt x="5" y="31"/>
                </a:cubicBezTo>
                <a:cubicBezTo>
                  <a:pt x="4" y="29"/>
                  <a:pt x="4" y="27"/>
                  <a:pt x="4" y="24"/>
                </a:cubicBezTo>
                <a:cubicBezTo>
                  <a:pt x="4" y="20"/>
                  <a:pt x="5" y="16"/>
                  <a:pt x="6" y="13"/>
                </a:cubicBezTo>
                <a:cubicBezTo>
                  <a:pt x="8" y="10"/>
                  <a:pt x="10" y="8"/>
                  <a:pt x="12" y="6"/>
                </a:cubicBezTo>
                <a:cubicBezTo>
                  <a:pt x="15" y="4"/>
                  <a:pt x="18" y="2"/>
                  <a:pt x="22" y="1"/>
                </a:cubicBezTo>
                <a:cubicBezTo>
                  <a:pt x="25" y="0"/>
                  <a:pt x="29" y="0"/>
                  <a:pt x="33" y="0"/>
                </a:cubicBezTo>
                <a:cubicBezTo>
                  <a:pt x="39" y="0"/>
                  <a:pt x="44" y="1"/>
                  <a:pt x="49" y="3"/>
                </a:cubicBezTo>
                <a:cubicBezTo>
                  <a:pt x="55" y="4"/>
                  <a:pt x="59" y="7"/>
                  <a:pt x="62" y="10"/>
                </a:cubicBezTo>
                <a:cubicBezTo>
                  <a:pt x="56" y="18"/>
                  <a:pt x="56" y="18"/>
                  <a:pt x="56" y="18"/>
                </a:cubicBezTo>
                <a:cubicBezTo>
                  <a:pt x="53" y="15"/>
                  <a:pt x="49" y="13"/>
                  <a:pt x="45" y="11"/>
                </a:cubicBezTo>
                <a:cubicBezTo>
                  <a:pt x="41" y="10"/>
                  <a:pt x="37" y="9"/>
                  <a:pt x="33" y="9"/>
                </a:cubicBezTo>
                <a:cubicBezTo>
                  <a:pt x="28" y="9"/>
                  <a:pt x="24" y="10"/>
                  <a:pt x="21" y="12"/>
                </a:cubicBezTo>
                <a:cubicBezTo>
                  <a:pt x="18" y="14"/>
                  <a:pt x="16" y="17"/>
                  <a:pt x="16" y="22"/>
                </a:cubicBezTo>
                <a:cubicBezTo>
                  <a:pt x="16" y="24"/>
                  <a:pt x="16" y="25"/>
                  <a:pt x="17" y="26"/>
                </a:cubicBezTo>
                <a:cubicBezTo>
                  <a:pt x="18" y="27"/>
                  <a:pt x="19" y="28"/>
                  <a:pt x="20" y="29"/>
                </a:cubicBezTo>
                <a:cubicBezTo>
                  <a:pt x="22" y="30"/>
                  <a:pt x="24" y="31"/>
                  <a:pt x="26" y="32"/>
                </a:cubicBezTo>
                <a:cubicBezTo>
                  <a:pt x="28" y="32"/>
                  <a:pt x="31" y="33"/>
                  <a:pt x="34" y="34"/>
                </a:cubicBezTo>
                <a:cubicBezTo>
                  <a:pt x="39" y="35"/>
                  <a:pt x="44" y="36"/>
                  <a:pt x="48" y="38"/>
                </a:cubicBezTo>
                <a:cubicBezTo>
                  <a:pt x="51" y="39"/>
                  <a:pt x="54" y="40"/>
                  <a:pt x="57" y="42"/>
                </a:cubicBezTo>
                <a:cubicBezTo>
                  <a:pt x="59" y="44"/>
                  <a:pt x="61" y="46"/>
                  <a:pt x="63" y="48"/>
                </a:cubicBezTo>
                <a:cubicBezTo>
                  <a:pt x="64" y="50"/>
                  <a:pt x="64" y="53"/>
                  <a:pt x="64" y="56"/>
                </a:cubicBezTo>
                <a:cubicBezTo>
                  <a:pt x="64" y="63"/>
                  <a:pt x="62" y="69"/>
                  <a:pt x="56" y="73"/>
                </a:cubicBezTo>
                <a:cubicBezTo>
                  <a:pt x="51" y="77"/>
                  <a:pt x="43" y="80"/>
                  <a:pt x="34" y="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Freeform 125"/>
          <p:cNvSpPr>
            <a:spLocks/>
          </p:cNvSpPr>
          <p:nvPr/>
        </p:nvSpPr>
        <p:spPr bwMode="auto">
          <a:xfrm>
            <a:off x="11173354" y="3718982"/>
            <a:ext cx="14288" cy="31750"/>
          </a:xfrm>
          <a:custGeom>
            <a:avLst/>
            <a:gdLst>
              <a:gd name="T0" fmla="*/ 1 w 9"/>
              <a:gd name="T1" fmla="*/ 20 h 20"/>
              <a:gd name="T2" fmla="*/ 3 w 9"/>
              <a:gd name="T3" fmla="*/ 11 h 20"/>
              <a:gd name="T4" fmla="*/ 0 w 9"/>
              <a:gd name="T5" fmla="*/ 11 h 20"/>
              <a:gd name="T6" fmla="*/ 0 w 9"/>
              <a:gd name="T7" fmla="*/ 0 h 20"/>
              <a:gd name="T8" fmla="*/ 9 w 9"/>
              <a:gd name="T9" fmla="*/ 0 h 20"/>
              <a:gd name="T10" fmla="*/ 9 w 9"/>
              <a:gd name="T11" fmla="*/ 11 h 20"/>
              <a:gd name="T12" fmla="*/ 6 w 9"/>
              <a:gd name="T13" fmla="*/ 20 h 20"/>
              <a:gd name="T14" fmla="*/ 1 w 9"/>
              <a:gd name="T15" fmla="*/ 20 h 20"/>
              <a:gd name="T16" fmla="*/ 1 w 9"/>
              <a:gd name="T17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" h="20">
                <a:moveTo>
                  <a:pt x="1" y="20"/>
                </a:moveTo>
                <a:lnTo>
                  <a:pt x="3" y="11"/>
                </a:lnTo>
                <a:lnTo>
                  <a:pt x="0" y="11"/>
                </a:lnTo>
                <a:lnTo>
                  <a:pt x="0" y="0"/>
                </a:lnTo>
                <a:lnTo>
                  <a:pt x="9" y="0"/>
                </a:lnTo>
                <a:lnTo>
                  <a:pt x="9" y="11"/>
                </a:lnTo>
                <a:lnTo>
                  <a:pt x="6" y="20"/>
                </a:lnTo>
                <a:lnTo>
                  <a:pt x="1" y="20"/>
                </a:lnTo>
                <a:lnTo>
                  <a:pt x="1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Freeform 126"/>
          <p:cNvSpPr>
            <a:spLocks noEditPoints="1"/>
          </p:cNvSpPr>
          <p:nvPr/>
        </p:nvSpPr>
        <p:spPr bwMode="auto">
          <a:xfrm>
            <a:off x="7585604" y="3812644"/>
            <a:ext cx="14288" cy="123825"/>
          </a:xfrm>
          <a:custGeom>
            <a:avLst/>
            <a:gdLst>
              <a:gd name="T0" fmla="*/ 0 w 9"/>
              <a:gd name="T1" fmla="*/ 78 h 78"/>
              <a:gd name="T2" fmla="*/ 0 w 9"/>
              <a:gd name="T3" fmla="*/ 22 h 78"/>
              <a:gd name="T4" fmla="*/ 9 w 9"/>
              <a:gd name="T5" fmla="*/ 22 h 78"/>
              <a:gd name="T6" fmla="*/ 9 w 9"/>
              <a:gd name="T7" fmla="*/ 78 h 78"/>
              <a:gd name="T8" fmla="*/ 0 w 9"/>
              <a:gd name="T9" fmla="*/ 78 h 78"/>
              <a:gd name="T10" fmla="*/ 0 w 9"/>
              <a:gd name="T11" fmla="*/ 78 h 78"/>
              <a:gd name="T12" fmla="*/ 0 w 9"/>
              <a:gd name="T13" fmla="*/ 12 h 78"/>
              <a:gd name="T14" fmla="*/ 0 w 9"/>
              <a:gd name="T15" fmla="*/ 0 h 78"/>
              <a:gd name="T16" fmla="*/ 9 w 9"/>
              <a:gd name="T17" fmla="*/ 0 h 78"/>
              <a:gd name="T18" fmla="*/ 9 w 9"/>
              <a:gd name="T19" fmla="*/ 12 h 78"/>
              <a:gd name="T20" fmla="*/ 0 w 9"/>
              <a:gd name="T21" fmla="*/ 12 h 78"/>
              <a:gd name="T22" fmla="*/ 0 w 9"/>
              <a:gd name="T23" fmla="*/ 12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" h="78">
                <a:moveTo>
                  <a:pt x="0" y="78"/>
                </a:moveTo>
                <a:lnTo>
                  <a:pt x="0" y="22"/>
                </a:lnTo>
                <a:lnTo>
                  <a:pt x="9" y="22"/>
                </a:lnTo>
                <a:lnTo>
                  <a:pt x="9" y="78"/>
                </a:lnTo>
                <a:lnTo>
                  <a:pt x="0" y="78"/>
                </a:lnTo>
                <a:lnTo>
                  <a:pt x="0" y="78"/>
                </a:lnTo>
                <a:close/>
                <a:moveTo>
                  <a:pt x="0" y="12"/>
                </a:moveTo>
                <a:lnTo>
                  <a:pt x="0" y="0"/>
                </a:lnTo>
                <a:lnTo>
                  <a:pt x="9" y="0"/>
                </a:lnTo>
                <a:lnTo>
                  <a:pt x="9" y="12"/>
                </a:lnTo>
                <a:lnTo>
                  <a:pt x="0" y="12"/>
                </a:lnTo>
                <a:lnTo>
                  <a:pt x="0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Freeform 127"/>
          <p:cNvSpPr>
            <a:spLocks noEditPoints="1"/>
          </p:cNvSpPr>
          <p:nvPr/>
        </p:nvSpPr>
        <p:spPr bwMode="auto">
          <a:xfrm>
            <a:off x="7623704" y="3845982"/>
            <a:ext cx="87313" cy="127000"/>
          </a:xfrm>
          <a:custGeom>
            <a:avLst/>
            <a:gdLst>
              <a:gd name="T0" fmla="*/ 41 w 76"/>
              <a:gd name="T1" fmla="*/ 80 h 110"/>
              <a:gd name="T2" fmla="*/ 24 w 76"/>
              <a:gd name="T3" fmla="*/ 75 h 110"/>
              <a:gd name="T4" fmla="*/ 13 w 76"/>
              <a:gd name="T5" fmla="*/ 63 h 110"/>
              <a:gd name="T6" fmla="*/ 13 w 76"/>
              <a:gd name="T7" fmla="*/ 110 h 110"/>
              <a:gd name="T8" fmla="*/ 0 w 76"/>
              <a:gd name="T9" fmla="*/ 110 h 110"/>
              <a:gd name="T10" fmla="*/ 0 w 76"/>
              <a:gd name="T11" fmla="*/ 1 h 110"/>
              <a:gd name="T12" fmla="*/ 11 w 76"/>
              <a:gd name="T13" fmla="*/ 1 h 110"/>
              <a:gd name="T14" fmla="*/ 11 w 76"/>
              <a:gd name="T15" fmla="*/ 16 h 110"/>
              <a:gd name="T16" fmla="*/ 23 w 76"/>
              <a:gd name="T17" fmla="*/ 4 h 110"/>
              <a:gd name="T18" fmla="*/ 39 w 76"/>
              <a:gd name="T19" fmla="*/ 0 h 110"/>
              <a:gd name="T20" fmla="*/ 54 w 76"/>
              <a:gd name="T21" fmla="*/ 3 h 110"/>
              <a:gd name="T22" fmla="*/ 65 w 76"/>
              <a:gd name="T23" fmla="*/ 12 h 110"/>
              <a:gd name="T24" fmla="*/ 73 w 76"/>
              <a:gd name="T25" fmla="*/ 25 h 110"/>
              <a:gd name="T26" fmla="*/ 76 w 76"/>
              <a:gd name="T27" fmla="*/ 40 h 110"/>
              <a:gd name="T28" fmla="*/ 73 w 76"/>
              <a:gd name="T29" fmla="*/ 55 h 110"/>
              <a:gd name="T30" fmla="*/ 66 w 76"/>
              <a:gd name="T31" fmla="*/ 68 h 110"/>
              <a:gd name="T32" fmla="*/ 55 w 76"/>
              <a:gd name="T33" fmla="*/ 76 h 110"/>
              <a:gd name="T34" fmla="*/ 41 w 76"/>
              <a:gd name="T35" fmla="*/ 80 h 110"/>
              <a:gd name="T36" fmla="*/ 37 w 76"/>
              <a:gd name="T37" fmla="*/ 68 h 110"/>
              <a:gd name="T38" fmla="*/ 48 w 76"/>
              <a:gd name="T39" fmla="*/ 66 h 110"/>
              <a:gd name="T40" fmla="*/ 56 w 76"/>
              <a:gd name="T41" fmla="*/ 60 h 110"/>
              <a:gd name="T42" fmla="*/ 61 w 76"/>
              <a:gd name="T43" fmla="*/ 50 h 110"/>
              <a:gd name="T44" fmla="*/ 62 w 76"/>
              <a:gd name="T45" fmla="*/ 40 h 110"/>
              <a:gd name="T46" fmla="*/ 60 w 76"/>
              <a:gd name="T47" fmla="*/ 29 h 110"/>
              <a:gd name="T48" fmla="*/ 55 w 76"/>
              <a:gd name="T49" fmla="*/ 20 h 110"/>
              <a:gd name="T50" fmla="*/ 46 w 76"/>
              <a:gd name="T51" fmla="*/ 13 h 110"/>
              <a:gd name="T52" fmla="*/ 36 w 76"/>
              <a:gd name="T53" fmla="*/ 11 h 110"/>
              <a:gd name="T54" fmla="*/ 29 w 76"/>
              <a:gd name="T55" fmla="*/ 12 h 110"/>
              <a:gd name="T56" fmla="*/ 22 w 76"/>
              <a:gd name="T57" fmla="*/ 16 h 110"/>
              <a:gd name="T58" fmla="*/ 16 w 76"/>
              <a:gd name="T59" fmla="*/ 22 h 110"/>
              <a:gd name="T60" fmla="*/ 13 w 76"/>
              <a:gd name="T61" fmla="*/ 28 h 110"/>
              <a:gd name="T62" fmla="*/ 13 w 76"/>
              <a:gd name="T63" fmla="*/ 50 h 110"/>
              <a:gd name="T64" fmla="*/ 17 w 76"/>
              <a:gd name="T65" fmla="*/ 57 h 110"/>
              <a:gd name="T66" fmla="*/ 23 w 76"/>
              <a:gd name="T67" fmla="*/ 63 h 110"/>
              <a:gd name="T68" fmla="*/ 30 w 76"/>
              <a:gd name="T69" fmla="*/ 67 h 110"/>
              <a:gd name="T70" fmla="*/ 37 w 76"/>
              <a:gd name="T71" fmla="*/ 68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6" h="110">
                <a:moveTo>
                  <a:pt x="41" y="80"/>
                </a:moveTo>
                <a:cubicBezTo>
                  <a:pt x="35" y="80"/>
                  <a:pt x="29" y="78"/>
                  <a:pt x="24" y="75"/>
                </a:cubicBezTo>
                <a:cubicBezTo>
                  <a:pt x="19" y="72"/>
                  <a:pt x="16" y="68"/>
                  <a:pt x="13" y="63"/>
                </a:cubicBezTo>
                <a:cubicBezTo>
                  <a:pt x="13" y="110"/>
                  <a:pt x="13" y="110"/>
                  <a:pt x="13" y="110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"/>
                  <a:pt x="0" y="1"/>
                  <a:pt x="0" y="1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16"/>
                  <a:pt x="11" y="16"/>
                  <a:pt x="11" y="16"/>
                </a:cubicBezTo>
                <a:cubicBezTo>
                  <a:pt x="14" y="11"/>
                  <a:pt x="18" y="7"/>
                  <a:pt x="23" y="4"/>
                </a:cubicBezTo>
                <a:cubicBezTo>
                  <a:pt x="28" y="1"/>
                  <a:pt x="33" y="0"/>
                  <a:pt x="39" y="0"/>
                </a:cubicBezTo>
                <a:cubicBezTo>
                  <a:pt x="45" y="0"/>
                  <a:pt x="49" y="1"/>
                  <a:pt x="54" y="3"/>
                </a:cubicBezTo>
                <a:cubicBezTo>
                  <a:pt x="58" y="5"/>
                  <a:pt x="62" y="8"/>
                  <a:pt x="65" y="12"/>
                </a:cubicBezTo>
                <a:cubicBezTo>
                  <a:pt x="69" y="16"/>
                  <a:pt x="71" y="20"/>
                  <a:pt x="73" y="25"/>
                </a:cubicBezTo>
                <a:cubicBezTo>
                  <a:pt x="75" y="29"/>
                  <a:pt x="76" y="34"/>
                  <a:pt x="76" y="40"/>
                </a:cubicBezTo>
                <a:cubicBezTo>
                  <a:pt x="76" y="45"/>
                  <a:pt x="75" y="50"/>
                  <a:pt x="73" y="55"/>
                </a:cubicBezTo>
                <a:cubicBezTo>
                  <a:pt x="72" y="60"/>
                  <a:pt x="69" y="64"/>
                  <a:pt x="66" y="68"/>
                </a:cubicBezTo>
                <a:cubicBezTo>
                  <a:pt x="63" y="72"/>
                  <a:pt x="59" y="74"/>
                  <a:pt x="55" y="76"/>
                </a:cubicBezTo>
                <a:cubicBezTo>
                  <a:pt x="51" y="79"/>
                  <a:pt x="46" y="80"/>
                  <a:pt x="41" y="80"/>
                </a:cubicBezTo>
                <a:close/>
                <a:moveTo>
                  <a:pt x="37" y="68"/>
                </a:moveTo>
                <a:cubicBezTo>
                  <a:pt x="41" y="68"/>
                  <a:pt x="44" y="68"/>
                  <a:pt x="48" y="66"/>
                </a:cubicBezTo>
                <a:cubicBezTo>
                  <a:pt x="51" y="64"/>
                  <a:pt x="53" y="62"/>
                  <a:pt x="56" y="60"/>
                </a:cubicBezTo>
                <a:cubicBezTo>
                  <a:pt x="58" y="57"/>
                  <a:pt x="59" y="54"/>
                  <a:pt x="61" y="50"/>
                </a:cubicBezTo>
                <a:cubicBezTo>
                  <a:pt x="62" y="47"/>
                  <a:pt x="62" y="43"/>
                  <a:pt x="62" y="40"/>
                </a:cubicBezTo>
                <a:cubicBezTo>
                  <a:pt x="62" y="36"/>
                  <a:pt x="62" y="32"/>
                  <a:pt x="60" y="29"/>
                </a:cubicBezTo>
                <a:cubicBezTo>
                  <a:pt x="59" y="25"/>
                  <a:pt x="57" y="22"/>
                  <a:pt x="55" y="20"/>
                </a:cubicBezTo>
                <a:cubicBezTo>
                  <a:pt x="52" y="17"/>
                  <a:pt x="50" y="15"/>
                  <a:pt x="46" y="13"/>
                </a:cubicBezTo>
                <a:cubicBezTo>
                  <a:pt x="43" y="12"/>
                  <a:pt x="40" y="11"/>
                  <a:pt x="36" y="11"/>
                </a:cubicBezTo>
                <a:cubicBezTo>
                  <a:pt x="34" y="11"/>
                  <a:pt x="31" y="12"/>
                  <a:pt x="29" y="12"/>
                </a:cubicBezTo>
                <a:cubicBezTo>
                  <a:pt x="26" y="13"/>
                  <a:pt x="24" y="15"/>
                  <a:pt x="22" y="16"/>
                </a:cubicBezTo>
                <a:cubicBezTo>
                  <a:pt x="19" y="18"/>
                  <a:pt x="17" y="20"/>
                  <a:pt x="16" y="22"/>
                </a:cubicBezTo>
                <a:cubicBezTo>
                  <a:pt x="14" y="24"/>
                  <a:pt x="13" y="26"/>
                  <a:pt x="13" y="28"/>
                </a:cubicBezTo>
                <a:cubicBezTo>
                  <a:pt x="13" y="50"/>
                  <a:pt x="13" y="50"/>
                  <a:pt x="13" y="50"/>
                </a:cubicBezTo>
                <a:cubicBezTo>
                  <a:pt x="14" y="53"/>
                  <a:pt x="15" y="55"/>
                  <a:pt x="17" y="57"/>
                </a:cubicBezTo>
                <a:cubicBezTo>
                  <a:pt x="19" y="60"/>
                  <a:pt x="20" y="62"/>
                  <a:pt x="23" y="63"/>
                </a:cubicBezTo>
                <a:cubicBezTo>
                  <a:pt x="25" y="65"/>
                  <a:pt x="27" y="66"/>
                  <a:pt x="30" y="67"/>
                </a:cubicBezTo>
                <a:cubicBezTo>
                  <a:pt x="32" y="68"/>
                  <a:pt x="35" y="68"/>
                  <a:pt x="37" y="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Freeform 128"/>
          <p:cNvSpPr>
            <a:spLocks/>
          </p:cNvSpPr>
          <p:nvPr/>
        </p:nvSpPr>
        <p:spPr bwMode="auto">
          <a:xfrm>
            <a:off x="7722129" y="3845982"/>
            <a:ext cx="73025" cy="92075"/>
          </a:xfrm>
          <a:custGeom>
            <a:avLst/>
            <a:gdLst>
              <a:gd name="T0" fmla="*/ 34 w 64"/>
              <a:gd name="T1" fmla="*/ 80 h 80"/>
              <a:gd name="T2" fmla="*/ 15 w 64"/>
              <a:gd name="T3" fmla="*/ 77 h 80"/>
              <a:gd name="T4" fmla="*/ 0 w 64"/>
              <a:gd name="T5" fmla="*/ 68 h 80"/>
              <a:gd name="T6" fmla="*/ 5 w 64"/>
              <a:gd name="T7" fmla="*/ 60 h 80"/>
              <a:gd name="T8" fmla="*/ 19 w 64"/>
              <a:gd name="T9" fmla="*/ 67 h 80"/>
              <a:gd name="T10" fmla="*/ 33 w 64"/>
              <a:gd name="T11" fmla="*/ 70 h 80"/>
              <a:gd name="T12" fmla="*/ 47 w 64"/>
              <a:gd name="T13" fmla="*/ 67 h 80"/>
              <a:gd name="T14" fmla="*/ 52 w 64"/>
              <a:gd name="T15" fmla="*/ 57 h 80"/>
              <a:gd name="T16" fmla="*/ 50 w 64"/>
              <a:gd name="T17" fmla="*/ 53 h 80"/>
              <a:gd name="T18" fmla="*/ 46 w 64"/>
              <a:gd name="T19" fmla="*/ 49 h 80"/>
              <a:gd name="T20" fmla="*/ 40 w 64"/>
              <a:gd name="T21" fmla="*/ 46 h 80"/>
              <a:gd name="T22" fmla="*/ 30 w 64"/>
              <a:gd name="T23" fmla="*/ 44 h 80"/>
              <a:gd name="T24" fmla="*/ 18 w 64"/>
              <a:gd name="T25" fmla="*/ 41 h 80"/>
              <a:gd name="T26" fmla="*/ 10 w 64"/>
              <a:gd name="T27" fmla="*/ 37 h 80"/>
              <a:gd name="T28" fmla="*/ 5 w 64"/>
              <a:gd name="T29" fmla="*/ 31 h 80"/>
              <a:gd name="T30" fmla="*/ 4 w 64"/>
              <a:gd name="T31" fmla="*/ 24 h 80"/>
              <a:gd name="T32" fmla="*/ 6 w 64"/>
              <a:gd name="T33" fmla="*/ 14 h 80"/>
              <a:gd name="T34" fmla="*/ 12 w 64"/>
              <a:gd name="T35" fmla="*/ 6 h 80"/>
              <a:gd name="T36" fmla="*/ 21 w 64"/>
              <a:gd name="T37" fmla="*/ 1 h 80"/>
              <a:gd name="T38" fmla="*/ 33 w 64"/>
              <a:gd name="T39" fmla="*/ 0 h 80"/>
              <a:gd name="T40" fmla="*/ 49 w 64"/>
              <a:gd name="T41" fmla="*/ 3 h 80"/>
              <a:gd name="T42" fmla="*/ 62 w 64"/>
              <a:gd name="T43" fmla="*/ 10 h 80"/>
              <a:gd name="T44" fmla="*/ 56 w 64"/>
              <a:gd name="T45" fmla="*/ 18 h 80"/>
              <a:gd name="T46" fmla="*/ 45 w 64"/>
              <a:gd name="T47" fmla="*/ 11 h 80"/>
              <a:gd name="T48" fmla="*/ 33 w 64"/>
              <a:gd name="T49" fmla="*/ 9 h 80"/>
              <a:gd name="T50" fmla="*/ 21 w 64"/>
              <a:gd name="T51" fmla="*/ 12 h 80"/>
              <a:gd name="T52" fmla="*/ 16 w 64"/>
              <a:gd name="T53" fmla="*/ 22 h 80"/>
              <a:gd name="T54" fmla="*/ 17 w 64"/>
              <a:gd name="T55" fmla="*/ 26 h 80"/>
              <a:gd name="T56" fmla="*/ 20 w 64"/>
              <a:gd name="T57" fmla="*/ 30 h 80"/>
              <a:gd name="T58" fmla="*/ 26 w 64"/>
              <a:gd name="T59" fmla="*/ 32 h 80"/>
              <a:gd name="T60" fmla="*/ 34 w 64"/>
              <a:gd name="T61" fmla="*/ 34 h 80"/>
              <a:gd name="T62" fmla="*/ 47 w 64"/>
              <a:gd name="T63" fmla="*/ 38 h 80"/>
              <a:gd name="T64" fmla="*/ 57 w 64"/>
              <a:gd name="T65" fmla="*/ 42 h 80"/>
              <a:gd name="T66" fmla="*/ 62 w 64"/>
              <a:gd name="T67" fmla="*/ 48 h 80"/>
              <a:gd name="T68" fmla="*/ 64 w 64"/>
              <a:gd name="T69" fmla="*/ 56 h 80"/>
              <a:gd name="T70" fmla="*/ 56 w 64"/>
              <a:gd name="T71" fmla="*/ 73 h 80"/>
              <a:gd name="T72" fmla="*/ 34 w 64"/>
              <a:gd name="T73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4" h="80">
                <a:moveTo>
                  <a:pt x="34" y="80"/>
                </a:moveTo>
                <a:cubicBezTo>
                  <a:pt x="27" y="80"/>
                  <a:pt x="21" y="79"/>
                  <a:pt x="15" y="77"/>
                </a:cubicBezTo>
                <a:cubicBezTo>
                  <a:pt x="9" y="75"/>
                  <a:pt x="4" y="72"/>
                  <a:pt x="0" y="68"/>
                </a:cubicBezTo>
                <a:cubicBezTo>
                  <a:pt x="5" y="60"/>
                  <a:pt x="5" y="60"/>
                  <a:pt x="5" y="60"/>
                </a:cubicBezTo>
                <a:cubicBezTo>
                  <a:pt x="10" y="63"/>
                  <a:pt x="14" y="66"/>
                  <a:pt x="19" y="67"/>
                </a:cubicBezTo>
                <a:cubicBezTo>
                  <a:pt x="24" y="69"/>
                  <a:pt x="28" y="70"/>
                  <a:pt x="33" y="70"/>
                </a:cubicBezTo>
                <a:cubicBezTo>
                  <a:pt x="39" y="70"/>
                  <a:pt x="43" y="69"/>
                  <a:pt x="47" y="67"/>
                </a:cubicBezTo>
                <a:cubicBezTo>
                  <a:pt x="50" y="65"/>
                  <a:pt x="52" y="61"/>
                  <a:pt x="52" y="57"/>
                </a:cubicBezTo>
                <a:cubicBezTo>
                  <a:pt x="52" y="56"/>
                  <a:pt x="51" y="54"/>
                  <a:pt x="50" y="53"/>
                </a:cubicBezTo>
                <a:cubicBezTo>
                  <a:pt x="49" y="51"/>
                  <a:pt x="48" y="50"/>
                  <a:pt x="46" y="49"/>
                </a:cubicBezTo>
                <a:cubicBezTo>
                  <a:pt x="45" y="48"/>
                  <a:pt x="42" y="47"/>
                  <a:pt x="40" y="46"/>
                </a:cubicBezTo>
                <a:cubicBezTo>
                  <a:pt x="37" y="46"/>
                  <a:pt x="34" y="45"/>
                  <a:pt x="30" y="44"/>
                </a:cubicBezTo>
                <a:cubicBezTo>
                  <a:pt x="25" y="43"/>
                  <a:pt x="21" y="42"/>
                  <a:pt x="18" y="41"/>
                </a:cubicBezTo>
                <a:cubicBezTo>
                  <a:pt x="15" y="40"/>
                  <a:pt x="12" y="38"/>
                  <a:pt x="10" y="37"/>
                </a:cubicBezTo>
                <a:cubicBezTo>
                  <a:pt x="8" y="35"/>
                  <a:pt x="6" y="33"/>
                  <a:pt x="5" y="31"/>
                </a:cubicBezTo>
                <a:cubicBezTo>
                  <a:pt x="4" y="29"/>
                  <a:pt x="4" y="27"/>
                  <a:pt x="4" y="24"/>
                </a:cubicBezTo>
                <a:cubicBezTo>
                  <a:pt x="4" y="20"/>
                  <a:pt x="4" y="17"/>
                  <a:pt x="6" y="14"/>
                </a:cubicBezTo>
                <a:cubicBezTo>
                  <a:pt x="7" y="11"/>
                  <a:pt x="9" y="8"/>
                  <a:pt x="12" y="6"/>
                </a:cubicBezTo>
                <a:cubicBezTo>
                  <a:pt x="15" y="4"/>
                  <a:pt x="18" y="2"/>
                  <a:pt x="21" y="1"/>
                </a:cubicBezTo>
                <a:cubicBezTo>
                  <a:pt x="25" y="0"/>
                  <a:pt x="29" y="0"/>
                  <a:pt x="33" y="0"/>
                </a:cubicBezTo>
                <a:cubicBezTo>
                  <a:pt x="39" y="0"/>
                  <a:pt x="44" y="1"/>
                  <a:pt x="49" y="3"/>
                </a:cubicBezTo>
                <a:cubicBezTo>
                  <a:pt x="54" y="5"/>
                  <a:pt x="58" y="7"/>
                  <a:pt x="62" y="10"/>
                </a:cubicBezTo>
                <a:cubicBezTo>
                  <a:pt x="56" y="18"/>
                  <a:pt x="56" y="18"/>
                  <a:pt x="56" y="18"/>
                </a:cubicBezTo>
                <a:cubicBezTo>
                  <a:pt x="53" y="15"/>
                  <a:pt x="49" y="13"/>
                  <a:pt x="45" y="11"/>
                </a:cubicBezTo>
                <a:cubicBezTo>
                  <a:pt x="41" y="10"/>
                  <a:pt x="37" y="9"/>
                  <a:pt x="33" y="9"/>
                </a:cubicBezTo>
                <a:cubicBezTo>
                  <a:pt x="28" y="9"/>
                  <a:pt x="24" y="10"/>
                  <a:pt x="21" y="12"/>
                </a:cubicBezTo>
                <a:cubicBezTo>
                  <a:pt x="17" y="14"/>
                  <a:pt x="16" y="18"/>
                  <a:pt x="16" y="22"/>
                </a:cubicBezTo>
                <a:cubicBezTo>
                  <a:pt x="16" y="24"/>
                  <a:pt x="16" y="25"/>
                  <a:pt x="17" y="26"/>
                </a:cubicBezTo>
                <a:cubicBezTo>
                  <a:pt x="17" y="28"/>
                  <a:pt x="18" y="29"/>
                  <a:pt x="20" y="30"/>
                </a:cubicBezTo>
                <a:cubicBezTo>
                  <a:pt x="21" y="30"/>
                  <a:pt x="23" y="31"/>
                  <a:pt x="26" y="32"/>
                </a:cubicBezTo>
                <a:cubicBezTo>
                  <a:pt x="28" y="33"/>
                  <a:pt x="31" y="33"/>
                  <a:pt x="34" y="34"/>
                </a:cubicBezTo>
                <a:cubicBezTo>
                  <a:pt x="39" y="35"/>
                  <a:pt x="43" y="36"/>
                  <a:pt x="47" y="38"/>
                </a:cubicBezTo>
                <a:cubicBezTo>
                  <a:pt x="51" y="39"/>
                  <a:pt x="54" y="40"/>
                  <a:pt x="57" y="42"/>
                </a:cubicBezTo>
                <a:cubicBezTo>
                  <a:pt x="59" y="44"/>
                  <a:pt x="61" y="46"/>
                  <a:pt x="62" y="48"/>
                </a:cubicBezTo>
                <a:cubicBezTo>
                  <a:pt x="64" y="50"/>
                  <a:pt x="64" y="53"/>
                  <a:pt x="64" y="56"/>
                </a:cubicBezTo>
                <a:cubicBezTo>
                  <a:pt x="64" y="63"/>
                  <a:pt x="61" y="69"/>
                  <a:pt x="56" y="73"/>
                </a:cubicBezTo>
                <a:cubicBezTo>
                  <a:pt x="50" y="78"/>
                  <a:pt x="43" y="80"/>
                  <a:pt x="34" y="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Freeform 129"/>
          <p:cNvSpPr>
            <a:spLocks/>
          </p:cNvSpPr>
          <p:nvPr/>
        </p:nvSpPr>
        <p:spPr bwMode="auto">
          <a:xfrm>
            <a:off x="7812617" y="3847569"/>
            <a:ext cx="82550" cy="90488"/>
          </a:xfrm>
          <a:custGeom>
            <a:avLst/>
            <a:gdLst>
              <a:gd name="T0" fmla="*/ 24 w 72"/>
              <a:gd name="T1" fmla="*/ 79 h 79"/>
              <a:gd name="T2" fmla="*/ 6 w 72"/>
              <a:gd name="T3" fmla="*/ 71 h 79"/>
              <a:gd name="T4" fmla="*/ 0 w 72"/>
              <a:gd name="T5" fmla="*/ 46 h 79"/>
              <a:gd name="T6" fmla="*/ 0 w 72"/>
              <a:gd name="T7" fmla="*/ 0 h 79"/>
              <a:gd name="T8" fmla="*/ 13 w 72"/>
              <a:gd name="T9" fmla="*/ 0 h 79"/>
              <a:gd name="T10" fmla="*/ 13 w 72"/>
              <a:gd name="T11" fmla="*/ 44 h 79"/>
              <a:gd name="T12" fmla="*/ 29 w 72"/>
              <a:gd name="T13" fmla="*/ 67 h 79"/>
              <a:gd name="T14" fmla="*/ 44 w 72"/>
              <a:gd name="T15" fmla="*/ 62 h 79"/>
              <a:gd name="T16" fmla="*/ 54 w 72"/>
              <a:gd name="T17" fmla="*/ 48 h 79"/>
              <a:gd name="T18" fmla="*/ 54 w 72"/>
              <a:gd name="T19" fmla="*/ 0 h 79"/>
              <a:gd name="T20" fmla="*/ 67 w 72"/>
              <a:gd name="T21" fmla="*/ 0 h 79"/>
              <a:gd name="T22" fmla="*/ 67 w 72"/>
              <a:gd name="T23" fmla="*/ 61 h 79"/>
              <a:gd name="T24" fmla="*/ 72 w 72"/>
              <a:gd name="T25" fmla="*/ 66 h 79"/>
              <a:gd name="T26" fmla="*/ 72 w 72"/>
              <a:gd name="T27" fmla="*/ 77 h 79"/>
              <a:gd name="T28" fmla="*/ 68 w 72"/>
              <a:gd name="T29" fmla="*/ 78 h 79"/>
              <a:gd name="T30" fmla="*/ 66 w 72"/>
              <a:gd name="T31" fmla="*/ 78 h 79"/>
              <a:gd name="T32" fmla="*/ 59 w 72"/>
              <a:gd name="T33" fmla="*/ 75 h 79"/>
              <a:gd name="T34" fmla="*/ 57 w 72"/>
              <a:gd name="T35" fmla="*/ 70 h 79"/>
              <a:gd name="T36" fmla="*/ 56 w 72"/>
              <a:gd name="T37" fmla="*/ 61 h 79"/>
              <a:gd name="T38" fmla="*/ 43 w 72"/>
              <a:gd name="T39" fmla="*/ 74 h 79"/>
              <a:gd name="T40" fmla="*/ 24 w 72"/>
              <a:gd name="T41" fmla="*/ 7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2" h="79">
                <a:moveTo>
                  <a:pt x="24" y="79"/>
                </a:moveTo>
                <a:cubicBezTo>
                  <a:pt x="16" y="79"/>
                  <a:pt x="10" y="76"/>
                  <a:pt x="6" y="71"/>
                </a:cubicBezTo>
                <a:cubicBezTo>
                  <a:pt x="2" y="65"/>
                  <a:pt x="0" y="57"/>
                  <a:pt x="0" y="46"/>
                </a:cubicBezTo>
                <a:cubicBezTo>
                  <a:pt x="0" y="0"/>
                  <a:pt x="0" y="0"/>
                  <a:pt x="0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60"/>
                  <a:pt x="18" y="67"/>
                  <a:pt x="29" y="67"/>
                </a:cubicBezTo>
                <a:cubicBezTo>
                  <a:pt x="34" y="67"/>
                  <a:pt x="39" y="66"/>
                  <a:pt x="44" y="62"/>
                </a:cubicBezTo>
                <a:cubicBezTo>
                  <a:pt x="49" y="59"/>
                  <a:pt x="52" y="54"/>
                  <a:pt x="54" y="48"/>
                </a:cubicBezTo>
                <a:cubicBezTo>
                  <a:pt x="54" y="0"/>
                  <a:pt x="54" y="0"/>
                  <a:pt x="54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7" y="61"/>
                  <a:pt x="67" y="61"/>
                  <a:pt x="67" y="61"/>
                </a:cubicBezTo>
                <a:cubicBezTo>
                  <a:pt x="67" y="64"/>
                  <a:pt x="69" y="66"/>
                  <a:pt x="72" y="66"/>
                </a:cubicBezTo>
                <a:cubicBezTo>
                  <a:pt x="72" y="77"/>
                  <a:pt x="72" y="77"/>
                  <a:pt x="72" y="77"/>
                </a:cubicBezTo>
                <a:cubicBezTo>
                  <a:pt x="70" y="77"/>
                  <a:pt x="69" y="78"/>
                  <a:pt x="68" y="78"/>
                </a:cubicBezTo>
                <a:cubicBezTo>
                  <a:pt x="67" y="78"/>
                  <a:pt x="66" y="78"/>
                  <a:pt x="66" y="78"/>
                </a:cubicBezTo>
                <a:cubicBezTo>
                  <a:pt x="63" y="78"/>
                  <a:pt x="61" y="77"/>
                  <a:pt x="59" y="75"/>
                </a:cubicBezTo>
                <a:cubicBezTo>
                  <a:pt x="58" y="74"/>
                  <a:pt x="57" y="72"/>
                  <a:pt x="57" y="70"/>
                </a:cubicBezTo>
                <a:cubicBezTo>
                  <a:pt x="56" y="61"/>
                  <a:pt x="56" y="61"/>
                  <a:pt x="56" y="61"/>
                </a:cubicBezTo>
                <a:cubicBezTo>
                  <a:pt x="53" y="66"/>
                  <a:pt x="48" y="71"/>
                  <a:pt x="43" y="74"/>
                </a:cubicBezTo>
                <a:cubicBezTo>
                  <a:pt x="37" y="77"/>
                  <a:pt x="31" y="79"/>
                  <a:pt x="24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Freeform 130"/>
          <p:cNvSpPr>
            <a:spLocks/>
          </p:cNvSpPr>
          <p:nvPr/>
        </p:nvSpPr>
        <p:spPr bwMode="auto">
          <a:xfrm>
            <a:off x="7915804" y="3845982"/>
            <a:ext cx="133350" cy="90488"/>
          </a:xfrm>
          <a:custGeom>
            <a:avLst/>
            <a:gdLst>
              <a:gd name="T0" fmla="*/ 116 w 116"/>
              <a:gd name="T1" fmla="*/ 78 h 78"/>
              <a:gd name="T2" fmla="*/ 103 w 116"/>
              <a:gd name="T3" fmla="*/ 78 h 78"/>
              <a:gd name="T4" fmla="*/ 103 w 116"/>
              <a:gd name="T5" fmla="*/ 35 h 78"/>
              <a:gd name="T6" fmla="*/ 99 w 116"/>
              <a:gd name="T7" fmla="*/ 17 h 78"/>
              <a:gd name="T8" fmla="*/ 88 w 116"/>
              <a:gd name="T9" fmla="*/ 12 h 78"/>
              <a:gd name="T10" fmla="*/ 73 w 116"/>
              <a:gd name="T11" fmla="*/ 17 h 78"/>
              <a:gd name="T12" fmla="*/ 65 w 116"/>
              <a:gd name="T13" fmla="*/ 32 h 78"/>
              <a:gd name="T14" fmla="*/ 65 w 116"/>
              <a:gd name="T15" fmla="*/ 78 h 78"/>
              <a:gd name="T16" fmla="*/ 52 w 116"/>
              <a:gd name="T17" fmla="*/ 78 h 78"/>
              <a:gd name="T18" fmla="*/ 52 w 116"/>
              <a:gd name="T19" fmla="*/ 35 h 78"/>
              <a:gd name="T20" fmla="*/ 48 w 116"/>
              <a:gd name="T21" fmla="*/ 17 h 78"/>
              <a:gd name="T22" fmla="*/ 36 w 116"/>
              <a:gd name="T23" fmla="*/ 12 h 78"/>
              <a:gd name="T24" fmla="*/ 22 w 116"/>
              <a:gd name="T25" fmla="*/ 17 h 78"/>
              <a:gd name="T26" fmla="*/ 13 w 116"/>
              <a:gd name="T27" fmla="*/ 32 h 78"/>
              <a:gd name="T28" fmla="*/ 13 w 116"/>
              <a:gd name="T29" fmla="*/ 78 h 78"/>
              <a:gd name="T30" fmla="*/ 0 w 116"/>
              <a:gd name="T31" fmla="*/ 78 h 78"/>
              <a:gd name="T32" fmla="*/ 0 w 116"/>
              <a:gd name="T33" fmla="*/ 1 h 78"/>
              <a:gd name="T34" fmla="*/ 12 w 116"/>
              <a:gd name="T35" fmla="*/ 1 h 78"/>
              <a:gd name="T36" fmla="*/ 12 w 116"/>
              <a:gd name="T37" fmla="*/ 18 h 78"/>
              <a:gd name="T38" fmla="*/ 24 w 116"/>
              <a:gd name="T39" fmla="*/ 5 h 78"/>
              <a:gd name="T40" fmla="*/ 41 w 116"/>
              <a:gd name="T41" fmla="*/ 0 h 78"/>
              <a:gd name="T42" fmla="*/ 57 w 116"/>
              <a:gd name="T43" fmla="*/ 5 h 78"/>
              <a:gd name="T44" fmla="*/ 64 w 116"/>
              <a:gd name="T45" fmla="*/ 19 h 78"/>
              <a:gd name="T46" fmla="*/ 93 w 116"/>
              <a:gd name="T47" fmla="*/ 0 h 78"/>
              <a:gd name="T48" fmla="*/ 104 w 116"/>
              <a:gd name="T49" fmla="*/ 2 h 78"/>
              <a:gd name="T50" fmla="*/ 111 w 116"/>
              <a:gd name="T51" fmla="*/ 9 h 78"/>
              <a:gd name="T52" fmla="*/ 115 w 116"/>
              <a:gd name="T53" fmla="*/ 19 h 78"/>
              <a:gd name="T54" fmla="*/ 116 w 116"/>
              <a:gd name="T55" fmla="*/ 32 h 78"/>
              <a:gd name="T56" fmla="*/ 116 w 116"/>
              <a:gd name="T57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16" h="78">
                <a:moveTo>
                  <a:pt x="116" y="78"/>
                </a:moveTo>
                <a:cubicBezTo>
                  <a:pt x="103" y="78"/>
                  <a:pt x="103" y="78"/>
                  <a:pt x="103" y="78"/>
                </a:cubicBezTo>
                <a:cubicBezTo>
                  <a:pt x="103" y="35"/>
                  <a:pt x="103" y="35"/>
                  <a:pt x="103" y="35"/>
                </a:cubicBezTo>
                <a:cubicBezTo>
                  <a:pt x="103" y="27"/>
                  <a:pt x="102" y="21"/>
                  <a:pt x="99" y="17"/>
                </a:cubicBezTo>
                <a:cubicBezTo>
                  <a:pt x="97" y="13"/>
                  <a:pt x="93" y="12"/>
                  <a:pt x="88" y="12"/>
                </a:cubicBezTo>
                <a:cubicBezTo>
                  <a:pt x="82" y="12"/>
                  <a:pt x="78" y="13"/>
                  <a:pt x="73" y="17"/>
                </a:cubicBezTo>
                <a:cubicBezTo>
                  <a:pt x="69" y="21"/>
                  <a:pt x="66" y="26"/>
                  <a:pt x="65" y="32"/>
                </a:cubicBezTo>
                <a:cubicBezTo>
                  <a:pt x="65" y="78"/>
                  <a:pt x="65" y="78"/>
                  <a:pt x="65" y="78"/>
                </a:cubicBezTo>
                <a:cubicBezTo>
                  <a:pt x="52" y="78"/>
                  <a:pt x="52" y="78"/>
                  <a:pt x="52" y="78"/>
                </a:cubicBezTo>
                <a:cubicBezTo>
                  <a:pt x="52" y="35"/>
                  <a:pt x="52" y="35"/>
                  <a:pt x="52" y="35"/>
                </a:cubicBezTo>
                <a:cubicBezTo>
                  <a:pt x="52" y="27"/>
                  <a:pt x="50" y="21"/>
                  <a:pt x="48" y="17"/>
                </a:cubicBezTo>
                <a:cubicBezTo>
                  <a:pt x="45" y="13"/>
                  <a:pt x="41" y="12"/>
                  <a:pt x="36" y="12"/>
                </a:cubicBezTo>
                <a:cubicBezTo>
                  <a:pt x="31" y="12"/>
                  <a:pt x="26" y="13"/>
                  <a:pt x="22" y="17"/>
                </a:cubicBezTo>
                <a:cubicBezTo>
                  <a:pt x="18" y="21"/>
                  <a:pt x="15" y="26"/>
                  <a:pt x="13" y="32"/>
                </a:cubicBezTo>
                <a:cubicBezTo>
                  <a:pt x="13" y="78"/>
                  <a:pt x="13" y="78"/>
                  <a:pt x="13" y="78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1"/>
                  <a:pt x="0" y="1"/>
                  <a:pt x="0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8"/>
                  <a:pt x="12" y="18"/>
                  <a:pt x="12" y="18"/>
                </a:cubicBezTo>
                <a:cubicBezTo>
                  <a:pt x="15" y="12"/>
                  <a:pt x="19" y="8"/>
                  <a:pt x="24" y="5"/>
                </a:cubicBezTo>
                <a:cubicBezTo>
                  <a:pt x="29" y="1"/>
                  <a:pt x="35" y="0"/>
                  <a:pt x="41" y="0"/>
                </a:cubicBezTo>
                <a:cubicBezTo>
                  <a:pt x="48" y="0"/>
                  <a:pt x="53" y="2"/>
                  <a:pt x="57" y="5"/>
                </a:cubicBezTo>
                <a:cubicBezTo>
                  <a:pt x="60" y="9"/>
                  <a:pt x="63" y="13"/>
                  <a:pt x="64" y="19"/>
                </a:cubicBezTo>
                <a:cubicBezTo>
                  <a:pt x="70" y="6"/>
                  <a:pt x="80" y="0"/>
                  <a:pt x="93" y="0"/>
                </a:cubicBezTo>
                <a:cubicBezTo>
                  <a:pt x="97" y="0"/>
                  <a:pt x="101" y="1"/>
                  <a:pt x="104" y="2"/>
                </a:cubicBezTo>
                <a:cubicBezTo>
                  <a:pt x="107" y="4"/>
                  <a:pt x="109" y="6"/>
                  <a:pt x="111" y="9"/>
                </a:cubicBezTo>
                <a:cubicBezTo>
                  <a:pt x="113" y="12"/>
                  <a:pt x="114" y="15"/>
                  <a:pt x="115" y="19"/>
                </a:cubicBezTo>
                <a:cubicBezTo>
                  <a:pt x="116" y="23"/>
                  <a:pt x="116" y="28"/>
                  <a:pt x="116" y="32"/>
                </a:cubicBezTo>
                <a:cubicBezTo>
                  <a:pt x="116" y="78"/>
                  <a:pt x="116" y="78"/>
                  <a:pt x="116" y="7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Freeform 131"/>
          <p:cNvSpPr>
            <a:spLocks/>
          </p:cNvSpPr>
          <p:nvPr/>
        </p:nvSpPr>
        <p:spPr bwMode="auto">
          <a:xfrm>
            <a:off x="8071379" y="3917419"/>
            <a:ext cx="12700" cy="19050"/>
          </a:xfrm>
          <a:custGeom>
            <a:avLst/>
            <a:gdLst>
              <a:gd name="T0" fmla="*/ 0 w 8"/>
              <a:gd name="T1" fmla="*/ 12 h 12"/>
              <a:gd name="T2" fmla="*/ 0 w 8"/>
              <a:gd name="T3" fmla="*/ 0 h 12"/>
              <a:gd name="T4" fmla="*/ 8 w 8"/>
              <a:gd name="T5" fmla="*/ 0 h 12"/>
              <a:gd name="T6" fmla="*/ 8 w 8"/>
              <a:gd name="T7" fmla="*/ 12 h 12"/>
              <a:gd name="T8" fmla="*/ 0 w 8"/>
              <a:gd name="T9" fmla="*/ 12 h 12"/>
              <a:gd name="T10" fmla="*/ 0 w 8"/>
              <a:gd name="T11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12">
                <a:moveTo>
                  <a:pt x="0" y="12"/>
                </a:moveTo>
                <a:lnTo>
                  <a:pt x="0" y="0"/>
                </a:lnTo>
                <a:lnTo>
                  <a:pt x="8" y="0"/>
                </a:lnTo>
                <a:lnTo>
                  <a:pt x="8" y="12"/>
                </a:lnTo>
                <a:lnTo>
                  <a:pt x="0" y="12"/>
                </a:lnTo>
                <a:lnTo>
                  <a:pt x="0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Freeform 132"/>
          <p:cNvSpPr>
            <a:spLocks/>
          </p:cNvSpPr>
          <p:nvPr/>
        </p:nvSpPr>
        <p:spPr bwMode="auto">
          <a:xfrm>
            <a:off x="8142817" y="3815819"/>
            <a:ext cx="92075" cy="122238"/>
          </a:xfrm>
          <a:custGeom>
            <a:avLst/>
            <a:gdLst>
              <a:gd name="T0" fmla="*/ 70 w 81"/>
              <a:gd name="T1" fmla="*/ 22 h 106"/>
              <a:gd name="T2" fmla="*/ 65 w 81"/>
              <a:gd name="T3" fmla="*/ 18 h 106"/>
              <a:gd name="T4" fmla="*/ 59 w 81"/>
              <a:gd name="T5" fmla="*/ 15 h 106"/>
              <a:gd name="T6" fmla="*/ 51 w 81"/>
              <a:gd name="T7" fmla="*/ 12 h 106"/>
              <a:gd name="T8" fmla="*/ 42 w 81"/>
              <a:gd name="T9" fmla="*/ 12 h 106"/>
              <a:gd name="T10" fmla="*/ 24 w 81"/>
              <a:gd name="T11" fmla="*/ 16 h 106"/>
              <a:gd name="T12" fmla="*/ 18 w 81"/>
              <a:gd name="T13" fmla="*/ 29 h 106"/>
              <a:gd name="T14" fmla="*/ 20 w 81"/>
              <a:gd name="T15" fmla="*/ 36 h 106"/>
              <a:gd name="T16" fmla="*/ 25 w 81"/>
              <a:gd name="T17" fmla="*/ 41 h 106"/>
              <a:gd name="T18" fmla="*/ 33 w 81"/>
              <a:gd name="T19" fmla="*/ 44 h 106"/>
              <a:gd name="T20" fmla="*/ 46 w 81"/>
              <a:gd name="T21" fmla="*/ 47 h 106"/>
              <a:gd name="T22" fmla="*/ 60 w 81"/>
              <a:gd name="T23" fmla="*/ 51 h 106"/>
              <a:gd name="T24" fmla="*/ 71 w 81"/>
              <a:gd name="T25" fmla="*/ 57 h 106"/>
              <a:gd name="T26" fmla="*/ 79 w 81"/>
              <a:gd name="T27" fmla="*/ 65 h 106"/>
              <a:gd name="T28" fmla="*/ 81 w 81"/>
              <a:gd name="T29" fmla="*/ 77 h 106"/>
              <a:gd name="T30" fmla="*/ 78 w 81"/>
              <a:gd name="T31" fmla="*/ 90 h 106"/>
              <a:gd name="T32" fmla="*/ 70 w 81"/>
              <a:gd name="T33" fmla="*/ 99 h 106"/>
              <a:gd name="T34" fmla="*/ 58 w 81"/>
              <a:gd name="T35" fmla="*/ 105 h 106"/>
              <a:gd name="T36" fmla="*/ 43 w 81"/>
              <a:gd name="T37" fmla="*/ 106 h 106"/>
              <a:gd name="T38" fmla="*/ 20 w 81"/>
              <a:gd name="T39" fmla="*/ 102 h 106"/>
              <a:gd name="T40" fmla="*/ 0 w 81"/>
              <a:gd name="T41" fmla="*/ 91 h 106"/>
              <a:gd name="T42" fmla="*/ 7 w 81"/>
              <a:gd name="T43" fmla="*/ 80 h 106"/>
              <a:gd name="T44" fmla="*/ 13 w 81"/>
              <a:gd name="T45" fmla="*/ 85 h 106"/>
              <a:gd name="T46" fmla="*/ 21 w 81"/>
              <a:gd name="T47" fmla="*/ 90 h 106"/>
              <a:gd name="T48" fmla="*/ 32 w 81"/>
              <a:gd name="T49" fmla="*/ 93 h 106"/>
              <a:gd name="T50" fmla="*/ 43 w 81"/>
              <a:gd name="T51" fmla="*/ 94 h 106"/>
              <a:gd name="T52" fmla="*/ 61 w 81"/>
              <a:gd name="T53" fmla="*/ 90 h 106"/>
              <a:gd name="T54" fmla="*/ 67 w 81"/>
              <a:gd name="T55" fmla="*/ 78 h 106"/>
              <a:gd name="T56" fmla="*/ 65 w 81"/>
              <a:gd name="T57" fmla="*/ 71 h 106"/>
              <a:gd name="T58" fmla="*/ 59 w 81"/>
              <a:gd name="T59" fmla="*/ 66 h 106"/>
              <a:gd name="T60" fmla="*/ 49 w 81"/>
              <a:gd name="T61" fmla="*/ 62 h 106"/>
              <a:gd name="T62" fmla="*/ 37 w 81"/>
              <a:gd name="T63" fmla="*/ 58 h 106"/>
              <a:gd name="T64" fmla="*/ 23 w 81"/>
              <a:gd name="T65" fmla="*/ 54 h 106"/>
              <a:gd name="T66" fmla="*/ 12 w 81"/>
              <a:gd name="T67" fmla="*/ 49 h 106"/>
              <a:gd name="T68" fmla="*/ 6 w 81"/>
              <a:gd name="T69" fmla="*/ 41 h 106"/>
              <a:gd name="T70" fmla="*/ 4 w 81"/>
              <a:gd name="T71" fmla="*/ 31 h 106"/>
              <a:gd name="T72" fmla="*/ 7 w 81"/>
              <a:gd name="T73" fmla="*/ 17 h 106"/>
              <a:gd name="T74" fmla="*/ 15 w 81"/>
              <a:gd name="T75" fmla="*/ 8 h 106"/>
              <a:gd name="T76" fmla="*/ 27 w 81"/>
              <a:gd name="T77" fmla="*/ 2 h 106"/>
              <a:gd name="T78" fmla="*/ 42 w 81"/>
              <a:gd name="T79" fmla="*/ 0 h 106"/>
              <a:gd name="T80" fmla="*/ 61 w 81"/>
              <a:gd name="T81" fmla="*/ 3 h 106"/>
              <a:gd name="T82" fmla="*/ 76 w 81"/>
              <a:gd name="T83" fmla="*/ 12 h 106"/>
              <a:gd name="T84" fmla="*/ 70 w 81"/>
              <a:gd name="T85" fmla="*/ 2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1" h="106">
                <a:moveTo>
                  <a:pt x="70" y="22"/>
                </a:moveTo>
                <a:cubicBezTo>
                  <a:pt x="69" y="21"/>
                  <a:pt x="67" y="20"/>
                  <a:pt x="65" y="18"/>
                </a:cubicBezTo>
                <a:cubicBezTo>
                  <a:pt x="63" y="17"/>
                  <a:pt x="61" y="16"/>
                  <a:pt x="59" y="15"/>
                </a:cubicBezTo>
                <a:cubicBezTo>
                  <a:pt x="56" y="14"/>
                  <a:pt x="54" y="13"/>
                  <a:pt x="51" y="12"/>
                </a:cubicBezTo>
                <a:cubicBezTo>
                  <a:pt x="48" y="12"/>
                  <a:pt x="45" y="12"/>
                  <a:pt x="42" y="12"/>
                </a:cubicBezTo>
                <a:cubicBezTo>
                  <a:pt x="33" y="12"/>
                  <a:pt x="27" y="13"/>
                  <a:pt x="24" y="16"/>
                </a:cubicBezTo>
                <a:cubicBezTo>
                  <a:pt x="20" y="19"/>
                  <a:pt x="18" y="23"/>
                  <a:pt x="18" y="29"/>
                </a:cubicBezTo>
                <a:cubicBezTo>
                  <a:pt x="18" y="31"/>
                  <a:pt x="19" y="34"/>
                  <a:pt x="20" y="36"/>
                </a:cubicBezTo>
                <a:cubicBezTo>
                  <a:pt x="21" y="38"/>
                  <a:pt x="22" y="39"/>
                  <a:pt x="25" y="41"/>
                </a:cubicBezTo>
                <a:cubicBezTo>
                  <a:pt x="27" y="42"/>
                  <a:pt x="30" y="43"/>
                  <a:pt x="33" y="44"/>
                </a:cubicBezTo>
                <a:cubicBezTo>
                  <a:pt x="37" y="45"/>
                  <a:pt x="41" y="46"/>
                  <a:pt x="46" y="47"/>
                </a:cubicBezTo>
                <a:cubicBezTo>
                  <a:pt x="51" y="48"/>
                  <a:pt x="56" y="50"/>
                  <a:pt x="60" y="51"/>
                </a:cubicBezTo>
                <a:cubicBezTo>
                  <a:pt x="65" y="53"/>
                  <a:pt x="68" y="55"/>
                  <a:pt x="71" y="57"/>
                </a:cubicBezTo>
                <a:cubicBezTo>
                  <a:pt x="75" y="59"/>
                  <a:pt x="77" y="62"/>
                  <a:pt x="79" y="65"/>
                </a:cubicBezTo>
                <a:cubicBezTo>
                  <a:pt x="80" y="68"/>
                  <a:pt x="81" y="72"/>
                  <a:pt x="81" y="77"/>
                </a:cubicBezTo>
                <a:cubicBezTo>
                  <a:pt x="81" y="82"/>
                  <a:pt x="80" y="86"/>
                  <a:pt x="78" y="90"/>
                </a:cubicBezTo>
                <a:cubicBezTo>
                  <a:pt x="76" y="94"/>
                  <a:pt x="73" y="97"/>
                  <a:pt x="70" y="99"/>
                </a:cubicBezTo>
                <a:cubicBezTo>
                  <a:pt x="67" y="102"/>
                  <a:pt x="63" y="103"/>
                  <a:pt x="58" y="105"/>
                </a:cubicBezTo>
                <a:cubicBezTo>
                  <a:pt x="53" y="106"/>
                  <a:pt x="48" y="106"/>
                  <a:pt x="43" y="106"/>
                </a:cubicBezTo>
                <a:cubicBezTo>
                  <a:pt x="35" y="106"/>
                  <a:pt x="27" y="105"/>
                  <a:pt x="20" y="102"/>
                </a:cubicBezTo>
                <a:cubicBezTo>
                  <a:pt x="13" y="100"/>
                  <a:pt x="6" y="96"/>
                  <a:pt x="0" y="91"/>
                </a:cubicBezTo>
                <a:cubicBezTo>
                  <a:pt x="7" y="80"/>
                  <a:pt x="7" y="80"/>
                  <a:pt x="7" y="80"/>
                </a:cubicBezTo>
                <a:cubicBezTo>
                  <a:pt x="8" y="82"/>
                  <a:pt x="10" y="84"/>
                  <a:pt x="13" y="85"/>
                </a:cubicBezTo>
                <a:cubicBezTo>
                  <a:pt x="15" y="87"/>
                  <a:pt x="18" y="88"/>
                  <a:pt x="21" y="90"/>
                </a:cubicBezTo>
                <a:cubicBezTo>
                  <a:pt x="25" y="91"/>
                  <a:pt x="28" y="92"/>
                  <a:pt x="32" y="93"/>
                </a:cubicBezTo>
                <a:cubicBezTo>
                  <a:pt x="35" y="94"/>
                  <a:pt x="39" y="94"/>
                  <a:pt x="43" y="94"/>
                </a:cubicBezTo>
                <a:cubicBezTo>
                  <a:pt x="51" y="94"/>
                  <a:pt x="57" y="93"/>
                  <a:pt x="61" y="90"/>
                </a:cubicBezTo>
                <a:cubicBezTo>
                  <a:pt x="65" y="88"/>
                  <a:pt x="67" y="84"/>
                  <a:pt x="67" y="78"/>
                </a:cubicBezTo>
                <a:cubicBezTo>
                  <a:pt x="67" y="75"/>
                  <a:pt x="66" y="73"/>
                  <a:pt x="65" y="71"/>
                </a:cubicBezTo>
                <a:cubicBezTo>
                  <a:pt x="64" y="69"/>
                  <a:pt x="62" y="67"/>
                  <a:pt x="59" y="66"/>
                </a:cubicBezTo>
                <a:cubicBezTo>
                  <a:pt x="56" y="64"/>
                  <a:pt x="53" y="63"/>
                  <a:pt x="49" y="62"/>
                </a:cubicBezTo>
                <a:cubicBezTo>
                  <a:pt x="46" y="61"/>
                  <a:pt x="41" y="59"/>
                  <a:pt x="37" y="58"/>
                </a:cubicBezTo>
                <a:cubicBezTo>
                  <a:pt x="31" y="57"/>
                  <a:pt x="27" y="56"/>
                  <a:pt x="23" y="54"/>
                </a:cubicBezTo>
                <a:cubicBezTo>
                  <a:pt x="19" y="53"/>
                  <a:pt x="15" y="51"/>
                  <a:pt x="12" y="49"/>
                </a:cubicBezTo>
                <a:cubicBezTo>
                  <a:pt x="10" y="47"/>
                  <a:pt x="8" y="44"/>
                  <a:pt x="6" y="41"/>
                </a:cubicBezTo>
                <a:cubicBezTo>
                  <a:pt x="5" y="38"/>
                  <a:pt x="4" y="35"/>
                  <a:pt x="4" y="31"/>
                </a:cubicBezTo>
                <a:cubicBezTo>
                  <a:pt x="4" y="26"/>
                  <a:pt x="5" y="21"/>
                  <a:pt x="7" y="17"/>
                </a:cubicBezTo>
                <a:cubicBezTo>
                  <a:pt x="9" y="14"/>
                  <a:pt x="12" y="10"/>
                  <a:pt x="15" y="8"/>
                </a:cubicBezTo>
                <a:cubicBezTo>
                  <a:pt x="18" y="5"/>
                  <a:pt x="22" y="3"/>
                  <a:pt x="27" y="2"/>
                </a:cubicBezTo>
                <a:cubicBezTo>
                  <a:pt x="31" y="0"/>
                  <a:pt x="36" y="0"/>
                  <a:pt x="42" y="0"/>
                </a:cubicBezTo>
                <a:cubicBezTo>
                  <a:pt x="49" y="0"/>
                  <a:pt x="55" y="1"/>
                  <a:pt x="61" y="3"/>
                </a:cubicBezTo>
                <a:cubicBezTo>
                  <a:pt x="67" y="5"/>
                  <a:pt x="72" y="8"/>
                  <a:pt x="76" y="12"/>
                </a:cubicBezTo>
                <a:cubicBezTo>
                  <a:pt x="70" y="22"/>
                  <a:pt x="70" y="22"/>
                  <a:pt x="70" y="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Freeform 133"/>
          <p:cNvSpPr>
            <a:spLocks noEditPoints="1"/>
          </p:cNvSpPr>
          <p:nvPr/>
        </p:nvSpPr>
        <p:spPr bwMode="auto">
          <a:xfrm>
            <a:off x="8247592" y="3845982"/>
            <a:ext cx="88900" cy="92075"/>
          </a:xfrm>
          <a:custGeom>
            <a:avLst/>
            <a:gdLst>
              <a:gd name="T0" fmla="*/ 39 w 78"/>
              <a:gd name="T1" fmla="*/ 80 h 80"/>
              <a:gd name="T2" fmla="*/ 23 w 78"/>
              <a:gd name="T3" fmla="*/ 76 h 80"/>
              <a:gd name="T4" fmla="*/ 11 w 78"/>
              <a:gd name="T5" fmla="*/ 68 h 80"/>
              <a:gd name="T6" fmla="*/ 3 w 78"/>
              <a:gd name="T7" fmla="*/ 55 h 80"/>
              <a:gd name="T8" fmla="*/ 0 w 78"/>
              <a:gd name="T9" fmla="*/ 40 h 80"/>
              <a:gd name="T10" fmla="*/ 3 w 78"/>
              <a:gd name="T11" fmla="*/ 24 h 80"/>
              <a:gd name="T12" fmla="*/ 11 w 78"/>
              <a:gd name="T13" fmla="*/ 12 h 80"/>
              <a:gd name="T14" fmla="*/ 24 w 78"/>
              <a:gd name="T15" fmla="*/ 3 h 80"/>
              <a:gd name="T16" fmla="*/ 40 w 78"/>
              <a:gd name="T17" fmla="*/ 0 h 80"/>
              <a:gd name="T18" fmla="*/ 55 w 78"/>
              <a:gd name="T19" fmla="*/ 3 h 80"/>
              <a:gd name="T20" fmla="*/ 68 w 78"/>
              <a:gd name="T21" fmla="*/ 12 h 80"/>
              <a:gd name="T22" fmla="*/ 75 w 78"/>
              <a:gd name="T23" fmla="*/ 24 h 80"/>
              <a:gd name="T24" fmla="*/ 78 w 78"/>
              <a:gd name="T25" fmla="*/ 39 h 80"/>
              <a:gd name="T26" fmla="*/ 78 w 78"/>
              <a:gd name="T27" fmla="*/ 42 h 80"/>
              <a:gd name="T28" fmla="*/ 78 w 78"/>
              <a:gd name="T29" fmla="*/ 44 h 80"/>
              <a:gd name="T30" fmla="*/ 14 w 78"/>
              <a:gd name="T31" fmla="*/ 44 h 80"/>
              <a:gd name="T32" fmla="*/ 17 w 78"/>
              <a:gd name="T33" fmla="*/ 55 h 80"/>
              <a:gd name="T34" fmla="*/ 22 w 78"/>
              <a:gd name="T35" fmla="*/ 63 h 80"/>
              <a:gd name="T36" fmla="*/ 30 w 78"/>
              <a:gd name="T37" fmla="*/ 68 h 80"/>
              <a:gd name="T38" fmla="*/ 40 w 78"/>
              <a:gd name="T39" fmla="*/ 70 h 80"/>
              <a:gd name="T40" fmla="*/ 47 w 78"/>
              <a:gd name="T41" fmla="*/ 69 h 80"/>
              <a:gd name="T42" fmla="*/ 53 w 78"/>
              <a:gd name="T43" fmla="*/ 66 h 80"/>
              <a:gd name="T44" fmla="*/ 58 w 78"/>
              <a:gd name="T45" fmla="*/ 62 h 80"/>
              <a:gd name="T46" fmla="*/ 62 w 78"/>
              <a:gd name="T47" fmla="*/ 57 h 80"/>
              <a:gd name="T48" fmla="*/ 73 w 78"/>
              <a:gd name="T49" fmla="*/ 60 h 80"/>
              <a:gd name="T50" fmla="*/ 68 w 78"/>
              <a:gd name="T51" fmla="*/ 68 h 80"/>
              <a:gd name="T52" fmla="*/ 60 w 78"/>
              <a:gd name="T53" fmla="*/ 74 h 80"/>
              <a:gd name="T54" fmla="*/ 50 w 78"/>
              <a:gd name="T55" fmla="*/ 78 h 80"/>
              <a:gd name="T56" fmla="*/ 39 w 78"/>
              <a:gd name="T57" fmla="*/ 80 h 80"/>
              <a:gd name="T58" fmla="*/ 66 w 78"/>
              <a:gd name="T59" fmla="*/ 35 h 80"/>
              <a:gd name="T60" fmla="*/ 63 w 78"/>
              <a:gd name="T61" fmla="*/ 24 h 80"/>
              <a:gd name="T62" fmla="*/ 57 w 78"/>
              <a:gd name="T63" fmla="*/ 17 h 80"/>
              <a:gd name="T64" fmla="*/ 49 w 78"/>
              <a:gd name="T65" fmla="*/ 11 h 80"/>
              <a:gd name="T66" fmla="*/ 40 w 78"/>
              <a:gd name="T67" fmla="*/ 10 h 80"/>
              <a:gd name="T68" fmla="*/ 30 w 78"/>
              <a:gd name="T69" fmla="*/ 11 h 80"/>
              <a:gd name="T70" fmla="*/ 22 w 78"/>
              <a:gd name="T71" fmla="*/ 17 h 80"/>
              <a:gd name="T72" fmla="*/ 16 w 78"/>
              <a:gd name="T73" fmla="*/ 25 h 80"/>
              <a:gd name="T74" fmla="*/ 14 w 78"/>
              <a:gd name="T75" fmla="*/ 35 h 80"/>
              <a:gd name="T76" fmla="*/ 66 w 78"/>
              <a:gd name="T77" fmla="*/ 35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8" h="80">
                <a:moveTo>
                  <a:pt x="39" y="80"/>
                </a:moveTo>
                <a:cubicBezTo>
                  <a:pt x="34" y="80"/>
                  <a:pt x="28" y="79"/>
                  <a:pt x="23" y="76"/>
                </a:cubicBezTo>
                <a:cubicBezTo>
                  <a:pt x="19" y="74"/>
                  <a:pt x="15" y="71"/>
                  <a:pt x="11" y="68"/>
                </a:cubicBezTo>
                <a:cubicBezTo>
                  <a:pt x="8" y="64"/>
                  <a:pt x="5" y="60"/>
                  <a:pt x="3" y="55"/>
                </a:cubicBezTo>
                <a:cubicBezTo>
                  <a:pt x="1" y="50"/>
                  <a:pt x="0" y="45"/>
                  <a:pt x="0" y="40"/>
                </a:cubicBezTo>
                <a:cubicBezTo>
                  <a:pt x="0" y="34"/>
                  <a:pt x="1" y="29"/>
                  <a:pt x="3" y="24"/>
                </a:cubicBezTo>
                <a:cubicBezTo>
                  <a:pt x="5" y="20"/>
                  <a:pt x="8" y="15"/>
                  <a:pt x="11" y="12"/>
                </a:cubicBezTo>
                <a:cubicBezTo>
                  <a:pt x="15" y="8"/>
                  <a:pt x="19" y="5"/>
                  <a:pt x="24" y="3"/>
                </a:cubicBezTo>
                <a:cubicBezTo>
                  <a:pt x="28" y="1"/>
                  <a:pt x="34" y="0"/>
                  <a:pt x="40" y="0"/>
                </a:cubicBezTo>
                <a:cubicBezTo>
                  <a:pt x="45" y="0"/>
                  <a:pt x="51" y="1"/>
                  <a:pt x="55" y="3"/>
                </a:cubicBezTo>
                <a:cubicBezTo>
                  <a:pt x="60" y="5"/>
                  <a:pt x="64" y="8"/>
                  <a:pt x="68" y="12"/>
                </a:cubicBezTo>
                <a:cubicBezTo>
                  <a:pt x="71" y="15"/>
                  <a:pt x="73" y="20"/>
                  <a:pt x="75" y="24"/>
                </a:cubicBezTo>
                <a:cubicBezTo>
                  <a:pt x="77" y="29"/>
                  <a:pt x="78" y="34"/>
                  <a:pt x="78" y="39"/>
                </a:cubicBezTo>
                <a:cubicBezTo>
                  <a:pt x="78" y="40"/>
                  <a:pt x="78" y="41"/>
                  <a:pt x="78" y="42"/>
                </a:cubicBezTo>
                <a:cubicBezTo>
                  <a:pt x="78" y="43"/>
                  <a:pt x="78" y="44"/>
                  <a:pt x="78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48"/>
                  <a:pt x="15" y="51"/>
                  <a:pt x="17" y="55"/>
                </a:cubicBezTo>
                <a:cubicBezTo>
                  <a:pt x="18" y="58"/>
                  <a:pt x="20" y="60"/>
                  <a:pt x="22" y="63"/>
                </a:cubicBezTo>
                <a:cubicBezTo>
                  <a:pt x="25" y="65"/>
                  <a:pt x="27" y="67"/>
                  <a:pt x="30" y="68"/>
                </a:cubicBezTo>
                <a:cubicBezTo>
                  <a:pt x="33" y="69"/>
                  <a:pt x="36" y="70"/>
                  <a:pt x="40" y="70"/>
                </a:cubicBezTo>
                <a:cubicBezTo>
                  <a:pt x="42" y="70"/>
                  <a:pt x="45" y="70"/>
                  <a:pt x="47" y="69"/>
                </a:cubicBezTo>
                <a:cubicBezTo>
                  <a:pt x="49" y="68"/>
                  <a:pt x="51" y="67"/>
                  <a:pt x="53" y="66"/>
                </a:cubicBezTo>
                <a:cubicBezTo>
                  <a:pt x="55" y="65"/>
                  <a:pt x="57" y="64"/>
                  <a:pt x="58" y="62"/>
                </a:cubicBezTo>
                <a:cubicBezTo>
                  <a:pt x="60" y="61"/>
                  <a:pt x="61" y="59"/>
                  <a:pt x="62" y="57"/>
                </a:cubicBezTo>
                <a:cubicBezTo>
                  <a:pt x="73" y="60"/>
                  <a:pt x="73" y="60"/>
                  <a:pt x="73" y="60"/>
                </a:cubicBezTo>
                <a:cubicBezTo>
                  <a:pt x="72" y="63"/>
                  <a:pt x="70" y="66"/>
                  <a:pt x="68" y="68"/>
                </a:cubicBezTo>
                <a:cubicBezTo>
                  <a:pt x="66" y="70"/>
                  <a:pt x="63" y="72"/>
                  <a:pt x="60" y="74"/>
                </a:cubicBezTo>
                <a:cubicBezTo>
                  <a:pt x="57" y="76"/>
                  <a:pt x="54" y="77"/>
                  <a:pt x="50" y="78"/>
                </a:cubicBezTo>
                <a:cubicBezTo>
                  <a:pt x="47" y="79"/>
                  <a:pt x="43" y="80"/>
                  <a:pt x="39" y="80"/>
                </a:cubicBezTo>
                <a:close/>
                <a:moveTo>
                  <a:pt x="66" y="35"/>
                </a:moveTo>
                <a:cubicBezTo>
                  <a:pt x="65" y="31"/>
                  <a:pt x="65" y="28"/>
                  <a:pt x="63" y="24"/>
                </a:cubicBezTo>
                <a:cubicBezTo>
                  <a:pt x="62" y="21"/>
                  <a:pt x="60" y="19"/>
                  <a:pt x="57" y="17"/>
                </a:cubicBezTo>
                <a:cubicBezTo>
                  <a:pt x="55" y="14"/>
                  <a:pt x="52" y="13"/>
                  <a:pt x="49" y="11"/>
                </a:cubicBezTo>
                <a:cubicBezTo>
                  <a:pt x="46" y="10"/>
                  <a:pt x="43" y="10"/>
                  <a:pt x="40" y="10"/>
                </a:cubicBezTo>
                <a:cubicBezTo>
                  <a:pt x="36" y="10"/>
                  <a:pt x="33" y="10"/>
                  <a:pt x="30" y="11"/>
                </a:cubicBezTo>
                <a:cubicBezTo>
                  <a:pt x="27" y="13"/>
                  <a:pt x="24" y="14"/>
                  <a:pt x="22" y="17"/>
                </a:cubicBezTo>
                <a:cubicBezTo>
                  <a:pt x="19" y="19"/>
                  <a:pt x="18" y="21"/>
                  <a:pt x="16" y="25"/>
                </a:cubicBezTo>
                <a:cubicBezTo>
                  <a:pt x="15" y="28"/>
                  <a:pt x="14" y="31"/>
                  <a:pt x="14" y="35"/>
                </a:cubicBezTo>
                <a:cubicBezTo>
                  <a:pt x="66" y="35"/>
                  <a:pt x="66" y="35"/>
                  <a:pt x="66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Freeform 134"/>
          <p:cNvSpPr>
            <a:spLocks noEditPoints="1"/>
          </p:cNvSpPr>
          <p:nvPr/>
        </p:nvSpPr>
        <p:spPr bwMode="auto">
          <a:xfrm>
            <a:off x="8347604" y="3812644"/>
            <a:ext cx="92075" cy="125413"/>
          </a:xfrm>
          <a:custGeom>
            <a:avLst/>
            <a:gdLst>
              <a:gd name="T0" fmla="*/ 37 w 81"/>
              <a:gd name="T1" fmla="*/ 109 h 109"/>
              <a:gd name="T2" fmla="*/ 22 w 81"/>
              <a:gd name="T3" fmla="*/ 105 h 109"/>
              <a:gd name="T4" fmla="*/ 11 w 81"/>
              <a:gd name="T5" fmla="*/ 97 h 109"/>
              <a:gd name="T6" fmla="*/ 3 w 81"/>
              <a:gd name="T7" fmla="*/ 84 h 109"/>
              <a:gd name="T8" fmla="*/ 0 w 81"/>
              <a:gd name="T9" fmla="*/ 69 h 109"/>
              <a:gd name="T10" fmla="*/ 3 w 81"/>
              <a:gd name="T11" fmla="*/ 53 h 109"/>
              <a:gd name="T12" fmla="*/ 10 w 81"/>
              <a:gd name="T13" fmla="*/ 41 h 109"/>
              <a:gd name="T14" fmla="*/ 21 w 81"/>
              <a:gd name="T15" fmla="*/ 32 h 109"/>
              <a:gd name="T16" fmla="*/ 35 w 81"/>
              <a:gd name="T17" fmla="*/ 29 h 109"/>
              <a:gd name="T18" fmla="*/ 52 w 81"/>
              <a:gd name="T19" fmla="*/ 34 h 109"/>
              <a:gd name="T20" fmla="*/ 64 w 81"/>
              <a:gd name="T21" fmla="*/ 46 h 109"/>
              <a:gd name="T22" fmla="*/ 64 w 81"/>
              <a:gd name="T23" fmla="*/ 0 h 109"/>
              <a:gd name="T24" fmla="*/ 77 w 81"/>
              <a:gd name="T25" fmla="*/ 0 h 109"/>
              <a:gd name="T26" fmla="*/ 77 w 81"/>
              <a:gd name="T27" fmla="*/ 91 h 109"/>
              <a:gd name="T28" fmla="*/ 81 w 81"/>
              <a:gd name="T29" fmla="*/ 96 h 109"/>
              <a:gd name="T30" fmla="*/ 81 w 81"/>
              <a:gd name="T31" fmla="*/ 107 h 109"/>
              <a:gd name="T32" fmla="*/ 77 w 81"/>
              <a:gd name="T33" fmla="*/ 108 h 109"/>
              <a:gd name="T34" fmla="*/ 75 w 81"/>
              <a:gd name="T35" fmla="*/ 108 h 109"/>
              <a:gd name="T36" fmla="*/ 68 w 81"/>
              <a:gd name="T37" fmla="*/ 105 h 109"/>
              <a:gd name="T38" fmla="*/ 65 w 81"/>
              <a:gd name="T39" fmla="*/ 99 h 109"/>
              <a:gd name="T40" fmla="*/ 65 w 81"/>
              <a:gd name="T41" fmla="*/ 93 h 109"/>
              <a:gd name="T42" fmla="*/ 53 w 81"/>
              <a:gd name="T43" fmla="*/ 104 h 109"/>
              <a:gd name="T44" fmla="*/ 37 w 81"/>
              <a:gd name="T45" fmla="*/ 109 h 109"/>
              <a:gd name="T46" fmla="*/ 40 w 81"/>
              <a:gd name="T47" fmla="*/ 97 h 109"/>
              <a:gd name="T48" fmla="*/ 48 w 81"/>
              <a:gd name="T49" fmla="*/ 96 h 109"/>
              <a:gd name="T50" fmla="*/ 55 w 81"/>
              <a:gd name="T51" fmla="*/ 92 h 109"/>
              <a:gd name="T52" fmla="*/ 60 w 81"/>
              <a:gd name="T53" fmla="*/ 87 h 109"/>
              <a:gd name="T54" fmla="*/ 64 w 81"/>
              <a:gd name="T55" fmla="*/ 80 h 109"/>
              <a:gd name="T56" fmla="*/ 64 w 81"/>
              <a:gd name="T57" fmla="*/ 58 h 109"/>
              <a:gd name="T58" fmla="*/ 60 w 81"/>
              <a:gd name="T59" fmla="*/ 51 h 109"/>
              <a:gd name="T60" fmla="*/ 54 w 81"/>
              <a:gd name="T61" fmla="*/ 45 h 109"/>
              <a:gd name="T62" fmla="*/ 47 w 81"/>
              <a:gd name="T63" fmla="*/ 41 h 109"/>
              <a:gd name="T64" fmla="*/ 39 w 81"/>
              <a:gd name="T65" fmla="*/ 40 h 109"/>
              <a:gd name="T66" fmla="*/ 29 w 81"/>
              <a:gd name="T67" fmla="*/ 43 h 109"/>
              <a:gd name="T68" fmla="*/ 21 w 81"/>
              <a:gd name="T69" fmla="*/ 49 h 109"/>
              <a:gd name="T70" fmla="*/ 16 w 81"/>
              <a:gd name="T71" fmla="*/ 58 h 109"/>
              <a:gd name="T72" fmla="*/ 14 w 81"/>
              <a:gd name="T73" fmla="*/ 69 h 109"/>
              <a:gd name="T74" fmla="*/ 16 w 81"/>
              <a:gd name="T75" fmla="*/ 80 h 109"/>
              <a:gd name="T76" fmla="*/ 22 w 81"/>
              <a:gd name="T77" fmla="*/ 89 h 109"/>
              <a:gd name="T78" fmla="*/ 30 w 81"/>
              <a:gd name="T79" fmla="*/ 95 h 109"/>
              <a:gd name="T80" fmla="*/ 40 w 81"/>
              <a:gd name="T81" fmla="*/ 97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1" h="109">
                <a:moveTo>
                  <a:pt x="37" y="109"/>
                </a:moveTo>
                <a:cubicBezTo>
                  <a:pt x="32" y="109"/>
                  <a:pt x="27" y="108"/>
                  <a:pt x="22" y="105"/>
                </a:cubicBezTo>
                <a:cubicBezTo>
                  <a:pt x="18" y="103"/>
                  <a:pt x="14" y="100"/>
                  <a:pt x="11" y="97"/>
                </a:cubicBezTo>
                <a:cubicBezTo>
                  <a:pt x="8" y="93"/>
                  <a:pt x="5" y="89"/>
                  <a:pt x="3" y="84"/>
                </a:cubicBezTo>
                <a:cubicBezTo>
                  <a:pt x="1" y="79"/>
                  <a:pt x="0" y="74"/>
                  <a:pt x="0" y="69"/>
                </a:cubicBezTo>
                <a:cubicBezTo>
                  <a:pt x="0" y="63"/>
                  <a:pt x="1" y="58"/>
                  <a:pt x="3" y="53"/>
                </a:cubicBezTo>
                <a:cubicBezTo>
                  <a:pt x="5" y="49"/>
                  <a:pt x="7" y="44"/>
                  <a:pt x="10" y="41"/>
                </a:cubicBezTo>
                <a:cubicBezTo>
                  <a:pt x="13" y="37"/>
                  <a:pt x="17" y="34"/>
                  <a:pt x="21" y="32"/>
                </a:cubicBezTo>
                <a:cubicBezTo>
                  <a:pt x="26" y="30"/>
                  <a:pt x="30" y="29"/>
                  <a:pt x="35" y="29"/>
                </a:cubicBezTo>
                <a:cubicBezTo>
                  <a:pt x="42" y="29"/>
                  <a:pt x="47" y="30"/>
                  <a:pt x="52" y="34"/>
                </a:cubicBezTo>
                <a:cubicBezTo>
                  <a:pt x="57" y="37"/>
                  <a:pt x="61" y="41"/>
                  <a:pt x="64" y="46"/>
                </a:cubicBezTo>
                <a:cubicBezTo>
                  <a:pt x="64" y="0"/>
                  <a:pt x="64" y="0"/>
                  <a:pt x="64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91"/>
                  <a:pt x="77" y="91"/>
                  <a:pt x="77" y="91"/>
                </a:cubicBezTo>
                <a:cubicBezTo>
                  <a:pt x="77" y="94"/>
                  <a:pt x="78" y="96"/>
                  <a:pt x="81" y="96"/>
                </a:cubicBezTo>
                <a:cubicBezTo>
                  <a:pt x="81" y="107"/>
                  <a:pt x="81" y="107"/>
                  <a:pt x="81" y="107"/>
                </a:cubicBezTo>
                <a:cubicBezTo>
                  <a:pt x="79" y="107"/>
                  <a:pt x="78" y="108"/>
                  <a:pt x="77" y="108"/>
                </a:cubicBezTo>
                <a:cubicBezTo>
                  <a:pt x="77" y="108"/>
                  <a:pt x="76" y="108"/>
                  <a:pt x="75" y="108"/>
                </a:cubicBezTo>
                <a:cubicBezTo>
                  <a:pt x="72" y="108"/>
                  <a:pt x="70" y="107"/>
                  <a:pt x="68" y="105"/>
                </a:cubicBezTo>
                <a:cubicBezTo>
                  <a:pt x="66" y="103"/>
                  <a:pt x="65" y="101"/>
                  <a:pt x="65" y="99"/>
                </a:cubicBezTo>
                <a:cubicBezTo>
                  <a:pt x="65" y="93"/>
                  <a:pt x="65" y="93"/>
                  <a:pt x="65" y="93"/>
                </a:cubicBezTo>
                <a:cubicBezTo>
                  <a:pt x="62" y="98"/>
                  <a:pt x="58" y="102"/>
                  <a:pt x="53" y="104"/>
                </a:cubicBezTo>
                <a:cubicBezTo>
                  <a:pt x="48" y="107"/>
                  <a:pt x="43" y="109"/>
                  <a:pt x="37" y="109"/>
                </a:cubicBezTo>
                <a:close/>
                <a:moveTo>
                  <a:pt x="40" y="97"/>
                </a:moveTo>
                <a:cubicBezTo>
                  <a:pt x="43" y="97"/>
                  <a:pt x="45" y="97"/>
                  <a:pt x="48" y="96"/>
                </a:cubicBezTo>
                <a:cubicBezTo>
                  <a:pt x="50" y="95"/>
                  <a:pt x="52" y="94"/>
                  <a:pt x="55" y="92"/>
                </a:cubicBezTo>
                <a:cubicBezTo>
                  <a:pt x="57" y="91"/>
                  <a:pt x="59" y="89"/>
                  <a:pt x="60" y="87"/>
                </a:cubicBezTo>
                <a:cubicBezTo>
                  <a:pt x="62" y="85"/>
                  <a:pt x="63" y="83"/>
                  <a:pt x="64" y="80"/>
                </a:cubicBezTo>
                <a:cubicBezTo>
                  <a:pt x="64" y="58"/>
                  <a:pt x="64" y="58"/>
                  <a:pt x="64" y="58"/>
                </a:cubicBezTo>
                <a:cubicBezTo>
                  <a:pt x="63" y="56"/>
                  <a:pt x="61" y="53"/>
                  <a:pt x="60" y="51"/>
                </a:cubicBezTo>
                <a:cubicBezTo>
                  <a:pt x="58" y="49"/>
                  <a:pt x="56" y="47"/>
                  <a:pt x="54" y="45"/>
                </a:cubicBezTo>
                <a:cubicBezTo>
                  <a:pt x="51" y="44"/>
                  <a:pt x="49" y="42"/>
                  <a:pt x="47" y="41"/>
                </a:cubicBezTo>
                <a:cubicBezTo>
                  <a:pt x="44" y="41"/>
                  <a:pt x="42" y="40"/>
                  <a:pt x="39" y="40"/>
                </a:cubicBezTo>
                <a:cubicBezTo>
                  <a:pt x="35" y="40"/>
                  <a:pt x="32" y="41"/>
                  <a:pt x="29" y="43"/>
                </a:cubicBezTo>
                <a:cubicBezTo>
                  <a:pt x="26" y="44"/>
                  <a:pt x="23" y="46"/>
                  <a:pt x="21" y="49"/>
                </a:cubicBezTo>
                <a:cubicBezTo>
                  <a:pt x="19" y="52"/>
                  <a:pt x="17" y="55"/>
                  <a:pt x="16" y="58"/>
                </a:cubicBezTo>
                <a:cubicBezTo>
                  <a:pt x="14" y="62"/>
                  <a:pt x="14" y="65"/>
                  <a:pt x="14" y="69"/>
                </a:cubicBezTo>
                <a:cubicBezTo>
                  <a:pt x="14" y="73"/>
                  <a:pt x="15" y="76"/>
                  <a:pt x="16" y="80"/>
                </a:cubicBezTo>
                <a:cubicBezTo>
                  <a:pt x="17" y="83"/>
                  <a:pt x="19" y="86"/>
                  <a:pt x="22" y="89"/>
                </a:cubicBezTo>
                <a:cubicBezTo>
                  <a:pt x="24" y="92"/>
                  <a:pt x="27" y="94"/>
                  <a:pt x="30" y="95"/>
                </a:cubicBezTo>
                <a:cubicBezTo>
                  <a:pt x="33" y="97"/>
                  <a:pt x="37" y="97"/>
                  <a:pt x="40" y="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Freeform 135"/>
          <p:cNvSpPr>
            <a:spLocks noEditPoints="1"/>
          </p:cNvSpPr>
          <p:nvPr/>
        </p:nvSpPr>
        <p:spPr bwMode="auto">
          <a:xfrm>
            <a:off x="8496829" y="3845982"/>
            <a:ext cx="80963" cy="92075"/>
          </a:xfrm>
          <a:custGeom>
            <a:avLst/>
            <a:gdLst>
              <a:gd name="T0" fmla="*/ 25 w 71"/>
              <a:gd name="T1" fmla="*/ 80 h 80"/>
              <a:gd name="T2" fmla="*/ 15 w 71"/>
              <a:gd name="T3" fmla="*/ 78 h 80"/>
              <a:gd name="T4" fmla="*/ 7 w 71"/>
              <a:gd name="T5" fmla="*/ 73 h 80"/>
              <a:gd name="T6" fmla="*/ 2 w 71"/>
              <a:gd name="T7" fmla="*/ 65 h 80"/>
              <a:gd name="T8" fmla="*/ 0 w 71"/>
              <a:gd name="T9" fmla="*/ 56 h 80"/>
              <a:gd name="T10" fmla="*/ 2 w 71"/>
              <a:gd name="T11" fmla="*/ 46 h 80"/>
              <a:gd name="T12" fmla="*/ 9 w 71"/>
              <a:gd name="T13" fmla="*/ 39 h 80"/>
              <a:gd name="T14" fmla="*/ 19 w 71"/>
              <a:gd name="T15" fmla="*/ 34 h 80"/>
              <a:gd name="T16" fmla="*/ 32 w 71"/>
              <a:gd name="T17" fmla="*/ 32 h 80"/>
              <a:gd name="T18" fmla="*/ 43 w 71"/>
              <a:gd name="T19" fmla="*/ 33 h 80"/>
              <a:gd name="T20" fmla="*/ 54 w 71"/>
              <a:gd name="T21" fmla="*/ 36 h 80"/>
              <a:gd name="T22" fmla="*/ 54 w 71"/>
              <a:gd name="T23" fmla="*/ 30 h 80"/>
              <a:gd name="T24" fmla="*/ 48 w 71"/>
              <a:gd name="T25" fmla="*/ 15 h 80"/>
              <a:gd name="T26" fmla="*/ 33 w 71"/>
              <a:gd name="T27" fmla="*/ 9 h 80"/>
              <a:gd name="T28" fmla="*/ 9 w 71"/>
              <a:gd name="T29" fmla="*/ 18 h 80"/>
              <a:gd name="T30" fmla="*/ 4 w 71"/>
              <a:gd name="T31" fmla="*/ 10 h 80"/>
              <a:gd name="T32" fmla="*/ 34 w 71"/>
              <a:gd name="T33" fmla="*/ 0 h 80"/>
              <a:gd name="T34" fmla="*/ 58 w 71"/>
              <a:gd name="T35" fmla="*/ 8 h 80"/>
              <a:gd name="T36" fmla="*/ 66 w 71"/>
              <a:gd name="T37" fmla="*/ 31 h 80"/>
              <a:gd name="T38" fmla="*/ 66 w 71"/>
              <a:gd name="T39" fmla="*/ 62 h 80"/>
              <a:gd name="T40" fmla="*/ 71 w 71"/>
              <a:gd name="T41" fmla="*/ 67 h 80"/>
              <a:gd name="T42" fmla="*/ 71 w 71"/>
              <a:gd name="T43" fmla="*/ 78 h 80"/>
              <a:gd name="T44" fmla="*/ 67 w 71"/>
              <a:gd name="T45" fmla="*/ 79 h 80"/>
              <a:gd name="T46" fmla="*/ 64 w 71"/>
              <a:gd name="T47" fmla="*/ 79 h 80"/>
              <a:gd name="T48" fmla="*/ 58 w 71"/>
              <a:gd name="T49" fmla="*/ 76 h 80"/>
              <a:gd name="T50" fmla="*/ 56 w 71"/>
              <a:gd name="T51" fmla="*/ 71 h 80"/>
              <a:gd name="T52" fmla="*/ 55 w 71"/>
              <a:gd name="T53" fmla="*/ 66 h 80"/>
              <a:gd name="T54" fmla="*/ 42 w 71"/>
              <a:gd name="T55" fmla="*/ 76 h 80"/>
              <a:gd name="T56" fmla="*/ 25 w 71"/>
              <a:gd name="T57" fmla="*/ 80 h 80"/>
              <a:gd name="T58" fmla="*/ 29 w 71"/>
              <a:gd name="T59" fmla="*/ 70 h 80"/>
              <a:gd name="T60" fmla="*/ 42 w 71"/>
              <a:gd name="T61" fmla="*/ 67 h 80"/>
              <a:gd name="T62" fmla="*/ 51 w 71"/>
              <a:gd name="T63" fmla="*/ 60 h 80"/>
              <a:gd name="T64" fmla="*/ 54 w 71"/>
              <a:gd name="T65" fmla="*/ 55 h 80"/>
              <a:gd name="T66" fmla="*/ 54 w 71"/>
              <a:gd name="T67" fmla="*/ 43 h 80"/>
              <a:gd name="T68" fmla="*/ 34 w 71"/>
              <a:gd name="T69" fmla="*/ 40 h 80"/>
              <a:gd name="T70" fmla="*/ 18 w 71"/>
              <a:gd name="T71" fmla="*/ 44 h 80"/>
              <a:gd name="T72" fmla="*/ 12 w 71"/>
              <a:gd name="T73" fmla="*/ 55 h 80"/>
              <a:gd name="T74" fmla="*/ 13 w 71"/>
              <a:gd name="T75" fmla="*/ 61 h 80"/>
              <a:gd name="T76" fmla="*/ 17 w 71"/>
              <a:gd name="T77" fmla="*/ 66 h 80"/>
              <a:gd name="T78" fmla="*/ 22 w 71"/>
              <a:gd name="T79" fmla="*/ 69 h 80"/>
              <a:gd name="T80" fmla="*/ 29 w 71"/>
              <a:gd name="T81" fmla="*/ 7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1" h="80">
                <a:moveTo>
                  <a:pt x="25" y="80"/>
                </a:moveTo>
                <a:cubicBezTo>
                  <a:pt x="22" y="80"/>
                  <a:pt x="18" y="79"/>
                  <a:pt x="15" y="78"/>
                </a:cubicBezTo>
                <a:cubicBezTo>
                  <a:pt x="12" y="77"/>
                  <a:pt x="9" y="75"/>
                  <a:pt x="7" y="73"/>
                </a:cubicBezTo>
                <a:cubicBezTo>
                  <a:pt x="5" y="71"/>
                  <a:pt x="3" y="68"/>
                  <a:pt x="2" y="65"/>
                </a:cubicBezTo>
                <a:cubicBezTo>
                  <a:pt x="0" y="62"/>
                  <a:pt x="0" y="59"/>
                  <a:pt x="0" y="56"/>
                </a:cubicBezTo>
                <a:cubicBezTo>
                  <a:pt x="0" y="52"/>
                  <a:pt x="0" y="49"/>
                  <a:pt x="2" y="46"/>
                </a:cubicBezTo>
                <a:cubicBezTo>
                  <a:pt x="3" y="43"/>
                  <a:pt x="6" y="41"/>
                  <a:pt x="9" y="39"/>
                </a:cubicBezTo>
                <a:cubicBezTo>
                  <a:pt x="11" y="36"/>
                  <a:pt x="15" y="35"/>
                  <a:pt x="19" y="34"/>
                </a:cubicBezTo>
                <a:cubicBezTo>
                  <a:pt x="23" y="32"/>
                  <a:pt x="27" y="32"/>
                  <a:pt x="32" y="32"/>
                </a:cubicBezTo>
                <a:cubicBezTo>
                  <a:pt x="36" y="32"/>
                  <a:pt x="40" y="32"/>
                  <a:pt x="43" y="33"/>
                </a:cubicBezTo>
                <a:cubicBezTo>
                  <a:pt x="47" y="34"/>
                  <a:pt x="51" y="35"/>
                  <a:pt x="54" y="36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23"/>
                  <a:pt x="52" y="18"/>
                  <a:pt x="48" y="15"/>
                </a:cubicBezTo>
                <a:cubicBezTo>
                  <a:pt x="45" y="11"/>
                  <a:pt x="40" y="9"/>
                  <a:pt x="33" y="9"/>
                </a:cubicBezTo>
                <a:cubicBezTo>
                  <a:pt x="25" y="9"/>
                  <a:pt x="17" y="12"/>
                  <a:pt x="9" y="18"/>
                </a:cubicBezTo>
                <a:cubicBezTo>
                  <a:pt x="4" y="10"/>
                  <a:pt x="4" y="10"/>
                  <a:pt x="4" y="10"/>
                </a:cubicBezTo>
                <a:cubicBezTo>
                  <a:pt x="14" y="3"/>
                  <a:pt x="24" y="0"/>
                  <a:pt x="34" y="0"/>
                </a:cubicBezTo>
                <a:cubicBezTo>
                  <a:pt x="44" y="0"/>
                  <a:pt x="52" y="3"/>
                  <a:pt x="58" y="8"/>
                </a:cubicBezTo>
                <a:cubicBezTo>
                  <a:pt x="64" y="13"/>
                  <a:pt x="66" y="21"/>
                  <a:pt x="66" y="31"/>
                </a:cubicBezTo>
                <a:cubicBezTo>
                  <a:pt x="66" y="62"/>
                  <a:pt x="66" y="62"/>
                  <a:pt x="66" y="62"/>
                </a:cubicBezTo>
                <a:cubicBezTo>
                  <a:pt x="66" y="65"/>
                  <a:pt x="68" y="67"/>
                  <a:pt x="71" y="67"/>
                </a:cubicBezTo>
                <a:cubicBezTo>
                  <a:pt x="71" y="78"/>
                  <a:pt x="71" y="78"/>
                  <a:pt x="71" y="78"/>
                </a:cubicBezTo>
                <a:cubicBezTo>
                  <a:pt x="69" y="78"/>
                  <a:pt x="68" y="79"/>
                  <a:pt x="67" y="79"/>
                </a:cubicBezTo>
                <a:cubicBezTo>
                  <a:pt x="66" y="79"/>
                  <a:pt x="65" y="79"/>
                  <a:pt x="64" y="79"/>
                </a:cubicBezTo>
                <a:cubicBezTo>
                  <a:pt x="62" y="79"/>
                  <a:pt x="60" y="78"/>
                  <a:pt x="58" y="76"/>
                </a:cubicBezTo>
                <a:cubicBezTo>
                  <a:pt x="57" y="75"/>
                  <a:pt x="56" y="73"/>
                  <a:pt x="56" y="71"/>
                </a:cubicBezTo>
                <a:cubicBezTo>
                  <a:pt x="55" y="66"/>
                  <a:pt x="55" y="66"/>
                  <a:pt x="55" y="66"/>
                </a:cubicBezTo>
                <a:cubicBezTo>
                  <a:pt x="52" y="70"/>
                  <a:pt x="47" y="74"/>
                  <a:pt x="42" y="76"/>
                </a:cubicBezTo>
                <a:cubicBezTo>
                  <a:pt x="37" y="78"/>
                  <a:pt x="31" y="80"/>
                  <a:pt x="25" y="80"/>
                </a:cubicBezTo>
                <a:close/>
                <a:moveTo>
                  <a:pt x="29" y="70"/>
                </a:moveTo>
                <a:cubicBezTo>
                  <a:pt x="33" y="70"/>
                  <a:pt x="38" y="69"/>
                  <a:pt x="42" y="67"/>
                </a:cubicBezTo>
                <a:cubicBezTo>
                  <a:pt x="46" y="66"/>
                  <a:pt x="49" y="63"/>
                  <a:pt x="51" y="60"/>
                </a:cubicBezTo>
                <a:cubicBezTo>
                  <a:pt x="53" y="59"/>
                  <a:pt x="54" y="57"/>
                  <a:pt x="54" y="55"/>
                </a:cubicBezTo>
                <a:cubicBezTo>
                  <a:pt x="54" y="43"/>
                  <a:pt x="54" y="43"/>
                  <a:pt x="54" y="43"/>
                </a:cubicBezTo>
                <a:cubicBezTo>
                  <a:pt x="47" y="41"/>
                  <a:pt x="41" y="40"/>
                  <a:pt x="34" y="40"/>
                </a:cubicBezTo>
                <a:cubicBezTo>
                  <a:pt x="27" y="40"/>
                  <a:pt x="22" y="41"/>
                  <a:pt x="18" y="44"/>
                </a:cubicBezTo>
                <a:cubicBezTo>
                  <a:pt x="14" y="47"/>
                  <a:pt x="12" y="50"/>
                  <a:pt x="12" y="55"/>
                </a:cubicBezTo>
                <a:cubicBezTo>
                  <a:pt x="12" y="57"/>
                  <a:pt x="12" y="59"/>
                  <a:pt x="13" y="61"/>
                </a:cubicBezTo>
                <a:cubicBezTo>
                  <a:pt x="14" y="63"/>
                  <a:pt x="15" y="64"/>
                  <a:pt x="17" y="66"/>
                </a:cubicBezTo>
                <a:cubicBezTo>
                  <a:pt x="18" y="67"/>
                  <a:pt x="20" y="68"/>
                  <a:pt x="22" y="69"/>
                </a:cubicBezTo>
                <a:cubicBezTo>
                  <a:pt x="24" y="70"/>
                  <a:pt x="26" y="70"/>
                  <a:pt x="29" y="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Freeform 136"/>
          <p:cNvSpPr>
            <a:spLocks/>
          </p:cNvSpPr>
          <p:nvPr/>
        </p:nvSpPr>
        <p:spPr bwMode="auto">
          <a:xfrm>
            <a:off x="8598429" y="3812644"/>
            <a:ext cx="34925" cy="125413"/>
          </a:xfrm>
          <a:custGeom>
            <a:avLst/>
            <a:gdLst>
              <a:gd name="T0" fmla="*/ 0 w 31"/>
              <a:gd name="T1" fmla="*/ 0 h 108"/>
              <a:gd name="T2" fmla="*/ 13 w 31"/>
              <a:gd name="T3" fmla="*/ 0 h 108"/>
              <a:gd name="T4" fmla="*/ 13 w 31"/>
              <a:gd name="T5" fmla="*/ 87 h 108"/>
              <a:gd name="T6" fmla="*/ 15 w 31"/>
              <a:gd name="T7" fmla="*/ 94 h 108"/>
              <a:gd name="T8" fmla="*/ 21 w 31"/>
              <a:gd name="T9" fmla="*/ 96 h 108"/>
              <a:gd name="T10" fmla="*/ 25 w 31"/>
              <a:gd name="T11" fmla="*/ 96 h 108"/>
              <a:gd name="T12" fmla="*/ 29 w 31"/>
              <a:gd name="T13" fmla="*/ 95 h 108"/>
              <a:gd name="T14" fmla="*/ 31 w 31"/>
              <a:gd name="T15" fmla="*/ 105 h 108"/>
              <a:gd name="T16" fmla="*/ 24 w 31"/>
              <a:gd name="T17" fmla="*/ 107 h 108"/>
              <a:gd name="T18" fmla="*/ 16 w 31"/>
              <a:gd name="T19" fmla="*/ 108 h 108"/>
              <a:gd name="T20" fmla="*/ 4 w 31"/>
              <a:gd name="T21" fmla="*/ 104 h 108"/>
              <a:gd name="T22" fmla="*/ 0 w 31"/>
              <a:gd name="T23" fmla="*/ 92 h 108"/>
              <a:gd name="T24" fmla="*/ 0 w 31"/>
              <a:gd name="T25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1" h="108">
                <a:moveTo>
                  <a:pt x="0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87"/>
                  <a:pt x="13" y="87"/>
                  <a:pt x="13" y="87"/>
                </a:cubicBezTo>
                <a:cubicBezTo>
                  <a:pt x="13" y="90"/>
                  <a:pt x="13" y="92"/>
                  <a:pt x="15" y="94"/>
                </a:cubicBezTo>
                <a:cubicBezTo>
                  <a:pt x="16" y="96"/>
                  <a:pt x="19" y="96"/>
                  <a:pt x="21" y="96"/>
                </a:cubicBezTo>
                <a:cubicBezTo>
                  <a:pt x="22" y="96"/>
                  <a:pt x="24" y="96"/>
                  <a:pt x="25" y="96"/>
                </a:cubicBezTo>
                <a:cubicBezTo>
                  <a:pt x="27" y="96"/>
                  <a:pt x="28" y="95"/>
                  <a:pt x="29" y="95"/>
                </a:cubicBezTo>
                <a:cubicBezTo>
                  <a:pt x="31" y="105"/>
                  <a:pt x="31" y="105"/>
                  <a:pt x="31" y="105"/>
                </a:cubicBezTo>
                <a:cubicBezTo>
                  <a:pt x="29" y="106"/>
                  <a:pt x="27" y="107"/>
                  <a:pt x="24" y="107"/>
                </a:cubicBezTo>
                <a:cubicBezTo>
                  <a:pt x="21" y="108"/>
                  <a:pt x="18" y="108"/>
                  <a:pt x="16" y="108"/>
                </a:cubicBezTo>
                <a:cubicBezTo>
                  <a:pt x="11" y="108"/>
                  <a:pt x="7" y="107"/>
                  <a:pt x="4" y="104"/>
                </a:cubicBezTo>
                <a:cubicBezTo>
                  <a:pt x="1" y="101"/>
                  <a:pt x="0" y="97"/>
                  <a:pt x="0" y="92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Freeform 137"/>
          <p:cNvSpPr>
            <a:spLocks noEditPoints="1"/>
          </p:cNvSpPr>
          <p:nvPr/>
        </p:nvSpPr>
        <p:spPr bwMode="auto">
          <a:xfrm>
            <a:off x="8644467" y="3812644"/>
            <a:ext cx="15875" cy="123825"/>
          </a:xfrm>
          <a:custGeom>
            <a:avLst/>
            <a:gdLst>
              <a:gd name="T0" fmla="*/ 0 w 10"/>
              <a:gd name="T1" fmla="*/ 78 h 78"/>
              <a:gd name="T2" fmla="*/ 0 w 10"/>
              <a:gd name="T3" fmla="*/ 22 h 78"/>
              <a:gd name="T4" fmla="*/ 10 w 10"/>
              <a:gd name="T5" fmla="*/ 22 h 78"/>
              <a:gd name="T6" fmla="*/ 10 w 10"/>
              <a:gd name="T7" fmla="*/ 78 h 78"/>
              <a:gd name="T8" fmla="*/ 0 w 10"/>
              <a:gd name="T9" fmla="*/ 78 h 78"/>
              <a:gd name="T10" fmla="*/ 0 w 10"/>
              <a:gd name="T11" fmla="*/ 78 h 78"/>
              <a:gd name="T12" fmla="*/ 0 w 10"/>
              <a:gd name="T13" fmla="*/ 12 h 78"/>
              <a:gd name="T14" fmla="*/ 0 w 10"/>
              <a:gd name="T15" fmla="*/ 0 h 78"/>
              <a:gd name="T16" fmla="*/ 10 w 10"/>
              <a:gd name="T17" fmla="*/ 0 h 78"/>
              <a:gd name="T18" fmla="*/ 10 w 10"/>
              <a:gd name="T19" fmla="*/ 12 h 78"/>
              <a:gd name="T20" fmla="*/ 0 w 10"/>
              <a:gd name="T21" fmla="*/ 12 h 78"/>
              <a:gd name="T22" fmla="*/ 0 w 10"/>
              <a:gd name="T23" fmla="*/ 12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" h="78">
                <a:moveTo>
                  <a:pt x="0" y="78"/>
                </a:moveTo>
                <a:lnTo>
                  <a:pt x="0" y="22"/>
                </a:lnTo>
                <a:lnTo>
                  <a:pt x="10" y="22"/>
                </a:lnTo>
                <a:lnTo>
                  <a:pt x="10" y="78"/>
                </a:lnTo>
                <a:lnTo>
                  <a:pt x="0" y="78"/>
                </a:lnTo>
                <a:lnTo>
                  <a:pt x="0" y="78"/>
                </a:lnTo>
                <a:close/>
                <a:moveTo>
                  <a:pt x="0" y="12"/>
                </a:moveTo>
                <a:lnTo>
                  <a:pt x="0" y="0"/>
                </a:lnTo>
                <a:lnTo>
                  <a:pt x="10" y="0"/>
                </a:lnTo>
                <a:lnTo>
                  <a:pt x="10" y="12"/>
                </a:lnTo>
                <a:lnTo>
                  <a:pt x="0" y="12"/>
                </a:lnTo>
                <a:lnTo>
                  <a:pt x="0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Freeform 138"/>
          <p:cNvSpPr>
            <a:spLocks noEditPoints="1"/>
          </p:cNvSpPr>
          <p:nvPr/>
        </p:nvSpPr>
        <p:spPr bwMode="auto">
          <a:xfrm>
            <a:off x="8677804" y="3845982"/>
            <a:ext cx="93663" cy="125413"/>
          </a:xfrm>
          <a:custGeom>
            <a:avLst/>
            <a:gdLst>
              <a:gd name="T0" fmla="*/ 35 w 80"/>
              <a:gd name="T1" fmla="*/ 80 h 109"/>
              <a:gd name="T2" fmla="*/ 21 w 80"/>
              <a:gd name="T3" fmla="*/ 76 h 109"/>
              <a:gd name="T4" fmla="*/ 10 w 80"/>
              <a:gd name="T5" fmla="*/ 68 h 109"/>
              <a:gd name="T6" fmla="*/ 3 w 80"/>
              <a:gd name="T7" fmla="*/ 55 h 109"/>
              <a:gd name="T8" fmla="*/ 0 w 80"/>
              <a:gd name="T9" fmla="*/ 40 h 109"/>
              <a:gd name="T10" fmla="*/ 3 w 80"/>
              <a:gd name="T11" fmla="*/ 24 h 109"/>
              <a:gd name="T12" fmla="*/ 11 w 80"/>
              <a:gd name="T13" fmla="*/ 12 h 109"/>
              <a:gd name="T14" fmla="*/ 22 w 80"/>
              <a:gd name="T15" fmla="*/ 3 h 109"/>
              <a:gd name="T16" fmla="*/ 37 w 80"/>
              <a:gd name="T17" fmla="*/ 0 h 109"/>
              <a:gd name="T18" fmla="*/ 53 w 80"/>
              <a:gd name="T19" fmla="*/ 4 h 109"/>
              <a:gd name="T20" fmla="*/ 65 w 80"/>
              <a:gd name="T21" fmla="*/ 16 h 109"/>
              <a:gd name="T22" fmla="*/ 65 w 80"/>
              <a:gd name="T23" fmla="*/ 1 h 109"/>
              <a:gd name="T24" fmla="*/ 76 w 80"/>
              <a:gd name="T25" fmla="*/ 1 h 109"/>
              <a:gd name="T26" fmla="*/ 76 w 80"/>
              <a:gd name="T27" fmla="*/ 93 h 109"/>
              <a:gd name="T28" fmla="*/ 80 w 80"/>
              <a:gd name="T29" fmla="*/ 98 h 109"/>
              <a:gd name="T30" fmla="*/ 80 w 80"/>
              <a:gd name="T31" fmla="*/ 109 h 109"/>
              <a:gd name="T32" fmla="*/ 74 w 80"/>
              <a:gd name="T33" fmla="*/ 109 h 109"/>
              <a:gd name="T34" fmla="*/ 66 w 80"/>
              <a:gd name="T35" fmla="*/ 106 h 109"/>
              <a:gd name="T36" fmla="*/ 63 w 80"/>
              <a:gd name="T37" fmla="*/ 99 h 109"/>
              <a:gd name="T38" fmla="*/ 63 w 80"/>
              <a:gd name="T39" fmla="*/ 63 h 109"/>
              <a:gd name="T40" fmla="*/ 35 w 80"/>
              <a:gd name="T41" fmla="*/ 80 h 109"/>
              <a:gd name="T42" fmla="*/ 39 w 80"/>
              <a:gd name="T43" fmla="*/ 68 h 109"/>
              <a:gd name="T44" fmla="*/ 54 w 80"/>
              <a:gd name="T45" fmla="*/ 64 h 109"/>
              <a:gd name="T46" fmla="*/ 63 w 80"/>
              <a:gd name="T47" fmla="*/ 52 h 109"/>
              <a:gd name="T48" fmla="*/ 63 w 80"/>
              <a:gd name="T49" fmla="*/ 30 h 109"/>
              <a:gd name="T50" fmla="*/ 60 w 80"/>
              <a:gd name="T51" fmla="*/ 23 h 109"/>
              <a:gd name="T52" fmla="*/ 55 w 80"/>
              <a:gd name="T53" fmla="*/ 17 h 109"/>
              <a:gd name="T54" fmla="*/ 47 w 80"/>
              <a:gd name="T55" fmla="*/ 13 h 109"/>
              <a:gd name="T56" fmla="*/ 40 w 80"/>
              <a:gd name="T57" fmla="*/ 11 h 109"/>
              <a:gd name="T58" fmla="*/ 29 w 80"/>
              <a:gd name="T59" fmla="*/ 14 h 109"/>
              <a:gd name="T60" fmla="*/ 21 w 80"/>
              <a:gd name="T61" fmla="*/ 20 h 109"/>
              <a:gd name="T62" fmla="*/ 16 w 80"/>
              <a:gd name="T63" fmla="*/ 29 h 109"/>
              <a:gd name="T64" fmla="*/ 14 w 80"/>
              <a:gd name="T65" fmla="*/ 40 h 109"/>
              <a:gd name="T66" fmla="*/ 16 w 80"/>
              <a:gd name="T67" fmla="*/ 51 h 109"/>
              <a:gd name="T68" fmla="*/ 21 w 80"/>
              <a:gd name="T69" fmla="*/ 60 h 109"/>
              <a:gd name="T70" fmla="*/ 29 w 80"/>
              <a:gd name="T71" fmla="*/ 66 h 109"/>
              <a:gd name="T72" fmla="*/ 39 w 80"/>
              <a:gd name="T73" fmla="*/ 68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0" h="109">
                <a:moveTo>
                  <a:pt x="35" y="80"/>
                </a:moveTo>
                <a:cubicBezTo>
                  <a:pt x="30" y="80"/>
                  <a:pt x="25" y="79"/>
                  <a:pt x="21" y="76"/>
                </a:cubicBezTo>
                <a:cubicBezTo>
                  <a:pt x="17" y="74"/>
                  <a:pt x="13" y="71"/>
                  <a:pt x="10" y="68"/>
                </a:cubicBezTo>
                <a:cubicBezTo>
                  <a:pt x="7" y="64"/>
                  <a:pt x="5" y="60"/>
                  <a:pt x="3" y="55"/>
                </a:cubicBezTo>
                <a:cubicBezTo>
                  <a:pt x="1" y="50"/>
                  <a:pt x="0" y="45"/>
                  <a:pt x="0" y="40"/>
                </a:cubicBezTo>
                <a:cubicBezTo>
                  <a:pt x="0" y="34"/>
                  <a:pt x="1" y="29"/>
                  <a:pt x="3" y="24"/>
                </a:cubicBezTo>
                <a:cubicBezTo>
                  <a:pt x="5" y="20"/>
                  <a:pt x="8" y="15"/>
                  <a:pt x="11" y="12"/>
                </a:cubicBezTo>
                <a:cubicBezTo>
                  <a:pt x="14" y="8"/>
                  <a:pt x="18" y="5"/>
                  <a:pt x="22" y="3"/>
                </a:cubicBezTo>
                <a:cubicBezTo>
                  <a:pt x="27" y="1"/>
                  <a:pt x="32" y="0"/>
                  <a:pt x="37" y="0"/>
                </a:cubicBezTo>
                <a:cubicBezTo>
                  <a:pt x="43" y="0"/>
                  <a:pt x="48" y="1"/>
                  <a:pt x="53" y="4"/>
                </a:cubicBezTo>
                <a:cubicBezTo>
                  <a:pt x="58" y="7"/>
                  <a:pt x="62" y="11"/>
                  <a:pt x="65" y="16"/>
                </a:cubicBezTo>
                <a:cubicBezTo>
                  <a:pt x="65" y="1"/>
                  <a:pt x="65" y="1"/>
                  <a:pt x="65" y="1"/>
                </a:cubicBezTo>
                <a:cubicBezTo>
                  <a:pt x="76" y="1"/>
                  <a:pt x="76" y="1"/>
                  <a:pt x="76" y="1"/>
                </a:cubicBezTo>
                <a:cubicBezTo>
                  <a:pt x="76" y="93"/>
                  <a:pt x="76" y="93"/>
                  <a:pt x="76" y="93"/>
                </a:cubicBezTo>
                <a:cubicBezTo>
                  <a:pt x="76" y="96"/>
                  <a:pt x="78" y="98"/>
                  <a:pt x="80" y="98"/>
                </a:cubicBezTo>
                <a:cubicBezTo>
                  <a:pt x="80" y="109"/>
                  <a:pt x="80" y="109"/>
                  <a:pt x="80" y="109"/>
                </a:cubicBezTo>
                <a:cubicBezTo>
                  <a:pt x="78" y="109"/>
                  <a:pt x="76" y="109"/>
                  <a:pt x="74" y="109"/>
                </a:cubicBezTo>
                <a:cubicBezTo>
                  <a:pt x="71" y="109"/>
                  <a:pt x="68" y="108"/>
                  <a:pt x="66" y="106"/>
                </a:cubicBezTo>
                <a:cubicBezTo>
                  <a:pt x="64" y="104"/>
                  <a:pt x="63" y="102"/>
                  <a:pt x="63" y="99"/>
                </a:cubicBezTo>
                <a:cubicBezTo>
                  <a:pt x="63" y="63"/>
                  <a:pt x="63" y="63"/>
                  <a:pt x="63" y="63"/>
                </a:cubicBezTo>
                <a:cubicBezTo>
                  <a:pt x="56" y="74"/>
                  <a:pt x="47" y="80"/>
                  <a:pt x="35" y="80"/>
                </a:cubicBezTo>
                <a:close/>
                <a:moveTo>
                  <a:pt x="39" y="68"/>
                </a:moveTo>
                <a:cubicBezTo>
                  <a:pt x="45" y="68"/>
                  <a:pt x="50" y="67"/>
                  <a:pt x="54" y="64"/>
                </a:cubicBezTo>
                <a:cubicBezTo>
                  <a:pt x="58" y="60"/>
                  <a:pt x="61" y="57"/>
                  <a:pt x="63" y="52"/>
                </a:cubicBezTo>
                <a:cubicBezTo>
                  <a:pt x="63" y="30"/>
                  <a:pt x="63" y="30"/>
                  <a:pt x="63" y="30"/>
                </a:cubicBezTo>
                <a:cubicBezTo>
                  <a:pt x="63" y="27"/>
                  <a:pt x="62" y="25"/>
                  <a:pt x="60" y="23"/>
                </a:cubicBezTo>
                <a:cubicBezTo>
                  <a:pt x="59" y="20"/>
                  <a:pt x="57" y="18"/>
                  <a:pt x="55" y="17"/>
                </a:cubicBezTo>
                <a:cubicBezTo>
                  <a:pt x="52" y="15"/>
                  <a:pt x="50" y="14"/>
                  <a:pt x="47" y="13"/>
                </a:cubicBezTo>
                <a:cubicBezTo>
                  <a:pt x="45" y="12"/>
                  <a:pt x="42" y="11"/>
                  <a:pt x="40" y="11"/>
                </a:cubicBezTo>
                <a:cubicBezTo>
                  <a:pt x="36" y="11"/>
                  <a:pt x="32" y="12"/>
                  <a:pt x="29" y="14"/>
                </a:cubicBezTo>
                <a:cubicBezTo>
                  <a:pt x="26" y="15"/>
                  <a:pt x="23" y="17"/>
                  <a:pt x="21" y="20"/>
                </a:cubicBezTo>
                <a:cubicBezTo>
                  <a:pt x="19" y="23"/>
                  <a:pt x="17" y="26"/>
                  <a:pt x="16" y="29"/>
                </a:cubicBezTo>
                <a:cubicBezTo>
                  <a:pt x="14" y="33"/>
                  <a:pt x="14" y="36"/>
                  <a:pt x="14" y="40"/>
                </a:cubicBezTo>
                <a:cubicBezTo>
                  <a:pt x="14" y="44"/>
                  <a:pt x="14" y="47"/>
                  <a:pt x="16" y="51"/>
                </a:cubicBezTo>
                <a:cubicBezTo>
                  <a:pt x="17" y="54"/>
                  <a:pt x="19" y="57"/>
                  <a:pt x="21" y="60"/>
                </a:cubicBezTo>
                <a:cubicBezTo>
                  <a:pt x="23" y="63"/>
                  <a:pt x="26" y="65"/>
                  <a:pt x="29" y="66"/>
                </a:cubicBezTo>
                <a:cubicBezTo>
                  <a:pt x="32" y="68"/>
                  <a:pt x="36" y="68"/>
                  <a:pt x="39" y="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Freeform 139"/>
          <p:cNvSpPr>
            <a:spLocks/>
          </p:cNvSpPr>
          <p:nvPr/>
        </p:nvSpPr>
        <p:spPr bwMode="auto">
          <a:xfrm>
            <a:off x="8790517" y="3847569"/>
            <a:ext cx="80963" cy="90488"/>
          </a:xfrm>
          <a:custGeom>
            <a:avLst/>
            <a:gdLst>
              <a:gd name="T0" fmla="*/ 24 w 71"/>
              <a:gd name="T1" fmla="*/ 79 h 79"/>
              <a:gd name="T2" fmla="*/ 6 w 71"/>
              <a:gd name="T3" fmla="*/ 71 h 79"/>
              <a:gd name="T4" fmla="*/ 0 w 71"/>
              <a:gd name="T5" fmla="*/ 46 h 79"/>
              <a:gd name="T6" fmla="*/ 0 w 71"/>
              <a:gd name="T7" fmla="*/ 0 h 79"/>
              <a:gd name="T8" fmla="*/ 13 w 71"/>
              <a:gd name="T9" fmla="*/ 0 h 79"/>
              <a:gd name="T10" fmla="*/ 13 w 71"/>
              <a:gd name="T11" fmla="*/ 44 h 79"/>
              <a:gd name="T12" fmla="*/ 29 w 71"/>
              <a:gd name="T13" fmla="*/ 67 h 79"/>
              <a:gd name="T14" fmla="*/ 44 w 71"/>
              <a:gd name="T15" fmla="*/ 62 h 79"/>
              <a:gd name="T16" fmla="*/ 54 w 71"/>
              <a:gd name="T17" fmla="*/ 48 h 79"/>
              <a:gd name="T18" fmla="*/ 54 w 71"/>
              <a:gd name="T19" fmla="*/ 0 h 79"/>
              <a:gd name="T20" fmla="*/ 67 w 71"/>
              <a:gd name="T21" fmla="*/ 0 h 79"/>
              <a:gd name="T22" fmla="*/ 67 w 71"/>
              <a:gd name="T23" fmla="*/ 61 h 79"/>
              <a:gd name="T24" fmla="*/ 71 w 71"/>
              <a:gd name="T25" fmla="*/ 66 h 79"/>
              <a:gd name="T26" fmla="*/ 71 w 71"/>
              <a:gd name="T27" fmla="*/ 77 h 79"/>
              <a:gd name="T28" fmla="*/ 68 w 71"/>
              <a:gd name="T29" fmla="*/ 78 h 79"/>
              <a:gd name="T30" fmla="*/ 65 w 71"/>
              <a:gd name="T31" fmla="*/ 78 h 79"/>
              <a:gd name="T32" fmla="*/ 59 w 71"/>
              <a:gd name="T33" fmla="*/ 75 h 79"/>
              <a:gd name="T34" fmla="*/ 56 w 71"/>
              <a:gd name="T35" fmla="*/ 70 h 79"/>
              <a:gd name="T36" fmla="*/ 56 w 71"/>
              <a:gd name="T37" fmla="*/ 61 h 79"/>
              <a:gd name="T38" fmla="*/ 42 w 71"/>
              <a:gd name="T39" fmla="*/ 74 h 79"/>
              <a:gd name="T40" fmla="*/ 24 w 71"/>
              <a:gd name="T41" fmla="*/ 7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1" h="79">
                <a:moveTo>
                  <a:pt x="24" y="79"/>
                </a:moveTo>
                <a:cubicBezTo>
                  <a:pt x="16" y="79"/>
                  <a:pt x="10" y="76"/>
                  <a:pt x="6" y="71"/>
                </a:cubicBezTo>
                <a:cubicBezTo>
                  <a:pt x="2" y="65"/>
                  <a:pt x="0" y="57"/>
                  <a:pt x="0" y="46"/>
                </a:cubicBezTo>
                <a:cubicBezTo>
                  <a:pt x="0" y="0"/>
                  <a:pt x="0" y="0"/>
                  <a:pt x="0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60"/>
                  <a:pt x="18" y="67"/>
                  <a:pt x="29" y="67"/>
                </a:cubicBezTo>
                <a:cubicBezTo>
                  <a:pt x="34" y="67"/>
                  <a:pt x="39" y="66"/>
                  <a:pt x="44" y="62"/>
                </a:cubicBezTo>
                <a:cubicBezTo>
                  <a:pt x="49" y="59"/>
                  <a:pt x="52" y="54"/>
                  <a:pt x="54" y="48"/>
                </a:cubicBezTo>
                <a:cubicBezTo>
                  <a:pt x="54" y="0"/>
                  <a:pt x="54" y="0"/>
                  <a:pt x="54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7" y="61"/>
                  <a:pt x="67" y="61"/>
                  <a:pt x="67" y="61"/>
                </a:cubicBezTo>
                <a:cubicBezTo>
                  <a:pt x="67" y="64"/>
                  <a:pt x="69" y="66"/>
                  <a:pt x="71" y="66"/>
                </a:cubicBezTo>
                <a:cubicBezTo>
                  <a:pt x="71" y="77"/>
                  <a:pt x="71" y="77"/>
                  <a:pt x="71" y="77"/>
                </a:cubicBezTo>
                <a:cubicBezTo>
                  <a:pt x="70" y="77"/>
                  <a:pt x="69" y="78"/>
                  <a:pt x="68" y="78"/>
                </a:cubicBezTo>
                <a:cubicBezTo>
                  <a:pt x="67" y="78"/>
                  <a:pt x="66" y="78"/>
                  <a:pt x="65" y="78"/>
                </a:cubicBezTo>
                <a:cubicBezTo>
                  <a:pt x="63" y="78"/>
                  <a:pt x="61" y="77"/>
                  <a:pt x="59" y="75"/>
                </a:cubicBezTo>
                <a:cubicBezTo>
                  <a:pt x="57" y="74"/>
                  <a:pt x="56" y="72"/>
                  <a:pt x="56" y="70"/>
                </a:cubicBezTo>
                <a:cubicBezTo>
                  <a:pt x="56" y="61"/>
                  <a:pt x="56" y="61"/>
                  <a:pt x="56" y="61"/>
                </a:cubicBezTo>
                <a:cubicBezTo>
                  <a:pt x="53" y="66"/>
                  <a:pt x="48" y="71"/>
                  <a:pt x="42" y="74"/>
                </a:cubicBezTo>
                <a:cubicBezTo>
                  <a:pt x="37" y="77"/>
                  <a:pt x="31" y="79"/>
                  <a:pt x="24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Freeform 140"/>
          <p:cNvSpPr>
            <a:spLocks noEditPoints="1"/>
          </p:cNvSpPr>
          <p:nvPr/>
        </p:nvSpPr>
        <p:spPr bwMode="auto">
          <a:xfrm>
            <a:off x="8885767" y="3845982"/>
            <a:ext cx="82550" cy="92075"/>
          </a:xfrm>
          <a:custGeom>
            <a:avLst/>
            <a:gdLst>
              <a:gd name="T0" fmla="*/ 26 w 71"/>
              <a:gd name="T1" fmla="*/ 80 h 80"/>
              <a:gd name="T2" fmla="*/ 16 w 71"/>
              <a:gd name="T3" fmla="*/ 78 h 80"/>
              <a:gd name="T4" fmla="*/ 7 w 71"/>
              <a:gd name="T5" fmla="*/ 73 h 80"/>
              <a:gd name="T6" fmla="*/ 2 w 71"/>
              <a:gd name="T7" fmla="*/ 65 h 80"/>
              <a:gd name="T8" fmla="*/ 0 w 71"/>
              <a:gd name="T9" fmla="*/ 56 h 80"/>
              <a:gd name="T10" fmla="*/ 2 w 71"/>
              <a:gd name="T11" fmla="*/ 46 h 80"/>
              <a:gd name="T12" fmla="*/ 9 w 71"/>
              <a:gd name="T13" fmla="*/ 39 h 80"/>
              <a:gd name="T14" fmla="*/ 19 w 71"/>
              <a:gd name="T15" fmla="*/ 34 h 80"/>
              <a:gd name="T16" fmla="*/ 32 w 71"/>
              <a:gd name="T17" fmla="*/ 32 h 80"/>
              <a:gd name="T18" fmla="*/ 44 w 71"/>
              <a:gd name="T19" fmla="*/ 33 h 80"/>
              <a:gd name="T20" fmla="*/ 54 w 71"/>
              <a:gd name="T21" fmla="*/ 36 h 80"/>
              <a:gd name="T22" fmla="*/ 54 w 71"/>
              <a:gd name="T23" fmla="*/ 30 h 80"/>
              <a:gd name="T24" fmla="*/ 49 w 71"/>
              <a:gd name="T25" fmla="*/ 15 h 80"/>
              <a:gd name="T26" fmla="*/ 33 w 71"/>
              <a:gd name="T27" fmla="*/ 9 h 80"/>
              <a:gd name="T28" fmla="*/ 9 w 71"/>
              <a:gd name="T29" fmla="*/ 18 h 80"/>
              <a:gd name="T30" fmla="*/ 5 w 71"/>
              <a:gd name="T31" fmla="*/ 10 h 80"/>
              <a:gd name="T32" fmla="*/ 35 w 71"/>
              <a:gd name="T33" fmla="*/ 0 h 80"/>
              <a:gd name="T34" fmla="*/ 58 w 71"/>
              <a:gd name="T35" fmla="*/ 8 h 80"/>
              <a:gd name="T36" fmla="*/ 67 w 71"/>
              <a:gd name="T37" fmla="*/ 31 h 80"/>
              <a:gd name="T38" fmla="*/ 67 w 71"/>
              <a:gd name="T39" fmla="*/ 62 h 80"/>
              <a:gd name="T40" fmla="*/ 71 w 71"/>
              <a:gd name="T41" fmla="*/ 67 h 80"/>
              <a:gd name="T42" fmla="*/ 71 w 71"/>
              <a:gd name="T43" fmla="*/ 78 h 80"/>
              <a:gd name="T44" fmla="*/ 68 w 71"/>
              <a:gd name="T45" fmla="*/ 79 h 80"/>
              <a:gd name="T46" fmla="*/ 65 w 71"/>
              <a:gd name="T47" fmla="*/ 79 h 80"/>
              <a:gd name="T48" fmla="*/ 59 w 71"/>
              <a:gd name="T49" fmla="*/ 76 h 80"/>
              <a:gd name="T50" fmla="*/ 56 w 71"/>
              <a:gd name="T51" fmla="*/ 71 h 80"/>
              <a:gd name="T52" fmla="*/ 56 w 71"/>
              <a:gd name="T53" fmla="*/ 66 h 80"/>
              <a:gd name="T54" fmla="*/ 43 w 71"/>
              <a:gd name="T55" fmla="*/ 76 h 80"/>
              <a:gd name="T56" fmla="*/ 26 w 71"/>
              <a:gd name="T57" fmla="*/ 80 h 80"/>
              <a:gd name="T58" fmla="*/ 29 w 71"/>
              <a:gd name="T59" fmla="*/ 70 h 80"/>
              <a:gd name="T60" fmla="*/ 42 w 71"/>
              <a:gd name="T61" fmla="*/ 67 h 80"/>
              <a:gd name="T62" fmla="*/ 51 w 71"/>
              <a:gd name="T63" fmla="*/ 60 h 80"/>
              <a:gd name="T64" fmla="*/ 54 w 71"/>
              <a:gd name="T65" fmla="*/ 55 h 80"/>
              <a:gd name="T66" fmla="*/ 54 w 71"/>
              <a:gd name="T67" fmla="*/ 43 h 80"/>
              <a:gd name="T68" fmla="*/ 34 w 71"/>
              <a:gd name="T69" fmla="*/ 40 h 80"/>
              <a:gd name="T70" fmla="*/ 18 w 71"/>
              <a:gd name="T71" fmla="*/ 44 h 80"/>
              <a:gd name="T72" fmla="*/ 12 w 71"/>
              <a:gd name="T73" fmla="*/ 55 h 80"/>
              <a:gd name="T74" fmla="*/ 14 w 71"/>
              <a:gd name="T75" fmla="*/ 61 h 80"/>
              <a:gd name="T76" fmla="*/ 17 w 71"/>
              <a:gd name="T77" fmla="*/ 66 h 80"/>
              <a:gd name="T78" fmla="*/ 22 w 71"/>
              <a:gd name="T79" fmla="*/ 69 h 80"/>
              <a:gd name="T80" fmla="*/ 29 w 71"/>
              <a:gd name="T81" fmla="*/ 7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1" h="80">
                <a:moveTo>
                  <a:pt x="26" y="80"/>
                </a:moveTo>
                <a:cubicBezTo>
                  <a:pt x="22" y="80"/>
                  <a:pt x="19" y="79"/>
                  <a:pt x="16" y="78"/>
                </a:cubicBezTo>
                <a:cubicBezTo>
                  <a:pt x="12" y="77"/>
                  <a:pt x="10" y="75"/>
                  <a:pt x="7" y="73"/>
                </a:cubicBezTo>
                <a:cubicBezTo>
                  <a:pt x="5" y="71"/>
                  <a:pt x="3" y="68"/>
                  <a:pt x="2" y="65"/>
                </a:cubicBezTo>
                <a:cubicBezTo>
                  <a:pt x="1" y="62"/>
                  <a:pt x="0" y="59"/>
                  <a:pt x="0" y="56"/>
                </a:cubicBezTo>
                <a:cubicBezTo>
                  <a:pt x="0" y="52"/>
                  <a:pt x="1" y="49"/>
                  <a:pt x="2" y="46"/>
                </a:cubicBezTo>
                <a:cubicBezTo>
                  <a:pt x="4" y="43"/>
                  <a:pt x="6" y="41"/>
                  <a:pt x="9" y="39"/>
                </a:cubicBezTo>
                <a:cubicBezTo>
                  <a:pt x="12" y="36"/>
                  <a:pt x="15" y="35"/>
                  <a:pt x="19" y="34"/>
                </a:cubicBezTo>
                <a:cubicBezTo>
                  <a:pt x="23" y="32"/>
                  <a:pt x="28" y="32"/>
                  <a:pt x="32" y="32"/>
                </a:cubicBezTo>
                <a:cubicBezTo>
                  <a:pt x="36" y="32"/>
                  <a:pt x="40" y="32"/>
                  <a:pt x="44" y="33"/>
                </a:cubicBezTo>
                <a:cubicBezTo>
                  <a:pt x="48" y="34"/>
                  <a:pt x="51" y="35"/>
                  <a:pt x="54" y="36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23"/>
                  <a:pt x="52" y="18"/>
                  <a:pt x="49" y="15"/>
                </a:cubicBezTo>
                <a:cubicBezTo>
                  <a:pt x="45" y="11"/>
                  <a:pt x="40" y="9"/>
                  <a:pt x="33" y="9"/>
                </a:cubicBezTo>
                <a:cubicBezTo>
                  <a:pt x="26" y="9"/>
                  <a:pt x="18" y="12"/>
                  <a:pt x="9" y="18"/>
                </a:cubicBezTo>
                <a:cubicBezTo>
                  <a:pt x="5" y="10"/>
                  <a:pt x="5" y="10"/>
                  <a:pt x="5" y="10"/>
                </a:cubicBezTo>
                <a:cubicBezTo>
                  <a:pt x="15" y="3"/>
                  <a:pt x="25" y="0"/>
                  <a:pt x="35" y="0"/>
                </a:cubicBezTo>
                <a:cubicBezTo>
                  <a:pt x="45" y="0"/>
                  <a:pt x="53" y="3"/>
                  <a:pt x="58" y="8"/>
                </a:cubicBezTo>
                <a:cubicBezTo>
                  <a:pt x="64" y="13"/>
                  <a:pt x="67" y="21"/>
                  <a:pt x="67" y="31"/>
                </a:cubicBezTo>
                <a:cubicBezTo>
                  <a:pt x="67" y="62"/>
                  <a:pt x="67" y="62"/>
                  <a:pt x="67" y="62"/>
                </a:cubicBezTo>
                <a:cubicBezTo>
                  <a:pt x="67" y="65"/>
                  <a:pt x="68" y="67"/>
                  <a:pt x="71" y="67"/>
                </a:cubicBezTo>
                <a:cubicBezTo>
                  <a:pt x="71" y="78"/>
                  <a:pt x="71" y="78"/>
                  <a:pt x="71" y="78"/>
                </a:cubicBezTo>
                <a:cubicBezTo>
                  <a:pt x="70" y="78"/>
                  <a:pt x="68" y="79"/>
                  <a:pt x="68" y="79"/>
                </a:cubicBezTo>
                <a:cubicBezTo>
                  <a:pt x="67" y="79"/>
                  <a:pt x="66" y="79"/>
                  <a:pt x="65" y="79"/>
                </a:cubicBezTo>
                <a:cubicBezTo>
                  <a:pt x="62" y="79"/>
                  <a:pt x="60" y="78"/>
                  <a:pt x="59" y="76"/>
                </a:cubicBezTo>
                <a:cubicBezTo>
                  <a:pt x="57" y="75"/>
                  <a:pt x="56" y="73"/>
                  <a:pt x="56" y="71"/>
                </a:cubicBezTo>
                <a:cubicBezTo>
                  <a:pt x="56" y="66"/>
                  <a:pt x="56" y="66"/>
                  <a:pt x="56" y="66"/>
                </a:cubicBezTo>
                <a:cubicBezTo>
                  <a:pt x="52" y="70"/>
                  <a:pt x="48" y="74"/>
                  <a:pt x="43" y="76"/>
                </a:cubicBezTo>
                <a:cubicBezTo>
                  <a:pt x="37" y="78"/>
                  <a:pt x="32" y="80"/>
                  <a:pt x="26" y="80"/>
                </a:cubicBezTo>
                <a:close/>
                <a:moveTo>
                  <a:pt x="29" y="70"/>
                </a:moveTo>
                <a:cubicBezTo>
                  <a:pt x="34" y="70"/>
                  <a:pt x="38" y="69"/>
                  <a:pt x="42" y="67"/>
                </a:cubicBezTo>
                <a:cubicBezTo>
                  <a:pt x="46" y="66"/>
                  <a:pt x="49" y="63"/>
                  <a:pt x="51" y="60"/>
                </a:cubicBezTo>
                <a:cubicBezTo>
                  <a:pt x="53" y="59"/>
                  <a:pt x="54" y="57"/>
                  <a:pt x="54" y="55"/>
                </a:cubicBezTo>
                <a:cubicBezTo>
                  <a:pt x="54" y="43"/>
                  <a:pt x="54" y="43"/>
                  <a:pt x="54" y="43"/>
                </a:cubicBezTo>
                <a:cubicBezTo>
                  <a:pt x="48" y="41"/>
                  <a:pt x="41" y="40"/>
                  <a:pt x="34" y="40"/>
                </a:cubicBezTo>
                <a:cubicBezTo>
                  <a:pt x="28" y="40"/>
                  <a:pt x="22" y="41"/>
                  <a:pt x="18" y="44"/>
                </a:cubicBezTo>
                <a:cubicBezTo>
                  <a:pt x="14" y="47"/>
                  <a:pt x="12" y="50"/>
                  <a:pt x="12" y="55"/>
                </a:cubicBezTo>
                <a:cubicBezTo>
                  <a:pt x="12" y="57"/>
                  <a:pt x="13" y="59"/>
                  <a:pt x="14" y="61"/>
                </a:cubicBezTo>
                <a:cubicBezTo>
                  <a:pt x="14" y="63"/>
                  <a:pt x="16" y="64"/>
                  <a:pt x="17" y="66"/>
                </a:cubicBezTo>
                <a:cubicBezTo>
                  <a:pt x="19" y="67"/>
                  <a:pt x="20" y="68"/>
                  <a:pt x="22" y="69"/>
                </a:cubicBezTo>
                <a:cubicBezTo>
                  <a:pt x="25" y="70"/>
                  <a:pt x="27" y="70"/>
                  <a:pt x="29" y="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Freeform 141"/>
          <p:cNvSpPr>
            <a:spLocks/>
          </p:cNvSpPr>
          <p:nvPr/>
        </p:nvSpPr>
        <p:spPr bwMode="auto">
          <a:xfrm>
            <a:off x="8987367" y="3845982"/>
            <a:ext cx="133350" cy="90488"/>
          </a:xfrm>
          <a:custGeom>
            <a:avLst/>
            <a:gdLst>
              <a:gd name="T0" fmla="*/ 116 w 116"/>
              <a:gd name="T1" fmla="*/ 78 h 78"/>
              <a:gd name="T2" fmla="*/ 103 w 116"/>
              <a:gd name="T3" fmla="*/ 78 h 78"/>
              <a:gd name="T4" fmla="*/ 103 w 116"/>
              <a:gd name="T5" fmla="*/ 35 h 78"/>
              <a:gd name="T6" fmla="*/ 99 w 116"/>
              <a:gd name="T7" fmla="*/ 17 h 78"/>
              <a:gd name="T8" fmla="*/ 87 w 116"/>
              <a:gd name="T9" fmla="*/ 12 h 78"/>
              <a:gd name="T10" fmla="*/ 73 w 116"/>
              <a:gd name="T11" fmla="*/ 17 h 78"/>
              <a:gd name="T12" fmla="*/ 64 w 116"/>
              <a:gd name="T13" fmla="*/ 32 h 78"/>
              <a:gd name="T14" fmla="*/ 64 w 116"/>
              <a:gd name="T15" fmla="*/ 78 h 78"/>
              <a:gd name="T16" fmla="*/ 51 w 116"/>
              <a:gd name="T17" fmla="*/ 78 h 78"/>
              <a:gd name="T18" fmla="*/ 51 w 116"/>
              <a:gd name="T19" fmla="*/ 35 h 78"/>
              <a:gd name="T20" fmla="*/ 47 w 116"/>
              <a:gd name="T21" fmla="*/ 17 h 78"/>
              <a:gd name="T22" fmla="*/ 36 w 116"/>
              <a:gd name="T23" fmla="*/ 12 h 78"/>
              <a:gd name="T24" fmla="*/ 22 w 116"/>
              <a:gd name="T25" fmla="*/ 17 h 78"/>
              <a:gd name="T26" fmla="*/ 13 w 116"/>
              <a:gd name="T27" fmla="*/ 32 h 78"/>
              <a:gd name="T28" fmla="*/ 13 w 116"/>
              <a:gd name="T29" fmla="*/ 78 h 78"/>
              <a:gd name="T30" fmla="*/ 0 w 116"/>
              <a:gd name="T31" fmla="*/ 78 h 78"/>
              <a:gd name="T32" fmla="*/ 0 w 116"/>
              <a:gd name="T33" fmla="*/ 1 h 78"/>
              <a:gd name="T34" fmla="*/ 11 w 116"/>
              <a:gd name="T35" fmla="*/ 1 h 78"/>
              <a:gd name="T36" fmla="*/ 11 w 116"/>
              <a:gd name="T37" fmla="*/ 18 h 78"/>
              <a:gd name="T38" fmla="*/ 24 w 116"/>
              <a:gd name="T39" fmla="*/ 5 h 78"/>
              <a:gd name="T40" fmla="*/ 41 w 116"/>
              <a:gd name="T41" fmla="*/ 0 h 78"/>
              <a:gd name="T42" fmla="*/ 56 w 116"/>
              <a:gd name="T43" fmla="*/ 5 h 78"/>
              <a:gd name="T44" fmla="*/ 63 w 116"/>
              <a:gd name="T45" fmla="*/ 19 h 78"/>
              <a:gd name="T46" fmla="*/ 92 w 116"/>
              <a:gd name="T47" fmla="*/ 0 h 78"/>
              <a:gd name="T48" fmla="*/ 104 w 116"/>
              <a:gd name="T49" fmla="*/ 2 h 78"/>
              <a:gd name="T50" fmla="*/ 111 w 116"/>
              <a:gd name="T51" fmla="*/ 9 h 78"/>
              <a:gd name="T52" fmla="*/ 115 w 116"/>
              <a:gd name="T53" fmla="*/ 19 h 78"/>
              <a:gd name="T54" fmla="*/ 116 w 116"/>
              <a:gd name="T55" fmla="*/ 32 h 78"/>
              <a:gd name="T56" fmla="*/ 116 w 116"/>
              <a:gd name="T57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16" h="78">
                <a:moveTo>
                  <a:pt x="116" y="78"/>
                </a:moveTo>
                <a:cubicBezTo>
                  <a:pt x="103" y="78"/>
                  <a:pt x="103" y="78"/>
                  <a:pt x="103" y="78"/>
                </a:cubicBezTo>
                <a:cubicBezTo>
                  <a:pt x="103" y="35"/>
                  <a:pt x="103" y="35"/>
                  <a:pt x="103" y="35"/>
                </a:cubicBezTo>
                <a:cubicBezTo>
                  <a:pt x="103" y="27"/>
                  <a:pt x="101" y="21"/>
                  <a:pt x="99" y="17"/>
                </a:cubicBezTo>
                <a:cubicBezTo>
                  <a:pt x="96" y="13"/>
                  <a:pt x="92" y="12"/>
                  <a:pt x="87" y="12"/>
                </a:cubicBezTo>
                <a:cubicBezTo>
                  <a:pt x="82" y="12"/>
                  <a:pt x="77" y="13"/>
                  <a:pt x="73" y="17"/>
                </a:cubicBezTo>
                <a:cubicBezTo>
                  <a:pt x="69" y="21"/>
                  <a:pt x="66" y="26"/>
                  <a:pt x="64" y="32"/>
                </a:cubicBezTo>
                <a:cubicBezTo>
                  <a:pt x="64" y="78"/>
                  <a:pt x="64" y="78"/>
                  <a:pt x="64" y="78"/>
                </a:cubicBezTo>
                <a:cubicBezTo>
                  <a:pt x="51" y="78"/>
                  <a:pt x="51" y="78"/>
                  <a:pt x="51" y="78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27"/>
                  <a:pt x="50" y="21"/>
                  <a:pt x="47" y="17"/>
                </a:cubicBezTo>
                <a:cubicBezTo>
                  <a:pt x="45" y="13"/>
                  <a:pt x="41" y="12"/>
                  <a:pt x="36" y="12"/>
                </a:cubicBezTo>
                <a:cubicBezTo>
                  <a:pt x="31" y="12"/>
                  <a:pt x="26" y="13"/>
                  <a:pt x="22" y="17"/>
                </a:cubicBezTo>
                <a:cubicBezTo>
                  <a:pt x="17" y="21"/>
                  <a:pt x="14" y="26"/>
                  <a:pt x="13" y="32"/>
                </a:cubicBezTo>
                <a:cubicBezTo>
                  <a:pt x="13" y="78"/>
                  <a:pt x="13" y="78"/>
                  <a:pt x="13" y="78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1"/>
                  <a:pt x="0" y="1"/>
                  <a:pt x="0" y="1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18"/>
                  <a:pt x="11" y="18"/>
                  <a:pt x="11" y="18"/>
                </a:cubicBezTo>
                <a:cubicBezTo>
                  <a:pt x="15" y="12"/>
                  <a:pt x="19" y="8"/>
                  <a:pt x="24" y="5"/>
                </a:cubicBezTo>
                <a:cubicBezTo>
                  <a:pt x="29" y="1"/>
                  <a:pt x="34" y="0"/>
                  <a:pt x="41" y="0"/>
                </a:cubicBezTo>
                <a:cubicBezTo>
                  <a:pt x="47" y="0"/>
                  <a:pt x="52" y="2"/>
                  <a:pt x="56" y="5"/>
                </a:cubicBezTo>
                <a:cubicBezTo>
                  <a:pt x="60" y="9"/>
                  <a:pt x="62" y="13"/>
                  <a:pt x="63" y="19"/>
                </a:cubicBezTo>
                <a:cubicBezTo>
                  <a:pt x="70" y="6"/>
                  <a:pt x="80" y="0"/>
                  <a:pt x="92" y="0"/>
                </a:cubicBezTo>
                <a:cubicBezTo>
                  <a:pt x="97" y="0"/>
                  <a:pt x="101" y="1"/>
                  <a:pt x="104" y="2"/>
                </a:cubicBezTo>
                <a:cubicBezTo>
                  <a:pt x="107" y="4"/>
                  <a:pt x="109" y="6"/>
                  <a:pt x="111" y="9"/>
                </a:cubicBezTo>
                <a:cubicBezTo>
                  <a:pt x="112" y="12"/>
                  <a:pt x="114" y="15"/>
                  <a:pt x="115" y="19"/>
                </a:cubicBezTo>
                <a:cubicBezTo>
                  <a:pt x="115" y="23"/>
                  <a:pt x="116" y="28"/>
                  <a:pt x="116" y="32"/>
                </a:cubicBezTo>
                <a:cubicBezTo>
                  <a:pt x="116" y="78"/>
                  <a:pt x="116" y="78"/>
                  <a:pt x="116" y="7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Freeform 142"/>
          <p:cNvSpPr>
            <a:spLocks/>
          </p:cNvSpPr>
          <p:nvPr/>
        </p:nvSpPr>
        <p:spPr bwMode="auto">
          <a:xfrm>
            <a:off x="9185804" y="3847569"/>
            <a:ext cx="82550" cy="90488"/>
          </a:xfrm>
          <a:custGeom>
            <a:avLst/>
            <a:gdLst>
              <a:gd name="T0" fmla="*/ 25 w 72"/>
              <a:gd name="T1" fmla="*/ 79 h 79"/>
              <a:gd name="T2" fmla="*/ 7 w 72"/>
              <a:gd name="T3" fmla="*/ 71 h 79"/>
              <a:gd name="T4" fmla="*/ 0 w 72"/>
              <a:gd name="T5" fmla="*/ 46 h 79"/>
              <a:gd name="T6" fmla="*/ 0 w 72"/>
              <a:gd name="T7" fmla="*/ 0 h 79"/>
              <a:gd name="T8" fmla="*/ 13 w 72"/>
              <a:gd name="T9" fmla="*/ 0 h 79"/>
              <a:gd name="T10" fmla="*/ 13 w 72"/>
              <a:gd name="T11" fmla="*/ 44 h 79"/>
              <a:gd name="T12" fmla="*/ 30 w 72"/>
              <a:gd name="T13" fmla="*/ 67 h 79"/>
              <a:gd name="T14" fmla="*/ 45 w 72"/>
              <a:gd name="T15" fmla="*/ 62 h 79"/>
              <a:gd name="T16" fmla="*/ 55 w 72"/>
              <a:gd name="T17" fmla="*/ 48 h 79"/>
              <a:gd name="T18" fmla="*/ 55 w 72"/>
              <a:gd name="T19" fmla="*/ 0 h 79"/>
              <a:gd name="T20" fmla="*/ 68 w 72"/>
              <a:gd name="T21" fmla="*/ 0 h 79"/>
              <a:gd name="T22" fmla="*/ 68 w 72"/>
              <a:gd name="T23" fmla="*/ 61 h 79"/>
              <a:gd name="T24" fmla="*/ 72 w 72"/>
              <a:gd name="T25" fmla="*/ 66 h 79"/>
              <a:gd name="T26" fmla="*/ 72 w 72"/>
              <a:gd name="T27" fmla="*/ 77 h 79"/>
              <a:gd name="T28" fmla="*/ 69 w 72"/>
              <a:gd name="T29" fmla="*/ 78 h 79"/>
              <a:gd name="T30" fmla="*/ 66 w 72"/>
              <a:gd name="T31" fmla="*/ 78 h 79"/>
              <a:gd name="T32" fmla="*/ 60 w 72"/>
              <a:gd name="T33" fmla="*/ 75 h 79"/>
              <a:gd name="T34" fmla="*/ 57 w 72"/>
              <a:gd name="T35" fmla="*/ 70 h 79"/>
              <a:gd name="T36" fmla="*/ 57 w 72"/>
              <a:gd name="T37" fmla="*/ 61 h 79"/>
              <a:gd name="T38" fmla="*/ 43 w 72"/>
              <a:gd name="T39" fmla="*/ 74 h 79"/>
              <a:gd name="T40" fmla="*/ 25 w 72"/>
              <a:gd name="T41" fmla="*/ 7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2" h="79">
                <a:moveTo>
                  <a:pt x="25" y="79"/>
                </a:moveTo>
                <a:cubicBezTo>
                  <a:pt x="17" y="79"/>
                  <a:pt x="11" y="76"/>
                  <a:pt x="7" y="71"/>
                </a:cubicBezTo>
                <a:cubicBezTo>
                  <a:pt x="3" y="65"/>
                  <a:pt x="0" y="57"/>
                  <a:pt x="0" y="46"/>
                </a:cubicBezTo>
                <a:cubicBezTo>
                  <a:pt x="0" y="0"/>
                  <a:pt x="0" y="0"/>
                  <a:pt x="0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60"/>
                  <a:pt x="19" y="67"/>
                  <a:pt x="30" y="67"/>
                </a:cubicBezTo>
                <a:cubicBezTo>
                  <a:pt x="35" y="67"/>
                  <a:pt x="40" y="66"/>
                  <a:pt x="45" y="62"/>
                </a:cubicBezTo>
                <a:cubicBezTo>
                  <a:pt x="49" y="59"/>
                  <a:pt x="53" y="54"/>
                  <a:pt x="55" y="48"/>
                </a:cubicBezTo>
                <a:cubicBezTo>
                  <a:pt x="55" y="0"/>
                  <a:pt x="55" y="0"/>
                  <a:pt x="55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61"/>
                  <a:pt x="68" y="61"/>
                  <a:pt x="68" y="61"/>
                </a:cubicBezTo>
                <a:cubicBezTo>
                  <a:pt x="68" y="64"/>
                  <a:pt x="70" y="66"/>
                  <a:pt x="72" y="66"/>
                </a:cubicBezTo>
                <a:cubicBezTo>
                  <a:pt x="72" y="77"/>
                  <a:pt x="72" y="77"/>
                  <a:pt x="72" y="77"/>
                </a:cubicBezTo>
                <a:cubicBezTo>
                  <a:pt x="71" y="77"/>
                  <a:pt x="70" y="78"/>
                  <a:pt x="69" y="78"/>
                </a:cubicBezTo>
                <a:cubicBezTo>
                  <a:pt x="68" y="78"/>
                  <a:pt x="67" y="78"/>
                  <a:pt x="66" y="78"/>
                </a:cubicBezTo>
                <a:cubicBezTo>
                  <a:pt x="64" y="78"/>
                  <a:pt x="62" y="77"/>
                  <a:pt x="60" y="75"/>
                </a:cubicBezTo>
                <a:cubicBezTo>
                  <a:pt x="58" y="74"/>
                  <a:pt x="57" y="72"/>
                  <a:pt x="57" y="70"/>
                </a:cubicBezTo>
                <a:cubicBezTo>
                  <a:pt x="57" y="61"/>
                  <a:pt x="57" y="61"/>
                  <a:pt x="57" y="61"/>
                </a:cubicBezTo>
                <a:cubicBezTo>
                  <a:pt x="54" y="66"/>
                  <a:pt x="49" y="71"/>
                  <a:pt x="43" y="74"/>
                </a:cubicBezTo>
                <a:cubicBezTo>
                  <a:pt x="38" y="77"/>
                  <a:pt x="32" y="79"/>
                  <a:pt x="25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Freeform 143"/>
          <p:cNvSpPr>
            <a:spLocks/>
          </p:cNvSpPr>
          <p:nvPr/>
        </p:nvSpPr>
        <p:spPr bwMode="auto">
          <a:xfrm>
            <a:off x="9288992" y="3812644"/>
            <a:ext cx="36513" cy="125413"/>
          </a:xfrm>
          <a:custGeom>
            <a:avLst/>
            <a:gdLst>
              <a:gd name="T0" fmla="*/ 0 w 32"/>
              <a:gd name="T1" fmla="*/ 0 h 108"/>
              <a:gd name="T2" fmla="*/ 13 w 32"/>
              <a:gd name="T3" fmla="*/ 0 h 108"/>
              <a:gd name="T4" fmla="*/ 13 w 32"/>
              <a:gd name="T5" fmla="*/ 87 h 108"/>
              <a:gd name="T6" fmla="*/ 15 w 32"/>
              <a:gd name="T7" fmla="*/ 94 h 108"/>
              <a:gd name="T8" fmla="*/ 22 w 32"/>
              <a:gd name="T9" fmla="*/ 96 h 108"/>
              <a:gd name="T10" fmla="*/ 26 w 32"/>
              <a:gd name="T11" fmla="*/ 96 h 108"/>
              <a:gd name="T12" fmla="*/ 30 w 32"/>
              <a:gd name="T13" fmla="*/ 95 h 108"/>
              <a:gd name="T14" fmla="*/ 32 w 32"/>
              <a:gd name="T15" fmla="*/ 105 h 108"/>
              <a:gd name="T16" fmla="*/ 24 w 32"/>
              <a:gd name="T17" fmla="*/ 107 h 108"/>
              <a:gd name="T18" fmla="*/ 16 w 32"/>
              <a:gd name="T19" fmla="*/ 108 h 108"/>
              <a:gd name="T20" fmla="*/ 5 w 32"/>
              <a:gd name="T21" fmla="*/ 104 h 108"/>
              <a:gd name="T22" fmla="*/ 0 w 32"/>
              <a:gd name="T23" fmla="*/ 92 h 108"/>
              <a:gd name="T24" fmla="*/ 0 w 32"/>
              <a:gd name="T25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2" h="108">
                <a:moveTo>
                  <a:pt x="0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87"/>
                  <a:pt x="13" y="87"/>
                  <a:pt x="13" y="87"/>
                </a:cubicBezTo>
                <a:cubicBezTo>
                  <a:pt x="13" y="90"/>
                  <a:pt x="14" y="92"/>
                  <a:pt x="15" y="94"/>
                </a:cubicBezTo>
                <a:cubicBezTo>
                  <a:pt x="17" y="96"/>
                  <a:pt x="19" y="96"/>
                  <a:pt x="22" y="96"/>
                </a:cubicBezTo>
                <a:cubicBezTo>
                  <a:pt x="23" y="96"/>
                  <a:pt x="24" y="96"/>
                  <a:pt x="26" y="96"/>
                </a:cubicBezTo>
                <a:cubicBezTo>
                  <a:pt x="27" y="96"/>
                  <a:pt x="29" y="95"/>
                  <a:pt x="30" y="95"/>
                </a:cubicBezTo>
                <a:cubicBezTo>
                  <a:pt x="32" y="105"/>
                  <a:pt x="32" y="105"/>
                  <a:pt x="32" y="105"/>
                </a:cubicBezTo>
                <a:cubicBezTo>
                  <a:pt x="30" y="106"/>
                  <a:pt x="27" y="107"/>
                  <a:pt x="24" y="107"/>
                </a:cubicBezTo>
                <a:cubicBezTo>
                  <a:pt x="21" y="108"/>
                  <a:pt x="19" y="108"/>
                  <a:pt x="16" y="108"/>
                </a:cubicBezTo>
                <a:cubicBezTo>
                  <a:pt x="11" y="108"/>
                  <a:pt x="7" y="107"/>
                  <a:pt x="5" y="104"/>
                </a:cubicBezTo>
                <a:cubicBezTo>
                  <a:pt x="2" y="101"/>
                  <a:pt x="0" y="97"/>
                  <a:pt x="0" y="92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Freeform 144"/>
          <p:cNvSpPr>
            <a:spLocks/>
          </p:cNvSpPr>
          <p:nvPr/>
        </p:nvSpPr>
        <p:spPr bwMode="auto">
          <a:xfrm>
            <a:off x="9328679" y="3818994"/>
            <a:ext cx="53975" cy="119063"/>
          </a:xfrm>
          <a:custGeom>
            <a:avLst/>
            <a:gdLst>
              <a:gd name="T0" fmla="*/ 47 w 47"/>
              <a:gd name="T1" fmla="*/ 98 h 103"/>
              <a:gd name="T2" fmla="*/ 44 w 47"/>
              <a:gd name="T3" fmla="*/ 100 h 103"/>
              <a:gd name="T4" fmla="*/ 39 w 47"/>
              <a:gd name="T5" fmla="*/ 101 h 103"/>
              <a:gd name="T6" fmla="*/ 34 w 47"/>
              <a:gd name="T7" fmla="*/ 103 h 103"/>
              <a:gd name="T8" fmla="*/ 28 w 47"/>
              <a:gd name="T9" fmla="*/ 103 h 103"/>
              <a:gd name="T10" fmla="*/ 16 w 47"/>
              <a:gd name="T11" fmla="*/ 99 h 103"/>
              <a:gd name="T12" fmla="*/ 11 w 47"/>
              <a:gd name="T13" fmla="*/ 87 h 103"/>
              <a:gd name="T14" fmla="*/ 11 w 47"/>
              <a:gd name="T15" fmla="*/ 35 h 103"/>
              <a:gd name="T16" fmla="*/ 0 w 47"/>
              <a:gd name="T17" fmla="*/ 35 h 103"/>
              <a:gd name="T18" fmla="*/ 0 w 47"/>
              <a:gd name="T19" fmla="*/ 25 h 103"/>
              <a:gd name="T20" fmla="*/ 11 w 47"/>
              <a:gd name="T21" fmla="*/ 25 h 103"/>
              <a:gd name="T22" fmla="*/ 11 w 47"/>
              <a:gd name="T23" fmla="*/ 0 h 103"/>
              <a:gd name="T24" fmla="*/ 24 w 47"/>
              <a:gd name="T25" fmla="*/ 0 h 103"/>
              <a:gd name="T26" fmla="*/ 24 w 47"/>
              <a:gd name="T27" fmla="*/ 25 h 103"/>
              <a:gd name="T28" fmla="*/ 41 w 47"/>
              <a:gd name="T29" fmla="*/ 25 h 103"/>
              <a:gd name="T30" fmla="*/ 41 w 47"/>
              <a:gd name="T31" fmla="*/ 35 h 103"/>
              <a:gd name="T32" fmla="*/ 24 w 47"/>
              <a:gd name="T33" fmla="*/ 35 h 103"/>
              <a:gd name="T34" fmla="*/ 24 w 47"/>
              <a:gd name="T35" fmla="*/ 83 h 103"/>
              <a:gd name="T36" fmla="*/ 27 w 47"/>
              <a:gd name="T37" fmla="*/ 89 h 103"/>
              <a:gd name="T38" fmla="*/ 32 w 47"/>
              <a:gd name="T39" fmla="*/ 91 h 103"/>
              <a:gd name="T40" fmla="*/ 39 w 47"/>
              <a:gd name="T41" fmla="*/ 90 h 103"/>
              <a:gd name="T42" fmla="*/ 44 w 47"/>
              <a:gd name="T43" fmla="*/ 88 h 103"/>
              <a:gd name="T44" fmla="*/ 47 w 47"/>
              <a:gd name="T45" fmla="*/ 98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7" h="103">
                <a:moveTo>
                  <a:pt x="47" y="98"/>
                </a:moveTo>
                <a:cubicBezTo>
                  <a:pt x="46" y="99"/>
                  <a:pt x="45" y="99"/>
                  <a:pt x="44" y="100"/>
                </a:cubicBezTo>
                <a:cubicBezTo>
                  <a:pt x="43" y="100"/>
                  <a:pt x="41" y="101"/>
                  <a:pt x="39" y="101"/>
                </a:cubicBezTo>
                <a:cubicBezTo>
                  <a:pt x="38" y="102"/>
                  <a:pt x="36" y="102"/>
                  <a:pt x="34" y="103"/>
                </a:cubicBezTo>
                <a:cubicBezTo>
                  <a:pt x="32" y="103"/>
                  <a:pt x="30" y="103"/>
                  <a:pt x="28" y="103"/>
                </a:cubicBezTo>
                <a:cubicBezTo>
                  <a:pt x="23" y="103"/>
                  <a:pt x="19" y="102"/>
                  <a:pt x="16" y="99"/>
                </a:cubicBezTo>
                <a:cubicBezTo>
                  <a:pt x="12" y="97"/>
                  <a:pt x="11" y="93"/>
                  <a:pt x="11" y="87"/>
                </a:cubicBezTo>
                <a:cubicBezTo>
                  <a:pt x="11" y="35"/>
                  <a:pt x="11" y="35"/>
                  <a:pt x="11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25"/>
                  <a:pt x="0" y="25"/>
                  <a:pt x="0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0"/>
                  <a:pt x="11" y="0"/>
                  <a:pt x="11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25"/>
                  <a:pt x="24" y="25"/>
                  <a:pt x="24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35"/>
                  <a:pt x="41" y="35"/>
                  <a:pt x="41" y="35"/>
                </a:cubicBezTo>
                <a:cubicBezTo>
                  <a:pt x="24" y="35"/>
                  <a:pt x="24" y="35"/>
                  <a:pt x="24" y="35"/>
                </a:cubicBezTo>
                <a:cubicBezTo>
                  <a:pt x="24" y="83"/>
                  <a:pt x="24" y="83"/>
                  <a:pt x="24" y="83"/>
                </a:cubicBezTo>
                <a:cubicBezTo>
                  <a:pt x="24" y="86"/>
                  <a:pt x="25" y="88"/>
                  <a:pt x="27" y="89"/>
                </a:cubicBezTo>
                <a:cubicBezTo>
                  <a:pt x="28" y="91"/>
                  <a:pt x="30" y="91"/>
                  <a:pt x="32" y="91"/>
                </a:cubicBezTo>
                <a:cubicBezTo>
                  <a:pt x="35" y="91"/>
                  <a:pt x="37" y="91"/>
                  <a:pt x="39" y="90"/>
                </a:cubicBezTo>
                <a:cubicBezTo>
                  <a:pt x="42" y="89"/>
                  <a:pt x="43" y="89"/>
                  <a:pt x="44" y="88"/>
                </a:cubicBezTo>
                <a:cubicBezTo>
                  <a:pt x="47" y="98"/>
                  <a:pt x="47" y="98"/>
                  <a:pt x="47" y="9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Freeform 145"/>
          <p:cNvSpPr>
            <a:spLocks/>
          </p:cNvSpPr>
          <p:nvPr/>
        </p:nvSpPr>
        <p:spPr bwMode="auto">
          <a:xfrm>
            <a:off x="9396942" y="3847569"/>
            <a:ext cx="47625" cy="88900"/>
          </a:xfrm>
          <a:custGeom>
            <a:avLst/>
            <a:gdLst>
              <a:gd name="T0" fmla="*/ 41 w 41"/>
              <a:gd name="T1" fmla="*/ 12 h 77"/>
              <a:gd name="T2" fmla="*/ 23 w 41"/>
              <a:gd name="T3" fmla="*/ 17 h 77"/>
              <a:gd name="T4" fmla="*/ 13 w 41"/>
              <a:gd name="T5" fmla="*/ 30 h 77"/>
              <a:gd name="T6" fmla="*/ 13 w 41"/>
              <a:gd name="T7" fmla="*/ 77 h 77"/>
              <a:gd name="T8" fmla="*/ 0 w 41"/>
              <a:gd name="T9" fmla="*/ 77 h 77"/>
              <a:gd name="T10" fmla="*/ 0 w 41"/>
              <a:gd name="T11" fmla="*/ 0 h 77"/>
              <a:gd name="T12" fmla="*/ 12 w 41"/>
              <a:gd name="T13" fmla="*/ 0 h 77"/>
              <a:gd name="T14" fmla="*/ 12 w 41"/>
              <a:gd name="T15" fmla="*/ 18 h 77"/>
              <a:gd name="T16" fmla="*/ 23 w 41"/>
              <a:gd name="T17" fmla="*/ 5 h 77"/>
              <a:gd name="T18" fmla="*/ 36 w 41"/>
              <a:gd name="T19" fmla="*/ 0 h 77"/>
              <a:gd name="T20" fmla="*/ 39 w 41"/>
              <a:gd name="T21" fmla="*/ 0 h 77"/>
              <a:gd name="T22" fmla="*/ 41 w 41"/>
              <a:gd name="T23" fmla="*/ 0 h 77"/>
              <a:gd name="T24" fmla="*/ 41 w 41"/>
              <a:gd name="T25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1" h="77">
                <a:moveTo>
                  <a:pt x="41" y="12"/>
                </a:moveTo>
                <a:cubicBezTo>
                  <a:pt x="34" y="12"/>
                  <a:pt x="28" y="13"/>
                  <a:pt x="23" y="17"/>
                </a:cubicBezTo>
                <a:cubicBezTo>
                  <a:pt x="19" y="20"/>
                  <a:pt x="15" y="24"/>
                  <a:pt x="13" y="30"/>
                </a:cubicBezTo>
                <a:cubicBezTo>
                  <a:pt x="13" y="77"/>
                  <a:pt x="13" y="77"/>
                  <a:pt x="13" y="77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0"/>
                  <a:pt x="0" y="0"/>
                  <a:pt x="0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18"/>
                  <a:pt x="12" y="18"/>
                  <a:pt x="12" y="18"/>
                </a:cubicBezTo>
                <a:cubicBezTo>
                  <a:pt x="15" y="13"/>
                  <a:pt x="18" y="8"/>
                  <a:pt x="23" y="5"/>
                </a:cubicBezTo>
                <a:cubicBezTo>
                  <a:pt x="27" y="2"/>
                  <a:pt x="31" y="0"/>
                  <a:pt x="36" y="0"/>
                </a:cubicBezTo>
                <a:cubicBezTo>
                  <a:pt x="37" y="0"/>
                  <a:pt x="38" y="0"/>
                  <a:pt x="39" y="0"/>
                </a:cubicBezTo>
                <a:cubicBezTo>
                  <a:pt x="40" y="0"/>
                  <a:pt x="40" y="0"/>
                  <a:pt x="41" y="0"/>
                </a:cubicBezTo>
                <a:cubicBezTo>
                  <a:pt x="41" y="12"/>
                  <a:pt x="41" y="12"/>
                  <a:pt x="41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Freeform 146"/>
          <p:cNvSpPr>
            <a:spLocks noEditPoints="1"/>
          </p:cNvSpPr>
          <p:nvPr/>
        </p:nvSpPr>
        <p:spPr bwMode="auto">
          <a:xfrm>
            <a:off x="9458854" y="3812644"/>
            <a:ext cx="14288" cy="123825"/>
          </a:xfrm>
          <a:custGeom>
            <a:avLst/>
            <a:gdLst>
              <a:gd name="T0" fmla="*/ 0 w 9"/>
              <a:gd name="T1" fmla="*/ 78 h 78"/>
              <a:gd name="T2" fmla="*/ 0 w 9"/>
              <a:gd name="T3" fmla="*/ 22 h 78"/>
              <a:gd name="T4" fmla="*/ 9 w 9"/>
              <a:gd name="T5" fmla="*/ 22 h 78"/>
              <a:gd name="T6" fmla="*/ 9 w 9"/>
              <a:gd name="T7" fmla="*/ 78 h 78"/>
              <a:gd name="T8" fmla="*/ 0 w 9"/>
              <a:gd name="T9" fmla="*/ 78 h 78"/>
              <a:gd name="T10" fmla="*/ 0 w 9"/>
              <a:gd name="T11" fmla="*/ 78 h 78"/>
              <a:gd name="T12" fmla="*/ 0 w 9"/>
              <a:gd name="T13" fmla="*/ 12 h 78"/>
              <a:gd name="T14" fmla="*/ 0 w 9"/>
              <a:gd name="T15" fmla="*/ 0 h 78"/>
              <a:gd name="T16" fmla="*/ 9 w 9"/>
              <a:gd name="T17" fmla="*/ 0 h 78"/>
              <a:gd name="T18" fmla="*/ 9 w 9"/>
              <a:gd name="T19" fmla="*/ 12 h 78"/>
              <a:gd name="T20" fmla="*/ 0 w 9"/>
              <a:gd name="T21" fmla="*/ 12 h 78"/>
              <a:gd name="T22" fmla="*/ 0 w 9"/>
              <a:gd name="T23" fmla="*/ 12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" h="78">
                <a:moveTo>
                  <a:pt x="0" y="78"/>
                </a:moveTo>
                <a:lnTo>
                  <a:pt x="0" y="22"/>
                </a:lnTo>
                <a:lnTo>
                  <a:pt x="9" y="22"/>
                </a:lnTo>
                <a:lnTo>
                  <a:pt x="9" y="78"/>
                </a:lnTo>
                <a:lnTo>
                  <a:pt x="0" y="78"/>
                </a:lnTo>
                <a:lnTo>
                  <a:pt x="0" y="78"/>
                </a:lnTo>
                <a:close/>
                <a:moveTo>
                  <a:pt x="0" y="12"/>
                </a:moveTo>
                <a:lnTo>
                  <a:pt x="0" y="0"/>
                </a:lnTo>
                <a:lnTo>
                  <a:pt x="9" y="0"/>
                </a:lnTo>
                <a:lnTo>
                  <a:pt x="9" y="12"/>
                </a:lnTo>
                <a:lnTo>
                  <a:pt x="0" y="12"/>
                </a:lnTo>
                <a:lnTo>
                  <a:pt x="0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Freeform 147"/>
          <p:cNvSpPr>
            <a:spLocks/>
          </p:cNvSpPr>
          <p:nvPr/>
        </p:nvSpPr>
        <p:spPr bwMode="auto">
          <a:xfrm>
            <a:off x="9492192" y="3845982"/>
            <a:ext cx="82550" cy="92075"/>
          </a:xfrm>
          <a:custGeom>
            <a:avLst/>
            <a:gdLst>
              <a:gd name="T0" fmla="*/ 0 w 72"/>
              <a:gd name="T1" fmla="*/ 40 h 80"/>
              <a:gd name="T2" fmla="*/ 3 w 72"/>
              <a:gd name="T3" fmla="*/ 24 h 80"/>
              <a:gd name="T4" fmla="*/ 11 w 72"/>
              <a:gd name="T5" fmla="*/ 12 h 80"/>
              <a:gd name="T6" fmla="*/ 23 w 72"/>
              <a:gd name="T7" fmla="*/ 3 h 80"/>
              <a:gd name="T8" fmla="*/ 39 w 72"/>
              <a:gd name="T9" fmla="*/ 0 h 80"/>
              <a:gd name="T10" fmla="*/ 59 w 72"/>
              <a:gd name="T11" fmla="*/ 5 h 80"/>
              <a:gd name="T12" fmla="*/ 72 w 72"/>
              <a:gd name="T13" fmla="*/ 19 h 80"/>
              <a:gd name="T14" fmla="*/ 59 w 72"/>
              <a:gd name="T15" fmla="*/ 23 h 80"/>
              <a:gd name="T16" fmla="*/ 51 w 72"/>
              <a:gd name="T17" fmla="*/ 14 h 80"/>
              <a:gd name="T18" fmla="*/ 39 w 72"/>
              <a:gd name="T19" fmla="*/ 11 h 80"/>
              <a:gd name="T20" fmla="*/ 29 w 72"/>
              <a:gd name="T21" fmla="*/ 13 h 80"/>
              <a:gd name="T22" fmla="*/ 21 w 72"/>
              <a:gd name="T23" fmla="*/ 19 h 80"/>
              <a:gd name="T24" fmla="*/ 16 w 72"/>
              <a:gd name="T25" fmla="*/ 28 h 80"/>
              <a:gd name="T26" fmla="*/ 14 w 72"/>
              <a:gd name="T27" fmla="*/ 40 h 80"/>
              <a:gd name="T28" fmla="*/ 16 w 72"/>
              <a:gd name="T29" fmla="*/ 51 h 80"/>
              <a:gd name="T30" fmla="*/ 21 w 72"/>
              <a:gd name="T31" fmla="*/ 60 h 80"/>
              <a:gd name="T32" fmla="*/ 29 w 72"/>
              <a:gd name="T33" fmla="*/ 66 h 80"/>
              <a:gd name="T34" fmla="*/ 39 w 72"/>
              <a:gd name="T35" fmla="*/ 68 h 80"/>
              <a:gd name="T36" fmla="*/ 46 w 72"/>
              <a:gd name="T37" fmla="*/ 67 h 80"/>
              <a:gd name="T38" fmla="*/ 52 w 72"/>
              <a:gd name="T39" fmla="*/ 65 h 80"/>
              <a:gd name="T40" fmla="*/ 57 w 72"/>
              <a:gd name="T41" fmla="*/ 61 h 80"/>
              <a:gd name="T42" fmla="*/ 60 w 72"/>
              <a:gd name="T43" fmla="*/ 57 h 80"/>
              <a:gd name="T44" fmla="*/ 72 w 72"/>
              <a:gd name="T45" fmla="*/ 60 h 80"/>
              <a:gd name="T46" fmla="*/ 67 w 72"/>
              <a:gd name="T47" fmla="*/ 68 h 80"/>
              <a:gd name="T48" fmla="*/ 60 w 72"/>
              <a:gd name="T49" fmla="*/ 74 h 80"/>
              <a:gd name="T50" fmla="*/ 50 w 72"/>
              <a:gd name="T51" fmla="*/ 78 h 80"/>
              <a:gd name="T52" fmla="*/ 39 w 72"/>
              <a:gd name="T53" fmla="*/ 80 h 80"/>
              <a:gd name="T54" fmla="*/ 24 w 72"/>
              <a:gd name="T55" fmla="*/ 76 h 80"/>
              <a:gd name="T56" fmla="*/ 11 w 72"/>
              <a:gd name="T57" fmla="*/ 68 h 80"/>
              <a:gd name="T58" fmla="*/ 3 w 72"/>
              <a:gd name="T59" fmla="*/ 55 h 80"/>
              <a:gd name="T60" fmla="*/ 0 w 72"/>
              <a:gd name="T61" fmla="*/ 4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2" h="80">
                <a:moveTo>
                  <a:pt x="0" y="40"/>
                </a:moveTo>
                <a:cubicBezTo>
                  <a:pt x="0" y="34"/>
                  <a:pt x="1" y="29"/>
                  <a:pt x="3" y="24"/>
                </a:cubicBezTo>
                <a:cubicBezTo>
                  <a:pt x="5" y="19"/>
                  <a:pt x="8" y="15"/>
                  <a:pt x="11" y="12"/>
                </a:cubicBezTo>
                <a:cubicBezTo>
                  <a:pt x="14" y="8"/>
                  <a:pt x="19" y="5"/>
                  <a:pt x="23" y="3"/>
                </a:cubicBezTo>
                <a:cubicBezTo>
                  <a:pt x="28" y="1"/>
                  <a:pt x="33" y="0"/>
                  <a:pt x="39" y="0"/>
                </a:cubicBezTo>
                <a:cubicBezTo>
                  <a:pt x="47" y="0"/>
                  <a:pt x="54" y="2"/>
                  <a:pt x="59" y="5"/>
                </a:cubicBezTo>
                <a:cubicBezTo>
                  <a:pt x="65" y="8"/>
                  <a:pt x="69" y="13"/>
                  <a:pt x="72" y="19"/>
                </a:cubicBezTo>
                <a:cubicBezTo>
                  <a:pt x="59" y="23"/>
                  <a:pt x="59" y="23"/>
                  <a:pt x="59" y="23"/>
                </a:cubicBezTo>
                <a:cubicBezTo>
                  <a:pt x="57" y="19"/>
                  <a:pt x="54" y="16"/>
                  <a:pt x="51" y="14"/>
                </a:cubicBezTo>
                <a:cubicBezTo>
                  <a:pt x="47" y="12"/>
                  <a:pt x="43" y="11"/>
                  <a:pt x="39" y="11"/>
                </a:cubicBezTo>
                <a:cubicBezTo>
                  <a:pt x="36" y="11"/>
                  <a:pt x="32" y="12"/>
                  <a:pt x="29" y="13"/>
                </a:cubicBezTo>
                <a:cubicBezTo>
                  <a:pt x="26" y="15"/>
                  <a:pt x="23" y="17"/>
                  <a:pt x="21" y="19"/>
                </a:cubicBezTo>
                <a:cubicBezTo>
                  <a:pt x="19" y="22"/>
                  <a:pt x="17" y="25"/>
                  <a:pt x="16" y="28"/>
                </a:cubicBezTo>
                <a:cubicBezTo>
                  <a:pt x="14" y="32"/>
                  <a:pt x="14" y="35"/>
                  <a:pt x="14" y="40"/>
                </a:cubicBezTo>
                <a:cubicBezTo>
                  <a:pt x="14" y="44"/>
                  <a:pt x="14" y="47"/>
                  <a:pt x="16" y="51"/>
                </a:cubicBezTo>
                <a:cubicBezTo>
                  <a:pt x="17" y="54"/>
                  <a:pt x="19" y="58"/>
                  <a:pt x="21" y="60"/>
                </a:cubicBezTo>
                <a:cubicBezTo>
                  <a:pt x="23" y="63"/>
                  <a:pt x="26" y="65"/>
                  <a:pt x="29" y="66"/>
                </a:cubicBezTo>
                <a:cubicBezTo>
                  <a:pt x="32" y="68"/>
                  <a:pt x="36" y="68"/>
                  <a:pt x="39" y="68"/>
                </a:cubicBezTo>
                <a:cubicBezTo>
                  <a:pt x="41" y="68"/>
                  <a:pt x="44" y="68"/>
                  <a:pt x="46" y="67"/>
                </a:cubicBezTo>
                <a:cubicBezTo>
                  <a:pt x="48" y="67"/>
                  <a:pt x="50" y="66"/>
                  <a:pt x="52" y="65"/>
                </a:cubicBezTo>
                <a:cubicBezTo>
                  <a:pt x="54" y="64"/>
                  <a:pt x="55" y="63"/>
                  <a:pt x="57" y="61"/>
                </a:cubicBezTo>
                <a:cubicBezTo>
                  <a:pt x="58" y="60"/>
                  <a:pt x="59" y="58"/>
                  <a:pt x="60" y="57"/>
                </a:cubicBezTo>
                <a:cubicBezTo>
                  <a:pt x="72" y="60"/>
                  <a:pt x="72" y="60"/>
                  <a:pt x="72" y="60"/>
                </a:cubicBezTo>
                <a:cubicBezTo>
                  <a:pt x="71" y="63"/>
                  <a:pt x="70" y="66"/>
                  <a:pt x="67" y="68"/>
                </a:cubicBezTo>
                <a:cubicBezTo>
                  <a:pt x="65" y="71"/>
                  <a:pt x="63" y="73"/>
                  <a:pt x="60" y="74"/>
                </a:cubicBezTo>
                <a:cubicBezTo>
                  <a:pt x="57" y="76"/>
                  <a:pt x="54" y="77"/>
                  <a:pt x="50" y="78"/>
                </a:cubicBezTo>
                <a:cubicBezTo>
                  <a:pt x="47" y="79"/>
                  <a:pt x="43" y="80"/>
                  <a:pt x="39" y="80"/>
                </a:cubicBezTo>
                <a:cubicBezTo>
                  <a:pt x="34" y="80"/>
                  <a:pt x="28" y="79"/>
                  <a:pt x="24" y="76"/>
                </a:cubicBezTo>
                <a:cubicBezTo>
                  <a:pt x="19" y="74"/>
                  <a:pt x="15" y="71"/>
                  <a:pt x="11" y="68"/>
                </a:cubicBezTo>
                <a:cubicBezTo>
                  <a:pt x="8" y="64"/>
                  <a:pt x="5" y="60"/>
                  <a:pt x="3" y="55"/>
                </a:cubicBezTo>
                <a:cubicBezTo>
                  <a:pt x="1" y="50"/>
                  <a:pt x="0" y="45"/>
                  <a:pt x="0" y="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" name="Freeform 148"/>
          <p:cNvSpPr>
            <a:spLocks noEditPoints="1"/>
          </p:cNvSpPr>
          <p:nvPr/>
        </p:nvSpPr>
        <p:spPr bwMode="auto">
          <a:xfrm>
            <a:off x="9584267" y="3845982"/>
            <a:ext cx="90488" cy="92075"/>
          </a:xfrm>
          <a:custGeom>
            <a:avLst/>
            <a:gdLst>
              <a:gd name="T0" fmla="*/ 39 w 78"/>
              <a:gd name="T1" fmla="*/ 80 h 80"/>
              <a:gd name="T2" fmla="*/ 24 w 78"/>
              <a:gd name="T3" fmla="*/ 76 h 80"/>
              <a:gd name="T4" fmla="*/ 11 w 78"/>
              <a:gd name="T5" fmla="*/ 68 h 80"/>
              <a:gd name="T6" fmla="*/ 3 w 78"/>
              <a:gd name="T7" fmla="*/ 55 h 80"/>
              <a:gd name="T8" fmla="*/ 0 w 78"/>
              <a:gd name="T9" fmla="*/ 40 h 80"/>
              <a:gd name="T10" fmla="*/ 3 w 78"/>
              <a:gd name="T11" fmla="*/ 24 h 80"/>
              <a:gd name="T12" fmla="*/ 11 w 78"/>
              <a:gd name="T13" fmla="*/ 12 h 80"/>
              <a:gd name="T14" fmla="*/ 24 w 78"/>
              <a:gd name="T15" fmla="*/ 3 h 80"/>
              <a:gd name="T16" fmla="*/ 40 w 78"/>
              <a:gd name="T17" fmla="*/ 0 h 80"/>
              <a:gd name="T18" fmla="*/ 55 w 78"/>
              <a:gd name="T19" fmla="*/ 3 h 80"/>
              <a:gd name="T20" fmla="*/ 68 w 78"/>
              <a:gd name="T21" fmla="*/ 12 h 80"/>
              <a:gd name="T22" fmla="*/ 75 w 78"/>
              <a:gd name="T23" fmla="*/ 24 h 80"/>
              <a:gd name="T24" fmla="*/ 78 w 78"/>
              <a:gd name="T25" fmla="*/ 39 h 80"/>
              <a:gd name="T26" fmla="*/ 78 w 78"/>
              <a:gd name="T27" fmla="*/ 42 h 80"/>
              <a:gd name="T28" fmla="*/ 78 w 78"/>
              <a:gd name="T29" fmla="*/ 44 h 80"/>
              <a:gd name="T30" fmla="*/ 14 w 78"/>
              <a:gd name="T31" fmla="*/ 44 h 80"/>
              <a:gd name="T32" fmla="*/ 17 w 78"/>
              <a:gd name="T33" fmla="*/ 55 h 80"/>
              <a:gd name="T34" fmla="*/ 22 w 78"/>
              <a:gd name="T35" fmla="*/ 63 h 80"/>
              <a:gd name="T36" fmla="*/ 30 w 78"/>
              <a:gd name="T37" fmla="*/ 68 h 80"/>
              <a:gd name="T38" fmla="*/ 40 w 78"/>
              <a:gd name="T39" fmla="*/ 70 h 80"/>
              <a:gd name="T40" fmla="*/ 47 w 78"/>
              <a:gd name="T41" fmla="*/ 69 h 80"/>
              <a:gd name="T42" fmla="*/ 53 w 78"/>
              <a:gd name="T43" fmla="*/ 66 h 80"/>
              <a:gd name="T44" fmla="*/ 58 w 78"/>
              <a:gd name="T45" fmla="*/ 62 h 80"/>
              <a:gd name="T46" fmla="*/ 62 w 78"/>
              <a:gd name="T47" fmla="*/ 57 h 80"/>
              <a:gd name="T48" fmla="*/ 73 w 78"/>
              <a:gd name="T49" fmla="*/ 60 h 80"/>
              <a:gd name="T50" fmla="*/ 68 w 78"/>
              <a:gd name="T51" fmla="*/ 68 h 80"/>
              <a:gd name="T52" fmla="*/ 60 w 78"/>
              <a:gd name="T53" fmla="*/ 74 h 80"/>
              <a:gd name="T54" fmla="*/ 51 w 78"/>
              <a:gd name="T55" fmla="*/ 78 h 80"/>
              <a:gd name="T56" fmla="*/ 39 w 78"/>
              <a:gd name="T57" fmla="*/ 80 h 80"/>
              <a:gd name="T58" fmla="*/ 66 w 78"/>
              <a:gd name="T59" fmla="*/ 35 h 80"/>
              <a:gd name="T60" fmla="*/ 63 w 78"/>
              <a:gd name="T61" fmla="*/ 24 h 80"/>
              <a:gd name="T62" fmla="*/ 57 w 78"/>
              <a:gd name="T63" fmla="*/ 17 h 80"/>
              <a:gd name="T64" fmla="*/ 49 w 78"/>
              <a:gd name="T65" fmla="*/ 11 h 80"/>
              <a:gd name="T66" fmla="*/ 40 w 78"/>
              <a:gd name="T67" fmla="*/ 10 h 80"/>
              <a:gd name="T68" fmla="*/ 30 w 78"/>
              <a:gd name="T69" fmla="*/ 11 h 80"/>
              <a:gd name="T70" fmla="*/ 22 w 78"/>
              <a:gd name="T71" fmla="*/ 17 h 80"/>
              <a:gd name="T72" fmla="*/ 16 w 78"/>
              <a:gd name="T73" fmla="*/ 25 h 80"/>
              <a:gd name="T74" fmla="*/ 14 w 78"/>
              <a:gd name="T75" fmla="*/ 35 h 80"/>
              <a:gd name="T76" fmla="*/ 66 w 78"/>
              <a:gd name="T77" fmla="*/ 35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8" h="80">
                <a:moveTo>
                  <a:pt x="39" y="80"/>
                </a:moveTo>
                <a:cubicBezTo>
                  <a:pt x="34" y="80"/>
                  <a:pt x="28" y="79"/>
                  <a:pt x="24" y="76"/>
                </a:cubicBezTo>
                <a:cubicBezTo>
                  <a:pt x="19" y="74"/>
                  <a:pt x="15" y="71"/>
                  <a:pt x="11" y="68"/>
                </a:cubicBezTo>
                <a:cubicBezTo>
                  <a:pt x="8" y="64"/>
                  <a:pt x="5" y="60"/>
                  <a:pt x="3" y="55"/>
                </a:cubicBezTo>
                <a:cubicBezTo>
                  <a:pt x="1" y="50"/>
                  <a:pt x="0" y="45"/>
                  <a:pt x="0" y="40"/>
                </a:cubicBezTo>
                <a:cubicBezTo>
                  <a:pt x="0" y="34"/>
                  <a:pt x="1" y="29"/>
                  <a:pt x="3" y="24"/>
                </a:cubicBezTo>
                <a:cubicBezTo>
                  <a:pt x="5" y="20"/>
                  <a:pt x="8" y="15"/>
                  <a:pt x="11" y="12"/>
                </a:cubicBezTo>
                <a:cubicBezTo>
                  <a:pt x="15" y="8"/>
                  <a:pt x="19" y="5"/>
                  <a:pt x="24" y="3"/>
                </a:cubicBezTo>
                <a:cubicBezTo>
                  <a:pt x="28" y="1"/>
                  <a:pt x="34" y="0"/>
                  <a:pt x="40" y="0"/>
                </a:cubicBezTo>
                <a:cubicBezTo>
                  <a:pt x="45" y="0"/>
                  <a:pt x="51" y="1"/>
                  <a:pt x="55" y="3"/>
                </a:cubicBezTo>
                <a:cubicBezTo>
                  <a:pt x="60" y="5"/>
                  <a:pt x="64" y="8"/>
                  <a:pt x="68" y="12"/>
                </a:cubicBezTo>
                <a:cubicBezTo>
                  <a:pt x="71" y="15"/>
                  <a:pt x="74" y="20"/>
                  <a:pt x="75" y="24"/>
                </a:cubicBezTo>
                <a:cubicBezTo>
                  <a:pt x="77" y="29"/>
                  <a:pt x="78" y="34"/>
                  <a:pt x="78" y="39"/>
                </a:cubicBezTo>
                <a:cubicBezTo>
                  <a:pt x="78" y="40"/>
                  <a:pt x="78" y="41"/>
                  <a:pt x="78" y="42"/>
                </a:cubicBezTo>
                <a:cubicBezTo>
                  <a:pt x="78" y="43"/>
                  <a:pt x="78" y="44"/>
                  <a:pt x="78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48"/>
                  <a:pt x="15" y="51"/>
                  <a:pt x="17" y="55"/>
                </a:cubicBezTo>
                <a:cubicBezTo>
                  <a:pt x="18" y="58"/>
                  <a:pt x="20" y="60"/>
                  <a:pt x="22" y="63"/>
                </a:cubicBezTo>
                <a:cubicBezTo>
                  <a:pt x="25" y="65"/>
                  <a:pt x="27" y="67"/>
                  <a:pt x="30" y="68"/>
                </a:cubicBezTo>
                <a:cubicBezTo>
                  <a:pt x="33" y="69"/>
                  <a:pt x="37" y="70"/>
                  <a:pt x="40" y="70"/>
                </a:cubicBezTo>
                <a:cubicBezTo>
                  <a:pt x="42" y="70"/>
                  <a:pt x="45" y="70"/>
                  <a:pt x="47" y="69"/>
                </a:cubicBezTo>
                <a:cubicBezTo>
                  <a:pt x="49" y="68"/>
                  <a:pt x="51" y="67"/>
                  <a:pt x="53" y="66"/>
                </a:cubicBezTo>
                <a:cubicBezTo>
                  <a:pt x="55" y="65"/>
                  <a:pt x="57" y="64"/>
                  <a:pt x="58" y="62"/>
                </a:cubicBezTo>
                <a:cubicBezTo>
                  <a:pt x="60" y="61"/>
                  <a:pt x="61" y="59"/>
                  <a:pt x="62" y="57"/>
                </a:cubicBezTo>
                <a:cubicBezTo>
                  <a:pt x="73" y="60"/>
                  <a:pt x="73" y="60"/>
                  <a:pt x="73" y="60"/>
                </a:cubicBezTo>
                <a:cubicBezTo>
                  <a:pt x="72" y="63"/>
                  <a:pt x="70" y="66"/>
                  <a:pt x="68" y="68"/>
                </a:cubicBezTo>
                <a:cubicBezTo>
                  <a:pt x="66" y="70"/>
                  <a:pt x="63" y="72"/>
                  <a:pt x="60" y="74"/>
                </a:cubicBezTo>
                <a:cubicBezTo>
                  <a:pt x="57" y="76"/>
                  <a:pt x="54" y="77"/>
                  <a:pt x="51" y="78"/>
                </a:cubicBezTo>
                <a:cubicBezTo>
                  <a:pt x="47" y="79"/>
                  <a:pt x="43" y="80"/>
                  <a:pt x="39" y="80"/>
                </a:cubicBezTo>
                <a:close/>
                <a:moveTo>
                  <a:pt x="66" y="35"/>
                </a:moveTo>
                <a:cubicBezTo>
                  <a:pt x="66" y="31"/>
                  <a:pt x="65" y="28"/>
                  <a:pt x="63" y="24"/>
                </a:cubicBezTo>
                <a:cubicBezTo>
                  <a:pt x="62" y="21"/>
                  <a:pt x="60" y="19"/>
                  <a:pt x="57" y="17"/>
                </a:cubicBezTo>
                <a:cubicBezTo>
                  <a:pt x="55" y="14"/>
                  <a:pt x="52" y="13"/>
                  <a:pt x="49" y="11"/>
                </a:cubicBezTo>
                <a:cubicBezTo>
                  <a:pt x="46" y="10"/>
                  <a:pt x="43" y="10"/>
                  <a:pt x="40" y="10"/>
                </a:cubicBezTo>
                <a:cubicBezTo>
                  <a:pt x="36" y="10"/>
                  <a:pt x="33" y="10"/>
                  <a:pt x="30" y="11"/>
                </a:cubicBezTo>
                <a:cubicBezTo>
                  <a:pt x="27" y="13"/>
                  <a:pt x="24" y="14"/>
                  <a:pt x="22" y="17"/>
                </a:cubicBezTo>
                <a:cubicBezTo>
                  <a:pt x="20" y="19"/>
                  <a:pt x="18" y="21"/>
                  <a:pt x="16" y="25"/>
                </a:cubicBezTo>
                <a:cubicBezTo>
                  <a:pt x="15" y="28"/>
                  <a:pt x="14" y="31"/>
                  <a:pt x="14" y="35"/>
                </a:cubicBezTo>
                <a:cubicBezTo>
                  <a:pt x="66" y="35"/>
                  <a:pt x="66" y="35"/>
                  <a:pt x="66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9" name="Freeform 149"/>
          <p:cNvSpPr>
            <a:spLocks/>
          </p:cNvSpPr>
          <p:nvPr/>
        </p:nvSpPr>
        <p:spPr bwMode="auto">
          <a:xfrm>
            <a:off x="9684279" y="3845982"/>
            <a:ext cx="73025" cy="92075"/>
          </a:xfrm>
          <a:custGeom>
            <a:avLst/>
            <a:gdLst>
              <a:gd name="T0" fmla="*/ 34 w 64"/>
              <a:gd name="T1" fmla="*/ 80 h 80"/>
              <a:gd name="T2" fmla="*/ 15 w 64"/>
              <a:gd name="T3" fmla="*/ 77 h 80"/>
              <a:gd name="T4" fmla="*/ 0 w 64"/>
              <a:gd name="T5" fmla="*/ 68 h 80"/>
              <a:gd name="T6" fmla="*/ 5 w 64"/>
              <a:gd name="T7" fmla="*/ 60 h 80"/>
              <a:gd name="T8" fmla="*/ 19 w 64"/>
              <a:gd name="T9" fmla="*/ 67 h 80"/>
              <a:gd name="T10" fmla="*/ 33 w 64"/>
              <a:gd name="T11" fmla="*/ 70 h 80"/>
              <a:gd name="T12" fmla="*/ 47 w 64"/>
              <a:gd name="T13" fmla="*/ 67 h 80"/>
              <a:gd name="T14" fmla="*/ 52 w 64"/>
              <a:gd name="T15" fmla="*/ 57 h 80"/>
              <a:gd name="T16" fmla="*/ 50 w 64"/>
              <a:gd name="T17" fmla="*/ 53 h 80"/>
              <a:gd name="T18" fmla="*/ 46 w 64"/>
              <a:gd name="T19" fmla="*/ 49 h 80"/>
              <a:gd name="T20" fmla="*/ 39 w 64"/>
              <a:gd name="T21" fmla="*/ 46 h 80"/>
              <a:gd name="T22" fmla="*/ 30 w 64"/>
              <a:gd name="T23" fmla="*/ 44 h 80"/>
              <a:gd name="T24" fmla="*/ 18 w 64"/>
              <a:gd name="T25" fmla="*/ 41 h 80"/>
              <a:gd name="T26" fmla="*/ 10 w 64"/>
              <a:gd name="T27" fmla="*/ 37 h 80"/>
              <a:gd name="T28" fmla="*/ 5 w 64"/>
              <a:gd name="T29" fmla="*/ 31 h 80"/>
              <a:gd name="T30" fmla="*/ 3 w 64"/>
              <a:gd name="T31" fmla="*/ 24 h 80"/>
              <a:gd name="T32" fmla="*/ 6 w 64"/>
              <a:gd name="T33" fmla="*/ 14 h 80"/>
              <a:gd name="T34" fmla="*/ 12 w 64"/>
              <a:gd name="T35" fmla="*/ 6 h 80"/>
              <a:gd name="T36" fmla="*/ 21 w 64"/>
              <a:gd name="T37" fmla="*/ 1 h 80"/>
              <a:gd name="T38" fmla="*/ 33 w 64"/>
              <a:gd name="T39" fmla="*/ 0 h 80"/>
              <a:gd name="T40" fmla="*/ 49 w 64"/>
              <a:gd name="T41" fmla="*/ 3 h 80"/>
              <a:gd name="T42" fmla="*/ 62 w 64"/>
              <a:gd name="T43" fmla="*/ 10 h 80"/>
              <a:gd name="T44" fmla="*/ 56 w 64"/>
              <a:gd name="T45" fmla="*/ 18 h 80"/>
              <a:gd name="T46" fmla="*/ 45 w 64"/>
              <a:gd name="T47" fmla="*/ 11 h 80"/>
              <a:gd name="T48" fmla="*/ 33 w 64"/>
              <a:gd name="T49" fmla="*/ 9 h 80"/>
              <a:gd name="T50" fmla="*/ 21 w 64"/>
              <a:gd name="T51" fmla="*/ 12 h 80"/>
              <a:gd name="T52" fmla="*/ 16 w 64"/>
              <a:gd name="T53" fmla="*/ 22 h 80"/>
              <a:gd name="T54" fmla="*/ 17 w 64"/>
              <a:gd name="T55" fmla="*/ 26 h 80"/>
              <a:gd name="T56" fmla="*/ 20 w 64"/>
              <a:gd name="T57" fmla="*/ 30 h 80"/>
              <a:gd name="T58" fmla="*/ 26 w 64"/>
              <a:gd name="T59" fmla="*/ 32 h 80"/>
              <a:gd name="T60" fmla="*/ 34 w 64"/>
              <a:gd name="T61" fmla="*/ 34 h 80"/>
              <a:gd name="T62" fmla="*/ 47 w 64"/>
              <a:gd name="T63" fmla="*/ 38 h 80"/>
              <a:gd name="T64" fmla="*/ 57 w 64"/>
              <a:gd name="T65" fmla="*/ 42 h 80"/>
              <a:gd name="T66" fmla="*/ 62 w 64"/>
              <a:gd name="T67" fmla="*/ 48 h 80"/>
              <a:gd name="T68" fmla="*/ 64 w 64"/>
              <a:gd name="T69" fmla="*/ 56 h 80"/>
              <a:gd name="T70" fmla="*/ 56 w 64"/>
              <a:gd name="T71" fmla="*/ 73 h 80"/>
              <a:gd name="T72" fmla="*/ 34 w 64"/>
              <a:gd name="T73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4" h="80">
                <a:moveTo>
                  <a:pt x="34" y="80"/>
                </a:moveTo>
                <a:cubicBezTo>
                  <a:pt x="27" y="80"/>
                  <a:pt x="21" y="79"/>
                  <a:pt x="15" y="77"/>
                </a:cubicBezTo>
                <a:cubicBezTo>
                  <a:pt x="9" y="75"/>
                  <a:pt x="4" y="72"/>
                  <a:pt x="0" y="68"/>
                </a:cubicBezTo>
                <a:cubicBezTo>
                  <a:pt x="5" y="60"/>
                  <a:pt x="5" y="60"/>
                  <a:pt x="5" y="60"/>
                </a:cubicBezTo>
                <a:cubicBezTo>
                  <a:pt x="10" y="63"/>
                  <a:pt x="14" y="66"/>
                  <a:pt x="19" y="67"/>
                </a:cubicBezTo>
                <a:cubicBezTo>
                  <a:pt x="23" y="69"/>
                  <a:pt x="28" y="70"/>
                  <a:pt x="33" y="70"/>
                </a:cubicBezTo>
                <a:cubicBezTo>
                  <a:pt x="39" y="70"/>
                  <a:pt x="43" y="69"/>
                  <a:pt x="47" y="67"/>
                </a:cubicBezTo>
                <a:cubicBezTo>
                  <a:pt x="50" y="65"/>
                  <a:pt x="52" y="61"/>
                  <a:pt x="52" y="57"/>
                </a:cubicBezTo>
                <a:cubicBezTo>
                  <a:pt x="52" y="56"/>
                  <a:pt x="51" y="54"/>
                  <a:pt x="50" y="53"/>
                </a:cubicBezTo>
                <a:cubicBezTo>
                  <a:pt x="49" y="51"/>
                  <a:pt x="48" y="50"/>
                  <a:pt x="46" y="49"/>
                </a:cubicBezTo>
                <a:cubicBezTo>
                  <a:pt x="44" y="48"/>
                  <a:pt x="42" y="47"/>
                  <a:pt x="39" y="46"/>
                </a:cubicBezTo>
                <a:cubicBezTo>
                  <a:pt x="37" y="46"/>
                  <a:pt x="34" y="45"/>
                  <a:pt x="30" y="44"/>
                </a:cubicBezTo>
                <a:cubicBezTo>
                  <a:pt x="25" y="43"/>
                  <a:pt x="21" y="42"/>
                  <a:pt x="18" y="41"/>
                </a:cubicBezTo>
                <a:cubicBezTo>
                  <a:pt x="15" y="40"/>
                  <a:pt x="12" y="38"/>
                  <a:pt x="10" y="37"/>
                </a:cubicBezTo>
                <a:cubicBezTo>
                  <a:pt x="7" y="35"/>
                  <a:pt x="6" y="33"/>
                  <a:pt x="5" y="31"/>
                </a:cubicBezTo>
                <a:cubicBezTo>
                  <a:pt x="4" y="29"/>
                  <a:pt x="3" y="27"/>
                  <a:pt x="3" y="24"/>
                </a:cubicBezTo>
                <a:cubicBezTo>
                  <a:pt x="3" y="20"/>
                  <a:pt x="4" y="17"/>
                  <a:pt x="6" y="14"/>
                </a:cubicBezTo>
                <a:cubicBezTo>
                  <a:pt x="7" y="11"/>
                  <a:pt x="9" y="8"/>
                  <a:pt x="12" y="6"/>
                </a:cubicBezTo>
                <a:cubicBezTo>
                  <a:pt x="15" y="4"/>
                  <a:pt x="18" y="2"/>
                  <a:pt x="21" y="1"/>
                </a:cubicBezTo>
                <a:cubicBezTo>
                  <a:pt x="25" y="0"/>
                  <a:pt x="29" y="0"/>
                  <a:pt x="33" y="0"/>
                </a:cubicBezTo>
                <a:cubicBezTo>
                  <a:pt x="39" y="0"/>
                  <a:pt x="44" y="1"/>
                  <a:pt x="49" y="3"/>
                </a:cubicBezTo>
                <a:cubicBezTo>
                  <a:pt x="54" y="5"/>
                  <a:pt x="58" y="7"/>
                  <a:pt x="62" y="10"/>
                </a:cubicBezTo>
                <a:cubicBezTo>
                  <a:pt x="56" y="18"/>
                  <a:pt x="56" y="18"/>
                  <a:pt x="56" y="18"/>
                </a:cubicBezTo>
                <a:cubicBezTo>
                  <a:pt x="53" y="15"/>
                  <a:pt x="49" y="13"/>
                  <a:pt x="45" y="11"/>
                </a:cubicBezTo>
                <a:cubicBezTo>
                  <a:pt x="41" y="10"/>
                  <a:pt x="37" y="9"/>
                  <a:pt x="33" y="9"/>
                </a:cubicBezTo>
                <a:cubicBezTo>
                  <a:pt x="28" y="9"/>
                  <a:pt x="24" y="10"/>
                  <a:pt x="21" y="12"/>
                </a:cubicBezTo>
                <a:cubicBezTo>
                  <a:pt x="17" y="14"/>
                  <a:pt x="16" y="18"/>
                  <a:pt x="16" y="22"/>
                </a:cubicBezTo>
                <a:cubicBezTo>
                  <a:pt x="16" y="24"/>
                  <a:pt x="16" y="25"/>
                  <a:pt x="17" y="26"/>
                </a:cubicBezTo>
                <a:cubicBezTo>
                  <a:pt x="17" y="28"/>
                  <a:pt x="18" y="29"/>
                  <a:pt x="20" y="30"/>
                </a:cubicBezTo>
                <a:cubicBezTo>
                  <a:pt x="21" y="30"/>
                  <a:pt x="23" y="31"/>
                  <a:pt x="26" y="32"/>
                </a:cubicBezTo>
                <a:cubicBezTo>
                  <a:pt x="28" y="33"/>
                  <a:pt x="31" y="33"/>
                  <a:pt x="34" y="34"/>
                </a:cubicBezTo>
                <a:cubicBezTo>
                  <a:pt x="39" y="35"/>
                  <a:pt x="43" y="36"/>
                  <a:pt x="47" y="38"/>
                </a:cubicBezTo>
                <a:cubicBezTo>
                  <a:pt x="51" y="39"/>
                  <a:pt x="54" y="40"/>
                  <a:pt x="57" y="42"/>
                </a:cubicBezTo>
                <a:cubicBezTo>
                  <a:pt x="59" y="44"/>
                  <a:pt x="61" y="46"/>
                  <a:pt x="62" y="48"/>
                </a:cubicBezTo>
                <a:cubicBezTo>
                  <a:pt x="63" y="50"/>
                  <a:pt x="64" y="53"/>
                  <a:pt x="64" y="56"/>
                </a:cubicBezTo>
                <a:cubicBezTo>
                  <a:pt x="64" y="63"/>
                  <a:pt x="61" y="69"/>
                  <a:pt x="56" y="73"/>
                </a:cubicBezTo>
                <a:cubicBezTo>
                  <a:pt x="50" y="78"/>
                  <a:pt x="43" y="80"/>
                  <a:pt x="34" y="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Freeform 150"/>
          <p:cNvSpPr>
            <a:spLocks/>
          </p:cNvSpPr>
          <p:nvPr/>
        </p:nvSpPr>
        <p:spPr bwMode="auto">
          <a:xfrm>
            <a:off x="9817629" y="3845982"/>
            <a:ext cx="134938" cy="90488"/>
          </a:xfrm>
          <a:custGeom>
            <a:avLst/>
            <a:gdLst>
              <a:gd name="T0" fmla="*/ 116 w 116"/>
              <a:gd name="T1" fmla="*/ 78 h 78"/>
              <a:gd name="T2" fmla="*/ 103 w 116"/>
              <a:gd name="T3" fmla="*/ 78 h 78"/>
              <a:gd name="T4" fmla="*/ 103 w 116"/>
              <a:gd name="T5" fmla="*/ 35 h 78"/>
              <a:gd name="T6" fmla="*/ 99 w 116"/>
              <a:gd name="T7" fmla="*/ 17 h 78"/>
              <a:gd name="T8" fmla="*/ 87 w 116"/>
              <a:gd name="T9" fmla="*/ 12 h 78"/>
              <a:gd name="T10" fmla="*/ 73 w 116"/>
              <a:gd name="T11" fmla="*/ 17 h 78"/>
              <a:gd name="T12" fmla="*/ 64 w 116"/>
              <a:gd name="T13" fmla="*/ 32 h 78"/>
              <a:gd name="T14" fmla="*/ 64 w 116"/>
              <a:gd name="T15" fmla="*/ 78 h 78"/>
              <a:gd name="T16" fmla="*/ 51 w 116"/>
              <a:gd name="T17" fmla="*/ 78 h 78"/>
              <a:gd name="T18" fmla="*/ 51 w 116"/>
              <a:gd name="T19" fmla="*/ 35 h 78"/>
              <a:gd name="T20" fmla="*/ 47 w 116"/>
              <a:gd name="T21" fmla="*/ 17 h 78"/>
              <a:gd name="T22" fmla="*/ 36 w 116"/>
              <a:gd name="T23" fmla="*/ 12 h 78"/>
              <a:gd name="T24" fmla="*/ 22 w 116"/>
              <a:gd name="T25" fmla="*/ 17 h 78"/>
              <a:gd name="T26" fmla="*/ 13 w 116"/>
              <a:gd name="T27" fmla="*/ 32 h 78"/>
              <a:gd name="T28" fmla="*/ 13 w 116"/>
              <a:gd name="T29" fmla="*/ 78 h 78"/>
              <a:gd name="T30" fmla="*/ 0 w 116"/>
              <a:gd name="T31" fmla="*/ 78 h 78"/>
              <a:gd name="T32" fmla="*/ 0 w 116"/>
              <a:gd name="T33" fmla="*/ 1 h 78"/>
              <a:gd name="T34" fmla="*/ 12 w 116"/>
              <a:gd name="T35" fmla="*/ 1 h 78"/>
              <a:gd name="T36" fmla="*/ 12 w 116"/>
              <a:gd name="T37" fmla="*/ 18 h 78"/>
              <a:gd name="T38" fmla="*/ 24 w 116"/>
              <a:gd name="T39" fmla="*/ 5 h 78"/>
              <a:gd name="T40" fmla="*/ 41 w 116"/>
              <a:gd name="T41" fmla="*/ 0 h 78"/>
              <a:gd name="T42" fmla="*/ 56 w 116"/>
              <a:gd name="T43" fmla="*/ 5 h 78"/>
              <a:gd name="T44" fmla="*/ 63 w 116"/>
              <a:gd name="T45" fmla="*/ 19 h 78"/>
              <a:gd name="T46" fmla="*/ 93 w 116"/>
              <a:gd name="T47" fmla="*/ 0 h 78"/>
              <a:gd name="T48" fmla="*/ 104 w 116"/>
              <a:gd name="T49" fmla="*/ 2 h 78"/>
              <a:gd name="T50" fmla="*/ 111 w 116"/>
              <a:gd name="T51" fmla="*/ 9 h 78"/>
              <a:gd name="T52" fmla="*/ 115 w 116"/>
              <a:gd name="T53" fmla="*/ 19 h 78"/>
              <a:gd name="T54" fmla="*/ 116 w 116"/>
              <a:gd name="T55" fmla="*/ 32 h 78"/>
              <a:gd name="T56" fmla="*/ 116 w 116"/>
              <a:gd name="T57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16" h="78">
                <a:moveTo>
                  <a:pt x="116" y="78"/>
                </a:moveTo>
                <a:cubicBezTo>
                  <a:pt x="103" y="78"/>
                  <a:pt x="103" y="78"/>
                  <a:pt x="103" y="78"/>
                </a:cubicBezTo>
                <a:cubicBezTo>
                  <a:pt x="103" y="35"/>
                  <a:pt x="103" y="35"/>
                  <a:pt x="103" y="35"/>
                </a:cubicBezTo>
                <a:cubicBezTo>
                  <a:pt x="103" y="27"/>
                  <a:pt x="102" y="21"/>
                  <a:pt x="99" y="17"/>
                </a:cubicBezTo>
                <a:cubicBezTo>
                  <a:pt x="96" y="13"/>
                  <a:pt x="92" y="12"/>
                  <a:pt x="87" y="12"/>
                </a:cubicBezTo>
                <a:cubicBezTo>
                  <a:pt x="82" y="12"/>
                  <a:pt x="77" y="13"/>
                  <a:pt x="73" y="17"/>
                </a:cubicBezTo>
                <a:cubicBezTo>
                  <a:pt x="69" y="21"/>
                  <a:pt x="66" y="26"/>
                  <a:pt x="64" y="32"/>
                </a:cubicBezTo>
                <a:cubicBezTo>
                  <a:pt x="64" y="78"/>
                  <a:pt x="64" y="78"/>
                  <a:pt x="64" y="78"/>
                </a:cubicBezTo>
                <a:cubicBezTo>
                  <a:pt x="51" y="78"/>
                  <a:pt x="51" y="78"/>
                  <a:pt x="51" y="78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27"/>
                  <a:pt x="50" y="21"/>
                  <a:pt x="47" y="17"/>
                </a:cubicBezTo>
                <a:cubicBezTo>
                  <a:pt x="45" y="13"/>
                  <a:pt x="41" y="12"/>
                  <a:pt x="36" y="12"/>
                </a:cubicBezTo>
                <a:cubicBezTo>
                  <a:pt x="31" y="12"/>
                  <a:pt x="26" y="13"/>
                  <a:pt x="22" y="17"/>
                </a:cubicBezTo>
                <a:cubicBezTo>
                  <a:pt x="17" y="21"/>
                  <a:pt x="14" y="26"/>
                  <a:pt x="13" y="32"/>
                </a:cubicBezTo>
                <a:cubicBezTo>
                  <a:pt x="13" y="78"/>
                  <a:pt x="13" y="78"/>
                  <a:pt x="13" y="78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1"/>
                  <a:pt x="0" y="1"/>
                  <a:pt x="0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8"/>
                  <a:pt x="12" y="18"/>
                  <a:pt x="12" y="18"/>
                </a:cubicBezTo>
                <a:cubicBezTo>
                  <a:pt x="15" y="12"/>
                  <a:pt x="19" y="8"/>
                  <a:pt x="24" y="5"/>
                </a:cubicBezTo>
                <a:cubicBezTo>
                  <a:pt x="29" y="1"/>
                  <a:pt x="34" y="0"/>
                  <a:pt x="41" y="0"/>
                </a:cubicBezTo>
                <a:cubicBezTo>
                  <a:pt x="47" y="0"/>
                  <a:pt x="52" y="2"/>
                  <a:pt x="56" y="5"/>
                </a:cubicBezTo>
                <a:cubicBezTo>
                  <a:pt x="60" y="9"/>
                  <a:pt x="62" y="13"/>
                  <a:pt x="63" y="19"/>
                </a:cubicBezTo>
                <a:cubicBezTo>
                  <a:pt x="70" y="6"/>
                  <a:pt x="80" y="0"/>
                  <a:pt x="93" y="0"/>
                </a:cubicBezTo>
                <a:cubicBezTo>
                  <a:pt x="97" y="0"/>
                  <a:pt x="101" y="1"/>
                  <a:pt x="104" y="2"/>
                </a:cubicBezTo>
                <a:cubicBezTo>
                  <a:pt x="107" y="4"/>
                  <a:pt x="109" y="6"/>
                  <a:pt x="111" y="9"/>
                </a:cubicBezTo>
                <a:cubicBezTo>
                  <a:pt x="113" y="12"/>
                  <a:pt x="114" y="15"/>
                  <a:pt x="115" y="19"/>
                </a:cubicBezTo>
                <a:cubicBezTo>
                  <a:pt x="115" y="23"/>
                  <a:pt x="116" y="28"/>
                  <a:pt x="116" y="32"/>
                </a:cubicBezTo>
                <a:cubicBezTo>
                  <a:pt x="116" y="78"/>
                  <a:pt x="116" y="78"/>
                  <a:pt x="116" y="7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Freeform 151"/>
          <p:cNvSpPr>
            <a:spLocks noEditPoints="1"/>
          </p:cNvSpPr>
          <p:nvPr/>
        </p:nvSpPr>
        <p:spPr bwMode="auto">
          <a:xfrm>
            <a:off x="9968442" y="3845982"/>
            <a:ext cx="80963" cy="92075"/>
          </a:xfrm>
          <a:custGeom>
            <a:avLst/>
            <a:gdLst>
              <a:gd name="T0" fmla="*/ 26 w 71"/>
              <a:gd name="T1" fmla="*/ 80 h 80"/>
              <a:gd name="T2" fmla="*/ 16 w 71"/>
              <a:gd name="T3" fmla="*/ 78 h 80"/>
              <a:gd name="T4" fmla="*/ 7 w 71"/>
              <a:gd name="T5" fmla="*/ 73 h 80"/>
              <a:gd name="T6" fmla="*/ 2 w 71"/>
              <a:gd name="T7" fmla="*/ 65 h 80"/>
              <a:gd name="T8" fmla="*/ 0 w 71"/>
              <a:gd name="T9" fmla="*/ 56 h 80"/>
              <a:gd name="T10" fmla="*/ 2 w 71"/>
              <a:gd name="T11" fmla="*/ 46 h 80"/>
              <a:gd name="T12" fmla="*/ 9 w 71"/>
              <a:gd name="T13" fmla="*/ 39 h 80"/>
              <a:gd name="T14" fmla="*/ 19 w 71"/>
              <a:gd name="T15" fmla="*/ 34 h 80"/>
              <a:gd name="T16" fmla="*/ 32 w 71"/>
              <a:gd name="T17" fmla="*/ 32 h 80"/>
              <a:gd name="T18" fmla="*/ 44 w 71"/>
              <a:gd name="T19" fmla="*/ 33 h 80"/>
              <a:gd name="T20" fmla="*/ 54 w 71"/>
              <a:gd name="T21" fmla="*/ 36 h 80"/>
              <a:gd name="T22" fmla="*/ 54 w 71"/>
              <a:gd name="T23" fmla="*/ 30 h 80"/>
              <a:gd name="T24" fmla="*/ 49 w 71"/>
              <a:gd name="T25" fmla="*/ 15 h 80"/>
              <a:gd name="T26" fmla="*/ 34 w 71"/>
              <a:gd name="T27" fmla="*/ 9 h 80"/>
              <a:gd name="T28" fmla="*/ 9 w 71"/>
              <a:gd name="T29" fmla="*/ 18 h 80"/>
              <a:gd name="T30" fmla="*/ 5 w 71"/>
              <a:gd name="T31" fmla="*/ 10 h 80"/>
              <a:gd name="T32" fmla="*/ 35 w 71"/>
              <a:gd name="T33" fmla="*/ 0 h 80"/>
              <a:gd name="T34" fmla="*/ 58 w 71"/>
              <a:gd name="T35" fmla="*/ 8 h 80"/>
              <a:gd name="T36" fmla="*/ 67 w 71"/>
              <a:gd name="T37" fmla="*/ 31 h 80"/>
              <a:gd name="T38" fmla="*/ 67 w 71"/>
              <a:gd name="T39" fmla="*/ 62 h 80"/>
              <a:gd name="T40" fmla="*/ 71 w 71"/>
              <a:gd name="T41" fmla="*/ 67 h 80"/>
              <a:gd name="T42" fmla="*/ 71 w 71"/>
              <a:gd name="T43" fmla="*/ 78 h 80"/>
              <a:gd name="T44" fmla="*/ 68 w 71"/>
              <a:gd name="T45" fmla="*/ 79 h 80"/>
              <a:gd name="T46" fmla="*/ 65 w 71"/>
              <a:gd name="T47" fmla="*/ 79 h 80"/>
              <a:gd name="T48" fmla="*/ 59 w 71"/>
              <a:gd name="T49" fmla="*/ 76 h 80"/>
              <a:gd name="T50" fmla="*/ 56 w 71"/>
              <a:gd name="T51" fmla="*/ 71 h 80"/>
              <a:gd name="T52" fmla="*/ 56 w 71"/>
              <a:gd name="T53" fmla="*/ 66 h 80"/>
              <a:gd name="T54" fmla="*/ 43 w 71"/>
              <a:gd name="T55" fmla="*/ 76 h 80"/>
              <a:gd name="T56" fmla="*/ 26 w 71"/>
              <a:gd name="T57" fmla="*/ 80 h 80"/>
              <a:gd name="T58" fmla="*/ 29 w 71"/>
              <a:gd name="T59" fmla="*/ 70 h 80"/>
              <a:gd name="T60" fmla="*/ 42 w 71"/>
              <a:gd name="T61" fmla="*/ 67 h 80"/>
              <a:gd name="T62" fmla="*/ 51 w 71"/>
              <a:gd name="T63" fmla="*/ 60 h 80"/>
              <a:gd name="T64" fmla="*/ 54 w 71"/>
              <a:gd name="T65" fmla="*/ 55 h 80"/>
              <a:gd name="T66" fmla="*/ 54 w 71"/>
              <a:gd name="T67" fmla="*/ 43 h 80"/>
              <a:gd name="T68" fmla="*/ 34 w 71"/>
              <a:gd name="T69" fmla="*/ 40 h 80"/>
              <a:gd name="T70" fmla="*/ 18 w 71"/>
              <a:gd name="T71" fmla="*/ 44 h 80"/>
              <a:gd name="T72" fmla="*/ 12 w 71"/>
              <a:gd name="T73" fmla="*/ 55 h 80"/>
              <a:gd name="T74" fmla="*/ 14 w 71"/>
              <a:gd name="T75" fmla="*/ 61 h 80"/>
              <a:gd name="T76" fmla="*/ 17 w 71"/>
              <a:gd name="T77" fmla="*/ 66 h 80"/>
              <a:gd name="T78" fmla="*/ 23 w 71"/>
              <a:gd name="T79" fmla="*/ 69 h 80"/>
              <a:gd name="T80" fmla="*/ 29 w 71"/>
              <a:gd name="T81" fmla="*/ 7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1" h="80">
                <a:moveTo>
                  <a:pt x="26" y="80"/>
                </a:moveTo>
                <a:cubicBezTo>
                  <a:pt x="22" y="80"/>
                  <a:pt x="19" y="79"/>
                  <a:pt x="16" y="78"/>
                </a:cubicBezTo>
                <a:cubicBezTo>
                  <a:pt x="12" y="77"/>
                  <a:pt x="10" y="75"/>
                  <a:pt x="7" y="73"/>
                </a:cubicBezTo>
                <a:cubicBezTo>
                  <a:pt x="5" y="71"/>
                  <a:pt x="3" y="68"/>
                  <a:pt x="2" y="65"/>
                </a:cubicBezTo>
                <a:cubicBezTo>
                  <a:pt x="1" y="62"/>
                  <a:pt x="0" y="59"/>
                  <a:pt x="0" y="56"/>
                </a:cubicBezTo>
                <a:cubicBezTo>
                  <a:pt x="0" y="52"/>
                  <a:pt x="1" y="49"/>
                  <a:pt x="2" y="46"/>
                </a:cubicBezTo>
                <a:cubicBezTo>
                  <a:pt x="4" y="43"/>
                  <a:pt x="6" y="41"/>
                  <a:pt x="9" y="39"/>
                </a:cubicBezTo>
                <a:cubicBezTo>
                  <a:pt x="12" y="36"/>
                  <a:pt x="15" y="35"/>
                  <a:pt x="19" y="34"/>
                </a:cubicBezTo>
                <a:cubicBezTo>
                  <a:pt x="23" y="32"/>
                  <a:pt x="28" y="32"/>
                  <a:pt x="32" y="32"/>
                </a:cubicBezTo>
                <a:cubicBezTo>
                  <a:pt x="36" y="32"/>
                  <a:pt x="40" y="32"/>
                  <a:pt x="44" y="33"/>
                </a:cubicBezTo>
                <a:cubicBezTo>
                  <a:pt x="48" y="34"/>
                  <a:pt x="51" y="35"/>
                  <a:pt x="54" y="36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23"/>
                  <a:pt x="52" y="18"/>
                  <a:pt x="49" y="15"/>
                </a:cubicBezTo>
                <a:cubicBezTo>
                  <a:pt x="45" y="11"/>
                  <a:pt x="40" y="9"/>
                  <a:pt x="34" y="9"/>
                </a:cubicBezTo>
                <a:cubicBezTo>
                  <a:pt x="26" y="9"/>
                  <a:pt x="18" y="12"/>
                  <a:pt x="9" y="18"/>
                </a:cubicBezTo>
                <a:cubicBezTo>
                  <a:pt x="5" y="10"/>
                  <a:pt x="5" y="10"/>
                  <a:pt x="5" y="10"/>
                </a:cubicBezTo>
                <a:cubicBezTo>
                  <a:pt x="15" y="3"/>
                  <a:pt x="25" y="0"/>
                  <a:pt x="35" y="0"/>
                </a:cubicBezTo>
                <a:cubicBezTo>
                  <a:pt x="45" y="0"/>
                  <a:pt x="53" y="3"/>
                  <a:pt x="58" y="8"/>
                </a:cubicBezTo>
                <a:cubicBezTo>
                  <a:pt x="64" y="13"/>
                  <a:pt x="67" y="21"/>
                  <a:pt x="67" y="31"/>
                </a:cubicBezTo>
                <a:cubicBezTo>
                  <a:pt x="67" y="62"/>
                  <a:pt x="67" y="62"/>
                  <a:pt x="67" y="62"/>
                </a:cubicBezTo>
                <a:cubicBezTo>
                  <a:pt x="67" y="65"/>
                  <a:pt x="68" y="67"/>
                  <a:pt x="71" y="67"/>
                </a:cubicBezTo>
                <a:cubicBezTo>
                  <a:pt x="71" y="78"/>
                  <a:pt x="71" y="78"/>
                  <a:pt x="71" y="78"/>
                </a:cubicBezTo>
                <a:cubicBezTo>
                  <a:pt x="70" y="78"/>
                  <a:pt x="69" y="79"/>
                  <a:pt x="68" y="79"/>
                </a:cubicBezTo>
                <a:cubicBezTo>
                  <a:pt x="67" y="79"/>
                  <a:pt x="66" y="79"/>
                  <a:pt x="65" y="79"/>
                </a:cubicBezTo>
                <a:cubicBezTo>
                  <a:pt x="62" y="79"/>
                  <a:pt x="60" y="78"/>
                  <a:pt x="59" y="76"/>
                </a:cubicBezTo>
                <a:cubicBezTo>
                  <a:pt x="57" y="75"/>
                  <a:pt x="56" y="73"/>
                  <a:pt x="56" y="71"/>
                </a:cubicBezTo>
                <a:cubicBezTo>
                  <a:pt x="56" y="66"/>
                  <a:pt x="56" y="66"/>
                  <a:pt x="56" y="66"/>
                </a:cubicBezTo>
                <a:cubicBezTo>
                  <a:pt x="52" y="70"/>
                  <a:pt x="48" y="74"/>
                  <a:pt x="43" y="76"/>
                </a:cubicBezTo>
                <a:cubicBezTo>
                  <a:pt x="37" y="78"/>
                  <a:pt x="32" y="80"/>
                  <a:pt x="26" y="80"/>
                </a:cubicBezTo>
                <a:close/>
                <a:moveTo>
                  <a:pt x="29" y="70"/>
                </a:moveTo>
                <a:cubicBezTo>
                  <a:pt x="34" y="70"/>
                  <a:pt x="38" y="69"/>
                  <a:pt x="42" y="67"/>
                </a:cubicBezTo>
                <a:cubicBezTo>
                  <a:pt x="46" y="66"/>
                  <a:pt x="49" y="63"/>
                  <a:pt x="51" y="60"/>
                </a:cubicBezTo>
                <a:cubicBezTo>
                  <a:pt x="53" y="59"/>
                  <a:pt x="54" y="57"/>
                  <a:pt x="54" y="55"/>
                </a:cubicBezTo>
                <a:cubicBezTo>
                  <a:pt x="54" y="43"/>
                  <a:pt x="54" y="43"/>
                  <a:pt x="54" y="43"/>
                </a:cubicBezTo>
                <a:cubicBezTo>
                  <a:pt x="48" y="41"/>
                  <a:pt x="41" y="40"/>
                  <a:pt x="34" y="40"/>
                </a:cubicBezTo>
                <a:cubicBezTo>
                  <a:pt x="28" y="40"/>
                  <a:pt x="23" y="41"/>
                  <a:pt x="18" y="44"/>
                </a:cubicBezTo>
                <a:cubicBezTo>
                  <a:pt x="14" y="47"/>
                  <a:pt x="12" y="50"/>
                  <a:pt x="12" y="55"/>
                </a:cubicBezTo>
                <a:cubicBezTo>
                  <a:pt x="12" y="57"/>
                  <a:pt x="13" y="59"/>
                  <a:pt x="14" y="61"/>
                </a:cubicBezTo>
                <a:cubicBezTo>
                  <a:pt x="14" y="63"/>
                  <a:pt x="16" y="64"/>
                  <a:pt x="17" y="66"/>
                </a:cubicBezTo>
                <a:cubicBezTo>
                  <a:pt x="19" y="67"/>
                  <a:pt x="20" y="68"/>
                  <a:pt x="23" y="69"/>
                </a:cubicBezTo>
                <a:cubicBezTo>
                  <a:pt x="25" y="70"/>
                  <a:pt x="27" y="70"/>
                  <a:pt x="29" y="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Freeform 152"/>
          <p:cNvSpPr>
            <a:spLocks/>
          </p:cNvSpPr>
          <p:nvPr/>
        </p:nvSpPr>
        <p:spPr bwMode="auto">
          <a:xfrm>
            <a:off x="10068454" y="3847569"/>
            <a:ext cx="82550" cy="90488"/>
          </a:xfrm>
          <a:custGeom>
            <a:avLst/>
            <a:gdLst>
              <a:gd name="T0" fmla="*/ 24 w 72"/>
              <a:gd name="T1" fmla="*/ 79 h 79"/>
              <a:gd name="T2" fmla="*/ 6 w 72"/>
              <a:gd name="T3" fmla="*/ 71 h 79"/>
              <a:gd name="T4" fmla="*/ 0 w 72"/>
              <a:gd name="T5" fmla="*/ 46 h 79"/>
              <a:gd name="T6" fmla="*/ 0 w 72"/>
              <a:gd name="T7" fmla="*/ 0 h 79"/>
              <a:gd name="T8" fmla="*/ 13 w 72"/>
              <a:gd name="T9" fmla="*/ 0 h 79"/>
              <a:gd name="T10" fmla="*/ 13 w 72"/>
              <a:gd name="T11" fmla="*/ 44 h 79"/>
              <a:gd name="T12" fmla="*/ 29 w 72"/>
              <a:gd name="T13" fmla="*/ 67 h 79"/>
              <a:gd name="T14" fmla="*/ 44 w 72"/>
              <a:gd name="T15" fmla="*/ 62 h 79"/>
              <a:gd name="T16" fmla="*/ 55 w 72"/>
              <a:gd name="T17" fmla="*/ 48 h 79"/>
              <a:gd name="T18" fmla="*/ 55 w 72"/>
              <a:gd name="T19" fmla="*/ 0 h 79"/>
              <a:gd name="T20" fmla="*/ 68 w 72"/>
              <a:gd name="T21" fmla="*/ 0 h 79"/>
              <a:gd name="T22" fmla="*/ 68 w 72"/>
              <a:gd name="T23" fmla="*/ 61 h 79"/>
              <a:gd name="T24" fmla="*/ 72 w 72"/>
              <a:gd name="T25" fmla="*/ 66 h 79"/>
              <a:gd name="T26" fmla="*/ 72 w 72"/>
              <a:gd name="T27" fmla="*/ 77 h 79"/>
              <a:gd name="T28" fmla="*/ 68 w 72"/>
              <a:gd name="T29" fmla="*/ 78 h 79"/>
              <a:gd name="T30" fmla="*/ 66 w 72"/>
              <a:gd name="T31" fmla="*/ 78 h 79"/>
              <a:gd name="T32" fmla="*/ 59 w 72"/>
              <a:gd name="T33" fmla="*/ 75 h 79"/>
              <a:gd name="T34" fmla="*/ 57 w 72"/>
              <a:gd name="T35" fmla="*/ 70 h 79"/>
              <a:gd name="T36" fmla="*/ 56 w 72"/>
              <a:gd name="T37" fmla="*/ 61 h 79"/>
              <a:gd name="T38" fmla="*/ 43 w 72"/>
              <a:gd name="T39" fmla="*/ 74 h 79"/>
              <a:gd name="T40" fmla="*/ 24 w 72"/>
              <a:gd name="T41" fmla="*/ 7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2" h="79">
                <a:moveTo>
                  <a:pt x="24" y="79"/>
                </a:moveTo>
                <a:cubicBezTo>
                  <a:pt x="16" y="79"/>
                  <a:pt x="10" y="76"/>
                  <a:pt x="6" y="71"/>
                </a:cubicBezTo>
                <a:cubicBezTo>
                  <a:pt x="2" y="65"/>
                  <a:pt x="0" y="57"/>
                  <a:pt x="0" y="46"/>
                </a:cubicBezTo>
                <a:cubicBezTo>
                  <a:pt x="0" y="0"/>
                  <a:pt x="0" y="0"/>
                  <a:pt x="0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60"/>
                  <a:pt x="18" y="67"/>
                  <a:pt x="29" y="67"/>
                </a:cubicBezTo>
                <a:cubicBezTo>
                  <a:pt x="35" y="67"/>
                  <a:pt x="40" y="66"/>
                  <a:pt x="44" y="62"/>
                </a:cubicBezTo>
                <a:cubicBezTo>
                  <a:pt x="49" y="59"/>
                  <a:pt x="52" y="54"/>
                  <a:pt x="55" y="48"/>
                </a:cubicBezTo>
                <a:cubicBezTo>
                  <a:pt x="55" y="0"/>
                  <a:pt x="55" y="0"/>
                  <a:pt x="55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61"/>
                  <a:pt x="68" y="61"/>
                  <a:pt x="68" y="61"/>
                </a:cubicBezTo>
                <a:cubicBezTo>
                  <a:pt x="68" y="64"/>
                  <a:pt x="69" y="66"/>
                  <a:pt x="72" y="66"/>
                </a:cubicBezTo>
                <a:cubicBezTo>
                  <a:pt x="72" y="77"/>
                  <a:pt x="72" y="77"/>
                  <a:pt x="72" y="77"/>
                </a:cubicBezTo>
                <a:cubicBezTo>
                  <a:pt x="70" y="77"/>
                  <a:pt x="69" y="78"/>
                  <a:pt x="68" y="78"/>
                </a:cubicBezTo>
                <a:cubicBezTo>
                  <a:pt x="68" y="78"/>
                  <a:pt x="67" y="78"/>
                  <a:pt x="66" y="78"/>
                </a:cubicBezTo>
                <a:cubicBezTo>
                  <a:pt x="63" y="78"/>
                  <a:pt x="61" y="77"/>
                  <a:pt x="59" y="75"/>
                </a:cubicBezTo>
                <a:cubicBezTo>
                  <a:pt x="58" y="74"/>
                  <a:pt x="57" y="72"/>
                  <a:pt x="57" y="70"/>
                </a:cubicBezTo>
                <a:cubicBezTo>
                  <a:pt x="56" y="61"/>
                  <a:pt x="56" y="61"/>
                  <a:pt x="56" y="61"/>
                </a:cubicBezTo>
                <a:cubicBezTo>
                  <a:pt x="53" y="66"/>
                  <a:pt x="49" y="71"/>
                  <a:pt x="43" y="74"/>
                </a:cubicBezTo>
                <a:cubicBezTo>
                  <a:pt x="37" y="77"/>
                  <a:pt x="31" y="79"/>
                  <a:pt x="24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Freeform 153"/>
          <p:cNvSpPr>
            <a:spLocks/>
          </p:cNvSpPr>
          <p:nvPr/>
        </p:nvSpPr>
        <p:spPr bwMode="auto">
          <a:xfrm>
            <a:off x="10170054" y="3847569"/>
            <a:ext cx="47625" cy="88900"/>
          </a:xfrm>
          <a:custGeom>
            <a:avLst/>
            <a:gdLst>
              <a:gd name="T0" fmla="*/ 41 w 41"/>
              <a:gd name="T1" fmla="*/ 12 h 77"/>
              <a:gd name="T2" fmla="*/ 24 w 41"/>
              <a:gd name="T3" fmla="*/ 17 h 77"/>
              <a:gd name="T4" fmla="*/ 13 w 41"/>
              <a:gd name="T5" fmla="*/ 30 h 77"/>
              <a:gd name="T6" fmla="*/ 13 w 41"/>
              <a:gd name="T7" fmla="*/ 77 h 77"/>
              <a:gd name="T8" fmla="*/ 0 w 41"/>
              <a:gd name="T9" fmla="*/ 77 h 77"/>
              <a:gd name="T10" fmla="*/ 0 w 41"/>
              <a:gd name="T11" fmla="*/ 0 h 77"/>
              <a:gd name="T12" fmla="*/ 12 w 41"/>
              <a:gd name="T13" fmla="*/ 0 h 77"/>
              <a:gd name="T14" fmla="*/ 12 w 41"/>
              <a:gd name="T15" fmla="*/ 18 h 77"/>
              <a:gd name="T16" fmla="*/ 23 w 41"/>
              <a:gd name="T17" fmla="*/ 5 h 77"/>
              <a:gd name="T18" fmla="*/ 37 w 41"/>
              <a:gd name="T19" fmla="*/ 0 h 77"/>
              <a:gd name="T20" fmla="*/ 39 w 41"/>
              <a:gd name="T21" fmla="*/ 0 h 77"/>
              <a:gd name="T22" fmla="*/ 41 w 41"/>
              <a:gd name="T23" fmla="*/ 0 h 77"/>
              <a:gd name="T24" fmla="*/ 41 w 41"/>
              <a:gd name="T25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1" h="77">
                <a:moveTo>
                  <a:pt x="41" y="12"/>
                </a:moveTo>
                <a:cubicBezTo>
                  <a:pt x="35" y="12"/>
                  <a:pt x="29" y="13"/>
                  <a:pt x="24" y="17"/>
                </a:cubicBezTo>
                <a:cubicBezTo>
                  <a:pt x="19" y="20"/>
                  <a:pt x="15" y="24"/>
                  <a:pt x="13" y="30"/>
                </a:cubicBezTo>
                <a:cubicBezTo>
                  <a:pt x="13" y="77"/>
                  <a:pt x="13" y="77"/>
                  <a:pt x="13" y="77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0"/>
                  <a:pt x="0" y="0"/>
                  <a:pt x="0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18"/>
                  <a:pt x="12" y="18"/>
                  <a:pt x="12" y="18"/>
                </a:cubicBezTo>
                <a:cubicBezTo>
                  <a:pt x="15" y="13"/>
                  <a:pt x="19" y="8"/>
                  <a:pt x="23" y="5"/>
                </a:cubicBezTo>
                <a:cubicBezTo>
                  <a:pt x="27" y="2"/>
                  <a:pt x="32" y="0"/>
                  <a:pt x="37" y="0"/>
                </a:cubicBezTo>
                <a:cubicBezTo>
                  <a:pt x="38" y="0"/>
                  <a:pt x="39" y="0"/>
                  <a:pt x="39" y="0"/>
                </a:cubicBezTo>
                <a:cubicBezTo>
                  <a:pt x="40" y="0"/>
                  <a:pt x="41" y="0"/>
                  <a:pt x="41" y="0"/>
                </a:cubicBezTo>
                <a:cubicBezTo>
                  <a:pt x="41" y="12"/>
                  <a:pt x="41" y="12"/>
                  <a:pt x="41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Freeform 154"/>
          <p:cNvSpPr>
            <a:spLocks/>
          </p:cNvSpPr>
          <p:nvPr/>
        </p:nvSpPr>
        <p:spPr bwMode="auto">
          <a:xfrm>
            <a:off x="10231967" y="3847569"/>
            <a:ext cx="82550" cy="90488"/>
          </a:xfrm>
          <a:custGeom>
            <a:avLst/>
            <a:gdLst>
              <a:gd name="T0" fmla="*/ 25 w 72"/>
              <a:gd name="T1" fmla="*/ 79 h 79"/>
              <a:gd name="T2" fmla="*/ 6 w 72"/>
              <a:gd name="T3" fmla="*/ 71 h 79"/>
              <a:gd name="T4" fmla="*/ 0 w 72"/>
              <a:gd name="T5" fmla="*/ 46 h 79"/>
              <a:gd name="T6" fmla="*/ 0 w 72"/>
              <a:gd name="T7" fmla="*/ 0 h 79"/>
              <a:gd name="T8" fmla="*/ 13 w 72"/>
              <a:gd name="T9" fmla="*/ 0 h 79"/>
              <a:gd name="T10" fmla="*/ 13 w 72"/>
              <a:gd name="T11" fmla="*/ 44 h 79"/>
              <a:gd name="T12" fmla="*/ 30 w 72"/>
              <a:gd name="T13" fmla="*/ 67 h 79"/>
              <a:gd name="T14" fmla="*/ 44 w 72"/>
              <a:gd name="T15" fmla="*/ 62 h 79"/>
              <a:gd name="T16" fmla="*/ 55 w 72"/>
              <a:gd name="T17" fmla="*/ 48 h 79"/>
              <a:gd name="T18" fmla="*/ 55 w 72"/>
              <a:gd name="T19" fmla="*/ 0 h 79"/>
              <a:gd name="T20" fmla="*/ 68 w 72"/>
              <a:gd name="T21" fmla="*/ 0 h 79"/>
              <a:gd name="T22" fmla="*/ 68 w 72"/>
              <a:gd name="T23" fmla="*/ 61 h 79"/>
              <a:gd name="T24" fmla="*/ 72 w 72"/>
              <a:gd name="T25" fmla="*/ 66 h 79"/>
              <a:gd name="T26" fmla="*/ 72 w 72"/>
              <a:gd name="T27" fmla="*/ 77 h 79"/>
              <a:gd name="T28" fmla="*/ 69 w 72"/>
              <a:gd name="T29" fmla="*/ 78 h 79"/>
              <a:gd name="T30" fmla="*/ 66 w 72"/>
              <a:gd name="T31" fmla="*/ 78 h 79"/>
              <a:gd name="T32" fmla="*/ 60 w 72"/>
              <a:gd name="T33" fmla="*/ 75 h 79"/>
              <a:gd name="T34" fmla="*/ 57 w 72"/>
              <a:gd name="T35" fmla="*/ 70 h 79"/>
              <a:gd name="T36" fmla="*/ 57 w 72"/>
              <a:gd name="T37" fmla="*/ 61 h 79"/>
              <a:gd name="T38" fmla="*/ 43 w 72"/>
              <a:gd name="T39" fmla="*/ 74 h 79"/>
              <a:gd name="T40" fmla="*/ 25 w 72"/>
              <a:gd name="T41" fmla="*/ 7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2" h="79">
                <a:moveTo>
                  <a:pt x="25" y="79"/>
                </a:moveTo>
                <a:cubicBezTo>
                  <a:pt x="17" y="79"/>
                  <a:pt x="10" y="76"/>
                  <a:pt x="6" y="71"/>
                </a:cubicBezTo>
                <a:cubicBezTo>
                  <a:pt x="2" y="65"/>
                  <a:pt x="0" y="57"/>
                  <a:pt x="0" y="46"/>
                </a:cubicBezTo>
                <a:cubicBezTo>
                  <a:pt x="0" y="0"/>
                  <a:pt x="0" y="0"/>
                  <a:pt x="0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60"/>
                  <a:pt x="19" y="67"/>
                  <a:pt x="30" y="67"/>
                </a:cubicBezTo>
                <a:cubicBezTo>
                  <a:pt x="35" y="67"/>
                  <a:pt x="40" y="66"/>
                  <a:pt x="44" y="62"/>
                </a:cubicBezTo>
                <a:cubicBezTo>
                  <a:pt x="49" y="59"/>
                  <a:pt x="53" y="54"/>
                  <a:pt x="55" y="48"/>
                </a:cubicBezTo>
                <a:cubicBezTo>
                  <a:pt x="55" y="0"/>
                  <a:pt x="55" y="0"/>
                  <a:pt x="55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61"/>
                  <a:pt x="68" y="61"/>
                  <a:pt x="68" y="61"/>
                </a:cubicBezTo>
                <a:cubicBezTo>
                  <a:pt x="68" y="64"/>
                  <a:pt x="69" y="66"/>
                  <a:pt x="72" y="66"/>
                </a:cubicBezTo>
                <a:cubicBezTo>
                  <a:pt x="72" y="77"/>
                  <a:pt x="72" y="77"/>
                  <a:pt x="72" y="77"/>
                </a:cubicBezTo>
                <a:cubicBezTo>
                  <a:pt x="71" y="77"/>
                  <a:pt x="69" y="78"/>
                  <a:pt x="69" y="78"/>
                </a:cubicBezTo>
                <a:cubicBezTo>
                  <a:pt x="68" y="78"/>
                  <a:pt x="67" y="78"/>
                  <a:pt x="66" y="78"/>
                </a:cubicBezTo>
                <a:cubicBezTo>
                  <a:pt x="64" y="78"/>
                  <a:pt x="61" y="77"/>
                  <a:pt x="60" y="75"/>
                </a:cubicBezTo>
                <a:cubicBezTo>
                  <a:pt x="58" y="74"/>
                  <a:pt x="57" y="72"/>
                  <a:pt x="57" y="70"/>
                </a:cubicBezTo>
                <a:cubicBezTo>
                  <a:pt x="57" y="61"/>
                  <a:pt x="57" y="61"/>
                  <a:pt x="57" y="61"/>
                </a:cubicBezTo>
                <a:cubicBezTo>
                  <a:pt x="53" y="66"/>
                  <a:pt x="49" y="71"/>
                  <a:pt x="43" y="74"/>
                </a:cubicBezTo>
                <a:cubicBezTo>
                  <a:pt x="37" y="77"/>
                  <a:pt x="31" y="79"/>
                  <a:pt x="25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Freeform 155"/>
          <p:cNvSpPr>
            <a:spLocks/>
          </p:cNvSpPr>
          <p:nvPr/>
        </p:nvSpPr>
        <p:spPr bwMode="auto">
          <a:xfrm>
            <a:off x="10327217" y="3845982"/>
            <a:ext cx="73025" cy="92075"/>
          </a:xfrm>
          <a:custGeom>
            <a:avLst/>
            <a:gdLst>
              <a:gd name="T0" fmla="*/ 34 w 64"/>
              <a:gd name="T1" fmla="*/ 80 h 80"/>
              <a:gd name="T2" fmla="*/ 15 w 64"/>
              <a:gd name="T3" fmla="*/ 77 h 80"/>
              <a:gd name="T4" fmla="*/ 0 w 64"/>
              <a:gd name="T5" fmla="*/ 68 h 80"/>
              <a:gd name="T6" fmla="*/ 5 w 64"/>
              <a:gd name="T7" fmla="*/ 60 h 80"/>
              <a:gd name="T8" fmla="*/ 19 w 64"/>
              <a:gd name="T9" fmla="*/ 67 h 80"/>
              <a:gd name="T10" fmla="*/ 33 w 64"/>
              <a:gd name="T11" fmla="*/ 70 h 80"/>
              <a:gd name="T12" fmla="*/ 47 w 64"/>
              <a:gd name="T13" fmla="*/ 67 h 80"/>
              <a:gd name="T14" fmla="*/ 52 w 64"/>
              <a:gd name="T15" fmla="*/ 57 h 80"/>
              <a:gd name="T16" fmla="*/ 50 w 64"/>
              <a:gd name="T17" fmla="*/ 53 h 80"/>
              <a:gd name="T18" fmla="*/ 46 w 64"/>
              <a:gd name="T19" fmla="*/ 49 h 80"/>
              <a:gd name="T20" fmla="*/ 39 w 64"/>
              <a:gd name="T21" fmla="*/ 46 h 80"/>
              <a:gd name="T22" fmla="*/ 30 w 64"/>
              <a:gd name="T23" fmla="*/ 44 h 80"/>
              <a:gd name="T24" fmla="*/ 18 w 64"/>
              <a:gd name="T25" fmla="*/ 41 h 80"/>
              <a:gd name="T26" fmla="*/ 10 w 64"/>
              <a:gd name="T27" fmla="*/ 37 h 80"/>
              <a:gd name="T28" fmla="*/ 5 w 64"/>
              <a:gd name="T29" fmla="*/ 31 h 80"/>
              <a:gd name="T30" fmla="*/ 3 w 64"/>
              <a:gd name="T31" fmla="*/ 24 h 80"/>
              <a:gd name="T32" fmla="*/ 6 w 64"/>
              <a:gd name="T33" fmla="*/ 14 h 80"/>
              <a:gd name="T34" fmla="*/ 12 w 64"/>
              <a:gd name="T35" fmla="*/ 6 h 80"/>
              <a:gd name="T36" fmla="*/ 21 w 64"/>
              <a:gd name="T37" fmla="*/ 1 h 80"/>
              <a:gd name="T38" fmla="*/ 33 w 64"/>
              <a:gd name="T39" fmla="*/ 0 h 80"/>
              <a:gd name="T40" fmla="*/ 49 w 64"/>
              <a:gd name="T41" fmla="*/ 3 h 80"/>
              <a:gd name="T42" fmla="*/ 62 w 64"/>
              <a:gd name="T43" fmla="*/ 10 h 80"/>
              <a:gd name="T44" fmla="*/ 56 w 64"/>
              <a:gd name="T45" fmla="*/ 18 h 80"/>
              <a:gd name="T46" fmla="*/ 45 w 64"/>
              <a:gd name="T47" fmla="*/ 11 h 80"/>
              <a:gd name="T48" fmla="*/ 33 w 64"/>
              <a:gd name="T49" fmla="*/ 9 h 80"/>
              <a:gd name="T50" fmla="*/ 21 w 64"/>
              <a:gd name="T51" fmla="*/ 12 h 80"/>
              <a:gd name="T52" fmla="*/ 16 w 64"/>
              <a:gd name="T53" fmla="*/ 22 h 80"/>
              <a:gd name="T54" fmla="*/ 17 w 64"/>
              <a:gd name="T55" fmla="*/ 26 h 80"/>
              <a:gd name="T56" fmla="*/ 20 w 64"/>
              <a:gd name="T57" fmla="*/ 30 h 80"/>
              <a:gd name="T58" fmla="*/ 25 w 64"/>
              <a:gd name="T59" fmla="*/ 32 h 80"/>
              <a:gd name="T60" fmla="*/ 34 w 64"/>
              <a:gd name="T61" fmla="*/ 34 h 80"/>
              <a:gd name="T62" fmla="*/ 47 w 64"/>
              <a:gd name="T63" fmla="*/ 38 h 80"/>
              <a:gd name="T64" fmla="*/ 57 w 64"/>
              <a:gd name="T65" fmla="*/ 42 h 80"/>
              <a:gd name="T66" fmla="*/ 62 w 64"/>
              <a:gd name="T67" fmla="*/ 48 h 80"/>
              <a:gd name="T68" fmla="*/ 64 w 64"/>
              <a:gd name="T69" fmla="*/ 56 h 80"/>
              <a:gd name="T70" fmla="*/ 56 w 64"/>
              <a:gd name="T71" fmla="*/ 73 h 80"/>
              <a:gd name="T72" fmla="*/ 34 w 64"/>
              <a:gd name="T73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4" h="80">
                <a:moveTo>
                  <a:pt x="34" y="80"/>
                </a:moveTo>
                <a:cubicBezTo>
                  <a:pt x="27" y="80"/>
                  <a:pt x="21" y="79"/>
                  <a:pt x="15" y="77"/>
                </a:cubicBezTo>
                <a:cubicBezTo>
                  <a:pt x="9" y="75"/>
                  <a:pt x="4" y="72"/>
                  <a:pt x="0" y="68"/>
                </a:cubicBezTo>
                <a:cubicBezTo>
                  <a:pt x="5" y="60"/>
                  <a:pt x="5" y="60"/>
                  <a:pt x="5" y="60"/>
                </a:cubicBezTo>
                <a:cubicBezTo>
                  <a:pt x="10" y="63"/>
                  <a:pt x="14" y="66"/>
                  <a:pt x="19" y="67"/>
                </a:cubicBezTo>
                <a:cubicBezTo>
                  <a:pt x="23" y="69"/>
                  <a:pt x="28" y="70"/>
                  <a:pt x="33" y="70"/>
                </a:cubicBezTo>
                <a:cubicBezTo>
                  <a:pt x="39" y="70"/>
                  <a:pt x="43" y="69"/>
                  <a:pt x="47" y="67"/>
                </a:cubicBezTo>
                <a:cubicBezTo>
                  <a:pt x="50" y="65"/>
                  <a:pt x="52" y="61"/>
                  <a:pt x="52" y="57"/>
                </a:cubicBezTo>
                <a:cubicBezTo>
                  <a:pt x="52" y="56"/>
                  <a:pt x="51" y="54"/>
                  <a:pt x="50" y="53"/>
                </a:cubicBezTo>
                <a:cubicBezTo>
                  <a:pt x="49" y="51"/>
                  <a:pt x="48" y="50"/>
                  <a:pt x="46" y="49"/>
                </a:cubicBezTo>
                <a:cubicBezTo>
                  <a:pt x="44" y="48"/>
                  <a:pt x="42" y="47"/>
                  <a:pt x="39" y="46"/>
                </a:cubicBezTo>
                <a:cubicBezTo>
                  <a:pt x="37" y="46"/>
                  <a:pt x="33" y="45"/>
                  <a:pt x="30" y="44"/>
                </a:cubicBezTo>
                <a:cubicBezTo>
                  <a:pt x="25" y="43"/>
                  <a:pt x="21" y="42"/>
                  <a:pt x="18" y="41"/>
                </a:cubicBezTo>
                <a:cubicBezTo>
                  <a:pt x="15" y="40"/>
                  <a:pt x="12" y="38"/>
                  <a:pt x="10" y="37"/>
                </a:cubicBezTo>
                <a:cubicBezTo>
                  <a:pt x="7" y="35"/>
                  <a:pt x="6" y="33"/>
                  <a:pt x="5" y="31"/>
                </a:cubicBezTo>
                <a:cubicBezTo>
                  <a:pt x="4" y="29"/>
                  <a:pt x="3" y="27"/>
                  <a:pt x="3" y="24"/>
                </a:cubicBezTo>
                <a:cubicBezTo>
                  <a:pt x="3" y="20"/>
                  <a:pt x="4" y="17"/>
                  <a:pt x="6" y="14"/>
                </a:cubicBezTo>
                <a:cubicBezTo>
                  <a:pt x="7" y="11"/>
                  <a:pt x="9" y="8"/>
                  <a:pt x="12" y="6"/>
                </a:cubicBezTo>
                <a:cubicBezTo>
                  <a:pt x="15" y="4"/>
                  <a:pt x="18" y="2"/>
                  <a:pt x="21" y="1"/>
                </a:cubicBezTo>
                <a:cubicBezTo>
                  <a:pt x="25" y="0"/>
                  <a:pt x="29" y="0"/>
                  <a:pt x="33" y="0"/>
                </a:cubicBezTo>
                <a:cubicBezTo>
                  <a:pt x="39" y="0"/>
                  <a:pt x="44" y="1"/>
                  <a:pt x="49" y="3"/>
                </a:cubicBezTo>
                <a:cubicBezTo>
                  <a:pt x="54" y="5"/>
                  <a:pt x="58" y="7"/>
                  <a:pt x="62" y="10"/>
                </a:cubicBezTo>
                <a:cubicBezTo>
                  <a:pt x="56" y="18"/>
                  <a:pt x="56" y="18"/>
                  <a:pt x="56" y="18"/>
                </a:cubicBezTo>
                <a:cubicBezTo>
                  <a:pt x="53" y="15"/>
                  <a:pt x="49" y="13"/>
                  <a:pt x="45" y="11"/>
                </a:cubicBezTo>
                <a:cubicBezTo>
                  <a:pt x="41" y="10"/>
                  <a:pt x="37" y="9"/>
                  <a:pt x="33" y="9"/>
                </a:cubicBezTo>
                <a:cubicBezTo>
                  <a:pt x="28" y="9"/>
                  <a:pt x="24" y="10"/>
                  <a:pt x="21" y="12"/>
                </a:cubicBezTo>
                <a:cubicBezTo>
                  <a:pt x="17" y="14"/>
                  <a:pt x="16" y="18"/>
                  <a:pt x="16" y="22"/>
                </a:cubicBezTo>
                <a:cubicBezTo>
                  <a:pt x="16" y="24"/>
                  <a:pt x="16" y="25"/>
                  <a:pt x="17" y="26"/>
                </a:cubicBezTo>
                <a:cubicBezTo>
                  <a:pt x="17" y="28"/>
                  <a:pt x="18" y="29"/>
                  <a:pt x="20" y="30"/>
                </a:cubicBezTo>
                <a:cubicBezTo>
                  <a:pt x="21" y="30"/>
                  <a:pt x="23" y="31"/>
                  <a:pt x="25" y="32"/>
                </a:cubicBezTo>
                <a:cubicBezTo>
                  <a:pt x="28" y="33"/>
                  <a:pt x="31" y="33"/>
                  <a:pt x="34" y="34"/>
                </a:cubicBezTo>
                <a:cubicBezTo>
                  <a:pt x="39" y="35"/>
                  <a:pt x="43" y="36"/>
                  <a:pt x="47" y="38"/>
                </a:cubicBezTo>
                <a:cubicBezTo>
                  <a:pt x="51" y="39"/>
                  <a:pt x="54" y="40"/>
                  <a:pt x="57" y="42"/>
                </a:cubicBezTo>
                <a:cubicBezTo>
                  <a:pt x="59" y="44"/>
                  <a:pt x="61" y="46"/>
                  <a:pt x="62" y="48"/>
                </a:cubicBezTo>
                <a:cubicBezTo>
                  <a:pt x="63" y="50"/>
                  <a:pt x="64" y="53"/>
                  <a:pt x="64" y="56"/>
                </a:cubicBezTo>
                <a:cubicBezTo>
                  <a:pt x="64" y="63"/>
                  <a:pt x="61" y="69"/>
                  <a:pt x="56" y="73"/>
                </a:cubicBezTo>
                <a:cubicBezTo>
                  <a:pt x="50" y="78"/>
                  <a:pt x="43" y="80"/>
                  <a:pt x="34" y="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6" name="Freeform 156"/>
          <p:cNvSpPr>
            <a:spLocks/>
          </p:cNvSpPr>
          <p:nvPr/>
        </p:nvSpPr>
        <p:spPr bwMode="auto">
          <a:xfrm>
            <a:off x="10417704" y="3917419"/>
            <a:ext cx="12700" cy="19050"/>
          </a:xfrm>
          <a:custGeom>
            <a:avLst/>
            <a:gdLst>
              <a:gd name="T0" fmla="*/ 0 w 8"/>
              <a:gd name="T1" fmla="*/ 12 h 12"/>
              <a:gd name="T2" fmla="*/ 0 w 8"/>
              <a:gd name="T3" fmla="*/ 0 h 12"/>
              <a:gd name="T4" fmla="*/ 8 w 8"/>
              <a:gd name="T5" fmla="*/ 0 h 12"/>
              <a:gd name="T6" fmla="*/ 8 w 8"/>
              <a:gd name="T7" fmla="*/ 12 h 12"/>
              <a:gd name="T8" fmla="*/ 0 w 8"/>
              <a:gd name="T9" fmla="*/ 12 h 12"/>
              <a:gd name="T10" fmla="*/ 0 w 8"/>
              <a:gd name="T11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12">
                <a:moveTo>
                  <a:pt x="0" y="12"/>
                </a:moveTo>
                <a:lnTo>
                  <a:pt x="0" y="0"/>
                </a:lnTo>
                <a:lnTo>
                  <a:pt x="8" y="0"/>
                </a:lnTo>
                <a:lnTo>
                  <a:pt x="8" y="12"/>
                </a:lnTo>
                <a:lnTo>
                  <a:pt x="0" y="12"/>
                </a:lnTo>
                <a:lnTo>
                  <a:pt x="0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7" name="Freeform 157"/>
          <p:cNvSpPr>
            <a:spLocks/>
          </p:cNvSpPr>
          <p:nvPr/>
        </p:nvSpPr>
        <p:spPr bwMode="auto">
          <a:xfrm>
            <a:off x="7568142" y="3036357"/>
            <a:ext cx="204788" cy="223838"/>
          </a:xfrm>
          <a:custGeom>
            <a:avLst/>
            <a:gdLst>
              <a:gd name="T0" fmla="*/ 30 w 129"/>
              <a:gd name="T1" fmla="*/ 0 h 141"/>
              <a:gd name="T2" fmla="*/ 65 w 129"/>
              <a:gd name="T3" fmla="*/ 68 h 141"/>
              <a:gd name="T4" fmla="*/ 100 w 129"/>
              <a:gd name="T5" fmla="*/ 0 h 141"/>
              <a:gd name="T6" fmla="*/ 129 w 129"/>
              <a:gd name="T7" fmla="*/ 0 h 141"/>
              <a:gd name="T8" fmla="*/ 79 w 129"/>
              <a:gd name="T9" fmla="*/ 92 h 141"/>
              <a:gd name="T10" fmla="*/ 79 w 129"/>
              <a:gd name="T11" fmla="*/ 141 h 141"/>
              <a:gd name="T12" fmla="*/ 51 w 129"/>
              <a:gd name="T13" fmla="*/ 141 h 141"/>
              <a:gd name="T14" fmla="*/ 51 w 129"/>
              <a:gd name="T15" fmla="*/ 91 h 141"/>
              <a:gd name="T16" fmla="*/ 0 w 129"/>
              <a:gd name="T17" fmla="*/ 0 h 141"/>
              <a:gd name="T18" fmla="*/ 30 w 129"/>
              <a:gd name="T19" fmla="*/ 0 h 141"/>
              <a:gd name="T20" fmla="*/ 30 w 129"/>
              <a:gd name="T21" fmla="*/ 0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9" h="141">
                <a:moveTo>
                  <a:pt x="30" y="0"/>
                </a:moveTo>
                <a:lnTo>
                  <a:pt x="65" y="68"/>
                </a:lnTo>
                <a:lnTo>
                  <a:pt x="100" y="0"/>
                </a:lnTo>
                <a:lnTo>
                  <a:pt x="129" y="0"/>
                </a:lnTo>
                <a:lnTo>
                  <a:pt x="79" y="92"/>
                </a:lnTo>
                <a:lnTo>
                  <a:pt x="79" y="141"/>
                </a:lnTo>
                <a:lnTo>
                  <a:pt x="51" y="141"/>
                </a:lnTo>
                <a:lnTo>
                  <a:pt x="51" y="91"/>
                </a:lnTo>
                <a:lnTo>
                  <a:pt x="0" y="0"/>
                </a:lnTo>
                <a:lnTo>
                  <a:pt x="30" y="0"/>
                </a:lnTo>
                <a:lnTo>
                  <a:pt x="3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8" name="Freeform 158"/>
          <p:cNvSpPr>
            <a:spLocks noEditPoints="1"/>
          </p:cNvSpPr>
          <p:nvPr/>
        </p:nvSpPr>
        <p:spPr bwMode="auto">
          <a:xfrm>
            <a:off x="7755467" y="3091919"/>
            <a:ext cx="173038" cy="171450"/>
          </a:xfrm>
          <a:custGeom>
            <a:avLst/>
            <a:gdLst>
              <a:gd name="T0" fmla="*/ 75 w 150"/>
              <a:gd name="T1" fmla="*/ 149 h 149"/>
              <a:gd name="T2" fmla="*/ 44 w 150"/>
              <a:gd name="T3" fmla="*/ 143 h 149"/>
              <a:gd name="T4" fmla="*/ 20 w 150"/>
              <a:gd name="T5" fmla="*/ 126 h 149"/>
              <a:gd name="T6" fmla="*/ 5 w 150"/>
              <a:gd name="T7" fmla="*/ 103 h 149"/>
              <a:gd name="T8" fmla="*/ 0 w 150"/>
              <a:gd name="T9" fmla="*/ 74 h 149"/>
              <a:gd name="T10" fmla="*/ 5 w 150"/>
              <a:gd name="T11" fmla="*/ 46 h 149"/>
              <a:gd name="T12" fmla="*/ 20 w 150"/>
              <a:gd name="T13" fmla="*/ 22 h 149"/>
              <a:gd name="T14" fmla="*/ 44 w 150"/>
              <a:gd name="T15" fmla="*/ 6 h 149"/>
              <a:gd name="T16" fmla="*/ 75 w 150"/>
              <a:gd name="T17" fmla="*/ 0 h 149"/>
              <a:gd name="T18" fmla="*/ 106 w 150"/>
              <a:gd name="T19" fmla="*/ 6 h 149"/>
              <a:gd name="T20" fmla="*/ 130 w 150"/>
              <a:gd name="T21" fmla="*/ 22 h 149"/>
              <a:gd name="T22" fmla="*/ 145 w 150"/>
              <a:gd name="T23" fmla="*/ 46 h 149"/>
              <a:gd name="T24" fmla="*/ 150 w 150"/>
              <a:gd name="T25" fmla="*/ 74 h 149"/>
              <a:gd name="T26" fmla="*/ 145 w 150"/>
              <a:gd name="T27" fmla="*/ 103 h 149"/>
              <a:gd name="T28" fmla="*/ 130 w 150"/>
              <a:gd name="T29" fmla="*/ 126 h 149"/>
              <a:gd name="T30" fmla="*/ 107 w 150"/>
              <a:gd name="T31" fmla="*/ 143 h 149"/>
              <a:gd name="T32" fmla="*/ 75 w 150"/>
              <a:gd name="T33" fmla="*/ 149 h 149"/>
              <a:gd name="T34" fmla="*/ 38 w 150"/>
              <a:gd name="T35" fmla="*/ 74 h 149"/>
              <a:gd name="T36" fmla="*/ 40 w 150"/>
              <a:gd name="T37" fmla="*/ 92 h 149"/>
              <a:gd name="T38" fmla="*/ 48 w 150"/>
              <a:gd name="T39" fmla="*/ 105 h 149"/>
              <a:gd name="T40" fmla="*/ 60 w 150"/>
              <a:gd name="T41" fmla="*/ 114 h 149"/>
              <a:gd name="T42" fmla="*/ 75 w 150"/>
              <a:gd name="T43" fmla="*/ 117 h 149"/>
              <a:gd name="T44" fmla="*/ 90 w 150"/>
              <a:gd name="T45" fmla="*/ 114 h 149"/>
              <a:gd name="T46" fmla="*/ 102 w 150"/>
              <a:gd name="T47" fmla="*/ 105 h 149"/>
              <a:gd name="T48" fmla="*/ 110 w 150"/>
              <a:gd name="T49" fmla="*/ 92 h 149"/>
              <a:gd name="T50" fmla="*/ 113 w 150"/>
              <a:gd name="T51" fmla="*/ 74 h 149"/>
              <a:gd name="T52" fmla="*/ 110 w 150"/>
              <a:gd name="T53" fmla="*/ 57 h 149"/>
              <a:gd name="T54" fmla="*/ 102 w 150"/>
              <a:gd name="T55" fmla="*/ 43 h 149"/>
              <a:gd name="T56" fmla="*/ 90 w 150"/>
              <a:gd name="T57" fmla="*/ 34 h 149"/>
              <a:gd name="T58" fmla="*/ 75 w 150"/>
              <a:gd name="T59" fmla="*/ 31 h 149"/>
              <a:gd name="T60" fmla="*/ 60 w 150"/>
              <a:gd name="T61" fmla="*/ 34 h 149"/>
              <a:gd name="T62" fmla="*/ 48 w 150"/>
              <a:gd name="T63" fmla="*/ 43 h 149"/>
              <a:gd name="T64" fmla="*/ 40 w 150"/>
              <a:gd name="T65" fmla="*/ 57 h 149"/>
              <a:gd name="T66" fmla="*/ 38 w 150"/>
              <a:gd name="T67" fmla="*/ 7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50" h="149">
                <a:moveTo>
                  <a:pt x="75" y="149"/>
                </a:moveTo>
                <a:cubicBezTo>
                  <a:pt x="63" y="149"/>
                  <a:pt x="53" y="147"/>
                  <a:pt x="44" y="143"/>
                </a:cubicBezTo>
                <a:cubicBezTo>
                  <a:pt x="34" y="139"/>
                  <a:pt x="26" y="133"/>
                  <a:pt x="20" y="126"/>
                </a:cubicBezTo>
                <a:cubicBezTo>
                  <a:pt x="13" y="119"/>
                  <a:pt x="8" y="111"/>
                  <a:pt x="5" y="103"/>
                </a:cubicBezTo>
                <a:cubicBezTo>
                  <a:pt x="1" y="94"/>
                  <a:pt x="0" y="84"/>
                  <a:pt x="0" y="74"/>
                </a:cubicBezTo>
                <a:cubicBezTo>
                  <a:pt x="0" y="64"/>
                  <a:pt x="1" y="55"/>
                  <a:pt x="5" y="46"/>
                </a:cubicBezTo>
                <a:cubicBezTo>
                  <a:pt x="8" y="37"/>
                  <a:pt x="13" y="29"/>
                  <a:pt x="20" y="22"/>
                </a:cubicBezTo>
                <a:cubicBezTo>
                  <a:pt x="26" y="15"/>
                  <a:pt x="34" y="10"/>
                  <a:pt x="44" y="6"/>
                </a:cubicBezTo>
                <a:cubicBezTo>
                  <a:pt x="53" y="2"/>
                  <a:pt x="63" y="0"/>
                  <a:pt x="75" y="0"/>
                </a:cubicBezTo>
                <a:cubicBezTo>
                  <a:pt x="87" y="0"/>
                  <a:pt x="97" y="2"/>
                  <a:pt x="106" y="6"/>
                </a:cubicBezTo>
                <a:cubicBezTo>
                  <a:pt x="116" y="10"/>
                  <a:pt x="124" y="15"/>
                  <a:pt x="130" y="22"/>
                </a:cubicBezTo>
                <a:cubicBezTo>
                  <a:pt x="137" y="29"/>
                  <a:pt x="142" y="37"/>
                  <a:pt x="145" y="46"/>
                </a:cubicBezTo>
                <a:cubicBezTo>
                  <a:pt x="148" y="55"/>
                  <a:pt x="150" y="64"/>
                  <a:pt x="150" y="74"/>
                </a:cubicBezTo>
                <a:cubicBezTo>
                  <a:pt x="150" y="84"/>
                  <a:pt x="148" y="94"/>
                  <a:pt x="145" y="103"/>
                </a:cubicBezTo>
                <a:cubicBezTo>
                  <a:pt x="142" y="111"/>
                  <a:pt x="137" y="119"/>
                  <a:pt x="130" y="126"/>
                </a:cubicBezTo>
                <a:cubicBezTo>
                  <a:pt x="124" y="133"/>
                  <a:pt x="116" y="139"/>
                  <a:pt x="107" y="143"/>
                </a:cubicBezTo>
                <a:cubicBezTo>
                  <a:pt x="97" y="147"/>
                  <a:pt x="87" y="149"/>
                  <a:pt x="75" y="149"/>
                </a:cubicBezTo>
                <a:close/>
                <a:moveTo>
                  <a:pt x="38" y="74"/>
                </a:moveTo>
                <a:cubicBezTo>
                  <a:pt x="38" y="81"/>
                  <a:pt x="38" y="86"/>
                  <a:pt x="40" y="92"/>
                </a:cubicBezTo>
                <a:cubicBezTo>
                  <a:pt x="42" y="97"/>
                  <a:pt x="45" y="101"/>
                  <a:pt x="48" y="105"/>
                </a:cubicBezTo>
                <a:cubicBezTo>
                  <a:pt x="52" y="109"/>
                  <a:pt x="56" y="112"/>
                  <a:pt x="60" y="114"/>
                </a:cubicBezTo>
                <a:cubicBezTo>
                  <a:pt x="65" y="116"/>
                  <a:pt x="70" y="117"/>
                  <a:pt x="75" y="117"/>
                </a:cubicBezTo>
                <a:cubicBezTo>
                  <a:pt x="80" y="117"/>
                  <a:pt x="85" y="116"/>
                  <a:pt x="90" y="114"/>
                </a:cubicBezTo>
                <a:cubicBezTo>
                  <a:pt x="94" y="112"/>
                  <a:pt x="98" y="109"/>
                  <a:pt x="102" y="105"/>
                </a:cubicBezTo>
                <a:cubicBezTo>
                  <a:pt x="105" y="101"/>
                  <a:pt x="108" y="97"/>
                  <a:pt x="110" y="92"/>
                </a:cubicBezTo>
                <a:cubicBezTo>
                  <a:pt x="112" y="86"/>
                  <a:pt x="113" y="80"/>
                  <a:pt x="113" y="74"/>
                </a:cubicBezTo>
                <a:cubicBezTo>
                  <a:pt x="113" y="68"/>
                  <a:pt x="112" y="62"/>
                  <a:pt x="110" y="57"/>
                </a:cubicBezTo>
                <a:cubicBezTo>
                  <a:pt x="108" y="51"/>
                  <a:pt x="105" y="47"/>
                  <a:pt x="102" y="43"/>
                </a:cubicBezTo>
                <a:cubicBezTo>
                  <a:pt x="98" y="39"/>
                  <a:pt x="94" y="36"/>
                  <a:pt x="90" y="34"/>
                </a:cubicBezTo>
                <a:cubicBezTo>
                  <a:pt x="85" y="32"/>
                  <a:pt x="80" y="31"/>
                  <a:pt x="75" y="31"/>
                </a:cubicBezTo>
                <a:cubicBezTo>
                  <a:pt x="70" y="31"/>
                  <a:pt x="65" y="32"/>
                  <a:pt x="60" y="34"/>
                </a:cubicBezTo>
                <a:cubicBezTo>
                  <a:pt x="56" y="36"/>
                  <a:pt x="52" y="39"/>
                  <a:pt x="48" y="43"/>
                </a:cubicBezTo>
                <a:cubicBezTo>
                  <a:pt x="45" y="47"/>
                  <a:pt x="42" y="52"/>
                  <a:pt x="40" y="57"/>
                </a:cubicBezTo>
                <a:cubicBezTo>
                  <a:pt x="38" y="62"/>
                  <a:pt x="38" y="68"/>
                  <a:pt x="38" y="7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9" name="Freeform 159"/>
          <p:cNvSpPr>
            <a:spLocks/>
          </p:cNvSpPr>
          <p:nvPr/>
        </p:nvSpPr>
        <p:spPr bwMode="auto">
          <a:xfrm>
            <a:off x="7955492" y="3095094"/>
            <a:ext cx="165100" cy="168275"/>
          </a:xfrm>
          <a:custGeom>
            <a:avLst/>
            <a:gdLst>
              <a:gd name="T0" fmla="*/ 45 w 143"/>
              <a:gd name="T1" fmla="*/ 147 h 147"/>
              <a:gd name="T2" fmla="*/ 11 w 143"/>
              <a:gd name="T3" fmla="*/ 132 h 147"/>
              <a:gd name="T4" fmla="*/ 0 w 143"/>
              <a:gd name="T5" fmla="*/ 90 h 147"/>
              <a:gd name="T6" fmla="*/ 0 w 143"/>
              <a:gd name="T7" fmla="*/ 0 h 147"/>
              <a:gd name="T8" fmla="*/ 36 w 143"/>
              <a:gd name="T9" fmla="*/ 0 h 147"/>
              <a:gd name="T10" fmla="*/ 36 w 143"/>
              <a:gd name="T11" fmla="*/ 82 h 147"/>
              <a:gd name="T12" fmla="*/ 60 w 143"/>
              <a:gd name="T13" fmla="*/ 115 h 147"/>
              <a:gd name="T14" fmla="*/ 81 w 143"/>
              <a:gd name="T15" fmla="*/ 109 h 147"/>
              <a:gd name="T16" fmla="*/ 97 w 143"/>
              <a:gd name="T17" fmla="*/ 89 h 147"/>
              <a:gd name="T18" fmla="*/ 97 w 143"/>
              <a:gd name="T19" fmla="*/ 0 h 147"/>
              <a:gd name="T20" fmla="*/ 134 w 143"/>
              <a:gd name="T21" fmla="*/ 0 h 147"/>
              <a:gd name="T22" fmla="*/ 134 w 143"/>
              <a:gd name="T23" fmla="*/ 102 h 147"/>
              <a:gd name="T24" fmla="*/ 136 w 143"/>
              <a:gd name="T25" fmla="*/ 110 h 147"/>
              <a:gd name="T26" fmla="*/ 143 w 143"/>
              <a:gd name="T27" fmla="*/ 113 h 147"/>
              <a:gd name="T28" fmla="*/ 143 w 143"/>
              <a:gd name="T29" fmla="*/ 144 h 147"/>
              <a:gd name="T30" fmla="*/ 133 w 143"/>
              <a:gd name="T31" fmla="*/ 145 h 147"/>
              <a:gd name="T32" fmla="*/ 127 w 143"/>
              <a:gd name="T33" fmla="*/ 145 h 147"/>
              <a:gd name="T34" fmla="*/ 111 w 143"/>
              <a:gd name="T35" fmla="*/ 141 h 147"/>
              <a:gd name="T36" fmla="*/ 103 w 143"/>
              <a:gd name="T37" fmla="*/ 128 h 147"/>
              <a:gd name="T38" fmla="*/ 103 w 143"/>
              <a:gd name="T39" fmla="*/ 117 h 147"/>
              <a:gd name="T40" fmla="*/ 78 w 143"/>
              <a:gd name="T41" fmla="*/ 139 h 147"/>
              <a:gd name="T42" fmla="*/ 45 w 143"/>
              <a:gd name="T43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43" h="147">
                <a:moveTo>
                  <a:pt x="45" y="147"/>
                </a:moveTo>
                <a:cubicBezTo>
                  <a:pt x="30" y="147"/>
                  <a:pt x="19" y="142"/>
                  <a:pt x="11" y="132"/>
                </a:cubicBezTo>
                <a:cubicBezTo>
                  <a:pt x="3" y="123"/>
                  <a:pt x="0" y="109"/>
                  <a:pt x="0" y="90"/>
                </a:cubicBezTo>
                <a:cubicBezTo>
                  <a:pt x="0" y="0"/>
                  <a:pt x="0" y="0"/>
                  <a:pt x="0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104"/>
                  <a:pt x="44" y="115"/>
                  <a:pt x="60" y="115"/>
                </a:cubicBezTo>
                <a:cubicBezTo>
                  <a:pt x="67" y="115"/>
                  <a:pt x="74" y="113"/>
                  <a:pt x="81" y="109"/>
                </a:cubicBezTo>
                <a:cubicBezTo>
                  <a:pt x="88" y="105"/>
                  <a:pt x="93" y="98"/>
                  <a:pt x="97" y="89"/>
                </a:cubicBezTo>
                <a:cubicBezTo>
                  <a:pt x="97" y="0"/>
                  <a:pt x="97" y="0"/>
                  <a:pt x="97" y="0"/>
                </a:cubicBezTo>
                <a:cubicBezTo>
                  <a:pt x="134" y="0"/>
                  <a:pt x="134" y="0"/>
                  <a:pt x="134" y="0"/>
                </a:cubicBezTo>
                <a:cubicBezTo>
                  <a:pt x="134" y="102"/>
                  <a:pt x="134" y="102"/>
                  <a:pt x="134" y="102"/>
                </a:cubicBezTo>
                <a:cubicBezTo>
                  <a:pt x="134" y="105"/>
                  <a:pt x="135" y="108"/>
                  <a:pt x="136" y="110"/>
                </a:cubicBezTo>
                <a:cubicBezTo>
                  <a:pt x="137" y="111"/>
                  <a:pt x="140" y="112"/>
                  <a:pt x="143" y="113"/>
                </a:cubicBezTo>
                <a:cubicBezTo>
                  <a:pt x="143" y="144"/>
                  <a:pt x="143" y="144"/>
                  <a:pt x="143" y="144"/>
                </a:cubicBezTo>
                <a:cubicBezTo>
                  <a:pt x="139" y="145"/>
                  <a:pt x="136" y="145"/>
                  <a:pt x="133" y="145"/>
                </a:cubicBezTo>
                <a:cubicBezTo>
                  <a:pt x="131" y="145"/>
                  <a:pt x="129" y="145"/>
                  <a:pt x="127" y="145"/>
                </a:cubicBezTo>
                <a:cubicBezTo>
                  <a:pt x="120" y="145"/>
                  <a:pt x="115" y="144"/>
                  <a:pt x="111" y="141"/>
                </a:cubicBezTo>
                <a:cubicBezTo>
                  <a:pt x="107" y="138"/>
                  <a:pt x="104" y="134"/>
                  <a:pt x="103" y="128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96" y="127"/>
                  <a:pt x="88" y="134"/>
                  <a:pt x="78" y="139"/>
                </a:cubicBezTo>
                <a:cubicBezTo>
                  <a:pt x="68" y="144"/>
                  <a:pt x="57" y="147"/>
                  <a:pt x="45" y="1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" name="Freeform 160"/>
          <p:cNvSpPr>
            <a:spLocks/>
          </p:cNvSpPr>
          <p:nvPr/>
        </p:nvSpPr>
        <p:spPr bwMode="auto">
          <a:xfrm>
            <a:off x="8150754" y="3091919"/>
            <a:ext cx="100013" cy="168275"/>
          </a:xfrm>
          <a:custGeom>
            <a:avLst/>
            <a:gdLst>
              <a:gd name="T0" fmla="*/ 86 w 86"/>
              <a:gd name="T1" fmla="*/ 34 h 146"/>
              <a:gd name="T2" fmla="*/ 56 w 86"/>
              <a:gd name="T3" fmla="*/ 40 h 146"/>
              <a:gd name="T4" fmla="*/ 37 w 86"/>
              <a:gd name="T5" fmla="*/ 59 h 146"/>
              <a:gd name="T6" fmla="*/ 37 w 86"/>
              <a:gd name="T7" fmla="*/ 146 h 146"/>
              <a:gd name="T8" fmla="*/ 0 w 86"/>
              <a:gd name="T9" fmla="*/ 146 h 146"/>
              <a:gd name="T10" fmla="*/ 0 w 86"/>
              <a:gd name="T11" fmla="*/ 2 h 146"/>
              <a:gd name="T12" fmla="*/ 34 w 86"/>
              <a:gd name="T13" fmla="*/ 2 h 146"/>
              <a:gd name="T14" fmla="*/ 34 w 86"/>
              <a:gd name="T15" fmla="*/ 33 h 146"/>
              <a:gd name="T16" fmla="*/ 43 w 86"/>
              <a:gd name="T17" fmla="*/ 20 h 146"/>
              <a:gd name="T18" fmla="*/ 54 w 86"/>
              <a:gd name="T19" fmla="*/ 9 h 146"/>
              <a:gd name="T20" fmla="*/ 67 w 86"/>
              <a:gd name="T21" fmla="*/ 3 h 146"/>
              <a:gd name="T22" fmla="*/ 79 w 86"/>
              <a:gd name="T23" fmla="*/ 0 h 146"/>
              <a:gd name="T24" fmla="*/ 83 w 86"/>
              <a:gd name="T25" fmla="*/ 0 h 146"/>
              <a:gd name="T26" fmla="*/ 86 w 86"/>
              <a:gd name="T27" fmla="*/ 0 h 146"/>
              <a:gd name="T28" fmla="*/ 86 w 86"/>
              <a:gd name="T29" fmla="*/ 34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6" h="146">
                <a:moveTo>
                  <a:pt x="86" y="34"/>
                </a:moveTo>
                <a:cubicBezTo>
                  <a:pt x="75" y="34"/>
                  <a:pt x="65" y="36"/>
                  <a:pt x="56" y="40"/>
                </a:cubicBezTo>
                <a:cubicBezTo>
                  <a:pt x="47" y="45"/>
                  <a:pt x="41" y="51"/>
                  <a:pt x="37" y="59"/>
                </a:cubicBezTo>
                <a:cubicBezTo>
                  <a:pt x="37" y="146"/>
                  <a:pt x="37" y="146"/>
                  <a:pt x="37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2"/>
                  <a:pt x="0" y="2"/>
                  <a:pt x="0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33"/>
                  <a:pt x="34" y="33"/>
                  <a:pt x="34" y="33"/>
                </a:cubicBezTo>
                <a:cubicBezTo>
                  <a:pt x="37" y="28"/>
                  <a:pt x="40" y="23"/>
                  <a:pt x="43" y="20"/>
                </a:cubicBezTo>
                <a:cubicBezTo>
                  <a:pt x="47" y="16"/>
                  <a:pt x="50" y="12"/>
                  <a:pt x="54" y="9"/>
                </a:cubicBezTo>
                <a:cubicBezTo>
                  <a:pt x="58" y="6"/>
                  <a:pt x="62" y="4"/>
                  <a:pt x="67" y="3"/>
                </a:cubicBezTo>
                <a:cubicBezTo>
                  <a:pt x="71" y="1"/>
                  <a:pt x="75" y="0"/>
                  <a:pt x="79" y="0"/>
                </a:cubicBezTo>
                <a:cubicBezTo>
                  <a:pt x="81" y="0"/>
                  <a:pt x="82" y="0"/>
                  <a:pt x="83" y="0"/>
                </a:cubicBezTo>
                <a:cubicBezTo>
                  <a:pt x="84" y="0"/>
                  <a:pt x="85" y="0"/>
                  <a:pt x="86" y="0"/>
                </a:cubicBezTo>
                <a:cubicBezTo>
                  <a:pt x="86" y="34"/>
                  <a:pt x="86" y="34"/>
                  <a:pt x="86" y="3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Freeform 161"/>
          <p:cNvSpPr>
            <a:spLocks/>
          </p:cNvSpPr>
          <p:nvPr/>
        </p:nvSpPr>
        <p:spPr bwMode="auto">
          <a:xfrm>
            <a:off x="8319029" y="3036357"/>
            <a:ext cx="185738" cy="223838"/>
          </a:xfrm>
          <a:custGeom>
            <a:avLst/>
            <a:gdLst>
              <a:gd name="T0" fmla="*/ 117 w 117"/>
              <a:gd name="T1" fmla="*/ 24 h 141"/>
              <a:gd name="T2" fmla="*/ 72 w 117"/>
              <a:gd name="T3" fmla="*/ 24 h 141"/>
              <a:gd name="T4" fmla="*/ 72 w 117"/>
              <a:gd name="T5" fmla="*/ 141 h 141"/>
              <a:gd name="T6" fmla="*/ 44 w 117"/>
              <a:gd name="T7" fmla="*/ 141 h 141"/>
              <a:gd name="T8" fmla="*/ 44 w 117"/>
              <a:gd name="T9" fmla="*/ 24 h 141"/>
              <a:gd name="T10" fmla="*/ 0 w 117"/>
              <a:gd name="T11" fmla="*/ 24 h 141"/>
              <a:gd name="T12" fmla="*/ 0 w 117"/>
              <a:gd name="T13" fmla="*/ 0 h 141"/>
              <a:gd name="T14" fmla="*/ 117 w 117"/>
              <a:gd name="T15" fmla="*/ 0 h 141"/>
              <a:gd name="T16" fmla="*/ 117 w 117"/>
              <a:gd name="T17" fmla="*/ 24 h 141"/>
              <a:gd name="T18" fmla="*/ 117 w 117"/>
              <a:gd name="T19" fmla="*/ 24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7" h="141">
                <a:moveTo>
                  <a:pt x="117" y="24"/>
                </a:moveTo>
                <a:lnTo>
                  <a:pt x="72" y="24"/>
                </a:lnTo>
                <a:lnTo>
                  <a:pt x="72" y="141"/>
                </a:lnTo>
                <a:lnTo>
                  <a:pt x="44" y="141"/>
                </a:lnTo>
                <a:lnTo>
                  <a:pt x="44" y="24"/>
                </a:lnTo>
                <a:lnTo>
                  <a:pt x="0" y="24"/>
                </a:lnTo>
                <a:lnTo>
                  <a:pt x="0" y="0"/>
                </a:lnTo>
                <a:lnTo>
                  <a:pt x="117" y="0"/>
                </a:lnTo>
                <a:lnTo>
                  <a:pt x="117" y="24"/>
                </a:lnTo>
                <a:lnTo>
                  <a:pt x="117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" name="Freeform 162"/>
          <p:cNvSpPr>
            <a:spLocks noEditPoints="1"/>
          </p:cNvSpPr>
          <p:nvPr/>
        </p:nvSpPr>
        <p:spPr bwMode="auto">
          <a:xfrm>
            <a:off x="8528579" y="3030007"/>
            <a:ext cx="42863" cy="230188"/>
          </a:xfrm>
          <a:custGeom>
            <a:avLst/>
            <a:gdLst>
              <a:gd name="T0" fmla="*/ 0 w 27"/>
              <a:gd name="T1" fmla="*/ 145 h 145"/>
              <a:gd name="T2" fmla="*/ 0 w 27"/>
              <a:gd name="T3" fmla="*/ 41 h 145"/>
              <a:gd name="T4" fmla="*/ 27 w 27"/>
              <a:gd name="T5" fmla="*/ 41 h 145"/>
              <a:gd name="T6" fmla="*/ 27 w 27"/>
              <a:gd name="T7" fmla="*/ 145 h 145"/>
              <a:gd name="T8" fmla="*/ 0 w 27"/>
              <a:gd name="T9" fmla="*/ 145 h 145"/>
              <a:gd name="T10" fmla="*/ 0 w 27"/>
              <a:gd name="T11" fmla="*/ 145 h 145"/>
              <a:gd name="T12" fmla="*/ 0 w 27"/>
              <a:gd name="T13" fmla="*/ 26 h 145"/>
              <a:gd name="T14" fmla="*/ 0 w 27"/>
              <a:gd name="T15" fmla="*/ 0 h 145"/>
              <a:gd name="T16" fmla="*/ 27 w 27"/>
              <a:gd name="T17" fmla="*/ 0 h 145"/>
              <a:gd name="T18" fmla="*/ 27 w 27"/>
              <a:gd name="T19" fmla="*/ 26 h 145"/>
              <a:gd name="T20" fmla="*/ 0 w 27"/>
              <a:gd name="T21" fmla="*/ 26 h 145"/>
              <a:gd name="T22" fmla="*/ 0 w 27"/>
              <a:gd name="T23" fmla="*/ 26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" h="145">
                <a:moveTo>
                  <a:pt x="0" y="145"/>
                </a:moveTo>
                <a:lnTo>
                  <a:pt x="0" y="41"/>
                </a:lnTo>
                <a:lnTo>
                  <a:pt x="27" y="41"/>
                </a:lnTo>
                <a:lnTo>
                  <a:pt x="27" y="145"/>
                </a:lnTo>
                <a:lnTo>
                  <a:pt x="0" y="145"/>
                </a:lnTo>
                <a:lnTo>
                  <a:pt x="0" y="145"/>
                </a:lnTo>
                <a:close/>
                <a:moveTo>
                  <a:pt x="0" y="26"/>
                </a:moveTo>
                <a:lnTo>
                  <a:pt x="0" y="0"/>
                </a:lnTo>
                <a:lnTo>
                  <a:pt x="27" y="0"/>
                </a:lnTo>
                <a:lnTo>
                  <a:pt x="27" y="26"/>
                </a:lnTo>
                <a:lnTo>
                  <a:pt x="0" y="26"/>
                </a:lnTo>
                <a:lnTo>
                  <a:pt x="0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Freeform 163"/>
          <p:cNvSpPr>
            <a:spLocks/>
          </p:cNvSpPr>
          <p:nvPr/>
        </p:nvSpPr>
        <p:spPr bwMode="auto">
          <a:xfrm>
            <a:off x="8596842" y="3041119"/>
            <a:ext cx="111125" cy="222250"/>
          </a:xfrm>
          <a:custGeom>
            <a:avLst/>
            <a:gdLst>
              <a:gd name="T0" fmla="*/ 97 w 97"/>
              <a:gd name="T1" fmla="*/ 182 h 192"/>
              <a:gd name="T2" fmla="*/ 79 w 97"/>
              <a:gd name="T3" fmla="*/ 189 h 192"/>
              <a:gd name="T4" fmla="*/ 56 w 97"/>
              <a:gd name="T5" fmla="*/ 192 h 192"/>
              <a:gd name="T6" fmla="*/ 42 w 97"/>
              <a:gd name="T7" fmla="*/ 190 h 192"/>
              <a:gd name="T8" fmla="*/ 30 w 97"/>
              <a:gd name="T9" fmla="*/ 184 h 192"/>
              <a:gd name="T10" fmla="*/ 22 w 97"/>
              <a:gd name="T11" fmla="*/ 173 h 192"/>
              <a:gd name="T12" fmla="*/ 19 w 97"/>
              <a:gd name="T13" fmla="*/ 157 h 192"/>
              <a:gd name="T14" fmla="*/ 19 w 97"/>
              <a:gd name="T15" fmla="*/ 74 h 192"/>
              <a:gd name="T16" fmla="*/ 0 w 97"/>
              <a:gd name="T17" fmla="*/ 74 h 192"/>
              <a:gd name="T18" fmla="*/ 0 w 97"/>
              <a:gd name="T19" fmla="*/ 46 h 192"/>
              <a:gd name="T20" fmla="*/ 19 w 97"/>
              <a:gd name="T21" fmla="*/ 46 h 192"/>
              <a:gd name="T22" fmla="*/ 19 w 97"/>
              <a:gd name="T23" fmla="*/ 0 h 192"/>
              <a:gd name="T24" fmla="*/ 56 w 97"/>
              <a:gd name="T25" fmla="*/ 0 h 192"/>
              <a:gd name="T26" fmla="*/ 56 w 97"/>
              <a:gd name="T27" fmla="*/ 46 h 192"/>
              <a:gd name="T28" fmla="*/ 86 w 97"/>
              <a:gd name="T29" fmla="*/ 46 h 192"/>
              <a:gd name="T30" fmla="*/ 86 w 97"/>
              <a:gd name="T31" fmla="*/ 74 h 192"/>
              <a:gd name="T32" fmla="*/ 56 w 97"/>
              <a:gd name="T33" fmla="*/ 74 h 192"/>
              <a:gd name="T34" fmla="*/ 56 w 97"/>
              <a:gd name="T35" fmla="*/ 145 h 192"/>
              <a:gd name="T36" fmla="*/ 60 w 97"/>
              <a:gd name="T37" fmla="*/ 155 h 192"/>
              <a:gd name="T38" fmla="*/ 69 w 97"/>
              <a:gd name="T39" fmla="*/ 159 h 192"/>
              <a:gd name="T40" fmla="*/ 81 w 97"/>
              <a:gd name="T41" fmla="*/ 157 h 192"/>
              <a:gd name="T42" fmla="*/ 89 w 97"/>
              <a:gd name="T43" fmla="*/ 153 h 192"/>
              <a:gd name="T44" fmla="*/ 97 w 97"/>
              <a:gd name="T45" fmla="*/ 18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7" h="192">
                <a:moveTo>
                  <a:pt x="97" y="182"/>
                </a:moveTo>
                <a:cubicBezTo>
                  <a:pt x="92" y="185"/>
                  <a:pt x="86" y="187"/>
                  <a:pt x="79" y="189"/>
                </a:cubicBezTo>
                <a:cubicBezTo>
                  <a:pt x="72" y="191"/>
                  <a:pt x="64" y="192"/>
                  <a:pt x="56" y="192"/>
                </a:cubicBezTo>
                <a:cubicBezTo>
                  <a:pt x="51" y="192"/>
                  <a:pt x="46" y="192"/>
                  <a:pt x="42" y="190"/>
                </a:cubicBezTo>
                <a:cubicBezTo>
                  <a:pt x="37" y="189"/>
                  <a:pt x="33" y="187"/>
                  <a:pt x="30" y="184"/>
                </a:cubicBezTo>
                <a:cubicBezTo>
                  <a:pt x="27" y="181"/>
                  <a:pt x="24" y="178"/>
                  <a:pt x="22" y="173"/>
                </a:cubicBezTo>
                <a:cubicBezTo>
                  <a:pt x="20" y="169"/>
                  <a:pt x="19" y="163"/>
                  <a:pt x="19" y="157"/>
                </a:cubicBezTo>
                <a:cubicBezTo>
                  <a:pt x="19" y="74"/>
                  <a:pt x="19" y="74"/>
                  <a:pt x="19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46"/>
                  <a:pt x="0" y="46"/>
                  <a:pt x="0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0"/>
                  <a:pt x="19" y="0"/>
                  <a:pt x="19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6" y="46"/>
                  <a:pt x="56" y="46"/>
                  <a:pt x="56" y="46"/>
                </a:cubicBezTo>
                <a:cubicBezTo>
                  <a:pt x="86" y="46"/>
                  <a:pt x="86" y="46"/>
                  <a:pt x="86" y="46"/>
                </a:cubicBezTo>
                <a:cubicBezTo>
                  <a:pt x="86" y="74"/>
                  <a:pt x="86" y="74"/>
                  <a:pt x="86" y="74"/>
                </a:cubicBezTo>
                <a:cubicBezTo>
                  <a:pt x="56" y="74"/>
                  <a:pt x="56" y="74"/>
                  <a:pt x="56" y="74"/>
                </a:cubicBezTo>
                <a:cubicBezTo>
                  <a:pt x="56" y="145"/>
                  <a:pt x="56" y="145"/>
                  <a:pt x="56" y="145"/>
                </a:cubicBezTo>
                <a:cubicBezTo>
                  <a:pt x="56" y="150"/>
                  <a:pt x="57" y="153"/>
                  <a:pt x="60" y="155"/>
                </a:cubicBezTo>
                <a:cubicBezTo>
                  <a:pt x="62" y="158"/>
                  <a:pt x="66" y="159"/>
                  <a:pt x="69" y="159"/>
                </a:cubicBezTo>
                <a:cubicBezTo>
                  <a:pt x="73" y="159"/>
                  <a:pt x="77" y="158"/>
                  <a:pt x="81" y="157"/>
                </a:cubicBezTo>
                <a:cubicBezTo>
                  <a:pt x="84" y="155"/>
                  <a:pt x="87" y="154"/>
                  <a:pt x="89" y="153"/>
                </a:cubicBezTo>
                <a:cubicBezTo>
                  <a:pt x="97" y="182"/>
                  <a:pt x="97" y="182"/>
                  <a:pt x="97" y="1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Freeform 164"/>
          <p:cNvSpPr>
            <a:spLocks/>
          </p:cNvSpPr>
          <p:nvPr/>
        </p:nvSpPr>
        <p:spPr bwMode="auto">
          <a:xfrm>
            <a:off x="8730192" y="3030007"/>
            <a:ext cx="82550" cy="233363"/>
          </a:xfrm>
          <a:custGeom>
            <a:avLst/>
            <a:gdLst>
              <a:gd name="T0" fmla="*/ 0 w 71"/>
              <a:gd name="T1" fmla="*/ 0 h 202"/>
              <a:gd name="T2" fmla="*/ 36 w 71"/>
              <a:gd name="T3" fmla="*/ 0 h 202"/>
              <a:gd name="T4" fmla="*/ 36 w 71"/>
              <a:gd name="T5" fmla="*/ 154 h 202"/>
              <a:gd name="T6" fmla="*/ 40 w 71"/>
              <a:gd name="T7" fmla="*/ 166 h 202"/>
              <a:gd name="T8" fmla="*/ 51 w 71"/>
              <a:gd name="T9" fmla="*/ 170 h 202"/>
              <a:gd name="T10" fmla="*/ 59 w 71"/>
              <a:gd name="T11" fmla="*/ 169 h 202"/>
              <a:gd name="T12" fmla="*/ 66 w 71"/>
              <a:gd name="T13" fmla="*/ 167 h 202"/>
              <a:gd name="T14" fmla="*/ 71 w 71"/>
              <a:gd name="T15" fmla="*/ 195 h 202"/>
              <a:gd name="T16" fmla="*/ 54 w 71"/>
              <a:gd name="T17" fmla="*/ 200 h 202"/>
              <a:gd name="T18" fmla="*/ 36 w 71"/>
              <a:gd name="T19" fmla="*/ 202 h 202"/>
              <a:gd name="T20" fmla="*/ 9 w 71"/>
              <a:gd name="T21" fmla="*/ 193 h 202"/>
              <a:gd name="T22" fmla="*/ 0 w 71"/>
              <a:gd name="T23" fmla="*/ 167 h 202"/>
              <a:gd name="T24" fmla="*/ 0 w 71"/>
              <a:gd name="T25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1" h="202">
                <a:moveTo>
                  <a:pt x="0" y="0"/>
                </a:moveTo>
                <a:cubicBezTo>
                  <a:pt x="36" y="0"/>
                  <a:pt x="36" y="0"/>
                  <a:pt x="36" y="0"/>
                </a:cubicBezTo>
                <a:cubicBezTo>
                  <a:pt x="36" y="154"/>
                  <a:pt x="36" y="154"/>
                  <a:pt x="36" y="154"/>
                </a:cubicBezTo>
                <a:cubicBezTo>
                  <a:pt x="36" y="159"/>
                  <a:pt x="38" y="163"/>
                  <a:pt x="40" y="166"/>
                </a:cubicBezTo>
                <a:cubicBezTo>
                  <a:pt x="43" y="169"/>
                  <a:pt x="47" y="170"/>
                  <a:pt x="51" y="170"/>
                </a:cubicBezTo>
                <a:cubicBezTo>
                  <a:pt x="53" y="170"/>
                  <a:pt x="56" y="170"/>
                  <a:pt x="59" y="169"/>
                </a:cubicBezTo>
                <a:cubicBezTo>
                  <a:pt x="61" y="169"/>
                  <a:pt x="64" y="168"/>
                  <a:pt x="66" y="167"/>
                </a:cubicBezTo>
                <a:cubicBezTo>
                  <a:pt x="71" y="195"/>
                  <a:pt x="71" y="195"/>
                  <a:pt x="71" y="195"/>
                </a:cubicBezTo>
                <a:cubicBezTo>
                  <a:pt x="66" y="197"/>
                  <a:pt x="60" y="199"/>
                  <a:pt x="54" y="200"/>
                </a:cubicBezTo>
                <a:cubicBezTo>
                  <a:pt x="47" y="201"/>
                  <a:pt x="41" y="202"/>
                  <a:pt x="36" y="202"/>
                </a:cubicBezTo>
                <a:cubicBezTo>
                  <a:pt x="24" y="202"/>
                  <a:pt x="16" y="199"/>
                  <a:pt x="9" y="193"/>
                </a:cubicBezTo>
                <a:cubicBezTo>
                  <a:pt x="3" y="187"/>
                  <a:pt x="0" y="178"/>
                  <a:pt x="0" y="167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5" name="Freeform 165"/>
          <p:cNvSpPr>
            <a:spLocks noEditPoints="1"/>
          </p:cNvSpPr>
          <p:nvPr/>
        </p:nvSpPr>
        <p:spPr bwMode="auto">
          <a:xfrm>
            <a:off x="8820679" y="3091919"/>
            <a:ext cx="173038" cy="171450"/>
          </a:xfrm>
          <a:custGeom>
            <a:avLst/>
            <a:gdLst>
              <a:gd name="T0" fmla="*/ 76 w 151"/>
              <a:gd name="T1" fmla="*/ 149 h 149"/>
              <a:gd name="T2" fmla="*/ 44 w 151"/>
              <a:gd name="T3" fmla="*/ 143 h 149"/>
              <a:gd name="T4" fmla="*/ 20 w 151"/>
              <a:gd name="T5" fmla="*/ 127 h 149"/>
              <a:gd name="T6" fmla="*/ 5 w 151"/>
              <a:gd name="T7" fmla="*/ 103 h 149"/>
              <a:gd name="T8" fmla="*/ 0 w 151"/>
              <a:gd name="T9" fmla="*/ 75 h 149"/>
              <a:gd name="T10" fmla="*/ 5 w 151"/>
              <a:gd name="T11" fmla="*/ 46 h 149"/>
              <a:gd name="T12" fmla="*/ 20 w 151"/>
              <a:gd name="T13" fmla="*/ 22 h 149"/>
              <a:gd name="T14" fmla="*/ 44 w 151"/>
              <a:gd name="T15" fmla="*/ 6 h 149"/>
              <a:gd name="T16" fmla="*/ 76 w 151"/>
              <a:gd name="T17" fmla="*/ 0 h 149"/>
              <a:gd name="T18" fmla="*/ 107 w 151"/>
              <a:gd name="T19" fmla="*/ 6 h 149"/>
              <a:gd name="T20" fmla="*/ 131 w 151"/>
              <a:gd name="T21" fmla="*/ 22 h 149"/>
              <a:gd name="T22" fmla="*/ 146 w 151"/>
              <a:gd name="T23" fmla="*/ 45 h 149"/>
              <a:gd name="T24" fmla="*/ 151 w 151"/>
              <a:gd name="T25" fmla="*/ 73 h 149"/>
              <a:gd name="T26" fmla="*/ 151 w 151"/>
              <a:gd name="T27" fmla="*/ 80 h 149"/>
              <a:gd name="T28" fmla="*/ 150 w 151"/>
              <a:gd name="T29" fmla="*/ 86 h 149"/>
              <a:gd name="T30" fmla="*/ 39 w 151"/>
              <a:gd name="T31" fmla="*/ 86 h 149"/>
              <a:gd name="T32" fmla="*/ 43 w 151"/>
              <a:gd name="T33" fmla="*/ 101 h 149"/>
              <a:gd name="T34" fmla="*/ 51 w 151"/>
              <a:gd name="T35" fmla="*/ 112 h 149"/>
              <a:gd name="T36" fmla="*/ 63 w 151"/>
              <a:gd name="T37" fmla="*/ 119 h 149"/>
              <a:gd name="T38" fmla="*/ 77 w 151"/>
              <a:gd name="T39" fmla="*/ 122 h 149"/>
              <a:gd name="T40" fmla="*/ 98 w 151"/>
              <a:gd name="T41" fmla="*/ 116 h 149"/>
              <a:gd name="T42" fmla="*/ 111 w 151"/>
              <a:gd name="T43" fmla="*/ 102 h 149"/>
              <a:gd name="T44" fmla="*/ 142 w 151"/>
              <a:gd name="T45" fmla="*/ 111 h 149"/>
              <a:gd name="T46" fmla="*/ 117 w 151"/>
              <a:gd name="T47" fmla="*/ 138 h 149"/>
              <a:gd name="T48" fmla="*/ 76 w 151"/>
              <a:gd name="T49" fmla="*/ 149 h 149"/>
              <a:gd name="T50" fmla="*/ 113 w 151"/>
              <a:gd name="T51" fmla="*/ 62 h 149"/>
              <a:gd name="T52" fmla="*/ 101 w 151"/>
              <a:gd name="T53" fmla="*/ 36 h 149"/>
              <a:gd name="T54" fmla="*/ 75 w 151"/>
              <a:gd name="T55" fmla="*/ 26 h 149"/>
              <a:gd name="T56" fmla="*/ 61 w 151"/>
              <a:gd name="T57" fmla="*/ 29 h 149"/>
              <a:gd name="T58" fmla="*/ 50 w 151"/>
              <a:gd name="T59" fmla="*/ 36 h 149"/>
              <a:gd name="T60" fmla="*/ 42 w 151"/>
              <a:gd name="T61" fmla="*/ 47 h 149"/>
              <a:gd name="T62" fmla="*/ 38 w 151"/>
              <a:gd name="T63" fmla="*/ 62 h 149"/>
              <a:gd name="T64" fmla="*/ 113 w 151"/>
              <a:gd name="T65" fmla="*/ 62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1" h="149">
                <a:moveTo>
                  <a:pt x="76" y="149"/>
                </a:moveTo>
                <a:cubicBezTo>
                  <a:pt x="64" y="149"/>
                  <a:pt x="54" y="147"/>
                  <a:pt x="44" y="143"/>
                </a:cubicBezTo>
                <a:cubicBezTo>
                  <a:pt x="35" y="139"/>
                  <a:pt x="27" y="133"/>
                  <a:pt x="20" y="127"/>
                </a:cubicBezTo>
                <a:cubicBezTo>
                  <a:pt x="14" y="120"/>
                  <a:pt x="9" y="112"/>
                  <a:pt x="5" y="103"/>
                </a:cubicBezTo>
                <a:cubicBezTo>
                  <a:pt x="2" y="94"/>
                  <a:pt x="0" y="85"/>
                  <a:pt x="0" y="75"/>
                </a:cubicBezTo>
                <a:cubicBezTo>
                  <a:pt x="0" y="65"/>
                  <a:pt x="2" y="55"/>
                  <a:pt x="5" y="46"/>
                </a:cubicBezTo>
                <a:cubicBezTo>
                  <a:pt x="9" y="37"/>
                  <a:pt x="14" y="29"/>
                  <a:pt x="20" y="22"/>
                </a:cubicBezTo>
                <a:cubicBezTo>
                  <a:pt x="27" y="15"/>
                  <a:pt x="35" y="10"/>
                  <a:pt x="44" y="6"/>
                </a:cubicBezTo>
                <a:cubicBezTo>
                  <a:pt x="54" y="2"/>
                  <a:pt x="64" y="0"/>
                  <a:pt x="76" y="0"/>
                </a:cubicBezTo>
                <a:cubicBezTo>
                  <a:pt x="88" y="0"/>
                  <a:pt x="98" y="2"/>
                  <a:pt x="107" y="6"/>
                </a:cubicBezTo>
                <a:cubicBezTo>
                  <a:pt x="116" y="10"/>
                  <a:pt x="124" y="15"/>
                  <a:pt x="131" y="22"/>
                </a:cubicBezTo>
                <a:cubicBezTo>
                  <a:pt x="137" y="29"/>
                  <a:pt x="142" y="37"/>
                  <a:pt x="146" y="45"/>
                </a:cubicBezTo>
                <a:cubicBezTo>
                  <a:pt x="149" y="54"/>
                  <a:pt x="151" y="64"/>
                  <a:pt x="151" y="73"/>
                </a:cubicBezTo>
                <a:cubicBezTo>
                  <a:pt x="151" y="76"/>
                  <a:pt x="151" y="78"/>
                  <a:pt x="151" y="80"/>
                </a:cubicBezTo>
                <a:cubicBezTo>
                  <a:pt x="150" y="82"/>
                  <a:pt x="150" y="84"/>
                  <a:pt x="150" y="86"/>
                </a:cubicBezTo>
                <a:cubicBezTo>
                  <a:pt x="39" y="86"/>
                  <a:pt x="39" y="86"/>
                  <a:pt x="39" y="86"/>
                </a:cubicBezTo>
                <a:cubicBezTo>
                  <a:pt x="39" y="91"/>
                  <a:pt x="41" y="96"/>
                  <a:pt x="43" y="101"/>
                </a:cubicBezTo>
                <a:cubicBezTo>
                  <a:pt x="45" y="105"/>
                  <a:pt x="48" y="109"/>
                  <a:pt x="51" y="112"/>
                </a:cubicBezTo>
                <a:cubicBezTo>
                  <a:pt x="55" y="115"/>
                  <a:pt x="59" y="118"/>
                  <a:pt x="63" y="119"/>
                </a:cubicBezTo>
                <a:cubicBezTo>
                  <a:pt x="68" y="121"/>
                  <a:pt x="72" y="122"/>
                  <a:pt x="77" y="122"/>
                </a:cubicBezTo>
                <a:cubicBezTo>
                  <a:pt x="84" y="122"/>
                  <a:pt x="91" y="120"/>
                  <a:pt x="98" y="116"/>
                </a:cubicBezTo>
                <a:cubicBezTo>
                  <a:pt x="104" y="113"/>
                  <a:pt x="109" y="108"/>
                  <a:pt x="111" y="102"/>
                </a:cubicBezTo>
                <a:cubicBezTo>
                  <a:pt x="142" y="111"/>
                  <a:pt x="142" y="111"/>
                  <a:pt x="142" y="111"/>
                </a:cubicBezTo>
                <a:cubicBezTo>
                  <a:pt x="137" y="122"/>
                  <a:pt x="129" y="131"/>
                  <a:pt x="117" y="138"/>
                </a:cubicBezTo>
                <a:cubicBezTo>
                  <a:pt x="106" y="145"/>
                  <a:pt x="92" y="149"/>
                  <a:pt x="76" y="149"/>
                </a:cubicBezTo>
                <a:close/>
                <a:moveTo>
                  <a:pt x="113" y="62"/>
                </a:moveTo>
                <a:cubicBezTo>
                  <a:pt x="112" y="51"/>
                  <a:pt x="108" y="42"/>
                  <a:pt x="101" y="36"/>
                </a:cubicBezTo>
                <a:cubicBezTo>
                  <a:pt x="94" y="30"/>
                  <a:pt x="85" y="26"/>
                  <a:pt x="75" y="26"/>
                </a:cubicBezTo>
                <a:cubicBezTo>
                  <a:pt x="70" y="26"/>
                  <a:pt x="66" y="27"/>
                  <a:pt x="61" y="29"/>
                </a:cubicBezTo>
                <a:cubicBezTo>
                  <a:pt x="57" y="31"/>
                  <a:pt x="53" y="33"/>
                  <a:pt x="50" y="36"/>
                </a:cubicBezTo>
                <a:cubicBezTo>
                  <a:pt x="47" y="39"/>
                  <a:pt x="44" y="43"/>
                  <a:pt x="42" y="47"/>
                </a:cubicBezTo>
                <a:cubicBezTo>
                  <a:pt x="40" y="52"/>
                  <a:pt x="39" y="57"/>
                  <a:pt x="38" y="62"/>
                </a:cubicBezTo>
                <a:cubicBezTo>
                  <a:pt x="113" y="62"/>
                  <a:pt x="113" y="62"/>
                  <a:pt x="113" y="6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303"/>
          <p:cNvSpPr>
            <a:spLocks/>
          </p:cNvSpPr>
          <p:nvPr/>
        </p:nvSpPr>
        <p:spPr bwMode="auto">
          <a:xfrm>
            <a:off x="2940580" y="2187045"/>
            <a:ext cx="1092200" cy="687388"/>
          </a:xfrm>
          <a:custGeom>
            <a:avLst/>
            <a:gdLst>
              <a:gd name="T0" fmla="*/ 33 w 949"/>
              <a:gd name="T1" fmla="*/ 68 h 597"/>
              <a:gd name="T2" fmla="*/ 67 w 949"/>
              <a:gd name="T3" fmla="*/ 38 h 597"/>
              <a:gd name="T4" fmla="*/ 600 w 949"/>
              <a:gd name="T5" fmla="*/ 38 h 597"/>
              <a:gd name="T6" fmla="*/ 600 w 949"/>
              <a:gd name="T7" fmla="*/ 570 h 597"/>
              <a:gd name="T8" fmla="*/ 882 w 949"/>
              <a:gd name="T9" fmla="*/ 570 h 597"/>
              <a:gd name="T10" fmla="*/ 915 w 949"/>
              <a:gd name="T11" fmla="*/ 597 h 597"/>
              <a:gd name="T12" fmla="*/ 949 w 949"/>
              <a:gd name="T13" fmla="*/ 564 h 597"/>
              <a:gd name="T14" fmla="*/ 915 w 949"/>
              <a:gd name="T15" fmla="*/ 530 h 597"/>
              <a:gd name="T16" fmla="*/ 882 w 949"/>
              <a:gd name="T17" fmla="*/ 556 h 597"/>
              <a:gd name="T18" fmla="*/ 615 w 949"/>
              <a:gd name="T19" fmla="*/ 556 h 597"/>
              <a:gd name="T20" fmla="*/ 615 w 949"/>
              <a:gd name="T21" fmla="*/ 24 h 597"/>
              <a:gd name="T22" fmla="*/ 65 w 949"/>
              <a:gd name="T23" fmla="*/ 24 h 597"/>
              <a:gd name="T24" fmla="*/ 33 w 949"/>
              <a:gd name="T25" fmla="*/ 0 h 597"/>
              <a:gd name="T26" fmla="*/ 0 w 949"/>
              <a:gd name="T27" fmla="*/ 34 h 597"/>
              <a:gd name="T28" fmla="*/ 33 w 949"/>
              <a:gd name="T29" fmla="*/ 68 h 5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49" h="597">
                <a:moveTo>
                  <a:pt x="33" y="68"/>
                </a:moveTo>
                <a:cubicBezTo>
                  <a:pt x="51" y="68"/>
                  <a:pt x="65" y="55"/>
                  <a:pt x="67" y="38"/>
                </a:cubicBezTo>
                <a:cubicBezTo>
                  <a:pt x="600" y="38"/>
                  <a:pt x="600" y="38"/>
                  <a:pt x="600" y="38"/>
                </a:cubicBezTo>
                <a:cubicBezTo>
                  <a:pt x="600" y="570"/>
                  <a:pt x="600" y="570"/>
                  <a:pt x="600" y="570"/>
                </a:cubicBezTo>
                <a:cubicBezTo>
                  <a:pt x="882" y="570"/>
                  <a:pt x="882" y="570"/>
                  <a:pt x="882" y="570"/>
                </a:cubicBezTo>
                <a:cubicBezTo>
                  <a:pt x="885" y="586"/>
                  <a:pt x="897" y="597"/>
                  <a:pt x="915" y="597"/>
                </a:cubicBezTo>
                <a:cubicBezTo>
                  <a:pt x="932" y="597"/>
                  <a:pt x="949" y="582"/>
                  <a:pt x="949" y="564"/>
                </a:cubicBezTo>
                <a:cubicBezTo>
                  <a:pt x="949" y="545"/>
                  <a:pt x="932" y="530"/>
                  <a:pt x="915" y="530"/>
                </a:cubicBezTo>
                <a:cubicBezTo>
                  <a:pt x="898" y="530"/>
                  <a:pt x="886" y="541"/>
                  <a:pt x="882" y="556"/>
                </a:cubicBezTo>
                <a:cubicBezTo>
                  <a:pt x="615" y="556"/>
                  <a:pt x="615" y="556"/>
                  <a:pt x="615" y="556"/>
                </a:cubicBezTo>
                <a:cubicBezTo>
                  <a:pt x="615" y="24"/>
                  <a:pt x="615" y="24"/>
                  <a:pt x="615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1" y="10"/>
                  <a:pt x="50" y="0"/>
                  <a:pt x="33" y="0"/>
                </a:cubicBezTo>
                <a:cubicBezTo>
                  <a:pt x="17" y="0"/>
                  <a:pt x="0" y="15"/>
                  <a:pt x="0" y="34"/>
                </a:cubicBezTo>
                <a:cubicBezTo>
                  <a:pt x="0" y="53"/>
                  <a:pt x="16" y="68"/>
                  <a:pt x="33" y="68"/>
                </a:cubicBez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304"/>
          <p:cNvSpPr>
            <a:spLocks/>
          </p:cNvSpPr>
          <p:nvPr/>
        </p:nvSpPr>
        <p:spPr bwMode="auto">
          <a:xfrm>
            <a:off x="2940580" y="4190470"/>
            <a:ext cx="1870075" cy="687388"/>
          </a:xfrm>
          <a:custGeom>
            <a:avLst/>
            <a:gdLst>
              <a:gd name="T0" fmla="*/ 33 w 1625"/>
              <a:gd name="T1" fmla="*/ 530 h 597"/>
              <a:gd name="T2" fmla="*/ 67 w 1625"/>
              <a:gd name="T3" fmla="*/ 559 h 597"/>
              <a:gd name="T4" fmla="*/ 600 w 1625"/>
              <a:gd name="T5" fmla="*/ 559 h 597"/>
              <a:gd name="T6" fmla="*/ 600 w 1625"/>
              <a:gd name="T7" fmla="*/ 27 h 597"/>
              <a:gd name="T8" fmla="*/ 1558 w 1625"/>
              <a:gd name="T9" fmla="*/ 27 h 597"/>
              <a:gd name="T10" fmla="*/ 1591 w 1625"/>
              <a:gd name="T11" fmla="*/ 0 h 597"/>
              <a:gd name="T12" fmla="*/ 1625 w 1625"/>
              <a:gd name="T13" fmla="*/ 34 h 597"/>
              <a:gd name="T14" fmla="*/ 1591 w 1625"/>
              <a:gd name="T15" fmla="*/ 67 h 597"/>
              <a:gd name="T16" fmla="*/ 1559 w 1625"/>
              <a:gd name="T17" fmla="*/ 42 h 597"/>
              <a:gd name="T18" fmla="*/ 615 w 1625"/>
              <a:gd name="T19" fmla="*/ 42 h 597"/>
              <a:gd name="T20" fmla="*/ 615 w 1625"/>
              <a:gd name="T21" fmla="*/ 574 h 597"/>
              <a:gd name="T22" fmla="*/ 65 w 1625"/>
              <a:gd name="T23" fmla="*/ 574 h 597"/>
              <a:gd name="T24" fmla="*/ 33 w 1625"/>
              <a:gd name="T25" fmla="*/ 597 h 597"/>
              <a:gd name="T26" fmla="*/ 0 w 1625"/>
              <a:gd name="T27" fmla="*/ 563 h 597"/>
              <a:gd name="T28" fmla="*/ 33 w 1625"/>
              <a:gd name="T29" fmla="*/ 530 h 5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625" h="597">
                <a:moveTo>
                  <a:pt x="33" y="530"/>
                </a:moveTo>
                <a:cubicBezTo>
                  <a:pt x="51" y="530"/>
                  <a:pt x="65" y="543"/>
                  <a:pt x="67" y="559"/>
                </a:cubicBezTo>
                <a:cubicBezTo>
                  <a:pt x="600" y="559"/>
                  <a:pt x="600" y="559"/>
                  <a:pt x="600" y="559"/>
                </a:cubicBezTo>
                <a:cubicBezTo>
                  <a:pt x="600" y="27"/>
                  <a:pt x="600" y="27"/>
                  <a:pt x="600" y="27"/>
                </a:cubicBezTo>
                <a:cubicBezTo>
                  <a:pt x="1558" y="27"/>
                  <a:pt x="1558" y="27"/>
                  <a:pt x="1558" y="27"/>
                </a:cubicBezTo>
                <a:cubicBezTo>
                  <a:pt x="1561" y="12"/>
                  <a:pt x="1574" y="0"/>
                  <a:pt x="1591" y="0"/>
                </a:cubicBezTo>
                <a:cubicBezTo>
                  <a:pt x="1609" y="0"/>
                  <a:pt x="1625" y="15"/>
                  <a:pt x="1625" y="34"/>
                </a:cubicBezTo>
                <a:cubicBezTo>
                  <a:pt x="1625" y="52"/>
                  <a:pt x="1608" y="67"/>
                  <a:pt x="1591" y="67"/>
                </a:cubicBezTo>
                <a:cubicBezTo>
                  <a:pt x="1574" y="67"/>
                  <a:pt x="1562" y="56"/>
                  <a:pt x="1559" y="42"/>
                </a:cubicBezTo>
                <a:cubicBezTo>
                  <a:pt x="615" y="42"/>
                  <a:pt x="615" y="42"/>
                  <a:pt x="615" y="42"/>
                </a:cubicBezTo>
                <a:cubicBezTo>
                  <a:pt x="615" y="574"/>
                  <a:pt x="615" y="574"/>
                  <a:pt x="615" y="574"/>
                </a:cubicBezTo>
                <a:cubicBezTo>
                  <a:pt x="65" y="574"/>
                  <a:pt x="65" y="574"/>
                  <a:pt x="65" y="574"/>
                </a:cubicBezTo>
                <a:cubicBezTo>
                  <a:pt x="61" y="587"/>
                  <a:pt x="50" y="597"/>
                  <a:pt x="33" y="597"/>
                </a:cubicBezTo>
                <a:cubicBezTo>
                  <a:pt x="17" y="597"/>
                  <a:pt x="0" y="582"/>
                  <a:pt x="0" y="563"/>
                </a:cubicBezTo>
                <a:cubicBezTo>
                  <a:pt x="0" y="545"/>
                  <a:pt x="16" y="530"/>
                  <a:pt x="33" y="530"/>
                </a:cubicBez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文本框 304"/>
          <p:cNvSpPr txBox="1"/>
          <p:nvPr/>
        </p:nvSpPr>
        <p:spPr>
          <a:xfrm>
            <a:off x="766974" y="2474621"/>
            <a:ext cx="2726230" cy="818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306" name="矩形 305"/>
          <p:cNvSpPr/>
          <p:nvPr/>
        </p:nvSpPr>
        <p:spPr>
          <a:xfrm>
            <a:off x="758507" y="2209212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14907E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14907E"/>
              </a:solidFill>
              <a:latin typeface="+mj-ea"/>
              <a:ea typeface="+mj-ea"/>
            </a:endParaRPr>
          </a:p>
        </p:txBody>
      </p:sp>
      <p:sp>
        <p:nvSpPr>
          <p:cNvPr id="307" name="文本框 306"/>
          <p:cNvSpPr txBox="1"/>
          <p:nvPr/>
        </p:nvSpPr>
        <p:spPr>
          <a:xfrm>
            <a:off x="766974" y="3903567"/>
            <a:ext cx="2726230" cy="818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latin typeface="+mj-ea"/>
                <a:ea typeface="+mj-ea"/>
              </a:rPr>
              <a:t>LOREM IPSUM DOLOR SIT AMET, CONSECTETUR ADIPISICING ELIT, SED DO EIUSMOD TEMPOR INCIDIDUNT UT LABORE ET DOLORE MAGNA ALIQUA. UT ENIM AD MINIM VENIAM, QUIS NOSTRUD EXERCITATION ULLAMCO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308" name="矩形 307"/>
          <p:cNvSpPr/>
          <p:nvPr/>
        </p:nvSpPr>
        <p:spPr>
          <a:xfrm>
            <a:off x="758507" y="3638158"/>
            <a:ext cx="19479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14907E"/>
                </a:solidFill>
                <a:latin typeface="+mj-ea"/>
                <a:ea typeface="+mj-ea"/>
              </a:rPr>
              <a:t>LOREM IPSUM </a:t>
            </a:r>
            <a:endParaRPr lang="zh-CN" altLang="en-US" b="1" dirty="0">
              <a:solidFill>
                <a:srgbClr val="14907E"/>
              </a:solidFill>
              <a:latin typeface="+mj-ea"/>
              <a:ea typeface="+mj-ea"/>
            </a:endParaRPr>
          </a:p>
        </p:txBody>
      </p:sp>
      <p:pic>
        <p:nvPicPr>
          <p:cNvPr id="266" name="图片 265" descr="叶子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-1" y="1"/>
            <a:ext cx="653143" cy="669328"/>
          </a:xfrm>
          <a:prstGeom prst="rect">
            <a:avLst/>
          </a:prstGeom>
        </p:spPr>
      </p:pic>
      <p:pic>
        <p:nvPicPr>
          <p:cNvPr id="267" name="图片 266" descr="花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11190117" y="5468503"/>
            <a:ext cx="1001883" cy="1389497"/>
          </a:xfrm>
          <a:prstGeom prst="rect">
            <a:avLst/>
          </a:prstGeom>
        </p:spPr>
      </p:pic>
      <p:sp>
        <p:nvSpPr>
          <p:cNvPr id="268" name="矩形 267"/>
          <p:cNvSpPr/>
          <p:nvPr/>
        </p:nvSpPr>
        <p:spPr>
          <a:xfrm>
            <a:off x="373604" y="452517"/>
            <a:ext cx="24400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en-US" altLang="zh-CN" sz="2400" b="1" dirty="0">
                <a:solidFill>
                  <a:srgbClr val="5E7B5D"/>
                </a:solidFill>
                <a:latin typeface="Arial" panose="020B0604020202020204"/>
              </a:rPr>
              <a:t>LOREM IPSUM </a:t>
            </a:r>
            <a:endParaRPr lang="zh-CN" altLang="en-US" sz="2400" b="1" dirty="0">
              <a:solidFill>
                <a:srgbClr val="5E7B5D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269" name="矩形 268"/>
          <p:cNvSpPr/>
          <p:nvPr/>
        </p:nvSpPr>
        <p:spPr>
          <a:xfrm>
            <a:off x="390420" y="793478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5E7B5D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5E7B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21578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8"/>
          <p:cNvSpPr>
            <a:spLocks/>
          </p:cNvSpPr>
          <p:nvPr/>
        </p:nvSpPr>
        <p:spPr bwMode="auto">
          <a:xfrm>
            <a:off x="4598279" y="3831155"/>
            <a:ext cx="1929095" cy="1670522"/>
          </a:xfrm>
          <a:custGeom>
            <a:avLst/>
            <a:gdLst>
              <a:gd name="T0" fmla="*/ 0 w 1134"/>
              <a:gd name="T1" fmla="*/ 491 h 982"/>
              <a:gd name="T2" fmla="*/ 283 w 1134"/>
              <a:gd name="T3" fmla="*/ 0 h 982"/>
              <a:gd name="T4" fmla="*/ 850 w 1134"/>
              <a:gd name="T5" fmla="*/ 0 h 982"/>
              <a:gd name="T6" fmla="*/ 1134 w 1134"/>
              <a:gd name="T7" fmla="*/ 491 h 982"/>
              <a:gd name="T8" fmla="*/ 850 w 1134"/>
              <a:gd name="T9" fmla="*/ 982 h 982"/>
              <a:gd name="T10" fmla="*/ 283 w 1134"/>
              <a:gd name="T11" fmla="*/ 982 h 982"/>
              <a:gd name="T12" fmla="*/ 0 w 1134"/>
              <a:gd name="T13" fmla="*/ 491 h 982"/>
              <a:gd name="T14" fmla="*/ 0 w 1134"/>
              <a:gd name="T15" fmla="*/ 491 h 9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34" h="982">
                <a:moveTo>
                  <a:pt x="0" y="491"/>
                </a:moveTo>
                <a:lnTo>
                  <a:pt x="283" y="0"/>
                </a:lnTo>
                <a:lnTo>
                  <a:pt x="850" y="0"/>
                </a:lnTo>
                <a:lnTo>
                  <a:pt x="1134" y="491"/>
                </a:lnTo>
                <a:lnTo>
                  <a:pt x="850" y="982"/>
                </a:lnTo>
                <a:lnTo>
                  <a:pt x="283" y="982"/>
                </a:lnTo>
                <a:lnTo>
                  <a:pt x="0" y="491"/>
                </a:lnTo>
                <a:lnTo>
                  <a:pt x="0" y="491"/>
                </a:lnTo>
                <a:close/>
              </a:path>
            </a:pathLst>
          </a:custGeom>
          <a:solidFill>
            <a:srgbClr val="1490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29"/>
          <p:cNvSpPr>
            <a:spLocks/>
          </p:cNvSpPr>
          <p:nvPr/>
        </p:nvSpPr>
        <p:spPr bwMode="auto">
          <a:xfrm>
            <a:off x="5744849" y="1811899"/>
            <a:ext cx="1929095" cy="1670522"/>
          </a:xfrm>
          <a:custGeom>
            <a:avLst/>
            <a:gdLst>
              <a:gd name="T0" fmla="*/ 0 w 1134"/>
              <a:gd name="T1" fmla="*/ 491 h 982"/>
              <a:gd name="T2" fmla="*/ 283 w 1134"/>
              <a:gd name="T3" fmla="*/ 0 h 982"/>
              <a:gd name="T4" fmla="*/ 850 w 1134"/>
              <a:gd name="T5" fmla="*/ 0 h 982"/>
              <a:gd name="T6" fmla="*/ 1134 w 1134"/>
              <a:gd name="T7" fmla="*/ 491 h 982"/>
              <a:gd name="T8" fmla="*/ 850 w 1134"/>
              <a:gd name="T9" fmla="*/ 982 h 982"/>
              <a:gd name="T10" fmla="*/ 283 w 1134"/>
              <a:gd name="T11" fmla="*/ 982 h 982"/>
              <a:gd name="T12" fmla="*/ 0 w 1134"/>
              <a:gd name="T13" fmla="*/ 491 h 982"/>
              <a:gd name="T14" fmla="*/ 0 w 1134"/>
              <a:gd name="T15" fmla="*/ 491 h 9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34" h="982">
                <a:moveTo>
                  <a:pt x="0" y="491"/>
                </a:moveTo>
                <a:lnTo>
                  <a:pt x="283" y="0"/>
                </a:lnTo>
                <a:lnTo>
                  <a:pt x="850" y="0"/>
                </a:lnTo>
                <a:lnTo>
                  <a:pt x="1134" y="491"/>
                </a:lnTo>
                <a:lnTo>
                  <a:pt x="850" y="982"/>
                </a:lnTo>
                <a:lnTo>
                  <a:pt x="283" y="982"/>
                </a:lnTo>
                <a:lnTo>
                  <a:pt x="0" y="491"/>
                </a:lnTo>
                <a:lnTo>
                  <a:pt x="0" y="491"/>
                </a:lnTo>
                <a:close/>
              </a:path>
            </a:pathLst>
          </a:custGeom>
          <a:solidFill>
            <a:srgbClr val="1490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30"/>
          <p:cNvSpPr>
            <a:spLocks/>
          </p:cNvSpPr>
          <p:nvPr/>
        </p:nvSpPr>
        <p:spPr bwMode="auto">
          <a:xfrm>
            <a:off x="4868760" y="2546792"/>
            <a:ext cx="2543208" cy="2202980"/>
          </a:xfrm>
          <a:custGeom>
            <a:avLst/>
            <a:gdLst>
              <a:gd name="T0" fmla="*/ 0 w 1495"/>
              <a:gd name="T1" fmla="*/ 648 h 1295"/>
              <a:gd name="T2" fmla="*/ 374 w 1495"/>
              <a:gd name="T3" fmla="*/ 0 h 1295"/>
              <a:gd name="T4" fmla="*/ 1121 w 1495"/>
              <a:gd name="T5" fmla="*/ 0 h 1295"/>
              <a:gd name="T6" fmla="*/ 1495 w 1495"/>
              <a:gd name="T7" fmla="*/ 648 h 1295"/>
              <a:gd name="T8" fmla="*/ 1121 w 1495"/>
              <a:gd name="T9" fmla="*/ 1295 h 1295"/>
              <a:gd name="T10" fmla="*/ 374 w 1495"/>
              <a:gd name="T11" fmla="*/ 1295 h 1295"/>
              <a:gd name="T12" fmla="*/ 0 w 1495"/>
              <a:gd name="T13" fmla="*/ 648 h 1295"/>
              <a:gd name="T14" fmla="*/ 0 w 1495"/>
              <a:gd name="T15" fmla="*/ 648 h 1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95" h="1295">
                <a:moveTo>
                  <a:pt x="0" y="648"/>
                </a:moveTo>
                <a:lnTo>
                  <a:pt x="374" y="0"/>
                </a:lnTo>
                <a:lnTo>
                  <a:pt x="1121" y="0"/>
                </a:lnTo>
                <a:lnTo>
                  <a:pt x="1495" y="648"/>
                </a:lnTo>
                <a:lnTo>
                  <a:pt x="1121" y="1295"/>
                </a:lnTo>
                <a:lnTo>
                  <a:pt x="374" y="1295"/>
                </a:lnTo>
                <a:lnTo>
                  <a:pt x="0" y="648"/>
                </a:lnTo>
                <a:lnTo>
                  <a:pt x="0" y="648"/>
                </a:lnTo>
                <a:close/>
              </a:path>
            </a:pathLst>
          </a:custGeom>
          <a:solidFill>
            <a:srgbClr val="58507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31"/>
          <p:cNvSpPr>
            <a:spLocks/>
          </p:cNvSpPr>
          <p:nvPr/>
        </p:nvSpPr>
        <p:spPr bwMode="auto">
          <a:xfrm>
            <a:off x="5338276" y="2955066"/>
            <a:ext cx="1602476" cy="1388132"/>
          </a:xfrm>
          <a:custGeom>
            <a:avLst/>
            <a:gdLst>
              <a:gd name="T0" fmla="*/ 0 w 942"/>
              <a:gd name="T1" fmla="*/ 408 h 816"/>
              <a:gd name="T2" fmla="*/ 236 w 942"/>
              <a:gd name="T3" fmla="*/ 0 h 816"/>
              <a:gd name="T4" fmla="*/ 707 w 942"/>
              <a:gd name="T5" fmla="*/ 0 h 816"/>
              <a:gd name="T6" fmla="*/ 942 w 942"/>
              <a:gd name="T7" fmla="*/ 408 h 816"/>
              <a:gd name="T8" fmla="*/ 707 w 942"/>
              <a:gd name="T9" fmla="*/ 816 h 816"/>
              <a:gd name="T10" fmla="*/ 236 w 942"/>
              <a:gd name="T11" fmla="*/ 816 h 816"/>
              <a:gd name="T12" fmla="*/ 0 w 942"/>
              <a:gd name="T13" fmla="*/ 408 h 816"/>
              <a:gd name="T14" fmla="*/ 0 w 942"/>
              <a:gd name="T15" fmla="*/ 408 h 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42" h="816">
                <a:moveTo>
                  <a:pt x="0" y="408"/>
                </a:moveTo>
                <a:lnTo>
                  <a:pt x="236" y="0"/>
                </a:lnTo>
                <a:lnTo>
                  <a:pt x="707" y="0"/>
                </a:lnTo>
                <a:lnTo>
                  <a:pt x="942" y="408"/>
                </a:lnTo>
                <a:lnTo>
                  <a:pt x="707" y="816"/>
                </a:lnTo>
                <a:lnTo>
                  <a:pt x="236" y="816"/>
                </a:lnTo>
                <a:lnTo>
                  <a:pt x="0" y="408"/>
                </a:lnTo>
                <a:lnTo>
                  <a:pt x="0" y="40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32"/>
          <p:cNvSpPr>
            <a:spLocks/>
          </p:cNvSpPr>
          <p:nvPr/>
        </p:nvSpPr>
        <p:spPr bwMode="auto">
          <a:xfrm>
            <a:off x="4244442" y="2320541"/>
            <a:ext cx="990065" cy="942433"/>
          </a:xfrm>
          <a:custGeom>
            <a:avLst/>
            <a:gdLst>
              <a:gd name="T0" fmla="*/ 582 w 582"/>
              <a:gd name="T1" fmla="*/ 305 h 554"/>
              <a:gd name="T2" fmla="*/ 303 w 582"/>
              <a:gd name="T3" fmla="*/ 144 h 554"/>
              <a:gd name="T4" fmla="*/ 388 w 582"/>
              <a:gd name="T5" fmla="*/ 88 h 554"/>
              <a:gd name="T6" fmla="*/ 234 w 582"/>
              <a:gd name="T7" fmla="*/ 0 h 554"/>
              <a:gd name="T8" fmla="*/ 15 w 582"/>
              <a:gd name="T9" fmla="*/ 145 h 554"/>
              <a:gd name="T10" fmla="*/ 0 w 582"/>
              <a:gd name="T11" fmla="*/ 407 h 554"/>
              <a:gd name="T12" fmla="*/ 153 w 582"/>
              <a:gd name="T13" fmla="*/ 495 h 554"/>
              <a:gd name="T14" fmla="*/ 159 w 582"/>
              <a:gd name="T15" fmla="*/ 393 h 554"/>
              <a:gd name="T16" fmla="*/ 438 w 582"/>
              <a:gd name="T17" fmla="*/ 554 h 554"/>
              <a:gd name="T18" fmla="*/ 582 w 582"/>
              <a:gd name="T19" fmla="*/ 305 h 554"/>
              <a:gd name="T20" fmla="*/ 582 w 582"/>
              <a:gd name="T21" fmla="*/ 305 h 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2" h="554">
                <a:moveTo>
                  <a:pt x="582" y="305"/>
                </a:moveTo>
                <a:lnTo>
                  <a:pt x="303" y="144"/>
                </a:lnTo>
                <a:lnTo>
                  <a:pt x="388" y="88"/>
                </a:lnTo>
                <a:lnTo>
                  <a:pt x="234" y="0"/>
                </a:lnTo>
                <a:lnTo>
                  <a:pt x="15" y="145"/>
                </a:lnTo>
                <a:lnTo>
                  <a:pt x="0" y="407"/>
                </a:lnTo>
                <a:lnTo>
                  <a:pt x="153" y="495"/>
                </a:lnTo>
                <a:lnTo>
                  <a:pt x="159" y="393"/>
                </a:lnTo>
                <a:lnTo>
                  <a:pt x="438" y="554"/>
                </a:lnTo>
                <a:lnTo>
                  <a:pt x="582" y="305"/>
                </a:lnTo>
                <a:lnTo>
                  <a:pt x="582" y="305"/>
                </a:lnTo>
                <a:close/>
              </a:path>
            </a:pathLst>
          </a:custGeom>
          <a:solidFill>
            <a:srgbClr val="58507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33"/>
          <p:cNvSpPr>
            <a:spLocks/>
          </p:cNvSpPr>
          <p:nvPr/>
        </p:nvSpPr>
        <p:spPr bwMode="auto">
          <a:xfrm>
            <a:off x="7061533" y="4011476"/>
            <a:ext cx="990065" cy="944135"/>
          </a:xfrm>
          <a:custGeom>
            <a:avLst/>
            <a:gdLst>
              <a:gd name="T0" fmla="*/ 0 w 582"/>
              <a:gd name="T1" fmla="*/ 249 h 555"/>
              <a:gd name="T2" fmla="*/ 279 w 582"/>
              <a:gd name="T3" fmla="*/ 410 h 555"/>
              <a:gd name="T4" fmla="*/ 194 w 582"/>
              <a:gd name="T5" fmla="*/ 466 h 555"/>
              <a:gd name="T6" fmla="*/ 347 w 582"/>
              <a:gd name="T7" fmla="*/ 555 h 555"/>
              <a:gd name="T8" fmla="*/ 566 w 582"/>
              <a:gd name="T9" fmla="*/ 410 h 555"/>
              <a:gd name="T10" fmla="*/ 582 w 582"/>
              <a:gd name="T11" fmla="*/ 147 h 555"/>
              <a:gd name="T12" fmla="*/ 429 w 582"/>
              <a:gd name="T13" fmla="*/ 59 h 555"/>
              <a:gd name="T14" fmla="*/ 423 w 582"/>
              <a:gd name="T15" fmla="*/ 161 h 555"/>
              <a:gd name="T16" fmla="*/ 143 w 582"/>
              <a:gd name="T17" fmla="*/ 0 h 555"/>
              <a:gd name="T18" fmla="*/ 0 w 582"/>
              <a:gd name="T19" fmla="*/ 249 h 555"/>
              <a:gd name="T20" fmla="*/ 0 w 582"/>
              <a:gd name="T21" fmla="*/ 249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2" h="555">
                <a:moveTo>
                  <a:pt x="0" y="249"/>
                </a:moveTo>
                <a:lnTo>
                  <a:pt x="279" y="410"/>
                </a:lnTo>
                <a:lnTo>
                  <a:pt x="194" y="466"/>
                </a:lnTo>
                <a:lnTo>
                  <a:pt x="347" y="555"/>
                </a:lnTo>
                <a:lnTo>
                  <a:pt x="566" y="410"/>
                </a:lnTo>
                <a:lnTo>
                  <a:pt x="582" y="147"/>
                </a:lnTo>
                <a:lnTo>
                  <a:pt x="429" y="59"/>
                </a:lnTo>
                <a:lnTo>
                  <a:pt x="423" y="161"/>
                </a:lnTo>
                <a:lnTo>
                  <a:pt x="143" y="0"/>
                </a:lnTo>
                <a:lnTo>
                  <a:pt x="0" y="249"/>
                </a:lnTo>
                <a:lnTo>
                  <a:pt x="0" y="249"/>
                </a:lnTo>
                <a:close/>
              </a:path>
            </a:pathLst>
          </a:custGeom>
          <a:solidFill>
            <a:srgbClr val="58507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34"/>
          <p:cNvSpPr>
            <a:spLocks/>
          </p:cNvSpPr>
          <p:nvPr/>
        </p:nvSpPr>
        <p:spPr bwMode="auto">
          <a:xfrm>
            <a:off x="7413669" y="1682612"/>
            <a:ext cx="675354" cy="643032"/>
          </a:xfrm>
          <a:custGeom>
            <a:avLst/>
            <a:gdLst>
              <a:gd name="T0" fmla="*/ 0 w 397"/>
              <a:gd name="T1" fmla="*/ 208 h 378"/>
              <a:gd name="T2" fmla="*/ 190 w 397"/>
              <a:gd name="T3" fmla="*/ 98 h 378"/>
              <a:gd name="T4" fmla="*/ 132 w 397"/>
              <a:gd name="T5" fmla="*/ 60 h 378"/>
              <a:gd name="T6" fmla="*/ 237 w 397"/>
              <a:gd name="T7" fmla="*/ 0 h 378"/>
              <a:gd name="T8" fmla="*/ 386 w 397"/>
              <a:gd name="T9" fmla="*/ 98 h 378"/>
              <a:gd name="T10" fmla="*/ 397 w 397"/>
              <a:gd name="T11" fmla="*/ 278 h 378"/>
              <a:gd name="T12" fmla="*/ 293 w 397"/>
              <a:gd name="T13" fmla="*/ 338 h 378"/>
              <a:gd name="T14" fmla="*/ 288 w 397"/>
              <a:gd name="T15" fmla="*/ 268 h 378"/>
              <a:gd name="T16" fmla="*/ 98 w 397"/>
              <a:gd name="T17" fmla="*/ 378 h 378"/>
              <a:gd name="T18" fmla="*/ 0 w 397"/>
              <a:gd name="T19" fmla="*/ 208 h 378"/>
              <a:gd name="T20" fmla="*/ 0 w 397"/>
              <a:gd name="T21" fmla="*/ 208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97" h="378">
                <a:moveTo>
                  <a:pt x="0" y="208"/>
                </a:moveTo>
                <a:lnTo>
                  <a:pt x="190" y="98"/>
                </a:lnTo>
                <a:lnTo>
                  <a:pt x="132" y="60"/>
                </a:lnTo>
                <a:lnTo>
                  <a:pt x="237" y="0"/>
                </a:lnTo>
                <a:lnTo>
                  <a:pt x="386" y="98"/>
                </a:lnTo>
                <a:lnTo>
                  <a:pt x="397" y="278"/>
                </a:lnTo>
                <a:lnTo>
                  <a:pt x="293" y="338"/>
                </a:lnTo>
                <a:lnTo>
                  <a:pt x="288" y="268"/>
                </a:lnTo>
                <a:lnTo>
                  <a:pt x="98" y="378"/>
                </a:lnTo>
                <a:lnTo>
                  <a:pt x="0" y="208"/>
                </a:lnTo>
                <a:lnTo>
                  <a:pt x="0" y="208"/>
                </a:lnTo>
                <a:close/>
              </a:path>
            </a:pathLst>
          </a:custGeom>
          <a:solidFill>
            <a:srgbClr val="1490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35"/>
          <p:cNvSpPr>
            <a:spLocks/>
          </p:cNvSpPr>
          <p:nvPr/>
        </p:nvSpPr>
        <p:spPr bwMode="auto">
          <a:xfrm>
            <a:off x="4186603" y="4977725"/>
            <a:ext cx="675354" cy="643032"/>
          </a:xfrm>
          <a:custGeom>
            <a:avLst/>
            <a:gdLst>
              <a:gd name="T0" fmla="*/ 397 w 397"/>
              <a:gd name="T1" fmla="*/ 170 h 378"/>
              <a:gd name="T2" fmla="*/ 206 w 397"/>
              <a:gd name="T3" fmla="*/ 280 h 378"/>
              <a:gd name="T4" fmla="*/ 264 w 397"/>
              <a:gd name="T5" fmla="*/ 318 h 378"/>
              <a:gd name="T6" fmla="*/ 160 w 397"/>
              <a:gd name="T7" fmla="*/ 378 h 378"/>
              <a:gd name="T8" fmla="*/ 10 w 397"/>
              <a:gd name="T9" fmla="*/ 280 h 378"/>
              <a:gd name="T10" fmla="*/ 0 w 397"/>
              <a:gd name="T11" fmla="*/ 101 h 378"/>
              <a:gd name="T12" fmla="*/ 104 w 397"/>
              <a:gd name="T13" fmla="*/ 40 h 378"/>
              <a:gd name="T14" fmla="*/ 108 w 397"/>
              <a:gd name="T15" fmla="*/ 110 h 378"/>
              <a:gd name="T16" fmla="*/ 298 w 397"/>
              <a:gd name="T17" fmla="*/ 0 h 378"/>
              <a:gd name="T18" fmla="*/ 397 w 397"/>
              <a:gd name="T19" fmla="*/ 170 h 378"/>
              <a:gd name="T20" fmla="*/ 397 w 397"/>
              <a:gd name="T21" fmla="*/ 170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97" h="378">
                <a:moveTo>
                  <a:pt x="397" y="170"/>
                </a:moveTo>
                <a:lnTo>
                  <a:pt x="206" y="280"/>
                </a:lnTo>
                <a:lnTo>
                  <a:pt x="264" y="318"/>
                </a:lnTo>
                <a:lnTo>
                  <a:pt x="160" y="378"/>
                </a:lnTo>
                <a:lnTo>
                  <a:pt x="10" y="280"/>
                </a:lnTo>
                <a:lnTo>
                  <a:pt x="0" y="101"/>
                </a:lnTo>
                <a:lnTo>
                  <a:pt x="104" y="40"/>
                </a:lnTo>
                <a:lnTo>
                  <a:pt x="108" y="110"/>
                </a:lnTo>
                <a:lnTo>
                  <a:pt x="298" y="0"/>
                </a:lnTo>
                <a:lnTo>
                  <a:pt x="397" y="170"/>
                </a:lnTo>
                <a:lnTo>
                  <a:pt x="397" y="170"/>
                </a:lnTo>
                <a:close/>
              </a:path>
            </a:pathLst>
          </a:custGeom>
          <a:solidFill>
            <a:srgbClr val="1490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36"/>
          <p:cNvSpPr>
            <a:spLocks noEditPoints="1"/>
          </p:cNvSpPr>
          <p:nvPr/>
        </p:nvSpPr>
        <p:spPr bwMode="auto">
          <a:xfrm>
            <a:off x="5193679" y="4967518"/>
            <a:ext cx="134391" cy="137793"/>
          </a:xfrm>
          <a:custGeom>
            <a:avLst/>
            <a:gdLst>
              <a:gd name="T0" fmla="*/ 111 w 222"/>
              <a:gd name="T1" fmla="*/ 226 h 226"/>
              <a:gd name="T2" fmla="*/ 65 w 222"/>
              <a:gd name="T3" fmla="*/ 216 h 226"/>
              <a:gd name="T4" fmla="*/ 31 w 222"/>
              <a:gd name="T5" fmla="*/ 191 h 226"/>
              <a:gd name="T6" fmla="*/ 8 w 222"/>
              <a:gd name="T7" fmla="*/ 154 h 226"/>
              <a:gd name="T8" fmla="*/ 0 w 222"/>
              <a:gd name="T9" fmla="*/ 112 h 226"/>
              <a:gd name="T10" fmla="*/ 8 w 222"/>
              <a:gd name="T11" fmla="*/ 70 h 226"/>
              <a:gd name="T12" fmla="*/ 32 w 222"/>
              <a:gd name="T13" fmla="*/ 34 h 226"/>
              <a:gd name="T14" fmla="*/ 67 w 222"/>
              <a:gd name="T15" fmla="*/ 9 h 226"/>
              <a:gd name="T16" fmla="*/ 112 w 222"/>
              <a:gd name="T17" fmla="*/ 0 h 226"/>
              <a:gd name="T18" fmla="*/ 157 w 222"/>
              <a:gd name="T19" fmla="*/ 9 h 226"/>
              <a:gd name="T20" fmla="*/ 192 w 222"/>
              <a:gd name="T21" fmla="*/ 35 h 226"/>
              <a:gd name="T22" fmla="*/ 214 w 222"/>
              <a:gd name="T23" fmla="*/ 72 h 226"/>
              <a:gd name="T24" fmla="*/ 222 w 222"/>
              <a:gd name="T25" fmla="*/ 113 h 226"/>
              <a:gd name="T26" fmla="*/ 214 w 222"/>
              <a:gd name="T27" fmla="*/ 156 h 226"/>
              <a:gd name="T28" fmla="*/ 191 w 222"/>
              <a:gd name="T29" fmla="*/ 192 h 226"/>
              <a:gd name="T30" fmla="*/ 155 w 222"/>
              <a:gd name="T31" fmla="*/ 217 h 226"/>
              <a:gd name="T32" fmla="*/ 111 w 222"/>
              <a:gd name="T33" fmla="*/ 226 h 226"/>
              <a:gd name="T34" fmla="*/ 53 w 222"/>
              <a:gd name="T35" fmla="*/ 113 h 226"/>
              <a:gd name="T36" fmla="*/ 56 w 222"/>
              <a:gd name="T37" fmla="*/ 138 h 226"/>
              <a:gd name="T38" fmla="*/ 67 w 222"/>
              <a:gd name="T39" fmla="*/ 159 h 226"/>
              <a:gd name="T40" fmla="*/ 86 w 222"/>
              <a:gd name="T41" fmla="*/ 174 h 226"/>
              <a:gd name="T42" fmla="*/ 111 w 222"/>
              <a:gd name="T43" fmla="*/ 180 h 226"/>
              <a:gd name="T44" fmla="*/ 137 w 222"/>
              <a:gd name="T45" fmla="*/ 174 h 226"/>
              <a:gd name="T46" fmla="*/ 155 w 222"/>
              <a:gd name="T47" fmla="*/ 159 h 226"/>
              <a:gd name="T48" fmla="*/ 166 w 222"/>
              <a:gd name="T49" fmla="*/ 137 h 226"/>
              <a:gd name="T50" fmla="*/ 169 w 222"/>
              <a:gd name="T51" fmla="*/ 112 h 226"/>
              <a:gd name="T52" fmla="*/ 166 w 222"/>
              <a:gd name="T53" fmla="*/ 87 h 226"/>
              <a:gd name="T54" fmla="*/ 154 w 222"/>
              <a:gd name="T55" fmla="*/ 66 h 226"/>
              <a:gd name="T56" fmla="*/ 136 w 222"/>
              <a:gd name="T57" fmla="*/ 51 h 226"/>
              <a:gd name="T58" fmla="*/ 111 w 222"/>
              <a:gd name="T59" fmla="*/ 46 h 226"/>
              <a:gd name="T60" fmla="*/ 85 w 222"/>
              <a:gd name="T61" fmla="*/ 51 h 226"/>
              <a:gd name="T62" fmla="*/ 67 w 222"/>
              <a:gd name="T63" fmla="*/ 67 h 226"/>
              <a:gd name="T64" fmla="*/ 56 w 222"/>
              <a:gd name="T65" fmla="*/ 88 h 226"/>
              <a:gd name="T66" fmla="*/ 53 w 222"/>
              <a:gd name="T67" fmla="*/ 113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22" h="226">
                <a:moveTo>
                  <a:pt x="111" y="226"/>
                </a:moveTo>
                <a:cubicBezTo>
                  <a:pt x="94" y="226"/>
                  <a:pt x="79" y="223"/>
                  <a:pt x="65" y="216"/>
                </a:cubicBezTo>
                <a:cubicBezTo>
                  <a:pt x="52" y="210"/>
                  <a:pt x="40" y="201"/>
                  <a:pt x="31" y="191"/>
                </a:cubicBezTo>
                <a:cubicBezTo>
                  <a:pt x="21" y="180"/>
                  <a:pt x="13" y="168"/>
                  <a:pt x="8" y="154"/>
                </a:cubicBezTo>
                <a:cubicBezTo>
                  <a:pt x="3" y="141"/>
                  <a:pt x="0" y="127"/>
                  <a:pt x="0" y="112"/>
                </a:cubicBezTo>
                <a:cubicBezTo>
                  <a:pt x="0" y="98"/>
                  <a:pt x="3" y="83"/>
                  <a:pt x="8" y="70"/>
                </a:cubicBezTo>
                <a:cubicBezTo>
                  <a:pt x="14" y="56"/>
                  <a:pt x="22" y="44"/>
                  <a:pt x="32" y="34"/>
                </a:cubicBezTo>
                <a:cubicBezTo>
                  <a:pt x="42" y="23"/>
                  <a:pt x="53" y="15"/>
                  <a:pt x="67" y="9"/>
                </a:cubicBezTo>
                <a:cubicBezTo>
                  <a:pt x="81" y="3"/>
                  <a:pt x="95" y="0"/>
                  <a:pt x="112" y="0"/>
                </a:cubicBezTo>
                <a:cubicBezTo>
                  <a:pt x="128" y="0"/>
                  <a:pt x="143" y="3"/>
                  <a:pt x="157" y="9"/>
                </a:cubicBezTo>
                <a:cubicBezTo>
                  <a:pt x="170" y="16"/>
                  <a:pt x="182" y="24"/>
                  <a:pt x="192" y="35"/>
                </a:cubicBezTo>
                <a:cubicBezTo>
                  <a:pt x="201" y="46"/>
                  <a:pt x="209" y="58"/>
                  <a:pt x="214" y="72"/>
                </a:cubicBezTo>
                <a:cubicBezTo>
                  <a:pt x="219" y="85"/>
                  <a:pt x="222" y="99"/>
                  <a:pt x="222" y="113"/>
                </a:cubicBezTo>
                <a:cubicBezTo>
                  <a:pt x="222" y="128"/>
                  <a:pt x="219" y="142"/>
                  <a:pt x="214" y="156"/>
                </a:cubicBezTo>
                <a:cubicBezTo>
                  <a:pt x="208" y="169"/>
                  <a:pt x="200" y="181"/>
                  <a:pt x="191" y="192"/>
                </a:cubicBezTo>
                <a:cubicBezTo>
                  <a:pt x="181" y="202"/>
                  <a:pt x="169" y="210"/>
                  <a:pt x="155" y="217"/>
                </a:cubicBezTo>
                <a:cubicBezTo>
                  <a:pt x="142" y="223"/>
                  <a:pt x="127" y="226"/>
                  <a:pt x="111" y="226"/>
                </a:cubicBezTo>
                <a:close/>
                <a:moveTo>
                  <a:pt x="53" y="113"/>
                </a:moveTo>
                <a:cubicBezTo>
                  <a:pt x="53" y="121"/>
                  <a:pt x="54" y="130"/>
                  <a:pt x="56" y="138"/>
                </a:cubicBezTo>
                <a:cubicBezTo>
                  <a:pt x="59" y="146"/>
                  <a:pt x="63" y="153"/>
                  <a:pt x="67" y="159"/>
                </a:cubicBezTo>
                <a:cubicBezTo>
                  <a:pt x="72" y="166"/>
                  <a:pt x="78" y="171"/>
                  <a:pt x="86" y="174"/>
                </a:cubicBezTo>
                <a:cubicBezTo>
                  <a:pt x="93" y="178"/>
                  <a:pt x="102" y="180"/>
                  <a:pt x="111" y="180"/>
                </a:cubicBezTo>
                <a:cubicBezTo>
                  <a:pt x="121" y="180"/>
                  <a:pt x="129" y="178"/>
                  <a:pt x="137" y="174"/>
                </a:cubicBezTo>
                <a:cubicBezTo>
                  <a:pt x="144" y="170"/>
                  <a:pt x="150" y="165"/>
                  <a:pt x="155" y="159"/>
                </a:cubicBezTo>
                <a:cubicBezTo>
                  <a:pt x="160" y="152"/>
                  <a:pt x="163" y="145"/>
                  <a:pt x="166" y="137"/>
                </a:cubicBezTo>
                <a:cubicBezTo>
                  <a:pt x="168" y="129"/>
                  <a:pt x="169" y="121"/>
                  <a:pt x="169" y="112"/>
                </a:cubicBezTo>
                <a:cubicBezTo>
                  <a:pt x="169" y="104"/>
                  <a:pt x="168" y="95"/>
                  <a:pt x="166" y="87"/>
                </a:cubicBezTo>
                <a:cubicBezTo>
                  <a:pt x="163" y="79"/>
                  <a:pt x="159" y="72"/>
                  <a:pt x="154" y="66"/>
                </a:cubicBezTo>
                <a:cubicBezTo>
                  <a:pt x="149" y="60"/>
                  <a:pt x="143" y="55"/>
                  <a:pt x="136" y="51"/>
                </a:cubicBezTo>
                <a:cubicBezTo>
                  <a:pt x="129" y="47"/>
                  <a:pt x="120" y="46"/>
                  <a:pt x="111" y="46"/>
                </a:cubicBezTo>
                <a:cubicBezTo>
                  <a:pt x="101" y="46"/>
                  <a:pt x="93" y="48"/>
                  <a:pt x="85" y="51"/>
                </a:cubicBezTo>
                <a:cubicBezTo>
                  <a:pt x="78" y="55"/>
                  <a:pt x="72" y="60"/>
                  <a:pt x="67" y="67"/>
                </a:cubicBezTo>
                <a:cubicBezTo>
                  <a:pt x="62" y="73"/>
                  <a:pt x="59" y="80"/>
                  <a:pt x="56" y="88"/>
                </a:cubicBezTo>
                <a:cubicBezTo>
                  <a:pt x="54" y="96"/>
                  <a:pt x="53" y="104"/>
                  <a:pt x="53" y="1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37"/>
          <p:cNvSpPr>
            <a:spLocks noEditPoints="1"/>
          </p:cNvSpPr>
          <p:nvPr/>
        </p:nvSpPr>
        <p:spPr bwMode="auto">
          <a:xfrm>
            <a:off x="5343380" y="5001541"/>
            <a:ext cx="105471" cy="142896"/>
          </a:xfrm>
          <a:custGeom>
            <a:avLst/>
            <a:gdLst>
              <a:gd name="T0" fmla="*/ 104 w 175"/>
              <a:gd name="T1" fmla="*/ 171 h 235"/>
              <a:gd name="T2" fmla="*/ 71 w 175"/>
              <a:gd name="T3" fmla="*/ 163 h 235"/>
              <a:gd name="T4" fmla="*/ 50 w 175"/>
              <a:gd name="T5" fmla="*/ 141 h 235"/>
              <a:gd name="T6" fmla="*/ 50 w 175"/>
              <a:gd name="T7" fmla="*/ 235 h 235"/>
              <a:gd name="T8" fmla="*/ 0 w 175"/>
              <a:gd name="T9" fmla="*/ 235 h 235"/>
              <a:gd name="T10" fmla="*/ 0 w 175"/>
              <a:gd name="T11" fmla="*/ 3 h 235"/>
              <a:gd name="T12" fmla="*/ 43 w 175"/>
              <a:gd name="T13" fmla="*/ 3 h 235"/>
              <a:gd name="T14" fmla="*/ 43 w 175"/>
              <a:gd name="T15" fmla="*/ 30 h 235"/>
              <a:gd name="T16" fmla="*/ 66 w 175"/>
              <a:gd name="T17" fmla="*/ 8 h 235"/>
              <a:gd name="T18" fmla="*/ 99 w 175"/>
              <a:gd name="T19" fmla="*/ 0 h 235"/>
              <a:gd name="T20" fmla="*/ 129 w 175"/>
              <a:gd name="T21" fmla="*/ 7 h 235"/>
              <a:gd name="T22" fmla="*/ 154 w 175"/>
              <a:gd name="T23" fmla="*/ 25 h 235"/>
              <a:gd name="T24" fmla="*/ 170 w 175"/>
              <a:gd name="T25" fmla="*/ 52 h 235"/>
              <a:gd name="T26" fmla="*/ 175 w 175"/>
              <a:gd name="T27" fmla="*/ 85 h 235"/>
              <a:gd name="T28" fmla="*/ 170 w 175"/>
              <a:gd name="T29" fmla="*/ 119 h 235"/>
              <a:gd name="T30" fmla="*/ 155 w 175"/>
              <a:gd name="T31" fmla="*/ 147 h 235"/>
              <a:gd name="T32" fmla="*/ 133 w 175"/>
              <a:gd name="T33" fmla="*/ 165 h 235"/>
              <a:gd name="T34" fmla="*/ 104 w 175"/>
              <a:gd name="T35" fmla="*/ 171 h 235"/>
              <a:gd name="T36" fmla="*/ 87 w 175"/>
              <a:gd name="T37" fmla="*/ 129 h 235"/>
              <a:gd name="T38" fmla="*/ 102 w 175"/>
              <a:gd name="T39" fmla="*/ 125 h 235"/>
              <a:gd name="T40" fmla="*/ 114 w 175"/>
              <a:gd name="T41" fmla="*/ 116 h 235"/>
              <a:gd name="T42" fmla="*/ 122 w 175"/>
              <a:gd name="T43" fmla="*/ 102 h 235"/>
              <a:gd name="T44" fmla="*/ 124 w 175"/>
              <a:gd name="T45" fmla="*/ 85 h 235"/>
              <a:gd name="T46" fmla="*/ 121 w 175"/>
              <a:gd name="T47" fmla="*/ 68 h 235"/>
              <a:gd name="T48" fmla="*/ 113 w 175"/>
              <a:gd name="T49" fmla="*/ 55 h 235"/>
              <a:gd name="T50" fmla="*/ 100 w 175"/>
              <a:gd name="T51" fmla="*/ 46 h 235"/>
              <a:gd name="T52" fmla="*/ 85 w 175"/>
              <a:gd name="T53" fmla="*/ 43 h 235"/>
              <a:gd name="T54" fmla="*/ 65 w 175"/>
              <a:gd name="T55" fmla="*/ 49 h 235"/>
              <a:gd name="T56" fmla="*/ 50 w 175"/>
              <a:gd name="T57" fmla="*/ 65 h 235"/>
              <a:gd name="T58" fmla="*/ 50 w 175"/>
              <a:gd name="T59" fmla="*/ 99 h 235"/>
              <a:gd name="T60" fmla="*/ 65 w 175"/>
              <a:gd name="T61" fmla="*/ 120 h 235"/>
              <a:gd name="T62" fmla="*/ 87 w 175"/>
              <a:gd name="T63" fmla="*/ 129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5" h="235">
                <a:moveTo>
                  <a:pt x="104" y="171"/>
                </a:moveTo>
                <a:cubicBezTo>
                  <a:pt x="92" y="171"/>
                  <a:pt x="81" y="169"/>
                  <a:pt x="71" y="163"/>
                </a:cubicBezTo>
                <a:cubicBezTo>
                  <a:pt x="62" y="158"/>
                  <a:pt x="55" y="151"/>
                  <a:pt x="50" y="141"/>
                </a:cubicBezTo>
                <a:cubicBezTo>
                  <a:pt x="50" y="235"/>
                  <a:pt x="50" y="235"/>
                  <a:pt x="50" y="235"/>
                </a:cubicBezTo>
                <a:cubicBezTo>
                  <a:pt x="0" y="235"/>
                  <a:pt x="0" y="235"/>
                  <a:pt x="0" y="235"/>
                </a:cubicBezTo>
                <a:cubicBezTo>
                  <a:pt x="0" y="3"/>
                  <a:pt x="0" y="3"/>
                  <a:pt x="0" y="3"/>
                </a:cubicBezTo>
                <a:cubicBezTo>
                  <a:pt x="43" y="3"/>
                  <a:pt x="43" y="3"/>
                  <a:pt x="43" y="3"/>
                </a:cubicBezTo>
                <a:cubicBezTo>
                  <a:pt x="43" y="30"/>
                  <a:pt x="43" y="30"/>
                  <a:pt x="43" y="30"/>
                </a:cubicBezTo>
                <a:cubicBezTo>
                  <a:pt x="49" y="20"/>
                  <a:pt x="57" y="13"/>
                  <a:pt x="66" y="8"/>
                </a:cubicBezTo>
                <a:cubicBezTo>
                  <a:pt x="75" y="3"/>
                  <a:pt x="86" y="0"/>
                  <a:pt x="99" y="0"/>
                </a:cubicBezTo>
                <a:cubicBezTo>
                  <a:pt x="110" y="0"/>
                  <a:pt x="120" y="2"/>
                  <a:pt x="129" y="7"/>
                </a:cubicBezTo>
                <a:cubicBezTo>
                  <a:pt x="139" y="11"/>
                  <a:pt x="147" y="17"/>
                  <a:pt x="154" y="25"/>
                </a:cubicBezTo>
                <a:cubicBezTo>
                  <a:pt x="160" y="32"/>
                  <a:pt x="166" y="41"/>
                  <a:pt x="170" y="52"/>
                </a:cubicBezTo>
                <a:cubicBezTo>
                  <a:pt x="174" y="62"/>
                  <a:pt x="175" y="73"/>
                  <a:pt x="175" y="85"/>
                </a:cubicBezTo>
                <a:cubicBezTo>
                  <a:pt x="175" y="97"/>
                  <a:pt x="174" y="109"/>
                  <a:pt x="170" y="119"/>
                </a:cubicBezTo>
                <a:cubicBezTo>
                  <a:pt x="167" y="130"/>
                  <a:pt x="162" y="139"/>
                  <a:pt x="155" y="147"/>
                </a:cubicBezTo>
                <a:cubicBezTo>
                  <a:pt x="149" y="154"/>
                  <a:pt x="141" y="160"/>
                  <a:pt x="133" y="165"/>
                </a:cubicBezTo>
                <a:cubicBezTo>
                  <a:pt x="124" y="169"/>
                  <a:pt x="114" y="171"/>
                  <a:pt x="104" y="171"/>
                </a:cubicBezTo>
                <a:close/>
                <a:moveTo>
                  <a:pt x="87" y="129"/>
                </a:moveTo>
                <a:cubicBezTo>
                  <a:pt x="93" y="129"/>
                  <a:pt x="98" y="128"/>
                  <a:pt x="102" y="125"/>
                </a:cubicBezTo>
                <a:cubicBezTo>
                  <a:pt x="107" y="123"/>
                  <a:pt x="110" y="120"/>
                  <a:pt x="114" y="116"/>
                </a:cubicBezTo>
                <a:cubicBezTo>
                  <a:pt x="117" y="112"/>
                  <a:pt x="120" y="107"/>
                  <a:pt x="122" y="102"/>
                </a:cubicBezTo>
                <a:cubicBezTo>
                  <a:pt x="123" y="96"/>
                  <a:pt x="124" y="91"/>
                  <a:pt x="124" y="85"/>
                </a:cubicBezTo>
                <a:cubicBezTo>
                  <a:pt x="124" y="79"/>
                  <a:pt x="123" y="73"/>
                  <a:pt x="121" y="68"/>
                </a:cubicBezTo>
                <a:cubicBezTo>
                  <a:pt x="119" y="63"/>
                  <a:pt x="117" y="58"/>
                  <a:pt x="113" y="55"/>
                </a:cubicBezTo>
                <a:cubicBezTo>
                  <a:pt x="110" y="51"/>
                  <a:pt x="105" y="48"/>
                  <a:pt x="100" y="46"/>
                </a:cubicBezTo>
                <a:cubicBezTo>
                  <a:pt x="96" y="44"/>
                  <a:pt x="90" y="43"/>
                  <a:pt x="85" y="43"/>
                </a:cubicBezTo>
                <a:cubicBezTo>
                  <a:pt x="78" y="43"/>
                  <a:pt x="71" y="45"/>
                  <a:pt x="65" y="49"/>
                </a:cubicBezTo>
                <a:cubicBezTo>
                  <a:pt x="58" y="53"/>
                  <a:pt x="53" y="58"/>
                  <a:pt x="50" y="65"/>
                </a:cubicBezTo>
                <a:cubicBezTo>
                  <a:pt x="50" y="99"/>
                  <a:pt x="50" y="99"/>
                  <a:pt x="50" y="99"/>
                </a:cubicBezTo>
                <a:cubicBezTo>
                  <a:pt x="53" y="108"/>
                  <a:pt x="58" y="115"/>
                  <a:pt x="65" y="120"/>
                </a:cubicBezTo>
                <a:cubicBezTo>
                  <a:pt x="72" y="126"/>
                  <a:pt x="79" y="129"/>
                  <a:pt x="87" y="1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38"/>
          <p:cNvSpPr>
            <a:spLocks/>
          </p:cNvSpPr>
          <p:nvPr/>
        </p:nvSpPr>
        <p:spPr bwMode="auto">
          <a:xfrm>
            <a:off x="5457356" y="4972621"/>
            <a:ext cx="71448" cy="132689"/>
          </a:xfrm>
          <a:custGeom>
            <a:avLst/>
            <a:gdLst>
              <a:gd name="T0" fmla="*/ 118 w 118"/>
              <a:gd name="T1" fmla="*/ 208 h 220"/>
              <a:gd name="T2" fmla="*/ 94 w 118"/>
              <a:gd name="T3" fmla="*/ 216 h 220"/>
              <a:gd name="T4" fmla="*/ 67 w 118"/>
              <a:gd name="T5" fmla="*/ 220 h 220"/>
              <a:gd name="T6" fmla="*/ 49 w 118"/>
              <a:gd name="T7" fmla="*/ 218 h 220"/>
              <a:gd name="T8" fmla="*/ 35 w 118"/>
              <a:gd name="T9" fmla="*/ 210 h 220"/>
              <a:gd name="T10" fmla="*/ 25 w 118"/>
              <a:gd name="T11" fmla="*/ 197 h 220"/>
              <a:gd name="T12" fmla="*/ 21 w 118"/>
              <a:gd name="T13" fmla="*/ 176 h 220"/>
              <a:gd name="T14" fmla="*/ 21 w 118"/>
              <a:gd name="T15" fmla="*/ 90 h 220"/>
              <a:gd name="T16" fmla="*/ 0 w 118"/>
              <a:gd name="T17" fmla="*/ 90 h 220"/>
              <a:gd name="T18" fmla="*/ 0 w 118"/>
              <a:gd name="T19" fmla="*/ 52 h 220"/>
              <a:gd name="T20" fmla="*/ 21 w 118"/>
              <a:gd name="T21" fmla="*/ 52 h 220"/>
              <a:gd name="T22" fmla="*/ 21 w 118"/>
              <a:gd name="T23" fmla="*/ 0 h 220"/>
              <a:gd name="T24" fmla="*/ 71 w 118"/>
              <a:gd name="T25" fmla="*/ 0 h 220"/>
              <a:gd name="T26" fmla="*/ 71 w 118"/>
              <a:gd name="T27" fmla="*/ 52 h 220"/>
              <a:gd name="T28" fmla="*/ 105 w 118"/>
              <a:gd name="T29" fmla="*/ 52 h 220"/>
              <a:gd name="T30" fmla="*/ 105 w 118"/>
              <a:gd name="T31" fmla="*/ 90 h 220"/>
              <a:gd name="T32" fmla="*/ 71 w 118"/>
              <a:gd name="T33" fmla="*/ 90 h 220"/>
              <a:gd name="T34" fmla="*/ 71 w 118"/>
              <a:gd name="T35" fmla="*/ 159 h 220"/>
              <a:gd name="T36" fmla="*/ 75 w 118"/>
              <a:gd name="T37" fmla="*/ 171 h 220"/>
              <a:gd name="T38" fmla="*/ 86 w 118"/>
              <a:gd name="T39" fmla="*/ 174 h 220"/>
              <a:gd name="T40" fmla="*/ 97 w 118"/>
              <a:gd name="T41" fmla="*/ 172 h 220"/>
              <a:gd name="T42" fmla="*/ 108 w 118"/>
              <a:gd name="T43" fmla="*/ 168 h 220"/>
              <a:gd name="T44" fmla="*/ 118 w 118"/>
              <a:gd name="T45" fmla="*/ 208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18" h="220">
                <a:moveTo>
                  <a:pt x="118" y="208"/>
                </a:moveTo>
                <a:cubicBezTo>
                  <a:pt x="111" y="211"/>
                  <a:pt x="103" y="214"/>
                  <a:pt x="94" y="216"/>
                </a:cubicBezTo>
                <a:cubicBezTo>
                  <a:pt x="85" y="219"/>
                  <a:pt x="76" y="220"/>
                  <a:pt x="67" y="220"/>
                </a:cubicBezTo>
                <a:cubicBezTo>
                  <a:pt x="61" y="220"/>
                  <a:pt x="55" y="219"/>
                  <a:pt x="49" y="218"/>
                </a:cubicBezTo>
                <a:cubicBezTo>
                  <a:pt x="44" y="216"/>
                  <a:pt x="39" y="214"/>
                  <a:pt x="35" y="210"/>
                </a:cubicBezTo>
                <a:cubicBezTo>
                  <a:pt x="30" y="207"/>
                  <a:pt x="27" y="202"/>
                  <a:pt x="25" y="197"/>
                </a:cubicBezTo>
                <a:cubicBezTo>
                  <a:pt x="22" y="191"/>
                  <a:pt x="21" y="184"/>
                  <a:pt x="21" y="176"/>
                </a:cubicBezTo>
                <a:cubicBezTo>
                  <a:pt x="21" y="90"/>
                  <a:pt x="21" y="90"/>
                  <a:pt x="21" y="90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52"/>
                  <a:pt x="0" y="52"/>
                  <a:pt x="0" y="52"/>
                </a:cubicBezTo>
                <a:cubicBezTo>
                  <a:pt x="21" y="52"/>
                  <a:pt x="21" y="52"/>
                  <a:pt x="21" y="52"/>
                </a:cubicBezTo>
                <a:cubicBezTo>
                  <a:pt x="21" y="0"/>
                  <a:pt x="21" y="0"/>
                  <a:pt x="21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1" y="52"/>
                  <a:pt x="71" y="52"/>
                  <a:pt x="71" y="52"/>
                </a:cubicBezTo>
                <a:cubicBezTo>
                  <a:pt x="105" y="52"/>
                  <a:pt x="105" y="52"/>
                  <a:pt x="105" y="52"/>
                </a:cubicBezTo>
                <a:cubicBezTo>
                  <a:pt x="105" y="90"/>
                  <a:pt x="105" y="90"/>
                  <a:pt x="105" y="90"/>
                </a:cubicBezTo>
                <a:cubicBezTo>
                  <a:pt x="71" y="90"/>
                  <a:pt x="71" y="90"/>
                  <a:pt x="71" y="90"/>
                </a:cubicBezTo>
                <a:cubicBezTo>
                  <a:pt x="71" y="159"/>
                  <a:pt x="71" y="159"/>
                  <a:pt x="71" y="159"/>
                </a:cubicBezTo>
                <a:cubicBezTo>
                  <a:pt x="71" y="164"/>
                  <a:pt x="73" y="168"/>
                  <a:pt x="75" y="171"/>
                </a:cubicBezTo>
                <a:cubicBezTo>
                  <a:pt x="78" y="173"/>
                  <a:pt x="82" y="174"/>
                  <a:pt x="86" y="174"/>
                </a:cubicBezTo>
                <a:cubicBezTo>
                  <a:pt x="90" y="174"/>
                  <a:pt x="93" y="174"/>
                  <a:pt x="97" y="172"/>
                </a:cubicBezTo>
                <a:cubicBezTo>
                  <a:pt x="101" y="171"/>
                  <a:pt x="105" y="170"/>
                  <a:pt x="108" y="168"/>
                </a:cubicBezTo>
                <a:cubicBezTo>
                  <a:pt x="118" y="208"/>
                  <a:pt x="118" y="208"/>
                  <a:pt x="118" y="20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39"/>
          <p:cNvSpPr>
            <a:spLocks noEditPoints="1"/>
          </p:cNvSpPr>
          <p:nvPr/>
        </p:nvSpPr>
        <p:spPr bwMode="auto">
          <a:xfrm>
            <a:off x="5540712" y="4965817"/>
            <a:ext cx="30621" cy="137793"/>
          </a:xfrm>
          <a:custGeom>
            <a:avLst/>
            <a:gdLst>
              <a:gd name="T0" fmla="*/ 0 w 18"/>
              <a:gd name="T1" fmla="*/ 81 h 81"/>
              <a:gd name="T2" fmla="*/ 0 w 18"/>
              <a:gd name="T3" fmla="*/ 22 h 81"/>
              <a:gd name="T4" fmla="*/ 18 w 18"/>
              <a:gd name="T5" fmla="*/ 22 h 81"/>
              <a:gd name="T6" fmla="*/ 18 w 18"/>
              <a:gd name="T7" fmla="*/ 81 h 81"/>
              <a:gd name="T8" fmla="*/ 0 w 18"/>
              <a:gd name="T9" fmla="*/ 81 h 81"/>
              <a:gd name="T10" fmla="*/ 0 w 18"/>
              <a:gd name="T11" fmla="*/ 81 h 81"/>
              <a:gd name="T12" fmla="*/ 0 w 18"/>
              <a:gd name="T13" fmla="*/ 16 h 81"/>
              <a:gd name="T14" fmla="*/ 0 w 18"/>
              <a:gd name="T15" fmla="*/ 0 h 81"/>
              <a:gd name="T16" fmla="*/ 18 w 18"/>
              <a:gd name="T17" fmla="*/ 0 h 81"/>
              <a:gd name="T18" fmla="*/ 18 w 18"/>
              <a:gd name="T19" fmla="*/ 16 h 81"/>
              <a:gd name="T20" fmla="*/ 0 w 18"/>
              <a:gd name="T21" fmla="*/ 16 h 81"/>
              <a:gd name="T22" fmla="*/ 0 w 18"/>
              <a:gd name="T23" fmla="*/ 16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" h="81">
                <a:moveTo>
                  <a:pt x="0" y="81"/>
                </a:moveTo>
                <a:lnTo>
                  <a:pt x="0" y="22"/>
                </a:lnTo>
                <a:lnTo>
                  <a:pt x="18" y="22"/>
                </a:lnTo>
                <a:lnTo>
                  <a:pt x="18" y="81"/>
                </a:lnTo>
                <a:lnTo>
                  <a:pt x="0" y="81"/>
                </a:lnTo>
                <a:lnTo>
                  <a:pt x="0" y="81"/>
                </a:lnTo>
                <a:close/>
                <a:moveTo>
                  <a:pt x="0" y="16"/>
                </a:moveTo>
                <a:lnTo>
                  <a:pt x="0" y="0"/>
                </a:lnTo>
                <a:lnTo>
                  <a:pt x="18" y="0"/>
                </a:lnTo>
                <a:lnTo>
                  <a:pt x="18" y="16"/>
                </a:lnTo>
                <a:lnTo>
                  <a:pt x="0" y="16"/>
                </a:lnTo>
                <a:lnTo>
                  <a:pt x="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40"/>
          <p:cNvSpPr>
            <a:spLocks noEditPoints="1"/>
          </p:cNvSpPr>
          <p:nvPr/>
        </p:nvSpPr>
        <p:spPr bwMode="auto">
          <a:xfrm>
            <a:off x="5584942" y="5001541"/>
            <a:ext cx="107172" cy="103770"/>
          </a:xfrm>
          <a:custGeom>
            <a:avLst/>
            <a:gdLst>
              <a:gd name="T0" fmla="*/ 89 w 177"/>
              <a:gd name="T1" fmla="*/ 171 h 171"/>
              <a:gd name="T2" fmla="*/ 51 w 177"/>
              <a:gd name="T3" fmla="*/ 164 h 171"/>
              <a:gd name="T4" fmla="*/ 23 w 177"/>
              <a:gd name="T5" fmla="*/ 146 h 171"/>
              <a:gd name="T6" fmla="*/ 6 w 177"/>
              <a:gd name="T7" fmla="*/ 118 h 171"/>
              <a:gd name="T8" fmla="*/ 0 w 177"/>
              <a:gd name="T9" fmla="*/ 86 h 171"/>
              <a:gd name="T10" fmla="*/ 6 w 177"/>
              <a:gd name="T11" fmla="*/ 53 h 171"/>
              <a:gd name="T12" fmla="*/ 23 w 177"/>
              <a:gd name="T13" fmla="*/ 26 h 171"/>
              <a:gd name="T14" fmla="*/ 51 w 177"/>
              <a:gd name="T15" fmla="*/ 7 h 171"/>
              <a:gd name="T16" fmla="*/ 89 w 177"/>
              <a:gd name="T17" fmla="*/ 0 h 171"/>
              <a:gd name="T18" fmla="*/ 126 w 177"/>
              <a:gd name="T19" fmla="*/ 7 h 171"/>
              <a:gd name="T20" fmla="*/ 154 w 177"/>
              <a:gd name="T21" fmla="*/ 26 h 171"/>
              <a:gd name="T22" fmla="*/ 171 w 177"/>
              <a:gd name="T23" fmla="*/ 53 h 171"/>
              <a:gd name="T24" fmla="*/ 177 w 177"/>
              <a:gd name="T25" fmla="*/ 86 h 171"/>
              <a:gd name="T26" fmla="*/ 171 w 177"/>
              <a:gd name="T27" fmla="*/ 118 h 171"/>
              <a:gd name="T28" fmla="*/ 154 w 177"/>
              <a:gd name="T29" fmla="*/ 146 h 171"/>
              <a:gd name="T30" fmla="*/ 126 w 177"/>
              <a:gd name="T31" fmla="*/ 164 h 171"/>
              <a:gd name="T32" fmla="*/ 89 w 177"/>
              <a:gd name="T33" fmla="*/ 171 h 171"/>
              <a:gd name="T34" fmla="*/ 52 w 177"/>
              <a:gd name="T35" fmla="*/ 86 h 171"/>
              <a:gd name="T36" fmla="*/ 62 w 177"/>
              <a:gd name="T37" fmla="*/ 117 h 171"/>
              <a:gd name="T38" fmla="*/ 89 w 177"/>
              <a:gd name="T39" fmla="*/ 129 h 171"/>
              <a:gd name="T40" fmla="*/ 103 w 177"/>
              <a:gd name="T41" fmla="*/ 126 h 171"/>
              <a:gd name="T42" fmla="*/ 114 w 177"/>
              <a:gd name="T43" fmla="*/ 117 h 171"/>
              <a:gd name="T44" fmla="*/ 122 w 177"/>
              <a:gd name="T45" fmla="*/ 103 h 171"/>
              <a:gd name="T46" fmla="*/ 125 w 177"/>
              <a:gd name="T47" fmla="*/ 86 h 171"/>
              <a:gd name="T48" fmla="*/ 115 w 177"/>
              <a:gd name="T49" fmla="*/ 54 h 171"/>
              <a:gd name="T50" fmla="*/ 89 w 177"/>
              <a:gd name="T51" fmla="*/ 43 h 171"/>
              <a:gd name="T52" fmla="*/ 74 w 177"/>
              <a:gd name="T53" fmla="*/ 46 h 171"/>
              <a:gd name="T54" fmla="*/ 62 w 177"/>
              <a:gd name="T55" fmla="*/ 55 h 171"/>
              <a:gd name="T56" fmla="*/ 55 w 177"/>
              <a:gd name="T57" fmla="*/ 68 h 171"/>
              <a:gd name="T58" fmla="*/ 52 w 177"/>
              <a:gd name="T59" fmla="*/ 86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7" h="171">
                <a:moveTo>
                  <a:pt x="89" y="171"/>
                </a:moveTo>
                <a:cubicBezTo>
                  <a:pt x="74" y="171"/>
                  <a:pt x="62" y="169"/>
                  <a:pt x="51" y="164"/>
                </a:cubicBezTo>
                <a:cubicBezTo>
                  <a:pt x="40" y="160"/>
                  <a:pt x="31" y="154"/>
                  <a:pt x="23" y="146"/>
                </a:cubicBezTo>
                <a:cubicBezTo>
                  <a:pt x="16" y="138"/>
                  <a:pt x="10" y="129"/>
                  <a:pt x="6" y="118"/>
                </a:cubicBezTo>
                <a:cubicBezTo>
                  <a:pt x="2" y="108"/>
                  <a:pt x="0" y="97"/>
                  <a:pt x="0" y="86"/>
                </a:cubicBezTo>
                <a:cubicBezTo>
                  <a:pt x="0" y="74"/>
                  <a:pt x="2" y="64"/>
                  <a:pt x="6" y="53"/>
                </a:cubicBezTo>
                <a:cubicBezTo>
                  <a:pt x="10" y="43"/>
                  <a:pt x="16" y="34"/>
                  <a:pt x="23" y="26"/>
                </a:cubicBezTo>
                <a:cubicBezTo>
                  <a:pt x="31" y="18"/>
                  <a:pt x="40" y="12"/>
                  <a:pt x="51" y="7"/>
                </a:cubicBezTo>
                <a:cubicBezTo>
                  <a:pt x="62" y="2"/>
                  <a:pt x="74" y="0"/>
                  <a:pt x="89" y="0"/>
                </a:cubicBezTo>
                <a:cubicBezTo>
                  <a:pt x="103" y="0"/>
                  <a:pt x="115" y="2"/>
                  <a:pt x="126" y="7"/>
                </a:cubicBezTo>
                <a:cubicBezTo>
                  <a:pt x="137" y="12"/>
                  <a:pt x="146" y="18"/>
                  <a:pt x="154" y="26"/>
                </a:cubicBezTo>
                <a:cubicBezTo>
                  <a:pt x="161" y="34"/>
                  <a:pt x="167" y="43"/>
                  <a:pt x="171" y="53"/>
                </a:cubicBezTo>
                <a:cubicBezTo>
                  <a:pt x="175" y="64"/>
                  <a:pt x="177" y="74"/>
                  <a:pt x="177" y="86"/>
                </a:cubicBezTo>
                <a:cubicBezTo>
                  <a:pt x="177" y="97"/>
                  <a:pt x="175" y="108"/>
                  <a:pt x="171" y="118"/>
                </a:cubicBezTo>
                <a:cubicBezTo>
                  <a:pt x="167" y="129"/>
                  <a:pt x="161" y="138"/>
                  <a:pt x="154" y="146"/>
                </a:cubicBezTo>
                <a:cubicBezTo>
                  <a:pt x="146" y="154"/>
                  <a:pt x="137" y="160"/>
                  <a:pt x="126" y="164"/>
                </a:cubicBezTo>
                <a:cubicBezTo>
                  <a:pt x="115" y="169"/>
                  <a:pt x="103" y="171"/>
                  <a:pt x="89" y="171"/>
                </a:cubicBezTo>
                <a:close/>
                <a:moveTo>
                  <a:pt x="52" y="86"/>
                </a:moveTo>
                <a:cubicBezTo>
                  <a:pt x="52" y="99"/>
                  <a:pt x="55" y="109"/>
                  <a:pt x="62" y="117"/>
                </a:cubicBezTo>
                <a:cubicBezTo>
                  <a:pt x="69" y="125"/>
                  <a:pt x="78" y="129"/>
                  <a:pt x="89" y="129"/>
                </a:cubicBezTo>
                <a:cubicBezTo>
                  <a:pt x="94" y="129"/>
                  <a:pt x="99" y="128"/>
                  <a:pt x="103" y="126"/>
                </a:cubicBezTo>
                <a:cubicBezTo>
                  <a:pt x="107" y="124"/>
                  <a:pt x="111" y="121"/>
                  <a:pt x="114" y="117"/>
                </a:cubicBezTo>
                <a:cubicBezTo>
                  <a:pt x="118" y="113"/>
                  <a:pt x="120" y="109"/>
                  <a:pt x="122" y="103"/>
                </a:cubicBezTo>
                <a:cubicBezTo>
                  <a:pt x="124" y="98"/>
                  <a:pt x="125" y="92"/>
                  <a:pt x="125" y="86"/>
                </a:cubicBezTo>
                <a:cubicBezTo>
                  <a:pt x="125" y="73"/>
                  <a:pt x="122" y="62"/>
                  <a:pt x="115" y="54"/>
                </a:cubicBezTo>
                <a:cubicBezTo>
                  <a:pt x="108" y="47"/>
                  <a:pt x="99" y="43"/>
                  <a:pt x="89" y="43"/>
                </a:cubicBezTo>
                <a:cubicBezTo>
                  <a:pt x="83" y="43"/>
                  <a:pt x="78" y="44"/>
                  <a:pt x="74" y="46"/>
                </a:cubicBezTo>
                <a:cubicBezTo>
                  <a:pt x="69" y="48"/>
                  <a:pt x="66" y="51"/>
                  <a:pt x="62" y="55"/>
                </a:cubicBezTo>
                <a:cubicBezTo>
                  <a:pt x="59" y="58"/>
                  <a:pt x="56" y="63"/>
                  <a:pt x="55" y="68"/>
                </a:cubicBezTo>
                <a:cubicBezTo>
                  <a:pt x="53" y="74"/>
                  <a:pt x="52" y="79"/>
                  <a:pt x="52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41"/>
          <p:cNvSpPr>
            <a:spLocks/>
          </p:cNvSpPr>
          <p:nvPr/>
        </p:nvSpPr>
        <p:spPr bwMode="auto">
          <a:xfrm>
            <a:off x="5707424" y="5001541"/>
            <a:ext cx="96966" cy="102069"/>
          </a:xfrm>
          <a:custGeom>
            <a:avLst/>
            <a:gdLst>
              <a:gd name="T0" fmla="*/ 159 w 159"/>
              <a:gd name="T1" fmla="*/ 168 h 168"/>
              <a:gd name="T2" fmla="*/ 108 w 159"/>
              <a:gd name="T3" fmla="*/ 168 h 168"/>
              <a:gd name="T4" fmla="*/ 108 w 159"/>
              <a:gd name="T5" fmla="*/ 75 h 168"/>
              <a:gd name="T6" fmla="*/ 102 w 159"/>
              <a:gd name="T7" fmla="*/ 52 h 168"/>
              <a:gd name="T8" fmla="*/ 86 w 159"/>
              <a:gd name="T9" fmla="*/ 44 h 168"/>
              <a:gd name="T10" fmla="*/ 75 w 159"/>
              <a:gd name="T11" fmla="*/ 46 h 168"/>
              <a:gd name="T12" fmla="*/ 65 w 159"/>
              <a:gd name="T13" fmla="*/ 53 h 168"/>
              <a:gd name="T14" fmla="*/ 56 w 159"/>
              <a:gd name="T15" fmla="*/ 62 h 168"/>
              <a:gd name="T16" fmla="*/ 50 w 159"/>
              <a:gd name="T17" fmla="*/ 73 h 168"/>
              <a:gd name="T18" fmla="*/ 50 w 159"/>
              <a:gd name="T19" fmla="*/ 168 h 168"/>
              <a:gd name="T20" fmla="*/ 0 w 159"/>
              <a:gd name="T21" fmla="*/ 168 h 168"/>
              <a:gd name="T22" fmla="*/ 0 w 159"/>
              <a:gd name="T23" fmla="*/ 3 h 168"/>
              <a:gd name="T24" fmla="*/ 45 w 159"/>
              <a:gd name="T25" fmla="*/ 3 h 168"/>
              <a:gd name="T26" fmla="*/ 45 w 159"/>
              <a:gd name="T27" fmla="*/ 31 h 168"/>
              <a:gd name="T28" fmla="*/ 71 w 159"/>
              <a:gd name="T29" fmla="*/ 8 h 168"/>
              <a:gd name="T30" fmla="*/ 109 w 159"/>
              <a:gd name="T31" fmla="*/ 0 h 168"/>
              <a:gd name="T32" fmla="*/ 135 w 159"/>
              <a:gd name="T33" fmla="*/ 6 h 168"/>
              <a:gd name="T34" fmla="*/ 150 w 159"/>
              <a:gd name="T35" fmla="*/ 21 h 168"/>
              <a:gd name="T36" fmla="*/ 157 w 159"/>
              <a:gd name="T37" fmla="*/ 41 h 168"/>
              <a:gd name="T38" fmla="*/ 159 w 159"/>
              <a:gd name="T39" fmla="*/ 62 h 168"/>
              <a:gd name="T40" fmla="*/ 159 w 159"/>
              <a:gd name="T41" fmla="*/ 168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59" h="168">
                <a:moveTo>
                  <a:pt x="159" y="168"/>
                </a:moveTo>
                <a:cubicBezTo>
                  <a:pt x="108" y="168"/>
                  <a:pt x="108" y="168"/>
                  <a:pt x="108" y="168"/>
                </a:cubicBezTo>
                <a:cubicBezTo>
                  <a:pt x="108" y="75"/>
                  <a:pt x="108" y="75"/>
                  <a:pt x="108" y="75"/>
                </a:cubicBezTo>
                <a:cubicBezTo>
                  <a:pt x="108" y="64"/>
                  <a:pt x="106" y="57"/>
                  <a:pt x="102" y="52"/>
                </a:cubicBezTo>
                <a:cubicBezTo>
                  <a:pt x="98" y="47"/>
                  <a:pt x="93" y="44"/>
                  <a:pt x="86" y="44"/>
                </a:cubicBezTo>
                <a:cubicBezTo>
                  <a:pt x="83" y="44"/>
                  <a:pt x="79" y="45"/>
                  <a:pt x="75" y="46"/>
                </a:cubicBezTo>
                <a:cubicBezTo>
                  <a:pt x="72" y="48"/>
                  <a:pt x="68" y="50"/>
                  <a:pt x="65" y="53"/>
                </a:cubicBezTo>
                <a:cubicBezTo>
                  <a:pt x="62" y="55"/>
                  <a:pt x="59" y="58"/>
                  <a:pt x="56" y="62"/>
                </a:cubicBezTo>
                <a:cubicBezTo>
                  <a:pt x="53" y="65"/>
                  <a:pt x="51" y="69"/>
                  <a:pt x="50" y="73"/>
                </a:cubicBezTo>
                <a:cubicBezTo>
                  <a:pt x="50" y="168"/>
                  <a:pt x="50" y="168"/>
                  <a:pt x="50" y="168"/>
                </a:cubicBezTo>
                <a:cubicBezTo>
                  <a:pt x="0" y="168"/>
                  <a:pt x="0" y="168"/>
                  <a:pt x="0" y="168"/>
                </a:cubicBezTo>
                <a:cubicBezTo>
                  <a:pt x="0" y="3"/>
                  <a:pt x="0" y="3"/>
                  <a:pt x="0" y="3"/>
                </a:cubicBezTo>
                <a:cubicBezTo>
                  <a:pt x="45" y="3"/>
                  <a:pt x="45" y="3"/>
                  <a:pt x="45" y="3"/>
                </a:cubicBezTo>
                <a:cubicBezTo>
                  <a:pt x="45" y="31"/>
                  <a:pt x="45" y="31"/>
                  <a:pt x="45" y="31"/>
                </a:cubicBezTo>
                <a:cubicBezTo>
                  <a:pt x="51" y="21"/>
                  <a:pt x="60" y="13"/>
                  <a:pt x="71" y="8"/>
                </a:cubicBezTo>
                <a:cubicBezTo>
                  <a:pt x="82" y="3"/>
                  <a:pt x="95" y="0"/>
                  <a:pt x="109" y="0"/>
                </a:cubicBezTo>
                <a:cubicBezTo>
                  <a:pt x="120" y="0"/>
                  <a:pt x="128" y="2"/>
                  <a:pt x="135" y="6"/>
                </a:cubicBezTo>
                <a:cubicBezTo>
                  <a:pt x="141" y="10"/>
                  <a:pt x="146" y="15"/>
                  <a:pt x="150" y="21"/>
                </a:cubicBezTo>
                <a:cubicBezTo>
                  <a:pt x="154" y="27"/>
                  <a:pt x="156" y="34"/>
                  <a:pt x="157" y="41"/>
                </a:cubicBezTo>
                <a:cubicBezTo>
                  <a:pt x="158" y="48"/>
                  <a:pt x="159" y="56"/>
                  <a:pt x="159" y="62"/>
                </a:cubicBezTo>
                <a:cubicBezTo>
                  <a:pt x="159" y="168"/>
                  <a:pt x="159" y="168"/>
                  <a:pt x="159" y="1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42"/>
          <p:cNvSpPr>
            <a:spLocks noEditPoints="1"/>
          </p:cNvSpPr>
          <p:nvPr/>
        </p:nvSpPr>
        <p:spPr bwMode="auto">
          <a:xfrm>
            <a:off x="5853722" y="4969219"/>
            <a:ext cx="125885" cy="134391"/>
          </a:xfrm>
          <a:custGeom>
            <a:avLst/>
            <a:gdLst>
              <a:gd name="T0" fmla="*/ 28 w 74"/>
              <a:gd name="T1" fmla="*/ 0 h 79"/>
              <a:gd name="T2" fmla="*/ 45 w 74"/>
              <a:gd name="T3" fmla="*/ 0 h 79"/>
              <a:gd name="T4" fmla="*/ 74 w 74"/>
              <a:gd name="T5" fmla="*/ 79 h 79"/>
              <a:gd name="T6" fmla="*/ 55 w 74"/>
              <a:gd name="T7" fmla="*/ 79 h 79"/>
              <a:gd name="T8" fmla="*/ 49 w 74"/>
              <a:gd name="T9" fmla="*/ 61 h 79"/>
              <a:gd name="T10" fmla="*/ 24 w 74"/>
              <a:gd name="T11" fmla="*/ 61 h 79"/>
              <a:gd name="T12" fmla="*/ 18 w 74"/>
              <a:gd name="T13" fmla="*/ 79 h 79"/>
              <a:gd name="T14" fmla="*/ 0 w 74"/>
              <a:gd name="T15" fmla="*/ 79 h 79"/>
              <a:gd name="T16" fmla="*/ 28 w 74"/>
              <a:gd name="T17" fmla="*/ 0 h 79"/>
              <a:gd name="T18" fmla="*/ 28 w 74"/>
              <a:gd name="T19" fmla="*/ 0 h 79"/>
              <a:gd name="T20" fmla="*/ 46 w 74"/>
              <a:gd name="T21" fmla="*/ 49 h 79"/>
              <a:gd name="T22" fmla="*/ 37 w 74"/>
              <a:gd name="T23" fmla="*/ 21 h 79"/>
              <a:gd name="T24" fmla="*/ 27 w 74"/>
              <a:gd name="T25" fmla="*/ 49 h 79"/>
              <a:gd name="T26" fmla="*/ 46 w 74"/>
              <a:gd name="T27" fmla="*/ 49 h 79"/>
              <a:gd name="T28" fmla="*/ 46 w 74"/>
              <a:gd name="T29" fmla="*/ 4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4" h="79">
                <a:moveTo>
                  <a:pt x="28" y="0"/>
                </a:moveTo>
                <a:lnTo>
                  <a:pt x="45" y="0"/>
                </a:lnTo>
                <a:lnTo>
                  <a:pt x="74" y="79"/>
                </a:lnTo>
                <a:lnTo>
                  <a:pt x="55" y="79"/>
                </a:lnTo>
                <a:lnTo>
                  <a:pt x="49" y="61"/>
                </a:lnTo>
                <a:lnTo>
                  <a:pt x="24" y="61"/>
                </a:lnTo>
                <a:lnTo>
                  <a:pt x="18" y="79"/>
                </a:lnTo>
                <a:lnTo>
                  <a:pt x="0" y="79"/>
                </a:lnTo>
                <a:lnTo>
                  <a:pt x="28" y="0"/>
                </a:lnTo>
                <a:lnTo>
                  <a:pt x="28" y="0"/>
                </a:lnTo>
                <a:close/>
                <a:moveTo>
                  <a:pt x="46" y="49"/>
                </a:moveTo>
                <a:lnTo>
                  <a:pt x="37" y="21"/>
                </a:lnTo>
                <a:lnTo>
                  <a:pt x="27" y="49"/>
                </a:lnTo>
                <a:lnTo>
                  <a:pt x="46" y="49"/>
                </a:lnTo>
                <a:lnTo>
                  <a:pt x="46" y="4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43"/>
          <p:cNvSpPr>
            <a:spLocks noEditPoints="1"/>
          </p:cNvSpPr>
          <p:nvPr/>
        </p:nvSpPr>
        <p:spPr bwMode="auto">
          <a:xfrm>
            <a:off x="6352156" y="2249093"/>
            <a:ext cx="134391" cy="136091"/>
          </a:xfrm>
          <a:custGeom>
            <a:avLst/>
            <a:gdLst>
              <a:gd name="T0" fmla="*/ 110 w 222"/>
              <a:gd name="T1" fmla="*/ 226 h 226"/>
              <a:gd name="T2" fmla="*/ 65 w 222"/>
              <a:gd name="T3" fmla="*/ 217 h 226"/>
              <a:gd name="T4" fmla="*/ 30 w 222"/>
              <a:gd name="T5" fmla="*/ 191 h 226"/>
              <a:gd name="T6" fmla="*/ 8 w 222"/>
              <a:gd name="T7" fmla="*/ 155 h 226"/>
              <a:gd name="T8" fmla="*/ 0 w 222"/>
              <a:gd name="T9" fmla="*/ 113 h 226"/>
              <a:gd name="T10" fmla="*/ 8 w 222"/>
              <a:gd name="T11" fmla="*/ 70 h 226"/>
              <a:gd name="T12" fmla="*/ 31 w 222"/>
              <a:gd name="T13" fmla="*/ 34 h 226"/>
              <a:gd name="T14" fmla="*/ 67 w 222"/>
              <a:gd name="T15" fmla="*/ 9 h 226"/>
              <a:gd name="T16" fmla="*/ 111 w 222"/>
              <a:gd name="T17" fmla="*/ 0 h 226"/>
              <a:gd name="T18" fmla="*/ 157 w 222"/>
              <a:gd name="T19" fmla="*/ 10 h 226"/>
              <a:gd name="T20" fmla="*/ 191 w 222"/>
              <a:gd name="T21" fmla="*/ 36 h 226"/>
              <a:gd name="T22" fmla="*/ 214 w 222"/>
              <a:gd name="T23" fmla="*/ 72 h 226"/>
              <a:gd name="T24" fmla="*/ 222 w 222"/>
              <a:gd name="T25" fmla="*/ 114 h 226"/>
              <a:gd name="T26" fmla="*/ 213 w 222"/>
              <a:gd name="T27" fmla="*/ 156 h 226"/>
              <a:gd name="T28" fmla="*/ 190 w 222"/>
              <a:gd name="T29" fmla="*/ 192 h 226"/>
              <a:gd name="T30" fmla="*/ 155 w 222"/>
              <a:gd name="T31" fmla="*/ 217 h 226"/>
              <a:gd name="T32" fmla="*/ 110 w 222"/>
              <a:gd name="T33" fmla="*/ 226 h 226"/>
              <a:gd name="T34" fmla="*/ 52 w 222"/>
              <a:gd name="T35" fmla="*/ 113 h 226"/>
              <a:gd name="T36" fmla="*/ 56 w 222"/>
              <a:gd name="T37" fmla="*/ 138 h 226"/>
              <a:gd name="T38" fmla="*/ 67 w 222"/>
              <a:gd name="T39" fmla="*/ 160 h 226"/>
              <a:gd name="T40" fmla="*/ 85 w 222"/>
              <a:gd name="T41" fmla="*/ 175 h 226"/>
              <a:gd name="T42" fmla="*/ 111 w 222"/>
              <a:gd name="T43" fmla="*/ 181 h 226"/>
              <a:gd name="T44" fmla="*/ 136 w 222"/>
              <a:gd name="T45" fmla="*/ 175 h 226"/>
              <a:gd name="T46" fmla="*/ 155 w 222"/>
              <a:gd name="T47" fmla="*/ 159 h 226"/>
              <a:gd name="T48" fmla="*/ 165 w 222"/>
              <a:gd name="T49" fmla="*/ 137 h 226"/>
              <a:gd name="T50" fmla="*/ 169 w 222"/>
              <a:gd name="T51" fmla="*/ 113 h 226"/>
              <a:gd name="T52" fmla="*/ 165 w 222"/>
              <a:gd name="T53" fmla="*/ 88 h 226"/>
              <a:gd name="T54" fmla="*/ 154 w 222"/>
              <a:gd name="T55" fmla="*/ 66 h 226"/>
              <a:gd name="T56" fmla="*/ 136 w 222"/>
              <a:gd name="T57" fmla="*/ 52 h 226"/>
              <a:gd name="T58" fmla="*/ 111 w 222"/>
              <a:gd name="T59" fmla="*/ 46 h 226"/>
              <a:gd name="T60" fmla="*/ 85 w 222"/>
              <a:gd name="T61" fmla="*/ 52 h 226"/>
              <a:gd name="T62" fmla="*/ 67 w 222"/>
              <a:gd name="T63" fmla="*/ 67 h 226"/>
              <a:gd name="T64" fmla="*/ 56 w 222"/>
              <a:gd name="T65" fmla="*/ 89 h 226"/>
              <a:gd name="T66" fmla="*/ 52 w 222"/>
              <a:gd name="T67" fmla="*/ 113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22" h="226">
                <a:moveTo>
                  <a:pt x="110" y="226"/>
                </a:moveTo>
                <a:cubicBezTo>
                  <a:pt x="94" y="226"/>
                  <a:pt x="79" y="223"/>
                  <a:pt x="65" y="217"/>
                </a:cubicBezTo>
                <a:cubicBezTo>
                  <a:pt x="51" y="210"/>
                  <a:pt x="40" y="202"/>
                  <a:pt x="30" y="191"/>
                </a:cubicBezTo>
                <a:cubicBezTo>
                  <a:pt x="21" y="181"/>
                  <a:pt x="13" y="168"/>
                  <a:pt x="8" y="155"/>
                </a:cubicBezTo>
                <a:cubicBezTo>
                  <a:pt x="2" y="141"/>
                  <a:pt x="0" y="127"/>
                  <a:pt x="0" y="113"/>
                </a:cubicBezTo>
                <a:cubicBezTo>
                  <a:pt x="0" y="98"/>
                  <a:pt x="2" y="84"/>
                  <a:pt x="8" y="70"/>
                </a:cubicBezTo>
                <a:cubicBezTo>
                  <a:pt x="14" y="57"/>
                  <a:pt x="21" y="45"/>
                  <a:pt x="31" y="34"/>
                </a:cubicBezTo>
                <a:cubicBezTo>
                  <a:pt x="41" y="24"/>
                  <a:pt x="53" y="16"/>
                  <a:pt x="67" y="9"/>
                </a:cubicBezTo>
                <a:cubicBezTo>
                  <a:pt x="80" y="3"/>
                  <a:pt x="95" y="0"/>
                  <a:pt x="111" y="0"/>
                </a:cubicBezTo>
                <a:cubicBezTo>
                  <a:pt x="128" y="0"/>
                  <a:pt x="143" y="3"/>
                  <a:pt x="157" y="10"/>
                </a:cubicBezTo>
                <a:cubicBezTo>
                  <a:pt x="170" y="16"/>
                  <a:pt x="182" y="25"/>
                  <a:pt x="191" y="36"/>
                </a:cubicBezTo>
                <a:cubicBezTo>
                  <a:pt x="201" y="46"/>
                  <a:pt x="208" y="58"/>
                  <a:pt x="214" y="72"/>
                </a:cubicBezTo>
                <a:cubicBezTo>
                  <a:pt x="219" y="86"/>
                  <a:pt x="222" y="100"/>
                  <a:pt x="222" y="114"/>
                </a:cubicBezTo>
                <a:cubicBezTo>
                  <a:pt x="222" y="128"/>
                  <a:pt x="219" y="142"/>
                  <a:pt x="213" y="156"/>
                </a:cubicBezTo>
                <a:cubicBezTo>
                  <a:pt x="208" y="170"/>
                  <a:pt x="200" y="182"/>
                  <a:pt x="190" y="192"/>
                </a:cubicBezTo>
                <a:cubicBezTo>
                  <a:pt x="180" y="202"/>
                  <a:pt x="169" y="211"/>
                  <a:pt x="155" y="217"/>
                </a:cubicBezTo>
                <a:cubicBezTo>
                  <a:pt x="141" y="223"/>
                  <a:pt x="126" y="226"/>
                  <a:pt x="110" y="226"/>
                </a:cubicBezTo>
                <a:close/>
                <a:moveTo>
                  <a:pt x="52" y="113"/>
                </a:moveTo>
                <a:cubicBezTo>
                  <a:pt x="52" y="122"/>
                  <a:pt x="53" y="130"/>
                  <a:pt x="56" y="138"/>
                </a:cubicBezTo>
                <a:cubicBezTo>
                  <a:pt x="58" y="146"/>
                  <a:pt x="62" y="154"/>
                  <a:pt x="67" y="160"/>
                </a:cubicBezTo>
                <a:cubicBezTo>
                  <a:pt x="72" y="166"/>
                  <a:pt x="78" y="171"/>
                  <a:pt x="85" y="175"/>
                </a:cubicBezTo>
                <a:cubicBezTo>
                  <a:pt x="93" y="179"/>
                  <a:pt x="101" y="181"/>
                  <a:pt x="111" y="181"/>
                </a:cubicBezTo>
                <a:cubicBezTo>
                  <a:pt x="120" y="181"/>
                  <a:pt x="129" y="179"/>
                  <a:pt x="136" y="175"/>
                </a:cubicBezTo>
                <a:cubicBezTo>
                  <a:pt x="144" y="171"/>
                  <a:pt x="150" y="165"/>
                  <a:pt x="155" y="159"/>
                </a:cubicBezTo>
                <a:cubicBezTo>
                  <a:pt x="159" y="153"/>
                  <a:pt x="163" y="145"/>
                  <a:pt x="165" y="137"/>
                </a:cubicBezTo>
                <a:cubicBezTo>
                  <a:pt x="168" y="129"/>
                  <a:pt x="169" y="121"/>
                  <a:pt x="169" y="113"/>
                </a:cubicBezTo>
                <a:cubicBezTo>
                  <a:pt x="169" y="104"/>
                  <a:pt x="168" y="96"/>
                  <a:pt x="165" y="88"/>
                </a:cubicBezTo>
                <a:cubicBezTo>
                  <a:pt x="163" y="80"/>
                  <a:pt x="159" y="72"/>
                  <a:pt x="154" y="66"/>
                </a:cubicBezTo>
                <a:cubicBezTo>
                  <a:pt x="149" y="60"/>
                  <a:pt x="143" y="55"/>
                  <a:pt x="136" y="52"/>
                </a:cubicBezTo>
                <a:cubicBezTo>
                  <a:pt x="128" y="48"/>
                  <a:pt x="120" y="46"/>
                  <a:pt x="111" y="46"/>
                </a:cubicBezTo>
                <a:cubicBezTo>
                  <a:pt x="101" y="46"/>
                  <a:pt x="92" y="48"/>
                  <a:pt x="85" y="52"/>
                </a:cubicBezTo>
                <a:cubicBezTo>
                  <a:pt x="78" y="56"/>
                  <a:pt x="72" y="61"/>
                  <a:pt x="67" y="67"/>
                </a:cubicBezTo>
                <a:cubicBezTo>
                  <a:pt x="62" y="73"/>
                  <a:pt x="58" y="81"/>
                  <a:pt x="56" y="89"/>
                </a:cubicBezTo>
                <a:cubicBezTo>
                  <a:pt x="53" y="97"/>
                  <a:pt x="52" y="105"/>
                  <a:pt x="52" y="1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44"/>
          <p:cNvSpPr>
            <a:spLocks noEditPoints="1"/>
          </p:cNvSpPr>
          <p:nvPr/>
        </p:nvSpPr>
        <p:spPr bwMode="auto">
          <a:xfrm>
            <a:off x="6501857" y="2281414"/>
            <a:ext cx="105471" cy="144598"/>
          </a:xfrm>
          <a:custGeom>
            <a:avLst/>
            <a:gdLst>
              <a:gd name="T0" fmla="*/ 105 w 176"/>
              <a:gd name="T1" fmla="*/ 172 h 236"/>
              <a:gd name="T2" fmla="*/ 72 w 176"/>
              <a:gd name="T3" fmla="*/ 164 h 236"/>
              <a:gd name="T4" fmla="*/ 51 w 176"/>
              <a:gd name="T5" fmla="*/ 142 h 236"/>
              <a:gd name="T6" fmla="*/ 51 w 176"/>
              <a:gd name="T7" fmla="*/ 236 h 236"/>
              <a:gd name="T8" fmla="*/ 0 w 176"/>
              <a:gd name="T9" fmla="*/ 236 h 236"/>
              <a:gd name="T10" fmla="*/ 0 w 176"/>
              <a:gd name="T11" fmla="*/ 4 h 236"/>
              <a:gd name="T12" fmla="*/ 44 w 176"/>
              <a:gd name="T13" fmla="*/ 4 h 236"/>
              <a:gd name="T14" fmla="*/ 44 w 176"/>
              <a:gd name="T15" fmla="*/ 30 h 236"/>
              <a:gd name="T16" fmla="*/ 67 w 176"/>
              <a:gd name="T17" fmla="*/ 8 h 236"/>
              <a:gd name="T18" fmla="*/ 99 w 176"/>
              <a:gd name="T19" fmla="*/ 0 h 236"/>
              <a:gd name="T20" fmla="*/ 130 w 176"/>
              <a:gd name="T21" fmla="*/ 7 h 236"/>
              <a:gd name="T22" fmla="*/ 154 w 176"/>
              <a:gd name="T23" fmla="*/ 25 h 236"/>
              <a:gd name="T24" fmla="*/ 170 w 176"/>
              <a:gd name="T25" fmla="*/ 52 h 236"/>
              <a:gd name="T26" fmla="*/ 176 w 176"/>
              <a:gd name="T27" fmla="*/ 86 h 236"/>
              <a:gd name="T28" fmla="*/ 171 w 176"/>
              <a:gd name="T29" fmla="*/ 120 h 236"/>
              <a:gd name="T30" fmla="*/ 156 w 176"/>
              <a:gd name="T31" fmla="*/ 147 h 236"/>
              <a:gd name="T32" fmla="*/ 133 w 176"/>
              <a:gd name="T33" fmla="*/ 165 h 236"/>
              <a:gd name="T34" fmla="*/ 105 w 176"/>
              <a:gd name="T35" fmla="*/ 172 h 236"/>
              <a:gd name="T36" fmla="*/ 88 w 176"/>
              <a:gd name="T37" fmla="*/ 129 h 236"/>
              <a:gd name="T38" fmla="*/ 103 w 176"/>
              <a:gd name="T39" fmla="*/ 126 h 236"/>
              <a:gd name="T40" fmla="*/ 114 w 176"/>
              <a:gd name="T41" fmla="*/ 116 h 236"/>
              <a:gd name="T42" fmla="*/ 122 w 176"/>
              <a:gd name="T43" fmla="*/ 102 h 236"/>
              <a:gd name="T44" fmla="*/ 125 w 176"/>
              <a:gd name="T45" fmla="*/ 85 h 236"/>
              <a:gd name="T46" fmla="*/ 122 w 176"/>
              <a:gd name="T47" fmla="*/ 68 h 236"/>
              <a:gd name="T48" fmla="*/ 114 w 176"/>
              <a:gd name="T49" fmla="*/ 55 h 236"/>
              <a:gd name="T50" fmla="*/ 101 w 176"/>
              <a:gd name="T51" fmla="*/ 46 h 236"/>
              <a:gd name="T52" fmla="*/ 85 w 176"/>
              <a:gd name="T53" fmla="*/ 43 h 236"/>
              <a:gd name="T54" fmla="*/ 65 w 176"/>
              <a:gd name="T55" fmla="*/ 49 h 236"/>
              <a:gd name="T56" fmla="*/ 51 w 176"/>
              <a:gd name="T57" fmla="*/ 66 h 236"/>
              <a:gd name="T58" fmla="*/ 51 w 176"/>
              <a:gd name="T59" fmla="*/ 100 h 236"/>
              <a:gd name="T60" fmla="*/ 66 w 176"/>
              <a:gd name="T61" fmla="*/ 121 h 236"/>
              <a:gd name="T62" fmla="*/ 88 w 176"/>
              <a:gd name="T63" fmla="*/ 129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6" h="236">
                <a:moveTo>
                  <a:pt x="105" y="172"/>
                </a:moveTo>
                <a:cubicBezTo>
                  <a:pt x="92" y="172"/>
                  <a:pt x="81" y="169"/>
                  <a:pt x="72" y="164"/>
                </a:cubicBezTo>
                <a:cubicBezTo>
                  <a:pt x="63" y="159"/>
                  <a:pt x="56" y="151"/>
                  <a:pt x="51" y="142"/>
                </a:cubicBezTo>
                <a:cubicBezTo>
                  <a:pt x="51" y="236"/>
                  <a:pt x="51" y="236"/>
                  <a:pt x="51" y="236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4"/>
                  <a:pt x="0" y="4"/>
                  <a:pt x="0" y="4"/>
                </a:cubicBezTo>
                <a:cubicBezTo>
                  <a:pt x="44" y="4"/>
                  <a:pt x="44" y="4"/>
                  <a:pt x="44" y="4"/>
                </a:cubicBezTo>
                <a:cubicBezTo>
                  <a:pt x="44" y="30"/>
                  <a:pt x="44" y="30"/>
                  <a:pt x="44" y="30"/>
                </a:cubicBezTo>
                <a:cubicBezTo>
                  <a:pt x="50" y="21"/>
                  <a:pt x="58" y="13"/>
                  <a:pt x="67" y="8"/>
                </a:cubicBezTo>
                <a:cubicBezTo>
                  <a:pt x="76" y="3"/>
                  <a:pt x="87" y="0"/>
                  <a:pt x="99" y="0"/>
                </a:cubicBezTo>
                <a:cubicBezTo>
                  <a:pt x="110" y="0"/>
                  <a:pt x="121" y="3"/>
                  <a:pt x="130" y="7"/>
                </a:cubicBezTo>
                <a:cubicBezTo>
                  <a:pt x="139" y="11"/>
                  <a:pt x="147" y="17"/>
                  <a:pt x="154" y="25"/>
                </a:cubicBezTo>
                <a:cubicBezTo>
                  <a:pt x="161" y="33"/>
                  <a:pt x="166" y="42"/>
                  <a:pt x="170" y="52"/>
                </a:cubicBezTo>
                <a:cubicBezTo>
                  <a:pt x="174" y="62"/>
                  <a:pt x="176" y="74"/>
                  <a:pt x="176" y="86"/>
                </a:cubicBezTo>
                <a:cubicBezTo>
                  <a:pt x="176" y="98"/>
                  <a:pt x="174" y="109"/>
                  <a:pt x="171" y="120"/>
                </a:cubicBezTo>
                <a:cubicBezTo>
                  <a:pt x="167" y="130"/>
                  <a:pt x="162" y="139"/>
                  <a:pt x="156" y="147"/>
                </a:cubicBezTo>
                <a:cubicBezTo>
                  <a:pt x="150" y="155"/>
                  <a:pt x="142" y="161"/>
                  <a:pt x="133" y="165"/>
                </a:cubicBezTo>
                <a:cubicBezTo>
                  <a:pt x="125" y="170"/>
                  <a:pt x="115" y="172"/>
                  <a:pt x="105" y="172"/>
                </a:cubicBezTo>
                <a:close/>
                <a:moveTo>
                  <a:pt x="88" y="129"/>
                </a:moveTo>
                <a:cubicBezTo>
                  <a:pt x="93" y="129"/>
                  <a:pt x="98" y="128"/>
                  <a:pt x="103" y="126"/>
                </a:cubicBezTo>
                <a:cubicBezTo>
                  <a:pt x="107" y="123"/>
                  <a:pt x="111" y="120"/>
                  <a:pt x="114" y="116"/>
                </a:cubicBezTo>
                <a:cubicBezTo>
                  <a:pt x="118" y="112"/>
                  <a:pt x="120" y="107"/>
                  <a:pt x="122" y="102"/>
                </a:cubicBezTo>
                <a:cubicBezTo>
                  <a:pt x="124" y="97"/>
                  <a:pt x="125" y="91"/>
                  <a:pt x="125" y="85"/>
                </a:cubicBezTo>
                <a:cubicBezTo>
                  <a:pt x="125" y="79"/>
                  <a:pt x="124" y="74"/>
                  <a:pt x="122" y="68"/>
                </a:cubicBezTo>
                <a:cubicBezTo>
                  <a:pt x="120" y="63"/>
                  <a:pt x="117" y="59"/>
                  <a:pt x="114" y="55"/>
                </a:cubicBezTo>
                <a:cubicBezTo>
                  <a:pt x="110" y="51"/>
                  <a:pt x="106" y="48"/>
                  <a:pt x="101" y="46"/>
                </a:cubicBezTo>
                <a:cubicBezTo>
                  <a:pt x="96" y="44"/>
                  <a:pt x="91" y="43"/>
                  <a:pt x="85" y="43"/>
                </a:cubicBezTo>
                <a:cubicBezTo>
                  <a:pt x="78" y="43"/>
                  <a:pt x="72" y="45"/>
                  <a:pt x="65" y="49"/>
                </a:cubicBezTo>
                <a:cubicBezTo>
                  <a:pt x="59" y="53"/>
                  <a:pt x="54" y="59"/>
                  <a:pt x="51" y="66"/>
                </a:cubicBezTo>
                <a:cubicBezTo>
                  <a:pt x="51" y="100"/>
                  <a:pt x="51" y="100"/>
                  <a:pt x="51" y="100"/>
                </a:cubicBezTo>
                <a:cubicBezTo>
                  <a:pt x="54" y="108"/>
                  <a:pt x="59" y="115"/>
                  <a:pt x="66" y="121"/>
                </a:cubicBezTo>
                <a:cubicBezTo>
                  <a:pt x="73" y="126"/>
                  <a:pt x="80" y="129"/>
                  <a:pt x="88" y="1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45"/>
          <p:cNvSpPr>
            <a:spLocks/>
          </p:cNvSpPr>
          <p:nvPr/>
        </p:nvSpPr>
        <p:spPr bwMode="auto">
          <a:xfrm>
            <a:off x="6615834" y="2252495"/>
            <a:ext cx="71448" cy="134391"/>
          </a:xfrm>
          <a:custGeom>
            <a:avLst/>
            <a:gdLst>
              <a:gd name="T0" fmla="*/ 117 w 117"/>
              <a:gd name="T1" fmla="*/ 209 h 221"/>
              <a:gd name="T2" fmla="*/ 93 w 117"/>
              <a:gd name="T3" fmla="*/ 217 h 221"/>
              <a:gd name="T4" fmla="*/ 67 w 117"/>
              <a:gd name="T5" fmla="*/ 221 h 221"/>
              <a:gd name="T6" fmla="*/ 49 w 117"/>
              <a:gd name="T7" fmla="*/ 218 h 221"/>
              <a:gd name="T8" fmla="*/ 34 w 117"/>
              <a:gd name="T9" fmla="*/ 211 h 221"/>
              <a:gd name="T10" fmla="*/ 24 w 117"/>
              <a:gd name="T11" fmla="*/ 197 h 221"/>
              <a:gd name="T12" fmla="*/ 21 w 117"/>
              <a:gd name="T13" fmla="*/ 177 h 221"/>
              <a:gd name="T14" fmla="*/ 21 w 117"/>
              <a:gd name="T15" fmla="*/ 91 h 221"/>
              <a:gd name="T16" fmla="*/ 0 w 117"/>
              <a:gd name="T17" fmla="*/ 91 h 221"/>
              <a:gd name="T18" fmla="*/ 0 w 117"/>
              <a:gd name="T19" fmla="*/ 53 h 221"/>
              <a:gd name="T20" fmla="*/ 21 w 117"/>
              <a:gd name="T21" fmla="*/ 53 h 221"/>
              <a:gd name="T22" fmla="*/ 21 w 117"/>
              <a:gd name="T23" fmla="*/ 0 h 221"/>
              <a:gd name="T24" fmla="*/ 71 w 117"/>
              <a:gd name="T25" fmla="*/ 0 h 221"/>
              <a:gd name="T26" fmla="*/ 71 w 117"/>
              <a:gd name="T27" fmla="*/ 53 h 221"/>
              <a:gd name="T28" fmla="*/ 105 w 117"/>
              <a:gd name="T29" fmla="*/ 53 h 221"/>
              <a:gd name="T30" fmla="*/ 105 w 117"/>
              <a:gd name="T31" fmla="*/ 91 h 221"/>
              <a:gd name="T32" fmla="*/ 71 w 117"/>
              <a:gd name="T33" fmla="*/ 91 h 221"/>
              <a:gd name="T34" fmla="*/ 71 w 117"/>
              <a:gd name="T35" fmla="*/ 159 h 221"/>
              <a:gd name="T36" fmla="*/ 75 w 117"/>
              <a:gd name="T37" fmla="*/ 171 h 221"/>
              <a:gd name="T38" fmla="*/ 85 w 117"/>
              <a:gd name="T39" fmla="*/ 175 h 221"/>
              <a:gd name="T40" fmla="*/ 97 w 117"/>
              <a:gd name="T41" fmla="*/ 173 h 221"/>
              <a:gd name="T42" fmla="*/ 107 w 117"/>
              <a:gd name="T43" fmla="*/ 169 h 221"/>
              <a:gd name="T44" fmla="*/ 117 w 117"/>
              <a:gd name="T45" fmla="*/ 209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17" h="221">
                <a:moveTo>
                  <a:pt x="117" y="209"/>
                </a:moveTo>
                <a:cubicBezTo>
                  <a:pt x="110" y="212"/>
                  <a:pt x="102" y="214"/>
                  <a:pt x="93" y="217"/>
                </a:cubicBezTo>
                <a:cubicBezTo>
                  <a:pt x="85" y="219"/>
                  <a:pt x="76" y="221"/>
                  <a:pt x="67" y="221"/>
                </a:cubicBezTo>
                <a:cubicBezTo>
                  <a:pt x="60" y="221"/>
                  <a:pt x="54" y="220"/>
                  <a:pt x="49" y="218"/>
                </a:cubicBezTo>
                <a:cubicBezTo>
                  <a:pt x="43" y="217"/>
                  <a:pt x="38" y="214"/>
                  <a:pt x="34" y="211"/>
                </a:cubicBezTo>
                <a:cubicBezTo>
                  <a:pt x="30" y="207"/>
                  <a:pt x="27" y="203"/>
                  <a:pt x="24" y="197"/>
                </a:cubicBezTo>
                <a:cubicBezTo>
                  <a:pt x="22" y="191"/>
                  <a:pt x="21" y="185"/>
                  <a:pt x="21" y="177"/>
                </a:cubicBezTo>
                <a:cubicBezTo>
                  <a:pt x="21" y="91"/>
                  <a:pt x="21" y="91"/>
                  <a:pt x="21" y="91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53"/>
                  <a:pt x="0" y="53"/>
                  <a:pt x="0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0"/>
                  <a:pt x="21" y="0"/>
                  <a:pt x="21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1" y="53"/>
                  <a:pt x="71" y="53"/>
                  <a:pt x="71" y="53"/>
                </a:cubicBezTo>
                <a:cubicBezTo>
                  <a:pt x="105" y="53"/>
                  <a:pt x="105" y="53"/>
                  <a:pt x="105" y="53"/>
                </a:cubicBezTo>
                <a:cubicBezTo>
                  <a:pt x="105" y="91"/>
                  <a:pt x="105" y="91"/>
                  <a:pt x="105" y="91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159"/>
                  <a:pt x="71" y="159"/>
                  <a:pt x="71" y="159"/>
                </a:cubicBezTo>
                <a:cubicBezTo>
                  <a:pt x="71" y="165"/>
                  <a:pt x="72" y="169"/>
                  <a:pt x="75" y="171"/>
                </a:cubicBezTo>
                <a:cubicBezTo>
                  <a:pt x="78" y="174"/>
                  <a:pt x="81" y="175"/>
                  <a:pt x="85" y="175"/>
                </a:cubicBezTo>
                <a:cubicBezTo>
                  <a:pt x="89" y="175"/>
                  <a:pt x="93" y="174"/>
                  <a:pt x="97" y="173"/>
                </a:cubicBezTo>
                <a:cubicBezTo>
                  <a:pt x="101" y="172"/>
                  <a:pt x="105" y="170"/>
                  <a:pt x="107" y="169"/>
                </a:cubicBezTo>
                <a:cubicBezTo>
                  <a:pt x="117" y="209"/>
                  <a:pt x="117" y="209"/>
                  <a:pt x="117" y="20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46"/>
          <p:cNvSpPr>
            <a:spLocks noEditPoints="1"/>
          </p:cNvSpPr>
          <p:nvPr/>
        </p:nvSpPr>
        <p:spPr bwMode="auto">
          <a:xfrm>
            <a:off x="6699189" y="2245691"/>
            <a:ext cx="30621" cy="139494"/>
          </a:xfrm>
          <a:custGeom>
            <a:avLst/>
            <a:gdLst>
              <a:gd name="T0" fmla="*/ 0 w 18"/>
              <a:gd name="T1" fmla="*/ 82 h 82"/>
              <a:gd name="T2" fmla="*/ 0 w 18"/>
              <a:gd name="T3" fmla="*/ 23 h 82"/>
              <a:gd name="T4" fmla="*/ 18 w 18"/>
              <a:gd name="T5" fmla="*/ 23 h 82"/>
              <a:gd name="T6" fmla="*/ 18 w 18"/>
              <a:gd name="T7" fmla="*/ 82 h 82"/>
              <a:gd name="T8" fmla="*/ 0 w 18"/>
              <a:gd name="T9" fmla="*/ 82 h 82"/>
              <a:gd name="T10" fmla="*/ 0 w 18"/>
              <a:gd name="T11" fmla="*/ 82 h 82"/>
              <a:gd name="T12" fmla="*/ 0 w 18"/>
              <a:gd name="T13" fmla="*/ 16 h 82"/>
              <a:gd name="T14" fmla="*/ 0 w 18"/>
              <a:gd name="T15" fmla="*/ 0 h 82"/>
              <a:gd name="T16" fmla="*/ 18 w 18"/>
              <a:gd name="T17" fmla="*/ 0 h 82"/>
              <a:gd name="T18" fmla="*/ 18 w 18"/>
              <a:gd name="T19" fmla="*/ 16 h 82"/>
              <a:gd name="T20" fmla="*/ 0 w 18"/>
              <a:gd name="T21" fmla="*/ 16 h 82"/>
              <a:gd name="T22" fmla="*/ 0 w 18"/>
              <a:gd name="T23" fmla="*/ 16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" h="82">
                <a:moveTo>
                  <a:pt x="0" y="82"/>
                </a:moveTo>
                <a:lnTo>
                  <a:pt x="0" y="23"/>
                </a:lnTo>
                <a:lnTo>
                  <a:pt x="18" y="23"/>
                </a:lnTo>
                <a:lnTo>
                  <a:pt x="18" y="82"/>
                </a:lnTo>
                <a:lnTo>
                  <a:pt x="0" y="82"/>
                </a:lnTo>
                <a:lnTo>
                  <a:pt x="0" y="82"/>
                </a:lnTo>
                <a:close/>
                <a:moveTo>
                  <a:pt x="0" y="16"/>
                </a:moveTo>
                <a:lnTo>
                  <a:pt x="0" y="0"/>
                </a:lnTo>
                <a:lnTo>
                  <a:pt x="18" y="0"/>
                </a:lnTo>
                <a:lnTo>
                  <a:pt x="18" y="16"/>
                </a:lnTo>
                <a:lnTo>
                  <a:pt x="0" y="16"/>
                </a:lnTo>
                <a:lnTo>
                  <a:pt x="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47"/>
          <p:cNvSpPr>
            <a:spLocks noEditPoints="1"/>
          </p:cNvSpPr>
          <p:nvPr/>
        </p:nvSpPr>
        <p:spPr bwMode="auto">
          <a:xfrm>
            <a:off x="6745121" y="2281414"/>
            <a:ext cx="105471" cy="105471"/>
          </a:xfrm>
          <a:custGeom>
            <a:avLst/>
            <a:gdLst>
              <a:gd name="T0" fmla="*/ 88 w 176"/>
              <a:gd name="T1" fmla="*/ 172 h 172"/>
              <a:gd name="T2" fmla="*/ 51 w 176"/>
              <a:gd name="T3" fmla="*/ 165 h 172"/>
              <a:gd name="T4" fmla="*/ 23 w 176"/>
              <a:gd name="T5" fmla="*/ 146 h 172"/>
              <a:gd name="T6" fmla="*/ 6 w 176"/>
              <a:gd name="T7" fmla="*/ 119 h 172"/>
              <a:gd name="T8" fmla="*/ 0 w 176"/>
              <a:gd name="T9" fmla="*/ 86 h 172"/>
              <a:gd name="T10" fmla="*/ 6 w 176"/>
              <a:gd name="T11" fmla="*/ 54 h 172"/>
              <a:gd name="T12" fmla="*/ 23 w 176"/>
              <a:gd name="T13" fmla="*/ 26 h 172"/>
              <a:gd name="T14" fmla="*/ 51 w 176"/>
              <a:gd name="T15" fmla="*/ 7 h 172"/>
              <a:gd name="T16" fmla="*/ 88 w 176"/>
              <a:gd name="T17" fmla="*/ 0 h 172"/>
              <a:gd name="T18" fmla="*/ 126 w 176"/>
              <a:gd name="T19" fmla="*/ 7 h 172"/>
              <a:gd name="T20" fmla="*/ 153 w 176"/>
              <a:gd name="T21" fmla="*/ 26 h 172"/>
              <a:gd name="T22" fmla="*/ 171 w 176"/>
              <a:gd name="T23" fmla="*/ 54 h 172"/>
              <a:gd name="T24" fmla="*/ 176 w 176"/>
              <a:gd name="T25" fmla="*/ 86 h 172"/>
              <a:gd name="T26" fmla="*/ 171 w 176"/>
              <a:gd name="T27" fmla="*/ 119 h 172"/>
              <a:gd name="T28" fmla="*/ 154 w 176"/>
              <a:gd name="T29" fmla="*/ 146 h 172"/>
              <a:gd name="T30" fmla="*/ 126 w 176"/>
              <a:gd name="T31" fmla="*/ 165 h 172"/>
              <a:gd name="T32" fmla="*/ 88 w 176"/>
              <a:gd name="T33" fmla="*/ 172 h 172"/>
              <a:gd name="T34" fmla="*/ 51 w 176"/>
              <a:gd name="T35" fmla="*/ 86 h 172"/>
              <a:gd name="T36" fmla="*/ 62 w 176"/>
              <a:gd name="T37" fmla="*/ 117 h 172"/>
              <a:gd name="T38" fmla="*/ 88 w 176"/>
              <a:gd name="T39" fmla="*/ 129 h 172"/>
              <a:gd name="T40" fmla="*/ 103 w 176"/>
              <a:gd name="T41" fmla="*/ 126 h 172"/>
              <a:gd name="T42" fmla="*/ 114 w 176"/>
              <a:gd name="T43" fmla="*/ 117 h 172"/>
              <a:gd name="T44" fmla="*/ 122 w 176"/>
              <a:gd name="T45" fmla="*/ 104 h 172"/>
              <a:gd name="T46" fmla="*/ 125 w 176"/>
              <a:gd name="T47" fmla="*/ 86 h 172"/>
              <a:gd name="T48" fmla="*/ 114 w 176"/>
              <a:gd name="T49" fmla="*/ 55 h 172"/>
              <a:gd name="T50" fmla="*/ 88 w 176"/>
              <a:gd name="T51" fmla="*/ 43 h 172"/>
              <a:gd name="T52" fmla="*/ 74 w 176"/>
              <a:gd name="T53" fmla="*/ 46 h 172"/>
              <a:gd name="T54" fmla="*/ 62 w 176"/>
              <a:gd name="T55" fmla="*/ 55 h 172"/>
              <a:gd name="T56" fmla="*/ 54 w 176"/>
              <a:gd name="T57" fmla="*/ 69 h 172"/>
              <a:gd name="T58" fmla="*/ 51 w 176"/>
              <a:gd name="T59" fmla="*/ 86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6" h="172">
                <a:moveTo>
                  <a:pt x="88" y="172"/>
                </a:moveTo>
                <a:cubicBezTo>
                  <a:pt x="74" y="172"/>
                  <a:pt x="62" y="169"/>
                  <a:pt x="51" y="165"/>
                </a:cubicBezTo>
                <a:cubicBezTo>
                  <a:pt x="40" y="160"/>
                  <a:pt x="30" y="154"/>
                  <a:pt x="23" y="146"/>
                </a:cubicBezTo>
                <a:cubicBezTo>
                  <a:pt x="15" y="138"/>
                  <a:pt x="10" y="129"/>
                  <a:pt x="6" y="119"/>
                </a:cubicBezTo>
                <a:cubicBezTo>
                  <a:pt x="2" y="108"/>
                  <a:pt x="0" y="98"/>
                  <a:pt x="0" y="86"/>
                </a:cubicBezTo>
                <a:cubicBezTo>
                  <a:pt x="0" y="75"/>
                  <a:pt x="2" y="64"/>
                  <a:pt x="6" y="54"/>
                </a:cubicBezTo>
                <a:cubicBezTo>
                  <a:pt x="10" y="43"/>
                  <a:pt x="15" y="34"/>
                  <a:pt x="23" y="26"/>
                </a:cubicBezTo>
                <a:cubicBezTo>
                  <a:pt x="30" y="18"/>
                  <a:pt x="40" y="12"/>
                  <a:pt x="51" y="7"/>
                </a:cubicBezTo>
                <a:cubicBezTo>
                  <a:pt x="62" y="3"/>
                  <a:pt x="74" y="0"/>
                  <a:pt x="88" y="0"/>
                </a:cubicBezTo>
                <a:cubicBezTo>
                  <a:pt x="102" y="0"/>
                  <a:pt x="115" y="3"/>
                  <a:pt x="126" y="7"/>
                </a:cubicBezTo>
                <a:cubicBezTo>
                  <a:pt x="136" y="12"/>
                  <a:pt x="146" y="18"/>
                  <a:pt x="153" y="26"/>
                </a:cubicBezTo>
                <a:cubicBezTo>
                  <a:pt x="161" y="34"/>
                  <a:pt x="167" y="43"/>
                  <a:pt x="171" y="54"/>
                </a:cubicBezTo>
                <a:cubicBezTo>
                  <a:pt x="175" y="64"/>
                  <a:pt x="176" y="75"/>
                  <a:pt x="176" y="86"/>
                </a:cubicBezTo>
                <a:cubicBezTo>
                  <a:pt x="176" y="98"/>
                  <a:pt x="175" y="108"/>
                  <a:pt x="171" y="119"/>
                </a:cubicBezTo>
                <a:cubicBezTo>
                  <a:pt x="167" y="129"/>
                  <a:pt x="161" y="138"/>
                  <a:pt x="154" y="146"/>
                </a:cubicBezTo>
                <a:cubicBezTo>
                  <a:pt x="146" y="154"/>
                  <a:pt x="137" y="160"/>
                  <a:pt x="126" y="165"/>
                </a:cubicBezTo>
                <a:cubicBezTo>
                  <a:pt x="115" y="169"/>
                  <a:pt x="102" y="172"/>
                  <a:pt x="88" y="172"/>
                </a:cubicBezTo>
                <a:close/>
                <a:moveTo>
                  <a:pt x="51" y="86"/>
                </a:moveTo>
                <a:cubicBezTo>
                  <a:pt x="51" y="99"/>
                  <a:pt x="55" y="110"/>
                  <a:pt x="62" y="117"/>
                </a:cubicBezTo>
                <a:cubicBezTo>
                  <a:pt x="69" y="125"/>
                  <a:pt x="77" y="129"/>
                  <a:pt x="88" y="129"/>
                </a:cubicBezTo>
                <a:cubicBezTo>
                  <a:pt x="93" y="129"/>
                  <a:pt x="98" y="128"/>
                  <a:pt x="103" y="126"/>
                </a:cubicBezTo>
                <a:cubicBezTo>
                  <a:pt x="107" y="124"/>
                  <a:pt x="111" y="121"/>
                  <a:pt x="114" y="117"/>
                </a:cubicBezTo>
                <a:cubicBezTo>
                  <a:pt x="117" y="114"/>
                  <a:pt x="120" y="109"/>
                  <a:pt x="122" y="104"/>
                </a:cubicBezTo>
                <a:cubicBezTo>
                  <a:pt x="124" y="98"/>
                  <a:pt x="125" y="92"/>
                  <a:pt x="125" y="86"/>
                </a:cubicBezTo>
                <a:cubicBezTo>
                  <a:pt x="125" y="73"/>
                  <a:pt x="121" y="63"/>
                  <a:pt x="114" y="55"/>
                </a:cubicBezTo>
                <a:cubicBezTo>
                  <a:pt x="107" y="47"/>
                  <a:pt x="99" y="43"/>
                  <a:pt x="88" y="43"/>
                </a:cubicBezTo>
                <a:cubicBezTo>
                  <a:pt x="83" y="43"/>
                  <a:pt x="78" y="44"/>
                  <a:pt x="74" y="46"/>
                </a:cubicBezTo>
                <a:cubicBezTo>
                  <a:pt x="69" y="48"/>
                  <a:pt x="65" y="51"/>
                  <a:pt x="62" y="55"/>
                </a:cubicBezTo>
                <a:cubicBezTo>
                  <a:pt x="59" y="59"/>
                  <a:pt x="56" y="63"/>
                  <a:pt x="54" y="69"/>
                </a:cubicBezTo>
                <a:cubicBezTo>
                  <a:pt x="52" y="74"/>
                  <a:pt x="51" y="80"/>
                  <a:pt x="51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48"/>
          <p:cNvSpPr>
            <a:spLocks/>
          </p:cNvSpPr>
          <p:nvPr/>
        </p:nvSpPr>
        <p:spPr bwMode="auto">
          <a:xfrm>
            <a:off x="6865901" y="2281414"/>
            <a:ext cx="96966" cy="103770"/>
          </a:xfrm>
          <a:custGeom>
            <a:avLst/>
            <a:gdLst>
              <a:gd name="T0" fmla="*/ 159 w 159"/>
              <a:gd name="T1" fmla="*/ 169 h 169"/>
              <a:gd name="T2" fmla="*/ 109 w 159"/>
              <a:gd name="T3" fmla="*/ 169 h 169"/>
              <a:gd name="T4" fmla="*/ 109 w 159"/>
              <a:gd name="T5" fmla="*/ 76 h 169"/>
              <a:gd name="T6" fmla="*/ 103 w 159"/>
              <a:gd name="T7" fmla="*/ 52 h 169"/>
              <a:gd name="T8" fmla="*/ 87 w 159"/>
              <a:gd name="T9" fmla="*/ 45 h 169"/>
              <a:gd name="T10" fmla="*/ 76 w 159"/>
              <a:gd name="T11" fmla="*/ 47 h 169"/>
              <a:gd name="T12" fmla="*/ 66 w 159"/>
              <a:gd name="T13" fmla="*/ 53 h 169"/>
              <a:gd name="T14" fmla="*/ 57 w 159"/>
              <a:gd name="T15" fmla="*/ 62 h 169"/>
              <a:gd name="T16" fmla="*/ 51 w 159"/>
              <a:gd name="T17" fmla="*/ 74 h 169"/>
              <a:gd name="T18" fmla="*/ 51 w 159"/>
              <a:gd name="T19" fmla="*/ 169 h 169"/>
              <a:gd name="T20" fmla="*/ 0 w 159"/>
              <a:gd name="T21" fmla="*/ 169 h 169"/>
              <a:gd name="T22" fmla="*/ 0 w 159"/>
              <a:gd name="T23" fmla="*/ 4 h 169"/>
              <a:gd name="T24" fmla="*/ 46 w 159"/>
              <a:gd name="T25" fmla="*/ 4 h 169"/>
              <a:gd name="T26" fmla="*/ 46 w 159"/>
              <a:gd name="T27" fmla="*/ 31 h 169"/>
              <a:gd name="T28" fmla="*/ 71 w 159"/>
              <a:gd name="T29" fmla="*/ 8 h 169"/>
              <a:gd name="T30" fmla="*/ 110 w 159"/>
              <a:gd name="T31" fmla="*/ 0 h 169"/>
              <a:gd name="T32" fmla="*/ 136 w 159"/>
              <a:gd name="T33" fmla="*/ 6 h 169"/>
              <a:gd name="T34" fmla="*/ 151 w 159"/>
              <a:gd name="T35" fmla="*/ 21 h 169"/>
              <a:gd name="T36" fmla="*/ 158 w 159"/>
              <a:gd name="T37" fmla="*/ 42 h 169"/>
              <a:gd name="T38" fmla="*/ 159 w 159"/>
              <a:gd name="T39" fmla="*/ 63 h 169"/>
              <a:gd name="T40" fmla="*/ 159 w 159"/>
              <a:gd name="T41" fmla="*/ 169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59" h="169">
                <a:moveTo>
                  <a:pt x="159" y="169"/>
                </a:moveTo>
                <a:cubicBezTo>
                  <a:pt x="109" y="169"/>
                  <a:pt x="109" y="169"/>
                  <a:pt x="109" y="169"/>
                </a:cubicBezTo>
                <a:cubicBezTo>
                  <a:pt x="109" y="76"/>
                  <a:pt x="109" y="76"/>
                  <a:pt x="109" y="76"/>
                </a:cubicBezTo>
                <a:cubicBezTo>
                  <a:pt x="109" y="65"/>
                  <a:pt x="107" y="57"/>
                  <a:pt x="103" y="52"/>
                </a:cubicBezTo>
                <a:cubicBezTo>
                  <a:pt x="99" y="47"/>
                  <a:pt x="93" y="45"/>
                  <a:pt x="87" y="45"/>
                </a:cubicBezTo>
                <a:cubicBezTo>
                  <a:pt x="83" y="45"/>
                  <a:pt x="80" y="45"/>
                  <a:pt x="76" y="47"/>
                </a:cubicBezTo>
                <a:cubicBezTo>
                  <a:pt x="73" y="48"/>
                  <a:pt x="69" y="50"/>
                  <a:pt x="66" y="53"/>
                </a:cubicBezTo>
                <a:cubicBezTo>
                  <a:pt x="62" y="56"/>
                  <a:pt x="59" y="59"/>
                  <a:pt x="57" y="62"/>
                </a:cubicBezTo>
                <a:cubicBezTo>
                  <a:pt x="54" y="66"/>
                  <a:pt x="52" y="70"/>
                  <a:pt x="51" y="74"/>
                </a:cubicBezTo>
                <a:cubicBezTo>
                  <a:pt x="51" y="169"/>
                  <a:pt x="51" y="169"/>
                  <a:pt x="51" y="169"/>
                </a:cubicBezTo>
                <a:cubicBezTo>
                  <a:pt x="0" y="169"/>
                  <a:pt x="0" y="169"/>
                  <a:pt x="0" y="169"/>
                </a:cubicBezTo>
                <a:cubicBezTo>
                  <a:pt x="0" y="4"/>
                  <a:pt x="0" y="4"/>
                  <a:pt x="0" y="4"/>
                </a:cubicBezTo>
                <a:cubicBezTo>
                  <a:pt x="46" y="4"/>
                  <a:pt x="46" y="4"/>
                  <a:pt x="46" y="4"/>
                </a:cubicBezTo>
                <a:cubicBezTo>
                  <a:pt x="46" y="31"/>
                  <a:pt x="46" y="31"/>
                  <a:pt x="46" y="31"/>
                </a:cubicBezTo>
                <a:cubicBezTo>
                  <a:pt x="52" y="21"/>
                  <a:pt x="60" y="14"/>
                  <a:pt x="71" y="8"/>
                </a:cubicBezTo>
                <a:cubicBezTo>
                  <a:pt x="82" y="3"/>
                  <a:pt x="95" y="0"/>
                  <a:pt x="110" y="0"/>
                </a:cubicBezTo>
                <a:cubicBezTo>
                  <a:pt x="120" y="0"/>
                  <a:pt x="129" y="2"/>
                  <a:pt x="136" y="6"/>
                </a:cubicBezTo>
                <a:cubicBezTo>
                  <a:pt x="142" y="10"/>
                  <a:pt x="147" y="15"/>
                  <a:pt x="151" y="21"/>
                </a:cubicBezTo>
                <a:cubicBezTo>
                  <a:pt x="154" y="27"/>
                  <a:pt x="157" y="34"/>
                  <a:pt x="158" y="42"/>
                </a:cubicBezTo>
                <a:cubicBezTo>
                  <a:pt x="159" y="49"/>
                  <a:pt x="159" y="56"/>
                  <a:pt x="159" y="63"/>
                </a:cubicBezTo>
                <a:cubicBezTo>
                  <a:pt x="159" y="169"/>
                  <a:pt x="159" y="169"/>
                  <a:pt x="159" y="1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49"/>
          <p:cNvSpPr>
            <a:spLocks noEditPoints="1"/>
          </p:cNvSpPr>
          <p:nvPr/>
        </p:nvSpPr>
        <p:spPr bwMode="auto">
          <a:xfrm>
            <a:off x="7029211" y="2249093"/>
            <a:ext cx="112275" cy="136091"/>
          </a:xfrm>
          <a:custGeom>
            <a:avLst/>
            <a:gdLst>
              <a:gd name="T0" fmla="*/ 185 w 185"/>
              <a:gd name="T1" fmla="*/ 166 h 224"/>
              <a:gd name="T2" fmla="*/ 179 w 185"/>
              <a:gd name="T3" fmla="*/ 192 h 224"/>
              <a:gd name="T4" fmla="*/ 162 w 185"/>
              <a:gd name="T5" fmla="*/ 209 h 224"/>
              <a:gd name="T6" fmla="*/ 138 w 185"/>
              <a:gd name="T7" fmla="*/ 220 h 224"/>
              <a:gd name="T8" fmla="*/ 109 w 185"/>
              <a:gd name="T9" fmla="*/ 224 h 224"/>
              <a:gd name="T10" fmla="*/ 0 w 185"/>
              <a:gd name="T11" fmla="*/ 224 h 224"/>
              <a:gd name="T12" fmla="*/ 0 w 185"/>
              <a:gd name="T13" fmla="*/ 0 h 224"/>
              <a:gd name="T14" fmla="*/ 124 w 185"/>
              <a:gd name="T15" fmla="*/ 0 h 224"/>
              <a:gd name="T16" fmla="*/ 145 w 185"/>
              <a:gd name="T17" fmla="*/ 5 h 224"/>
              <a:gd name="T18" fmla="*/ 161 w 185"/>
              <a:gd name="T19" fmla="*/ 18 h 224"/>
              <a:gd name="T20" fmla="*/ 172 w 185"/>
              <a:gd name="T21" fmla="*/ 37 h 224"/>
              <a:gd name="T22" fmla="*/ 175 w 185"/>
              <a:gd name="T23" fmla="*/ 58 h 224"/>
              <a:gd name="T24" fmla="*/ 167 w 185"/>
              <a:gd name="T25" fmla="*/ 88 h 224"/>
              <a:gd name="T26" fmla="*/ 143 w 185"/>
              <a:gd name="T27" fmla="*/ 109 h 224"/>
              <a:gd name="T28" fmla="*/ 173 w 185"/>
              <a:gd name="T29" fmla="*/ 129 h 224"/>
              <a:gd name="T30" fmla="*/ 185 w 185"/>
              <a:gd name="T31" fmla="*/ 166 h 224"/>
              <a:gd name="T32" fmla="*/ 132 w 185"/>
              <a:gd name="T33" fmla="*/ 156 h 224"/>
              <a:gd name="T34" fmla="*/ 126 w 185"/>
              <a:gd name="T35" fmla="*/ 138 h 224"/>
              <a:gd name="T36" fmla="*/ 111 w 185"/>
              <a:gd name="T37" fmla="*/ 131 h 224"/>
              <a:gd name="T38" fmla="*/ 52 w 185"/>
              <a:gd name="T39" fmla="*/ 131 h 224"/>
              <a:gd name="T40" fmla="*/ 52 w 185"/>
              <a:gd name="T41" fmla="*/ 180 h 224"/>
              <a:gd name="T42" fmla="*/ 109 w 185"/>
              <a:gd name="T43" fmla="*/ 180 h 224"/>
              <a:gd name="T44" fmla="*/ 125 w 185"/>
              <a:gd name="T45" fmla="*/ 173 h 224"/>
              <a:gd name="T46" fmla="*/ 132 w 185"/>
              <a:gd name="T47" fmla="*/ 156 h 224"/>
              <a:gd name="T48" fmla="*/ 52 w 185"/>
              <a:gd name="T49" fmla="*/ 44 h 224"/>
              <a:gd name="T50" fmla="*/ 52 w 185"/>
              <a:gd name="T51" fmla="*/ 91 h 224"/>
              <a:gd name="T52" fmla="*/ 102 w 185"/>
              <a:gd name="T53" fmla="*/ 91 h 224"/>
              <a:gd name="T54" fmla="*/ 117 w 185"/>
              <a:gd name="T55" fmla="*/ 85 h 224"/>
              <a:gd name="T56" fmla="*/ 124 w 185"/>
              <a:gd name="T57" fmla="*/ 67 h 224"/>
              <a:gd name="T58" fmla="*/ 118 w 185"/>
              <a:gd name="T59" fmla="*/ 50 h 224"/>
              <a:gd name="T60" fmla="*/ 104 w 185"/>
              <a:gd name="T61" fmla="*/ 44 h 224"/>
              <a:gd name="T62" fmla="*/ 52 w 185"/>
              <a:gd name="T63" fmla="*/ 4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5" h="224">
                <a:moveTo>
                  <a:pt x="185" y="166"/>
                </a:moveTo>
                <a:cubicBezTo>
                  <a:pt x="185" y="176"/>
                  <a:pt x="183" y="184"/>
                  <a:pt x="179" y="192"/>
                </a:cubicBezTo>
                <a:cubicBezTo>
                  <a:pt x="175" y="199"/>
                  <a:pt x="169" y="205"/>
                  <a:pt x="162" y="209"/>
                </a:cubicBezTo>
                <a:cubicBezTo>
                  <a:pt x="155" y="214"/>
                  <a:pt x="147" y="218"/>
                  <a:pt x="138" y="220"/>
                </a:cubicBezTo>
                <a:cubicBezTo>
                  <a:pt x="129" y="222"/>
                  <a:pt x="119" y="224"/>
                  <a:pt x="109" y="224"/>
                </a:cubicBezTo>
                <a:cubicBezTo>
                  <a:pt x="0" y="224"/>
                  <a:pt x="0" y="224"/>
                  <a:pt x="0" y="224"/>
                </a:cubicBezTo>
                <a:cubicBezTo>
                  <a:pt x="0" y="0"/>
                  <a:pt x="0" y="0"/>
                  <a:pt x="0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32" y="0"/>
                  <a:pt x="139" y="2"/>
                  <a:pt x="145" y="5"/>
                </a:cubicBezTo>
                <a:cubicBezTo>
                  <a:pt x="152" y="9"/>
                  <a:pt x="157" y="13"/>
                  <a:pt x="161" y="18"/>
                </a:cubicBezTo>
                <a:cubicBezTo>
                  <a:pt x="166" y="24"/>
                  <a:pt x="169" y="30"/>
                  <a:pt x="172" y="37"/>
                </a:cubicBezTo>
                <a:cubicBezTo>
                  <a:pt x="174" y="43"/>
                  <a:pt x="175" y="50"/>
                  <a:pt x="175" y="58"/>
                </a:cubicBezTo>
                <a:cubicBezTo>
                  <a:pt x="175" y="68"/>
                  <a:pt x="172" y="78"/>
                  <a:pt x="167" y="88"/>
                </a:cubicBezTo>
                <a:cubicBezTo>
                  <a:pt x="162" y="97"/>
                  <a:pt x="154" y="104"/>
                  <a:pt x="143" y="109"/>
                </a:cubicBezTo>
                <a:cubicBezTo>
                  <a:pt x="156" y="113"/>
                  <a:pt x="166" y="120"/>
                  <a:pt x="173" y="129"/>
                </a:cubicBezTo>
                <a:cubicBezTo>
                  <a:pt x="181" y="139"/>
                  <a:pt x="185" y="151"/>
                  <a:pt x="185" y="166"/>
                </a:cubicBezTo>
                <a:close/>
                <a:moveTo>
                  <a:pt x="132" y="156"/>
                </a:moveTo>
                <a:cubicBezTo>
                  <a:pt x="132" y="149"/>
                  <a:pt x="130" y="143"/>
                  <a:pt x="126" y="138"/>
                </a:cubicBezTo>
                <a:cubicBezTo>
                  <a:pt x="122" y="134"/>
                  <a:pt x="117" y="131"/>
                  <a:pt x="111" y="131"/>
                </a:cubicBezTo>
                <a:cubicBezTo>
                  <a:pt x="52" y="131"/>
                  <a:pt x="52" y="131"/>
                  <a:pt x="52" y="131"/>
                </a:cubicBezTo>
                <a:cubicBezTo>
                  <a:pt x="52" y="180"/>
                  <a:pt x="52" y="180"/>
                  <a:pt x="52" y="180"/>
                </a:cubicBezTo>
                <a:cubicBezTo>
                  <a:pt x="109" y="180"/>
                  <a:pt x="109" y="180"/>
                  <a:pt x="109" y="180"/>
                </a:cubicBezTo>
                <a:cubicBezTo>
                  <a:pt x="116" y="180"/>
                  <a:pt x="121" y="178"/>
                  <a:pt x="125" y="173"/>
                </a:cubicBezTo>
                <a:cubicBezTo>
                  <a:pt x="130" y="169"/>
                  <a:pt x="132" y="163"/>
                  <a:pt x="132" y="156"/>
                </a:cubicBezTo>
                <a:close/>
                <a:moveTo>
                  <a:pt x="52" y="44"/>
                </a:moveTo>
                <a:cubicBezTo>
                  <a:pt x="52" y="91"/>
                  <a:pt x="52" y="91"/>
                  <a:pt x="52" y="91"/>
                </a:cubicBezTo>
                <a:cubicBezTo>
                  <a:pt x="102" y="91"/>
                  <a:pt x="102" y="91"/>
                  <a:pt x="102" y="91"/>
                </a:cubicBezTo>
                <a:cubicBezTo>
                  <a:pt x="108" y="91"/>
                  <a:pt x="113" y="89"/>
                  <a:pt x="117" y="85"/>
                </a:cubicBezTo>
                <a:cubicBezTo>
                  <a:pt x="122" y="81"/>
                  <a:pt x="124" y="75"/>
                  <a:pt x="124" y="67"/>
                </a:cubicBezTo>
                <a:cubicBezTo>
                  <a:pt x="124" y="60"/>
                  <a:pt x="122" y="54"/>
                  <a:pt x="118" y="50"/>
                </a:cubicBezTo>
                <a:cubicBezTo>
                  <a:pt x="114" y="46"/>
                  <a:pt x="110" y="44"/>
                  <a:pt x="104" y="44"/>
                </a:cubicBezTo>
                <a:cubicBezTo>
                  <a:pt x="52" y="44"/>
                  <a:pt x="52" y="44"/>
                  <a:pt x="52" y="4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50"/>
          <p:cNvSpPr>
            <a:spLocks/>
          </p:cNvSpPr>
          <p:nvPr/>
        </p:nvSpPr>
        <p:spPr bwMode="auto">
          <a:xfrm>
            <a:off x="5865630" y="3957040"/>
            <a:ext cx="539263" cy="34023"/>
          </a:xfrm>
          <a:custGeom>
            <a:avLst/>
            <a:gdLst>
              <a:gd name="T0" fmla="*/ 317 w 317"/>
              <a:gd name="T1" fmla="*/ 20 h 20"/>
              <a:gd name="T2" fmla="*/ 0 w 317"/>
              <a:gd name="T3" fmla="*/ 20 h 20"/>
              <a:gd name="T4" fmla="*/ 0 w 317"/>
              <a:gd name="T5" fmla="*/ 0 h 20"/>
              <a:gd name="T6" fmla="*/ 317 w 317"/>
              <a:gd name="T7" fmla="*/ 0 h 20"/>
              <a:gd name="T8" fmla="*/ 317 w 317"/>
              <a:gd name="T9" fmla="*/ 20 h 20"/>
              <a:gd name="T10" fmla="*/ 317 w 317"/>
              <a:gd name="T11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7" h="20">
                <a:moveTo>
                  <a:pt x="317" y="20"/>
                </a:moveTo>
                <a:lnTo>
                  <a:pt x="0" y="20"/>
                </a:lnTo>
                <a:lnTo>
                  <a:pt x="0" y="0"/>
                </a:lnTo>
                <a:lnTo>
                  <a:pt x="317" y="0"/>
                </a:lnTo>
                <a:lnTo>
                  <a:pt x="317" y="20"/>
                </a:lnTo>
                <a:lnTo>
                  <a:pt x="317" y="20"/>
                </a:lnTo>
                <a:close/>
              </a:path>
            </a:pathLst>
          </a:custGeom>
          <a:solidFill>
            <a:srgbClr val="58507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51"/>
          <p:cNvSpPr>
            <a:spLocks/>
          </p:cNvSpPr>
          <p:nvPr/>
        </p:nvSpPr>
        <p:spPr bwMode="auto">
          <a:xfrm>
            <a:off x="5903055" y="3868580"/>
            <a:ext cx="78253" cy="66345"/>
          </a:xfrm>
          <a:custGeom>
            <a:avLst/>
            <a:gdLst>
              <a:gd name="T0" fmla="*/ 0 w 127"/>
              <a:gd name="T1" fmla="*/ 111 h 111"/>
              <a:gd name="T2" fmla="*/ 127 w 127"/>
              <a:gd name="T3" fmla="*/ 111 h 111"/>
              <a:gd name="T4" fmla="*/ 127 w 127"/>
              <a:gd name="T5" fmla="*/ 0 h 111"/>
              <a:gd name="T6" fmla="*/ 0 w 127"/>
              <a:gd name="T7" fmla="*/ 8 h 111"/>
              <a:gd name="T8" fmla="*/ 0 w 127"/>
              <a:gd name="T9" fmla="*/ 111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7" h="111">
                <a:moveTo>
                  <a:pt x="0" y="111"/>
                </a:moveTo>
                <a:cubicBezTo>
                  <a:pt x="127" y="111"/>
                  <a:pt x="127" y="111"/>
                  <a:pt x="127" y="111"/>
                </a:cubicBezTo>
                <a:cubicBezTo>
                  <a:pt x="127" y="0"/>
                  <a:pt x="127" y="0"/>
                  <a:pt x="127" y="0"/>
                </a:cubicBezTo>
                <a:cubicBezTo>
                  <a:pt x="85" y="5"/>
                  <a:pt x="43" y="8"/>
                  <a:pt x="0" y="8"/>
                </a:cubicBezTo>
                <a:cubicBezTo>
                  <a:pt x="0" y="111"/>
                  <a:pt x="0" y="111"/>
                  <a:pt x="0" y="111"/>
                </a:cubicBezTo>
                <a:close/>
              </a:path>
            </a:pathLst>
          </a:custGeom>
          <a:solidFill>
            <a:srgbClr val="58507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52"/>
          <p:cNvSpPr>
            <a:spLocks/>
          </p:cNvSpPr>
          <p:nvPr/>
        </p:nvSpPr>
        <p:spPr bwMode="auto">
          <a:xfrm>
            <a:off x="6273904" y="3717178"/>
            <a:ext cx="76552" cy="217746"/>
          </a:xfrm>
          <a:custGeom>
            <a:avLst/>
            <a:gdLst>
              <a:gd name="T0" fmla="*/ 0 w 127"/>
              <a:gd name="T1" fmla="*/ 360 h 360"/>
              <a:gd name="T2" fmla="*/ 127 w 127"/>
              <a:gd name="T3" fmla="*/ 360 h 360"/>
              <a:gd name="T4" fmla="*/ 127 w 127"/>
              <a:gd name="T5" fmla="*/ 2 h 360"/>
              <a:gd name="T6" fmla="*/ 126 w 127"/>
              <a:gd name="T7" fmla="*/ 0 h 360"/>
              <a:gd name="T8" fmla="*/ 0 w 127"/>
              <a:gd name="T9" fmla="*/ 94 h 360"/>
              <a:gd name="T10" fmla="*/ 0 w 127"/>
              <a:gd name="T11" fmla="*/ 36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7" h="360">
                <a:moveTo>
                  <a:pt x="0" y="360"/>
                </a:moveTo>
                <a:cubicBezTo>
                  <a:pt x="127" y="360"/>
                  <a:pt x="127" y="360"/>
                  <a:pt x="127" y="360"/>
                </a:cubicBezTo>
                <a:cubicBezTo>
                  <a:pt x="127" y="2"/>
                  <a:pt x="127" y="2"/>
                  <a:pt x="127" y="2"/>
                </a:cubicBezTo>
                <a:cubicBezTo>
                  <a:pt x="126" y="0"/>
                  <a:pt x="126" y="0"/>
                  <a:pt x="126" y="0"/>
                </a:cubicBezTo>
                <a:cubicBezTo>
                  <a:pt x="86" y="35"/>
                  <a:pt x="44" y="66"/>
                  <a:pt x="0" y="94"/>
                </a:cubicBezTo>
                <a:cubicBezTo>
                  <a:pt x="0" y="360"/>
                  <a:pt x="0" y="360"/>
                  <a:pt x="0" y="360"/>
                </a:cubicBezTo>
                <a:close/>
              </a:path>
            </a:pathLst>
          </a:custGeom>
          <a:solidFill>
            <a:srgbClr val="58507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53"/>
          <p:cNvSpPr>
            <a:spLocks/>
          </p:cNvSpPr>
          <p:nvPr/>
        </p:nvSpPr>
        <p:spPr bwMode="auto">
          <a:xfrm>
            <a:off x="6182042" y="3778419"/>
            <a:ext cx="76552" cy="156505"/>
          </a:xfrm>
          <a:custGeom>
            <a:avLst/>
            <a:gdLst>
              <a:gd name="T0" fmla="*/ 0 w 127"/>
              <a:gd name="T1" fmla="*/ 258 h 258"/>
              <a:gd name="T2" fmla="*/ 127 w 127"/>
              <a:gd name="T3" fmla="*/ 258 h 258"/>
              <a:gd name="T4" fmla="*/ 127 w 127"/>
              <a:gd name="T5" fmla="*/ 0 h 258"/>
              <a:gd name="T6" fmla="*/ 0 w 127"/>
              <a:gd name="T7" fmla="*/ 67 h 258"/>
              <a:gd name="T8" fmla="*/ 0 w 127"/>
              <a:gd name="T9" fmla="*/ 258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7" h="258">
                <a:moveTo>
                  <a:pt x="0" y="258"/>
                </a:moveTo>
                <a:cubicBezTo>
                  <a:pt x="127" y="258"/>
                  <a:pt x="127" y="258"/>
                  <a:pt x="127" y="258"/>
                </a:cubicBezTo>
                <a:cubicBezTo>
                  <a:pt x="127" y="0"/>
                  <a:pt x="127" y="0"/>
                  <a:pt x="127" y="0"/>
                </a:cubicBezTo>
                <a:cubicBezTo>
                  <a:pt x="87" y="25"/>
                  <a:pt x="44" y="48"/>
                  <a:pt x="0" y="67"/>
                </a:cubicBezTo>
                <a:cubicBezTo>
                  <a:pt x="0" y="258"/>
                  <a:pt x="0" y="258"/>
                  <a:pt x="0" y="258"/>
                </a:cubicBezTo>
                <a:close/>
              </a:path>
            </a:pathLst>
          </a:custGeom>
          <a:solidFill>
            <a:srgbClr val="58507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54"/>
          <p:cNvSpPr>
            <a:spLocks/>
          </p:cNvSpPr>
          <p:nvPr/>
        </p:nvSpPr>
        <p:spPr bwMode="auto">
          <a:xfrm>
            <a:off x="5996618" y="3851569"/>
            <a:ext cx="76552" cy="83357"/>
          </a:xfrm>
          <a:custGeom>
            <a:avLst/>
            <a:gdLst>
              <a:gd name="T0" fmla="*/ 0 w 128"/>
              <a:gd name="T1" fmla="*/ 138 h 138"/>
              <a:gd name="T2" fmla="*/ 128 w 128"/>
              <a:gd name="T3" fmla="*/ 138 h 138"/>
              <a:gd name="T4" fmla="*/ 128 w 128"/>
              <a:gd name="T5" fmla="*/ 0 h 138"/>
              <a:gd name="T6" fmla="*/ 0 w 128"/>
              <a:gd name="T7" fmla="*/ 25 h 138"/>
              <a:gd name="T8" fmla="*/ 0 w 128"/>
              <a:gd name="T9" fmla="*/ 138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138">
                <a:moveTo>
                  <a:pt x="0" y="138"/>
                </a:moveTo>
                <a:cubicBezTo>
                  <a:pt x="128" y="138"/>
                  <a:pt x="128" y="138"/>
                  <a:pt x="128" y="138"/>
                </a:cubicBezTo>
                <a:cubicBezTo>
                  <a:pt x="128" y="0"/>
                  <a:pt x="128" y="0"/>
                  <a:pt x="128" y="0"/>
                </a:cubicBezTo>
                <a:cubicBezTo>
                  <a:pt x="86" y="11"/>
                  <a:pt x="44" y="20"/>
                  <a:pt x="0" y="25"/>
                </a:cubicBezTo>
                <a:cubicBezTo>
                  <a:pt x="0" y="138"/>
                  <a:pt x="0" y="138"/>
                  <a:pt x="0" y="138"/>
                </a:cubicBezTo>
                <a:close/>
              </a:path>
            </a:pathLst>
          </a:custGeom>
          <a:solidFill>
            <a:srgbClr val="58507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55"/>
          <p:cNvSpPr>
            <a:spLocks/>
          </p:cNvSpPr>
          <p:nvPr/>
        </p:nvSpPr>
        <p:spPr bwMode="auto">
          <a:xfrm>
            <a:off x="6088480" y="3822649"/>
            <a:ext cx="76552" cy="112275"/>
          </a:xfrm>
          <a:custGeom>
            <a:avLst/>
            <a:gdLst>
              <a:gd name="T0" fmla="*/ 0 w 127"/>
              <a:gd name="T1" fmla="*/ 185 h 185"/>
              <a:gd name="T2" fmla="*/ 127 w 127"/>
              <a:gd name="T3" fmla="*/ 185 h 185"/>
              <a:gd name="T4" fmla="*/ 127 w 127"/>
              <a:gd name="T5" fmla="*/ 0 h 185"/>
              <a:gd name="T6" fmla="*/ 0 w 127"/>
              <a:gd name="T7" fmla="*/ 44 h 185"/>
              <a:gd name="T8" fmla="*/ 0 w 127"/>
              <a:gd name="T9" fmla="*/ 185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7" h="185">
                <a:moveTo>
                  <a:pt x="0" y="185"/>
                </a:moveTo>
                <a:cubicBezTo>
                  <a:pt x="127" y="185"/>
                  <a:pt x="127" y="185"/>
                  <a:pt x="127" y="185"/>
                </a:cubicBezTo>
                <a:cubicBezTo>
                  <a:pt x="127" y="0"/>
                  <a:pt x="127" y="0"/>
                  <a:pt x="127" y="0"/>
                </a:cubicBezTo>
                <a:cubicBezTo>
                  <a:pt x="86" y="17"/>
                  <a:pt x="44" y="32"/>
                  <a:pt x="0" y="44"/>
                </a:cubicBezTo>
                <a:cubicBezTo>
                  <a:pt x="0" y="185"/>
                  <a:pt x="0" y="185"/>
                  <a:pt x="0" y="185"/>
                </a:cubicBezTo>
                <a:close/>
              </a:path>
            </a:pathLst>
          </a:custGeom>
          <a:solidFill>
            <a:srgbClr val="58507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56"/>
          <p:cNvSpPr>
            <a:spLocks/>
          </p:cNvSpPr>
          <p:nvPr/>
        </p:nvSpPr>
        <p:spPr bwMode="auto">
          <a:xfrm>
            <a:off x="5857125" y="3596398"/>
            <a:ext cx="542665" cy="255171"/>
          </a:xfrm>
          <a:custGeom>
            <a:avLst/>
            <a:gdLst>
              <a:gd name="T0" fmla="*/ 784 w 897"/>
              <a:gd name="T1" fmla="*/ 35 h 421"/>
              <a:gd name="T2" fmla="*/ 810 w 897"/>
              <a:gd name="T3" fmla="*/ 59 h 421"/>
              <a:gd name="T4" fmla="*/ 114 w 897"/>
              <a:gd name="T5" fmla="*/ 365 h 421"/>
              <a:gd name="T6" fmla="*/ 0 w 897"/>
              <a:gd name="T7" fmla="*/ 365 h 421"/>
              <a:gd name="T8" fmla="*/ 0 w 897"/>
              <a:gd name="T9" fmla="*/ 415 h 421"/>
              <a:gd name="T10" fmla="*/ 114 w 897"/>
              <a:gd name="T11" fmla="*/ 415 h 421"/>
              <a:gd name="T12" fmla="*/ 517 w 897"/>
              <a:gd name="T13" fmla="*/ 329 h 421"/>
              <a:gd name="T14" fmla="*/ 847 w 897"/>
              <a:gd name="T15" fmla="*/ 93 h 421"/>
              <a:gd name="T16" fmla="*/ 847 w 897"/>
              <a:gd name="T17" fmla="*/ 93 h 421"/>
              <a:gd name="T18" fmla="*/ 871 w 897"/>
              <a:gd name="T19" fmla="*/ 115 h 421"/>
              <a:gd name="T20" fmla="*/ 897 w 897"/>
              <a:gd name="T21" fmla="*/ 0 h 421"/>
              <a:gd name="T22" fmla="*/ 784 w 897"/>
              <a:gd name="T23" fmla="*/ 35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97" h="421">
                <a:moveTo>
                  <a:pt x="784" y="35"/>
                </a:moveTo>
                <a:cubicBezTo>
                  <a:pt x="810" y="59"/>
                  <a:pt x="810" y="59"/>
                  <a:pt x="810" y="59"/>
                </a:cubicBezTo>
                <a:cubicBezTo>
                  <a:pt x="623" y="256"/>
                  <a:pt x="377" y="365"/>
                  <a:pt x="114" y="365"/>
                </a:cubicBezTo>
                <a:cubicBezTo>
                  <a:pt x="0" y="365"/>
                  <a:pt x="0" y="365"/>
                  <a:pt x="0" y="365"/>
                </a:cubicBezTo>
                <a:cubicBezTo>
                  <a:pt x="0" y="415"/>
                  <a:pt x="0" y="415"/>
                  <a:pt x="0" y="415"/>
                </a:cubicBezTo>
                <a:cubicBezTo>
                  <a:pt x="114" y="415"/>
                  <a:pt x="114" y="415"/>
                  <a:pt x="114" y="415"/>
                </a:cubicBezTo>
                <a:cubicBezTo>
                  <a:pt x="114" y="415"/>
                  <a:pt x="316" y="421"/>
                  <a:pt x="517" y="329"/>
                </a:cubicBezTo>
                <a:cubicBezTo>
                  <a:pt x="640" y="272"/>
                  <a:pt x="752" y="194"/>
                  <a:pt x="847" y="93"/>
                </a:cubicBezTo>
                <a:cubicBezTo>
                  <a:pt x="847" y="93"/>
                  <a:pt x="847" y="93"/>
                  <a:pt x="847" y="93"/>
                </a:cubicBezTo>
                <a:cubicBezTo>
                  <a:pt x="871" y="115"/>
                  <a:pt x="871" y="115"/>
                  <a:pt x="871" y="115"/>
                </a:cubicBezTo>
                <a:cubicBezTo>
                  <a:pt x="897" y="0"/>
                  <a:pt x="897" y="0"/>
                  <a:pt x="897" y="0"/>
                </a:cubicBezTo>
                <a:cubicBezTo>
                  <a:pt x="784" y="35"/>
                  <a:pt x="784" y="35"/>
                  <a:pt x="784" y="35"/>
                </a:cubicBezTo>
                <a:close/>
              </a:path>
            </a:pathLst>
          </a:custGeom>
          <a:solidFill>
            <a:srgbClr val="58507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57"/>
          <p:cNvSpPr>
            <a:spLocks/>
          </p:cNvSpPr>
          <p:nvPr/>
        </p:nvSpPr>
        <p:spPr bwMode="auto">
          <a:xfrm>
            <a:off x="5695516" y="3382054"/>
            <a:ext cx="137793" cy="136091"/>
          </a:xfrm>
          <a:custGeom>
            <a:avLst/>
            <a:gdLst>
              <a:gd name="T0" fmla="*/ 62 w 81"/>
              <a:gd name="T1" fmla="*/ 80 h 80"/>
              <a:gd name="T2" fmla="*/ 62 w 81"/>
              <a:gd name="T3" fmla="*/ 32 h 80"/>
              <a:gd name="T4" fmla="*/ 45 w 81"/>
              <a:gd name="T5" fmla="*/ 67 h 80"/>
              <a:gd name="T6" fmla="*/ 35 w 81"/>
              <a:gd name="T7" fmla="*/ 67 h 80"/>
              <a:gd name="T8" fmla="*/ 18 w 81"/>
              <a:gd name="T9" fmla="*/ 32 h 80"/>
              <a:gd name="T10" fmla="*/ 18 w 81"/>
              <a:gd name="T11" fmla="*/ 80 h 80"/>
              <a:gd name="T12" fmla="*/ 0 w 81"/>
              <a:gd name="T13" fmla="*/ 80 h 80"/>
              <a:gd name="T14" fmla="*/ 0 w 81"/>
              <a:gd name="T15" fmla="*/ 0 h 80"/>
              <a:gd name="T16" fmla="*/ 20 w 81"/>
              <a:gd name="T17" fmla="*/ 0 h 80"/>
              <a:gd name="T18" fmla="*/ 40 w 81"/>
              <a:gd name="T19" fmla="*/ 42 h 80"/>
              <a:gd name="T20" fmla="*/ 61 w 81"/>
              <a:gd name="T21" fmla="*/ 0 h 80"/>
              <a:gd name="T22" fmla="*/ 81 w 81"/>
              <a:gd name="T23" fmla="*/ 0 h 80"/>
              <a:gd name="T24" fmla="*/ 81 w 81"/>
              <a:gd name="T25" fmla="*/ 80 h 80"/>
              <a:gd name="T26" fmla="*/ 62 w 81"/>
              <a:gd name="T27" fmla="*/ 80 h 80"/>
              <a:gd name="T28" fmla="*/ 62 w 81"/>
              <a:gd name="T29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1" h="80">
                <a:moveTo>
                  <a:pt x="62" y="80"/>
                </a:moveTo>
                <a:lnTo>
                  <a:pt x="62" y="32"/>
                </a:lnTo>
                <a:lnTo>
                  <a:pt x="45" y="67"/>
                </a:lnTo>
                <a:lnTo>
                  <a:pt x="35" y="67"/>
                </a:lnTo>
                <a:lnTo>
                  <a:pt x="18" y="32"/>
                </a:lnTo>
                <a:lnTo>
                  <a:pt x="18" y="80"/>
                </a:lnTo>
                <a:lnTo>
                  <a:pt x="0" y="80"/>
                </a:lnTo>
                <a:lnTo>
                  <a:pt x="0" y="0"/>
                </a:lnTo>
                <a:lnTo>
                  <a:pt x="20" y="0"/>
                </a:lnTo>
                <a:lnTo>
                  <a:pt x="40" y="42"/>
                </a:lnTo>
                <a:lnTo>
                  <a:pt x="61" y="0"/>
                </a:lnTo>
                <a:lnTo>
                  <a:pt x="81" y="0"/>
                </a:lnTo>
                <a:lnTo>
                  <a:pt x="81" y="80"/>
                </a:lnTo>
                <a:lnTo>
                  <a:pt x="62" y="80"/>
                </a:lnTo>
                <a:lnTo>
                  <a:pt x="62" y="80"/>
                </a:lnTo>
                <a:close/>
              </a:path>
            </a:pathLst>
          </a:custGeom>
          <a:solidFill>
            <a:srgbClr val="58507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58"/>
          <p:cNvSpPr>
            <a:spLocks noEditPoints="1"/>
          </p:cNvSpPr>
          <p:nvPr/>
        </p:nvSpPr>
        <p:spPr bwMode="auto">
          <a:xfrm>
            <a:off x="5848618" y="3416077"/>
            <a:ext cx="102069" cy="103770"/>
          </a:xfrm>
          <a:custGeom>
            <a:avLst/>
            <a:gdLst>
              <a:gd name="T0" fmla="*/ 57 w 168"/>
              <a:gd name="T1" fmla="*/ 172 h 172"/>
              <a:gd name="T2" fmla="*/ 34 w 168"/>
              <a:gd name="T3" fmla="*/ 168 h 172"/>
              <a:gd name="T4" fmla="*/ 16 w 168"/>
              <a:gd name="T5" fmla="*/ 157 h 172"/>
              <a:gd name="T6" fmla="*/ 4 w 168"/>
              <a:gd name="T7" fmla="*/ 140 h 172"/>
              <a:gd name="T8" fmla="*/ 0 w 168"/>
              <a:gd name="T9" fmla="*/ 119 h 172"/>
              <a:gd name="T10" fmla="*/ 5 w 168"/>
              <a:gd name="T11" fmla="*/ 97 h 172"/>
              <a:gd name="T12" fmla="*/ 19 w 168"/>
              <a:gd name="T13" fmla="*/ 80 h 172"/>
              <a:gd name="T14" fmla="*/ 42 w 168"/>
              <a:gd name="T15" fmla="*/ 68 h 172"/>
              <a:gd name="T16" fmla="*/ 70 w 168"/>
              <a:gd name="T17" fmla="*/ 64 h 172"/>
              <a:gd name="T18" fmla="*/ 90 w 168"/>
              <a:gd name="T19" fmla="*/ 66 h 172"/>
              <a:gd name="T20" fmla="*/ 107 w 168"/>
              <a:gd name="T21" fmla="*/ 71 h 172"/>
              <a:gd name="T22" fmla="*/ 107 w 168"/>
              <a:gd name="T23" fmla="*/ 63 h 172"/>
              <a:gd name="T24" fmla="*/ 74 w 168"/>
              <a:gd name="T25" fmla="*/ 35 h 172"/>
              <a:gd name="T26" fmla="*/ 49 w 168"/>
              <a:gd name="T27" fmla="*/ 39 h 172"/>
              <a:gd name="T28" fmla="*/ 23 w 168"/>
              <a:gd name="T29" fmla="*/ 53 h 172"/>
              <a:gd name="T30" fmla="*/ 8 w 168"/>
              <a:gd name="T31" fmla="*/ 22 h 172"/>
              <a:gd name="T32" fmla="*/ 42 w 168"/>
              <a:gd name="T33" fmla="*/ 6 h 172"/>
              <a:gd name="T34" fmla="*/ 79 w 168"/>
              <a:gd name="T35" fmla="*/ 0 h 172"/>
              <a:gd name="T36" fmla="*/ 137 w 168"/>
              <a:gd name="T37" fmla="*/ 18 h 172"/>
              <a:gd name="T38" fmla="*/ 158 w 168"/>
              <a:gd name="T39" fmla="*/ 69 h 172"/>
              <a:gd name="T40" fmla="*/ 158 w 168"/>
              <a:gd name="T41" fmla="*/ 112 h 172"/>
              <a:gd name="T42" fmla="*/ 160 w 168"/>
              <a:gd name="T43" fmla="*/ 122 h 172"/>
              <a:gd name="T44" fmla="*/ 168 w 168"/>
              <a:gd name="T45" fmla="*/ 126 h 172"/>
              <a:gd name="T46" fmla="*/ 168 w 168"/>
              <a:gd name="T47" fmla="*/ 168 h 172"/>
              <a:gd name="T48" fmla="*/ 156 w 168"/>
              <a:gd name="T49" fmla="*/ 171 h 172"/>
              <a:gd name="T50" fmla="*/ 147 w 168"/>
              <a:gd name="T51" fmla="*/ 171 h 172"/>
              <a:gd name="T52" fmla="*/ 125 w 168"/>
              <a:gd name="T53" fmla="*/ 165 h 172"/>
              <a:gd name="T54" fmla="*/ 116 w 168"/>
              <a:gd name="T55" fmla="*/ 150 h 172"/>
              <a:gd name="T56" fmla="*/ 115 w 168"/>
              <a:gd name="T57" fmla="*/ 142 h 172"/>
              <a:gd name="T58" fmla="*/ 89 w 168"/>
              <a:gd name="T59" fmla="*/ 164 h 172"/>
              <a:gd name="T60" fmla="*/ 57 w 168"/>
              <a:gd name="T61" fmla="*/ 172 h 172"/>
              <a:gd name="T62" fmla="*/ 72 w 168"/>
              <a:gd name="T63" fmla="*/ 135 h 172"/>
              <a:gd name="T64" fmla="*/ 87 w 168"/>
              <a:gd name="T65" fmla="*/ 133 h 172"/>
              <a:gd name="T66" fmla="*/ 100 w 168"/>
              <a:gd name="T67" fmla="*/ 125 h 172"/>
              <a:gd name="T68" fmla="*/ 107 w 168"/>
              <a:gd name="T69" fmla="*/ 113 h 172"/>
              <a:gd name="T70" fmla="*/ 107 w 168"/>
              <a:gd name="T71" fmla="*/ 97 h 172"/>
              <a:gd name="T72" fmla="*/ 93 w 168"/>
              <a:gd name="T73" fmla="*/ 94 h 172"/>
              <a:gd name="T74" fmla="*/ 79 w 168"/>
              <a:gd name="T75" fmla="*/ 92 h 172"/>
              <a:gd name="T76" fmla="*/ 56 w 168"/>
              <a:gd name="T77" fmla="*/ 98 h 172"/>
              <a:gd name="T78" fmla="*/ 47 w 168"/>
              <a:gd name="T79" fmla="*/ 115 h 172"/>
              <a:gd name="T80" fmla="*/ 54 w 168"/>
              <a:gd name="T81" fmla="*/ 130 h 172"/>
              <a:gd name="T82" fmla="*/ 72 w 168"/>
              <a:gd name="T83" fmla="*/ 135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8" h="172">
                <a:moveTo>
                  <a:pt x="57" y="172"/>
                </a:moveTo>
                <a:cubicBezTo>
                  <a:pt x="49" y="172"/>
                  <a:pt x="41" y="170"/>
                  <a:pt x="34" y="168"/>
                </a:cubicBezTo>
                <a:cubicBezTo>
                  <a:pt x="27" y="165"/>
                  <a:pt x="21" y="161"/>
                  <a:pt x="16" y="157"/>
                </a:cubicBezTo>
                <a:cubicBezTo>
                  <a:pt x="11" y="152"/>
                  <a:pt x="7" y="146"/>
                  <a:pt x="4" y="140"/>
                </a:cubicBezTo>
                <a:cubicBezTo>
                  <a:pt x="1" y="134"/>
                  <a:pt x="0" y="127"/>
                  <a:pt x="0" y="119"/>
                </a:cubicBezTo>
                <a:cubicBezTo>
                  <a:pt x="0" y="111"/>
                  <a:pt x="1" y="104"/>
                  <a:pt x="5" y="97"/>
                </a:cubicBezTo>
                <a:cubicBezTo>
                  <a:pt x="8" y="90"/>
                  <a:pt x="13" y="84"/>
                  <a:pt x="19" y="80"/>
                </a:cubicBezTo>
                <a:cubicBezTo>
                  <a:pt x="26" y="75"/>
                  <a:pt x="33" y="71"/>
                  <a:pt x="42" y="68"/>
                </a:cubicBezTo>
                <a:cubicBezTo>
                  <a:pt x="50" y="65"/>
                  <a:pt x="60" y="64"/>
                  <a:pt x="70" y="64"/>
                </a:cubicBezTo>
                <a:cubicBezTo>
                  <a:pt x="77" y="64"/>
                  <a:pt x="84" y="65"/>
                  <a:pt x="90" y="66"/>
                </a:cubicBezTo>
                <a:cubicBezTo>
                  <a:pt x="97" y="67"/>
                  <a:pt x="103" y="69"/>
                  <a:pt x="107" y="71"/>
                </a:cubicBezTo>
                <a:cubicBezTo>
                  <a:pt x="107" y="63"/>
                  <a:pt x="107" y="63"/>
                  <a:pt x="107" y="63"/>
                </a:cubicBezTo>
                <a:cubicBezTo>
                  <a:pt x="107" y="44"/>
                  <a:pt x="96" y="35"/>
                  <a:pt x="74" y="35"/>
                </a:cubicBezTo>
                <a:cubicBezTo>
                  <a:pt x="65" y="35"/>
                  <a:pt x="57" y="36"/>
                  <a:pt x="49" y="39"/>
                </a:cubicBezTo>
                <a:cubicBezTo>
                  <a:pt x="40" y="42"/>
                  <a:pt x="32" y="47"/>
                  <a:pt x="23" y="53"/>
                </a:cubicBezTo>
                <a:cubicBezTo>
                  <a:pt x="8" y="22"/>
                  <a:pt x="8" y="22"/>
                  <a:pt x="8" y="22"/>
                </a:cubicBezTo>
                <a:cubicBezTo>
                  <a:pt x="19" y="15"/>
                  <a:pt x="30" y="9"/>
                  <a:pt x="42" y="6"/>
                </a:cubicBezTo>
                <a:cubicBezTo>
                  <a:pt x="54" y="2"/>
                  <a:pt x="66" y="0"/>
                  <a:pt x="79" y="0"/>
                </a:cubicBezTo>
                <a:cubicBezTo>
                  <a:pt x="104" y="0"/>
                  <a:pt x="124" y="6"/>
                  <a:pt x="137" y="18"/>
                </a:cubicBezTo>
                <a:cubicBezTo>
                  <a:pt x="151" y="30"/>
                  <a:pt x="158" y="47"/>
                  <a:pt x="158" y="69"/>
                </a:cubicBezTo>
                <a:cubicBezTo>
                  <a:pt x="158" y="112"/>
                  <a:pt x="158" y="112"/>
                  <a:pt x="158" y="112"/>
                </a:cubicBezTo>
                <a:cubicBezTo>
                  <a:pt x="158" y="117"/>
                  <a:pt x="158" y="120"/>
                  <a:pt x="160" y="122"/>
                </a:cubicBezTo>
                <a:cubicBezTo>
                  <a:pt x="162" y="124"/>
                  <a:pt x="164" y="126"/>
                  <a:pt x="168" y="126"/>
                </a:cubicBezTo>
                <a:cubicBezTo>
                  <a:pt x="168" y="168"/>
                  <a:pt x="168" y="168"/>
                  <a:pt x="168" y="168"/>
                </a:cubicBezTo>
                <a:cubicBezTo>
                  <a:pt x="164" y="170"/>
                  <a:pt x="160" y="170"/>
                  <a:pt x="156" y="171"/>
                </a:cubicBezTo>
                <a:cubicBezTo>
                  <a:pt x="153" y="171"/>
                  <a:pt x="150" y="171"/>
                  <a:pt x="147" y="171"/>
                </a:cubicBezTo>
                <a:cubicBezTo>
                  <a:pt x="137" y="171"/>
                  <a:pt x="130" y="169"/>
                  <a:pt x="125" y="165"/>
                </a:cubicBezTo>
                <a:cubicBezTo>
                  <a:pt x="120" y="162"/>
                  <a:pt x="117" y="157"/>
                  <a:pt x="116" y="150"/>
                </a:cubicBezTo>
                <a:cubicBezTo>
                  <a:pt x="115" y="142"/>
                  <a:pt x="115" y="142"/>
                  <a:pt x="115" y="142"/>
                </a:cubicBezTo>
                <a:cubicBezTo>
                  <a:pt x="108" y="152"/>
                  <a:pt x="99" y="159"/>
                  <a:pt x="89" y="164"/>
                </a:cubicBezTo>
                <a:cubicBezTo>
                  <a:pt x="79" y="169"/>
                  <a:pt x="68" y="172"/>
                  <a:pt x="57" y="172"/>
                </a:cubicBezTo>
                <a:close/>
                <a:moveTo>
                  <a:pt x="72" y="135"/>
                </a:moveTo>
                <a:cubicBezTo>
                  <a:pt x="77" y="135"/>
                  <a:pt x="82" y="135"/>
                  <a:pt x="87" y="133"/>
                </a:cubicBezTo>
                <a:cubicBezTo>
                  <a:pt x="93" y="131"/>
                  <a:pt x="97" y="128"/>
                  <a:pt x="100" y="125"/>
                </a:cubicBezTo>
                <a:cubicBezTo>
                  <a:pt x="105" y="121"/>
                  <a:pt x="107" y="117"/>
                  <a:pt x="107" y="113"/>
                </a:cubicBezTo>
                <a:cubicBezTo>
                  <a:pt x="107" y="97"/>
                  <a:pt x="107" y="97"/>
                  <a:pt x="107" y="97"/>
                </a:cubicBezTo>
                <a:cubicBezTo>
                  <a:pt x="103" y="96"/>
                  <a:pt x="98" y="94"/>
                  <a:pt x="93" y="94"/>
                </a:cubicBezTo>
                <a:cubicBezTo>
                  <a:pt x="88" y="93"/>
                  <a:pt x="83" y="92"/>
                  <a:pt x="79" y="92"/>
                </a:cubicBezTo>
                <a:cubicBezTo>
                  <a:pt x="70" y="92"/>
                  <a:pt x="62" y="94"/>
                  <a:pt x="56" y="98"/>
                </a:cubicBezTo>
                <a:cubicBezTo>
                  <a:pt x="50" y="103"/>
                  <a:pt x="47" y="108"/>
                  <a:pt x="47" y="115"/>
                </a:cubicBezTo>
                <a:cubicBezTo>
                  <a:pt x="47" y="121"/>
                  <a:pt x="49" y="126"/>
                  <a:pt x="54" y="130"/>
                </a:cubicBezTo>
                <a:cubicBezTo>
                  <a:pt x="59" y="134"/>
                  <a:pt x="64" y="135"/>
                  <a:pt x="72" y="135"/>
                </a:cubicBezTo>
                <a:close/>
              </a:path>
            </a:pathLst>
          </a:custGeom>
          <a:solidFill>
            <a:srgbClr val="58507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59"/>
          <p:cNvSpPr>
            <a:spLocks noEditPoints="1"/>
          </p:cNvSpPr>
          <p:nvPr/>
        </p:nvSpPr>
        <p:spPr bwMode="auto">
          <a:xfrm>
            <a:off x="5967698" y="3378651"/>
            <a:ext cx="28920" cy="139494"/>
          </a:xfrm>
          <a:custGeom>
            <a:avLst/>
            <a:gdLst>
              <a:gd name="T0" fmla="*/ 0 w 17"/>
              <a:gd name="T1" fmla="*/ 82 h 82"/>
              <a:gd name="T2" fmla="*/ 0 w 17"/>
              <a:gd name="T3" fmla="*/ 23 h 82"/>
              <a:gd name="T4" fmla="*/ 17 w 17"/>
              <a:gd name="T5" fmla="*/ 23 h 82"/>
              <a:gd name="T6" fmla="*/ 17 w 17"/>
              <a:gd name="T7" fmla="*/ 82 h 82"/>
              <a:gd name="T8" fmla="*/ 0 w 17"/>
              <a:gd name="T9" fmla="*/ 82 h 82"/>
              <a:gd name="T10" fmla="*/ 0 w 17"/>
              <a:gd name="T11" fmla="*/ 82 h 82"/>
              <a:gd name="T12" fmla="*/ 0 w 17"/>
              <a:gd name="T13" fmla="*/ 16 h 82"/>
              <a:gd name="T14" fmla="*/ 0 w 17"/>
              <a:gd name="T15" fmla="*/ 0 h 82"/>
              <a:gd name="T16" fmla="*/ 17 w 17"/>
              <a:gd name="T17" fmla="*/ 0 h 82"/>
              <a:gd name="T18" fmla="*/ 17 w 17"/>
              <a:gd name="T19" fmla="*/ 16 h 82"/>
              <a:gd name="T20" fmla="*/ 0 w 17"/>
              <a:gd name="T21" fmla="*/ 16 h 82"/>
              <a:gd name="T22" fmla="*/ 0 w 17"/>
              <a:gd name="T23" fmla="*/ 16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7" h="82">
                <a:moveTo>
                  <a:pt x="0" y="82"/>
                </a:moveTo>
                <a:lnTo>
                  <a:pt x="0" y="23"/>
                </a:lnTo>
                <a:lnTo>
                  <a:pt x="17" y="23"/>
                </a:lnTo>
                <a:lnTo>
                  <a:pt x="17" y="82"/>
                </a:lnTo>
                <a:lnTo>
                  <a:pt x="0" y="82"/>
                </a:lnTo>
                <a:lnTo>
                  <a:pt x="0" y="82"/>
                </a:lnTo>
                <a:close/>
                <a:moveTo>
                  <a:pt x="0" y="16"/>
                </a:moveTo>
                <a:lnTo>
                  <a:pt x="0" y="0"/>
                </a:lnTo>
                <a:lnTo>
                  <a:pt x="17" y="0"/>
                </a:lnTo>
                <a:lnTo>
                  <a:pt x="17" y="16"/>
                </a:lnTo>
                <a:lnTo>
                  <a:pt x="0" y="16"/>
                </a:lnTo>
                <a:lnTo>
                  <a:pt x="0" y="16"/>
                </a:lnTo>
                <a:close/>
              </a:path>
            </a:pathLst>
          </a:custGeom>
          <a:solidFill>
            <a:srgbClr val="58507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60"/>
          <p:cNvSpPr>
            <a:spLocks/>
          </p:cNvSpPr>
          <p:nvPr/>
        </p:nvSpPr>
        <p:spPr bwMode="auto">
          <a:xfrm>
            <a:off x="6018733" y="3416077"/>
            <a:ext cx="95264" cy="102069"/>
          </a:xfrm>
          <a:custGeom>
            <a:avLst/>
            <a:gdLst>
              <a:gd name="T0" fmla="*/ 159 w 159"/>
              <a:gd name="T1" fmla="*/ 168 h 168"/>
              <a:gd name="T2" fmla="*/ 109 w 159"/>
              <a:gd name="T3" fmla="*/ 168 h 168"/>
              <a:gd name="T4" fmla="*/ 109 w 159"/>
              <a:gd name="T5" fmla="*/ 76 h 168"/>
              <a:gd name="T6" fmla="*/ 103 w 159"/>
              <a:gd name="T7" fmla="*/ 52 h 168"/>
              <a:gd name="T8" fmla="*/ 86 w 159"/>
              <a:gd name="T9" fmla="*/ 45 h 168"/>
              <a:gd name="T10" fmla="*/ 76 w 159"/>
              <a:gd name="T11" fmla="*/ 47 h 168"/>
              <a:gd name="T12" fmla="*/ 65 w 159"/>
              <a:gd name="T13" fmla="*/ 53 h 168"/>
              <a:gd name="T14" fmla="*/ 56 w 159"/>
              <a:gd name="T15" fmla="*/ 62 h 168"/>
              <a:gd name="T16" fmla="*/ 50 w 159"/>
              <a:gd name="T17" fmla="*/ 74 h 168"/>
              <a:gd name="T18" fmla="*/ 50 w 159"/>
              <a:gd name="T19" fmla="*/ 168 h 168"/>
              <a:gd name="T20" fmla="*/ 0 w 159"/>
              <a:gd name="T21" fmla="*/ 168 h 168"/>
              <a:gd name="T22" fmla="*/ 0 w 159"/>
              <a:gd name="T23" fmla="*/ 3 h 168"/>
              <a:gd name="T24" fmla="*/ 45 w 159"/>
              <a:gd name="T25" fmla="*/ 3 h 168"/>
              <a:gd name="T26" fmla="*/ 45 w 159"/>
              <a:gd name="T27" fmla="*/ 31 h 168"/>
              <a:gd name="T28" fmla="*/ 71 w 159"/>
              <a:gd name="T29" fmla="*/ 8 h 168"/>
              <a:gd name="T30" fmla="*/ 109 w 159"/>
              <a:gd name="T31" fmla="*/ 0 h 168"/>
              <a:gd name="T32" fmla="*/ 135 w 159"/>
              <a:gd name="T33" fmla="*/ 6 h 168"/>
              <a:gd name="T34" fmla="*/ 150 w 159"/>
              <a:gd name="T35" fmla="*/ 21 h 168"/>
              <a:gd name="T36" fmla="*/ 157 w 159"/>
              <a:gd name="T37" fmla="*/ 41 h 168"/>
              <a:gd name="T38" fmla="*/ 159 w 159"/>
              <a:gd name="T39" fmla="*/ 63 h 168"/>
              <a:gd name="T40" fmla="*/ 159 w 159"/>
              <a:gd name="T41" fmla="*/ 168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59" h="168">
                <a:moveTo>
                  <a:pt x="159" y="168"/>
                </a:moveTo>
                <a:cubicBezTo>
                  <a:pt x="109" y="168"/>
                  <a:pt x="109" y="168"/>
                  <a:pt x="109" y="168"/>
                </a:cubicBezTo>
                <a:cubicBezTo>
                  <a:pt x="109" y="76"/>
                  <a:pt x="109" y="76"/>
                  <a:pt x="109" y="76"/>
                </a:cubicBezTo>
                <a:cubicBezTo>
                  <a:pt x="109" y="65"/>
                  <a:pt x="107" y="57"/>
                  <a:pt x="103" y="52"/>
                </a:cubicBezTo>
                <a:cubicBezTo>
                  <a:pt x="99" y="47"/>
                  <a:pt x="93" y="45"/>
                  <a:pt x="86" y="45"/>
                </a:cubicBezTo>
                <a:cubicBezTo>
                  <a:pt x="83" y="45"/>
                  <a:pt x="79" y="45"/>
                  <a:pt x="76" y="47"/>
                </a:cubicBezTo>
                <a:cubicBezTo>
                  <a:pt x="72" y="48"/>
                  <a:pt x="69" y="50"/>
                  <a:pt x="65" y="53"/>
                </a:cubicBezTo>
                <a:cubicBezTo>
                  <a:pt x="62" y="56"/>
                  <a:pt x="59" y="59"/>
                  <a:pt x="56" y="62"/>
                </a:cubicBezTo>
                <a:cubicBezTo>
                  <a:pt x="54" y="66"/>
                  <a:pt x="52" y="70"/>
                  <a:pt x="50" y="74"/>
                </a:cubicBezTo>
                <a:cubicBezTo>
                  <a:pt x="50" y="168"/>
                  <a:pt x="50" y="168"/>
                  <a:pt x="50" y="168"/>
                </a:cubicBezTo>
                <a:cubicBezTo>
                  <a:pt x="0" y="168"/>
                  <a:pt x="0" y="168"/>
                  <a:pt x="0" y="168"/>
                </a:cubicBezTo>
                <a:cubicBezTo>
                  <a:pt x="0" y="3"/>
                  <a:pt x="0" y="3"/>
                  <a:pt x="0" y="3"/>
                </a:cubicBezTo>
                <a:cubicBezTo>
                  <a:pt x="45" y="3"/>
                  <a:pt x="45" y="3"/>
                  <a:pt x="45" y="3"/>
                </a:cubicBezTo>
                <a:cubicBezTo>
                  <a:pt x="45" y="31"/>
                  <a:pt x="45" y="31"/>
                  <a:pt x="45" y="31"/>
                </a:cubicBezTo>
                <a:cubicBezTo>
                  <a:pt x="51" y="21"/>
                  <a:pt x="60" y="14"/>
                  <a:pt x="71" y="8"/>
                </a:cubicBezTo>
                <a:cubicBezTo>
                  <a:pt x="82" y="3"/>
                  <a:pt x="95" y="0"/>
                  <a:pt x="109" y="0"/>
                </a:cubicBezTo>
                <a:cubicBezTo>
                  <a:pt x="120" y="0"/>
                  <a:pt x="129" y="2"/>
                  <a:pt x="135" y="6"/>
                </a:cubicBezTo>
                <a:cubicBezTo>
                  <a:pt x="142" y="10"/>
                  <a:pt x="147" y="15"/>
                  <a:pt x="150" y="21"/>
                </a:cubicBezTo>
                <a:cubicBezTo>
                  <a:pt x="154" y="27"/>
                  <a:pt x="156" y="34"/>
                  <a:pt x="157" y="41"/>
                </a:cubicBezTo>
                <a:cubicBezTo>
                  <a:pt x="159" y="49"/>
                  <a:pt x="159" y="56"/>
                  <a:pt x="159" y="63"/>
                </a:cubicBezTo>
                <a:cubicBezTo>
                  <a:pt x="159" y="168"/>
                  <a:pt x="159" y="168"/>
                  <a:pt x="159" y="168"/>
                </a:cubicBezTo>
                <a:close/>
              </a:path>
            </a:pathLst>
          </a:custGeom>
          <a:solidFill>
            <a:srgbClr val="58507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61"/>
          <p:cNvSpPr>
            <a:spLocks/>
          </p:cNvSpPr>
          <p:nvPr/>
        </p:nvSpPr>
        <p:spPr bwMode="auto">
          <a:xfrm>
            <a:off x="6165031" y="3382054"/>
            <a:ext cx="113977" cy="136091"/>
          </a:xfrm>
          <a:custGeom>
            <a:avLst/>
            <a:gdLst>
              <a:gd name="T0" fmla="*/ 67 w 67"/>
              <a:gd name="T1" fmla="*/ 17 h 80"/>
              <a:gd name="T2" fmla="*/ 43 w 67"/>
              <a:gd name="T3" fmla="*/ 17 h 80"/>
              <a:gd name="T4" fmla="*/ 43 w 67"/>
              <a:gd name="T5" fmla="*/ 80 h 80"/>
              <a:gd name="T6" fmla="*/ 25 w 67"/>
              <a:gd name="T7" fmla="*/ 80 h 80"/>
              <a:gd name="T8" fmla="*/ 25 w 67"/>
              <a:gd name="T9" fmla="*/ 17 h 80"/>
              <a:gd name="T10" fmla="*/ 0 w 67"/>
              <a:gd name="T11" fmla="*/ 17 h 80"/>
              <a:gd name="T12" fmla="*/ 0 w 67"/>
              <a:gd name="T13" fmla="*/ 0 h 80"/>
              <a:gd name="T14" fmla="*/ 67 w 67"/>
              <a:gd name="T15" fmla="*/ 0 h 80"/>
              <a:gd name="T16" fmla="*/ 67 w 67"/>
              <a:gd name="T17" fmla="*/ 17 h 80"/>
              <a:gd name="T18" fmla="*/ 67 w 67"/>
              <a:gd name="T19" fmla="*/ 17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7" h="80">
                <a:moveTo>
                  <a:pt x="67" y="17"/>
                </a:moveTo>
                <a:lnTo>
                  <a:pt x="43" y="17"/>
                </a:lnTo>
                <a:lnTo>
                  <a:pt x="43" y="80"/>
                </a:lnTo>
                <a:lnTo>
                  <a:pt x="25" y="80"/>
                </a:lnTo>
                <a:lnTo>
                  <a:pt x="25" y="17"/>
                </a:lnTo>
                <a:lnTo>
                  <a:pt x="0" y="17"/>
                </a:lnTo>
                <a:lnTo>
                  <a:pt x="0" y="0"/>
                </a:lnTo>
                <a:lnTo>
                  <a:pt x="67" y="0"/>
                </a:lnTo>
                <a:lnTo>
                  <a:pt x="67" y="17"/>
                </a:lnTo>
                <a:lnTo>
                  <a:pt x="67" y="17"/>
                </a:lnTo>
                <a:close/>
              </a:path>
            </a:pathLst>
          </a:custGeom>
          <a:solidFill>
            <a:srgbClr val="58507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62"/>
          <p:cNvSpPr>
            <a:spLocks noEditPoints="1"/>
          </p:cNvSpPr>
          <p:nvPr/>
        </p:nvSpPr>
        <p:spPr bwMode="auto">
          <a:xfrm>
            <a:off x="6292617" y="3378651"/>
            <a:ext cx="30621" cy="139494"/>
          </a:xfrm>
          <a:custGeom>
            <a:avLst/>
            <a:gdLst>
              <a:gd name="T0" fmla="*/ 0 w 18"/>
              <a:gd name="T1" fmla="*/ 82 h 82"/>
              <a:gd name="T2" fmla="*/ 0 w 18"/>
              <a:gd name="T3" fmla="*/ 23 h 82"/>
              <a:gd name="T4" fmla="*/ 18 w 18"/>
              <a:gd name="T5" fmla="*/ 23 h 82"/>
              <a:gd name="T6" fmla="*/ 18 w 18"/>
              <a:gd name="T7" fmla="*/ 82 h 82"/>
              <a:gd name="T8" fmla="*/ 0 w 18"/>
              <a:gd name="T9" fmla="*/ 82 h 82"/>
              <a:gd name="T10" fmla="*/ 0 w 18"/>
              <a:gd name="T11" fmla="*/ 82 h 82"/>
              <a:gd name="T12" fmla="*/ 0 w 18"/>
              <a:gd name="T13" fmla="*/ 16 h 82"/>
              <a:gd name="T14" fmla="*/ 0 w 18"/>
              <a:gd name="T15" fmla="*/ 0 h 82"/>
              <a:gd name="T16" fmla="*/ 18 w 18"/>
              <a:gd name="T17" fmla="*/ 0 h 82"/>
              <a:gd name="T18" fmla="*/ 18 w 18"/>
              <a:gd name="T19" fmla="*/ 16 h 82"/>
              <a:gd name="T20" fmla="*/ 0 w 18"/>
              <a:gd name="T21" fmla="*/ 16 h 82"/>
              <a:gd name="T22" fmla="*/ 0 w 18"/>
              <a:gd name="T23" fmla="*/ 16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" h="82">
                <a:moveTo>
                  <a:pt x="0" y="82"/>
                </a:moveTo>
                <a:lnTo>
                  <a:pt x="0" y="23"/>
                </a:lnTo>
                <a:lnTo>
                  <a:pt x="18" y="23"/>
                </a:lnTo>
                <a:lnTo>
                  <a:pt x="18" y="82"/>
                </a:lnTo>
                <a:lnTo>
                  <a:pt x="0" y="82"/>
                </a:lnTo>
                <a:lnTo>
                  <a:pt x="0" y="82"/>
                </a:lnTo>
                <a:close/>
                <a:moveTo>
                  <a:pt x="0" y="16"/>
                </a:moveTo>
                <a:lnTo>
                  <a:pt x="0" y="0"/>
                </a:lnTo>
                <a:lnTo>
                  <a:pt x="18" y="0"/>
                </a:lnTo>
                <a:lnTo>
                  <a:pt x="18" y="16"/>
                </a:lnTo>
                <a:lnTo>
                  <a:pt x="0" y="16"/>
                </a:lnTo>
                <a:lnTo>
                  <a:pt x="0" y="16"/>
                </a:lnTo>
                <a:close/>
              </a:path>
            </a:pathLst>
          </a:custGeom>
          <a:solidFill>
            <a:srgbClr val="58507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63"/>
          <p:cNvSpPr>
            <a:spLocks/>
          </p:cNvSpPr>
          <p:nvPr/>
        </p:nvSpPr>
        <p:spPr bwMode="auto">
          <a:xfrm>
            <a:off x="6336847" y="3385456"/>
            <a:ext cx="71448" cy="134391"/>
          </a:xfrm>
          <a:custGeom>
            <a:avLst/>
            <a:gdLst>
              <a:gd name="T0" fmla="*/ 118 w 118"/>
              <a:gd name="T1" fmla="*/ 209 h 221"/>
              <a:gd name="T2" fmla="*/ 94 w 118"/>
              <a:gd name="T3" fmla="*/ 217 h 221"/>
              <a:gd name="T4" fmla="*/ 67 w 118"/>
              <a:gd name="T5" fmla="*/ 221 h 221"/>
              <a:gd name="T6" fmla="*/ 49 w 118"/>
              <a:gd name="T7" fmla="*/ 218 h 221"/>
              <a:gd name="T8" fmla="*/ 35 w 118"/>
              <a:gd name="T9" fmla="*/ 211 h 221"/>
              <a:gd name="T10" fmla="*/ 25 w 118"/>
              <a:gd name="T11" fmla="*/ 197 h 221"/>
              <a:gd name="T12" fmla="*/ 21 w 118"/>
              <a:gd name="T13" fmla="*/ 177 h 221"/>
              <a:gd name="T14" fmla="*/ 21 w 118"/>
              <a:gd name="T15" fmla="*/ 90 h 221"/>
              <a:gd name="T16" fmla="*/ 0 w 118"/>
              <a:gd name="T17" fmla="*/ 90 h 221"/>
              <a:gd name="T18" fmla="*/ 0 w 118"/>
              <a:gd name="T19" fmla="*/ 52 h 221"/>
              <a:gd name="T20" fmla="*/ 21 w 118"/>
              <a:gd name="T21" fmla="*/ 52 h 221"/>
              <a:gd name="T22" fmla="*/ 21 w 118"/>
              <a:gd name="T23" fmla="*/ 0 h 221"/>
              <a:gd name="T24" fmla="*/ 72 w 118"/>
              <a:gd name="T25" fmla="*/ 0 h 221"/>
              <a:gd name="T26" fmla="*/ 72 w 118"/>
              <a:gd name="T27" fmla="*/ 52 h 221"/>
              <a:gd name="T28" fmla="*/ 105 w 118"/>
              <a:gd name="T29" fmla="*/ 52 h 221"/>
              <a:gd name="T30" fmla="*/ 105 w 118"/>
              <a:gd name="T31" fmla="*/ 90 h 221"/>
              <a:gd name="T32" fmla="*/ 72 w 118"/>
              <a:gd name="T33" fmla="*/ 90 h 221"/>
              <a:gd name="T34" fmla="*/ 72 w 118"/>
              <a:gd name="T35" fmla="*/ 159 h 221"/>
              <a:gd name="T36" fmla="*/ 76 w 118"/>
              <a:gd name="T37" fmla="*/ 171 h 221"/>
              <a:gd name="T38" fmla="*/ 86 w 118"/>
              <a:gd name="T39" fmla="*/ 175 h 221"/>
              <a:gd name="T40" fmla="*/ 98 w 118"/>
              <a:gd name="T41" fmla="*/ 173 h 221"/>
              <a:gd name="T42" fmla="*/ 108 w 118"/>
              <a:gd name="T43" fmla="*/ 169 h 221"/>
              <a:gd name="T44" fmla="*/ 118 w 118"/>
              <a:gd name="T45" fmla="*/ 209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18" h="221">
                <a:moveTo>
                  <a:pt x="118" y="209"/>
                </a:moveTo>
                <a:cubicBezTo>
                  <a:pt x="111" y="212"/>
                  <a:pt x="103" y="214"/>
                  <a:pt x="94" y="217"/>
                </a:cubicBezTo>
                <a:cubicBezTo>
                  <a:pt x="85" y="219"/>
                  <a:pt x="76" y="221"/>
                  <a:pt x="67" y="221"/>
                </a:cubicBezTo>
                <a:cubicBezTo>
                  <a:pt x="61" y="221"/>
                  <a:pt x="55" y="220"/>
                  <a:pt x="49" y="218"/>
                </a:cubicBezTo>
                <a:cubicBezTo>
                  <a:pt x="44" y="217"/>
                  <a:pt x="39" y="214"/>
                  <a:pt x="35" y="211"/>
                </a:cubicBezTo>
                <a:cubicBezTo>
                  <a:pt x="31" y="207"/>
                  <a:pt x="27" y="203"/>
                  <a:pt x="25" y="197"/>
                </a:cubicBezTo>
                <a:cubicBezTo>
                  <a:pt x="23" y="191"/>
                  <a:pt x="21" y="185"/>
                  <a:pt x="21" y="177"/>
                </a:cubicBezTo>
                <a:cubicBezTo>
                  <a:pt x="21" y="90"/>
                  <a:pt x="21" y="90"/>
                  <a:pt x="21" y="90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52"/>
                  <a:pt x="0" y="52"/>
                  <a:pt x="0" y="52"/>
                </a:cubicBezTo>
                <a:cubicBezTo>
                  <a:pt x="21" y="52"/>
                  <a:pt x="21" y="52"/>
                  <a:pt x="21" y="52"/>
                </a:cubicBezTo>
                <a:cubicBezTo>
                  <a:pt x="21" y="0"/>
                  <a:pt x="21" y="0"/>
                  <a:pt x="21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2" y="52"/>
                  <a:pt x="72" y="52"/>
                  <a:pt x="72" y="52"/>
                </a:cubicBezTo>
                <a:cubicBezTo>
                  <a:pt x="105" y="52"/>
                  <a:pt x="105" y="52"/>
                  <a:pt x="105" y="52"/>
                </a:cubicBezTo>
                <a:cubicBezTo>
                  <a:pt x="105" y="90"/>
                  <a:pt x="105" y="90"/>
                  <a:pt x="105" y="90"/>
                </a:cubicBezTo>
                <a:cubicBezTo>
                  <a:pt x="72" y="90"/>
                  <a:pt x="72" y="90"/>
                  <a:pt x="72" y="90"/>
                </a:cubicBezTo>
                <a:cubicBezTo>
                  <a:pt x="72" y="159"/>
                  <a:pt x="72" y="159"/>
                  <a:pt x="72" y="159"/>
                </a:cubicBezTo>
                <a:cubicBezTo>
                  <a:pt x="72" y="165"/>
                  <a:pt x="73" y="169"/>
                  <a:pt x="76" y="171"/>
                </a:cubicBezTo>
                <a:cubicBezTo>
                  <a:pt x="78" y="174"/>
                  <a:pt x="82" y="175"/>
                  <a:pt x="86" y="175"/>
                </a:cubicBezTo>
                <a:cubicBezTo>
                  <a:pt x="90" y="175"/>
                  <a:pt x="94" y="174"/>
                  <a:pt x="98" y="173"/>
                </a:cubicBezTo>
                <a:cubicBezTo>
                  <a:pt x="102" y="172"/>
                  <a:pt x="105" y="170"/>
                  <a:pt x="108" y="169"/>
                </a:cubicBezTo>
                <a:cubicBezTo>
                  <a:pt x="118" y="209"/>
                  <a:pt x="118" y="209"/>
                  <a:pt x="118" y="209"/>
                </a:cubicBezTo>
                <a:close/>
              </a:path>
            </a:pathLst>
          </a:custGeom>
          <a:solidFill>
            <a:srgbClr val="58507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64"/>
          <p:cNvSpPr>
            <a:spLocks/>
          </p:cNvSpPr>
          <p:nvPr/>
        </p:nvSpPr>
        <p:spPr bwMode="auto">
          <a:xfrm>
            <a:off x="6420202" y="3378651"/>
            <a:ext cx="54437" cy="141195"/>
          </a:xfrm>
          <a:custGeom>
            <a:avLst/>
            <a:gdLst>
              <a:gd name="T0" fmla="*/ 0 w 89"/>
              <a:gd name="T1" fmla="*/ 0 h 232"/>
              <a:gd name="T2" fmla="*/ 50 w 89"/>
              <a:gd name="T3" fmla="*/ 0 h 232"/>
              <a:gd name="T4" fmla="*/ 50 w 89"/>
              <a:gd name="T5" fmla="*/ 171 h 232"/>
              <a:gd name="T6" fmla="*/ 66 w 89"/>
              <a:gd name="T7" fmla="*/ 190 h 232"/>
              <a:gd name="T8" fmla="*/ 74 w 89"/>
              <a:gd name="T9" fmla="*/ 188 h 232"/>
              <a:gd name="T10" fmla="*/ 83 w 89"/>
              <a:gd name="T11" fmla="*/ 185 h 232"/>
              <a:gd name="T12" fmla="*/ 89 w 89"/>
              <a:gd name="T13" fmla="*/ 223 h 232"/>
              <a:gd name="T14" fmla="*/ 68 w 89"/>
              <a:gd name="T15" fmla="*/ 230 h 232"/>
              <a:gd name="T16" fmla="*/ 45 w 89"/>
              <a:gd name="T17" fmla="*/ 232 h 232"/>
              <a:gd name="T18" fmla="*/ 11 w 89"/>
              <a:gd name="T19" fmla="*/ 221 h 232"/>
              <a:gd name="T20" fmla="*/ 0 w 89"/>
              <a:gd name="T21" fmla="*/ 188 h 232"/>
              <a:gd name="T22" fmla="*/ 0 w 89"/>
              <a:gd name="T23" fmla="*/ 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9" h="232">
                <a:moveTo>
                  <a:pt x="0" y="0"/>
                </a:moveTo>
                <a:cubicBezTo>
                  <a:pt x="50" y="0"/>
                  <a:pt x="50" y="0"/>
                  <a:pt x="50" y="0"/>
                </a:cubicBezTo>
                <a:cubicBezTo>
                  <a:pt x="50" y="171"/>
                  <a:pt x="50" y="171"/>
                  <a:pt x="50" y="171"/>
                </a:cubicBezTo>
                <a:cubicBezTo>
                  <a:pt x="50" y="183"/>
                  <a:pt x="55" y="190"/>
                  <a:pt x="66" y="190"/>
                </a:cubicBezTo>
                <a:cubicBezTo>
                  <a:pt x="69" y="190"/>
                  <a:pt x="71" y="189"/>
                  <a:pt x="74" y="188"/>
                </a:cubicBezTo>
                <a:cubicBezTo>
                  <a:pt x="77" y="188"/>
                  <a:pt x="80" y="187"/>
                  <a:pt x="83" y="185"/>
                </a:cubicBezTo>
                <a:cubicBezTo>
                  <a:pt x="89" y="223"/>
                  <a:pt x="89" y="223"/>
                  <a:pt x="89" y="223"/>
                </a:cubicBezTo>
                <a:cubicBezTo>
                  <a:pt x="83" y="226"/>
                  <a:pt x="76" y="228"/>
                  <a:pt x="68" y="230"/>
                </a:cubicBezTo>
                <a:cubicBezTo>
                  <a:pt x="59" y="231"/>
                  <a:pt x="52" y="232"/>
                  <a:pt x="45" y="232"/>
                </a:cubicBezTo>
                <a:cubicBezTo>
                  <a:pt x="30" y="232"/>
                  <a:pt x="19" y="229"/>
                  <a:pt x="11" y="221"/>
                </a:cubicBezTo>
                <a:cubicBezTo>
                  <a:pt x="4" y="213"/>
                  <a:pt x="0" y="203"/>
                  <a:pt x="0" y="188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58507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65"/>
          <p:cNvSpPr>
            <a:spLocks noEditPoints="1"/>
          </p:cNvSpPr>
          <p:nvPr/>
        </p:nvSpPr>
        <p:spPr bwMode="auto">
          <a:xfrm>
            <a:off x="6478041" y="3416077"/>
            <a:ext cx="107172" cy="103770"/>
          </a:xfrm>
          <a:custGeom>
            <a:avLst/>
            <a:gdLst>
              <a:gd name="T0" fmla="*/ 89 w 177"/>
              <a:gd name="T1" fmla="*/ 172 h 172"/>
              <a:gd name="T2" fmla="*/ 51 w 177"/>
              <a:gd name="T3" fmla="*/ 165 h 172"/>
              <a:gd name="T4" fmla="*/ 23 w 177"/>
              <a:gd name="T5" fmla="*/ 146 h 172"/>
              <a:gd name="T6" fmla="*/ 6 w 177"/>
              <a:gd name="T7" fmla="*/ 120 h 172"/>
              <a:gd name="T8" fmla="*/ 0 w 177"/>
              <a:gd name="T9" fmla="*/ 88 h 172"/>
              <a:gd name="T10" fmla="*/ 6 w 177"/>
              <a:gd name="T11" fmla="*/ 54 h 172"/>
              <a:gd name="T12" fmla="*/ 23 w 177"/>
              <a:gd name="T13" fmla="*/ 26 h 172"/>
              <a:gd name="T14" fmla="*/ 51 w 177"/>
              <a:gd name="T15" fmla="*/ 7 h 172"/>
              <a:gd name="T16" fmla="*/ 89 w 177"/>
              <a:gd name="T17" fmla="*/ 0 h 172"/>
              <a:gd name="T18" fmla="*/ 126 w 177"/>
              <a:gd name="T19" fmla="*/ 7 h 172"/>
              <a:gd name="T20" fmla="*/ 154 w 177"/>
              <a:gd name="T21" fmla="*/ 26 h 172"/>
              <a:gd name="T22" fmla="*/ 171 w 177"/>
              <a:gd name="T23" fmla="*/ 53 h 172"/>
              <a:gd name="T24" fmla="*/ 177 w 177"/>
              <a:gd name="T25" fmla="*/ 85 h 172"/>
              <a:gd name="T26" fmla="*/ 176 w 177"/>
              <a:gd name="T27" fmla="*/ 94 h 172"/>
              <a:gd name="T28" fmla="*/ 175 w 177"/>
              <a:gd name="T29" fmla="*/ 102 h 172"/>
              <a:gd name="T30" fmla="*/ 53 w 177"/>
              <a:gd name="T31" fmla="*/ 102 h 172"/>
              <a:gd name="T32" fmla="*/ 65 w 177"/>
              <a:gd name="T33" fmla="*/ 127 h 172"/>
              <a:gd name="T34" fmla="*/ 90 w 177"/>
              <a:gd name="T35" fmla="*/ 135 h 172"/>
              <a:gd name="T36" fmla="*/ 111 w 177"/>
              <a:gd name="T37" fmla="*/ 130 h 172"/>
              <a:gd name="T38" fmla="*/ 125 w 177"/>
              <a:gd name="T39" fmla="*/ 116 h 172"/>
              <a:gd name="T40" fmla="*/ 168 w 177"/>
              <a:gd name="T41" fmla="*/ 128 h 172"/>
              <a:gd name="T42" fmla="*/ 138 w 177"/>
              <a:gd name="T43" fmla="*/ 159 h 172"/>
              <a:gd name="T44" fmla="*/ 89 w 177"/>
              <a:gd name="T45" fmla="*/ 172 h 172"/>
              <a:gd name="T46" fmla="*/ 123 w 177"/>
              <a:gd name="T47" fmla="*/ 70 h 172"/>
              <a:gd name="T48" fmla="*/ 112 w 177"/>
              <a:gd name="T49" fmla="*/ 46 h 172"/>
              <a:gd name="T50" fmla="*/ 88 w 177"/>
              <a:gd name="T51" fmla="*/ 36 h 172"/>
              <a:gd name="T52" fmla="*/ 64 w 177"/>
              <a:gd name="T53" fmla="*/ 46 h 172"/>
              <a:gd name="T54" fmla="*/ 52 w 177"/>
              <a:gd name="T55" fmla="*/ 70 h 172"/>
              <a:gd name="T56" fmla="*/ 123 w 177"/>
              <a:gd name="T57" fmla="*/ 7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77" h="172">
                <a:moveTo>
                  <a:pt x="89" y="172"/>
                </a:moveTo>
                <a:cubicBezTo>
                  <a:pt x="75" y="172"/>
                  <a:pt x="62" y="169"/>
                  <a:pt x="51" y="165"/>
                </a:cubicBezTo>
                <a:cubicBezTo>
                  <a:pt x="40" y="160"/>
                  <a:pt x="31" y="154"/>
                  <a:pt x="23" y="146"/>
                </a:cubicBezTo>
                <a:cubicBezTo>
                  <a:pt x="16" y="139"/>
                  <a:pt x="10" y="130"/>
                  <a:pt x="6" y="120"/>
                </a:cubicBezTo>
                <a:cubicBezTo>
                  <a:pt x="2" y="109"/>
                  <a:pt x="0" y="99"/>
                  <a:pt x="0" y="88"/>
                </a:cubicBezTo>
                <a:cubicBezTo>
                  <a:pt x="0" y="76"/>
                  <a:pt x="2" y="64"/>
                  <a:pt x="6" y="54"/>
                </a:cubicBezTo>
                <a:cubicBezTo>
                  <a:pt x="10" y="43"/>
                  <a:pt x="16" y="34"/>
                  <a:pt x="23" y="26"/>
                </a:cubicBezTo>
                <a:cubicBezTo>
                  <a:pt x="31" y="18"/>
                  <a:pt x="40" y="12"/>
                  <a:pt x="51" y="7"/>
                </a:cubicBezTo>
                <a:cubicBezTo>
                  <a:pt x="62" y="3"/>
                  <a:pt x="74" y="0"/>
                  <a:pt x="89" y="0"/>
                </a:cubicBezTo>
                <a:cubicBezTo>
                  <a:pt x="103" y="0"/>
                  <a:pt x="115" y="3"/>
                  <a:pt x="126" y="7"/>
                </a:cubicBezTo>
                <a:cubicBezTo>
                  <a:pt x="137" y="12"/>
                  <a:pt x="146" y="18"/>
                  <a:pt x="154" y="26"/>
                </a:cubicBezTo>
                <a:cubicBezTo>
                  <a:pt x="161" y="34"/>
                  <a:pt x="167" y="43"/>
                  <a:pt x="171" y="53"/>
                </a:cubicBezTo>
                <a:cubicBezTo>
                  <a:pt x="175" y="63"/>
                  <a:pt x="177" y="74"/>
                  <a:pt x="177" y="85"/>
                </a:cubicBezTo>
                <a:cubicBezTo>
                  <a:pt x="177" y="88"/>
                  <a:pt x="176" y="91"/>
                  <a:pt x="176" y="94"/>
                </a:cubicBezTo>
                <a:cubicBezTo>
                  <a:pt x="176" y="97"/>
                  <a:pt x="176" y="99"/>
                  <a:pt x="175" y="102"/>
                </a:cubicBezTo>
                <a:cubicBezTo>
                  <a:pt x="53" y="102"/>
                  <a:pt x="53" y="102"/>
                  <a:pt x="53" y="102"/>
                </a:cubicBezTo>
                <a:cubicBezTo>
                  <a:pt x="54" y="113"/>
                  <a:pt x="58" y="121"/>
                  <a:pt x="65" y="127"/>
                </a:cubicBezTo>
                <a:cubicBezTo>
                  <a:pt x="73" y="133"/>
                  <a:pt x="81" y="135"/>
                  <a:pt x="90" y="135"/>
                </a:cubicBezTo>
                <a:cubicBezTo>
                  <a:pt x="97" y="135"/>
                  <a:pt x="104" y="134"/>
                  <a:pt x="111" y="130"/>
                </a:cubicBezTo>
                <a:cubicBezTo>
                  <a:pt x="118" y="127"/>
                  <a:pt x="123" y="122"/>
                  <a:pt x="125" y="116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61" y="141"/>
                  <a:pt x="151" y="151"/>
                  <a:pt x="138" y="159"/>
                </a:cubicBezTo>
                <a:cubicBezTo>
                  <a:pt x="124" y="168"/>
                  <a:pt x="108" y="172"/>
                  <a:pt x="89" y="172"/>
                </a:cubicBezTo>
                <a:close/>
                <a:moveTo>
                  <a:pt x="123" y="70"/>
                </a:moveTo>
                <a:cubicBezTo>
                  <a:pt x="122" y="60"/>
                  <a:pt x="119" y="52"/>
                  <a:pt x="112" y="46"/>
                </a:cubicBezTo>
                <a:cubicBezTo>
                  <a:pt x="106" y="39"/>
                  <a:pt x="97" y="36"/>
                  <a:pt x="88" y="36"/>
                </a:cubicBezTo>
                <a:cubicBezTo>
                  <a:pt x="78" y="36"/>
                  <a:pt x="70" y="40"/>
                  <a:pt x="64" y="46"/>
                </a:cubicBezTo>
                <a:cubicBezTo>
                  <a:pt x="57" y="52"/>
                  <a:pt x="53" y="60"/>
                  <a:pt x="52" y="70"/>
                </a:cubicBezTo>
                <a:cubicBezTo>
                  <a:pt x="123" y="70"/>
                  <a:pt x="123" y="70"/>
                  <a:pt x="123" y="70"/>
                </a:cubicBezTo>
                <a:close/>
              </a:path>
            </a:pathLst>
          </a:custGeom>
          <a:solidFill>
            <a:srgbClr val="58507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1012058" y="2184592"/>
            <a:ext cx="2850774" cy="728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r>
              <a:rPr lang="en-US" altLang="zh-CN" sz="1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COPY PASTE FONTS. CHOOSE THE ONLY OPTION TO RETAIN TEXT. COPY PASTE FONTS. CHOOSE THE ONLY OPTION TO RETAIN TEXT.</a:t>
            </a:r>
          </a:p>
          <a:p>
            <a:endParaRPr lang="en-US" altLang="zh-CN" sz="1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2" name="išļîďè"/>
          <p:cNvSpPr txBox="1"/>
          <p:nvPr/>
        </p:nvSpPr>
        <p:spPr bwMode="auto">
          <a:xfrm>
            <a:off x="997208" y="1924458"/>
            <a:ext cx="2854949" cy="356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TEXT HERE</a:t>
            </a:r>
            <a:endParaRPr lang="en-US" altLang="zh-CN" sz="16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763942" y="2018783"/>
            <a:ext cx="191148" cy="168306"/>
          </a:xfrm>
          <a:prstGeom prst="ellipse">
            <a:avLst/>
          </a:prstGeom>
          <a:solidFill>
            <a:srgbClr val="14907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1012058" y="5054277"/>
            <a:ext cx="2850774" cy="728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r>
              <a:rPr lang="en-US" altLang="zh-CN" sz="1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COPY PASTE FONTS. CHOOSE THE ONLY OPTION TO RETAIN TEXT. COPY PASTE FONTS. CHOOSE THE ONLY OPTION TO RETAIN TEXT.</a:t>
            </a:r>
          </a:p>
          <a:p>
            <a:endParaRPr lang="en-US" altLang="zh-CN" sz="1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5" name="išļîďè"/>
          <p:cNvSpPr txBox="1"/>
          <p:nvPr/>
        </p:nvSpPr>
        <p:spPr bwMode="auto">
          <a:xfrm>
            <a:off x="997208" y="4794143"/>
            <a:ext cx="2854949" cy="356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TEXT HERE</a:t>
            </a:r>
            <a:endParaRPr lang="en-US" altLang="zh-CN" sz="16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763942" y="4888468"/>
            <a:ext cx="191148" cy="168306"/>
          </a:xfrm>
          <a:prstGeom prst="ellipse">
            <a:avLst/>
          </a:prstGeom>
          <a:solidFill>
            <a:srgbClr val="14907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8694202" y="2184592"/>
            <a:ext cx="2850774" cy="728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r>
              <a:rPr lang="en-US" altLang="zh-CN" sz="1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COPY PASTE FONTS. CHOOSE THE ONLY OPTION TO RETAIN TEXT. COPY PASTE FONTS. CHOOSE THE ONLY OPTION TO RETAIN TEXT.</a:t>
            </a:r>
          </a:p>
          <a:p>
            <a:endParaRPr lang="en-US" altLang="zh-CN" sz="1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8" name="išļîďè"/>
          <p:cNvSpPr txBox="1"/>
          <p:nvPr/>
        </p:nvSpPr>
        <p:spPr bwMode="auto">
          <a:xfrm>
            <a:off x="8679352" y="1924458"/>
            <a:ext cx="2854949" cy="356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TEXT HERE</a:t>
            </a:r>
            <a:endParaRPr lang="en-US" altLang="zh-CN" sz="16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8446086" y="2018783"/>
            <a:ext cx="191148" cy="168306"/>
          </a:xfrm>
          <a:prstGeom prst="ellipse">
            <a:avLst/>
          </a:prstGeom>
          <a:solidFill>
            <a:srgbClr val="14907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iSḻïḍê">
            <a:extLst>
              <a:ext uri="{FF2B5EF4-FFF2-40B4-BE49-F238E27FC236}">
                <a16:creationId xmlns="" xmlns:a16="http://schemas.microsoft.com/office/drawing/2014/main" id="{131DDF0E-5F64-47F1-B5E5-2015667C69F5}"/>
              </a:ext>
            </a:extLst>
          </p:cNvPr>
          <p:cNvSpPr/>
          <p:nvPr/>
        </p:nvSpPr>
        <p:spPr bwMode="auto">
          <a:xfrm>
            <a:off x="8694202" y="5054277"/>
            <a:ext cx="2850774" cy="728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r>
              <a:rPr lang="en-US" altLang="zh-CN" sz="1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COPY PASTE FONTS. CHOOSE THE ONLY OPTION TO RETAIN TEXT. COPY PASTE FONTS. CHOOSE THE ONLY OPTION TO RETAIN TEXT.</a:t>
            </a:r>
          </a:p>
          <a:p>
            <a:endParaRPr lang="en-US" altLang="zh-CN" sz="1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1" name="išļîďè"/>
          <p:cNvSpPr txBox="1"/>
          <p:nvPr/>
        </p:nvSpPr>
        <p:spPr bwMode="auto">
          <a:xfrm>
            <a:off x="8679352" y="4794143"/>
            <a:ext cx="2854949" cy="356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TEXT HERE</a:t>
            </a:r>
            <a:endParaRPr lang="en-US" altLang="zh-CN" sz="16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8446086" y="4888468"/>
            <a:ext cx="191148" cy="168306"/>
          </a:xfrm>
          <a:prstGeom prst="ellipse">
            <a:avLst/>
          </a:prstGeom>
          <a:solidFill>
            <a:srgbClr val="14907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909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叶子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0" y="0"/>
            <a:ext cx="1288507" cy="1320437"/>
          </a:xfrm>
          <a:prstGeom prst="rect">
            <a:avLst/>
          </a:prstGeom>
        </p:spPr>
      </p:pic>
      <p:pic>
        <p:nvPicPr>
          <p:cNvPr id="5" name="图片 4" descr="花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10892413" y="4900771"/>
            <a:ext cx="1500896" cy="208157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 rot="2963407">
            <a:off x="1972043" y="2600050"/>
            <a:ext cx="891165" cy="856481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 rot="2963407">
            <a:off x="4482610" y="2582685"/>
            <a:ext cx="891165" cy="856481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 rot="2963407">
            <a:off x="7271099" y="2582685"/>
            <a:ext cx="891165" cy="856481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 rot="2963407">
            <a:off x="9831696" y="2600051"/>
            <a:ext cx="891165" cy="856481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1282840" y="4076729"/>
            <a:ext cx="212187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rgbClr val="5E7B5D"/>
                </a:solidFill>
                <a:latin typeface="+mj-lt"/>
                <a:ea typeface="幼圆" panose="02010509060101010101" pitchFamily="49" charset="-122"/>
              </a:rPr>
              <a:t>LOREM IPSUM DOLOR SIT AMET, CONSECTETUR ADIPISICING ELIT</a:t>
            </a:r>
            <a:endParaRPr lang="zh-CN" altLang="en-US" sz="1100" dirty="0">
              <a:solidFill>
                <a:srgbClr val="5E7B5D"/>
              </a:solidFill>
              <a:latin typeface="+mj-lt"/>
              <a:ea typeface="幼圆" panose="020105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125378" y="3688711"/>
            <a:ext cx="25308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5E7B5D"/>
                </a:solidFill>
                <a:latin typeface="+mj-ea"/>
                <a:ea typeface="+mj-ea"/>
              </a:rPr>
              <a:t>LOREM IPSUM 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969292" y="4076729"/>
            <a:ext cx="212187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rgbClr val="5E7B5D"/>
                </a:solidFill>
                <a:latin typeface="+mj-lt"/>
                <a:ea typeface="幼圆" panose="02010509060101010101" pitchFamily="49" charset="-122"/>
              </a:rPr>
              <a:t>LOREM IPSUM DOLOR SIT AMET, CONSECTETUR ADIPISICING ELIT</a:t>
            </a:r>
            <a:endParaRPr lang="zh-CN" altLang="en-US" sz="1100" dirty="0">
              <a:solidFill>
                <a:srgbClr val="5E7B5D"/>
              </a:solidFill>
              <a:latin typeface="+mj-lt"/>
              <a:ea typeface="幼圆" panose="020105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811830" y="3688711"/>
            <a:ext cx="25308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5E7B5D"/>
                </a:solidFill>
                <a:latin typeface="+mj-ea"/>
                <a:ea typeface="+mj-ea"/>
              </a:rPr>
              <a:t>LOREM IPSUM 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655744" y="4076729"/>
            <a:ext cx="212187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rgbClr val="5E7B5D"/>
                </a:solidFill>
                <a:latin typeface="+mj-lt"/>
                <a:ea typeface="幼圆" panose="02010509060101010101" pitchFamily="49" charset="-122"/>
              </a:rPr>
              <a:t>LOREM IPSUM DOLOR SIT AMET, CONSECTETUR ADIPISICING ELIT</a:t>
            </a:r>
            <a:endParaRPr lang="zh-CN" altLang="en-US" sz="1100" dirty="0">
              <a:solidFill>
                <a:srgbClr val="5E7B5D"/>
              </a:solidFill>
              <a:latin typeface="+mj-lt"/>
              <a:ea typeface="幼圆" panose="020105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498282" y="3688711"/>
            <a:ext cx="25308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5E7B5D"/>
                </a:solidFill>
                <a:latin typeface="+mj-ea"/>
                <a:ea typeface="+mj-ea"/>
              </a:rPr>
              <a:t>LOREM IPSUM 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9342196" y="4076729"/>
            <a:ext cx="212187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rgbClr val="5E7B5D"/>
                </a:solidFill>
                <a:latin typeface="+mj-lt"/>
                <a:ea typeface="幼圆" panose="02010509060101010101" pitchFamily="49" charset="-122"/>
              </a:rPr>
              <a:t>LOREM IPSUM DOLOR SIT AMET, CONSECTETUR ADIPISICING ELIT</a:t>
            </a:r>
            <a:endParaRPr lang="zh-CN" altLang="en-US" sz="1100" dirty="0">
              <a:solidFill>
                <a:srgbClr val="5E7B5D"/>
              </a:solidFill>
              <a:latin typeface="+mj-lt"/>
              <a:ea typeface="幼圆" panose="020105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9184734" y="3688711"/>
            <a:ext cx="25308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5E7B5D"/>
                </a:solidFill>
                <a:latin typeface="+mj-ea"/>
                <a:ea typeface="+mj-ea"/>
              </a:rPr>
              <a:t>LOREM IPSUM 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50" name="TextBox 59"/>
          <p:cNvSpPr txBox="1">
            <a:spLocks noChangeArrowheads="1"/>
          </p:cNvSpPr>
          <p:nvPr/>
        </p:nvSpPr>
        <p:spPr bwMode="auto">
          <a:xfrm>
            <a:off x="379483" y="412647"/>
            <a:ext cx="1690477" cy="1089487"/>
          </a:xfrm>
          <a:prstGeom prst="rect">
            <a:avLst/>
          </a:prstGeom>
          <a:noFill/>
          <a:ln>
            <a:noFill/>
          </a:ln>
        </p:spPr>
        <p:txBody>
          <a:bodyPr wrap="square" lIns="91400" tIns="45699" rIns="91400" bIns="4569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3765">
              <a:lnSpc>
                <a:spcPct val="120000"/>
              </a:lnSpc>
              <a:defRPr/>
            </a:pPr>
            <a:r>
              <a:rPr lang="zh-CN" altLang="en-US" sz="5400" b="1" kern="0" dirty="0">
                <a:solidFill>
                  <a:srgbClr val="5E7B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endParaRPr lang="en-US" altLang="zh-CN" sz="5400" b="1" kern="0" dirty="0">
              <a:solidFill>
                <a:srgbClr val="5E7B5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60072" y="1268673"/>
            <a:ext cx="1426994" cy="3965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3765">
              <a:lnSpc>
                <a:spcPct val="120000"/>
              </a:lnSpc>
              <a:defRPr/>
            </a:pPr>
            <a:r>
              <a:rPr lang="en-US" altLang="zh-CN" kern="0" dirty="0" smtClean="0">
                <a:solidFill>
                  <a:srgbClr val="5E7B5D"/>
                </a:solidFill>
                <a:latin typeface="微软雅黑" panose="020B0503020204020204" pitchFamily="34" charset="-122"/>
              </a:rPr>
              <a:t>CONTENTS</a:t>
            </a:r>
            <a:endParaRPr lang="en-US" altLang="ko-KR" kern="0" dirty="0">
              <a:solidFill>
                <a:srgbClr val="5E7B5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6797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A_椭圆 1"/>
          <p:cNvSpPr/>
          <p:nvPr>
            <p:custDataLst>
              <p:tags r:id="rId1"/>
            </p:custDataLst>
          </p:nvPr>
        </p:nvSpPr>
        <p:spPr>
          <a:xfrm>
            <a:off x="2731368" y="4567596"/>
            <a:ext cx="466726" cy="466726"/>
          </a:xfrm>
          <a:prstGeom prst="ellipse">
            <a:avLst/>
          </a:prstGeom>
          <a:solidFill>
            <a:srgbClr val="75CB80"/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微软雅黑" panose="020B0503020204020204" charset="-122"/>
            </a:endParaRPr>
          </a:p>
        </p:txBody>
      </p:sp>
      <p:cxnSp>
        <p:nvCxnSpPr>
          <p:cNvPr id="34" name="PA_StraightArrowConnector 3"/>
          <p:cNvCxnSpPr/>
          <p:nvPr>
            <p:custDataLst>
              <p:tags r:id="rId2"/>
            </p:custDataLst>
          </p:nvPr>
        </p:nvCxnSpPr>
        <p:spPr>
          <a:xfrm>
            <a:off x="2964731" y="4669813"/>
            <a:ext cx="0" cy="262292"/>
          </a:xfrm>
          <a:prstGeom prst="straightConnector1">
            <a:avLst/>
          </a:prstGeom>
          <a:ln w="28575">
            <a:solidFill>
              <a:srgbClr val="FFFF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474702" y="990809"/>
            <a:ext cx="2521627" cy="4829175"/>
          </a:xfrm>
          <a:prstGeom prst="rect">
            <a:avLst/>
          </a:prstGeom>
          <a:noFill/>
          <a:ln w="57150">
            <a:solidFill>
              <a:srgbClr val="5E7B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292374" y="2151433"/>
            <a:ext cx="7253560" cy="2313946"/>
          </a:xfrm>
          <a:prstGeom prst="rect">
            <a:avLst/>
          </a:prstGeom>
          <a:solidFill>
            <a:srgbClr val="5E7B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637770" y="2522154"/>
            <a:ext cx="60626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+mj-ea"/>
                <a:ea typeface="+mj-ea"/>
              </a:rPr>
              <a:t>小清新通用</a:t>
            </a:r>
            <a:r>
              <a:rPr lang="en-US" altLang="zh-CN" sz="4800" b="1" dirty="0" smtClean="0">
                <a:solidFill>
                  <a:schemeClr val="bg1"/>
                </a:solidFill>
                <a:latin typeface="+mj-ea"/>
                <a:ea typeface="+mj-ea"/>
              </a:rPr>
              <a:t>PPT</a:t>
            </a:r>
            <a:r>
              <a:rPr lang="zh-CN" altLang="en-US" sz="4800" b="1" dirty="0" smtClean="0">
                <a:solidFill>
                  <a:schemeClr val="bg1"/>
                </a:solidFill>
                <a:latin typeface="+mj-ea"/>
                <a:ea typeface="+mj-ea"/>
              </a:rPr>
              <a:t>模板</a:t>
            </a:r>
            <a:endParaRPr lang="zh-CN" altLang="en-US" sz="4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755470" y="3612731"/>
            <a:ext cx="2588566" cy="495752"/>
            <a:chOff x="5885610" y="4438773"/>
            <a:chExt cx="3249344" cy="622301"/>
          </a:xfrm>
        </p:grpSpPr>
        <p:sp>
          <p:nvSpPr>
            <p:cNvPr id="18" name="椭圆 17"/>
            <p:cNvSpPr/>
            <p:nvPr/>
          </p:nvSpPr>
          <p:spPr>
            <a:xfrm>
              <a:off x="8512653" y="4438773"/>
              <a:ext cx="622301" cy="622301"/>
            </a:xfrm>
            <a:prstGeom prst="ellipse">
              <a:avLst/>
            </a:prstGeom>
            <a:solidFill>
              <a:srgbClr val="75CB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rgbClr val="8E6D48"/>
                </a:solidFill>
              </a:endParaRPr>
            </a:p>
          </p:txBody>
        </p:sp>
        <p:sp>
          <p:nvSpPr>
            <p:cNvPr id="19" name="Freeform 90"/>
            <p:cNvSpPr>
              <a:spLocks noEditPoints="1"/>
            </p:cNvSpPr>
            <p:nvPr/>
          </p:nvSpPr>
          <p:spPr bwMode="auto">
            <a:xfrm>
              <a:off x="8741097" y="4587691"/>
              <a:ext cx="203511" cy="325219"/>
            </a:xfrm>
            <a:custGeom>
              <a:avLst/>
              <a:gdLst>
                <a:gd name="T0" fmla="*/ 102 w 102"/>
                <a:gd name="T1" fmla="*/ 92 h 163"/>
                <a:gd name="T2" fmla="*/ 0 w 102"/>
                <a:gd name="T3" fmla="*/ 0 h 163"/>
                <a:gd name="T4" fmla="*/ 0 w 102"/>
                <a:gd name="T5" fmla="*/ 0 h 163"/>
                <a:gd name="T6" fmla="*/ 0 w 102"/>
                <a:gd name="T7" fmla="*/ 137 h 163"/>
                <a:gd name="T8" fmla="*/ 36 w 102"/>
                <a:gd name="T9" fmla="*/ 114 h 163"/>
                <a:gd name="T10" fmla="*/ 57 w 102"/>
                <a:gd name="T11" fmla="*/ 163 h 163"/>
                <a:gd name="T12" fmla="*/ 83 w 102"/>
                <a:gd name="T13" fmla="*/ 152 h 163"/>
                <a:gd name="T14" fmla="*/ 61 w 102"/>
                <a:gd name="T15" fmla="*/ 102 h 163"/>
                <a:gd name="T16" fmla="*/ 102 w 102"/>
                <a:gd name="T17" fmla="*/ 92 h 163"/>
                <a:gd name="T18" fmla="*/ 41 w 102"/>
                <a:gd name="T19" fmla="*/ 93 h 163"/>
                <a:gd name="T20" fmla="*/ 28 w 102"/>
                <a:gd name="T21" fmla="*/ 102 h 163"/>
                <a:gd name="T22" fmla="*/ 14 w 102"/>
                <a:gd name="T23" fmla="*/ 111 h 163"/>
                <a:gd name="T24" fmla="*/ 14 w 102"/>
                <a:gd name="T25" fmla="*/ 30 h 163"/>
                <a:gd name="T26" fmla="*/ 74 w 102"/>
                <a:gd name="T27" fmla="*/ 85 h 163"/>
                <a:gd name="T28" fmla="*/ 57 w 102"/>
                <a:gd name="T29" fmla="*/ 89 h 163"/>
                <a:gd name="T30" fmla="*/ 41 w 102"/>
                <a:gd name="T31" fmla="*/ 9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2" h="163">
                  <a:moveTo>
                    <a:pt x="102" y="9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37"/>
                  </a:lnTo>
                  <a:lnTo>
                    <a:pt x="36" y="114"/>
                  </a:lnTo>
                  <a:lnTo>
                    <a:pt x="57" y="163"/>
                  </a:lnTo>
                  <a:lnTo>
                    <a:pt x="83" y="152"/>
                  </a:lnTo>
                  <a:lnTo>
                    <a:pt x="61" y="102"/>
                  </a:lnTo>
                  <a:lnTo>
                    <a:pt x="102" y="92"/>
                  </a:lnTo>
                  <a:close/>
                  <a:moveTo>
                    <a:pt x="41" y="93"/>
                  </a:moveTo>
                  <a:lnTo>
                    <a:pt x="28" y="102"/>
                  </a:lnTo>
                  <a:lnTo>
                    <a:pt x="14" y="111"/>
                  </a:lnTo>
                  <a:lnTo>
                    <a:pt x="14" y="30"/>
                  </a:lnTo>
                  <a:lnTo>
                    <a:pt x="74" y="85"/>
                  </a:lnTo>
                  <a:lnTo>
                    <a:pt x="57" y="89"/>
                  </a:lnTo>
                  <a:lnTo>
                    <a:pt x="41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14924" tIns="57462" rIns="114924" bIns="57462" numCol="1" anchor="t" anchorCtr="0" compatLnSpc="1"/>
            <a:lstStyle/>
            <a:p>
              <a:endParaRPr lang="zh-CN" altLang="en-US" sz="1100">
                <a:solidFill>
                  <a:srgbClr val="8E6D48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6761291" y="4438773"/>
              <a:ext cx="622301" cy="622301"/>
            </a:xfrm>
            <a:prstGeom prst="ellipse">
              <a:avLst/>
            </a:prstGeom>
            <a:solidFill>
              <a:srgbClr val="75CB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rgbClr val="8E6D48"/>
                </a:solidFill>
              </a:endParaRPr>
            </a:p>
          </p:txBody>
        </p:sp>
        <p:sp>
          <p:nvSpPr>
            <p:cNvPr id="22" name="Freeform 98"/>
            <p:cNvSpPr>
              <a:spLocks noEditPoints="1"/>
            </p:cNvSpPr>
            <p:nvPr/>
          </p:nvSpPr>
          <p:spPr bwMode="auto">
            <a:xfrm>
              <a:off x="6909831" y="4612254"/>
              <a:ext cx="325219" cy="275338"/>
            </a:xfrm>
            <a:custGeom>
              <a:avLst/>
              <a:gdLst>
                <a:gd name="T0" fmla="*/ 262 w 288"/>
                <a:gd name="T1" fmla="*/ 36 h 244"/>
                <a:gd name="T2" fmla="*/ 262 w 288"/>
                <a:gd name="T3" fmla="*/ 0 h 244"/>
                <a:gd name="T4" fmla="*/ 144 w 288"/>
                <a:gd name="T5" fmla="*/ 35 h 244"/>
                <a:gd name="T6" fmla="*/ 26 w 288"/>
                <a:gd name="T7" fmla="*/ 0 h 244"/>
                <a:gd name="T8" fmla="*/ 26 w 288"/>
                <a:gd name="T9" fmla="*/ 36 h 244"/>
                <a:gd name="T10" fmla="*/ 0 w 288"/>
                <a:gd name="T11" fmla="*/ 35 h 244"/>
                <a:gd name="T12" fmla="*/ 0 w 288"/>
                <a:gd name="T13" fmla="*/ 219 h 244"/>
                <a:gd name="T14" fmla="*/ 119 w 288"/>
                <a:gd name="T15" fmla="*/ 231 h 244"/>
                <a:gd name="T16" fmla="*/ 144 w 288"/>
                <a:gd name="T17" fmla="*/ 244 h 244"/>
                <a:gd name="T18" fmla="*/ 169 w 288"/>
                <a:gd name="T19" fmla="*/ 231 h 244"/>
                <a:gd name="T20" fmla="*/ 288 w 288"/>
                <a:gd name="T21" fmla="*/ 219 h 244"/>
                <a:gd name="T22" fmla="*/ 288 w 288"/>
                <a:gd name="T23" fmla="*/ 35 h 244"/>
                <a:gd name="T24" fmla="*/ 262 w 288"/>
                <a:gd name="T25" fmla="*/ 36 h 244"/>
                <a:gd name="T26" fmla="*/ 39 w 288"/>
                <a:gd name="T27" fmla="*/ 13 h 244"/>
                <a:gd name="T28" fmla="*/ 132 w 288"/>
                <a:gd name="T29" fmla="*/ 41 h 244"/>
                <a:gd name="T30" fmla="*/ 135 w 288"/>
                <a:gd name="T31" fmla="*/ 48 h 244"/>
                <a:gd name="T32" fmla="*/ 135 w 288"/>
                <a:gd name="T33" fmla="*/ 207 h 244"/>
                <a:gd name="T34" fmla="*/ 40 w 288"/>
                <a:gd name="T35" fmla="*/ 188 h 244"/>
                <a:gd name="T36" fmla="*/ 39 w 288"/>
                <a:gd name="T37" fmla="*/ 188 h 244"/>
                <a:gd name="T38" fmla="*/ 39 w 288"/>
                <a:gd name="T39" fmla="*/ 13 h 244"/>
                <a:gd name="T40" fmla="*/ 248 w 288"/>
                <a:gd name="T41" fmla="*/ 13 h 244"/>
                <a:gd name="T42" fmla="*/ 248 w 288"/>
                <a:gd name="T43" fmla="*/ 188 h 244"/>
                <a:gd name="T44" fmla="*/ 247 w 288"/>
                <a:gd name="T45" fmla="*/ 188 h 244"/>
                <a:gd name="T46" fmla="*/ 152 w 288"/>
                <a:gd name="T47" fmla="*/ 207 h 244"/>
                <a:gd name="T48" fmla="*/ 152 w 288"/>
                <a:gd name="T49" fmla="*/ 49 h 244"/>
                <a:gd name="T50" fmla="*/ 156 w 288"/>
                <a:gd name="T51" fmla="*/ 41 h 244"/>
                <a:gd name="T52" fmla="*/ 248 w 288"/>
                <a:gd name="T53" fmla="*/ 13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8" h="244">
                  <a:moveTo>
                    <a:pt x="262" y="36"/>
                  </a:moveTo>
                  <a:cubicBezTo>
                    <a:pt x="262" y="0"/>
                    <a:pt x="262" y="0"/>
                    <a:pt x="262" y="0"/>
                  </a:cubicBezTo>
                  <a:cubicBezTo>
                    <a:pt x="160" y="0"/>
                    <a:pt x="145" y="33"/>
                    <a:pt x="144" y="35"/>
                  </a:cubicBezTo>
                  <a:cubicBezTo>
                    <a:pt x="143" y="33"/>
                    <a:pt x="127" y="0"/>
                    <a:pt x="26" y="0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18" y="35"/>
                    <a:pt x="9" y="35"/>
                    <a:pt x="0" y="35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19"/>
                    <a:pt x="79" y="210"/>
                    <a:pt x="119" y="231"/>
                  </a:cubicBezTo>
                  <a:cubicBezTo>
                    <a:pt x="126" y="235"/>
                    <a:pt x="133" y="244"/>
                    <a:pt x="144" y="244"/>
                  </a:cubicBezTo>
                  <a:cubicBezTo>
                    <a:pt x="155" y="244"/>
                    <a:pt x="162" y="235"/>
                    <a:pt x="169" y="231"/>
                  </a:cubicBezTo>
                  <a:cubicBezTo>
                    <a:pt x="208" y="210"/>
                    <a:pt x="288" y="219"/>
                    <a:pt x="288" y="219"/>
                  </a:cubicBezTo>
                  <a:cubicBezTo>
                    <a:pt x="288" y="35"/>
                    <a:pt x="288" y="35"/>
                    <a:pt x="288" y="35"/>
                  </a:cubicBezTo>
                  <a:cubicBezTo>
                    <a:pt x="278" y="35"/>
                    <a:pt x="270" y="35"/>
                    <a:pt x="262" y="36"/>
                  </a:cubicBezTo>
                  <a:close/>
                  <a:moveTo>
                    <a:pt x="39" y="13"/>
                  </a:moveTo>
                  <a:cubicBezTo>
                    <a:pt x="117" y="16"/>
                    <a:pt x="131" y="39"/>
                    <a:pt x="132" y="41"/>
                  </a:cubicBezTo>
                  <a:cubicBezTo>
                    <a:pt x="135" y="48"/>
                    <a:pt x="135" y="48"/>
                    <a:pt x="135" y="48"/>
                  </a:cubicBezTo>
                  <a:cubicBezTo>
                    <a:pt x="135" y="207"/>
                    <a:pt x="135" y="207"/>
                    <a:pt x="135" y="207"/>
                  </a:cubicBezTo>
                  <a:cubicBezTo>
                    <a:pt x="107" y="191"/>
                    <a:pt x="66" y="188"/>
                    <a:pt x="40" y="188"/>
                  </a:cubicBezTo>
                  <a:cubicBezTo>
                    <a:pt x="40" y="188"/>
                    <a:pt x="39" y="188"/>
                    <a:pt x="39" y="188"/>
                  </a:cubicBezTo>
                  <a:lnTo>
                    <a:pt x="39" y="13"/>
                  </a:lnTo>
                  <a:close/>
                  <a:moveTo>
                    <a:pt x="248" y="13"/>
                  </a:moveTo>
                  <a:cubicBezTo>
                    <a:pt x="248" y="188"/>
                    <a:pt x="248" y="188"/>
                    <a:pt x="248" y="188"/>
                  </a:cubicBezTo>
                  <a:cubicBezTo>
                    <a:pt x="248" y="188"/>
                    <a:pt x="248" y="188"/>
                    <a:pt x="247" y="188"/>
                  </a:cubicBezTo>
                  <a:cubicBezTo>
                    <a:pt x="221" y="188"/>
                    <a:pt x="180" y="191"/>
                    <a:pt x="152" y="207"/>
                  </a:cubicBezTo>
                  <a:cubicBezTo>
                    <a:pt x="152" y="49"/>
                    <a:pt x="152" y="49"/>
                    <a:pt x="152" y="49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6" y="39"/>
                    <a:pt x="171" y="16"/>
                    <a:pt x="248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14924" tIns="57462" rIns="114924" bIns="57462" numCol="1" anchor="t" anchorCtr="0" compatLnSpc="1"/>
            <a:lstStyle/>
            <a:p>
              <a:endParaRPr lang="zh-CN" altLang="en-US" sz="1100">
                <a:solidFill>
                  <a:srgbClr val="8E6D48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7636972" y="4438773"/>
              <a:ext cx="622301" cy="622301"/>
            </a:xfrm>
            <a:prstGeom prst="ellipse">
              <a:avLst/>
            </a:prstGeom>
            <a:solidFill>
              <a:srgbClr val="75CB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rgbClr val="8E6D48"/>
                </a:solidFill>
              </a:endParaRPr>
            </a:p>
          </p:txBody>
        </p:sp>
        <p:sp>
          <p:nvSpPr>
            <p:cNvPr id="29" name="Freeform 242"/>
            <p:cNvSpPr>
              <a:spLocks noEditPoints="1"/>
            </p:cNvSpPr>
            <p:nvPr/>
          </p:nvSpPr>
          <p:spPr bwMode="auto">
            <a:xfrm>
              <a:off x="7756323" y="4554856"/>
              <a:ext cx="327213" cy="325219"/>
            </a:xfrm>
            <a:custGeom>
              <a:avLst/>
              <a:gdLst>
                <a:gd name="T0" fmla="*/ 164 w 164"/>
                <a:gd name="T1" fmla="*/ 0 h 163"/>
                <a:gd name="T2" fmla="*/ 164 w 164"/>
                <a:gd name="T3" fmla="*/ 0 h 163"/>
                <a:gd name="T4" fmla="*/ 0 w 164"/>
                <a:gd name="T5" fmla="*/ 163 h 163"/>
                <a:gd name="T6" fmla="*/ 0 w 164"/>
                <a:gd name="T7" fmla="*/ 163 h 163"/>
                <a:gd name="T8" fmla="*/ 164 w 164"/>
                <a:gd name="T9" fmla="*/ 163 h 163"/>
                <a:gd name="T10" fmla="*/ 164 w 164"/>
                <a:gd name="T11" fmla="*/ 0 h 163"/>
                <a:gd name="T12" fmla="*/ 129 w 164"/>
                <a:gd name="T13" fmla="*/ 42 h 163"/>
                <a:gd name="T14" fmla="*/ 137 w 164"/>
                <a:gd name="T15" fmla="*/ 50 h 163"/>
                <a:gd name="T16" fmla="*/ 132 w 164"/>
                <a:gd name="T17" fmla="*/ 55 h 163"/>
                <a:gd name="T18" fmla="*/ 125 w 164"/>
                <a:gd name="T19" fmla="*/ 47 h 163"/>
                <a:gd name="T20" fmla="*/ 129 w 164"/>
                <a:gd name="T21" fmla="*/ 42 h 163"/>
                <a:gd name="T22" fmla="*/ 115 w 164"/>
                <a:gd name="T23" fmla="*/ 56 h 163"/>
                <a:gd name="T24" fmla="*/ 130 w 164"/>
                <a:gd name="T25" fmla="*/ 71 h 163"/>
                <a:gd name="T26" fmla="*/ 125 w 164"/>
                <a:gd name="T27" fmla="*/ 75 h 163"/>
                <a:gd name="T28" fmla="*/ 111 w 164"/>
                <a:gd name="T29" fmla="*/ 60 h 163"/>
                <a:gd name="T30" fmla="*/ 115 w 164"/>
                <a:gd name="T31" fmla="*/ 56 h 163"/>
                <a:gd name="T32" fmla="*/ 102 w 164"/>
                <a:gd name="T33" fmla="*/ 69 h 163"/>
                <a:gd name="T34" fmla="*/ 110 w 164"/>
                <a:gd name="T35" fmla="*/ 77 h 163"/>
                <a:gd name="T36" fmla="*/ 105 w 164"/>
                <a:gd name="T37" fmla="*/ 82 h 163"/>
                <a:gd name="T38" fmla="*/ 97 w 164"/>
                <a:gd name="T39" fmla="*/ 74 h 163"/>
                <a:gd name="T40" fmla="*/ 102 w 164"/>
                <a:gd name="T41" fmla="*/ 69 h 163"/>
                <a:gd name="T42" fmla="*/ 88 w 164"/>
                <a:gd name="T43" fmla="*/ 83 h 163"/>
                <a:gd name="T44" fmla="*/ 102 w 164"/>
                <a:gd name="T45" fmla="*/ 98 h 163"/>
                <a:gd name="T46" fmla="*/ 98 w 164"/>
                <a:gd name="T47" fmla="*/ 102 h 163"/>
                <a:gd name="T48" fmla="*/ 84 w 164"/>
                <a:gd name="T49" fmla="*/ 88 h 163"/>
                <a:gd name="T50" fmla="*/ 88 w 164"/>
                <a:gd name="T51" fmla="*/ 83 h 163"/>
                <a:gd name="T52" fmla="*/ 75 w 164"/>
                <a:gd name="T53" fmla="*/ 97 h 163"/>
                <a:gd name="T54" fmla="*/ 83 w 164"/>
                <a:gd name="T55" fmla="*/ 105 h 163"/>
                <a:gd name="T56" fmla="*/ 78 w 164"/>
                <a:gd name="T57" fmla="*/ 109 h 163"/>
                <a:gd name="T58" fmla="*/ 70 w 164"/>
                <a:gd name="T59" fmla="*/ 101 h 163"/>
                <a:gd name="T60" fmla="*/ 75 w 164"/>
                <a:gd name="T61" fmla="*/ 97 h 163"/>
                <a:gd name="T62" fmla="*/ 61 w 164"/>
                <a:gd name="T63" fmla="*/ 110 h 163"/>
                <a:gd name="T64" fmla="*/ 75 w 164"/>
                <a:gd name="T65" fmla="*/ 125 h 163"/>
                <a:gd name="T66" fmla="*/ 71 w 164"/>
                <a:gd name="T67" fmla="*/ 129 h 163"/>
                <a:gd name="T68" fmla="*/ 56 w 164"/>
                <a:gd name="T69" fmla="*/ 115 h 163"/>
                <a:gd name="T70" fmla="*/ 61 w 164"/>
                <a:gd name="T71" fmla="*/ 110 h 163"/>
                <a:gd name="T72" fmla="*/ 51 w 164"/>
                <a:gd name="T73" fmla="*/ 136 h 163"/>
                <a:gd name="T74" fmla="*/ 43 w 164"/>
                <a:gd name="T75" fmla="*/ 128 h 163"/>
                <a:gd name="T76" fmla="*/ 47 w 164"/>
                <a:gd name="T77" fmla="*/ 124 h 163"/>
                <a:gd name="T78" fmla="*/ 55 w 164"/>
                <a:gd name="T79" fmla="*/ 132 h 163"/>
                <a:gd name="T80" fmla="*/ 51 w 164"/>
                <a:gd name="T81" fmla="*/ 136 h 163"/>
                <a:gd name="T82" fmla="*/ 136 w 164"/>
                <a:gd name="T83" fmla="*/ 136 h 163"/>
                <a:gd name="T84" fmla="*/ 82 w 164"/>
                <a:gd name="T85" fmla="*/ 136 h 163"/>
                <a:gd name="T86" fmla="*/ 136 w 164"/>
                <a:gd name="T87" fmla="*/ 81 h 163"/>
                <a:gd name="T88" fmla="*/ 136 w 164"/>
                <a:gd name="T89" fmla="*/ 136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4" h="163">
                  <a:moveTo>
                    <a:pt x="164" y="0"/>
                  </a:moveTo>
                  <a:lnTo>
                    <a:pt x="164" y="0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164" y="163"/>
                  </a:lnTo>
                  <a:lnTo>
                    <a:pt x="164" y="0"/>
                  </a:lnTo>
                  <a:close/>
                  <a:moveTo>
                    <a:pt x="129" y="42"/>
                  </a:moveTo>
                  <a:lnTo>
                    <a:pt x="137" y="50"/>
                  </a:lnTo>
                  <a:lnTo>
                    <a:pt x="132" y="55"/>
                  </a:lnTo>
                  <a:lnTo>
                    <a:pt x="125" y="47"/>
                  </a:lnTo>
                  <a:lnTo>
                    <a:pt x="129" y="42"/>
                  </a:lnTo>
                  <a:close/>
                  <a:moveTo>
                    <a:pt x="115" y="56"/>
                  </a:moveTo>
                  <a:lnTo>
                    <a:pt x="130" y="71"/>
                  </a:lnTo>
                  <a:lnTo>
                    <a:pt x="125" y="75"/>
                  </a:lnTo>
                  <a:lnTo>
                    <a:pt x="111" y="60"/>
                  </a:lnTo>
                  <a:lnTo>
                    <a:pt x="115" y="56"/>
                  </a:lnTo>
                  <a:close/>
                  <a:moveTo>
                    <a:pt x="102" y="69"/>
                  </a:moveTo>
                  <a:lnTo>
                    <a:pt x="110" y="77"/>
                  </a:lnTo>
                  <a:lnTo>
                    <a:pt x="105" y="82"/>
                  </a:lnTo>
                  <a:lnTo>
                    <a:pt x="97" y="74"/>
                  </a:lnTo>
                  <a:lnTo>
                    <a:pt x="102" y="69"/>
                  </a:lnTo>
                  <a:close/>
                  <a:moveTo>
                    <a:pt x="88" y="83"/>
                  </a:moveTo>
                  <a:lnTo>
                    <a:pt x="102" y="98"/>
                  </a:lnTo>
                  <a:lnTo>
                    <a:pt x="98" y="102"/>
                  </a:lnTo>
                  <a:lnTo>
                    <a:pt x="84" y="88"/>
                  </a:lnTo>
                  <a:lnTo>
                    <a:pt x="88" y="83"/>
                  </a:lnTo>
                  <a:close/>
                  <a:moveTo>
                    <a:pt x="75" y="97"/>
                  </a:moveTo>
                  <a:lnTo>
                    <a:pt x="83" y="105"/>
                  </a:lnTo>
                  <a:lnTo>
                    <a:pt x="78" y="109"/>
                  </a:lnTo>
                  <a:lnTo>
                    <a:pt x="70" y="101"/>
                  </a:lnTo>
                  <a:lnTo>
                    <a:pt x="75" y="97"/>
                  </a:lnTo>
                  <a:close/>
                  <a:moveTo>
                    <a:pt x="61" y="110"/>
                  </a:moveTo>
                  <a:lnTo>
                    <a:pt x="75" y="125"/>
                  </a:lnTo>
                  <a:lnTo>
                    <a:pt x="71" y="129"/>
                  </a:lnTo>
                  <a:lnTo>
                    <a:pt x="56" y="115"/>
                  </a:lnTo>
                  <a:lnTo>
                    <a:pt x="61" y="110"/>
                  </a:lnTo>
                  <a:close/>
                  <a:moveTo>
                    <a:pt x="51" y="136"/>
                  </a:moveTo>
                  <a:lnTo>
                    <a:pt x="43" y="128"/>
                  </a:lnTo>
                  <a:lnTo>
                    <a:pt x="47" y="124"/>
                  </a:lnTo>
                  <a:lnTo>
                    <a:pt x="55" y="132"/>
                  </a:lnTo>
                  <a:lnTo>
                    <a:pt x="51" y="136"/>
                  </a:lnTo>
                  <a:close/>
                  <a:moveTo>
                    <a:pt x="136" y="136"/>
                  </a:moveTo>
                  <a:lnTo>
                    <a:pt x="82" y="136"/>
                  </a:lnTo>
                  <a:lnTo>
                    <a:pt x="136" y="81"/>
                  </a:lnTo>
                  <a:lnTo>
                    <a:pt x="136" y="1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14924" tIns="57462" rIns="114924" bIns="57462" numCol="1" anchor="t" anchorCtr="0" compatLnSpc="1"/>
            <a:lstStyle/>
            <a:p>
              <a:endParaRPr lang="zh-CN" altLang="en-US" sz="1100">
                <a:solidFill>
                  <a:srgbClr val="8E6D48"/>
                </a:solidFill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5885610" y="4438773"/>
              <a:ext cx="622301" cy="622301"/>
              <a:chOff x="2724106" y="3957885"/>
              <a:chExt cx="622301" cy="622301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2724106" y="3957885"/>
                <a:ext cx="622301" cy="622301"/>
              </a:xfrm>
              <a:prstGeom prst="ellipse">
                <a:avLst/>
              </a:prstGeom>
              <a:solidFill>
                <a:srgbClr val="75CB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rgbClr val="8E6D48"/>
                  </a:solidFill>
                </a:endParaRPr>
              </a:p>
            </p:txBody>
          </p:sp>
          <p:grpSp>
            <p:nvGrpSpPr>
              <p:cNvPr id="32" name="组合 31"/>
              <p:cNvGrpSpPr/>
              <p:nvPr/>
            </p:nvGrpSpPr>
            <p:grpSpPr>
              <a:xfrm>
                <a:off x="2872035" y="4106803"/>
                <a:ext cx="326442" cy="324464"/>
                <a:chOff x="4283702" y="1539998"/>
                <a:chExt cx="329209" cy="327214"/>
              </a:xfrm>
              <a:solidFill>
                <a:schemeClr val="bg1"/>
              </a:solidFill>
            </p:grpSpPr>
            <p:sp>
              <p:nvSpPr>
                <p:cNvPr id="36" name="Freeform 81"/>
                <p:cNvSpPr>
                  <a:spLocks noEditPoints="1"/>
                </p:cNvSpPr>
                <p:nvPr/>
              </p:nvSpPr>
              <p:spPr bwMode="auto">
                <a:xfrm>
                  <a:off x="4283702" y="1751490"/>
                  <a:ext cx="115722" cy="115722"/>
                </a:xfrm>
                <a:custGeom>
                  <a:avLst/>
                  <a:gdLst>
                    <a:gd name="T0" fmla="*/ 15 w 102"/>
                    <a:gd name="T1" fmla="*/ 40 h 102"/>
                    <a:gd name="T2" fmla="*/ 0 w 102"/>
                    <a:gd name="T3" fmla="*/ 87 h 102"/>
                    <a:gd name="T4" fmla="*/ 15 w 102"/>
                    <a:gd name="T5" fmla="*/ 102 h 102"/>
                    <a:gd name="T6" fmla="*/ 62 w 102"/>
                    <a:gd name="T7" fmla="*/ 87 h 102"/>
                    <a:gd name="T8" fmla="*/ 102 w 102"/>
                    <a:gd name="T9" fmla="*/ 32 h 102"/>
                    <a:gd name="T10" fmla="*/ 69 w 102"/>
                    <a:gd name="T11" fmla="*/ 0 h 102"/>
                    <a:gd name="T12" fmla="*/ 15 w 102"/>
                    <a:gd name="T13" fmla="*/ 40 h 102"/>
                    <a:gd name="T14" fmla="*/ 47 w 102"/>
                    <a:gd name="T15" fmla="*/ 68 h 102"/>
                    <a:gd name="T16" fmla="*/ 34 w 102"/>
                    <a:gd name="T17" fmla="*/ 68 h 102"/>
                    <a:gd name="T18" fmla="*/ 34 w 102"/>
                    <a:gd name="T19" fmla="*/ 55 h 102"/>
                    <a:gd name="T20" fmla="*/ 47 w 102"/>
                    <a:gd name="T21" fmla="*/ 55 h 102"/>
                    <a:gd name="T22" fmla="*/ 47 w 102"/>
                    <a:gd name="T23" fmla="*/ 68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02" h="102">
                      <a:moveTo>
                        <a:pt x="15" y="40"/>
                      </a:moveTo>
                      <a:cubicBezTo>
                        <a:pt x="22" y="50"/>
                        <a:pt x="16" y="69"/>
                        <a:pt x="0" y="87"/>
                      </a:cubicBezTo>
                      <a:cubicBezTo>
                        <a:pt x="15" y="102"/>
                        <a:pt x="15" y="102"/>
                        <a:pt x="15" y="102"/>
                      </a:cubicBezTo>
                      <a:cubicBezTo>
                        <a:pt x="32" y="87"/>
                        <a:pt x="52" y="80"/>
                        <a:pt x="62" y="87"/>
                      </a:cubicBezTo>
                      <a:cubicBezTo>
                        <a:pt x="102" y="32"/>
                        <a:pt x="102" y="32"/>
                        <a:pt x="102" y="32"/>
                      </a:cubicBezTo>
                      <a:cubicBezTo>
                        <a:pt x="69" y="0"/>
                        <a:pt x="69" y="0"/>
                        <a:pt x="69" y="0"/>
                      </a:cubicBezTo>
                      <a:lnTo>
                        <a:pt x="15" y="40"/>
                      </a:lnTo>
                      <a:close/>
                      <a:moveTo>
                        <a:pt x="47" y="68"/>
                      </a:moveTo>
                      <a:cubicBezTo>
                        <a:pt x="43" y="72"/>
                        <a:pt x="37" y="72"/>
                        <a:pt x="34" y="68"/>
                      </a:cubicBezTo>
                      <a:cubicBezTo>
                        <a:pt x="30" y="65"/>
                        <a:pt x="30" y="59"/>
                        <a:pt x="34" y="55"/>
                      </a:cubicBezTo>
                      <a:cubicBezTo>
                        <a:pt x="37" y="52"/>
                        <a:pt x="43" y="52"/>
                        <a:pt x="47" y="55"/>
                      </a:cubicBezTo>
                      <a:cubicBezTo>
                        <a:pt x="50" y="59"/>
                        <a:pt x="50" y="65"/>
                        <a:pt x="47" y="6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14924" tIns="57462" rIns="114924" bIns="57462" numCol="1" anchor="t" anchorCtr="0" compatLnSpc="1"/>
                <a:lstStyle/>
                <a:p>
                  <a:endParaRPr lang="zh-CN" altLang="en-US" sz="1100">
                    <a:solidFill>
                      <a:srgbClr val="8E6D48"/>
                    </a:solidFill>
                  </a:endParaRPr>
                </a:p>
              </p:txBody>
            </p:sp>
            <p:sp>
              <p:nvSpPr>
                <p:cNvPr id="37" name="Freeform 82"/>
                <p:cNvSpPr/>
                <p:nvPr/>
              </p:nvSpPr>
              <p:spPr bwMode="auto">
                <a:xfrm>
                  <a:off x="4363510" y="1539998"/>
                  <a:ext cx="249401" cy="247405"/>
                </a:xfrm>
                <a:custGeom>
                  <a:avLst/>
                  <a:gdLst>
                    <a:gd name="T0" fmla="*/ 209 w 220"/>
                    <a:gd name="T1" fmla="*/ 10 h 220"/>
                    <a:gd name="T2" fmla="*/ 171 w 220"/>
                    <a:gd name="T3" fmla="*/ 10 h 220"/>
                    <a:gd name="T4" fmla="*/ 53 w 220"/>
                    <a:gd name="T5" fmla="*/ 129 h 220"/>
                    <a:gd name="T6" fmla="*/ 48 w 220"/>
                    <a:gd name="T7" fmla="*/ 124 h 220"/>
                    <a:gd name="T8" fmla="*/ 0 w 220"/>
                    <a:gd name="T9" fmla="*/ 172 h 220"/>
                    <a:gd name="T10" fmla="*/ 48 w 220"/>
                    <a:gd name="T11" fmla="*/ 220 h 220"/>
                    <a:gd name="T12" fmla="*/ 96 w 220"/>
                    <a:gd name="T13" fmla="*/ 172 h 220"/>
                    <a:gd name="T14" fmla="*/ 91 w 220"/>
                    <a:gd name="T15" fmla="*/ 167 h 220"/>
                    <a:gd name="T16" fmla="*/ 209 w 220"/>
                    <a:gd name="T17" fmla="*/ 49 h 220"/>
                    <a:gd name="T18" fmla="*/ 209 w 220"/>
                    <a:gd name="T19" fmla="*/ 10 h 2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0" h="220">
                      <a:moveTo>
                        <a:pt x="209" y="10"/>
                      </a:moveTo>
                      <a:cubicBezTo>
                        <a:pt x="199" y="0"/>
                        <a:pt x="182" y="0"/>
                        <a:pt x="171" y="10"/>
                      </a:cubicBezTo>
                      <a:cubicBezTo>
                        <a:pt x="53" y="129"/>
                        <a:pt x="53" y="129"/>
                        <a:pt x="53" y="129"/>
                      </a:cubicBezTo>
                      <a:cubicBezTo>
                        <a:pt x="48" y="124"/>
                        <a:pt x="48" y="124"/>
                        <a:pt x="48" y="124"/>
                      </a:cubicBezTo>
                      <a:cubicBezTo>
                        <a:pt x="0" y="172"/>
                        <a:pt x="0" y="172"/>
                        <a:pt x="0" y="172"/>
                      </a:cubicBezTo>
                      <a:cubicBezTo>
                        <a:pt x="48" y="220"/>
                        <a:pt x="48" y="220"/>
                        <a:pt x="48" y="220"/>
                      </a:cubicBezTo>
                      <a:cubicBezTo>
                        <a:pt x="96" y="172"/>
                        <a:pt x="96" y="172"/>
                        <a:pt x="96" y="172"/>
                      </a:cubicBezTo>
                      <a:cubicBezTo>
                        <a:pt x="91" y="167"/>
                        <a:pt x="91" y="167"/>
                        <a:pt x="91" y="167"/>
                      </a:cubicBezTo>
                      <a:cubicBezTo>
                        <a:pt x="209" y="49"/>
                        <a:pt x="209" y="49"/>
                        <a:pt x="209" y="49"/>
                      </a:cubicBezTo>
                      <a:cubicBezTo>
                        <a:pt x="220" y="38"/>
                        <a:pt x="220" y="21"/>
                        <a:pt x="209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14924" tIns="57462" rIns="114924" bIns="57462" numCol="1" anchor="t" anchorCtr="0" compatLnSpc="1"/>
                <a:lstStyle/>
                <a:p>
                  <a:endParaRPr lang="zh-CN" altLang="en-US" sz="1100">
                    <a:solidFill>
                      <a:srgbClr val="8E6D48"/>
                    </a:solidFill>
                  </a:endParaRPr>
                </a:p>
              </p:txBody>
            </p:sp>
          </p:grpSp>
        </p:grpSp>
      </p:grpSp>
      <p:sp>
        <p:nvSpPr>
          <p:cNvPr id="38" name="文本框 37"/>
          <p:cNvSpPr txBox="1"/>
          <p:nvPr/>
        </p:nvSpPr>
        <p:spPr>
          <a:xfrm>
            <a:off x="2637770" y="3264016"/>
            <a:ext cx="623222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  <a:latin typeface="+mj-lt"/>
                <a:ea typeface="幼圆" panose="02010509060101010101" pitchFamily="49" charset="-122"/>
              </a:rPr>
              <a:t>LOREM IPSUM DOLOR SIT AMET, CONSECTETUR ADIPISICING ELIT</a:t>
            </a:r>
            <a:endParaRPr lang="zh-CN" altLang="en-US" sz="1100" dirty="0">
              <a:solidFill>
                <a:schemeClr val="bg1"/>
              </a:solidFill>
              <a:latin typeface="+mj-lt"/>
              <a:ea typeface="幼圆" panose="02010509060101010101" pitchFamily="49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2769480" y="3524383"/>
            <a:ext cx="4588898" cy="0"/>
          </a:xfrm>
          <a:prstGeom prst="line">
            <a:avLst/>
          </a:prstGeom>
          <a:ln>
            <a:solidFill>
              <a:srgbClr val="8E6D48">
                <a:alpha val="3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 descr="花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flipH="1">
            <a:off x="8212853" y="1403683"/>
            <a:ext cx="3979147" cy="5549447"/>
          </a:xfrm>
          <a:prstGeom prst="rect">
            <a:avLst/>
          </a:prstGeom>
        </p:spPr>
      </p:pic>
      <p:pic>
        <p:nvPicPr>
          <p:cNvPr id="4" name="图片 3" descr="叶子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flipH="1">
            <a:off x="-184563" y="-118558"/>
            <a:ext cx="1472809" cy="1381832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7" cstate="screen"/>
          <a:srcRect/>
          <a:stretch>
            <a:fillRect/>
          </a:stretch>
        </p:blipFill>
        <p:spPr>
          <a:xfrm rot="2963407">
            <a:off x="-425066" y="4254828"/>
            <a:ext cx="2824113" cy="271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05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763" y="992"/>
            <a:ext cx="12188474" cy="6856017"/>
            <a:chOff x="-2011680" y="-2207623"/>
            <a:chExt cx="12192000" cy="6858000"/>
          </a:xfrm>
        </p:grpSpPr>
        <p:sp>
          <p:nvSpPr>
            <p:cNvPr id="2" name="矩形 1"/>
            <p:cNvSpPr/>
            <p:nvPr/>
          </p:nvSpPr>
          <p:spPr>
            <a:xfrm>
              <a:off x="4053840" y="-2207623"/>
              <a:ext cx="6126480" cy="6858000"/>
            </a:xfrm>
            <a:prstGeom prst="rect">
              <a:avLst/>
            </a:prstGeom>
            <a:solidFill>
              <a:srgbClr val="FED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/>
            </a:p>
          </p:txBody>
        </p:sp>
        <p:sp>
          <p:nvSpPr>
            <p:cNvPr id="3" name="矩形 2"/>
            <p:cNvSpPr/>
            <p:nvPr/>
          </p:nvSpPr>
          <p:spPr>
            <a:xfrm>
              <a:off x="-2011680" y="-2207623"/>
              <a:ext cx="6065520" cy="6858000"/>
            </a:xfrm>
            <a:prstGeom prst="rect">
              <a:avLst/>
            </a:prstGeom>
            <a:solidFill>
              <a:srgbClr val="1D50A2"/>
            </a:solidFill>
            <a:ln>
              <a:solidFill>
                <a:srgbClr val="1177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284994" y="4795887"/>
            <a:ext cx="4377694" cy="1679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en-US" altLang="zh-CN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定制</a:t>
            </a:r>
            <a:r>
              <a:rPr lang="en-US" altLang="zh-CN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排版美化服务（备注</a:t>
            </a:r>
            <a:r>
              <a:rPr lang="en-US" altLang="zh-CN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599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798" indent="-342798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专注汇报</a:t>
            </a: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排版设计</a:t>
            </a:r>
            <a:endParaRPr lang="en-US" altLang="zh-CN" sz="1599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798" indent="-342798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10+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年制造业企业工作经验</a:t>
            </a:r>
            <a:endParaRPr lang="en-US" altLang="zh-CN" sz="1599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798" indent="-342798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600+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</a:t>
            </a: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模板设计经验</a:t>
            </a:r>
            <a:endParaRPr lang="en-US" altLang="zh-CN" sz="1599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798" indent="-342798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4000+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套精美</a:t>
            </a: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599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9470" y="4281131"/>
            <a:ext cx="3560340" cy="3690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99" b="1" spc="300" dirty="0">
                <a:solidFill>
                  <a:schemeClr val="bg1"/>
                </a:solidFill>
                <a:latin typeface="+mj-ea"/>
                <a:ea typeface="+mj-ea"/>
              </a:rPr>
              <a:t>扫一扫 加</a:t>
            </a:r>
            <a:r>
              <a:rPr lang="en-US" altLang="zh-CN" sz="1799" b="1" spc="300" dirty="0">
                <a:solidFill>
                  <a:schemeClr val="bg1"/>
                </a:solidFill>
                <a:latin typeface="+mj-ea"/>
                <a:ea typeface="+mj-ea"/>
              </a:rPr>
              <a:t>QQ </a:t>
            </a:r>
            <a:r>
              <a:rPr lang="en-US" altLang="zh-CN" sz="1799" b="1" spc="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418157732</a:t>
            </a:r>
            <a:endParaRPr lang="zh-CN" altLang="en-US" sz="1799" b="1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48759" y="4795887"/>
            <a:ext cx="4377694" cy="1679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599" b="1" dirty="0">
                <a:latin typeface="微软雅黑" panose="020B0503020204020204" charset="-122"/>
                <a:ea typeface="微软雅黑" panose="020B0503020204020204" charset="-122"/>
              </a:rPr>
              <a:t>免费模板</a:t>
            </a:r>
            <a:r>
              <a:rPr lang="en-US" altLang="zh-CN" sz="1599" b="1" dirty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599" b="1" dirty="0">
                <a:latin typeface="微软雅黑" panose="020B0503020204020204" charset="-122"/>
                <a:ea typeface="微软雅黑" panose="020B0503020204020204" charset="-122"/>
              </a:rPr>
              <a:t>教程视频赠送（备注</a:t>
            </a:r>
            <a:r>
              <a:rPr lang="en-US" altLang="zh-CN" sz="1599" b="1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b="1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599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798" indent="-342798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599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798" indent="-342798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40GB 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书籍（配色、版式等）</a:t>
            </a:r>
            <a:endParaRPr lang="en-US" altLang="zh-CN" sz="1599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798" indent="-342798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599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798" indent="-342798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300+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套汇报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599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82638" y="404124"/>
            <a:ext cx="440000" cy="4570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6679905" y="818889"/>
            <a:ext cx="3157576" cy="338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>
                <a:solidFill>
                  <a:schemeClr val="bg1"/>
                </a:solidFill>
              </a:rPr>
              <a:t>LOREM IPSUM DOLOR SIT AMET, CONSECTETUR ADIPISICING ELIT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468371" y="498711"/>
            <a:ext cx="2601617" cy="399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9" b="1" dirty="0">
                <a:latin typeface="微软雅黑" panose="020B0503020204020204" charset="-122"/>
                <a:ea typeface="微软雅黑" panose="020B0503020204020204" charset="-122"/>
              </a:rPr>
              <a:t>免费模版联系方式</a:t>
            </a:r>
            <a:endParaRPr lang="en-US" altLang="zh-CN" sz="1999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983" y="1561153"/>
            <a:ext cx="2406138" cy="2391097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7266374" y="4218934"/>
            <a:ext cx="3722157" cy="3690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99" b="1" spc="300" dirty="0">
                <a:latin typeface="+mj-ea"/>
                <a:ea typeface="+mj-ea"/>
              </a:rPr>
              <a:t>扫一扫 加</a:t>
            </a:r>
            <a:r>
              <a:rPr lang="en-US" altLang="zh-CN" sz="1799" b="1" spc="300" dirty="0">
                <a:latin typeface="+mj-ea"/>
                <a:ea typeface="+mj-ea"/>
              </a:rPr>
              <a:t>QQ</a:t>
            </a:r>
            <a:r>
              <a:rPr lang="zh-CN" altLang="en-US" sz="1799" b="1" spc="300" dirty="0">
                <a:latin typeface="+mj-ea"/>
                <a:ea typeface="+mj-ea"/>
              </a:rPr>
              <a:t>群</a:t>
            </a:r>
            <a:r>
              <a:rPr lang="en-US" altLang="zh-CN" sz="1799" b="1" spc="300" dirty="0">
                <a:latin typeface="+mj-ea"/>
                <a:ea typeface="+mj-ea"/>
              </a:rPr>
              <a:t>838482973</a:t>
            </a:r>
            <a:endParaRPr lang="zh-CN" altLang="en-US" sz="1799" b="1" spc="300" dirty="0">
              <a:latin typeface="+mj-ea"/>
              <a:ea typeface="+mj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8428" y="1561154"/>
            <a:ext cx="2465861" cy="2450054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421058" y="368467"/>
            <a:ext cx="741466" cy="3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6793" y="463053"/>
            <a:ext cx="4731125" cy="399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付费模版联系方式</a:t>
            </a:r>
            <a:endParaRPr lang="en-US" altLang="zh-CN" sz="1999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892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6100" y="4768387"/>
            <a:ext cx="5221852" cy="14759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799" dirty="0" err="1">
                <a:hlinkClick r:id="rId2"/>
              </a:rPr>
              <a:t>StephenZhu</a:t>
            </a:r>
            <a:r>
              <a:rPr lang="en-US" altLang="zh-CN" sz="1799" dirty="0"/>
              <a:t>    </a:t>
            </a:r>
            <a:r>
              <a:rPr lang="zh-CN" altLang="en-US" sz="1799" dirty="0"/>
              <a:t>作品</a:t>
            </a:r>
            <a:endParaRPr lang="en-US" altLang="zh-CN" sz="1799" dirty="0"/>
          </a:p>
          <a:p>
            <a:endParaRPr lang="en-US" altLang="zh-CN" sz="1799" dirty="0"/>
          </a:p>
          <a:p>
            <a:endParaRPr lang="en-US" altLang="zh-CN" sz="1799" dirty="0"/>
          </a:p>
          <a:p>
            <a:endParaRPr lang="en-US" altLang="zh-CN" sz="1799" dirty="0"/>
          </a:p>
          <a:p>
            <a:r>
              <a:rPr lang="en-US" altLang="zh-CN" sz="1799" dirty="0"/>
              <a:t>51PPT</a:t>
            </a:r>
            <a:r>
              <a:rPr lang="zh-CN" altLang="en-US" sz="1799" dirty="0"/>
              <a:t>模板网   </a:t>
            </a:r>
            <a:r>
              <a:rPr lang="en-US" altLang="zh-CN" sz="1799" dirty="0">
                <a:hlinkClick r:id="rId3"/>
              </a:rPr>
              <a:t>www.51pptmoban.com</a:t>
            </a:r>
            <a:r>
              <a:rPr lang="en-US" altLang="zh-CN" sz="1799" dirty="0"/>
              <a:t>   </a:t>
            </a:r>
            <a:r>
              <a:rPr lang="zh-CN" altLang="en-US" sz="1799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99672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2038814" y="1843575"/>
            <a:ext cx="8154817" cy="2840890"/>
          </a:xfrm>
          <a:prstGeom prst="rect">
            <a:avLst/>
          </a:prstGeom>
          <a:noFill/>
          <a:ln w="31750" cap="flat">
            <a:solidFill>
              <a:srgbClr val="6D986A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4" name="图片 3" descr="叶子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0516228" y="0"/>
            <a:ext cx="1675772" cy="1247649"/>
          </a:xfrm>
          <a:prstGeom prst="rect">
            <a:avLst/>
          </a:prstGeom>
        </p:spPr>
      </p:pic>
      <p:pic>
        <p:nvPicPr>
          <p:cNvPr id="5" name="图片 4" descr="花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-104608" y="2375146"/>
            <a:ext cx="3528127" cy="461863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561233" y="2396479"/>
            <a:ext cx="31099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smtClean="0">
                <a:latin typeface="+mj-ea"/>
                <a:ea typeface="+mj-ea"/>
              </a:rPr>
              <a:t>PART  01</a:t>
            </a:r>
            <a:endParaRPr lang="en-US" altLang="zh-CN" sz="4400" b="1" dirty="0">
              <a:latin typeface="+mj-ea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42461" y="3627585"/>
            <a:ext cx="29173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rgbClr val="5E7B5D"/>
                </a:solidFill>
                <a:latin typeface="+mj-lt"/>
                <a:ea typeface="幼圆" panose="02010509060101010101" pitchFamily="49" charset="-122"/>
              </a:rPr>
              <a:t>LOREM IPSUM DOLOR SIT AMET, CONSECTETUR ADIPISICING ELIT</a:t>
            </a:r>
            <a:endParaRPr lang="zh-CN" altLang="en-US" sz="1100" dirty="0">
              <a:solidFill>
                <a:srgbClr val="5E7B5D"/>
              </a:solidFill>
              <a:latin typeface="+mj-lt"/>
              <a:ea typeface="幼圆" panose="020105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35704" y="3165920"/>
            <a:ext cx="25308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5E7B5D"/>
                </a:solidFill>
                <a:latin typeface="+mj-ea"/>
                <a:ea typeface="+mj-ea"/>
              </a:rPr>
              <a:t>LOREM IPSUM </a:t>
            </a:r>
            <a:endParaRPr lang="zh-CN" altLang="en-US" sz="2400" b="1" dirty="0">
              <a:latin typeface="+mj-ea"/>
              <a:ea typeface="+mj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 rot="2963407">
            <a:off x="9387080" y="1293776"/>
            <a:ext cx="1596159" cy="1534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990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4fee90c8-b8f9-4e52-a218-dd6cd708c93a" descr="OQAAAB+LCAAAAAAABACrVlIpqSxIVbJSCs5NLCpxyUxML0rM9SxJzVXSUfJMUbLKK83J0VFyysxLycxLdy/KLy0oVrKKjq0FALpUkis5AAAA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2034003"/>
            <a:ext cx="12192000" cy="3137295"/>
            <a:chOff x="0" y="2034003"/>
            <a:chExt cx="12192000" cy="3137295"/>
          </a:xfrm>
        </p:grpSpPr>
        <p:sp>
          <p:nvSpPr>
            <p:cNvPr id="6" name="ïşḻiḍé"/>
            <p:cNvSpPr/>
            <p:nvPr/>
          </p:nvSpPr>
          <p:spPr>
            <a:xfrm>
              <a:off x="0" y="3260436"/>
              <a:ext cx="12192000" cy="615576"/>
            </a:xfrm>
            <a:prstGeom prst="homePlate">
              <a:avLst/>
            </a:prstGeom>
            <a:solidFill>
              <a:srgbClr val="14907E"/>
            </a:solidFill>
            <a:ln>
              <a:solidFill>
                <a:schemeClr val="bg1"/>
              </a:solidFill>
            </a:ln>
          </p:spPr>
          <p:txBody>
            <a:bodyPr wrap="none" tIns="180000" rtlCol="0" anchor="t">
              <a:noAutofit/>
            </a:bodyPr>
            <a:lstStyle/>
            <a:p>
              <a:pPr algn="ctr"/>
              <a:endParaRPr lang="zh-CN" altLang="en-US" sz="2400" b="1">
                <a:solidFill>
                  <a:schemeClr val="bg1"/>
                </a:solidFill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719138" y="3561321"/>
              <a:ext cx="10753725" cy="13807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î$ļîḑé"/>
            <p:cNvSpPr/>
            <p:nvPr/>
          </p:nvSpPr>
          <p:spPr>
            <a:xfrm>
              <a:off x="1545726" y="3368732"/>
              <a:ext cx="373442" cy="373442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85000" lnSpcReduction="20000"/>
            </a:bodyPr>
            <a:lstStyle/>
            <a:p>
              <a:pPr algn="ctr"/>
              <a:r>
                <a:rPr lang="en-US" sz="1600" b="1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9" name="í$ḷiḋè"/>
            <p:cNvSpPr/>
            <p:nvPr/>
          </p:nvSpPr>
          <p:spPr>
            <a:xfrm>
              <a:off x="1409175" y="2052660"/>
              <a:ext cx="646545" cy="646545"/>
            </a:xfrm>
            <a:prstGeom prst="ellipse">
              <a:avLst/>
            </a:prstGeom>
            <a:solidFill>
              <a:srgbClr val="14907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10" name="îśľïḍe"/>
            <p:cNvSpPr/>
            <p:nvPr/>
          </p:nvSpPr>
          <p:spPr>
            <a:xfrm>
              <a:off x="1549316" y="2232790"/>
              <a:ext cx="366264" cy="263654"/>
            </a:xfrm>
            <a:custGeom>
              <a:avLst/>
              <a:gdLst>
                <a:gd name="connsiteX0" fmla="*/ 67893 w 607286"/>
                <a:gd name="connsiteY0" fmla="*/ 324883 h 437153"/>
                <a:gd name="connsiteX1" fmla="*/ 296916 w 607286"/>
                <a:gd name="connsiteY1" fmla="*/ 324883 h 437153"/>
                <a:gd name="connsiteX2" fmla="*/ 310370 w 607286"/>
                <a:gd name="connsiteY2" fmla="*/ 324883 h 437153"/>
                <a:gd name="connsiteX3" fmla="*/ 539393 w 607286"/>
                <a:gd name="connsiteY3" fmla="*/ 324883 h 437153"/>
                <a:gd name="connsiteX4" fmla="*/ 607286 w 607286"/>
                <a:gd name="connsiteY4" fmla="*/ 415370 h 437153"/>
                <a:gd name="connsiteX5" fmla="*/ 607286 w 607286"/>
                <a:gd name="connsiteY5" fmla="*/ 437153 h 437153"/>
                <a:gd name="connsiteX6" fmla="*/ 0 w 607286"/>
                <a:gd name="connsiteY6" fmla="*/ 437153 h 437153"/>
                <a:gd name="connsiteX7" fmla="*/ 0 w 607286"/>
                <a:gd name="connsiteY7" fmla="*/ 415370 h 437153"/>
                <a:gd name="connsiteX8" fmla="*/ 306838 w 607286"/>
                <a:gd name="connsiteY8" fmla="*/ 130969 h 437153"/>
                <a:gd name="connsiteX9" fmla="*/ 311222 w 607286"/>
                <a:gd name="connsiteY9" fmla="*/ 151745 h 437153"/>
                <a:gd name="connsiteX10" fmla="*/ 332126 w 607286"/>
                <a:gd name="connsiteY10" fmla="*/ 147293 h 437153"/>
                <a:gd name="connsiteX11" fmla="*/ 335962 w 607286"/>
                <a:gd name="connsiteY11" fmla="*/ 165414 h 437153"/>
                <a:gd name="connsiteX12" fmla="*/ 315137 w 607286"/>
                <a:gd name="connsiteY12" fmla="*/ 169866 h 437153"/>
                <a:gd name="connsiteX13" fmla="*/ 319599 w 607286"/>
                <a:gd name="connsiteY13" fmla="*/ 190643 h 437153"/>
                <a:gd name="connsiteX14" fmla="*/ 301514 w 607286"/>
                <a:gd name="connsiteY14" fmla="*/ 194548 h 437153"/>
                <a:gd name="connsiteX15" fmla="*/ 297052 w 607286"/>
                <a:gd name="connsiteY15" fmla="*/ 173693 h 437153"/>
                <a:gd name="connsiteX16" fmla="*/ 276227 w 607286"/>
                <a:gd name="connsiteY16" fmla="*/ 178146 h 437153"/>
                <a:gd name="connsiteX17" fmla="*/ 272312 w 607286"/>
                <a:gd name="connsiteY17" fmla="*/ 160103 h 437153"/>
                <a:gd name="connsiteX18" fmla="*/ 293137 w 607286"/>
                <a:gd name="connsiteY18" fmla="*/ 155651 h 437153"/>
                <a:gd name="connsiteX19" fmla="*/ 288675 w 607286"/>
                <a:gd name="connsiteY19" fmla="*/ 134874 h 437153"/>
                <a:gd name="connsiteX20" fmla="*/ 232843 w 607286"/>
                <a:gd name="connsiteY20" fmla="*/ 123935 h 437153"/>
                <a:gd name="connsiteX21" fmla="*/ 244492 w 607286"/>
                <a:gd name="connsiteY21" fmla="*/ 126434 h 437153"/>
                <a:gd name="connsiteX22" fmla="*/ 253092 w 607286"/>
                <a:gd name="connsiteY22" fmla="*/ 132992 h 437153"/>
                <a:gd name="connsiteX23" fmla="*/ 257940 w 607286"/>
                <a:gd name="connsiteY23" fmla="*/ 143922 h 437153"/>
                <a:gd name="connsiteX24" fmla="*/ 257392 w 607286"/>
                <a:gd name="connsiteY24" fmla="*/ 157976 h 437153"/>
                <a:gd name="connsiteX25" fmla="*/ 250747 w 607286"/>
                <a:gd name="connsiteY25" fmla="*/ 169297 h 437153"/>
                <a:gd name="connsiteX26" fmla="*/ 240583 w 607286"/>
                <a:gd name="connsiteY26" fmla="*/ 179212 h 437153"/>
                <a:gd name="connsiteX27" fmla="*/ 229872 w 607286"/>
                <a:gd name="connsiteY27" fmla="*/ 188660 h 437153"/>
                <a:gd name="connsiteX28" fmla="*/ 229951 w 607286"/>
                <a:gd name="connsiteY28" fmla="*/ 188816 h 437153"/>
                <a:gd name="connsiteX29" fmla="*/ 267165 w 607286"/>
                <a:gd name="connsiteY29" fmla="*/ 180852 h 437153"/>
                <a:gd name="connsiteX30" fmla="*/ 271465 w 607286"/>
                <a:gd name="connsiteY30" fmla="*/ 200917 h 437153"/>
                <a:gd name="connsiteX31" fmla="*/ 200163 w 607286"/>
                <a:gd name="connsiteY31" fmla="*/ 216142 h 437153"/>
                <a:gd name="connsiteX32" fmla="*/ 199069 w 607286"/>
                <a:gd name="connsiteY32" fmla="*/ 204821 h 437153"/>
                <a:gd name="connsiteX33" fmla="*/ 201727 w 607286"/>
                <a:gd name="connsiteY33" fmla="*/ 194593 h 437153"/>
                <a:gd name="connsiteX34" fmla="*/ 206262 w 607286"/>
                <a:gd name="connsiteY34" fmla="*/ 186708 h 437153"/>
                <a:gd name="connsiteX35" fmla="*/ 212282 w 607286"/>
                <a:gd name="connsiteY35" fmla="*/ 179447 h 437153"/>
                <a:gd name="connsiteX36" fmla="*/ 219162 w 607286"/>
                <a:gd name="connsiteY36" fmla="*/ 172654 h 437153"/>
                <a:gd name="connsiteX37" fmla="*/ 226198 w 607286"/>
                <a:gd name="connsiteY37" fmla="*/ 166174 h 437153"/>
                <a:gd name="connsiteX38" fmla="*/ 229169 w 607286"/>
                <a:gd name="connsiteY38" fmla="*/ 163285 h 437153"/>
                <a:gd name="connsiteX39" fmla="*/ 232296 w 607286"/>
                <a:gd name="connsiteY39" fmla="*/ 159928 h 437153"/>
                <a:gd name="connsiteX40" fmla="*/ 234407 w 607286"/>
                <a:gd name="connsiteY40" fmla="*/ 156102 h 437153"/>
                <a:gd name="connsiteX41" fmla="*/ 234720 w 607286"/>
                <a:gd name="connsiteY41" fmla="*/ 151808 h 437153"/>
                <a:gd name="connsiteX42" fmla="*/ 230107 w 607286"/>
                <a:gd name="connsiteY42" fmla="*/ 144625 h 437153"/>
                <a:gd name="connsiteX43" fmla="*/ 222602 w 607286"/>
                <a:gd name="connsiteY43" fmla="*/ 143922 h 437153"/>
                <a:gd name="connsiteX44" fmla="*/ 213767 w 607286"/>
                <a:gd name="connsiteY44" fmla="*/ 150715 h 437153"/>
                <a:gd name="connsiteX45" fmla="*/ 213845 w 607286"/>
                <a:gd name="connsiteY45" fmla="*/ 163441 h 437153"/>
                <a:gd name="connsiteX46" fmla="*/ 191642 w 607286"/>
                <a:gd name="connsiteY46" fmla="*/ 168204 h 437153"/>
                <a:gd name="connsiteX47" fmla="*/ 190156 w 607286"/>
                <a:gd name="connsiteY47" fmla="*/ 152745 h 437153"/>
                <a:gd name="connsiteX48" fmla="*/ 194613 w 607286"/>
                <a:gd name="connsiteY48" fmla="*/ 140097 h 437153"/>
                <a:gd name="connsiteX49" fmla="*/ 204463 w 607286"/>
                <a:gd name="connsiteY49" fmla="*/ 130806 h 437153"/>
                <a:gd name="connsiteX50" fmla="*/ 218849 w 607286"/>
                <a:gd name="connsiteY50" fmla="*/ 125263 h 437153"/>
                <a:gd name="connsiteX51" fmla="*/ 232843 w 607286"/>
                <a:gd name="connsiteY51" fmla="*/ 123935 h 437153"/>
                <a:gd name="connsiteX52" fmla="*/ 384360 w 607286"/>
                <a:gd name="connsiteY52" fmla="*/ 92226 h 437153"/>
                <a:gd name="connsiteX53" fmla="*/ 395386 w 607286"/>
                <a:gd name="connsiteY53" fmla="*/ 95660 h 437153"/>
                <a:gd name="connsiteX54" fmla="*/ 402189 w 607286"/>
                <a:gd name="connsiteY54" fmla="*/ 101515 h 437153"/>
                <a:gd name="connsiteX55" fmla="*/ 405161 w 607286"/>
                <a:gd name="connsiteY55" fmla="*/ 107448 h 437153"/>
                <a:gd name="connsiteX56" fmla="*/ 405552 w 607286"/>
                <a:gd name="connsiteY56" fmla="*/ 117752 h 437153"/>
                <a:gd name="connsiteX57" fmla="*/ 402971 w 607286"/>
                <a:gd name="connsiteY57" fmla="*/ 123685 h 437153"/>
                <a:gd name="connsiteX58" fmla="*/ 399687 w 607286"/>
                <a:gd name="connsiteY58" fmla="*/ 126495 h 437153"/>
                <a:gd name="connsiteX59" fmla="*/ 398045 w 607286"/>
                <a:gd name="connsiteY59" fmla="*/ 127354 h 437153"/>
                <a:gd name="connsiteX60" fmla="*/ 398123 w 607286"/>
                <a:gd name="connsiteY60" fmla="*/ 127588 h 437153"/>
                <a:gd name="connsiteX61" fmla="*/ 399218 w 607286"/>
                <a:gd name="connsiteY61" fmla="*/ 127822 h 437153"/>
                <a:gd name="connsiteX62" fmla="*/ 401877 w 607286"/>
                <a:gd name="connsiteY62" fmla="*/ 128213 h 437153"/>
                <a:gd name="connsiteX63" fmla="*/ 405474 w 607286"/>
                <a:gd name="connsiteY63" fmla="*/ 129306 h 437153"/>
                <a:gd name="connsiteX64" fmla="*/ 409462 w 607286"/>
                <a:gd name="connsiteY64" fmla="*/ 131804 h 437153"/>
                <a:gd name="connsiteX65" fmla="*/ 413059 w 607286"/>
                <a:gd name="connsiteY65" fmla="*/ 136409 h 437153"/>
                <a:gd name="connsiteX66" fmla="*/ 415718 w 607286"/>
                <a:gd name="connsiteY66" fmla="*/ 143982 h 437153"/>
                <a:gd name="connsiteX67" fmla="*/ 415874 w 607286"/>
                <a:gd name="connsiteY67" fmla="*/ 152569 h 437153"/>
                <a:gd name="connsiteX68" fmla="*/ 412121 w 607286"/>
                <a:gd name="connsiteY68" fmla="*/ 162092 h 437153"/>
                <a:gd name="connsiteX69" fmla="*/ 402893 w 607286"/>
                <a:gd name="connsiteY69" fmla="*/ 170913 h 437153"/>
                <a:gd name="connsiteX70" fmla="*/ 386706 w 607286"/>
                <a:gd name="connsiteY70" fmla="*/ 177159 h 437153"/>
                <a:gd name="connsiteX71" fmla="*/ 370676 w 607286"/>
                <a:gd name="connsiteY71" fmla="*/ 178564 h 437153"/>
                <a:gd name="connsiteX72" fmla="*/ 359180 w 607286"/>
                <a:gd name="connsiteY72" fmla="*/ 175831 h 437153"/>
                <a:gd name="connsiteX73" fmla="*/ 351439 w 607286"/>
                <a:gd name="connsiteY73" fmla="*/ 170367 h 437153"/>
                <a:gd name="connsiteX74" fmla="*/ 346669 w 607286"/>
                <a:gd name="connsiteY74" fmla="*/ 163732 h 437153"/>
                <a:gd name="connsiteX75" fmla="*/ 344245 w 607286"/>
                <a:gd name="connsiteY75" fmla="*/ 157408 h 437153"/>
                <a:gd name="connsiteX76" fmla="*/ 343306 w 607286"/>
                <a:gd name="connsiteY76" fmla="*/ 152881 h 437153"/>
                <a:gd name="connsiteX77" fmla="*/ 365749 w 607286"/>
                <a:gd name="connsiteY77" fmla="*/ 148119 h 437153"/>
                <a:gd name="connsiteX78" fmla="*/ 371067 w 607286"/>
                <a:gd name="connsiteY78" fmla="*/ 157174 h 437153"/>
                <a:gd name="connsiteX79" fmla="*/ 375915 w 607286"/>
                <a:gd name="connsiteY79" fmla="*/ 159126 h 437153"/>
                <a:gd name="connsiteX80" fmla="*/ 381702 w 607286"/>
                <a:gd name="connsiteY80" fmla="*/ 158736 h 437153"/>
                <a:gd name="connsiteX81" fmla="*/ 389287 w 607286"/>
                <a:gd name="connsiteY81" fmla="*/ 154989 h 437153"/>
                <a:gd name="connsiteX82" fmla="*/ 390694 w 607286"/>
                <a:gd name="connsiteY82" fmla="*/ 147182 h 437153"/>
                <a:gd name="connsiteX83" fmla="*/ 388818 w 607286"/>
                <a:gd name="connsiteY83" fmla="*/ 143045 h 437153"/>
                <a:gd name="connsiteX84" fmla="*/ 385768 w 607286"/>
                <a:gd name="connsiteY84" fmla="*/ 140937 h 437153"/>
                <a:gd name="connsiteX85" fmla="*/ 381936 w 607286"/>
                <a:gd name="connsiteY85" fmla="*/ 140469 h 437153"/>
                <a:gd name="connsiteX86" fmla="*/ 377870 w 607286"/>
                <a:gd name="connsiteY86" fmla="*/ 141093 h 437153"/>
                <a:gd name="connsiteX87" fmla="*/ 373882 w 607286"/>
                <a:gd name="connsiteY87" fmla="*/ 142108 h 437153"/>
                <a:gd name="connsiteX88" fmla="*/ 371145 w 607286"/>
                <a:gd name="connsiteY88" fmla="*/ 143123 h 437153"/>
                <a:gd name="connsiteX89" fmla="*/ 367704 w 607286"/>
                <a:gd name="connsiteY89" fmla="*/ 127042 h 437153"/>
                <a:gd name="connsiteX90" fmla="*/ 370676 w 607286"/>
                <a:gd name="connsiteY90" fmla="*/ 126730 h 437153"/>
                <a:gd name="connsiteX91" fmla="*/ 374664 w 607286"/>
                <a:gd name="connsiteY91" fmla="*/ 126105 h 437153"/>
                <a:gd name="connsiteX92" fmla="*/ 378417 w 607286"/>
                <a:gd name="connsiteY92" fmla="*/ 125012 h 437153"/>
                <a:gd name="connsiteX93" fmla="*/ 381858 w 607286"/>
                <a:gd name="connsiteY93" fmla="*/ 123217 h 437153"/>
                <a:gd name="connsiteX94" fmla="*/ 384047 w 607286"/>
                <a:gd name="connsiteY94" fmla="*/ 120328 h 437153"/>
                <a:gd name="connsiteX95" fmla="*/ 384282 w 607286"/>
                <a:gd name="connsiteY95" fmla="*/ 116269 h 437153"/>
                <a:gd name="connsiteX96" fmla="*/ 382562 w 607286"/>
                <a:gd name="connsiteY96" fmla="*/ 113147 h 437153"/>
                <a:gd name="connsiteX97" fmla="*/ 379590 w 607286"/>
                <a:gd name="connsiteY97" fmla="*/ 111429 h 437153"/>
                <a:gd name="connsiteX98" fmla="*/ 375837 w 607286"/>
                <a:gd name="connsiteY98" fmla="*/ 110961 h 437153"/>
                <a:gd name="connsiteX99" fmla="*/ 372005 w 607286"/>
                <a:gd name="connsiteY99" fmla="*/ 111351 h 437153"/>
                <a:gd name="connsiteX100" fmla="*/ 367626 w 607286"/>
                <a:gd name="connsiteY100" fmla="*/ 112990 h 437153"/>
                <a:gd name="connsiteX101" fmla="*/ 364342 w 607286"/>
                <a:gd name="connsiteY101" fmla="*/ 115723 h 437153"/>
                <a:gd name="connsiteX102" fmla="*/ 362621 w 607286"/>
                <a:gd name="connsiteY102" fmla="*/ 119392 h 437153"/>
                <a:gd name="connsiteX103" fmla="*/ 362856 w 607286"/>
                <a:gd name="connsiteY103" fmla="*/ 124075 h 437153"/>
                <a:gd name="connsiteX104" fmla="*/ 340648 w 607286"/>
                <a:gd name="connsiteY104" fmla="*/ 128759 h 437153"/>
                <a:gd name="connsiteX105" fmla="*/ 340804 w 607286"/>
                <a:gd name="connsiteY105" fmla="*/ 115567 h 437153"/>
                <a:gd name="connsiteX106" fmla="*/ 346278 w 607286"/>
                <a:gd name="connsiteY106" fmla="*/ 105106 h 437153"/>
                <a:gd name="connsiteX107" fmla="*/ 356053 w 607286"/>
                <a:gd name="connsiteY107" fmla="*/ 97612 h 437153"/>
                <a:gd name="connsiteX108" fmla="*/ 368799 w 607286"/>
                <a:gd name="connsiteY108" fmla="*/ 93084 h 437153"/>
                <a:gd name="connsiteX109" fmla="*/ 384360 w 607286"/>
                <a:gd name="connsiteY109" fmla="*/ 92226 h 437153"/>
                <a:gd name="connsiteX110" fmla="*/ 115676 w 607286"/>
                <a:gd name="connsiteY110" fmla="*/ 47714 h 437153"/>
                <a:gd name="connsiteX111" fmla="*/ 115676 w 607286"/>
                <a:gd name="connsiteY111" fmla="*/ 262703 h 437153"/>
                <a:gd name="connsiteX112" fmla="*/ 491681 w 607286"/>
                <a:gd name="connsiteY112" fmla="*/ 262703 h 437153"/>
                <a:gd name="connsiteX113" fmla="*/ 491681 w 607286"/>
                <a:gd name="connsiteY113" fmla="*/ 47714 h 437153"/>
                <a:gd name="connsiteX114" fmla="*/ 67884 w 607286"/>
                <a:gd name="connsiteY114" fmla="*/ 0 h 437153"/>
                <a:gd name="connsiteX115" fmla="*/ 539473 w 607286"/>
                <a:gd name="connsiteY115" fmla="*/ 0 h 437153"/>
                <a:gd name="connsiteX116" fmla="*/ 539473 w 607286"/>
                <a:gd name="connsiteY116" fmla="*/ 310417 h 437153"/>
                <a:gd name="connsiteX117" fmla="*/ 67884 w 607286"/>
                <a:gd name="connsiteY117" fmla="*/ 310417 h 437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607286" h="437153">
                  <a:moveTo>
                    <a:pt x="67893" y="324883"/>
                  </a:moveTo>
                  <a:lnTo>
                    <a:pt x="296916" y="324883"/>
                  </a:lnTo>
                  <a:lnTo>
                    <a:pt x="310370" y="324883"/>
                  </a:lnTo>
                  <a:lnTo>
                    <a:pt x="539393" y="324883"/>
                  </a:lnTo>
                  <a:lnTo>
                    <a:pt x="607286" y="415370"/>
                  </a:lnTo>
                  <a:lnTo>
                    <a:pt x="607286" y="437153"/>
                  </a:lnTo>
                  <a:lnTo>
                    <a:pt x="0" y="437153"/>
                  </a:lnTo>
                  <a:lnTo>
                    <a:pt x="0" y="415370"/>
                  </a:lnTo>
                  <a:close/>
                  <a:moveTo>
                    <a:pt x="306838" y="130969"/>
                  </a:moveTo>
                  <a:lnTo>
                    <a:pt x="311222" y="151745"/>
                  </a:lnTo>
                  <a:lnTo>
                    <a:pt x="332126" y="147293"/>
                  </a:lnTo>
                  <a:lnTo>
                    <a:pt x="335962" y="165414"/>
                  </a:lnTo>
                  <a:lnTo>
                    <a:pt x="315137" y="169866"/>
                  </a:lnTo>
                  <a:lnTo>
                    <a:pt x="319599" y="190643"/>
                  </a:lnTo>
                  <a:lnTo>
                    <a:pt x="301514" y="194548"/>
                  </a:lnTo>
                  <a:lnTo>
                    <a:pt x="297052" y="173693"/>
                  </a:lnTo>
                  <a:lnTo>
                    <a:pt x="276227" y="178146"/>
                  </a:lnTo>
                  <a:lnTo>
                    <a:pt x="272312" y="160103"/>
                  </a:lnTo>
                  <a:lnTo>
                    <a:pt x="293137" y="155651"/>
                  </a:lnTo>
                  <a:lnTo>
                    <a:pt x="288675" y="134874"/>
                  </a:lnTo>
                  <a:close/>
                  <a:moveTo>
                    <a:pt x="232843" y="123935"/>
                  </a:moveTo>
                  <a:cubicBezTo>
                    <a:pt x="237222" y="124091"/>
                    <a:pt x="241131" y="124950"/>
                    <a:pt x="244492" y="126434"/>
                  </a:cubicBezTo>
                  <a:cubicBezTo>
                    <a:pt x="247932" y="127917"/>
                    <a:pt x="250825" y="130103"/>
                    <a:pt x="253092" y="132992"/>
                  </a:cubicBezTo>
                  <a:cubicBezTo>
                    <a:pt x="255438" y="135959"/>
                    <a:pt x="257080" y="139550"/>
                    <a:pt x="257940" y="143922"/>
                  </a:cubicBezTo>
                  <a:cubicBezTo>
                    <a:pt x="259112" y="149154"/>
                    <a:pt x="258956" y="153838"/>
                    <a:pt x="257392" y="157976"/>
                  </a:cubicBezTo>
                  <a:cubicBezTo>
                    <a:pt x="255907" y="162036"/>
                    <a:pt x="253718" y="165862"/>
                    <a:pt x="250747" y="169297"/>
                  </a:cubicBezTo>
                  <a:cubicBezTo>
                    <a:pt x="247776" y="172810"/>
                    <a:pt x="244414" y="176089"/>
                    <a:pt x="240583" y="179212"/>
                  </a:cubicBezTo>
                  <a:cubicBezTo>
                    <a:pt x="236831" y="182335"/>
                    <a:pt x="233234" y="185458"/>
                    <a:pt x="229872" y="188660"/>
                  </a:cubicBezTo>
                  <a:lnTo>
                    <a:pt x="229951" y="188816"/>
                  </a:lnTo>
                  <a:lnTo>
                    <a:pt x="267165" y="180852"/>
                  </a:lnTo>
                  <a:lnTo>
                    <a:pt x="271465" y="200917"/>
                  </a:lnTo>
                  <a:lnTo>
                    <a:pt x="200163" y="216142"/>
                  </a:lnTo>
                  <a:cubicBezTo>
                    <a:pt x="199069" y="212160"/>
                    <a:pt x="198678" y="208413"/>
                    <a:pt x="199069" y="204821"/>
                  </a:cubicBezTo>
                  <a:cubicBezTo>
                    <a:pt x="199382" y="201152"/>
                    <a:pt x="200242" y="197794"/>
                    <a:pt x="201727" y="194593"/>
                  </a:cubicBezTo>
                  <a:cubicBezTo>
                    <a:pt x="202978" y="191861"/>
                    <a:pt x="204463" y="189206"/>
                    <a:pt x="206262" y="186708"/>
                  </a:cubicBezTo>
                  <a:cubicBezTo>
                    <a:pt x="208060" y="184131"/>
                    <a:pt x="210093" y="181711"/>
                    <a:pt x="212282" y="179447"/>
                  </a:cubicBezTo>
                  <a:cubicBezTo>
                    <a:pt x="214393" y="177104"/>
                    <a:pt x="216738" y="174840"/>
                    <a:pt x="219162" y="172654"/>
                  </a:cubicBezTo>
                  <a:cubicBezTo>
                    <a:pt x="221585" y="170468"/>
                    <a:pt x="223931" y="168282"/>
                    <a:pt x="226198" y="166174"/>
                  </a:cubicBezTo>
                  <a:cubicBezTo>
                    <a:pt x="227058" y="165315"/>
                    <a:pt x="228074" y="164378"/>
                    <a:pt x="229169" y="163285"/>
                  </a:cubicBezTo>
                  <a:cubicBezTo>
                    <a:pt x="230342" y="162192"/>
                    <a:pt x="231358" y="161099"/>
                    <a:pt x="232296" y="159928"/>
                  </a:cubicBezTo>
                  <a:cubicBezTo>
                    <a:pt x="233234" y="158679"/>
                    <a:pt x="233938" y="157429"/>
                    <a:pt x="234407" y="156102"/>
                  </a:cubicBezTo>
                  <a:cubicBezTo>
                    <a:pt x="234954" y="154775"/>
                    <a:pt x="235032" y="153370"/>
                    <a:pt x="234720" y="151808"/>
                  </a:cubicBezTo>
                  <a:cubicBezTo>
                    <a:pt x="233860" y="148060"/>
                    <a:pt x="232374" y="145640"/>
                    <a:pt x="230107" y="144625"/>
                  </a:cubicBezTo>
                  <a:cubicBezTo>
                    <a:pt x="227918" y="143610"/>
                    <a:pt x="225416" y="143376"/>
                    <a:pt x="222602" y="143922"/>
                  </a:cubicBezTo>
                  <a:cubicBezTo>
                    <a:pt x="217911" y="144937"/>
                    <a:pt x="214940" y="147202"/>
                    <a:pt x="213767" y="150715"/>
                  </a:cubicBezTo>
                  <a:cubicBezTo>
                    <a:pt x="212594" y="154228"/>
                    <a:pt x="212594" y="158444"/>
                    <a:pt x="213845" y="163441"/>
                  </a:cubicBezTo>
                  <a:lnTo>
                    <a:pt x="191642" y="168204"/>
                  </a:lnTo>
                  <a:cubicBezTo>
                    <a:pt x="190078" y="162661"/>
                    <a:pt x="189609" y="157429"/>
                    <a:pt x="190156" y="152745"/>
                  </a:cubicBezTo>
                  <a:cubicBezTo>
                    <a:pt x="190704" y="147982"/>
                    <a:pt x="192189" y="143766"/>
                    <a:pt x="194613" y="140097"/>
                  </a:cubicBezTo>
                  <a:cubicBezTo>
                    <a:pt x="197036" y="136427"/>
                    <a:pt x="200320" y="133304"/>
                    <a:pt x="204463" y="130806"/>
                  </a:cubicBezTo>
                  <a:cubicBezTo>
                    <a:pt x="208529" y="128307"/>
                    <a:pt x="213376" y="126434"/>
                    <a:pt x="218849" y="125263"/>
                  </a:cubicBezTo>
                  <a:cubicBezTo>
                    <a:pt x="223852" y="124169"/>
                    <a:pt x="228465" y="123701"/>
                    <a:pt x="232843" y="123935"/>
                  </a:cubicBezTo>
                  <a:close/>
                  <a:moveTo>
                    <a:pt x="384360" y="92226"/>
                  </a:moveTo>
                  <a:cubicBezTo>
                    <a:pt x="388818" y="92850"/>
                    <a:pt x="392415" y="94021"/>
                    <a:pt x="395386" y="95660"/>
                  </a:cubicBezTo>
                  <a:cubicBezTo>
                    <a:pt x="398358" y="97378"/>
                    <a:pt x="400625" y="99329"/>
                    <a:pt x="402189" y="101515"/>
                  </a:cubicBezTo>
                  <a:cubicBezTo>
                    <a:pt x="403832" y="103779"/>
                    <a:pt x="404770" y="105731"/>
                    <a:pt x="405161" y="107448"/>
                  </a:cubicBezTo>
                  <a:cubicBezTo>
                    <a:pt x="406099" y="111741"/>
                    <a:pt x="406256" y="115254"/>
                    <a:pt x="405552" y="117752"/>
                  </a:cubicBezTo>
                  <a:cubicBezTo>
                    <a:pt x="404926" y="120328"/>
                    <a:pt x="404066" y="122358"/>
                    <a:pt x="402971" y="123685"/>
                  </a:cubicBezTo>
                  <a:cubicBezTo>
                    <a:pt x="401877" y="125090"/>
                    <a:pt x="400782" y="126027"/>
                    <a:pt x="399687" y="126495"/>
                  </a:cubicBezTo>
                  <a:cubicBezTo>
                    <a:pt x="398592" y="127042"/>
                    <a:pt x="398045" y="127276"/>
                    <a:pt x="398045" y="127354"/>
                  </a:cubicBezTo>
                  <a:lnTo>
                    <a:pt x="398123" y="127588"/>
                  </a:lnTo>
                  <a:cubicBezTo>
                    <a:pt x="398123" y="127744"/>
                    <a:pt x="398514" y="127822"/>
                    <a:pt x="399218" y="127822"/>
                  </a:cubicBezTo>
                  <a:cubicBezTo>
                    <a:pt x="399922" y="127901"/>
                    <a:pt x="400782" y="127979"/>
                    <a:pt x="401877" y="128213"/>
                  </a:cubicBezTo>
                  <a:cubicBezTo>
                    <a:pt x="402971" y="128447"/>
                    <a:pt x="404144" y="128759"/>
                    <a:pt x="405474" y="129306"/>
                  </a:cubicBezTo>
                  <a:cubicBezTo>
                    <a:pt x="406881" y="129774"/>
                    <a:pt x="408132" y="130633"/>
                    <a:pt x="409462" y="131804"/>
                  </a:cubicBezTo>
                  <a:cubicBezTo>
                    <a:pt x="410713" y="132975"/>
                    <a:pt x="411886" y="134536"/>
                    <a:pt x="413059" y="136409"/>
                  </a:cubicBezTo>
                  <a:cubicBezTo>
                    <a:pt x="414154" y="138361"/>
                    <a:pt x="415014" y="140859"/>
                    <a:pt x="415718" y="143982"/>
                  </a:cubicBezTo>
                  <a:cubicBezTo>
                    <a:pt x="416265" y="146480"/>
                    <a:pt x="416265" y="149368"/>
                    <a:pt x="415874" y="152569"/>
                  </a:cubicBezTo>
                  <a:cubicBezTo>
                    <a:pt x="415483" y="155769"/>
                    <a:pt x="414232" y="158970"/>
                    <a:pt x="412121" y="162092"/>
                  </a:cubicBezTo>
                  <a:cubicBezTo>
                    <a:pt x="410009" y="165293"/>
                    <a:pt x="406959" y="168259"/>
                    <a:pt x="402893" y="170913"/>
                  </a:cubicBezTo>
                  <a:cubicBezTo>
                    <a:pt x="398827" y="173646"/>
                    <a:pt x="393431" y="175753"/>
                    <a:pt x="386706" y="177159"/>
                  </a:cubicBezTo>
                  <a:cubicBezTo>
                    <a:pt x="380607" y="178486"/>
                    <a:pt x="375211" y="178954"/>
                    <a:pt x="370676" y="178564"/>
                  </a:cubicBezTo>
                  <a:cubicBezTo>
                    <a:pt x="366140" y="178173"/>
                    <a:pt x="362387" y="177237"/>
                    <a:pt x="359180" y="175831"/>
                  </a:cubicBezTo>
                  <a:cubicBezTo>
                    <a:pt x="355974" y="174348"/>
                    <a:pt x="353472" y="172553"/>
                    <a:pt x="351439" y="170367"/>
                  </a:cubicBezTo>
                  <a:cubicBezTo>
                    <a:pt x="349484" y="168181"/>
                    <a:pt x="347920" y="165995"/>
                    <a:pt x="346669" y="163732"/>
                  </a:cubicBezTo>
                  <a:cubicBezTo>
                    <a:pt x="345496" y="161468"/>
                    <a:pt x="344714" y="159360"/>
                    <a:pt x="344245" y="157408"/>
                  </a:cubicBezTo>
                  <a:cubicBezTo>
                    <a:pt x="343775" y="155457"/>
                    <a:pt x="343463" y="153974"/>
                    <a:pt x="343306" y="152881"/>
                  </a:cubicBezTo>
                  <a:lnTo>
                    <a:pt x="365749" y="148119"/>
                  </a:lnTo>
                  <a:cubicBezTo>
                    <a:pt x="366531" y="152569"/>
                    <a:pt x="368330" y="155535"/>
                    <a:pt x="371067" y="157174"/>
                  </a:cubicBezTo>
                  <a:cubicBezTo>
                    <a:pt x="372474" y="158267"/>
                    <a:pt x="374116" y="158970"/>
                    <a:pt x="375915" y="159126"/>
                  </a:cubicBezTo>
                  <a:cubicBezTo>
                    <a:pt x="377713" y="159360"/>
                    <a:pt x="379668" y="159204"/>
                    <a:pt x="381702" y="158736"/>
                  </a:cubicBezTo>
                  <a:cubicBezTo>
                    <a:pt x="385064" y="158033"/>
                    <a:pt x="387566" y="156784"/>
                    <a:pt x="389287" y="154989"/>
                  </a:cubicBezTo>
                  <a:cubicBezTo>
                    <a:pt x="390929" y="153193"/>
                    <a:pt x="391398" y="150617"/>
                    <a:pt x="390694" y="147182"/>
                  </a:cubicBezTo>
                  <a:cubicBezTo>
                    <a:pt x="390303" y="145387"/>
                    <a:pt x="389678" y="143982"/>
                    <a:pt x="388818" y="143045"/>
                  </a:cubicBezTo>
                  <a:cubicBezTo>
                    <a:pt x="387957" y="142108"/>
                    <a:pt x="386941" y="141406"/>
                    <a:pt x="385768" y="140937"/>
                  </a:cubicBezTo>
                  <a:cubicBezTo>
                    <a:pt x="384595" y="140547"/>
                    <a:pt x="383344" y="140391"/>
                    <a:pt x="381936" y="140469"/>
                  </a:cubicBezTo>
                  <a:cubicBezTo>
                    <a:pt x="380607" y="140547"/>
                    <a:pt x="379199" y="140781"/>
                    <a:pt x="377870" y="141093"/>
                  </a:cubicBezTo>
                  <a:cubicBezTo>
                    <a:pt x="376149" y="141406"/>
                    <a:pt x="374820" y="141796"/>
                    <a:pt x="373882" y="142108"/>
                  </a:cubicBezTo>
                  <a:cubicBezTo>
                    <a:pt x="372865" y="142420"/>
                    <a:pt x="372005" y="142811"/>
                    <a:pt x="371145" y="143123"/>
                  </a:cubicBezTo>
                  <a:lnTo>
                    <a:pt x="367704" y="127042"/>
                  </a:lnTo>
                  <a:cubicBezTo>
                    <a:pt x="368564" y="126964"/>
                    <a:pt x="369581" y="126886"/>
                    <a:pt x="370676" y="126730"/>
                  </a:cubicBezTo>
                  <a:cubicBezTo>
                    <a:pt x="371770" y="126652"/>
                    <a:pt x="373100" y="126417"/>
                    <a:pt x="374664" y="126105"/>
                  </a:cubicBezTo>
                  <a:cubicBezTo>
                    <a:pt x="375915" y="125793"/>
                    <a:pt x="377166" y="125481"/>
                    <a:pt x="378417" y="125012"/>
                  </a:cubicBezTo>
                  <a:cubicBezTo>
                    <a:pt x="379747" y="124544"/>
                    <a:pt x="380841" y="123997"/>
                    <a:pt x="381858" y="123217"/>
                  </a:cubicBezTo>
                  <a:cubicBezTo>
                    <a:pt x="382796" y="122436"/>
                    <a:pt x="383578" y="121421"/>
                    <a:pt x="384047" y="120328"/>
                  </a:cubicBezTo>
                  <a:cubicBezTo>
                    <a:pt x="384595" y="119157"/>
                    <a:pt x="384595" y="117830"/>
                    <a:pt x="384282" y="116269"/>
                  </a:cubicBezTo>
                  <a:cubicBezTo>
                    <a:pt x="384047" y="115020"/>
                    <a:pt x="383422" y="113927"/>
                    <a:pt x="382562" y="113147"/>
                  </a:cubicBezTo>
                  <a:cubicBezTo>
                    <a:pt x="381702" y="112366"/>
                    <a:pt x="380685" y="111819"/>
                    <a:pt x="379590" y="111429"/>
                  </a:cubicBezTo>
                  <a:cubicBezTo>
                    <a:pt x="378417" y="111117"/>
                    <a:pt x="377166" y="110961"/>
                    <a:pt x="375837" y="110961"/>
                  </a:cubicBezTo>
                  <a:cubicBezTo>
                    <a:pt x="374429" y="110961"/>
                    <a:pt x="373178" y="111117"/>
                    <a:pt x="372005" y="111351"/>
                  </a:cubicBezTo>
                  <a:cubicBezTo>
                    <a:pt x="370441" y="111663"/>
                    <a:pt x="368955" y="112210"/>
                    <a:pt x="367626" y="112990"/>
                  </a:cubicBezTo>
                  <a:cubicBezTo>
                    <a:pt x="366297" y="113693"/>
                    <a:pt x="365202" y="114630"/>
                    <a:pt x="364342" y="115723"/>
                  </a:cubicBezTo>
                  <a:cubicBezTo>
                    <a:pt x="363481" y="116737"/>
                    <a:pt x="362934" y="117986"/>
                    <a:pt x="362621" y="119392"/>
                  </a:cubicBezTo>
                  <a:cubicBezTo>
                    <a:pt x="362308" y="120797"/>
                    <a:pt x="362387" y="122358"/>
                    <a:pt x="362856" y="124075"/>
                  </a:cubicBezTo>
                  <a:lnTo>
                    <a:pt x="340648" y="128759"/>
                  </a:lnTo>
                  <a:cubicBezTo>
                    <a:pt x="339631" y="123919"/>
                    <a:pt x="339709" y="119470"/>
                    <a:pt x="340804" y="115567"/>
                  </a:cubicBezTo>
                  <a:cubicBezTo>
                    <a:pt x="341821" y="111585"/>
                    <a:pt x="343619" y="108151"/>
                    <a:pt x="346278" y="105106"/>
                  </a:cubicBezTo>
                  <a:cubicBezTo>
                    <a:pt x="348937" y="102140"/>
                    <a:pt x="352221" y="99642"/>
                    <a:pt x="356053" y="97612"/>
                  </a:cubicBezTo>
                  <a:cubicBezTo>
                    <a:pt x="359884" y="95582"/>
                    <a:pt x="364185" y="94099"/>
                    <a:pt x="368799" y="93084"/>
                  </a:cubicBezTo>
                  <a:cubicBezTo>
                    <a:pt x="374820" y="91835"/>
                    <a:pt x="379981" y="91523"/>
                    <a:pt x="384360" y="92226"/>
                  </a:cubicBezTo>
                  <a:close/>
                  <a:moveTo>
                    <a:pt x="115676" y="47714"/>
                  </a:moveTo>
                  <a:lnTo>
                    <a:pt x="115676" y="262703"/>
                  </a:lnTo>
                  <a:lnTo>
                    <a:pt x="491681" y="262703"/>
                  </a:lnTo>
                  <a:lnTo>
                    <a:pt x="491681" y="47714"/>
                  </a:lnTo>
                  <a:close/>
                  <a:moveTo>
                    <a:pt x="67884" y="0"/>
                  </a:moveTo>
                  <a:lnTo>
                    <a:pt x="539473" y="0"/>
                  </a:lnTo>
                  <a:lnTo>
                    <a:pt x="539473" y="310417"/>
                  </a:lnTo>
                  <a:lnTo>
                    <a:pt x="67884" y="3104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sz="3200"/>
            </a:p>
          </p:txBody>
        </p:sp>
        <p:sp>
          <p:nvSpPr>
            <p:cNvPr id="11" name="íšľîḓê"/>
            <p:cNvSpPr/>
            <p:nvPr/>
          </p:nvSpPr>
          <p:spPr bwMode="auto">
            <a:xfrm>
              <a:off x="678416" y="4613899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iṡļidé"/>
            <p:cNvSpPr txBox="1"/>
            <p:nvPr/>
          </p:nvSpPr>
          <p:spPr bwMode="auto">
            <a:xfrm>
              <a:off x="678416" y="42263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13" name="直接连接符 12"/>
            <p:cNvCxnSpPr/>
            <p:nvPr/>
          </p:nvCxnSpPr>
          <p:spPr>
            <a:xfrm flipH="1">
              <a:off x="1732447" y="2699205"/>
              <a:ext cx="1" cy="66952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3883138" y="5160010"/>
              <a:ext cx="2103624" cy="11288"/>
            </a:xfrm>
            <a:prstGeom prst="line">
              <a:avLst/>
            </a:prstGeom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6099293" y="2699205"/>
              <a:ext cx="1" cy="66952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îŝľïďé"/>
            <p:cNvSpPr/>
            <p:nvPr/>
          </p:nvSpPr>
          <p:spPr>
            <a:xfrm>
              <a:off x="5912572" y="3368732"/>
              <a:ext cx="373442" cy="373442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85000" lnSpcReduction="20000"/>
            </a:bodyPr>
            <a:lstStyle/>
            <a:p>
              <a:pPr algn="ctr"/>
              <a:r>
                <a:rPr lang="en-US" sz="1600" b="1" dirty="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17" name="išľîḍè"/>
            <p:cNvSpPr/>
            <p:nvPr/>
          </p:nvSpPr>
          <p:spPr>
            <a:xfrm>
              <a:off x="5776021" y="2052660"/>
              <a:ext cx="646545" cy="646545"/>
            </a:xfrm>
            <a:prstGeom prst="ellipse">
              <a:avLst/>
            </a:prstGeom>
            <a:solidFill>
              <a:srgbClr val="14907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18" name="íṩḷidê"/>
            <p:cNvSpPr/>
            <p:nvPr/>
          </p:nvSpPr>
          <p:spPr>
            <a:xfrm>
              <a:off x="5916161" y="2244105"/>
              <a:ext cx="366264" cy="263654"/>
            </a:xfrm>
            <a:custGeom>
              <a:avLst/>
              <a:gdLst>
                <a:gd name="connsiteX0" fmla="*/ 67893 w 607286"/>
                <a:gd name="connsiteY0" fmla="*/ 324883 h 437153"/>
                <a:gd name="connsiteX1" fmla="*/ 296916 w 607286"/>
                <a:gd name="connsiteY1" fmla="*/ 324883 h 437153"/>
                <a:gd name="connsiteX2" fmla="*/ 310370 w 607286"/>
                <a:gd name="connsiteY2" fmla="*/ 324883 h 437153"/>
                <a:gd name="connsiteX3" fmla="*/ 539393 w 607286"/>
                <a:gd name="connsiteY3" fmla="*/ 324883 h 437153"/>
                <a:gd name="connsiteX4" fmla="*/ 607286 w 607286"/>
                <a:gd name="connsiteY4" fmla="*/ 415370 h 437153"/>
                <a:gd name="connsiteX5" fmla="*/ 607286 w 607286"/>
                <a:gd name="connsiteY5" fmla="*/ 437153 h 437153"/>
                <a:gd name="connsiteX6" fmla="*/ 0 w 607286"/>
                <a:gd name="connsiteY6" fmla="*/ 437153 h 437153"/>
                <a:gd name="connsiteX7" fmla="*/ 0 w 607286"/>
                <a:gd name="connsiteY7" fmla="*/ 415370 h 437153"/>
                <a:gd name="connsiteX8" fmla="*/ 306838 w 607286"/>
                <a:gd name="connsiteY8" fmla="*/ 130969 h 437153"/>
                <a:gd name="connsiteX9" fmla="*/ 311222 w 607286"/>
                <a:gd name="connsiteY9" fmla="*/ 151745 h 437153"/>
                <a:gd name="connsiteX10" fmla="*/ 332126 w 607286"/>
                <a:gd name="connsiteY10" fmla="*/ 147293 h 437153"/>
                <a:gd name="connsiteX11" fmla="*/ 335962 w 607286"/>
                <a:gd name="connsiteY11" fmla="*/ 165414 h 437153"/>
                <a:gd name="connsiteX12" fmla="*/ 315137 w 607286"/>
                <a:gd name="connsiteY12" fmla="*/ 169866 h 437153"/>
                <a:gd name="connsiteX13" fmla="*/ 319599 w 607286"/>
                <a:gd name="connsiteY13" fmla="*/ 190643 h 437153"/>
                <a:gd name="connsiteX14" fmla="*/ 301514 w 607286"/>
                <a:gd name="connsiteY14" fmla="*/ 194548 h 437153"/>
                <a:gd name="connsiteX15" fmla="*/ 297052 w 607286"/>
                <a:gd name="connsiteY15" fmla="*/ 173693 h 437153"/>
                <a:gd name="connsiteX16" fmla="*/ 276227 w 607286"/>
                <a:gd name="connsiteY16" fmla="*/ 178146 h 437153"/>
                <a:gd name="connsiteX17" fmla="*/ 272312 w 607286"/>
                <a:gd name="connsiteY17" fmla="*/ 160103 h 437153"/>
                <a:gd name="connsiteX18" fmla="*/ 293137 w 607286"/>
                <a:gd name="connsiteY18" fmla="*/ 155651 h 437153"/>
                <a:gd name="connsiteX19" fmla="*/ 288675 w 607286"/>
                <a:gd name="connsiteY19" fmla="*/ 134874 h 437153"/>
                <a:gd name="connsiteX20" fmla="*/ 232843 w 607286"/>
                <a:gd name="connsiteY20" fmla="*/ 123935 h 437153"/>
                <a:gd name="connsiteX21" fmla="*/ 244492 w 607286"/>
                <a:gd name="connsiteY21" fmla="*/ 126434 h 437153"/>
                <a:gd name="connsiteX22" fmla="*/ 253092 w 607286"/>
                <a:gd name="connsiteY22" fmla="*/ 132992 h 437153"/>
                <a:gd name="connsiteX23" fmla="*/ 257940 w 607286"/>
                <a:gd name="connsiteY23" fmla="*/ 143922 h 437153"/>
                <a:gd name="connsiteX24" fmla="*/ 257392 w 607286"/>
                <a:gd name="connsiteY24" fmla="*/ 157976 h 437153"/>
                <a:gd name="connsiteX25" fmla="*/ 250747 w 607286"/>
                <a:gd name="connsiteY25" fmla="*/ 169297 h 437153"/>
                <a:gd name="connsiteX26" fmla="*/ 240583 w 607286"/>
                <a:gd name="connsiteY26" fmla="*/ 179212 h 437153"/>
                <a:gd name="connsiteX27" fmla="*/ 229872 w 607286"/>
                <a:gd name="connsiteY27" fmla="*/ 188660 h 437153"/>
                <a:gd name="connsiteX28" fmla="*/ 229951 w 607286"/>
                <a:gd name="connsiteY28" fmla="*/ 188816 h 437153"/>
                <a:gd name="connsiteX29" fmla="*/ 267165 w 607286"/>
                <a:gd name="connsiteY29" fmla="*/ 180852 h 437153"/>
                <a:gd name="connsiteX30" fmla="*/ 271465 w 607286"/>
                <a:gd name="connsiteY30" fmla="*/ 200917 h 437153"/>
                <a:gd name="connsiteX31" fmla="*/ 200163 w 607286"/>
                <a:gd name="connsiteY31" fmla="*/ 216142 h 437153"/>
                <a:gd name="connsiteX32" fmla="*/ 199069 w 607286"/>
                <a:gd name="connsiteY32" fmla="*/ 204821 h 437153"/>
                <a:gd name="connsiteX33" fmla="*/ 201727 w 607286"/>
                <a:gd name="connsiteY33" fmla="*/ 194593 h 437153"/>
                <a:gd name="connsiteX34" fmla="*/ 206262 w 607286"/>
                <a:gd name="connsiteY34" fmla="*/ 186708 h 437153"/>
                <a:gd name="connsiteX35" fmla="*/ 212282 w 607286"/>
                <a:gd name="connsiteY35" fmla="*/ 179447 h 437153"/>
                <a:gd name="connsiteX36" fmla="*/ 219162 w 607286"/>
                <a:gd name="connsiteY36" fmla="*/ 172654 h 437153"/>
                <a:gd name="connsiteX37" fmla="*/ 226198 w 607286"/>
                <a:gd name="connsiteY37" fmla="*/ 166174 h 437153"/>
                <a:gd name="connsiteX38" fmla="*/ 229169 w 607286"/>
                <a:gd name="connsiteY38" fmla="*/ 163285 h 437153"/>
                <a:gd name="connsiteX39" fmla="*/ 232296 w 607286"/>
                <a:gd name="connsiteY39" fmla="*/ 159928 h 437153"/>
                <a:gd name="connsiteX40" fmla="*/ 234407 w 607286"/>
                <a:gd name="connsiteY40" fmla="*/ 156102 h 437153"/>
                <a:gd name="connsiteX41" fmla="*/ 234720 w 607286"/>
                <a:gd name="connsiteY41" fmla="*/ 151808 h 437153"/>
                <a:gd name="connsiteX42" fmla="*/ 230107 w 607286"/>
                <a:gd name="connsiteY42" fmla="*/ 144625 h 437153"/>
                <a:gd name="connsiteX43" fmla="*/ 222602 w 607286"/>
                <a:gd name="connsiteY43" fmla="*/ 143922 h 437153"/>
                <a:gd name="connsiteX44" fmla="*/ 213767 w 607286"/>
                <a:gd name="connsiteY44" fmla="*/ 150715 h 437153"/>
                <a:gd name="connsiteX45" fmla="*/ 213845 w 607286"/>
                <a:gd name="connsiteY45" fmla="*/ 163441 h 437153"/>
                <a:gd name="connsiteX46" fmla="*/ 191642 w 607286"/>
                <a:gd name="connsiteY46" fmla="*/ 168204 h 437153"/>
                <a:gd name="connsiteX47" fmla="*/ 190156 w 607286"/>
                <a:gd name="connsiteY47" fmla="*/ 152745 h 437153"/>
                <a:gd name="connsiteX48" fmla="*/ 194613 w 607286"/>
                <a:gd name="connsiteY48" fmla="*/ 140097 h 437153"/>
                <a:gd name="connsiteX49" fmla="*/ 204463 w 607286"/>
                <a:gd name="connsiteY49" fmla="*/ 130806 h 437153"/>
                <a:gd name="connsiteX50" fmla="*/ 218849 w 607286"/>
                <a:gd name="connsiteY50" fmla="*/ 125263 h 437153"/>
                <a:gd name="connsiteX51" fmla="*/ 232843 w 607286"/>
                <a:gd name="connsiteY51" fmla="*/ 123935 h 437153"/>
                <a:gd name="connsiteX52" fmla="*/ 384360 w 607286"/>
                <a:gd name="connsiteY52" fmla="*/ 92226 h 437153"/>
                <a:gd name="connsiteX53" fmla="*/ 395386 w 607286"/>
                <a:gd name="connsiteY53" fmla="*/ 95660 h 437153"/>
                <a:gd name="connsiteX54" fmla="*/ 402189 w 607286"/>
                <a:gd name="connsiteY54" fmla="*/ 101515 h 437153"/>
                <a:gd name="connsiteX55" fmla="*/ 405161 w 607286"/>
                <a:gd name="connsiteY55" fmla="*/ 107448 h 437153"/>
                <a:gd name="connsiteX56" fmla="*/ 405552 w 607286"/>
                <a:gd name="connsiteY56" fmla="*/ 117752 h 437153"/>
                <a:gd name="connsiteX57" fmla="*/ 402971 w 607286"/>
                <a:gd name="connsiteY57" fmla="*/ 123685 h 437153"/>
                <a:gd name="connsiteX58" fmla="*/ 399687 w 607286"/>
                <a:gd name="connsiteY58" fmla="*/ 126495 h 437153"/>
                <a:gd name="connsiteX59" fmla="*/ 398045 w 607286"/>
                <a:gd name="connsiteY59" fmla="*/ 127354 h 437153"/>
                <a:gd name="connsiteX60" fmla="*/ 398123 w 607286"/>
                <a:gd name="connsiteY60" fmla="*/ 127588 h 437153"/>
                <a:gd name="connsiteX61" fmla="*/ 399218 w 607286"/>
                <a:gd name="connsiteY61" fmla="*/ 127822 h 437153"/>
                <a:gd name="connsiteX62" fmla="*/ 401877 w 607286"/>
                <a:gd name="connsiteY62" fmla="*/ 128213 h 437153"/>
                <a:gd name="connsiteX63" fmla="*/ 405474 w 607286"/>
                <a:gd name="connsiteY63" fmla="*/ 129306 h 437153"/>
                <a:gd name="connsiteX64" fmla="*/ 409462 w 607286"/>
                <a:gd name="connsiteY64" fmla="*/ 131804 h 437153"/>
                <a:gd name="connsiteX65" fmla="*/ 413059 w 607286"/>
                <a:gd name="connsiteY65" fmla="*/ 136409 h 437153"/>
                <a:gd name="connsiteX66" fmla="*/ 415718 w 607286"/>
                <a:gd name="connsiteY66" fmla="*/ 143982 h 437153"/>
                <a:gd name="connsiteX67" fmla="*/ 415874 w 607286"/>
                <a:gd name="connsiteY67" fmla="*/ 152569 h 437153"/>
                <a:gd name="connsiteX68" fmla="*/ 412121 w 607286"/>
                <a:gd name="connsiteY68" fmla="*/ 162092 h 437153"/>
                <a:gd name="connsiteX69" fmla="*/ 402893 w 607286"/>
                <a:gd name="connsiteY69" fmla="*/ 170913 h 437153"/>
                <a:gd name="connsiteX70" fmla="*/ 386706 w 607286"/>
                <a:gd name="connsiteY70" fmla="*/ 177159 h 437153"/>
                <a:gd name="connsiteX71" fmla="*/ 370676 w 607286"/>
                <a:gd name="connsiteY71" fmla="*/ 178564 h 437153"/>
                <a:gd name="connsiteX72" fmla="*/ 359180 w 607286"/>
                <a:gd name="connsiteY72" fmla="*/ 175831 h 437153"/>
                <a:gd name="connsiteX73" fmla="*/ 351439 w 607286"/>
                <a:gd name="connsiteY73" fmla="*/ 170367 h 437153"/>
                <a:gd name="connsiteX74" fmla="*/ 346669 w 607286"/>
                <a:gd name="connsiteY74" fmla="*/ 163732 h 437153"/>
                <a:gd name="connsiteX75" fmla="*/ 344245 w 607286"/>
                <a:gd name="connsiteY75" fmla="*/ 157408 h 437153"/>
                <a:gd name="connsiteX76" fmla="*/ 343306 w 607286"/>
                <a:gd name="connsiteY76" fmla="*/ 152881 h 437153"/>
                <a:gd name="connsiteX77" fmla="*/ 365749 w 607286"/>
                <a:gd name="connsiteY77" fmla="*/ 148119 h 437153"/>
                <a:gd name="connsiteX78" fmla="*/ 371067 w 607286"/>
                <a:gd name="connsiteY78" fmla="*/ 157174 h 437153"/>
                <a:gd name="connsiteX79" fmla="*/ 375915 w 607286"/>
                <a:gd name="connsiteY79" fmla="*/ 159126 h 437153"/>
                <a:gd name="connsiteX80" fmla="*/ 381702 w 607286"/>
                <a:gd name="connsiteY80" fmla="*/ 158736 h 437153"/>
                <a:gd name="connsiteX81" fmla="*/ 389287 w 607286"/>
                <a:gd name="connsiteY81" fmla="*/ 154989 h 437153"/>
                <a:gd name="connsiteX82" fmla="*/ 390694 w 607286"/>
                <a:gd name="connsiteY82" fmla="*/ 147182 h 437153"/>
                <a:gd name="connsiteX83" fmla="*/ 388818 w 607286"/>
                <a:gd name="connsiteY83" fmla="*/ 143045 h 437153"/>
                <a:gd name="connsiteX84" fmla="*/ 385768 w 607286"/>
                <a:gd name="connsiteY84" fmla="*/ 140937 h 437153"/>
                <a:gd name="connsiteX85" fmla="*/ 381936 w 607286"/>
                <a:gd name="connsiteY85" fmla="*/ 140469 h 437153"/>
                <a:gd name="connsiteX86" fmla="*/ 377870 w 607286"/>
                <a:gd name="connsiteY86" fmla="*/ 141093 h 437153"/>
                <a:gd name="connsiteX87" fmla="*/ 373882 w 607286"/>
                <a:gd name="connsiteY87" fmla="*/ 142108 h 437153"/>
                <a:gd name="connsiteX88" fmla="*/ 371145 w 607286"/>
                <a:gd name="connsiteY88" fmla="*/ 143123 h 437153"/>
                <a:gd name="connsiteX89" fmla="*/ 367704 w 607286"/>
                <a:gd name="connsiteY89" fmla="*/ 127042 h 437153"/>
                <a:gd name="connsiteX90" fmla="*/ 370676 w 607286"/>
                <a:gd name="connsiteY90" fmla="*/ 126730 h 437153"/>
                <a:gd name="connsiteX91" fmla="*/ 374664 w 607286"/>
                <a:gd name="connsiteY91" fmla="*/ 126105 h 437153"/>
                <a:gd name="connsiteX92" fmla="*/ 378417 w 607286"/>
                <a:gd name="connsiteY92" fmla="*/ 125012 h 437153"/>
                <a:gd name="connsiteX93" fmla="*/ 381858 w 607286"/>
                <a:gd name="connsiteY93" fmla="*/ 123217 h 437153"/>
                <a:gd name="connsiteX94" fmla="*/ 384047 w 607286"/>
                <a:gd name="connsiteY94" fmla="*/ 120328 h 437153"/>
                <a:gd name="connsiteX95" fmla="*/ 384282 w 607286"/>
                <a:gd name="connsiteY95" fmla="*/ 116269 h 437153"/>
                <a:gd name="connsiteX96" fmla="*/ 382562 w 607286"/>
                <a:gd name="connsiteY96" fmla="*/ 113147 h 437153"/>
                <a:gd name="connsiteX97" fmla="*/ 379590 w 607286"/>
                <a:gd name="connsiteY97" fmla="*/ 111429 h 437153"/>
                <a:gd name="connsiteX98" fmla="*/ 375837 w 607286"/>
                <a:gd name="connsiteY98" fmla="*/ 110961 h 437153"/>
                <a:gd name="connsiteX99" fmla="*/ 372005 w 607286"/>
                <a:gd name="connsiteY99" fmla="*/ 111351 h 437153"/>
                <a:gd name="connsiteX100" fmla="*/ 367626 w 607286"/>
                <a:gd name="connsiteY100" fmla="*/ 112990 h 437153"/>
                <a:gd name="connsiteX101" fmla="*/ 364342 w 607286"/>
                <a:gd name="connsiteY101" fmla="*/ 115723 h 437153"/>
                <a:gd name="connsiteX102" fmla="*/ 362621 w 607286"/>
                <a:gd name="connsiteY102" fmla="*/ 119392 h 437153"/>
                <a:gd name="connsiteX103" fmla="*/ 362856 w 607286"/>
                <a:gd name="connsiteY103" fmla="*/ 124075 h 437153"/>
                <a:gd name="connsiteX104" fmla="*/ 340648 w 607286"/>
                <a:gd name="connsiteY104" fmla="*/ 128759 h 437153"/>
                <a:gd name="connsiteX105" fmla="*/ 340804 w 607286"/>
                <a:gd name="connsiteY105" fmla="*/ 115567 h 437153"/>
                <a:gd name="connsiteX106" fmla="*/ 346278 w 607286"/>
                <a:gd name="connsiteY106" fmla="*/ 105106 h 437153"/>
                <a:gd name="connsiteX107" fmla="*/ 356053 w 607286"/>
                <a:gd name="connsiteY107" fmla="*/ 97612 h 437153"/>
                <a:gd name="connsiteX108" fmla="*/ 368799 w 607286"/>
                <a:gd name="connsiteY108" fmla="*/ 93084 h 437153"/>
                <a:gd name="connsiteX109" fmla="*/ 384360 w 607286"/>
                <a:gd name="connsiteY109" fmla="*/ 92226 h 437153"/>
                <a:gd name="connsiteX110" fmla="*/ 115676 w 607286"/>
                <a:gd name="connsiteY110" fmla="*/ 47714 h 437153"/>
                <a:gd name="connsiteX111" fmla="*/ 115676 w 607286"/>
                <a:gd name="connsiteY111" fmla="*/ 262703 h 437153"/>
                <a:gd name="connsiteX112" fmla="*/ 491681 w 607286"/>
                <a:gd name="connsiteY112" fmla="*/ 262703 h 437153"/>
                <a:gd name="connsiteX113" fmla="*/ 491681 w 607286"/>
                <a:gd name="connsiteY113" fmla="*/ 47714 h 437153"/>
                <a:gd name="connsiteX114" fmla="*/ 67884 w 607286"/>
                <a:gd name="connsiteY114" fmla="*/ 0 h 437153"/>
                <a:gd name="connsiteX115" fmla="*/ 539473 w 607286"/>
                <a:gd name="connsiteY115" fmla="*/ 0 h 437153"/>
                <a:gd name="connsiteX116" fmla="*/ 539473 w 607286"/>
                <a:gd name="connsiteY116" fmla="*/ 310417 h 437153"/>
                <a:gd name="connsiteX117" fmla="*/ 67884 w 607286"/>
                <a:gd name="connsiteY117" fmla="*/ 310417 h 437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607286" h="437153">
                  <a:moveTo>
                    <a:pt x="67893" y="324883"/>
                  </a:moveTo>
                  <a:lnTo>
                    <a:pt x="296916" y="324883"/>
                  </a:lnTo>
                  <a:lnTo>
                    <a:pt x="310370" y="324883"/>
                  </a:lnTo>
                  <a:lnTo>
                    <a:pt x="539393" y="324883"/>
                  </a:lnTo>
                  <a:lnTo>
                    <a:pt x="607286" y="415370"/>
                  </a:lnTo>
                  <a:lnTo>
                    <a:pt x="607286" y="437153"/>
                  </a:lnTo>
                  <a:lnTo>
                    <a:pt x="0" y="437153"/>
                  </a:lnTo>
                  <a:lnTo>
                    <a:pt x="0" y="415370"/>
                  </a:lnTo>
                  <a:close/>
                  <a:moveTo>
                    <a:pt x="306838" y="130969"/>
                  </a:moveTo>
                  <a:lnTo>
                    <a:pt x="311222" y="151745"/>
                  </a:lnTo>
                  <a:lnTo>
                    <a:pt x="332126" y="147293"/>
                  </a:lnTo>
                  <a:lnTo>
                    <a:pt x="335962" y="165414"/>
                  </a:lnTo>
                  <a:lnTo>
                    <a:pt x="315137" y="169866"/>
                  </a:lnTo>
                  <a:lnTo>
                    <a:pt x="319599" y="190643"/>
                  </a:lnTo>
                  <a:lnTo>
                    <a:pt x="301514" y="194548"/>
                  </a:lnTo>
                  <a:lnTo>
                    <a:pt x="297052" y="173693"/>
                  </a:lnTo>
                  <a:lnTo>
                    <a:pt x="276227" y="178146"/>
                  </a:lnTo>
                  <a:lnTo>
                    <a:pt x="272312" y="160103"/>
                  </a:lnTo>
                  <a:lnTo>
                    <a:pt x="293137" y="155651"/>
                  </a:lnTo>
                  <a:lnTo>
                    <a:pt x="288675" y="134874"/>
                  </a:lnTo>
                  <a:close/>
                  <a:moveTo>
                    <a:pt x="232843" y="123935"/>
                  </a:moveTo>
                  <a:cubicBezTo>
                    <a:pt x="237222" y="124091"/>
                    <a:pt x="241131" y="124950"/>
                    <a:pt x="244492" y="126434"/>
                  </a:cubicBezTo>
                  <a:cubicBezTo>
                    <a:pt x="247932" y="127917"/>
                    <a:pt x="250825" y="130103"/>
                    <a:pt x="253092" y="132992"/>
                  </a:cubicBezTo>
                  <a:cubicBezTo>
                    <a:pt x="255438" y="135959"/>
                    <a:pt x="257080" y="139550"/>
                    <a:pt x="257940" y="143922"/>
                  </a:cubicBezTo>
                  <a:cubicBezTo>
                    <a:pt x="259112" y="149154"/>
                    <a:pt x="258956" y="153838"/>
                    <a:pt x="257392" y="157976"/>
                  </a:cubicBezTo>
                  <a:cubicBezTo>
                    <a:pt x="255907" y="162036"/>
                    <a:pt x="253718" y="165862"/>
                    <a:pt x="250747" y="169297"/>
                  </a:cubicBezTo>
                  <a:cubicBezTo>
                    <a:pt x="247776" y="172810"/>
                    <a:pt x="244414" y="176089"/>
                    <a:pt x="240583" y="179212"/>
                  </a:cubicBezTo>
                  <a:cubicBezTo>
                    <a:pt x="236831" y="182335"/>
                    <a:pt x="233234" y="185458"/>
                    <a:pt x="229872" y="188660"/>
                  </a:cubicBezTo>
                  <a:lnTo>
                    <a:pt x="229951" y="188816"/>
                  </a:lnTo>
                  <a:lnTo>
                    <a:pt x="267165" y="180852"/>
                  </a:lnTo>
                  <a:lnTo>
                    <a:pt x="271465" y="200917"/>
                  </a:lnTo>
                  <a:lnTo>
                    <a:pt x="200163" y="216142"/>
                  </a:lnTo>
                  <a:cubicBezTo>
                    <a:pt x="199069" y="212160"/>
                    <a:pt x="198678" y="208413"/>
                    <a:pt x="199069" y="204821"/>
                  </a:cubicBezTo>
                  <a:cubicBezTo>
                    <a:pt x="199382" y="201152"/>
                    <a:pt x="200242" y="197794"/>
                    <a:pt x="201727" y="194593"/>
                  </a:cubicBezTo>
                  <a:cubicBezTo>
                    <a:pt x="202978" y="191861"/>
                    <a:pt x="204463" y="189206"/>
                    <a:pt x="206262" y="186708"/>
                  </a:cubicBezTo>
                  <a:cubicBezTo>
                    <a:pt x="208060" y="184131"/>
                    <a:pt x="210093" y="181711"/>
                    <a:pt x="212282" y="179447"/>
                  </a:cubicBezTo>
                  <a:cubicBezTo>
                    <a:pt x="214393" y="177104"/>
                    <a:pt x="216738" y="174840"/>
                    <a:pt x="219162" y="172654"/>
                  </a:cubicBezTo>
                  <a:cubicBezTo>
                    <a:pt x="221585" y="170468"/>
                    <a:pt x="223931" y="168282"/>
                    <a:pt x="226198" y="166174"/>
                  </a:cubicBezTo>
                  <a:cubicBezTo>
                    <a:pt x="227058" y="165315"/>
                    <a:pt x="228074" y="164378"/>
                    <a:pt x="229169" y="163285"/>
                  </a:cubicBezTo>
                  <a:cubicBezTo>
                    <a:pt x="230342" y="162192"/>
                    <a:pt x="231358" y="161099"/>
                    <a:pt x="232296" y="159928"/>
                  </a:cubicBezTo>
                  <a:cubicBezTo>
                    <a:pt x="233234" y="158679"/>
                    <a:pt x="233938" y="157429"/>
                    <a:pt x="234407" y="156102"/>
                  </a:cubicBezTo>
                  <a:cubicBezTo>
                    <a:pt x="234954" y="154775"/>
                    <a:pt x="235032" y="153370"/>
                    <a:pt x="234720" y="151808"/>
                  </a:cubicBezTo>
                  <a:cubicBezTo>
                    <a:pt x="233860" y="148060"/>
                    <a:pt x="232374" y="145640"/>
                    <a:pt x="230107" y="144625"/>
                  </a:cubicBezTo>
                  <a:cubicBezTo>
                    <a:pt x="227918" y="143610"/>
                    <a:pt x="225416" y="143376"/>
                    <a:pt x="222602" y="143922"/>
                  </a:cubicBezTo>
                  <a:cubicBezTo>
                    <a:pt x="217911" y="144937"/>
                    <a:pt x="214940" y="147202"/>
                    <a:pt x="213767" y="150715"/>
                  </a:cubicBezTo>
                  <a:cubicBezTo>
                    <a:pt x="212594" y="154228"/>
                    <a:pt x="212594" y="158444"/>
                    <a:pt x="213845" y="163441"/>
                  </a:cubicBezTo>
                  <a:lnTo>
                    <a:pt x="191642" y="168204"/>
                  </a:lnTo>
                  <a:cubicBezTo>
                    <a:pt x="190078" y="162661"/>
                    <a:pt x="189609" y="157429"/>
                    <a:pt x="190156" y="152745"/>
                  </a:cubicBezTo>
                  <a:cubicBezTo>
                    <a:pt x="190704" y="147982"/>
                    <a:pt x="192189" y="143766"/>
                    <a:pt x="194613" y="140097"/>
                  </a:cubicBezTo>
                  <a:cubicBezTo>
                    <a:pt x="197036" y="136427"/>
                    <a:pt x="200320" y="133304"/>
                    <a:pt x="204463" y="130806"/>
                  </a:cubicBezTo>
                  <a:cubicBezTo>
                    <a:pt x="208529" y="128307"/>
                    <a:pt x="213376" y="126434"/>
                    <a:pt x="218849" y="125263"/>
                  </a:cubicBezTo>
                  <a:cubicBezTo>
                    <a:pt x="223852" y="124169"/>
                    <a:pt x="228465" y="123701"/>
                    <a:pt x="232843" y="123935"/>
                  </a:cubicBezTo>
                  <a:close/>
                  <a:moveTo>
                    <a:pt x="384360" y="92226"/>
                  </a:moveTo>
                  <a:cubicBezTo>
                    <a:pt x="388818" y="92850"/>
                    <a:pt x="392415" y="94021"/>
                    <a:pt x="395386" y="95660"/>
                  </a:cubicBezTo>
                  <a:cubicBezTo>
                    <a:pt x="398358" y="97378"/>
                    <a:pt x="400625" y="99329"/>
                    <a:pt x="402189" y="101515"/>
                  </a:cubicBezTo>
                  <a:cubicBezTo>
                    <a:pt x="403832" y="103779"/>
                    <a:pt x="404770" y="105731"/>
                    <a:pt x="405161" y="107448"/>
                  </a:cubicBezTo>
                  <a:cubicBezTo>
                    <a:pt x="406099" y="111741"/>
                    <a:pt x="406256" y="115254"/>
                    <a:pt x="405552" y="117752"/>
                  </a:cubicBezTo>
                  <a:cubicBezTo>
                    <a:pt x="404926" y="120328"/>
                    <a:pt x="404066" y="122358"/>
                    <a:pt x="402971" y="123685"/>
                  </a:cubicBezTo>
                  <a:cubicBezTo>
                    <a:pt x="401877" y="125090"/>
                    <a:pt x="400782" y="126027"/>
                    <a:pt x="399687" y="126495"/>
                  </a:cubicBezTo>
                  <a:cubicBezTo>
                    <a:pt x="398592" y="127042"/>
                    <a:pt x="398045" y="127276"/>
                    <a:pt x="398045" y="127354"/>
                  </a:cubicBezTo>
                  <a:lnTo>
                    <a:pt x="398123" y="127588"/>
                  </a:lnTo>
                  <a:cubicBezTo>
                    <a:pt x="398123" y="127744"/>
                    <a:pt x="398514" y="127822"/>
                    <a:pt x="399218" y="127822"/>
                  </a:cubicBezTo>
                  <a:cubicBezTo>
                    <a:pt x="399922" y="127901"/>
                    <a:pt x="400782" y="127979"/>
                    <a:pt x="401877" y="128213"/>
                  </a:cubicBezTo>
                  <a:cubicBezTo>
                    <a:pt x="402971" y="128447"/>
                    <a:pt x="404144" y="128759"/>
                    <a:pt x="405474" y="129306"/>
                  </a:cubicBezTo>
                  <a:cubicBezTo>
                    <a:pt x="406881" y="129774"/>
                    <a:pt x="408132" y="130633"/>
                    <a:pt x="409462" y="131804"/>
                  </a:cubicBezTo>
                  <a:cubicBezTo>
                    <a:pt x="410713" y="132975"/>
                    <a:pt x="411886" y="134536"/>
                    <a:pt x="413059" y="136409"/>
                  </a:cubicBezTo>
                  <a:cubicBezTo>
                    <a:pt x="414154" y="138361"/>
                    <a:pt x="415014" y="140859"/>
                    <a:pt x="415718" y="143982"/>
                  </a:cubicBezTo>
                  <a:cubicBezTo>
                    <a:pt x="416265" y="146480"/>
                    <a:pt x="416265" y="149368"/>
                    <a:pt x="415874" y="152569"/>
                  </a:cubicBezTo>
                  <a:cubicBezTo>
                    <a:pt x="415483" y="155769"/>
                    <a:pt x="414232" y="158970"/>
                    <a:pt x="412121" y="162092"/>
                  </a:cubicBezTo>
                  <a:cubicBezTo>
                    <a:pt x="410009" y="165293"/>
                    <a:pt x="406959" y="168259"/>
                    <a:pt x="402893" y="170913"/>
                  </a:cubicBezTo>
                  <a:cubicBezTo>
                    <a:pt x="398827" y="173646"/>
                    <a:pt x="393431" y="175753"/>
                    <a:pt x="386706" y="177159"/>
                  </a:cubicBezTo>
                  <a:cubicBezTo>
                    <a:pt x="380607" y="178486"/>
                    <a:pt x="375211" y="178954"/>
                    <a:pt x="370676" y="178564"/>
                  </a:cubicBezTo>
                  <a:cubicBezTo>
                    <a:pt x="366140" y="178173"/>
                    <a:pt x="362387" y="177237"/>
                    <a:pt x="359180" y="175831"/>
                  </a:cubicBezTo>
                  <a:cubicBezTo>
                    <a:pt x="355974" y="174348"/>
                    <a:pt x="353472" y="172553"/>
                    <a:pt x="351439" y="170367"/>
                  </a:cubicBezTo>
                  <a:cubicBezTo>
                    <a:pt x="349484" y="168181"/>
                    <a:pt x="347920" y="165995"/>
                    <a:pt x="346669" y="163732"/>
                  </a:cubicBezTo>
                  <a:cubicBezTo>
                    <a:pt x="345496" y="161468"/>
                    <a:pt x="344714" y="159360"/>
                    <a:pt x="344245" y="157408"/>
                  </a:cubicBezTo>
                  <a:cubicBezTo>
                    <a:pt x="343775" y="155457"/>
                    <a:pt x="343463" y="153974"/>
                    <a:pt x="343306" y="152881"/>
                  </a:cubicBezTo>
                  <a:lnTo>
                    <a:pt x="365749" y="148119"/>
                  </a:lnTo>
                  <a:cubicBezTo>
                    <a:pt x="366531" y="152569"/>
                    <a:pt x="368330" y="155535"/>
                    <a:pt x="371067" y="157174"/>
                  </a:cubicBezTo>
                  <a:cubicBezTo>
                    <a:pt x="372474" y="158267"/>
                    <a:pt x="374116" y="158970"/>
                    <a:pt x="375915" y="159126"/>
                  </a:cubicBezTo>
                  <a:cubicBezTo>
                    <a:pt x="377713" y="159360"/>
                    <a:pt x="379668" y="159204"/>
                    <a:pt x="381702" y="158736"/>
                  </a:cubicBezTo>
                  <a:cubicBezTo>
                    <a:pt x="385064" y="158033"/>
                    <a:pt x="387566" y="156784"/>
                    <a:pt x="389287" y="154989"/>
                  </a:cubicBezTo>
                  <a:cubicBezTo>
                    <a:pt x="390929" y="153193"/>
                    <a:pt x="391398" y="150617"/>
                    <a:pt x="390694" y="147182"/>
                  </a:cubicBezTo>
                  <a:cubicBezTo>
                    <a:pt x="390303" y="145387"/>
                    <a:pt x="389678" y="143982"/>
                    <a:pt x="388818" y="143045"/>
                  </a:cubicBezTo>
                  <a:cubicBezTo>
                    <a:pt x="387957" y="142108"/>
                    <a:pt x="386941" y="141406"/>
                    <a:pt x="385768" y="140937"/>
                  </a:cubicBezTo>
                  <a:cubicBezTo>
                    <a:pt x="384595" y="140547"/>
                    <a:pt x="383344" y="140391"/>
                    <a:pt x="381936" y="140469"/>
                  </a:cubicBezTo>
                  <a:cubicBezTo>
                    <a:pt x="380607" y="140547"/>
                    <a:pt x="379199" y="140781"/>
                    <a:pt x="377870" y="141093"/>
                  </a:cubicBezTo>
                  <a:cubicBezTo>
                    <a:pt x="376149" y="141406"/>
                    <a:pt x="374820" y="141796"/>
                    <a:pt x="373882" y="142108"/>
                  </a:cubicBezTo>
                  <a:cubicBezTo>
                    <a:pt x="372865" y="142420"/>
                    <a:pt x="372005" y="142811"/>
                    <a:pt x="371145" y="143123"/>
                  </a:cubicBezTo>
                  <a:lnTo>
                    <a:pt x="367704" y="127042"/>
                  </a:lnTo>
                  <a:cubicBezTo>
                    <a:pt x="368564" y="126964"/>
                    <a:pt x="369581" y="126886"/>
                    <a:pt x="370676" y="126730"/>
                  </a:cubicBezTo>
                  <a:cubicBezTo>
                    <a:pt x="371770" y="126652"/>
                    <a:pt x="373100" y="126417"/>
                    <a:pt x="374664" y="126105"/>
                  </a:cubicBezTo>
                  <a:cubicBezTo>
                    <a:pt x="375915" y="125793"/>
                    <a:pt x="377166" y="125481"/>
                    <a:pt x="378417" y="125012"/>
                  </a:cubicBezTo>
                  <a:cubicBezTo>
                    <a:pt x="379747" y="124544"/>
                    <a:pt x="380841" y="123997"/>
                    <a:pt x="381858" y="123217"/>
                  </a:cubicBezTo>
                  <a:cubicBezTo>
                    <a:pt x="382796" y="122436"/>
                    <a:pt x="383578" y="121421"/>
                    <a:pt x="384047" y="120328"/>
                  </a:cubicBezTo>
                  <a:cubicBezTo>
                    <a:pt x="384595" y="119157"/>
                    <a:pt x="384595" y="117830"/>
                    <a:pt x="384282" y="116269"/>
                  </a:cubicBezTo>
                  <a:cubicBezTo>
                    <a:pt x="384047" y="115020"/>
                    <a:pt x="383422" y="113927"/>
                    <a:pt x="382562" y="113147"/>
                  </a:cubicBezTo>
                  <a:cubicBezTo>
                    <a:pt x="381702" y="112366"/>
                    <a:pt x="380685" y="111819"/>
                    <a:pt x="379590" y="111429"/>
                  </a:cubicBezTo>
                  <a:cubicBezTo>
                    <a:pt x="378417" y="111117"/>
                    <a:pt x="377166" y="110961"/>
                    <a:pt x="375837" y="110961"/>
                  </a:cubicBezTo>
                  <a:cubicBezTo>
                    <a:pt x="374429" y="110961"/>
                    <a:pt x="373178" y="111117"/>
                    <a:pt x="372005" y="111351"/>
                  </a:cubicBezTo>
                  <a:cubicBezTo>
                    <a:pt x="370441" y="111663"/>
                    <a:pt x="368955" y="112210"/>
                    <a:pt x="367626" y="112990"/>
                  </a:cubicBezTo>
                  <a:cubicBezTo>
                    <a:pt x="366297" y="113693"/>
                    <a:pt x="365202" y="114630"/>
                    <a:pt x="364342" y="115723"/>
                  </a:cubicBezTo>
                  <a:cubicBezTo>
                    <a:pt x="363481" y="116737"/>
                    <a:pt x="362934" y="117986"/>
                    <a:pt x="362621" y="119392"/>
                  </a:cubicBezTo>
                  <a:cubicBezTo>
                    <a:pt x="362308" y="120797"/>
                    <a:pt x="362387" y="122358"/>
                    <a:pt x="362856" y="124075"/>
                  </a:cubicBezTo>
                  <a:lnTo>
                    <a:pt x="340648" y="128759"/>
                  </a:lnTo>
                  <a:cubicBezTo>
                    <a:pt x="339631" y="123919"/>
                    <a:pt x="339709" y="119470"/>
                    <a:pt x="340804" y="115567"/>
                  </a:cubicBezTo>
                  <a:cubicBezTo>
                    <a:pt x="341821" y="111585"/>
                    <a:pt x="343619" y="108151"/>
                    <a:pt x="346278" y="105106"/>
                  </a:cubicBezTo>
                  <a:cubicBezTo>
                    <a:pt x="348937" y="102140"/>
                    <a:pt x="352221" y="99642"/>
                    <a:pt x="356053" y="97612"/>
                  </a:cubicBezTo>
                  <a:cubicBezTo>
                    <a:pt x="359884" y="95582"/>
                    <a:pt x="364185" y="94099"/>
                    <a:pt x="368799" y="93084"/>
                  </a:cubicBezTo>
                  <a:cubicBezTo>
                    <a:pt x="374820" y="91835"/>
                    <a:pt x="379981" y="91523"/>
                    <a:pt x="384360" y="92226"/>
                  </a:cubicBezTo>
                  <a:close/>
                  <a:moveTo>
                    <a:pt x="115676" y="47714"/>
                  </a:moveTo>
                  <a:lnTo>
                    <a:pt x="115676" y="262703"/>
                  </a:lnTo>
                  <a:lnTo>
                    <a:pt x="491681" y="262703"/>
                  </a:lnTo>
                  <a:lnTo>
                    <a:pt x="491681" y="47714"/>
                  </a:lnTo>
                  <a:close/>
                  <a:moveTo>
                    <a:pt x="67884" y="0"/>
                  </a:moveTo>
                  <a:lnTo>
                    <a:pt x="539473" y="0"/>
                  </a:lnTo>
                  <a:lnTo>
                    <a:pt x="539473" y="310417"/>
                  </a:lnTo>
                  <a:lnTo>
                    <a:pt x="67884" y="3104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sz="3200"/>
            </a:p>
          </p:txBody>
        </p:sp>
        <p:sp>
          <p:nvSpPr>
            <p:cNvPr id="19" name="îşļïďé"/>
            <p:cNvSpPr/>
            <p:nvPr/>
          </p:nvSpPr>
          <p:spPr bwMode="auto">
            <a:xfrm>
              <a:off x="5045262" y="4613899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0" name="iSľîḑe"/>
            <p:cNvSpPr txBox="1"/>
            <p:nvPr/>
          </p:nvSpPr>
          <p:spPr bwMode="auto">
            <a:xfrm>
              <a:off x="5045262" y="42263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1" name="ï$1íḍé"/>
            <p:cNvSpPr/>
            <p:nvPr/>
          </p:nvSpPr>
          <p:spPr>
            <a:xfrm>
              <a:off x="3729150" y="3368732"/>
              <a:ext cx="373440" cy="373440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85000" lnSpcReduction="20000"/>
            </a:bodyPr>
            <a:lstStyle/>
            <a:p>
              <a:pPr algn="ctr"/>
              <a:r>
                <a:rPr lang="en-US" sz="16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22" name="iṣľïďè"/>
            <p:cNvSpPr/>
            <p:nvPr/>
          </p:nvSpPr>
          <p:spPr>
            <a:xfrm rot="10800000">
              <a:off x="3592598" y="4524753"/>
              <a:ext cx="646545" cy="646545"/>
            </a:xfrm>
            <a:prstGeom prst="ellipse">
              <a:avLst/>
            </a:prstGeom>
            <a:solidFill>
              <a:srgbClr val="14907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23" name="ïṧļiḋè"/>
            <p:cNvSpPr/>
            <p:nvPr/>
          </p:nvSpPr>
          <p:spPr>
            <a:xfrm>
              <a:off x="3732739" y="4704883"/>
              <a:ext cx="366262" cy="263652"/>
            </a:xfrm>
            <a:custGeom>
              <a:avLst/>
              <a:gdLst>
                <a:gd name="connsiteX0" fmla="*/ 67893 w 607286"/>
                <a:gd name="connsiteY0" fmla="*/ 324883 h 437153"/>
                <a:gd name="connsiteX1" fmla="*/ 296916 w 607286"/>
                <a:gd name="connsiteY1" fmla="*/ 324883 h 437153"/>
                <a:gd name="connsiteX2" fmla="*/ 310370 w 607286"/>
                <a:gd name="connsiteY2" fmla="*/ 324883 h 437153"/>
                <a:gd name="connsiteX3" fmla="*/ 539393 w 607286"/>
                <a:gd name="connsiteY3" fmla="*/ 324883 h 437153"/>
                <a:gd name="connsiteX4" fmla="*/ 607286 w 607286"/>
                <a:gd name="connsiteY4" fmla="*/ 415370 h 437153"/>
                <a:gd name="connsiteX5" fmla="*/ 607286 w 607286"/>
                <a:gd name="connsiteY5" fmla="*/ 437153 h 437153"/>
                <a:gd name="connsiteX6" fmla="*/ 0 w 607286"/>
                <a:gd name="connsiteY6" fmla="*/ 437153 h 437153"/>
                <a:gd name="connsiteX7" fmla="*/ 0 w 607286"/>
                <a:gd name="connsiteY7" fmla="*/ 415370 h 437153"/>
                <a:gd name="connsiteX8" fmla="*/ 306838 w 607286"/>
                <a:gd name="connsiteY8" fmla="*/ 130969 h 437153"/>
                <a:gd name="connsiteX9" fmla="*/ 311222 w 607286"/>
                <a:gd name="connsiteY9" fmla="*/ 151745 h 437153"/>
                <a:gd name="connsiteX10" fmla="*/ 332126 w 607286"/>
                <a:gd name="connsiteY10" fmla="*/ 147293 h 437153"/>
                <a:gd name="connsiteX11" fmla="*/ 335962 w 607286"/>
                <a:gd name="connsiteY11" fmla="*/ 165414 h 437153"/>
                <a:gd name="connsiteX12" fmla="*/ 315137 w 607286"/>
                <a:gd name="connsiteY12" fmla="*/ 169866 h 437153"/>
                <a:gd name="connsiteX13" fmla="*/ 319599 w 607286"/>
                <a:gd name="connsiteY13" fmla="*/ 190643 h 437153"/>
                <a:gd name="connsiteX14" fmla="*/ 301514 w 607286"/>
                <a:gd name="connsiteY14" fmla="*/ 194548 h 437153"/>
                <a:gd name="connsiteX15" fmla="*/ 297052 w 607286"/>
                <a:gd name="connsiteY15" fmla="*/ 173693 h 437153"/>
                <a:gd name="connsiteX16" fmla="*/ 276227 w 607286"/>
                <a:gd name="connsiteY16" fmla="*/ 178146 h 437153"/>
                <a:gd name="connsiteX17" fmla="*/ 272312 w 607286"/>
                <a:gd name="connsiteY17" fmla="*/ 160103 h 437153"/>
                <a:gd name="connsiteX18" fmla="*/ 293137 w 607286"/>
                <a:gd name="connsiteY18" fmla="*/ 155651 h 437153"/>
                <a:gd name="connsiteX19" fmla="*/ 288675 w 607286"/>
                <a:gd name="connsiteY19" fmla="*/ 134874 h 437153"/>
                <a:gd name="connsiteX20" fmla="*/ 232843 w 607286"/>
                <a:gd name="connsiteY20" fmla="*/ 123935 h 437153"/>
                <a:gd name="connsiteX21" fmla="*/ 244492 w 607286"/>
                <a:gd name="connsiteY21" fmla="*/ 126434 h 437153"/>
                <a:gd name="connsiteX22" fmla="*/ 253092 w 607286"/>
                <a:gd name="connsiteY22" fmla="*/ 132992 h 437153"/>
                <a:gd name="connsiteX23" fmla="*/ 257940 w 607286"/>
                <a:gd name="connsiteY23" fmla="*/ 143922 h 437153"/>
                <a:gd name="connsiteX24" fmla="*/ 257392 w 607286"/>
                <a:gd name="connsiteY24" fmla="*/ 157976 h 437153"/>
                <a:gd name="connsiteX25" fmla="*/ 250747 w 607286"/>
                <a:gd name="connsiteY25" fmla="*/ 169297 h 437153"/>
                <a:gd name="connsiteX26" fmla="*/ 240583 w 607286"/>
                <a:gd name="connsiteY26" fmla="*/ 179212 h 437153"/>
                <a:gd name="connsiteX27" fmla="*/ 229872 w 607286"/>
                <a:gd name="connsiteY27" fmla="*/ 188660 h 437153"/>
                <a:gd name="connsiteX28" fmla="*/ 229951 w 607286"/>
                <a:gd name="connsiteY28" fmla="*/ 188816 h 437153"/>
                <a:gd name="connsiteX29" fmla="*/ 267165 w 607286"/>
                <a:gd name="connsiteY29" fmla="*/ 180852 h 437153"/>
                <a:gd name="connsiteX30" fmla="*/ 271465 w 607286"/>
                <a:gd name="connsiteY30" fmla="*/ 200917 h 437153"/>
                <a:gd name="connsiteX31" fmla="*/ 200163 w 607286"/>
                <a:gd name="connsiteY31" fmla="*/ 216142 h 437153"/>
                <a:gd name="connsiteX32" fmla="*/ 199069 w 607286"/>
                <a:gd name="connsiteY32" fmla="*/ 204821 h 437153"/>
                <a:gd name="connsiteX33" fmla="*/ 201727 w 607286"/>
                <a:gd name="connsiteY33" fmla="*/ 194593 h 437153"/>
                <a:gd name="connsiteX34" fmla="*/ 206262 w 607286"/>
                <a:gd name="connsiteY34" fmla="*/ 186708 h 437153"/>
                <a:gd name="connsiteX35" fmla="*/ 212282 w 607286"/>
                <a:gd name="connsiteY35" fmla="*/ 179447 h 437153"/>
                <a:gd name="connsiteX36" fmla="*/ 219162 w 607286"/>
                <a:gd name="connsiteY36" fmla="*/ 172654 h 437153"/>
                <a:gd name="connsiteX37" fmla="*/ 226198 w 607286"/>
                <a:gd name="connsiteY37" fmla="*/ 166174 h 437153"/>
                <a:gd name="connsiteX38" fmla="*/ 229169 w 607286"/>
                <a:gd name="connsiteY38" fmla="*/ 163285 h 437153"/>
                <a:gd name="connsiteX39" fmla="*/ 232296 w 607286"/>
                <a:gd name="connsiteY39" fmla="*/ 159928 h 437153"/>
                <a:gd name="connsiteX40" fmla="*/ 234407 w 607286"/>
                <a:gd name="connsiteY40" fmla="*/ 156102 h 437153"/>
                <a:gd name="connsiteX41" fmla="*/ 234720 w 607286"/>
                <a:gd name="connsiteY41" fmla="*/ 151808 h 437153"/>
                <a:gd name="connsiteX42" fmla="*/ 230107 w 607286"/>
                <a:gd name="connsiteY42" fmla="*/ 144625 h 437153"/>
                <a:gd name="connsiteX43" fmla="*/ 222602 w 607286"/>
                <a:gd name="connsiteY43" fmla="*/ 143922 h 437153"/>
                <a:gd name="connsiteX44" fmla="*/ 213767 w 607286"/>
                <a:gd name="connsiteY44" fmla="*/ 150715 h 437153"/>
                <a:gd name="connsiteX45" fmla="*/ 213845 w 607286"/>
                <a:gd name="connsiteY45" fmla="*/ 163441 h 437153"/>
                <a:gd name="connsiteX46" fmla="*/ 191642 w 607286"/>
                <a:gd name="connsiteY46" fmla="*/ 168204 h 437153"/>
                <a:gd name="connsiteX47" fmla="*/ 190156 w 607286"/>
                <a:gd name="connsiteY47" fmla="*/ 152745 h 437153"/>
                <a:gd name="connsiteX48" fmla="*/ 194613 w 607286"/>
                <a:gd name="connsiteY48" fmla="*/ 140097 h 437153"/>
                <a:gd name="connsiteX49" fmla="*/ 204463 w 607286"/>
                <a:gd name="connsiteY49" fmla="*/ 130806 h 437153"/>
                <a:gd name="connsiteX50" fmla="*/ 218849 w 607286"/>
                <a:gd name="connsiteY50" fmla="*/ 125263 h 437153"/>
                <a:gd name="connsiteX51" fmla="*/ 232843 w 607286"/>
                <a:gd name="connsiteY51" fmla="*/ 123935 h 437153"/>
                <a:gd name="connsiteX52" fmla="*/ 384360 w 607286"/>
                <a:gd name="connsiteY52" fmla="*/ 92226 h 437153"/>
                <a:gd name="connsiteX53" fmla="*/ 395386 w 607286"/>
                <a:gd name="connsiteY53" fmla="*/ 95660 h 437153"/>
                <a:gd name="connsiteX54" fmla="*/ 402189 w 607286"/>
                <a:gd name="connsiteY54" fmla="*/ 101515 h 437153"/>
                <a:gd name="connsiteX55" fmla="*/ 405161 w 607286"/>
                <a:gd name="connsiteY55" fmla="*/ 107448 h 437153"/>
                <a:gd name="connsiteX56" fmla="*/ 405552 w 607286"/>
                <a:gd name="connsiteY56" fmla="*/ 117752 h 437153"/>
                <a:gd name="connsiteX57" fmla="*/ 402971 w 607286"/>
                <a:gd name="connsiteY57" fmla="*/ 123685 h 437153"/>
                <a:gd name="connsiteX58" fmla="*/ 399687 w 607286"/>
                <a:gd name="connsiteY58" fmla="*/ 126495 h 437153"/>
                <a:gd name="connsiteX59" fmla="*/ 398045 w 607286"/>
                <a:gd name="connsiteY59" fmla="*/ 127354 h 437153"/>
                <a:gd name="connsiteX60" fmla="*/ 398123 w 607286"/>
                <a:gd name="connsiteY60" fmla="*/ 127588 h 437153"/>
                <a:gd name="connsiteX61" fmla="*/ 399218 w 607286"/>
                <a:gd name="connsiteY61" fmla="*/ 127822 h 437153"/>
                <a:gd name="connsiteX62" fmla="*/ 401877 w 607286"/>
                <a:gd name="connsiteY62" fmla="*/ 128213 h 437153"/>
                <a:gd name="connsiteX63" fmla="*/ 405474 w 607286"/>
                <a:gd name="connsiteY63" fmla="*/ 129306 h 437153"/>
                <a:gd name="connsiteX64" fmla="*/ 409462 w 607286"/>
                <a:gd name="connsiteY64" fmla="*/ 131804 h 437153"/>
                <a:gd name="connsiteX65" fmla="*/ 413059 w 607286"/>
                <a:gd name="connsiteY65" fmla="*/ 136409 h 437153"/>
                <a:gd name="connsiteX66" fmla="*/ 415718 w 607286"/>
                <a:gd name="connsiteY66" fmla="*/ 143982 h 437153"/>
                <a:gd name="connsiteX67" fmla="*/ 415874 w 607286"/>
                <a:gd name="connsiteY67" fmla="*/ 152569 h 437153"/>
                <a:gd name="connsiteX68" fmla="*/ 412121 w 607286"/>
                <a:gd name="connsiteY68" fmla="*/ 162092 h 437153"/>
                <a:gd name="connsiteX69" fmla="*/ 402893 w 607286"/>
                <a:gd name="connsiteY69" fmla="*/ 170913 h 437153"/>
                <a:gd name="connsiteX70" fmla="*/ 386706 w 607286"/>
                <a:gd name="connsiteY70" fmla="*/ 177159 h 437153"/>
                <a:gd name="connsiteX71" fmla="*/ 370676 w 607286"/>
                <a:gd name="connsiteY71" fmla="*/ 178564 h 437153"/>
                <a:gd name="connsiteX72" fmla="*/ 359180 w 607286"/>
                <a:gd name="connsiteY72" fmla="*/ 175831 h 437153"/>
                <a:gd name="connsiteX73" fmla="*/ 351439 w 607286"/>
                <a:gd name="connsiteY73" fmla="*/ 170367 h 437153"/>
                <a:gd name="connsiteX74" fmla="*/ 346669 w 607286"/>
                <a:gd name="connsiteY74" fmla="*/ 163732 h 437153"/>
                <a:gd name="connsiteX75" fmla="*/ 344245 w 607286"/>
                <a:gd name="connsiteY75" fmla="*/ 157408 h 437153"/>
                <a:gd name="connsiteX76" fmla="*/ 343306 w 607286"/>
                <a:gd name="connsiteY76" fmla="*/ 152881 h 437153"/>
                <a:gd name="connsiteX77" fmla="*/ 365749 w 607286"/>
                <a:gd name="connsiteY77" fmla="*/ 148119 h 437153"/>
                <a:gd name="connsiteX78" fmla="*/ 371067 w 607286"/>
                <a:gd name="connsiteY78" fmla="*/ 157174 h 437153"/>
                <a:gd name="connsiteX79" fmla="*/ 375915 w 607286"/>
                <a:gd name="connsiteY79" fmla="*/ 159126 h 437153"/>
                <a:gd name="connsiteX80" fmla="*/ 381702 w 607286"/>
                <a:gd name="connsiteY80" fmla="*/ 158736 h 437153"/>
                <a:gd name="connsiteX81" fmla="*/ 389287 w 607286"/>
                <a:gd name="connsiteY81" fmla="*/ 154989 h 437153"/>
                <a:gd name="connsiteX82" fmla="*/ 390694 w 607286"/>
                <a:gd name="connsiteY82" fmla="*/ 147182 h 437153"/>
                <a:gd name="connsiteX83" fmla="*/ 388818 w 607286"/>
                <a:gd name="connsiteY83" fmla="*/ 143045 h 437153"/>
                <a:gd name="connsiteX84" fmla="*/ 385768 w 607286"/>
                <a:gd name="connsiteY84" fmla="*/ 140937 h 437153"/>
                <a:gd name="connsiteX85" fmla="*/ 381936 w 607286"/>
                <a:gd name="connsiteY85" fmla="*/ 140469 h 437153"/>
                <a:gd name="connsiteX86" fmla="*/ 377870 w 607286"/>
                <a:gd name="connsiteY86" fmla="*/ 141093 h 437153"/>
                <a:gd name="connsiteX87" fmla="*/ 373882 w 607286"/>
                <a:gd name="connsiteY87" fmla="*/ 142108 h 437153"/>
                <a:gd name="connsiteX88" fmla="*/ 371145 w 607286"/>
                <a:gd name="connsiteY88" fmla="*/ 143123 h 437153"/>
                <a:gd name="connsiteX89" fmla="*/ 367704 w 607286"/>
                <a:gd name="connsiteY89" fmla="*/ 127042 h 437153"/>
                <a:gd name="connsiteX90" fmla="*/ 370676 w 607286"/>
                <a:gd name="connsiteY90" fmla="*/ 126730 h 437153"/>
                <a:gd name="connsiteX91" fmla="*/ 374664 w 607286"/>
                <a:gd name="connsiteY91" fmla="*/ 126105 h 437153"/>
                <a:gd name="connsiteX92" fmla="*/ 378417 w 607286"/>
                <a:gd name="connsiteY92" fmla="*/ 125012 h 437153"/>
                <a:gd name="connsiteX93" fmla="*/ 381858 w 607286"/>
                <a:gd name="connsiteY93" fmla="*/ 123217 h 437153"/>
                <a:gd name="connsiteX94" fmla="*/ 384047 w 607286"/>
                <a:gd name="connsiteY94" fmla="*/ 120328 h 437153"/>
                <a:gd name="connsiteX95" fmla="*/ 384282 w 607286"/>
                <a:gd name="connsiteY95" fmla="*/ 116269 h 437153"/>
                <a:gd name="connsiteX96" fmla="*/ 382562 w 607286"/>
                <a:gd name="connsiteY96" fmla="*/ 113147 h 437153"/>
                <a:gd name="connsiteX97" fmla="*/ 379590 w 607286"/>
                <a:gd name="connsiteY97" fmla="*/ 111429 h 437153"/>
                <a:gd name="connsiteX98" fmla="*/ 375837 w 607286"/>
                <a:gd name="connsiteY98" fmla="*/ 110961 h 437153"/>
                <a:gd name="connsiteX99" fmla="*/ 372005 w 607286"/>
                <a:gd name="connsiteY99" fmla="*/ 111351 h 437153"/>
                <a:gd name="connsiteX100" fmla="*/ 367626 w 607286"/>
                <a:gd name="connsiteY100" fmla="*/ 112990 h 437153"/>
                <a:gd name="connsiteX101" fmla="*/ 364342 w 607286"/>
                <a:gd name="connsiteY101" fmla="*/ 115723 h 437153"/>
                <a:gd name="connsiteX102" fmla="*/ 362621 w 607286"/>
                <a:gd name="connsiteY102" fmla="*/ 119392 h 437153"/>
                <a:gd name="connsiteX103" fmla="*/ 362856 w 607286"/>
                <a:gd name="connsiteY103" fmla="*/ 124075 h 437153"/>
                <a:gd name="connsiteX104" fmla="*/ 340648 w 607286"/>
                <a:gd name="connsiteY104" fmla="*/ 128759 h 437153"/>
                <a:gd name="connsiteX105" fmla="*/ 340804 w 607286"/>
                <a:gd name="connsiteY105" fmla="*/ 115567 h 437153"/>
                <a:gd name="connsiteX106" fmla="*/ 346278 w 607286"/>
                <a:gd name="connsiteY106" fmla="*/ 105106 h 437153"/>
                <a:gd name="connsiteX107" fmla="*/ 356053 w 607286"/>
                <a:gd name="connsiteY107" fmla="*/ 97612 h 437153"/>
                <a:gd name="connsiteX108" fmla="*/ 368799 w 607286"/>
                <a:gd name="connsiteY108" fmla="*/ 93084 h 437153"/>
                <a:gd name="connsiteX109" fmla="*/ 384360 w 607286"/>
                <a:gd name="connsiteY109" fmla="*/ 92226 h 437153"/>
                <a:gd name="connsiteX110" fmla="*/ 115676 w 607286"/>
                <a:gd name="connsiteY110" fmla="*/ 47714 h 437153"/>
                <a:gd name="connsiteX111" fmla="*/ 115676 w 607286"/>
                <a:gd name="connsiteY111" fmla="*/ 262703 h 437153"/>
                <a:gd name="connsiteX112" fmla="*/ 491681 w 607286"/>
                <a:gd name="connsiteY112" fmla="*/ 262703 h 437153"/>
                <a:gd name="connsiteX113" fmla="*/ 491681 w 607286"/>
                <a:gd name="connsiteY113" fmla="*/ 47714 h 437153"/>
                <a:gd name="connsiteX114" fmla="*/ 67884 w 607286"/>
                <a:gd name="connsiteY114" fmla="*/ 0 h 437153"/>
                <a:gd name="connsiteX115" fmla="*/ 539473 w 607286"/>
                <a:gd name="connsiteY115" fmla="*/ 0 h 437153"/>
                <a:gd name="connsiteX116" fmla="*/ 539473 w 607286"/>
                <a:gd name="connsiteY116" fmla="*/ 310417 h 437153"/>
                <a:gd name="connsiteX117" fmla="*/ 67884 w 607286"/>
                <a:gd name="connsiteY117" fmla="*/ 310417 h 437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607286" h="437153">
                  <a:moveTo>
                    <a:pt x="67893" y="324883"/>
                  </a:moveTo>
                  <a:lnTo>
                    <a:pt x="296916" y="324883"/>
                  </a:lnTo>
                  <a:lnTo>
                    <a:pt x="310370" y="324883"/>
                  </a:lnTo>
                  <a:lnTo>
                    <a:pt x="539393" y="324883"/>
                  </a:lnTo>
                  <a:lnTo>
                    <a:pt x="607286" y="415370"/>
                  </a:lnTo>
                  <a:lnTo>
                    <a:pt x="607286" y="437153"/>
                  </a:lnTo>
                  <a:lnTo>
                    <a:pt x="0" y="437153"/>
                  </a:lnTo>
                  <a:lnTo>
                    <a:pt x="0" y="415370"/>
                  </a:lnTo>
                  <a:close/>
                  <a:moveTo>
                    <a:pt x="306838" y="130969"/>
                  </a:moveTo>
                  <a:lnTo>
                    <a:pt x="311222" y="151745"/>
                  </a:lnTo>
                  <a:lnTo>
                    <a:pt x="332126" y="147293"/>
                  </a:lnTo>
                  <a:lnTo>
                    <a:pt x="335962" y="165414"/>
                  </a:lnTo>
                  <a:lnTo>
                    <a:pt x="315137" y="169866"/>
                  </a:lnTo>
                  <a:lnTo>
                    <a:pt x="319599" y="190643"/>
                  </a:lnTo>
                  <a:lnTo>
                    <a:pt x="301514" y="194548"/>
                  </a:lnTo>
                  <a:lnTo>
                    <a:pt x="297052" y="173693"/>
                  </a:lnTo>
                  <a:lnTo>
                    <a:pt x="276227" y="178146"/>
                  </a:lnTo>
                  <a:lnTo>
                    <a:pt x="272312" y="160103"/>
                  </a:lnTo>
                  <a:lnTo>
                    <a:pt x="293137" y="155651"/>
                  </a:lnTo>
                  <a:lnTo>
                    <a:pt x="288675" y="134874"/>
                  </a:lnTo>
                  <a:close/>
                  <a:moveTo>
                    <a:pt x="232843" y="123935"/>
                  </a:moveTo>
                  <a:cubicBezTo>
                    <a:pt x="237222" y="124091"/>
                    <a:pt x="241131" y="124950"/>
                    <a:pt x="244492" y="126434"/>
                  </a:cubicBezTo>
                  <a:cubicBezTo>
                    <a:pt x="247932" y="127917"/>
                    <a:pt x="250825" y="130103"/>
                    <a:pt x="253092" y="132992"/>
                  </a:cubicBezTo>
                  <a:cubicBezTo>
                    <a:pt x="255438" y="135959"/>
                    <a:pt x="257080" y="139550"/>
                    <a:pt x="257940" y="143922"/>
                  </a:cubicBezTo>
                  <a:cubicBezTo>
                    <a:pt x="259112" y="149154"/>
                    <a:pt x="258956" y="153838"/>
                    <a:pt x="257392" y="157976"/>
                  </a:cubicBezTo>
                  <a:cubicBezTo>
                    <a:pt x="255907" y="162036"/>
                    <a:pt x="253718" y="165862"/>
                    <a:pt x="250747" y="169297"/>
                  </a:cubicBezTo>
                  <a:cubicBezTo>
                    <a:pt x="247776" y="172810"/>
                    <a:pt x="244414" y="176089"/>
                    <a:pt x="240583" y="179212"/>
                  </a:cubicBezTo>
                  <a:cubicBezTo>
                    <a:pt x="236831" y="182335"/>
                    <a:pt x="233234" y="185458"/>
                    <a:pt x="229872" y="188660"/>
                  </a:cubicBezTo>
                  <a:lnTo>
                    <a:pt x="229951" y="188816"/>
                  </a:lnTo>
                  <a:lnTo>
                    <a:pt x="267165" y="180852"/>
                  </a:lnTo>
                  <a:lnTo>
                    <a:pt x="271465" y="200917"/>
                  </a:lnTo>
                  <a:lnTo>
                    <a:pt x="200163" y="216142"/>
                  </a:lnTo>
                  <a:cubicBezTo>
                    <a:pt x="199069" y="212160"/>
                    <a:pt x="198678" y="208413"/>
                    <a:pt x="199069" y="204821"/>
                  </a:cubicBezTo>
                  <a:cubicBezTo>
                    <a:pt x="199382" y="201152"/>
                    <a:pt x="200242" y="197794"/>
                    <a:pt x="201727" y="194593"/>
                  </a:cubicBezTo>
                  <a:cubicBezTo>
                    <a:pt x="202978" y="191861"/>
                    <a:pt x="204463" y="189206"/>
                    <a:pt x="206262" y="186708"/>
                  </a:cubicBezTo>
                  <a:cubicBezTo>
                    <a:pt x="208060" y="184131"/>
                    <a:pt x="210093" y="181711"/>
                    <a:pt x="212282" y="179447"/>
                  </a:cubicBezTo>
                  <a:cubicBezTo>
                    <a:pt x="214393" y="177104"/>
                    <a:pt x="216738" y="174840"/>
                    <a:pt x="219162" y="172654"/>
                  </a:cubicBezTo>
                  <a:cubicBezTo>
                    <a:pt x="221585" y="170468"/>
                    <a:pt x="223931" y="168282"/>
                    <a:pt x="226198" y="166174"/>
                  </a:cubicBezTo>
                  <a:cubicBezTo>
                    <a:pt x="227058" y="165315"/>
                    <a:pt x="228074" y="164378"/>
                    <a:pt x="229169" y="163285"/>
                  </a:cubicBezTo>
                  <a:cubicBezTo>
                    <a:pt x="230342" y="162192"/>
                    <a:pt x="231358" y="161099"/>
                    <a:pt x="232296" y="159928"/>
                  </a:cubicBezTo>
                  <a:cubicBezTo>
                    <a:pt x="233234" y="158679"/>
                    <a:pt x="233938" y="157429"/>
                    <a:pt x="234407" y="156102"/>
                  </a:cubicBezTo>
                  <a:cubicBezTo>
                    <a:pt x="234954" y="154775"/>
                    <a:pt x="235032" y="153370"/>
                    <a:pt x="234720" y="151808"/>
                  </a:cubicBezTo>
                  <a:cubicBezTo>
                    <a:pt x="233860" y="148060"/>
                    <a:pt x="232374" y="145640"/>
                    <a:pt x="230107" y="144625"/>
                  </a:cubicBezTo>
                  <a:cubicBezTo>
                    <a:pt x="227918" y="143610"/>
                    <a:pt x="225416" y="143376"/>
                    <a:pt x="222602" y="143922"/>
                  </a:cubicBezTo>
                  <a:cubicBezTo>
                    <a:pt x="217911" y="144937"/>
                    <a:pt x="214940" y="147202"/>
                    <a:pt x="213767" y="150715"/>
                  </a:cubicBezTo>
                  <a:cubicBezTo>
                    <a:pt x="212594" y="154228"/>
                    <a:pt x="212594" y="158444"/>
                    <a:pt x="213845" y="163441"/>
                  </a:cubicBezTo>
                  <a:lnTo>
                    <a:pt x="191642" y="168204"/>
                  </a:lnTo>
                  <a:cubicBezTo>
                    <a:pt x="190078" y="162661"/>
                    <a:pt x="189609" y="157429"/>
                    <a:pt x="190156" y="152745"/>
                  </a:cubicBezTo>
                  <a:cubicBezTo>
                    <a:pt x="190704" y="147982"/>
                    <a:pt x="192189" y="143766"/>
                    <a:pt x="194613" y="140097"/>
                  </a:cubicBezTo>
                  <a:cubicBezTo>
                    <a:pt x="197036" y="136427"/>
                    <a:pt x="200320" y="133304"/>
                    <a:pt x="204463" y="130806"/>
                  </a:cubicBezTo>
                  <a:cubicBezTo>
                    <a:pt x="208529" y="128307"/>
                    <a:pt x="213376" y="126434"/>
                    <a:pt x="218849" y="125263"/>
                  </a:cubicBezTo>
                  <a:cubicBezTo>
                    <a:pt x="223852" y="124169"/>
                    <a:pt x="228465" y="123701"/>
                    <a:pt x="232843" y="123935"/>
                  </a:cubicBezTo>
                  <a:close/>
                  <a:moveTo>
                    <a:pt x="384360" y="92226"/>
                  </a:moveTo>
                  <a:cubicBezTo>
                    <a:pt x="388818" y="92850"/>
                    <a:pt x="392415" y="94021"/>
                    <a:pt x="395386" y="95660"/>
                  </a:cubicBezTo>
                  <a:cubicBezTo>
                    <a:pt x="398358" y="97378"/>
                    <a:pt x="400625" y="99329"/>
                    <a:pt x="402189" y="101515"/>
                  </a:cubicBezTo>
                  <a:cubicBezTo>
                    <a:pt x="403832" y="103779"/>
                    <a:pt x="404770" y="105731"/>
                    <a:pt x="405161" y="107448"/>
                  </a:cubicBezTo>
                  <a:cubicBezTo>
                    <a:pt x="406099" y="111741"/>
                    <a:pt x="406256" y="115254"/>
                    <a:pt x="405552" y="117752"/>
                  </a:cubicBezTo>
                  <a:cubicBezTo>
                    <a:pt x="404926" y="120328"/>
                    <a:pt x="404066" y="122358"/>
                    <a:pt x="402971" y="123685"/>
                  </a:cubicBezTo>
                  <a:cubicBezTo>
                    <a:pt x="401877" y="125090"/>
                    <a:pt x="400782" y="126027"/>
                    <a:pt x="399687" y="126495"/>
                  </a:cubicBezTo>
                  <a:cubicBezTo>
                    <a:pt x="398592" y="127042"/>
                    <a:pt x="398045" y="127276"/>
                    <a:pt x="398045" y="127354"/>
                  </a:cubicBezTo>
                  <a:lnTo>
                    <a:pt x="398123" y="127588"/>
                  </a:lnTo>
                  <a:cubicBezTo>
                    <a:pt x="398123" y="127744"/>
                    <a:pt x="398514" y="127822"/>
                    <a:pt x="399218" y="127822"/>
                  </a:cubicBezTo>
                  <a:cubicBezTo>
                    <a:pt x="399922" y="127901"/>
                    <a:pt x="400782" y="127979"/>
                    <a:pt x="401877" y="128213"/>
                  </a:cubicBezTo>
                  <a:cubicBezTo>
                    <a:pt x="402971" y="128447"/>
                    <a:pt x="404144" y="128759"/>
                    <a:pt x="405474" y="129306"/>
                  </a:cubicBezTo>
                  <a:cubicBezTo>
                    <a:pt x="406881" y="129774"/>
                    <a:pt x="408132" y="130633"/>
                    <a:pt x="409462" y="131804"/>
                  </a:cubicBezTo>
                  <a:cubicBezTo>
                    <a:pt x="410713" y="132975"/>
                    <a:pt x="411886" y="134536"/>
                    <a:pt x="413059" y="136409"/>
                  </a:cubicBezTo>
                  <a:cubicBezTo>
                    <a:pt x="414154" y="138361"/>
                    <a:pt x="415014" y="140859"/>
                    <a:pt x="415718" y="143982"/>
                  </a:cubicBezTo>
                  <a:cubicBezTo>
                    <a:pt x="416265" y="146480"/>
                    <a:pt x="416265" y="149368"/>
                    <a:pt x="415874" y="152569"/>
                  </a:cubicBezTo>
                  <a:cubicBezTo>
                    <a:pt x="415483" y="155769"/>
                    <a:pt x="414232" y="158970"/>
                    <a:pt x="412121" y="162092"/>
                  </a:cubicBezTo>
                  <a:cubicBezTo>
                    <a:pt x="410009" y="165293"/>
                    <a:pt x="406959" y="168259"/>
                    <a:pt x="402893" y="170913"/>
                  </a:cubicBezTo>
                  <a:cubicBezTo>
                    <a:pt x="398827" y="173646"/>
                    <a:pt x="393431" y="175753"/>
                    <a:pt x="386706" y="177159"/>
                  </a:cubicBezTo>
                  <a:cubicBezTo>
                    <a:pt x="380607" y="178486"/>
                    <a:pt x="375211" y="178954"/>
                    <a:pt x="370676" y="178564"/>
                  </a:cubicBezTo>
                  <a:cubicBezTo>
                    <a:pt x="366140" y="178173"/>
                    <a:pt x="362387" y="177237"/>
                    <a:pt x="359180" y="175831"/>
                  </a:cubicBezTo>
                  <a:cubicBezTo>
                    <a:pt x="355974" y="174348"/>
                    <a:pt x="353472" y="172553"/>
                    <a:pt x="351439" y="170367"/>
                  </a:cubicBezTo>
                  <a:cubicBezTo>
                    <a:pt x="349484" y="168181"/>
                    <a:pt x="347920" y="165995"/>
                    <a:pt x="346669" y="163732"/>
                  </a:cubicBezTo>
                  <a:cubicBezTo>
                    <a:pt x="345496" y="161468"/>
                    <a:pt x="344714" y="159360"/>
                    <a:pt x="344245" y="157408"/>
                  </a:cubicBezTo>
                  <a:cubicBezTo>
                    <a:pt x="343775" y="155457"/>
                    <a:pt x="343463" y="153974"/>
                    <a:pt x="343306" y="152881"/>
                  </a:cubicBezTo>
                  <a:lnTo>
                    <a:pt x="365749" y="148119"/>
                  </a:lnTo>
                  <a:cubicBezTo>
                    <a:pt x="366531" y="152569"/>
                    <a:pt x="368330" y="155535"/>
                    <a:pt x="371067" y="157174"/>
                  </a:cubicBezTo>
                  <a:cubicBezTo>
                    <a:pt x="372474" y="158267"/>
                    <a:pt x="374116" y="158970"/>
                    <a:pt x="375915" y="159126"/>
                  </a:cubicBezTo>
                  <a:cubicBezTo>
                    <a:pt x="377713" y="159360"/>
                    <a:pt x="379668" y="159204"/>
                    <a:pt x="381702" y="158736"/>
                  </a:cubicBezTo>
                  <a:cubicBezTo>
                    <a:pt x="385064" y="158033"/>
                    <a:pt x="387566" y="156784"/>
                    <a:pt x="389287" y="154989"/>
                  </a:cubicBezTo>
                  <a:cubicBezTo>
                    <a:pt x="390929" y="153193"/>
                    <a:pt x="391398" y="150617"/>
                    <a:pt x="390694" y="147182"/>
                  </a:cubicBezTo>
                  <a:cubicBezTo>
                    <a:pt x="390303" y="145387"/>
                    <a:pt x="389678" y="143982"/>
                    <a:pt x="388818" y="143045"/>
                  </a:cubicBezTo>
                  <a:cubicBezTo>
                    <a:pt x="387957" y="142108"/>
                    <a:pt x="386941" y="141406"/>
                    <a:pt x="385768" y="140937"/>
                  </a:cubicBezTo>
                  <a:cubicBezTo>
                    <a:pt x="384595" y="140547"/>
                    <a:pt x="383344" y="140391"/>
                    <a:pt x="381936" y="140469"/>
                  </a:cubicBezTo>
                  <a:cubicBezTo>
                    <a:pt x="380607" y="140547"/>
                    <a:pt x="379199" y="140781"/>
                    <a:pt x="377870" y="141093"/>
                  </a:cubicBezTo>
                  <a:cubicBezTo>
                    <a:pt x="376149" y="141406"/>
                    <a:pt x="374820" y="141796"/>
                    <a:pt x="373882" y="142108"/>
                  </a:cubicBezTo>
                  <a:cubicBezTo>
                    <a:pt x="372865" y="142420"/>
                    <a:pt x="372005" y="142811"/>
                    <a:pt x="371145" y="143123"/>
                  </a:cubicBezTo>
                  <a:lnTo>
                    <a:pt x="367704" y="127042"/>
                  </a:lnTo>
                  <a:cubicBezTo>
                    <a:pt x="368564" y="126964"/>
                    <a:pt x="369581" y="126886"/>
                    <a:pt x="370676" y="126730"/>
                  </a:cubicBezTo>
                  <a:cubicBezTo>
                    <a:pt x="371770" y="126652"/>
                    <a:pt x="373100" y="126417"/>
                    <a:pt x="374664" y="126105"/>
                  </a:cubicBezTo>
                  <a:cubicBezTo>
                    <a:pt x="375915" y="125793"/>
                    <a:pt x="377166" y="125481"/>
                    <a:pt x="378417" y="125012"/>
                  </a:cubicBezTo>
                  <a:cubicBezTo>
                    <a:pt x="379747" y="124544"/>
                    <a:pt x="380841" y="123997"/>
                    <a:pt x="381858" y="123217"/>
                  </a:cubicBezTo>
                  <a:cubicBezTo>
                    <a:pt x="382796" y="122436"/>
                    <a:pt x="383578" y="121421"/>
                    <a:pt x="384047" y="120328"/>
                  </a:cubicBezTo>
                  <a:cubicBezTo>
                    <a:pt x="384595" y="119157"/>
                    <a:pt x="384595" y="117830"/>
                    <a:pt x="384282" y="116269"/>
                  </a:cubicBezTo>
                  <a:cubicBezTo>
                    <a:pt x="384047" y="115020"/>
                    <a:pt x="383422" y="113927"/>
                    <a:pt x="382562" y="113147"/>
                  </a:cubicBezTo>
                  <a:cubicBezTo>
                    <a:pt x="381702" y="112366"/>
                    <a:pt x="380685" y="111819"/>
                    <a:pt x="379590" y="111429"/>
                  </a:cubicBezTo>
                  <a:cubicBezTo>
                    <a:pt x="378417" y="111117"/>
                    <a:pt x="377166" y="110961"/>
                    <a:pt x="375837" y="110961"/>
                  </a:cubicBezTo>
                  <a:cubicBezTo>
                    <a:pt x="374429" y="110961"/>
                    <a:pt x="373178" y="111117"/>
                    <a:pt x="372005" y="111351"/>
                  </a:cubicBezTo>
                  <a:cubicBezTo>
                    <a:pt x="370441" y="111663"/>
                    <a:pt x="368955" y="112210"/>
                    <a:pt x="367626" y="112990"/>
                  </a:cubicBezTo>
                  <a:cubicBezTo>
                    <a:pt x="366297" y="113693"/>
                    <a:pt x="365202" y="114630"/>
                    <a:pt x="364342" y="115723"/>
                  </a:cubicBezTo>
                  <a:cubicBezTo>
                    <a:pt x="363481" y="116737"/>
                    <a:pt x="362934" y="117986"/>
                    <a:pt x="362621" y="119392"/>
                  </a:cubicBezTo>
                  <a:cubicBezTo>
                    <a:pt x="362308" y="120797"/>
                    <a:pt x="362387" y="122358"/>
                    <a:pt x="362856" y="124075"/>
                  </a:cubicBezTo>
                  <a:lnTo>
                    <a:pt x="340648" y="128759"/>
                  </a:lnTo>
                  <a:cubicBezTo>
                    <a:pt x="339631" y="123919"/>
                    <a:pt x="339709" y="119470"/>
                    <a:pt x="340804" y="115567"/>
                  </a:cubicBezTo>
                  <a:cubicBezTo>
                    <a:pt x="341821" y="111585"/>
                    <a:pt x="343619" y="108151"/>
                    <a:pt x="346278" y="105106"/>
                  </a:cubicBezTo>
                  <a:cubicBezTo>
                    <a:pt x="348937" y="102140"/>
                    <a:pt x="352221" y="99642"/>
                    <a:pt x="356053" y="97612"/>
                  </a:cubicBezTo>
                  <a:cubicBezTo>
                    <a:pt x="359884" y="95582"/>
                    <a:pt x="364185" y="94099"/>
                    <a:pt x="368799" y="93084"/>
                  </a:cubicBezTo>
                  <a:cubicBezTo>
                    <a:pt x="374820" y="91835"/>
                    <a:pt x="379981" y="91523"/>
                    <a:pt x="384360" y="92226"/>
                  </a:cubicBezTo>
                  <a:close/>
                  <a:moveTo>
                    <a:pt x="115676" y="47714"/>
                  </a:moveTo>
                  <a:lnTo>
                    <a:pt x="115676" y="262703"/>
                  </a:lnTo>
                  <a:lnTo>
                    <a:pt x="491681" y="262703"/>
                  </a:lnTo>
                  <a:lnTo>
                    <a:pt x="491681" y="47714"/>
                  </a:lnTo>
                  <a:close/>
                  <a:moveTo>
                    <a:pt x="67884" y="0"/>
                  </a:moveTo>
                  <a:lnTo>
                    <a:pt x="539473" y="0"/>
                  </a:lnTo>
                  <a:lnTo>
                    <a:pt x="539473" y="310417"/>
                  </a:lnTo>
                  <a:lnTo>
                    <a:pt x="67884" y="3104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sz="3200"/>
            </a:p>
          </p:txBody>
        </p:sp>
        <p:sp>
          <p:nvSpPr>
            <p:cNvPr id="24" name="iSľïḑe"/>
            <p:cNvSpPr/>
            <p:nvPr/>
          </p:nvSpPr>
          <p:spPr bwMode="auto">
            <a:xfrm>
              <a:off x="2861839" y="24216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5" name="ïšḷïḓê"/>
            <p:cNvSpPr txBox="1"/>
            <p:nvPr/>
          </p:nvSpPr>
          <p:spPr bwMode="auto">
            <a:xfrm>
              <a:off x="2861839" y="2034003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26" name="直接连接符 25"/>
            <p:cNvCxnSpPr/>
            <p:nvPr/>
          </p:nvCxnSpPr>
          <p:spPr>
            <a:xfrm flipV="1">
              <a:off x="3915870" y="3855224"/>
              <a:ext cx="0" cy="669529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iṡliḑe"/>
            <p:cNvSpPr/>
            <p:nvPr/>
          </p:nvSpPr>
          <p:spPr>
            <a:xfrm>
              <a:off x="8095996" y="3368732"/>
              <a:ext cx="373440" cy="373440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85000" lnSpcReduction="20000"/>
            </a:bodyPr>
            <a:lstStyle/>
            <a:p>
              <a:pPr algn="ctr"/>
              <a:r>
                <a:rPr lang="en-US" sz="1600" b="1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28" name="ís1idè"/>
            <p:cNvSpPr/>
            <p:nvPr/>
          </p:nvSpPr>
          <p:spPr>
            <a:xfrm rot="10800000">
              <a:off x="7959444" y="4524753"/>
              <a:ext cx="646545" cy="646545"/>
            </a:xfrm>
            <a:prstGeom prst="ellipse">
              <a:avLst/>
            </a:prstGeom>
            <a:solidFill>
              <a:srgbClr val="14907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29" name="íṧḻide"/>
            <p:cNvSpPr/>
            <p:nvPr/>
          </p:nvSpPr>
          <p:spPr>
            <a:xfrm>
              <a:off x="8099585" y="4704883"/>
              <a:ext cx="366262" cy="263652"/>
            </a:xfrm>
            <a:custGeom>
              <a:avLst/>
              <a:gdLst>
                <a:gd name="connsiteX0" fmla="*/ 67893 w 607286"/>
                <a:gd name="connsiteY0" fmla="*/ 324883 h 437153"/>
                <a:gd name="connsiteX1" fmla="*/ 296916 w 607286"/>
                <a:gd name="connsiteY1" fmla="*/ 324883 h 437153"/>
                <a:gd name="connsiteX2" fmla="*/ 310370 w 607286"/>
                <a:gd name="connsiteY2" fmla="*/ 324883 h 437153"/>
                <a:gd name="connsiteX3" fmla="*/ 539393 w 607286"/>
                <a:gd name="connsiteY3" fmla="*/ 324883 h 437153"/>
                <a:gd name="connsiteX4" fmla="*/ 607286 w 607286"/>
                <a:gd name="connsiteY4" fmla="*/ 415370 h 437153"/>
                <a:gd name="connsiteX5" fmla="*/ 607286 w 607286"/>
                <a:gd name="connsiteY5" fmla="*/ 437153 h 437153"/>
                <a:gd name="connsiteX6" fmla="*/ 0 w 607286"/>
                <a:gd name="connsiteY6" fmla="*/ 437153 h 437153"/>
                <a:gd name="connsiteX7" fmla="*/ 0 w 607286"/>
                <a:gd name="connsiteY7" fmla="*/ 415370 h 437153"/>
                <a:gd name="connsiteX8" fmla="*/ 306838 w 607286"/>
                <a:gd name="connsiteY8" fmla="*/ 130969 h 437153"/>
                <a:gd name="connsiteX9" fmla="*/ 311222 w 607286"/>
                <a:gd name="connsiteY9" fmla="*/ 151745 h 437153"/>
                <a:gd name="connsiteX10" fmla="*/ 332126 w 607286"/>
                <a:gd name="connsiteY10" fmla="*/ 147293 h 437153"/>
                <a:gd name="connsiteX11" fmla="*/ 335962 w 607286"/>
                <a:gd name="connsiteY11" fmla="*/ 165414 h 437153"/>
                <a:gd name="connsiteX12" fmla="*/ 315137 w 607286"/>
                <a:gd name="connsiteY12" fmla="*/ 169866 h 437153"/>
                <a:gd name="connsiteX13" fmla="*/ 319599 w 607286"/>
                <a:gd name="connsiteY13" fmla="*/ 190643 h 437153"/>
                <a:gd name="connsiteX14" fmla="*/ 301514 w 607286"/>
                <a:gd name="connsiteY14" fmla="*/ 194548 h 437153"/>
                <a:gd name="connsiteX15" fmla="*/ 297052 w 607286"/>
                <a:gd name="connsiteY15" fmla="*/ 173693 h 437153"/>
                <a:gd name="connsiteX16" fmla="*/ 276227 w 607286"/>
                <a:gd name="connsiteY16" fmla="*/ 178146 h 437153"/>
                <a:gd name="connsiteX17" fmla="*/ 272312 w 607286"/>
                <a:gd name="connsiteY17" fmla="*/ 160103 h 437153"/>
                <a:gd name="connsiteX18" fmla="*/ 293137 w 607286"/>
                <a:gd name="connsiteY18" fmla="*/ 155651 h 437153"/>
                <a:gd name="connsiteX19" fmla="*/ 288675 w 607286"/>
                <a:gd name="connsiteY19" fmla="*/ 134874 h 437153"/>
                <a:gd name="connsiteX20" fmla="*/ 232843 w 607286"/>
                <a:gd name="connsiteY20" fmla="*/ 123935 h 437153"/>
                <a:gd name="connsiteX21" fmla="*/ 244492 w 607286"/>
                <a:gd name="connsiteY21" fmla="*/ 126434 h 437153"/>
                <a:gd name="connsiteX22" fmla="*/ 253092 w 607286"/>
                <a:gd name="connsiteY22" fmla="*/ 132992 h 437153"/>
                <a:gd name="connsiteX23" fmla="*/ 257940 w 607286"/>
                <a:gd name="connsiteY23" fmla="*/ 143922 h 437153"/>
                <a:gd name="connsiteX24" fmla="*/ 257392 w 607286"/>
                <a:gd name="connsiteY24" fmla="*/ 157976 h 437153"/>
                <a:gd name="connsiteX25" fmla="*/ 250747 w 607286"/>
                <a:gd name="connsiteY25" fmla="*/ 169297 h 437153"/>
                <a:gd name="connsiteX26" fmla="*/ 240583 w 607286"/>
                <a:gd name="connsiteY26" fmla="*/ 179212 h 437153"/>
                <a:gd name="connsiteX27" fmla="*/ 229872 w 607286"/>
                <a:gd name="connsiteY27" fmla="*/ 188660 h 437153"/>
                <a:gd name="connsiteX28" fmla="*/ 229951 w 607286"/>
                <a:gd name="connsiteY28" fmla="*/ 188816 h 437153"/>
                <a:gd name="connsiteX29" fmla="*/ 267165 w 607286"/>
                <a:gd name="connsiteY29" fmla="*/ 180852 h 437153"/>
                <a:gd name="connsiteX30" fmla="*/ 271465 w 607286"/>
                <a:gd name="connsiteY30" fmla="*/ 200917 h 437153"/>
                <a:gd name="connsiteX31" fmla="*/ 200163 w 607286"/>
                <a:gd name="connsiteY31" fmla="*/ 216142 h 437153"/>
                <a:gd name="connsiteX32" fmla="*/ 199069 w 607286"/>
                <a:gd name="connsiteY32" fmla="*/ 204821 h 437153"/>
                <a:gd name="connsiteX33" fmla="*/ 201727 w 607286"/>
                <a:gd name="connsiteY33" fmla="*/ 194593 h 437153"/>
                <a:gd name="connsiteX34" fmla="*/ 206262 w 607286"/>
                <a:gd name="connsiteY34" fmla="*/ 186708 h 437153"/>
                <a:gd name="connsiteX35" fmla="*/ 212282 w 607286"/>
                <a:gd name="connsiteY35" fmla="*/ 179447 h 437153"/>
                <a:gd name="connsiteX36" fmla="*/ 219162 w 607286"/>
                <a:gd name="connsiteY36" fmla="*/ 172654 h 437153"/>
                <a:gd name="connsiteX37" fmla="*/ 226198 w 607286"/>
                <a:gd name="connsiteY37" fmla="*/ 166174 h 437153"/>
                <a:gd name="connsiteX38" fmla="*/ 229169 w 607286"/>
                <a:gd name="connsiteY38" fmla="*/ 163285 h 437153"/>
                <a:gd name="connsiteX39" fmla="*/ 232296 w 607286"/>
                <a:gd name="connsiteY39" fmla="*/ 159928 h 437153"/>
                <a:gd name="connsiteX40" fmla="*/ 234407 w 607286"/>
                <a:gd name="connsiteY40" fmla="*/ 156102 h 437153"/>
                <a:gd name="connsiteX41" fmla="*/ 234720 w 607286"/>
                <a:gd name="connsiteY41" fmla="*/ 151808 h 437153"/>
                <a:gd name="connsiteX42" fmla="*/ 230107 w 607286"/>
                <a:gd name="connsiteY42" fmla="*/ 144625 h 437153"/>
                <a:gd name="connsiteX43" fmla="*/ 222602 w 607286"/>
                <a:gd name="connsiteY43" fmla="*/ 143922 h 437153"/>
                <a:gd name="connsiteX44" fmla="*/ 213767 w 607286"/>
                <a:gd name="connsiteY44" fmla="*/ 150715 h 437153"/>
                <a:gd name="connsiteX45" fmla="*/ 213845 w 607286"/>
                <a:gd name="connsiteY45" fmla="*/ 163441 h 437153"/>
                <a:gd name="connsiteX46" fmla="*/ 191642 w 607286"/>
                <a:gd name="connsiteY46" fmla="*/ 168204 h 437153"/>
                <a:gd name="connsiteX47" fmla="*/ 190156 w 607286"/>
                <a:gd name="connsiteY47" fmla="*/ 152745 h 437153"/>
                <a:gd name="connsiteX48" fmla="*/ 194613 w 607286"/>
                <a:gd name="connsiteY48" fmla="*/ 140097 h 437153"/>
                <a:gd name="connsiteX49" fmla="*/ 204463 w 607286"/>
                <a:gd name="connsiteY49" fmla="*/ 130806 h 437153"/>
                <a:gd name="connsiteX50" fmla="*/ 218849 w 607286"/>
                <a:gd name="connsiteY50" fmla="*/ 125263 h 437153"/>
                <a:gd name="connsiteX51" fmla="*/ 232843 w 607286"/>
                <a:gd name="connsiteY51" fmla="*/ 123935 h 437153"/>
                <a:gd name="connsiteX52" fmla="*/ 384360 w 607286"/>
                <a:gd name="connsiteY52" fmla="*/ 92226 h 437153"/>
                <a:gd name="connsiteX53" fmla="*/ 395386 w 607286"/>
                <a:gd name="connsiteY53" fmla="*/ 95660 h 437153"/>
                <a:gd name="connsiteX54" fmla="*/ 402189 w 607286"/>
                <a:gd name="connsiteY54" fmla="*/ 101515 h 437153"/>
                <a:gd name="connsiteX55" fmla="*/ 405161 w 607286"/>
                <a:gd name="connsiteY55" fmla="*/ 107448 h 437153"/>
                <a:gd name="connsiteX56" fmla="*/ 405552 w 607286"/>
                <a:gd name="connsiteY56" fmla="*/ 117752 h 437153"/>
                <a:gd name="connsiteX57" fmla="*/ 402971 w 607286"/>
                <a:gd name="connsiteY57" fmla="*/ 123685 h 437153"/>
                <a:gd name="connsiteX58" fmla="*/ 399687 w 607286"/>
                <a:gd name="connsiteY58" fmla="*/ 126495 h 437153"/>
                <a:gd name="connsiteX59" fmla="*/ 398045 w 607286"/>
                <a:gd name="connsiteY59" fmla="*/ 127354 h 437153"/>
                <a:gd name="connsiteX60" fmla="*/ 398123 w 607286"/>
                <a:gd name="connsiteY60" fmla="*/ 127588 h 437153"/>
                <a:gd name="connsiteX61" fmla="*/ 399218 w 607286"/>
                <a:gd name="connsiteY61" fmla="*/ 127822 h 437153"/>
                <a:gd name="connsiteX62" fmla="*/ 401877 w 607286"/>
                <a:gd name="connsiteY62" fmla="*/ 128213 h 437153"/>
                <a:gd name="connsiteX63" fmla="*/ 405474 w 607286"/>
                <a:gd name="connsiteY63" fmla="*/ 129306 h 437153"/>
                <a:gd name="connsiteX64" fmla="*/ 409462 w 607286"/>
                <a:gd name="connsiteY64" fmla="*/ 131804 h 437153"/>
                <a:gd name="connsiteX65" fmla="*/ 413059 w 607286"/>
                <a:gd name="connsiteY65" fmla="*/ 136409 h 437153"/>
                <a:gd name="connsiteX66" fmla="*/ 415718 w 607286"/>
                <a:gd name="connsiteY66" fmla="*/ 143982 h 437153"/>
                <a:gd name="connsiteX67" fmla="*/ 415874 w 607286"/>
                <a:gd name="connsiteY67" fmla="*/ 152569 h 437153"/>
                <a:gd name="connsiteX68" fmla="*/ 412121 w 607286"/>
                <a:gd name="connsiteY68" fmla="*/ 162092 h 437153"/>
                <a:gd name="connsiteX69" fmla="*/ 402893 w 607286"/>
                <a:gd name="connsiteY69" fmla="*/ 170913 h 437153"/>
                <a:gd name="connsiteX70" fmla="*/ 386706 w 607286"/>
                <a:gd name="connsiteY70" fmla="*/ 177159 h 437153"/>
                <a:gd name="connsiteX71" fmla="*/ 370676 w 607286"/>
                <a:gd name="connsiteY71" fmla="*/ 178564 h 437153"/>
                <a:gd name="connsiteX72" fmla="*/ 359180 w 607286"/>
                <a:gd name="connsiteY72" fmla="*/ 175831 h 437153"/>
                <a:gd name="connsiteX73" fmla="*/ 351439 w 607286"/>
                <a:gd name="connsiteY73" fmla="*/ 170367 h 437153"/>
                <a:gd name="connsiteX74" fmla="*/ 346669 w 607286"/>
                <a:gd name="connsiteY74" fmla="*/ 163732 h 437153"/>
                <a:gd name="connsiteX75" fmla="*/ 344245 w 607286"/>
                <a:gd name="connsiteY75" fmla="*/ 157408 h 437153"/>
                <a:gd name="connsiteX76" fmla="*/ 343306 w 607286"/>
                <a:gd name="connsiteY76" fmla="*/ 152881 h 437153"/>
                <a:gd name="connsiteX77" fmla="*/ 365749 w 607286"/>
                <a:gd name="connsiteY77" fmla="*/ 148119 h 437153"/>
                <a:gd name="connsiteX78" fmla="*/ 371067 w 607286"/>
                <a:gd name="connsiteY78" fmla="*/ 157174 h 437153"/>
                <a:gd name="connsiteX79" fmla="*/ 375915 w 607286"/>
                <a:gd name="connsiteY79" fmla="*/ 159126 h 437153"/>
                <a:gd name="connsiteX80" fmla="*/ 381702 w 607286"/>
                <a:gd name="connsiteY80" fmla="*/ 158736 h 437153"/>
                <a:gd name="connsiteX81" fmla="*/ 389287 w 607286"/>
                <a:gd name="connsiteY81" fmla="*/ 154989 h 437153"/>
                <a:gd name="connsiteX82" fmla="*/ 390694 w 607286"/>
                <a:gd name="connsiteY82" fmla="*/ 147182 h 437153"/>
                <a:gd name="connsiteX83" fmla="*/ 388818 w 607286"/>
                <a:gd name="connsiteY83" fmla="*/ 143045 h 437153"/>
                <a:gd name="connsiteX84" fmla="*/ 385768 w 607286"/>
                <a:gd name="connsiteY84" fmla="*/ 140937 h 437153"/>
                <a:gd name="connsiteX85" fmla="*/ 381936 w 607286"/>
                <a:gd name="connsiteY85" fmla="*/ 140469 h 437153"/>
                <a:gd name="connsiteX86" fmla="*/ 377870 w 607286"/>
                <a:gd name="connsiteY86" fmla="*/ 141093 h 437153"/>
                <a:gd name="connsiteX87" fmla="*/ 373882 w 607286"/>
                <a:gd name="connsiteY87" fmla="*/ 142108 h 437153"/>
                <a:gd name="connsiteX88" fmla="*/ 371145 w 607286"/>
                <a:gd name="connsiteY88" fmla="*/ 143123 h 437153"/>
                <a:gd name="connsiteX89" fmla="*/ 367704 w 607286"/>
                <a:gd name="connsiteY89" fmla="*/ 127042 h 437153"/>
                <a:gd name="connsiteX90" fmla="*/ 370676 w 607286"/>
                <a:gd name="connsiteY90" fmla="*/ 126730 h 437153"/>
                <a:gd name="connsiteX91" fmla="*/ 374664 w 607286"/>
                <a:gd name="connsiteY91" fmla="*/ 126105 h 437153"/>
                <a:gd name="connsiteX92" fmla="*/ 378417 w 607286"/>
                <a:gd name="connsiteY92" fmla="*/ 125012 h 437153"/>
                <a:gd name="connsiteX93" fmla="*/ 381858 w 607286"/>
                <a:gd name="connsiteY93" fmla="*/ 123217 h 437153"/>
                <a:gd name="connsiteX94" fmla="*/ 384047 w 607286"/>
                <a:gd name="connsiteY94" fmla="*/ 120328 h 437153"/>
                <a:gd name="connsiteX95" fmla="*/ 384282 w 607286"/>
                <a:gd name="connsiteY95" fmla="*/ 116269 h 437153"/>
                <a:gd name="connsiteX96" fmla="*/ 382562 w 607286"/>
                <a:gd name="connsiteY96" fmla="*/ 113147 h 437153"/>
                <a:gd name="connsiteX97" fmla="*/ 379590 w 607286"/>
                <a:gd name="connsiteY97" fmla="*/ 111429 h 437153"/>
                <a:gd name="connsiteX98" fmla="*/ 375837 w 607286"/>
                <a:gd name="connsiteY98" fmla="*/ 110961 h 437153"/>
                <a:gd name="connsiteX99" fmla="*/ 372005 w 607286"/>
                <a:gd name="connsiteY99" fmla="*/ 111351 h 437153"/>
                <a:gd name="connsiteX100" fmla="*/ 367626 w 607286"/>
                <a:gd name="connsiteY100" fmla="*/ 112990 h 437153"/>
                <a:gd name="connsiteX101" fmla="*/ 364342 w 607286"/>
                <a:gd name="connsiteY101" fmla="*/ 115723 h 437153"/>
                <a:gd name="connsiteX102" fmla="*/ 362621 w 607286"/>
                <a:gd name="connsiteY102" fmla="*/ 119392 h 437153"/>
                <a:gd name="connsiteX103" fmla="*/ 362856 w 607286"/>
                <a:gd name="connsiteY103" fmla="*/ 124075 h 437153"/>
                <a:gd name="connsiteX104" fmla="*/ 340648 w 607286"/>
                <a:gd name="connsiteY104" fmla="*/ 128759 h 437153"/>
                <a:gd name="connsiteX105" fmla="*/ 340804 w 607286"/>
                <a:gd name="connsiteY105" fmla="*/ 115567 h 437153"/>
                <a:gd name="connsiteX106" fmla="*/ 346278 w 607286"/>
                <a:gd name="connsiteY106" fmla="*/ 105106 h 437153"/>
                <a:gd name="connsiteX107" fmla="*/ 356053 w 607286"/>
                <a:gd name="connsiteY107" fmla="*/ 97612 h 437153"/>
                <a:gd name="connsiteX108" fmla="*/ 368799 w 607286"/>
                <a:gd name="connsiteY108" fmla="*/ 93084 h 437153"/>
                <a:gd name="connsiteX109" fmla="*/ 384360 w 607286"/>
                <a:gd name="connsiteY109" fmla="*/ 92226 h 437153"/>
                <a:gd name="connsiteX110" fmla="*/ 115676 w 607286"/>
                <a:gd name="connsiteY110" fmla="*/ 47714 h 437153"/>
                <a:gd name="connsiteX111" fmla="*/ 115676 w 607286"/>
                <a:gd name="connsiteY111" fmla="*/ 262703 h 437153"/>
                <a:gd name="connsiteX112" fmla="*/ 491681 w 607286"/>
                <a:gd name="connsiteY112" fmla="*/ 262703 h 437153"/>
                <a:gd name="connsiteX113" fmla="*/ 491681 w 607286"/>
                <a:gd name="connsiteY113" fmla="*/ 47714 h 437153"/>
                <a:gd name="connsiteX114" fmla="*/ 67884 w 607286"/>
                <a:gd name="connsiteY114" fmla="*/ 0 h 437153"/>
                <a:gd name="connsiteX115" fmla="*/ 539473 w 607286"/>
                <a:gd name="connsiteY115" fmla="*/ 0 h 437153"/>
                <a:gd name="connsiteX116" fmla="*/ 539473 w 607286"/>
                <a:gd name="connsiteY116" fmla="*/ 310417 h 437153"/>
                <a:gd name="connsiteX117" fmla="*/ 67884 w 607286"/>
                <a:gd name="connsiteY117" fmla="*/ 310417 h 437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607286" h="437153">
                  <a:moveTo>
                    <a:pt x="67893" y="324883"/>
                  </a:moveTo>
                  <a:lnTo>
                    <a:pt x="296916" y="324883"/>
                  </a:lnTo>
                  <a:lnTo>
                    <a:pt x="310370" y="324883"/>
                  </a:lnTo>
                  <a:lnTo>
                    <a:pt x="539393" y="324883"/>
                  </a:lnTo>
                  <a:lnTo>
                    <a:pt x="607286" y="415370"/>
                  </a:lnTo>
                  <a:lnTo>
                    <a:pt x="607286" y="437153"/>
                  </a:lnTo>
                  <a:lnTo>
                    <a:pt x="0" y="437153"/>
                  </a:lnTo>
                  <a:lnTo>
                    <a:pt x="0" y="415370"/>
                  </a:lnTo>
                  <a:close/>
                  <a:moveTo>
                    <a:pt x="306838" y="130969"/>
                  </a:moveTo>
                  <a:lnTo>
                    <a:pt x="311222" y="151745"/>
                  </a:lnTo>
                  <a:lnTo>
                    <a:pt x="332126" y="147293"/>
                  </a:lnTo>
                  <a:lnTo>
                    <a:pt x="335962" y="165414"/>
                  </a:lnTo>
                  <a:lnTo>
                    <a:pt x="315137" y="169866"/>
                  </a:lnTo>
                  <a:lnTo>
                    <a:pt x="319599" y="190643"/>
                  </a:lnTo>
                  <a:lnTo>
                    <a:pt x="301514" y="194548"/>
                  </a:lnTo>
                  <a:lnTo>
                    <a:pt x="297052" y="173693"/>
                  </a:lnTo>
                  <a:lnTo>
                    <a:pt x="276227" y="178146"/>
                  </a:lnTo>
                  <a:lnTo>
                    <a:pt x="272312" y="160103"/>
                  </a:lnTo>
                  <a:lnTo>
                    <a:pt x="293137" y="155651"/>
                  </a:lnTo>
                  <a:lnTo>
                    <a:pt x="288675" y="134874"/>
                  </a:lnTo>
                  <a:close/>
                  <a:moveTo>
                    <a:pt x="232843" y="123935"/>
                  </a:moveTo>
                  <a:cubicBezTo>
                    <a:pt x="237222" y="124091"/>
                    <a:pt x="241131" y="124950"/>
                    <a:pt x="244492" y="126434"/>
                  </a:cubicBezTo>
                  <a:cubicBezTo>
                    <a:pt x="247932" y="127917"/>
                    <a:pt x="250825" y="130103"/>
                    <a:pt x="253092" y="132992"/>
                  </a:cubicBezTo>
                  <a:cubicBezTo>
                    <a:pt x="255438" y="135959"/>
                    <a:pt x="257080" y="139550"/>
                    <a:pt x="257940" y="143922"/>
                  </a:cubicBezTo>
                  <a:cubicBezTo>
                    <a:pt x="259112" y="149154"/>
                    <a:pt x="258956" y="153838"/>
                    <a:pt x="257392" y="157976"/>
                  </a:cubicBezTo>
                  <a:cubicBezTo>
                    <a:pt x="255907" y="162036"/>
                    <a:pt x="253718" y="165862"/>
                    <a:pt x="250747" y="169297"/>
                  </a:cubicBezTo>
                  <a:cubicBezTo>
                    <a:pt x="247776" y="172810"/>
                    <a:pt x="244414" y="176089"/>
                    <a:pt x="240583" y="179212"/>
                  </a:cubicBezTo>
                  <a:cubicBezTo>
                    <a:pt x="236831" y="182335"/>
                    <a:pt x="233234" y="185458"/>
                    <a:pt x="229872" y="188660"/>
                  </a:cubicBezTo>
                  <a:lnTo>
                    <a:pt x="229951" y="188816"/>
                  </a:lnTo>
                  <a:lnTo>
                    <a:pt x="267165" y="180852"/>
                  </a:lnTo>
                  <a:lnTo>
                    <a:pt x="271465" y="200917"/>
                  </a:lnTo>
                  <a:lnTo>
                    <a:pt x="200163" y="216142"/>
                  </a:lnTo>
                  <a:cubicBezTo>
                    <a:pt x="199069" y="212160"/>
                    <a:pt x="198678" y="208413"/>
                    <a:pt x="199069" y="204821"/>
                  </a:cubicBezTo>
                  <a:cubicBezTo>
                    <a:pt x="199382" y="201152"/>
                    <a:pt x="200242" y="197794"/>
                    <a:pt x="201727" y="194593"/>
                  </a:cubicBezTo>
                  <a:cubicBezTo>
                    <a:pt x="202978" y="191861"/>
                    <a:pt x="204463" y="189206"/>
                    <a:pt x="206262" y="186708"/>
                  </a:cubicBezTo>
                  <a:cubicBezTo>
                    <a:pt x="208060" y="184131"/>
                    <a:pt x="210093" y="181711"/>
                    <a:pt x="212282" y="179447"/>
                  </a:cubicBezTo>
                  <a:cubicBezTo>
                    <a:pt x="214393" y="177104"/>
                    <a:pt x="216738" y="174840"/>
                    <a:pt x="219162" y="172654"/>
                  </a:cubicBezTo>
                  <a:cubicBezTo>
                    <a:pt x="221585" y="170468"/>
                    <a:pt x="223931" y="168282"/>
                    <a:pt x="226198" y="166174"/>
                  </a:cubicBezTo>
                  <a:cubicBezTo>
                    <a:pt x="227058" y="165315"/>
                    <a:pt x="228074" y="164378"/>
                    <a:pt x="229169" y="163285"/>
                  </a:cubicBezTo>
                  <a:cubicBezTo>
                    <a:pt x="230342" y="162192"/>
                    <a:pt x="231358" y="161099"/>
                    <a:pt x="232296" y="159928"/>
                  </a:cubicBezTo>
                  <a:cubicBezTo>
                    <a:pt x="233234" y="158679"/>
                    <a:pt x="233938" y="157429"/>
                    <a:pt x="234407" y="156102"/>
                  </a:cubicBezTo>
                  <a:cubicBezTo>
                    <a:pt x="234954" y="154775"/>
                    <a:pt x="235032" y="153370"/>
                    <a:pt x="234720" y="151808"/>
                  </a:cubicBezTo>
                  <a:cubicBezTo>
                    <a:pt x="233860" y="148060"/>
                    <a:pt x="232374" y="145640"/>
                    <a:pt x="230107" y="144625"/>
                  </a:cubicBezTo>
                  <a:cubicBezTo>
                    <a:pt x="227918" y="143610"/>
                    <a:pt x="225416" y="143376"/>
                    <a:pt x="222602" y="143922"/>
                  </a:cubicBezTo>
                  <a:cubicBezTo>
                    <a:pt x="217911" y="144937"/>
                    <a:pt x="214940" y="147202"/>
                    <a:pt x="213767" y="150715"/>
                  </a:cubicBezTo>
                  <a:cubicBezTo>
                    <a:pt x="212594" y="154228"/>
                    <a:pt x="212594" y="158444"/>
                    <a:pt x="213845" y="163441"/>
                  </a:cubicBezTo>
                  <a:lnTo>
                    <a:pt x="191642" y="168204"/>
                  </a:lnTo>
                  <a:cubicBezTo>
                    <a:pt x="190078" y="162661"/>
                    <a:pt x="189609" y="157429"/>
                    <a:pt x="190156" y="152745"/>
                  </a:cubicBezTo>
                  <a:cubicBezTo>
                    <a:pt x="190704" y="147982"/>
                    <a:pt x="192189" y="143766"/>
                    <a:pt x="194613" y="140097"/>
                  </a:cubicBezTo>
                  <a:cubicBezTo>
                    <a:pt x="197036" y="136427"/>
                    <a:pt x="200320" y="133304"/>
                    <a:pt x="204463" y="130806"/>
                  </a:cubicBezTo>
                  <a:cubicBezTo>
                    <a:pt x="208529" y="128307"/>
                    <a:pt x="213376" y="126434"/>
                    <a:pt x="218849" y="125263"/>
                  </a:cubicBezTo>
                  <a:cubicBezTo>
                    <a:pt x="223852" y="124169"/>
                    <a:pt x="228465" y="123701"/>
                    <a:pt x="232843" y="123935"/>
                  </a:cubicBezTo>
                  <a:close/>
                  <a:moveTo>
                    <a:pt x="384360" y="92226"/>
                  </a:moveTo>
                  <a:cubicBezTo>
                    <a:pt x="388818" y="92850"/>
                    <a:pt x="392415" y="94021"/>
                    <a:pt x="395386" y="95660"/>
                  </a:cubicBezTo>
                  <a:cubicBezTo>
                    <a:pt x="398358" y="97378"/>
                    <a:pt x="400625" y="99329"/>
                    <a:pt x="402189" y="101515"/>
                  </a:cubicBezTo>
                  <a:cubicBezTo>
                    <a:pt x="403832" y="103779"/>
                    <a:pt x="404770" y="105731"/>
                    <a:pt x="405161" y="107448"/>
                  </a:cubicBezTo>
                  <a:cubicBezTo>
                    <a:pt x="406099" y="111741"/>
                    <a:pt x="406256" y="115254"/>
                    <a:pt x="405552" y="117752"/>
                  </a:cubicBezTo>
                  <a:cubicBezTo>
                    <a:pt x="404926" y="120328"/>
                    <a:pt x="404066" y="122358"/>
                    <a:pt x="402971" y="123685"/>
                  </a:cubicBezTo>
                  <a:cubicBezTo>
                    <a:pt x="401877" y="125090"/>
                    <a:pt x="400782" y="126027"/>
                    <a:pt x="399687" y="126495"/>
                  </a:cubicBezTo>
                  <a:cubicBezTo>
                    <a:pt x="398592" y="127042"/>
                    <a:pt x="398045" y="127276"/>
                    <a:pt x="398045" y="127354"/>
                  </a:cubicBezTo>
                  <a:lnTo>
                    <a:pt x="398123" y="127588"/>
                  </a:lnTo>
                  <a:cubicBezTo>
                    <a:pt x="398123" y="127744"/>
                    <a:pt x="398514" y="127822"/>
                    <a:pt x="399218" y="127822"/>
                  </a:cubicBezTo>
                  <a:cubicBezTo>
                    <a:pt x="399922" y="127901"/>
                    <a:pt x="400782" y="127979"/>
                    <a:pt x="401877" y="128213"/>
                  </a:cubicBezTo>
                  <a:cubicBezTo>
                    <a:pt x="402971" y="128447"/>
                    <a:pt x="404144" y="128759"/>
                    <a:pt x="405474" y="129306"/>
                  </a:cubicBezTo>
                  <a:cubicBezTo>
                    <a:pt x="406881" y="129774"/>
                    <a:pt x="408132" y="130633"/>
                    <a:pt x="409462" y="131804"/>
                  </a:cubicBezTo>
                  <a:cubicBezTo>
                    <a:pt x="410713" y="132975"/>
                    <a:pt x="411886" y="134536"/>
                    <a:pt x="413059" y="136409"/>
                  </a:cubicBezTo>
                  <a:cubicBezTo>
                    <a:pt x="414154" y="138361"/>
                    <a:pt x="415014" y="140859"/>
                    <a:pt x="415718" y="143982"/>
                  </a:cubicBezTo>
                  <a:cubicBezTo>
                    <a:pt x="416265" y="146480"/>
                    <a:pt x="416265" y="149368"/>
                    <a:pt x="415874" y="152569"/>
                  </a:cubicBezTo>
                  <a:cubicBezTo>
                    <a:pt x="415483" y="155769"/>
                    <a:pt x="414232" y="158970"/>
                    <a:pt x="412121" y="162092"/>
                  </a:cubicBezTo>
                  <a:cubicBezTo>
                    <a:pt x="410009" y="165293"/>
                    <a:pt x="406959" y="168259"/>
                    <a:pt x="402893" y="170913"/>
                  </a:cubicBezTo>
                  <a:cubicBezTo>
                    <a:pt x="398827" y="173646"/>
                    <a:pt x="393431" y="175753"/>
                    <a:pt x="386706" y="177159"/>
                  </a:cubicBezTo>
                  <a:cubicBezTo>
                    <a:pt x="380607" y="178486"/>
                    <a:pt x="375211" y="178954"/>
                    <a:pt x="370676" y="178564"/>
                  </a:cubicBezTo>
                  <a:cubicBezTo>
                    <a:pt x="366140" y="178173"/>
                    <a:pt x="362387" y="177237"/>
                    <a:pt x="359180" y="175831"/>
                  </a:cubicBezTo>
                  <a:cubicBezTo>
                    <a:pt x="355974" y="174348"/>
                    <a:pt x="353472" y="172553"/>
                    <a:pt x="351439" y="170367"/>
                  </a:cubicBezTo>
                  <a:cubicBezTo>
                    <a:pt x="349484" y="168181"/>
                    <a:pt x="347920" y="165995"/>
                    <a:pt x="346669" y="163732"/>
                  </a:cubicBezTo>
                  <a:cubicBezTo>
                    <a:pt x="345496" y="161468"/>
                    <a:pt x="344714" y="159360"/>
                    <a:pt x="344245" y="157408"/>
                  </a:cubicBezTo>
                  <a:cubicBezTo>
                    <a:pt x="343775" y="155457"/>
                    <a:pt x="343463" y="153974"/>
                    <a:pt x="343306" y="152881"/>
                  </a:cubicBezTo>
                  <a:lnTo>
                    <a:pt x="365749" y="148119"/>
                  </a:lnTo>
                  <a:cubicBezTo>
                    <a:pt x="366531" y="152569"/>
                    <a:pt x="368330" y="155535"/>
                    <a:pt x="371067" y="157174"/>
                  </a:cubicBezTo>
                  <a:cubicBezTo>
                    <a:pt x="372474" y="158267"/>
                    <a:pt x="374116" y="158970"/>
                    <a:pt x="375915" y="159126"/>
                  </a:cubicBezTo>
                  <a:cubicBezTo>
                    <a:pt x="377713" y="159360"/>
                    <a:pt x="379668" y="159204"/>
                    <a:pt x="381702" y="158736"/>
                  </a:cubicBezTo>
                  <a:cubicBezTo>
                    <a:pt x="385064" y="158033"/>
                    <a:pt x="387566" y="156784"/>
                    <a:pt x="389287" y="154989"/>
                  </a:cubicBezTo>
                  <a:cubicBezTo>
                    <a:pt x="390929" y="153193"/>
                    <a:pt x="391398" y="150617"/>
                    <a:pt x="390694" y="147182"/>
                  </a:cubicBezTo>
                  <a:cubicBezTo>
                    <a:pt x="390303" y="145387"/>
                    <a:pt x="389678" y="143982"/>
                    <a:pt x="388818" y="143045"/>
                  </a:cubicBezTo>
                  <a:cubicBezTo>
                    <a:pt x="387957" y="142108"/>
                    <a:pt x="386941" y="141406"/>
                    <a:pt x="385768" y="140937"/>
                  </a:cubicBezTo>
                  <a:cubicBezTo>
                    <a:pt x="384595" y="140547"/>
                    <a:pt x="383344" y="140391"/>
                    <a:pt x="381936" y="140469"/>
                  </a:cubicBezTo>
                  <a:cubicBezTo>
                    <a:pt x="380607" y="140547"/>
                    <a:pt x="379199" y="140781"/>
                    <a:pt x="377870" y="141093"/>
                  </a:cubicBezTo>
                  <a:cubicBezTo>
                    <a:pt x="376149" y="141406"/>
                    <a:pt x="374820" y="141796"/>
                    <a:pt x="373882" y="142108"/>
                  </a:cubicBezTo>
                  <a:cubicBezTo>
                    <a:pt x="372865" y="142420"/>
                    <a:pt x="372005" y="142811"/>
                    <a:pt x="371145" y="143123"/>
                  </a:cubicBezTo>
                  <a:lnTo>
                    <a:pt x="367704" y="127042"/>
                  </a:lnTo>
                  <a:cubicBezTo>
                    <a:pt x="368564" y="126964"/>
                    <a:pt x="369581" y="126886"/>
                    <a:pt x="370676" y="126730"/>
                  </a:cubicBezTo>
                  <a:cubicBezTo>
                    <a:pt x="371770" y="126652"/>
                    <a:pt x="373100" y="126417"/>
                    <a:pt x="374664" y="126105"/>
                  </a:cubicBezTo>
                  <a:cubicBezTo>
                    <a:pt x="375915" y="125793"/>
                    <a:pt x="377166" y="125481"/>
                    <a:pt x="378417" y="125012"/>
                  </a:cubicBezTo>
                  <a:cubicBezTo>
                    <a:pt x="379747" y="124544"/>
                    <a:pt x="380841" y="123997"/>
                    <a:pt x="381858" y="123217"/>
                  </a:cubicBezTo>
                  <a:cubicBezTo>
                    <a:pt x="382796" y="122436"/>
                    <a:pt x="383578" y="121421"/>
                    <a:pt x="384047" y="120328"/>
                  </a:cubicBezTo>
                  <a:cubicBezTo>
                    <a:pt x="384595" y="119157"/>
                    <a:pt x="384595" y="117830"/>
                    <a:pt x="384282" y="116269"/>
                  </a:cubicBezTo>
                  <a:cubicBezTo>
                    <a:pt x="384047" y="115020"/>
                    <a:pt x="383422" y="113927"/>
                    <a:pt x="382562" y="113147"/>
                  </a:cubicBezTo>
                  <a:cubicBezTo>
                    <a:pt x="381702" y="112366"/>
                    <a:pt x="380685" y="111819"/>
                    <a:pt x="379590" y="111429"/>
                  </a:cubicBezTo>
                  <a:cubicBezTo>
                    <a:pt x="378417" y="111117"/>
                    <a:pt x="377166" y="110961"/>
                    <a:pt x="375837" y="110961"/>
                  </a:cubicBezTo>
                  <a:cubicBezTo>
                    <a:pt x="374429" y="110961"/>
                    <a:pt x="373178" y="111117"/>
                    <a:pt x="372005" y="111351"/>
                  </a:cubicBezTo>
                  <a:cubicBezTo>
                    <a:pt x="370441" y="111663"/>
                    <a:pt x="368955" y="112210"/>
                    <a:pt x="367626" y="112990"/>
                  </a:cubicBezTo>
                  <a:cubicBezTo>
                    <a:pt x="366297" y="113693"/>
                    <a:pt x="365202" y="114630"/>
                    <a:pt x="364342" y="115723"/>
                  </a:cubicBezTo>
                  <a:cubicBezTo>
                    <a:pt x="363481" y="116737"/>
                    <a:pt x="362934" y="117986"/>
                    <a:pt x="362621" y="119392"/>
                  </a:cubicBezTo>
                  <a:cubicBezTo>
                    <a:pt x="362308" y="120797"/>
                    <a:pt x="362387" y="122358"/>
                    <a:pt x="362856" y="124075"/>
                  </a:cubicBezTo>
                  <a:lnTo>
                    <a:pt x="340648" y="128759"/>
                  </a:lnTo>
                  <a:cubicBezTo>
                    <a:pt x="339631" y="123919"/>
                    <a:pt x="339709" y="119470"/>
                    <a:pt x="340804" y="115567"/>
                  </a:cubicBezTo>
                  <a:cubicBezTo>
                    <a:pt x="341821" y="111585"/>
                    <a:pt x="343619" y="108151"/>
                    <a:pt x="346278" y="105106"/>
                  </a:cubicBezTo>
                  <a:cubicBezTo>
                    <a:pt x="348937" y="102140"/>
                    <a:pt x="352221" y="99642"/>
                    <a:pt x="356053" y="97612"/>
                  </a:cubicBezTo>
                  <a:cubicBezTo>
                    <a:pt x="359884" y="95582"/>
                    <a:pt x="364185" y="94099"/>
                    <a:pt x="368799" y="93084"/>
                  </a:cubicBezTo>
                  <a:cubicBezTo>
                    <a:pt x="374820" y="91835"/>
                    <a:pt x="379981" y="91523"/>
                    <a:pt x="384360" y="92226"/>
                  </a:cubicBezTo>
                  <a:close/>
                  <a:moveTo>
                    <a:pt x="115676" y="47714"/>
                  </a:moveTo>
                  <a:lnTo>
                    <a:pt x="115676" y="262703"/>
                  </a:lnTo>
                  <a:lnTo>
                    <a:pt x="491681" y="262703"/>
                  </a:lnTo>
                  <a:lnTo>
                    <a:pt x="491681" y="47714"/>
                  </a:lnTo>
                  <a:close/>
                  <a:moveTo>
                    <a:pt x="67884" y="0"/>
                  </a:moveTo>
                  <a:lnTo>
                    <a:pt x="539473" y="0"/>
                  </a:lnTo>
                  <a:lnTo>
                    <a:pt x="539473" y="310417"/>
                  </a:lnTo>
                  <a:lnTo>
                    <a:pt x="67884" y="3104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sz="3200"/>
            </a:p>
          </p:txBody>
        </p:sp>
        <p:sp>
          <p:nvSpPr>
            <p:cNvPr id="30" name="i$ḷiḑé"/>
            <p:cNvSpPr/>
            <p:nvPr/>
          </p:nvSpPr>
          <p:spPr bwMode="auto">
            <a:xfrm>
              <a:off x="7228685" y="24216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1" name="ïsļïḍé"/>
            <p:cNvSpPr txBox="1"/>
            <p:nvPr/>
          </p:nvSpPr>
          <p:spPr bwMode="auto">
            <a:xfrm>
              <a:off x="7228685" y="2034003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32" name="直接连接符 31"/>
            <p:cNvCxnSpPr/>
            <p:nvPr/>
          </p:nvCxnSpPr>
          <p:spPr>
            <a:xfrm flipV="1">
              <a:off x="8282716" y="3855224"/>
              <a:ext cx="0" cy="669529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ïśḻíḑé"/>
            <p:cNvSpPr/>
            <p:nvPr/>
          </p:nvSpPr>
          <p:spPr>
            <a:xfrm>
              <a:off x="10279417" y="3368732"/>
              <a:ext cx="373442" cy="373442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85000" lnSpcReduction="20000"/>
            </a:bodyPr>
            <a:lstStyle/>
            <a:p>
              <a:pPr algn="ctr"/>
              <a:r>
                <a:rPr lang="en-US" sz="1600" b="1" dirty="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34" name="iṣlíḓe"/>
            <p:cNvSpPr/>
            <p:nvPr/>
          </p:nvSpPr>
          <p:spPr>
            <a:xfrm>
              <a:off x="10142866" y="2052660"/>
              <a:ext cx="646545" cy="646545"/>
            </a:xfrm>
            <a:prstGeom prst="ellipse">
              <a:avLst/>
            </a:prstGeom>
            <a:solidFill>
              <a:srgbClr val="14907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35" name="íšḻiḍê"/>
            <p:cNvSpPr/>
            <p:nvPr/>
          </p:nvSpPr>
          <p:spPr>
            <a:xfrm>
              <a:off x="10283006" y="2244105"/>
              <a:ext cx="366264" cy="263654"/>
            </a:xfrm>
            <a:custGeom>
              <a:avLst/>
              <a:gdLst>
                <a:gd name="connsiteX0" fmla="*/ 67893 w 607286"/>
                <a:gd name="connsiteY0" fmla="*/ 324883 h 437153"/>
                <a:gd name="connsiteX1" fmla="*/ 296916 w 607286"/>
                <a:gd name="connsiteY1" fmla="*/ 324883 h 437153"/>
                <a:gd name="connsiteX2" fmla="*/ 310370 w 607286"/>
                <a:gd name="connsiteY2" fmla="*/ 324883 h 437153"/>
                <a:gd name="connsiteX3" fmla="*/ 539393 w 607286"/>
                <a:gd name="connsiteY3" fmla="*/ 324883 h 437153"/>
                <a:gd name="connsiteX4" fmla="*/ 607286 w 607286"/>
                <a:gd name="connsiteY4" fmla="*/ 415370 h 437153"/>
                <a:gd name="connsiteX5" fmla="*/ 607286 w 607286"/>
                <a:gd name="connsiteY5" fmla="*/ 437153 h 437153"/>
                <a:gd name="connsiteX6" fmla="*/ 0 w 607286"/>
                <a:gd name="connsiteY6" fmla="*/ 437153 h 437153"/>
                <a:gd name="connsiteX7" fmla="*/ 0 w 607286"/>
                <a:gd name="connsiteY7" fmla="*/ 415370 h 437153"/>
                <a:gd name="connsiteX8" fmla="*/ 306838 w 607286"/>
                <a:gd name="connsiteY8" fmla="*/ 130969 h 437153"/>
                <a:gd name="connsiteX9" fmla="*/ 311222 w 607286"/>
                <a:gd name="connsiteY9" fmla="*/ 151745 h 437153"/>
                <a:gd name="connsiteX10" fmla="*/ 332126 w 607286"/>
                <a:gd name="connsiteY10" fmla="*/ 147293 h 437153"/>
                <a:gd name="connsiteX11" fmla="*/ 335962 w 607286"/>
                <a:gd name="connsiteY11" fmla="*/ 165414 h 437153"/>
                <a:gd name="connsiteX12" fmla="*/ 315137 w 607286"/>
                <a:gd name="connsiteY12" fmla="*/ 169866 h 437153"/>
                <a:gd name="connsiteX13" fmla="*/ 319599 w 607286"/>
                <a:gd name="connsiteY13" fmla="*/ 190643 h 437153"/>
                <a:gd name="connsiteX14" fmla="*/ 301514 w 607286"/>
                <a:gd name="connsiteY14" fmla="*/ 194548 h 437153"/>
                <a:gd name="connsiteX15" fmla="*/ 297052 w 607286"/>
                <a:gd name="connsiteY15" fmla="*/ 173693 h 437153"/>
                <a:gd name="connsiteX16" fmla="*/ 276227 w 607286"/>
                <a:gd name="connsiteY16" fmla="*/ 178146 h 437153"/>
                <a:gd name="connsiteX17" fmla="*/ 272312 w 607286"/>
                <a:gd name="connsiteY17" fmla="*/ 160103 h 437153"/>
                <a:gd name="connsiteX18" fmla="*/ 293137 w 607286"/>
                <a:gd name="connsiteY18" fmla="*/ 155651 h 437153"/>
                <a:gd name="connsiteX19" fmla="*/ 288675 w 607286"/>
                <a:gd name="connsiteY19" fmla="*/ 134874 h 437153"/>
                <a:gd name="connsiteX20" fmla="*/ 232843 w 607286"/>
                <a:gd name="connsiteY20" fmla="*/ 123935 h 437153"/>
                <a:gd name="connsiteX21" fmla="*/ 244492 w 607286"/>
                <a:gd name="connsiteY21" fmla="*/ 126434 h 437153"/>
                <a:gd name="connsiteX22" fmla="*/ 253092 w 607286"/>
                <a:gd name="connsiteY22" fmla="*/ 132992 h 437153"/>
                <a:gd name="connsiteX23" fmla="*/ 257940 w 607286"/>
                <a:gd name="connsiteY23" fmla="*/ 143922 h 437153"/>
                <a:gd name="connsiteX24" fmla="*/ 257392 w 607286"/>
                <a:gd name="connsiteY24" fmla="*/ 157976 h 437153"/>
                <a:gd name="connsiteX25" fmla="*/ 250747 w 607286"/>
                <a:gd name="connsiteY25" fmla="*/ 169297 h 437153"/>
                <a:gd name="connsiteX26" fmla="*/ 240583 w 607286"/>
                <a:gd name="connsiteY26" fmla="*/ 179212 h 437153"/>
                <a:gd name="connsiteX27" fmla="*/ 229872 w 607286"/>
                <a:gd name="connsiteY27" fmla="*/ 188660 h 437153"/>
                <a:gd name="connsiteX28" fmla="*/ 229951 w 607286"/>
                <a:gd name="connsiteY28" fmla="*/ 188816 h 437153"/>
                <a:gd name="connsiteX29" fmla="*/ 267165 w 607286"/>
                <a:gd name="connsiteY29" fmla="*/ 180852 h 437153"/>
                <a:gd name="connsiteX30" fmla="*/ 271465 w 607286"/>
                <a:gd name="connsiteY30" fmla="*/ 200917 h 437153"/>
                <a:gd name="connsiteX31" fmla="*/ 200163 w 607286"/>
                <a:gd name="connsiteY31" fmla="*/ 216142 h 437153"/>
                <a:gd name="connsiteX32" fmla="*/ 199069 w 607286"/>
                <a:gd name="connsiteY32" fmla="*/ 204821 h 437153"/>
                <a:gd name="connsiteX33" fmla="*/ 201727 w 607286"/>
                <a:gd name="connsiteY33" fmla="*/ 194593 h 437153"/>
                <a:gd name="connsiteX34" fmla="*/ 206262 w 607286"/>
                <a:gd name="connsiteY34" fmla="*/ 186708 h 437153"/>
                <a:gd name="connsiteX35" fmla="*/ 212282 w 607286"/>
                <a:gd name="connsiteY35" fmla="*/ 179447 h 437153"/>
                <a:gd name="connsiteX36" fmla="*/ 219162 w 607286"/>
                <a:gd name="connsiteY36" fmla="*/ 172654 h 437153"/>
                <a:gd name="connsiteX37" fmla="*/ 226198 w 607286"/>
                <a:gd name="connsiteY37" fmla="*/ 166174 h 437153"/>
                <a:gd name="connsiteX38" fmla="*/ 229169 w 607286"/>
                <a:gd name="connsiteY38" fmla="*/ 163285 h 437153"/>
                <a:gd name="connsiteX39" fmla="*/ 232296 w 607286"/>
                <a:gd name="connsiteY39" fmla="*/ 159928 h 437153"/>
                <a:gd name="connsiteX40" fmla="*/ 234407 w 607286"/>
                <a:gd name="connsiteY40" fmla="*/ 156102 h 437153"/>
                <a:gd name="connsiteX41" fmla="*/ 234720 w 607286"/>
                <a:gd name="connsiteY41" fmla="*/ 151808 h 437153"/>
                <a:gd name="connsiteX42" fmla="*/ 230107 w 607286"/>
                <a:gd name="connsiteY42" fmla="*/ 144625 h 437153"/>
                <a:gd name="connsiteX43" fmla="*/ 222602 w 607286"/>
                <a:gd name="connsiteY43" fmla="*/ 143922 h 437153"/>
                <a:gd name="connsiteX44" fmla="*/ 213767 w 607286"/>
                <a:gd name="connsiteY44" fmla="*/ 150715 h 437153"/>
                <a:gd name="connsiteX45" fmla="*/ 213845 w 607286"/>
                <a:gd name="connsiteY45" fmla="*/ 163441 h 437153"/>
                <a:gd name="connsiteX46" fmla="*/ 191642 w 607286"/>
                <a:gd name="connsiteY46" fmla="*/ 168204 h 437153"/>
                <a:gd name="connsiteX47" fmla="*/ 190156 w 607286"/>
                <a:gd name="connsiteY47" fmla="*/ 152745 h 437153"/>
                <a:gd name="connsiteX48" fmla="*/ 194613 w 607286"/>
                <a:gd name="connsiteY48" fmla="*/ 140097 h 437153"/>
                <a:gd name="connsiteX49" fmla="*/ 204463 w 607286"/>
                <a:gd name="connsiteY49" fmla="*/ 130806 h 437153"/>
                <a:gd name="connsiteX50" fmla="*/ 218849 w 607286"/>
                <a:gd name="connsiteY50" fmla="*/ 125263 h 437153"/>
                <a:gd name="connsiteX51" fmla="*/ 232843 w 607286"/>
                <a:gd name="connsiteY51" fmla="*/ 123935 h 437153"/>
                <a:gd name="connsiteX52" fmla="*/ 384360 w 607286"/>
                <a:gd name="connsiteY52" fmla="*/ 92226 h 437153"/>
                <a:gd name="connsiteX53" fmla="*/ 395386 w 607286"/>
                <a:gd name="connsiteY53" fmla="*/ 95660 h 437153"/>
                <a:gd name="connsiteX54" fmla="*/ 402189 w 607286"/>
                <a:gd name="connsiteY54" fmla="*/ 101515 h 437153"/>
                <a:gd name="connsiteX55" fmla="*/ 405161 w 607286"/>
                <a:gd name="connsiteY55" fmla="*/ 107448 h 437153"/>
                <a:gd name="connsiteX56" fmla="*/ 405552 w 607286"/>
                <a:gd name="connsiteY56" fmla="*/ 117752 h 437153"/>
                <a:gd name="connsiteX57" fmla="*/ 402971 w 607286"/>
                <a:gd name="connsiteY57" fmla="*/ 123685 h 437153"/>
                <a:gd name="connsiteX58" fmla="*/ 399687 w 607286"/>
                <a:gd name="connsiteY58" fmla="*/ 126495 h 437153"/>
                <a:gd name="connsiteX59" fmla="*/ 398045 w 607286"/>
                <a:gd name="connsiteY59" fmla="*/ 127354 h 437153"/>
                <a:gd name="connsiteX60" fmla="*/ 398123 w 607286"/>
                <a:gd name="connsiteY60" fmla="*/ 127588 h 437153"/>
                <a:gd name="connsiteX61" fmla="*/ 399218 w 607286"/>
                <a:gd name="connsiteY61" fmla="*/ 127822 h 437153"/>
                <a:gd name="connsiteX62" fmla="*/ 401877 w 607286"/>
                <a:gd name="connsiteY62" fmla="*/ 128213 h 437153"/>
                <a:gd name="connsiteX63" fmla="*/ 405474 w 607286"/>
                <a:gd name="connsiteY63" fmla="*/ 129306 h 437153"/>
                <a:gd name="connsiteX64" fmla="*/ 409462 w 607286"/>
                <a:gd name="connsiteY64" fmla="*/ 131804 h 437153"/>
                <a:gd name="connsiteX65" fmla="*/ 413059 w 607286"/>
                <a:gd name="connsiteY65" fmla="*/ 136409 h 437153"/>
                <a:gd name="connsiteX66" fmla="*/ 415718 w 607286"/>
                <a:gd name="connsiteY66" fmla="*/ 143982 h 437153"/>
                <a:gd name="connsiteX67" fmla="*/ 415874 w 607286"/>
                <a:gd name="connsiteY67" fmla="*/ 152569 h 437153"/>
                <a:gd name="connsiteX68" fmla="*/ 412121 w 607286"/>
                <a:gd name="connsiteY68" fmla="*/ 162092 h 437153"/>
                <a:gd name="connsiteX69" fmla="*/ 402893 w 607286"/>
                <a:gd name="connsiteY69" fmla="*/ 170913 h 437153"/>
                <a:gd name="connsiteX70" fmla="*/ 386706 w 607286"/>
                <a:gd name="connsiteY70" fmla="*/ 177159 h 437153"/>
                <a:gd name="connsiteX71" fmla="*/ 370676 w 607286"/>
                <a:gd name="connsiteY71" fmla="*/ 178564 h 437153"/>
                <a:gd name="connsiteX72" fmla="*/ 359180 w 607286"/>
                <a:gd name="connsiteY72" fmla="*/ 175831 h 437153"/>
                <a:gd name="connsiteX73" fmla="*/ 351439 w 607286"/>
                <a:gd name="connsiteY73" fmla="*/ 170367 h 437153"/>
                <a:gd name="connsiteX74" fmla="*/ 346669 w 607286"/>
                <a:gd name="connsiteY74" fmla="*/ 163732 h 437153"/>
                <a:gd name="connsiteX75" fmla="*/ 344245 w 607286"/>
                <a:gd name="connsiteY75" fmla="*/ 157408 h 437153"/>
                <a:gd name="connsiteX76" fmla="*/ 343306 w 607286"/>
                <a:gd name="connsiteY76" fmla="*/ 152881 h 437153"/>
                <a:gd name="connsiteX77" fmla="*/ 365749 w 607286"/>
                <a:gd name="connsiteY77" fmla="*/ 148119 h 437153"/>
                <a:gd name="connsiteX78" fmla="*/ 371067 w 607286"/>
                <a:gd name="connsiteY78" fmla="*/ 157174 h 437153"/>
                <a:gd name="connsiteX79" fmla="*/ 375915 w 607286"/>
                <a:gd name="connsiteY79" fmla="*/ 159126 h 437153"/>
                <a:gd name="connsiteX80" fmla="*/ 381702 w 607286"/>
                <a:gd name="connsiteY80" fmla="*/ 158736 h 437153"/>
                <a:gd name="connsiteX81" fmla="*/ 389287 w 607286"/>
                <a:gd name="connsiteY81" fmla="*/ 154989 h 437153"/>
                <a:gd name="connsiteX82" fmla="*/ 390694 w 607286"/>
                <a:gd name="connsiteY82" fmla="*/ 147182 h 437153"/>
                <a:gd name="connsiteX83" fmla="*/ 388818 w 607286"/>
                <a:gd name="connsiteY83" fmla="*/ 143045 h 437153"/>
                <a:gd name="connsiteX84" fmla="*/ 385768 w 607286"/>
                <a:gd name="connsiteY84" fmla="*/ 140937 h 437153"/>
                <a:gd name="connsiteX85" fmla="*/ 381936 w 607286"/>
                <a:gd name="connsiteY85" fmla="*/ 140469 h 437153"/>
                <a:gd name="connsiteX86" fmla="*/ 377870 w 607286"/>
                <a:gd name="connsiteY86" fmla="*/ 141093 h 437153"/>
                <a:gd name="connsiteX87" fmla="*/ 373882 w 607286"/>
                <a:gd name="connsiteY87" fmla="*/ 142108 h 437153"/>
                <a:gd name="connsiteX88" fmla="*/ 371145 w 607286"/>
                <a:gd name="connsiteY88" fmla="*/ 143123 h 437153"/>
                <a:gd name="connsiteX89" fmla="*/ 367704 w 607286"/>
                <a:gd name="connsiteY89" fmla="*/ 127042 h 437153"/>
                <a:gd name="connsiteX90" fmla="*/ 370676 w 607286"/>
                <a:gd name="connsiteY90" fmla="*/ 126730 h 437153"/>
                <a:gd name="connsiteX91" fmla="*/ 374664 w 607286"/>
                <a:gd name="connsiteY91" fmla="*/ 126105 h 437153"/>
                <a:gd name="connsiteX92" fmla="*/ 378417 w 607286"/>
                <a:gd name="connsiteY92" fmla="*/ 125012 h 437153"/>
                <a:gd name="connsiteX93" fmla="*/ 381858 w 607286"/>
                <a:gd name="connsiteY93" fmla="*/ 123217 h 437153"/>
                <a:gd name="connsiteX94" fmla="*/ 384047 w 607286"/>
                <a:gd name="connsiteY94" fmla="*/ 120328 h 437153"/>
                <a:gd name="connsiteX95" fmla="*/ 384282 w 607286"/>
                <a:gd name="connsiteY95" fmla="*/ 116269 h 437153"/>
                <a:gd name="connsiteX96" fmla="*/ 382562 w 607286"/>
                <a:gd name="connsiteY96" fmla="*/ 113147 h 437153"/>
                <a:gd name="connsiteX97" fmla="*/ 379590 w 607286"/>
                <a:gd name="connsiteY97" fmla="*/ 111429 h 437153"/>
                <a:gd name="connsiteX98" fmla="*/ 375837 w 607286"/>
                <a:gd name="connsiteY98" fmla="*/ 110961 h 437153"/>
                <a:gd name="connsiteX99" fmla="*/ 372005 w 607286"/>
                <a:gd name="connsiteY99" fmla="*/ 111351 h 437153"/>
                <a:gd name="connsiteX100" fmla="*/ 367626 w 607286"/>
                <a:gd name="connsiteY100" fmla="*/ 112990 h 437153"/>
                <a:gd name="connsiteX101" fmla="*/ 364342 w 607286"/>
                <a:gd name="connsiteY101" fmla="*/ 115723 h 437153"/>
                <a:gd name="connsiteX102" fmla="*/ 362621 w 607286"/>
                <a:gd name="connsiteY102" fmla="*/ 119392 h 437153"/>
                <a:gd name="connsiteX103" fmla="*/ 362856 w 607286"/>
                <a:gd name="connsiteY103" fmla="*/ 124075 h 437153"/>
                <a:gd name="connsiteX104" fmla="*/ 340648 w 607286"/>
                <a:gd name="connsiteY104" fmla="*/ 128759 h 437153"/>
                <a:gd name="connsiteX105" fmla="*/ 340804 w 607286"/>
                <a:gd name="connsiteY105" fmla="*/ 115567 h 437153"/>
                <a:gd name="connsiteX106" fmla="*/ 346278 w 607286"/>
                <a:gd name="connsiteY106" fmla="*/ 105106 h 437153"/>
                <a:gd name="connsiteX107" fmla="*/ 356053 w 607286"/>
                <a:gd name="connsiteY107" fmla="*/ 97612 h 437153"/>
                <a:gd name="connsiteX108" fmla="*/ 368799 w 607286"/>
                <a:gd name="connsiteY108" fmla="*/ 93084 h 437153"/>
                <a:gd name="connsiteX109" fmla="*/ 384360 w 607286"/>
                <a:gd name="connsiteY109" fmla="*/ 92226 h 437153"/>
                <a:gd name="connsiteX110" fmla="*/ 115676 w 607286"/>
                <a:gd name="connsiteY110" fmla="*/ 47714 h 437153"/>
                <a:gd name="connsiteX111" fmla="*/ 115676 w 607286"/>
                <a:gd name="connsiteY111" fmla="*/ 262703 h 437153"/>
                <a:gd name="connsiteX112" fmla="*/ 491681 w 607286"/>
                <a:gd name="connsiteY112" fmla="*/ 262703 h 437153"/>
                <a:gd name="connsiteX113" fmla="*/ 491681 w 607286"/>
                <a:gd name="connsiteY113" fmla="*/ 47714 h 437153"/>
                <a:gd name="connsiteX114" fmla="*/ 67884 w 607286"/>
                <a:gd name="connsiteY114" fmla="*/ 0 h 437153"/>
                <a:gd name="connsiteX115" fmla="*/ 539473 w 607286"/>
                <a:gd name="connsiteY115" fmla="*/ 0 h 437153"/>
                <a:gd name="connsiteX116" fmla="*/ 539473 w 607286"/>
                <a:gd name="connsiteY116" fmla="*/ 310417 h 437153"/>
                <a:gd name="connsiteX117" fmla="*/ 67884 w 607286"/>
                <a:gd name="connsiteY117" fmla="*/ 310417 h 437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607286" h="437153">
                  <a:moveTo>
                    <a:pt x="67893" y="324883"/>
                  </a:moveTo>
                  <a:lnTo>
                    <a:pt x="296916" y="324883"/>
                  </a:lnTo>
                  <a:lnTo>
                    <a:pt x="310370" y="324883"/>
                  </a:lnTo>
                  <a:lnTo>
                    <a:pt x="539393" y="324883"/>
                  </a:lnTo>
                  <a:lnTo>
                    <a:pt x="607286" y="415370"/>
                  </a:lnTo>
                  <a:lnTo>
                    <a:pt x="607286" y="437153"/>
                  </a:lnTo>
                  <a:lnTo>
                    <a:pt x="0" y="437153"/>
                  </a:lnTo>
                  <a:lnTo>
                    <a:pt x="0" y="415370"/>
                  </a:lnTo>
                  <a:close/>
                  <a:moveTo>
                    <a:pt x="306838" y="130969"/>
                  </a:moveTo>
                  <a:lnTo>
                    <a:pt x="311222" y="151745"/>
                  </a:lnTo>
                  <a:lnTo>
                    <a:pt x="332126" y="147293"/>
                  </a:lnTo>
                  <a:lnTo>
                    <a:pt x="335962" y="165414"/>
                  </a:lnTo>
                  <a:lnTo>
                    <a:pt x="315137" y="169866"/>
                  </a:lnTo>
                  <a:lnTo>
                    <a:pt x="319599" y="190643"/>
                  </a:lnTo>
                  <a:lnTo>
                    <a:pt x="301514" y="194548"/>
                  </a:lnTo>
                  <a:lnTo>
                    <a:pt x="297052" y="173693"/>
                  </a:lnTo>
                  <a:lnTo>
                    <a:pt x="276227" y="178146"/>
                  </a:lnTo>
                  <a:lnTo>
                    <a:pt x="272312" y="160103"/>
                  </a:lnTo>
                  <a:lnTo>
                    <a:pt x="293137" y="155651"/>
                  </a:lnTo>
                  <a:lnTo>
                    <a:pt x="288675" y="134874"/>
                  </a:lnTo>
                  <a:close/>
                  <a:moveTo>
                    <a:pt x="232843" y="123935"/>
                  </a:moveTo>
                  <a:cubicBezTo>
                    <a:pt x="237222" y="124091"/>
                    <a:pt x="241131" y="124950"/>
                    <a:pt x="244492" y="126434"/>
                  </a:cubicBezTo>
                  <a:cubicBezTo>
                    <a:pt x="247932" y="127917"/>
                    <a:pt x="250825" y="130103"/>
                    <a:pt x="253092" y="132992"/>
                  </a:cubicBezTo>
                  <a:cubicBezTo>
                    <a:pt x="255438" y="135959"/>
                    <a:pt x="257080" y="139550"/>
                    <a:pt x="257940" y="143922"/>
                  </a:cubicBezTo>
                  <a:cubicBezTo>
                    <a:pt x="259112" y="149154"/>
                    <a:pt x="258956" y="153838"/>
                    <a:pt x="257392" y="157976"/>
                  </a:cubicBezTo>
                  <a:cubicBezTo>
                    <a:pt x="255907" y="162036"/>
                    <a:pt x="253718" y="165862"/>
                    <a:pt x="250747" y="169297"/>
                  </a:cubicBezTo>
                  <a:cubicBezTo>
                    <a:pt x="247776" y="172810"/>
                    <a:pt x="244414" y="176089"/>
                    <a:pt x="240583" y="179212"/>
                  </a:cubicBezTo>
                  <a:cubicBezTo>
                    <a:pt x="236831" y="182335"/>
                    <a:pt x="233234" y="185458"/>
                    <a:pt x="229872" y="188660"/>
                  </a:cubicBezTo>
                  <a:lnTo>
                    <a:pt x="229951" y="188816"/>
                  </a:lnTo>
                  <a:lnTo>
                    <a:pt x="267165" y="180852"/>
                  </a:lnTo>
                  <a:lnTo>
                    <a:pt x="271465" y="200917"/>
                  </a:lnTo>
                  <a:lnTo>
                    <a:pt x="200163" y="216142"/>
                  </a:lnTo>
                  <a:cubicBezTo>
                    <a:pt x="199069" y="212160"/>
                    <a:pt x="198678" y="208413"/>
                    <a:pt x="199069" y="204821"/>
                  </a:cubicBezTo>
                  <a:cubicBezTo>
                    <a:pt x="199382" y="201152"/>
                    <a:pt x="200242" y="197794"/>
                    <a:pt x="201727" y="194593"/>
                  </a:cubicBezTo>
                  <a:cubicBezTo>
                    <a:pt x="202978" y="191861"/>
                    <a:pt x="204463" y="189206"/>
                    <a:pt x="206262" y="186708"/>
                  </a:cubicBezTo>
                  <a:cubicBezTo>
                    <a:pt x="208060" y="184131"/>
                    <a:pt x="210093" y="181711"/>
                    <a:pt x="212282" y="179447"/>
                  </a:cubicBezTo>
                  <a:cubicBezTo>
                    <a:pt x="214393" y="177104"/>
                    <a:pt x="216738" y="174840"/>
                    <a:pt x="219162" y="172654"/>
                  </a:cubicBezTo>
                  <a:cubicBezTo>
                    <a:pt x="221585" y="170468"/>
                    <a:pt x="223931" y="168282"/>
                    <a:pt x="226198" y="166174"/>
                  </a:cubicBezTo>
                  <a:cubicBezTo>
                    <a:pt x="227058" y="165315"/>
                    <a:pt x="228074" y="164378"/>
                    <a:pt x="229169" y="163285"/>
                  </a:cubicBezTo>
                  <a:cubicBezTo>
                    <a:pt x="230342" y="162192"/>
                    <a:pt x="231358" y="161099"/>
                    <a:pt x="232296" y="159928"/>
                  </a:cubicBezTo>
                  <a:cubicBezTo>
                    <a:pt x="233234" y="158679"/>
                    <a:pt x="233938" y="157429"/>
                    <a:pt x="234407" y="156102"/>
                  </a:cubicBezTo>
                  <a:cubicBezTo>
                    <a:pt x="234954" y="154775"/>
                    <a:pt x="235032" y="153370"/>
                    <a:pt x="234720" y="151808"/>
                  </a:cubicBezTo>
                  <a:cubicBezTo>
                    <a:pt x="233860" y="148060"/>
                    <a:pt x="232374" y="145640"/>
                    <a:pt x="230107" y="144625"/>
                  </a:cubicBezTo>
                  <a:cubicBezTo>
                    <a:pt x="227918" y="143610"/>
                    <a:pt x="225416" y="143376"/>
                    <a:pt x="222602" y="143922"/>
                  </a:cubicBezTo>
                  <a:cubicBezTo>
                    <a:pt x="217911" y="144937"/>
                    <a:pt x="214940" y="147202"/>
                    <a:pt x="213767" y="150715"/>
                  </a:cubicBezTo>
                  <a:cubicBezTo>
                    <a:pt x="212594" y="154228"/>
                    <a:pt x="212594" y="158444"/>
                    <a:pt x="213845" y="163441"/>
                  </a:cubicBezTo>
                  <a:lnTo>
                    <a:pt x="191642" y="168204"/>
                  </a:lnTo>
                  <a:cubicBezTo>
                    <a:pt x="190078" y="162661"/>
                    <a:pt x="189609" y="157429"/>
                    <a:pt x="190156" y="152745"/>
                  </a:cubicBezTo>
                  <a:cubicBezTo>
                    <a:pt x="190704" y="147982"/>
                    <a:pt x="192189" y="143766"/>
                    <a:pt x="194613" y="140097"/>
                  </a:cubicBezTo>
                  <a:cubicBezTo>
                    <a:pt x="197036" y="136427"/>
                    <a:pt x="200320" y="133304"/>
                    <a:pt x="204463" y="130806"/>
                  </a:cubicBezTo>
                  <a:cubicBezTo>
                    <a:pt x="208529" y="128307"/>
                    <a:pt x="213376" y="126434"/>
                    <a:pt x="218849" y="125263"/>
                  </a:cubicBezTo>
                  <a:cubicBezTo>
                    <a:pt x="223852" y="124169"/>
                    <a:pt x="228465" y="123701"/>
                    <a:pt x="232843" y="123935"/>
                  </a:cubicBezTo>
                  <a:close/>
                  <a:moveTo>
                    <a:pt x="384360" y="92226"/>
                  </a:moveTo>
                  <a:cubicBezTo>
                    <a:pt x="388818" y="92850"/>
                    <a:pt x="392415" y="94021"/>
                    <a:pt x="395386" y="95660"/>
                  </a:cubicBezTo>
                  <a:cubicBezTo>
                    <a:pt x="398358" y="97378"/>
                    <a:pt x="400625" y="99329"/>
                    <a:pt x="402189" y="101515"/>
                  </a:cubicBezTo>
                  <a:cubicBezTo>
                    <a:pt x="403832" y="103779"/>
                    <a:pt x="404770" y="105731"/>
                    <a:pt x="405161" y="107448"/>
                  </a:cubicBezTo>
                  <a:cubicBezTo>
                    <a:pt x="406099" y="111741"/>
                    <a:pt x="406256" y="115254"/>
                    <a:pt x="405552" y="117752"/>
                  </a:cubicBezTo>
                  <a:cubicBezTo>
                    <a:pt x="404926" y="120328"/>
                    <a:pt x="404066" y="122358"/>
                    <a:pt x="402971" y="123685"/>
                  </a:cubicBezTo>
                  <a:cubicBezTo>
                    <a:pt x="401877" y="125090"/>
                    <a:pt x="400782" y="126027"/>
                    <a:pt x="399687" y="126495"/>
                  </a:cubicBezTo>
                  <a:cubicBezTo>
                    <a:pt x="398592" y="127042"/>
                    <a:pt x="398045" y="127276"/>
                    <a:pt x="398045" y="127354"/>
                  </a:cubicBezTo>
                  <a:lnTo>
                    <a:pt x="398123" y="127588"/>
                  </a:lnTo>
                  <a:cubicBezTo>
                    <a:pt x="398123" y="127744"/>
                    <a:pt x="398514" y="127822"/>
                    <a:pt x="399218" y="127822"/>
                  </a:cubicBezTo>
                  <a:cubicBezTo>
                    <a:pt x="399922" y="127901"/>
                    <a:pt x="400782" y="127979"/>
                    <a:pt x="401877" y="128213"/>
                  </a:cubicBezTo>
                  <a:cubicBezTo>
                    <a:pt x="402971" y="128447"/>
                    <a:pt x="404144" y="128759"/>
                    <a:pt x="405474" y="129306"/>
                  </a:cubicBezTo>
                  <a:cubicBezTo>
                    <a:pt x="406881" y="129774"/>
                    <a:pt x="408132" y="130633"/>
                    <a:pt x="409462" y="131804"/>
                  </a:cubicBezTo>
                  <a:cubicBezTo>
                    <a:pt x="410713" y="132975"/>
                    <a:pt x="411886" y="134536"/>
                    <a:pt x="413059" y="136409"/>
                  </a:cubicBezTo>
                  <a:cubicBezTo>
                    <a:pt x="414154" y="138361"/>
                    <a:pt x="415014" y="140859"/>
                    <a:pt x="415718" y="143982"/>
                  </a:cubicBezTo>
                  <a:cubicBezTo>
                    <a:pt x="416265" y="146480"/>
                    <a:pt x="416265" y="149368"/>
                    <a:pt x="415874" y="152569"/>
                  </a:cubicBezTo>
                  <a:cubicBezTo>
                    <a:pt x="415483" y="155769"/>
                    <a:pt x="414232" y="158970"/>
                    <a:pt x="412121" y="162092"/>
                  </a:cubicBezTo>
                  <a:cubicBezTo>
                    <a:pt x="410009" y="165293"/>
                    <a:pt x="406959" y="168259"/>
                    <a:pt x="402893" y="170913"/>
                  </a:cubicBezTo>
                  <a:cubicBezTo>
                    <a:pt x="398827" y="173646"/>
                    <a:pt x="393431" y="175753"/>
                    <a:pt x="386706" y="177159"/>
                  </a:cubicBezTo>
                  <a:cubicBezTo>
                    <a:pt x="380607" y="178486"/>
                    <a:pt x="375211" y="178954"/>
                    <a:pt x="370676" y="178564"/>
                  </a:cubicBezTo>
                  <a:cubicBezTo>
                    <a:pt x="366140" y="178173"/>
                    <a:pt x="362387" y="177237"/>
                    <a:pt x="359180" y="175831"/>
                  </a:cubicBezTo>
                  <a:cubicBezTo>
                    <a:pt x="355974" y="174348"/>
                    <a:pt x="353472" y="172553"/>
                    <a:pt x="351439" y="170367"/>
                  </a:cubicBezTo>
                  <a:cubicBezTo>
                    <a:pt x="349484" y="168181"/>
                    <a:pt x="347920" y="165995"/>
                    <a:pt x="346669" y="163732"/>
                  </a:cubicBezTo>
                  <a:cubicBezTo>
                    <a:pt x="345496" y="161468"/>
                    <a:pt x="344714" y="159360"/>
                    <a:pt x="344245" y="157408"/>
                  </a:cubicBezTo>
                  <a:cubicBezTo>
                    <a:pt x="343775" y="155457"/>
                    <a:pt x="343463" y="153974"/>
                    <a:pt x="343306" y="152881"/>
                  </a:cubicBezTo>
                  <a:lnTo>
                    <a:pt x="365749" y="148119"/>
                  </a:lnTo>
                  <a:cubicBezTo>
                    <a:pt x="366531" y="152569"/>
                    <a:pt x="368330" y="155535"/>
                    <a:pt x="371067" y="157174"/>
                  </a:cubicBezTo>
                  <a:cubicBezTo>
                    <a:pt x="372474" y="158267"/>
                    <a:pt x="374116" y="158970"/>
                    <a:pt x="375915" y="159126"/>
                  </a:cubicBezTo>
                  <a:cubicBezTo>
                    <a:pt x="377713" y="159360"/>
                    <a:pt x="379668" y="159204"/>
                    <a:pt x="381702" y="158736"/>
                  </a:cubicBezTo>
                  <a:cubicBezTo>
                    <a:pt x="385064" y="158033"/>
                    <a:pt x="387566" y="156784"/>
                    <a:pt x="389287" y="154989"/>
                  </a:cubicBezTo>
                  <a:cubicBezTo>
                    <a:pt x="390929" y="153193"/>
                    <a:pt x="391398" y="150617"/>
                    <a:pt x="390694" y="147182"/>
                  </a:cubicBezTo>
                  <a:cubicBezTo>
                    <a:pt x="390303" y="145387"/>
                    <a:pt x="389678" y="143982"/>
                    <a:pt x="388818" y="143045"/>
                  </a:cubicBezTo>
                  <a:cubicBezTo>
                    <a:pt x="387957" y="142108"/>
                    <a:pt x="386941" y="141406"/>
                    <a:pt x="385768" y="140937"/>
                  </a:cubicBezTo>
                  <a:cubicBezTo>
                    <a:pt x="384595" y="140547"/>
                    <a:pt x="383344" y="140391"/>
                    <a:pt x="381936" y="140469"/>
                  </a:cubicBezTo>
                  <a:cubicBezTo>
                    <a:pt x="380607" y="140547"/>
                    <a:pt x="379199" y="140781"/>
                    <a:pt x="377870" y="141093"/>
                  </a:cubicBezTo>
                  <a:cubicBezTo>
                    <a:pt x="376149" y="141406"/>
                    <a:pt x="374820" y="141796"/>
                    <a:pt x="373882" y="142108"/>
                  </a:cubicBezTo>
                  <a:cubicBezTo>
                    <a:pt x="372865" y="142420"/>
                    <a:pt x="372005" y="142811"/>
                    <a:pt x="371145" y="143123"/>
                  </a:cubicBezTo>
                  <a:lnTo>
                    <a:pt x="367704" y="127042"/>
                  </a:lnTo>
                  <a:cubicBezTo>
                    <a:pt x="368564" y="126964"/>
                    <a:pt x="369581" y="126886"/>
                    <a:pt x="370676" y="126730"/>
                  </a:cubicBezTo>
                  <a:cubicBezTo>
                    <a:pt x="371770" y="126652"/>
                    <a:pt x="373100" y="126417"/>
                    <a:pt x="374664" y="126105"/>
                  </a:cubicBezTo>
                  <a:cubicBezTo>
                    <a:pt x="375915" y="125793"/>
                    <a:pt x="377166" y="125481"/>
                    <a:pt x="378417" y="125012"/>
                  </a:cubicBezTo>
                  <a:cubicBezTo>
                    <a:pt x="379747" y="124544"/>
                    <a:pt x="380841" y="123997"/>
                    <a:pt x="381858" y="123217"/>
                  </a:cubicBezTo>
                  <a:cubicBezTo>
                    <a:pt x="382796" y="122436"/>
                    <a:pt x="383578" y="121421"/>
                    <a:pt x="384047" y="120328"/>
                  </a:cubicBezTo>
                  <a:cubicBezTo>
                    <a:pt x="384595" y="119157"/>
                    <a:pt x="384595" y="117830"/>
                    <a:pt x="384282" y="116269"/>
                  </a:cubicBezTo>
                  <a:cubicBezTo>
                    <a:pt x="384047" y="115020"/>
                    <a:pt x="383422" y="113927"/>
                    <a:pt x="382562" y="113147"/>
                  </a:cubicBezTo>
                  <a:cubicBezTo>
                    <a:pt x="381702" y="112366"/>
                    <a:pt x="380685" y="111819"/>
                    <a:pt x="379590" y="111429"/>
                  </a:cubicBezTo>
                  <a:cubicBezTo>
                    <a:pt x="378417" y="111117"/>
                    <a:pt x="377166" y="110961"/>
                    <a:pt x="375837" y="110961"/>
                  </a:cubicBezTo>
                  <a:cubicBezTo>
                    <a:pt x="374429" y="110961"/>
                    <a:pt x="373178" y="111117"/>
                    <a:pt x="372005" y="111351"/>
                  </a:cubicBezTo>
                  <a:cubicBezTo>
                    <a:pt x="370441" y="111663"/>
                    <a:pt x="368955" y="112210"/>
                    <a:pt x="367626" y="112990"/>
                  </a:cubicBezTo>
                  <a:cubicBezTo>
                    <a:pt x="366297" y="113693"/>
                    <a:pt x="365202" y="114630"/>
                    <a:pt x="364342" y="115723"/>
                  </a:cubicBezTo>
                  <a:cubicBezTo>
                    <a:pt x="363481" y="116737"/>
                    <a:pt x="362934" y="117986"/>
                    <a:pt x="362621" y="119392"/>
                  </a:cubicBezTo>
                  <a:cubicBezTo>
                    <a:pt x="362308" y="120797"/>
                    <a:pt x="362387" y="122358"/>
                    <a:pt x="362856" y="124075"/>
                  </a:cubicBezTo>
                  <a:lnTo>
                    <a:pt x="340648" y="128759"/>
                  </a:lnTo>
                  <a:cubicBezTo>
                    <a:pt x="339631" y="123919"/>
                    <a:pt x="339709" y="119470"/>
                    <a:pt x="340804" y="115567"/>
                  </a:cubicBezTo>
                  <a:cubicBezTo>
                    <a:pt x="341821" y="111585"/>
                    <a:pt x="343619" y="108151"/>
                    <a:pt x="346278" y="105106"/>
                  </a:cubicBezTo>
                  <a:cubicBezTo>
                    <a:pt x="348937" y="102140"/>
                    <a:pt x="352221" y="99642"/>
                    <a:pt x="356053" y="97612"/>
                  </a:cubicBezTo>
                  <a:cubicBezTo>
                    <a:pt x="359884" y="95582"/>
                    <a:pt x="364185" y="94099"/>
                    <a:pt x="368799" y="93084"/>
                  </a:cubicBezTo>
                  <a:cubicBezTo>
                    <a:pt x="374820" y="91835"/>
                    <a:pt x="379981" y="91523"/>
                    <a:pt x="384360" y="92226"/>
                  </a:cubicBezTo>
                  <a:close/>
                  <a:moveTo>
                    <a:pt x="115676" y="47714"/>
                  </a:moveTo>
                  <a:lnTo>
                    <a:pt x="115676" y="262703"/>
                  </a:lnTo>
                  <a:lnTo>
                    <a:pt x="491681" y="262703"/>
                  </a:lnTo>
                  <a:lnTo>
                    <a:pt x="491681" y="47714"/>
                  </a:lnTo>
                  <a:close/>
                  <a:moveTo>
                    <a:pt x="67884" y="0"/>
                  </a:moveTo>
                  <a:lnTo>
                    <a:pt x="539473" y="0"/>
                  </a:lnTo>
                  <a:lnTo>
                    <a:pt x="539473" y="310417"/>
                  </a:lnTo>
                  <a:lnTo>
                    <a:pt x="67884" y="3104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sz="3200"/>
            </a:p>
          </p:txBody>
        </p:sp>
        <p:sp>
          <p:nvSpPr>
            <p:cNvPr id="36" name="iṧḻîḓè"/>
            <p:cNvSpPr/>
            <p:nvPr/>
          </p:nvSpPr>
          <p:spPr bwMode="auto">
            <a:xfrm>
              <a:off x="9412107" y="4613899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7" name="i$ḷîḍè"/>
            <p:cNvSpPr txBox="1"/>
            <p:nvPr/>
          </p:nvSpPr>
          <p:spPr bwMode="auto">
            <a:xfrm>
              <a:off x="9412107" y="422630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38" name="直接连接符 37"/>
            <p:cNvCxnSpPr/>
            <p:nvPr/>
          </p:nvCxnSpPr>
          <p:spPr>
            <a:xfrm flipH="1">
              <a:off x="10466138" y="2699205"/>
              <a:ext cx="1" cy="66952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7" name="图片 46" descr="叶子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-1" y="1"/>
            <a:ext cx="653143" cy="669328"/>
          </a:xfrm>
          <a:prstGeom prst="rect">
            <a:avLst/>
          </a:prstGeom>
        </p:spPr>
      </p:pic>
      <p:pic>
        <p:nvPicPr>
          <p:cNvPr id="48" name="图片 47" descr="花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11190117" y="5468503"/>
            <a:ext cx="1001883" cy="1389497"/>
          </a:xfrm>
          <a:prstGeom prst="rect">
            <a:avLst/>
          </a:prstGeom>
        </p:spPr>
      </p:pic>
      <p:sp>
        <p:nvSpPr>
          <p:cNvPr id="49" name="矩形 48"/>
          <p:cNvSpPr/>
          <p:nvPr/>
        </p:nvSpPr>
        <p:spPr>
          <a:xfrm>
            <a:off x="373604" y="452517"/>
            <a:ext cx="24400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en-US" altLang="zh-CN" sz="2400" b="1" dirty="0">
                <a:solidFill>
                  <a:srgbClr val="5E7B5D"/>
                </a:solidFill>
                <a:latin typeface="Arial" panose="020B0604020202020204"/>
              </a:rPr>
              <a:t>LOREM IPSUM </a:t>
            </a:r>
            <a:endParaRPr lang="zh-CN" altLang="en-US" sz="2400" b="1" dirty="0">
              <a:solidFill>
                <a:srgbClr val="5E7B5D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90420" y="793478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5E7B5D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5E7B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85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8829" y="1572665"/>
            <a:ext cx="12191999" cy="5003802"/>
            <a:chOff x="1" y="1130300"/>
            <a:chExt cx="12191999" cy="5003802"/>
          </a:xfrm>
        </p:grpSpPr>
        <p:sp>
          <p:nvSpPr>
            <p:cNvPr id="6" name="ís1íḍe"/>
            <p:cNvSpPr/>
            <p:nvPr/>
          </p:nvSpPr>
          <p:spPr>
            <a:xfrm>
              <a:off x="1" y="2421539"/>
              <a:ext cx="12191999" cy="2026875"/>
            </a:xfrm>
            <a:prstGeom prst="rect">
              <a:avLst/>
            </a:prstGeom>
            <a:solidFill>
              <a:srgbClr val="14907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4507297" y="1130300"/>
              <a:ext cx="3177406" cy="2668609"/>
              <a:chOff x="661209" y="1130300"/>
              <a:chExt cx="3499792" cy="2939371"/>
            </a:xfrm>
          </p:grpSpPr>
          <p:sp>
            <p:nvSpPr>
              <p:cNvPr id="27" name="Freeform 1"/>
              <p:cNvSpPr>
                <a:spLocks noChangeArrowheads="1"/>
              </p:cNvSpPr>
              <p:nvPr/>
            </p:nvSpPr>
            <p:spPr bwMode="auto">
              <a:xfrm>
                <a:off x="1777179" y="4050990"/>
                <a:ext cx="1285721" cy="18681"/>
              </a:xfrm>
              <a:custGeom>
                <a:avLst/>
                <a:gdLst>
                  <a:gd name="T0" fmla="*/ 6776 w 6981"/>
                  <a:gd name="T1" fmla="*/ 0 h 103"/>
                  <a:gd name="T2" fmla="*/ 6776 w 6981"/>
                  <a:gd name="T3" fmla="*/ 0 h 103"/>
                  <a:gd name="T4" fmla="*/ 203 w 6981"/>
                  <a:gd name="T5" fmla="*/ 0 h 103"/>
                  <a:gd name="T6" fmla="*/ 0 w 6981"/>
                  <a:gd name="T7" fmla="*/ 46 h 103"/>
                  <a:gd name="T8" fmla="*/ 0 w 6981"/>
                  <a:gd name="T9" fmla="*/ 55 h 103"/>
                  <a:gd name="T10" fmla="*/ 203 w 6981"/>
                  <a:gd name="T11" fmla="*/ 102 h 103"/>
                  <a:gd name="T12" fmla="*/ 6776 w 6981"/>
                  <a:gd name="T13" fmla="*/ 102 h 103"/>
                  <a:gd name="T14" fmla="*/ 6980 w 6981"/>
                  <a:gd name="T15" fmla="*/ 55 h 103"/>
                  <a:gd name="T16" fmla="*/ 6980 w 6981"/>
                  <a:gd name="T17" fmla="*/ 46 h 103"/>
                  <a:gd name="T18" fmla="*/ 6776 w 6981"/>
                  <a:gd name="T19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81" h="103">
                    <a:moveTo>
                      <a:pt x="6776" y="0"/>
                    </a:moveTo>
                    <a:lnTo>
                      <a:pt x="6776" y="0"/>
                    </a:lnTo>
                    <a:cubicBezTo>
                      <a:pt x="203" y="0"/>
                      <a:pt x="203" y="0"/>
                      <a:pt x="203" y="0"/>
                    </a:cubicBezTo>
                    <a:cubicBezTo>
                      <a:pt x="92" y="0"/>
                      <a:pt x="0" y="18"/>
                      <a:pt x="0" y="46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83"/>
                      <a:pt x="92" y="102"/>
                      <a:pt x="203" y="102"/>
                    </a:cubicBezTo>
                    <a:cubicBezTo>
                      <a:pt x="6776" y="102"/>
                      <a:pt x="6776" y="102"/>
                      <a:pt x="6776" y="102"/>
                    </a:cubicBezTo>
                    <a:cubicBezTo>
                      <a:pt x="6887" y="102"/>
                      <a:pt x="6980" y="83"/>
                      <a:pt x="6980" y="55"/>
                    </a:cubicBezTo>
                    <a:cubicBezTo>
                      <a:pt x="6980" y="46"/>
                      <a:pt x="6980" y="46"/>
                      <a:pt x="6980" y="46"/>
                    </a:cubicBezTo>
                    <a:cubicBezTo>
                      <a:pt x="6980" y="18"/>
                      <a:pt x="6887" y="0"/>
                      <a:pt x="6776" y="0"/>
                    </a:cubicBezTo>
                  </a:path>
                </a:pathLst>
              </a:custGeom>
              <a:solidFill>
                <a:srgbClr val="BCBDC0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" name="Freeform 3"/>
              <p:cNvSpPr>
                <a:spLocks noChangeArrowheads="1"/>
              </p:cNvSpPr>
              <p:nvPr/>
            </p:nvSpPr>
            <p:spPr bwMode="auto">
              <a:xfrm>
                <a:off x="1777179" y="3635140"/>
                <a:ext cx="1285721" cy="426408"/>
              </a:xfrm>
              <a:custGeom>
                <a:avLst/>
                <a:gdLst>
                  <a:gd name="T0" fmla="*/ 6924 w 6981"/>
                  <a:gd name="T1" fmla="*/ 2138 h 2315"/>
                  <a:gd name="T2" fmla="*/ 6924 w 6981"/>
                  <a:gd name="T3" fmla="*/ 2138 h 2315"/>
                  <a:gd name="T4" fmla="*/ 6249 w 6981"/>
                  <a:gd name="T5" fmla="*/ 2000 h 2315"/>
                  <a:gd name="T6" fmla="*/ 6036 w 6981"/>
                  <a:gd name="T7" fmla="*/ 1712 h 2315"/>
                  <a:gd name="T8" fmla="*/ 5897 w 6981"/>
                  <a:gd name="T9" fmla="*/ 0 h 2315"/>
                  <a:gd name="T10" fmla="*/ 1074 w 6981"/>
                  <a:gd name="T11" fmla="*/ 0 h 2315"/>
                  <a:gd name="T12" fmla="*/ 944 w 6981"/>
                  <a:gd name="T13" fmla="*/ 1712 h 2315"/>
                  <a:gd name="T14" fmla="*/ 731 w 6981"/>
                  <a:gd name="T15" fmla="*/ 2000 h 2315"/>
                  <a:gd name="T16" fmla="*/ 37 w 6981"/>
                  <a:gd name="T17" fmla="*/ 2148 h 2315"/>
                  <a:gd name="T18" fmla="*/ 0 w 6981"/>
                  <a:gd name="T19" fmla="*/ 2185 h 2315"/>
                  <a:gd name="T20" fmla="*/ 0 w 6981"/>
                  <a:gd name="T21" fmla="*/ 2314 h 2315"/>
                  <a:gd name="T22" fmla="*/ 18 w 6981"/>
                  <a:gd name="T23" fmla="*/ 2314 h 2315"/>
                  <a:gd name="T24" fmla="*/ 6961 w 6981"/>
                  <a:gd name="T25" fmla="*/ 2314 h 2315"/>
                  <a:gd name="T26" fmla="*/ 6980 w 6981"/>
                  <a:gd name="T27" fmla="*/ 2314 h 2315"/>
                  <a:gd name="T28" fmla="*/ 6980 w 6981"/>
                  <a:gd name="T29" fmla="*/ 2185 h 2315"/>
                  <a:gd name="T30" fmla="*/ 6924 w 6981"/>
                  <a:gd name="T31" fmla="*/ 2138 h 2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981" h="2315">
                    <a:moveTo>
                      <a:pt x="6924" y="2138"/>
                    </a:moveTo>
                    <a:lnTo>
                      <a:pt x="6924" y="2138"/>
                    </a:lnTo>
                    <a:cubicBezTo>
                      <a:pt x="6795" y="2111"/>
                      <a:pt x="6443" y="2037"/>
                      <a:pt x="6249" y="2000"/>
                    </a:cubicBezTo>
                    <a:cubicBezTo>
                      <a:pt x="6008" y="1944"/>
                      <a:pt x="6036" y="1712"/>
                      <a:pt x="6036" y="1712"/>
                    </a:cubicBezTo>
                    <a:cubicBezTo>
                      <a:pt x="5897" y="0"/>
                      <a:pt x="5897" y="0"/>
                      <a:pt x="5897" y="0"/>
                    </a:cubicBezTo>
                    <a:cubicBezTo>
                      <a:pt x="1074" y="0"/>
                      <a:pt x="1074" y="0"/>
                      <a:pt x="1074" y="0"/>
                    </a:cubicBezTo>
                    <a:cubicBezTo>
                      <a:pt x="944" y="1712"/>
                      <a:pt x="944" y="1712"/>
                      <a:pt x="944" y="1712"/>
                    </a:cubicBezTo>
                    <a:cubicBezTo>
                      <a:pt x="944" y="1712"/>
                      <a:pt x="972" y="1944"/>
                      <a:pt x="731" y="2000"/>
                    </a:cubicBezTo>
                    <a:cubicBezTo>
                      <a:pt x="527" y="2046"/>
                      <a:pt x="148" y="2120"/>
                      <a:pt x="37" y="2148"/>
                    </a:cubicBezTo>
                    <a:cubicBezTo>
                      <a:pt x="0" y="2157"/>
                      <a:pt x="0" y="2185"/>
                      <a:pt x="0" y="2185"/>
                    </a:cubicBezTo>
                    <a:cubicBezTo>
                      <a:pt x="0" y="2314"/>
                      <a:pt x="0" y="2314"/>
                      <a:pt x="0" y="2314"/>
                    </a:cubicBezTo>
                    <a:cubicBezTo>
                      <a:pt x="18" y="2314"/>
                      <a:pt x="18" y="2314"/>
                      <a:pt x="18" y="2314"/>
                    </a:cubicBezTo>
                    <a:cubicBezTo>
                      <a:pt x="6961" y="2314"/>
                      <a:pt x="6961" y="2314"/>
                      <a:pt x="6961" y="2314"/>
                    </a:cubicBezTo>
                    <a:cubicBezTo>
                      <a:pt x="6980" y="2314"/>
                      <a:pt x="6980" y="2314"/>
                      <a:pt x="6980" y="2314"/>
                    </a:cubicBezTo>
                    <a:cubicBezTo>
                      <a:pt x="6980" y="2185"/>
                      <a:pt x="6980" y="2185"/>
                      <a:pt x="6980" y="2185"/>
                    </a:cubicBezTo>
                    <a:cubicBezTo>
                      <a:pt x="6980" y="2185"/>
                      <a:pt x="6980" y="2157"/>
                      <a:pt x="6924" y="2138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ffectLst>
                <a:reflection blurRad="6350" stA="23000" endPos="55000" dir="5400000" sy="-100000" algn="bl" rotWithShape="0"/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29" name="组合 28"/>
              <p:cNvGrpSpPr/>
              <p:nvPr/>
            </p:nvGrpSpPr>
            <p:grpSpPr>
              <a:xfrm>
                <a:off x="661209" y="1130300"/>
                <a:ext cx="3499792" cy="2505653"/>
                <a:chOff x="661209" y="1130300"/>
                <a:chExt cx="3499792" cy="2505653"/>
              </a:xfrm>
            </p:grpSpPr>
            <p:sp>
              <p:nvSpPr>
                <p:cNvPr id="32" name="Freeform 2"/>
                <p:cNvSpPr>
                  <a:spLocks noChangeArrowheads="1"/>
                </p:cNvSpPr>
                <p:nvPr/>
              </p:nvSpPr>
              <p:spPr bwMode="auto">
                <a:xfrm>
                  <a:off x="661209" y="1130300"/>
                  <a:ext cx="3499792" cy="2118231"/>
                </a:xfrm>
                <a:custGeom>
                  <a:avLst/>
                  <a:gdLst>
                    <a:gd name="T0" fmla="*/ 18999 w 19000"/>
                    <a:gd name="T1" fmla="*/ 11499 h 11500"/>
                    <a:gd name="T2" fmla="*/ 18999 w 19000"/>
                    <a:gd name="T3" fmla="*/ 11499 h 11500"/>
                    <a:gd name="T4" fmla="*/ 18999 w 19000"/>
                    <a:gd name="T5" fmla="*/ 630 h 11500"/>
                    <a:gd name="T6" fmla="*/ 18369 w 19000"/>
                    <a:gd name="T7" fmla="*/ 0 h 11500"/>
                    <a:gd name="T8" fmla="*/ 630 w 19000"/>
                    <a:gd name="T9" fmla="*/ 0 h 11500"/>
                    <a:gd name="T10" fmla="*/ 0 w 19000"/>
                    <a:gd name="T11" fmla="*/ 630 h 11500"/>
                    <a:gd name="T12" fmla="*/ 0 w 19000"/>
                    <a:gd name="T13" fmla="*/ 11499 h 11500"/>
                    <a:gd name="T14" fmla="*/ 18999 w 19000"/>
                    <a:gd name="T15" fmla="*/ 11499 h 115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000" h="11500">
                      <a:moveTo>
                        <a:pt x="18999" y="11499"/>
                      </a:moveTo>
                      <a:lnTo>
                        <a:pt x="18999" y="11499"/>
                      </a:lnTo>
                      <a:cubicBezTo>
                        <a:pt x="18999" y="630"/>
                        <a:pt x="18999" y="630"/>
                        <a:pt x="18999" y="630"/>
                      </a:cubicBezTo>
                      <a:cubicBezTo>
                        <a:pt x="18999" y="287"/>
                        <a:pt x="18712" y="0"/>
                        <a:pt x="18369" y="0"/>
                      </a:cubicBezTo>
                      <a:cubicBezTo>
                        <a:pt x="630" y="0"/>
                        <a:pt x="630" y="0"/>
                        <a:pt x="630" y="0"/>
                      </a:cubicBezTo>
                      <a:cubicBezTo>
                        <a:pt x="278" y="0"/>
                        <a:pt x="0" y="287"/>
                        <a:pt x="0" y="630"/>
                      </a:cubicBezTo>
                      <a:cubicBezTo>
                        <a:pt x="0" y="11499"/>
                        <a:pt x="0" y="11499"/>
                        <a:pt x="0" y="11499"/>
                      </a:cubicBezTo>
                      <a:lnTo>
                        <a:pt x="18999" y="11499"/>
                      </a:lnTo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3" name="Freeform 4"/>
                <p:cNvSpPr>
                  <a:spLocks noChangeArrowheads="1"/>
                </p:cNvSpPr>
                <p:nvPr/>
              </p:nvSpPr>
              <p:spPr bwMode="auto">
                <a:xfrm>
                  <a:off x="661209" y="3248531"/>
                  <a:ext cx="3499792" cy="387422"/>
                </a:xfrm>
                <a:custGeom>
                  <a:avLst/>
                  <a:gdLst>
                    <a:gd name="T0" fmla="*/ 0 w 19000"/>
                    <a:gd name="T1" fmla="*/ 0 h 2103"/>
                    <a:gd name="T2" fmla="*/ 0 w 19000"/>
                    <a:gd name="T3" fmla="*/ 0 h 2103"/>
                    <a:gd name="T4" fmla="*/ 0 w 19000"/>
                    <a:gd name="T5" fmla="*/ 1472 h 2103"/>
                    <a:gd name="T6" fmla="*/ 630 w 19000"/>
                    <a:gd name="T7" fmla="*/ 2102 h 2103"/>
                    <a:gd name="T8" fmla="*/ 18369 w 19000"/>
                    <a:gd name="T9" fmla="*/ 2102 h 2103"/>
                    <a:gd name="T10" fmla="*/ 18999 w 19000"/>
                    <a:gd name="T11" fmla="*/ 1472 h 2103"/>
                    <a:gd name="T12" fmla="*/ 18999 w 19000"/>
                    <a:gd name="T13" fmla="*/ 0 h 2103"/>
                    <a:gd name="T14" fmla="*/ 0 w 19000"/>
                    <a:gd name="T15" fmla="*/ 0 h 2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000" h="2103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0" y="1472"/>
                        <a:pt x="0" y="1472"/>
                        <a:pt x="0" y="1472"/>
                      </a:cubicBezTo>
                      <a:cubicBezTo>
                        <a:pt x="0" y="1824"/>
                        <a:pt x="278" y="2102"/>
                        <a:pt x="630" y="2102"/>
                      </a:cubicBezTo>
                      <a:cubicBezTo>
                        <a:pt x="18369" y="2102"/>
                        <a:pt x="18369" y="2102"/>
                        <a:pt x="18369" y="2102"/>
                      </a:cubicBezTo>
                      <a:cubicBezTo>
                        <a:pt x="18712" y="2102"/>
                        <a:pt x="18999" y="1824"/>
                        <a:pt x="18999" y="1472"/>
                      </a:cubicBezTo>
                      <a:cubicBezTo>
                        <a:pt x="18999" y="0"/>
                        <a:pt x="18999" y="0"/>
                        <a:pt x="18999" y="0"/>
                      </a:cubicBezTo>
                      <a:lnTo>
                        <a:pt x="0" y="0"/>
                      </a:lnTo>
                    </a:path>
                  </a:pathLst>
                </a:custGeom>
                <a:solidFill>
                  <a:srgbClr val="F4F4F4"/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30" name="Freeform 5"/>
              <p:cNvSpPr>
                <a:spLocks noChangeArrowheads="1"/>
              </p:cNvSpPr>
              <p:nvPr/>
            </p:nvSpPr>
            <p:spPr bwMode="auto">
              <a:xfrm>
                <a:off x="1777179" y="4030685"/>
                <a:ext cx="1285721" cy="30864"/>
              </a:xfrm>
              <a:custGeom>
                <a:avLst/>
                <a:gdLst>
                  <a:gd name="T0" fmla="*/ 6943 w 6981"/>
                  <a:gd name="T1" fmla="*/ 0 h 167"/>
                  <a:gd name="T2" fmla="*/ 6943 w 6981"/>
                  <a:gd name="T3" fmla="*/ 0 h 167"/>
                  <a:gd name="T4" fmla="*/ 27 w 6981"/>
                  <a:gd name="T5" fmla="*/ 0 h 167"/>
                  <a:gd name="T6" fmla="*/ 0 w 6981"/>
                  <a:gd name="T7" fmla="*/ 37 h 167"/>
                  <a:gd name="T8" fmla="*/ 0 w 6981"/>
                  <a:gd name="T9" fmla="*/ 166 h 167"/>
                  <a:gd name="T10" fmla="*/ 18 w 6981"/>
                  <a:gd name="T11" fmla="*/ 166 h 167"/>
                  <a:gd name="T12" fmla="*/ 6961 w 6981"/>
                  <a:gd name="T13" fmla="*/ 166 h 167"/>
                  <a:gd name="T14" fmla="*/ 6980 w 6981"/>
                  <a:gd name="T15" fmla="*/ 166 h 167"/>
                  <a:gd name="T16" fmla="*/ 6980 w 6981"/>
                  <a:gd name="T17" fmla="*/ 37 h 167"/>
                  <a:gd name="T18" fmla="*/ 6943 w 6981"/>
                  <a:gd name="T19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81" h="167">
                    <a:moveTo>
                      <a:pt x="6943" y="0"/>
                    </a:moveTo>
                    <a:lnTo>
                      <a:pt x="6943" y="0"/>
                    </a:lnTo>
                    <a:cubicBezTo>
                      <a:pt x="27" y="0"/>
                      <a:pt x="27" y="0"/>
                      <a:pt x="27" y="0"/>
                    </a:cubicBezTo>
                    <a:cubicBezTo>
                      <a:pt x="0" y="9"/>
                      <a:pt x="0" y="37"/>
                      <a:pt x="0" y="37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18" y="166"/>
                      <a:pt x="18" y="166"/>
                      <a:pt x="18" y="166"/>
                    </a:cubicBezTo>
                    <a:cubicBezTo>
                      <a:pt x="6961" y="166"/>
                      <a:pt x="6961" y="166"/>
                      <a:pt x="6961" y="166"/>
                    </a:cubicBezTo>
                    <a:cubicBezTo>
                      <a:pt x="6980" y="166"/>
                      <a:pt x="6980" y="166"/>
                      <a:pt x="6980" y="166"/>
                    </a:cubicBezTo>
                    <a:cubicBezTo>
                      <a:pt x="6980" y="37"/>
                      <a:pt x="6980" y="37"/>
                      <a:pt x="6980" y="37"/>
                    </a:cubicBezTo>
                    <a:cubicBezTo>
                      <a:pt x="6980" y="37"/>
                      <a:pt x="6980" y="18"/>
                      <a:pt x="6943" y="0"/>
                    </a:cubicBezTo>
                  </a:path>
                </a:pathLst>
              </a:custGeom>
              <a:solidFill>
                <a:srgbClr val="D1D2D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839577" y="4041319"/>
              <a:ext cx="836894" cy="836894"/>
              <a:chOff x="7043444" y="1148015"/>
              <a:chExt cx="1297072" cy="1297072"/>
            </a:xfrm>
          </p:grpSpPr>
          <p:sp>
            <p:nvSpPr>
              <p:cNvPr id="25" name="Oval 5"/>
              <p:cNvSpPr/>
              <p:nvPr/>
            </p:nvSpPr>
            <p:spPr bwMode="auto">
              <a:xfrm>
                <a:off x="7043444" y="1148015"/>
                <a:ext cx="1297072" cy="1297072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85000"/>
                  </a:schemeClr>
                </a:solidFill>
              </a:ln>
              <a:effectLst/>
            </p:spPr>
            <p:txBody>
              <a:bodyPr lIns="0" tIns="0" rIns="0" bIns="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3200"/>
              </a:p>
            </p:txBody>
          </p:sp>
          <p:sp>
            <p:nvSpPr>
              <p:cNvPr id="26" name="bank_289176"/>
              <p:cNvSpPr>
                <a:spLocks noChangeAspect="1"/>
              </p:cNvSpPr>
              <p:nvPr/>
            </p:nvSpPr>
            <p:spPr bwMode="auto">
              <a:xfrm>
                <a:off x="7442648" y="1556431"/>
                <a:ext cx="498672" cy="480241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rgbClr val="14907E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661209" y="2771278"/>
              <a:ext cx="3177406" cy="1173518"/>
              <a:chOff x="1137914" y="4323816"/>
              <a:chExt cx="2687394" cy="1103989"/>
            </a:xfrm>
          </p:grpSpPr>
          <p:sp>
            <p:nvSpPr>
              <p:cNvPr id="23" name="íṩḻídè"/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24" name="i$ľîḓê"/>
              <p:cNvSpPr/>
              <p:nvPr/>
            </p:nvSpPr>
            <p:spPr bwMode="auto">
              <a:xfrm>
                <a:off x="1137914" y="4765623"/>
                <a:ext cx="2687394" cy="6621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text……</a:t>
                </a: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4507297" y="4041319"/>
              <a:ext cx="3177406" cy="2092783"/>
              <a:chOff x="661209" y="4041319"/>
              <a:chExt cx="3177406" cy="2092783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1839577" y="4041319"/>
                <a:ext cx="836894" cy="836894"/>
                <a:chOff x="7043444" y="1148015"/>
                <a:chExt cx="1297072" cy="1297072"/>
              </a:xfrm>
            </p:grpSpPr>
            <p:sp>
              <p:nvSpPr>
                <p:cNvPr id="21" name="Oval 5"/>
                <p:cNvSpPr/>
                <p:nvPr/>
              </p:nvSpPr>
              <p:spPr bwMode="auto">
                <a:xfrm>
                  <a:off x="7043444" y="1148015"/>
                  <a:ext cx="1297072" cy="1297072"/>
                </a:xfrm>
                <a:prstGeom prst="ellipse">
                  <a:avLst/>
                </a:prstGeom>
                <a:solidFill>
                  <a:schemeClr val="bg1"/>
                </a:solidFill>
                <a:ln w="28575">
                  <a:solidFill>
                    <a:srgbClr val="14907E"/>
                  </a:solidFill>
                </a:ln>
                <a:effectLst/>
              </p:spPr>
              <p:txBody>
                <a:bodyPr lIns="0" tIns="0" rIns="0" bIns="0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sz="3200"/>
                </a:p>
              </p:txBody>
            </p:sp>
            <p:sp>
              <p:nvSpPr>
                <p:cNvPr id="22" name="bank_289176"/>
                <p:cNvSpPr>
                  <a:spLocks noChangeAspect="1"/>
                </p:cNvSpPr>
                <p:nvPr/>
              </p:nvSpPr>
              <p:spPr bwMode="auto">
                <a:xfrm>
                  <a:off x="7442648" y="1556431"/>
                  <a:ext cx="498672" cy="48024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14907E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" name="组合 17"/>
              <p:cNvGrpSpPr/>
              <p:nvPr/>
            </p:nvGrpSpPr>
            <p:grpSpPr>
              <a:xfrm>
                <a:off x="661209" y="4960584"/>
                <a:ext cx="3177406" cy="1173518"/>
                <a:chOff x="1137914" y="4323816"/>
                <a:chExt cx="2687394" cy="1103989"/>
              </a:xfrm>
            </p:grpSpPr>
            <p:sp>
              <p:nvSpPr>
                <p:cNvPr id="19" name="íṩḻídè"/>
                <p:cNvSpPr txBox="1"/>
                <p:nvPr/>
              </p:nvSpPr>
              <p:spPr bwMode="auto">
                <a:xfrm>
                  <a:off x="1137914" y="4323816"/>
                  <a:ext cx="2687394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20" name="i$ľîḓê"/>
                <p:cNvSpPr/>
                <p:nvPr/>
              </p:nvSpPr>
              <p:spPr bwMode="auto">
                <a:xfrm>
                  <a:off x="1137914" y="4765623"/>
                  <a:ext cx="2687394" cy="6621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</p:grpSp>
        </p:grpSp>
        <p:grpSp>
          <p:nvGrpSpPr>
            <p:cNvPr id="11" name="组合 10"/>
            <p:cNvGrpSpPr/>
            <p:nvPr/>
          </p:nvGrpSpPr>
          <p:grpSpPr>
            <a:xfrm>
              <a:off x="8341494" y="2771278"/>
              <a:ext cx="3177406" cy="1173518"/>
              <a:chOff x="1137914" y="4323816"/>
              <a:chExt cx="2687394" cy="1103989"/>
            </a:xfrm>
          </p:grpSpPr>
          <p:sp>
            <p:nvSpPr>
              <p:cNvPr id="15" name="íṩḻídè"/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16" name="i$ľîḓê"/>
              <p:cNvSpPr/>
              <p:nvPr/>
            </p:nvSpPr>
            <p:spPr bwMode="auto">
              <a:xfrm>
                <a:off x="1137914" y="4765623"/>
                <a:ext cx="2687394" cy="6621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text……</a:t>
                </a: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9511750" y="4041319"/>
              <a:ext cx="836894" cy="836894"/>
              <a:chOff x="7043444" y="1148015"/>
              <a:chExt cx="1297072" cy="1297072"/>
            </a:xfrm>
          </p:grpSpPr>
          <p:sp>
            <p:nvSpPr>
              <p:cNvPr id="13" name="Oval 5"/>
              <p:cNvSpPr/>
              <p:nvPr/>
            </p:nvSpPr>
            <p:spPr bwMode="auto">
              <a:xfrm>
                <a:off x="7043444" y="1148015"/>
                <a:ext cx="1297072" cy="1297072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85000"/>
                  </a:schemeClr>
                </a:solidFill>
              </a:ln>
              <a:effectLst/>
            </p:spPr>
            <p:txBody>
              <a:bodyPr lIns="0" tIns="0" rIns="0" bIns="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3200"/>
              </a:p>
            </p:txBody>
          </p:sp>
          <p:sp>
            <p:nvSpPr>
              <p:cNvPr id="14" name="bank_289176"/>
              <p:cNvSpPr>
                <a:spLocks noChangeAspect="1"/>
              </p:cNvSpPr>
              <p:nvPr/>
            </p:nvSpPr>
            <p:spPr bwMode="auto">
              <a:xfrm>
                <a:off x="7442648" y="1556431"/>
                <a:ext cx="498672" cy="480241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rgbClr val="14907E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pic>
        <p:nvPicPr>
          <p:cNvPr id="41" name="图片 40" descr="叶子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-1" y="1"/>
            <a:ext cx="653143" cy="669328"/>
          </a:xfrm>
          <a:prstGeom prst="rect">
            <a:avLst/>
          </a:prstGeom>
        </p:spPr>
      </p:pic>
      <p:pic>
        <p:nvPicPr>
          <p:cNvPr id="42" name="图片 41" descr="花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11190117" y="5468503"/>
            <a:ext cx="1001883" cy="1389497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>
            <a:off x="373604" y="452517"/>
            <a:ext cx="24400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en-US" altLang="zh-CN" sz="2400" b="1" dirty="0">
                <a:solidFill>
                  <a:srgbClr val="5E7B5D"/>
                </a:solidFill>
                <a:latin typeface="Arial" panose="020B0604020202020204"/>
              </a:rPr>
              <a:t>LOREM IPSUM </a:t>
            </a:r>
            <a:endParaRPr lang="zh-CN" altLang="en-US" sz="2400" b="1" dirty="0">
              <a:solidFill>
                <a:srgbClr val="5E7B5D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90420" y="793478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5E7B5D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5E7B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7605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804eedb3-8c42-4950-a565-5ea0b562000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560280" y="1595967"/>
            <a:ext cx="10831620" cy="5016500"/>
            <a:chOff x="687280" y="1130300"/>
            <a:chExt cx="10831620" cy="5016500"/>
          </a:xfrm>
        </p:grpSpPr>
        <p:grpSp>
          <p:nvGrpSpPr>
            <p:cNvPr id="6" name="i$ļiḋê"/>
            <p:cNvGrpSpPr/>
            <p:nvPr/>
          </p:nvGrpSpPr>
          <p:grpSpPr>
            <a:xfrm>
              <a:off x="4547470" y="2437883"/>
              <a:ext cx="3097061" cy="2825308"/>
              <a:chOff x="1088828" y="2165990"/>
              <a:chExt cx="4457368" cy="4066252"/>
            </a:xfrm>
          </p:grpSpPr>
          <p:sp>
            <p:nvSpPr>
              <p:cNvPr id="31" name="iṥľïḑe"/>
              <p:cNvSpPr/>
              <p:nvPr/>
            </p:nvSpPr>
            <p:spPr>
              <a:xfrm>
                <a:off x="2754870" y="2165990"/>
                <a:ext cx="1405973" cy="15863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5" h="21458" extrusionOk="0">
                    <a:moveTo>
                      <a:pt x="14768" y="0"/>
                    </a:moveTo>
                    <a:cubicBezTo>
                      <a:pt x="11682" y="279"/>
                      <a:pt x="8751" y="1325"/>
                      <a:pt x="6316" y="3018"/>
                    </a:cubicBezTo>
                    <a:cubicBezTo>
                      <a:pt x="3974" y="4646"/>
                      <a:pt x="2184" y="6809"/>
                      <a:pt x="1141" y="9271"/>
                    </a:cubicBezTo>
                    <a:cubicBezTo>
                      <a:pt x="2104" y="9290"/>
                      <a:pt x="2984" y="9759"/>
                      <a:pt x="3451" y="10501"/>
                    </a:cubicBezTo>
                    <a:cubicBezTo>
                      <a:pt x="4024" y="11411"/>
                      <a:pt x="3878" y="12542"/>
                      <a:pt x="3086" y="13315"/>
                    </a:cubicBezTo>
                    <a:lnTo>
                      <a:pt x="0" y="15442"/>
                    </a:lnTo>
                    <a:lnTo>
                      <a:pt x="4923" y="15200"/>
                    </a:lnTo>
                    <a:cubicBezTo>
                      <a:pt x="5306" y="15206"/>
                      <a:pt x="5677" y="15267"/>
                      <a:pt x="6024" y="15374"/>
                    </a:cubicBezTo>
                    <a:cubicBezTo>
                      <a:pt x="6371" y="15481"/>
                      <a:pt x="6711" y="15640"/>
                      <a:pt x="6954" y="15902"/>
                    </a:cubicBezTo>
                    <a:cubicBezTo>
                      <a:pt x="7352" y="16332"/>
                      <a:pt x="7393" y="16938"/>
                      <a:pt x="7056" y="17405"/>
                    </a:cubicBezTo>
                    <a:cubicBezTo>
                      <a:pt x="6814" y="17687"/>
                      <a:pt x="6637" y="18007"/>
                      <a:pt x="6534" y="18348"/>
                    </a:cubicBezTo>
                    <a:cubicBezTo>
                      <a:pt x="6441" y="18655"/>
                      <a:pt x="6409" y="18974"/>
                      <a:pt x="6440" y="19291"/>
                    </a:cubicBezTo>
                    <a:cubicBezTo>
                      <a:pt x="6624" y="20412"/>
                      <a:pt x="7633" y="21288"/>
                      <a:pt x="8908" y="21436"/>
                    </a:cubicBezTo>
                    <a:cubicBezTo>
                      <a:pt x="10328" y="21600"/>
                      <a:pt x="11673" y="20831"/>
                      <a:pt x="12079" y="19622"/>
                    </a:cubicBezTo>
                    <a:cubicBezTo>
                      <a:pt x="12197" y="19191"/>
                      <a:pt x="12191" y="18740"/>
                      <a:pt x="12062" y="18311"/>
                    </a:cubicBezTo>
                    <a:cubicBezTo>
                      <a:pt x="11962" y="17978"/>
                      <a:pt x="11789" y="17666"/>
                      <a:pt x="11554" y="17390"/>
                    </a:cubicBezTo>
                    <a:cubicBezTo>
                      <a:pt x="11216" y="16965"/>
                      <a:pt x="11162" y="16414"/>
                      <a:pt x="11412" y="15944"/>
                    </a:cubicBezTo>
                    <a:cubicBezTo>
                      <a:pt x="11706" y="15392"/>
                      <a:pt x="12355" y="15058"/>
                      <a:pt x="13045" y="15102"/>
                    </a:cubicBezTo>
                    <a:lnTo>
                      <a:pt x="15810" y="15677"/>
                    </a:lnTo>
                    <a:lnTo>
                      <a:pt x="16049" y="14612"/>
                    </a:lnTo>
                    <a:cubicBezTo>
                      <a:pt x="15557" y="13797"/>
                      <a:pt x="15190" y="12927"/>
                      <a:pt x="14958" y="12027"/>
                    </a:cubicBezTo>
                    <a:cubicBezTo>
                      <a:pt x="14730" y="11140"/>
                      <a:pt x="14635" y="10231"/>
                      <a:pt x="14674" y="9322"/>
                    </a:cubicBezTo>
                    <a:cubicBezTo>
                      <a:pt x="14713" y="8979"/>
                      <a:pt x="14902" y="8663"/>
                      <a:pt x="15203" y="8441"/>
                    </a:cubicBezTo>
                    <a:cubicBezTo>
                      <a:pt x="15695" y="8077"/>
                      <a:pt x="16391" y="8018"/>
                      <a:pt x="16954" y="8292"/>
                    </a:cubicBezTo>
                    <a:cubicBezTo>
                      <a:pt x="17187" y="8445"/>
                      <a:pt x="17436" y="8578"/>
                      <a:pt x="17696" y="8690"/>
                    </a:cubicBezTo>
                    <a:cubicBezTo>
                      <a:pt x="17915" y="8785"/>
                      <a:pt x="18143" y="8864"/>
                      <a:pt x="18380" y="8912"/>
                    </a:cubicBezTo>
                    <a:cubicBezTo>
                      <a:pt x="18952" y="9030"/>
                      <a:pt x="19554" y="8967"/>
                      <a:pt x="20079" y="8734"/>
                    </a:cubicBezTo>
                    <a:cubicBezTo>
                      <a:pt x="21011" y="8266"/>
                      <a:pt x="21589" y="7396"/>
                      <a:pt x="21595" y="6452"/>
                    </a:cubicBezTo>
                    <a:cubicBezTo>
                      <a:pt x="21600" y="5680"/>
                      <a:pt x="21217" y="4947"/>
                      <a:pt x="20548" y="4448"/>
                    </a:cubicBezTo>
                    <a:cubicBezTo>
                      <a:pt x="20044" y="4129"/>
                      <a:pt x="19435" y="3967"/>
                      <a:pt x="18815" y="3986"/>
                    </a:cubicBezTo>
                    <a:cubicBezTo>
                      <a:pt x="18253" y="4004"/>
                      <a:pt x="17711" y="4171"/>
                      <a:pt x="17260" y="4465"/>
                    </a:cubicBezTo>
                    <a:cubicBezTo>
                      <a:pt x="16658" y="4811"/>
                      <a:pt x="15876" y="4793"/>
                      <a:pt x="15297" y="4418"/>
                    </a:cubicBezTo>
                    <a:cubicBezTo>
                      <a:pt x="14878" y="4147"/>
                      <a:pt x="14626" y="3721"/>
                      <a:pt x="14614" y="3264"/>
                    </a:cubicBezTo>
                    <a:lnTo>
                      <a:pt x="14768" y="0"/>
                    </a:lnTo>
                    <a:close/>
                  </a:path>
                </a:pathLst>
              </a:custGeom>
              <a:solidFill>
                <a:srgbClr val="14907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295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2" name="íS1iḍé"/>
              <p:cNvSpPr/>
              <p:nvPr/>
            </p:nvSpPr>
            <p:spPr>
              <a:xfrm>
                <a:off x="4110125" y="5254924"/>
                <a:ext cx="637136" cy="7049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18603"/>
                    </a:lnTo>
                    <a:lnTo>
                      <a:pt x="3317" y="21600"/>
                    </a:lnTo>
                    <a:lnTo>
                      <a:pt x="18095" y="21600"/>
                    </a:lnTo>
                    <a:lnTo>
                      <a:pt x="21600" y="18432"/>
                    </a:lnTo>
                    <a:lnTo>
                      <a:pt x="21600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>
                    <a:solidFill>
                      <a:srgbClr val="000000"/>
                    </a:solidFill>
                  </a:defRPr>
                </a:pPr>
                <a:endParaRPr sz="1800"/>
              </a:p>
            </p:txBody>
          </p:sp>
          <p:sp>
            <p:nvSpPr>
              <p:cNvPr id="33" name="iṩľíďè"/>
              <p:cNvSpPr/>
              <p:nvPr/>
            </p:nvSpPr>
            <p:spPr>
              <a:xfrm>
                <a:off x="3978266" y="5010187"/>
                <a:ext cx="915351" cy="291882"/>
              </a:xfrm>
              <a:prstGeom prst="roundRect">
                <a:avLst>
                  <a:gd name="adj" fmla="val 35919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/>
                </a:pPr>
                <a:endParaRPr sz="1800"/>
              </a:p>
            </p:txBody>
          </p:sp>
          <p:sp>
            <p:nvSpPr>
              <p:cNvPr id="34" name="îṥḷîḋé"/>
              <p:cNvSpPr/>
              <p:nvPr/>
            </p:nvSpPr>
            <p:spPr>
              <a:xfrm>
                <a:off x="1610490" y="2269332"/>
                <a:ext cx="889593" cy="8893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8" h="19678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295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5" name="išliḍe"/>
              <p:cNvSpPr/>
              <p:nvPr/>
            </p:nvSpPr>
            <p:spPr>
              <a:xfrm>
                <a:off x="1088828" y="2852951"/>
                <a:ext cx="2320078" cy="33792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50" h="21276" extrusionOk="0">
                    <a:moveTo>
                      <a:pt x="15139" y="153"/>
                    </a:moveTo>
                    <a:lnTo>
                      <a:pt x="10554" y="2666"/>
                    </a:lnTo>
                    <a:lnTo>
                      <a:pt x="8420" y="2691"/>
                    </a:lnTo>
                    <a:lnTo>
                      <a:pt x="9880" y="2576"/>
                    </a:lnTo>
                    <a:cubicBezTo>
                      <a:pt x="9292" y="2366"/>
                      <a:pt x="8640" y="2257"/>
                      <a:pt x="7977" y="2256"/>
                    </a:cubicBezTo>
                    <a:cubicBezTo>
                      <a:pt x="7299" y="2256"/>
                      <a:pt x="6632" y="2371"/>
                      <a:pt x="6033" y="2590"/>
                    </a:cubicBezTo>
                    <a:cubicBezTo>
                      <a:pt x="5847" y="2669"/>
                      <a:pt x="5686" y="2774"/>
                      <a:pt x="5559" y="2897"/>
                    </a:cubicBezTo>
                    <a:cubicBezTo>
                      <a:pt x="5268" y="3179"/>
                      <a:pt x="5183" y="3522"/>
                      <a:pt x="5134" y="3855"/>
                    </a:cubicBezTo>
                    <a:cubicBezTo>
                      <a:pt x="5083" y="4197"/>
                      <a:pt x="5069" y="4546"/>
                      <a:pt x="5094" y="4899"/>
                    </a:cubicBezTo>
                    <a:lnTo>
                      <a:pt x="5880" y="14818"/>
                    </a:lnTo>
                    <a:lnTo>
                      <a:pt x="591" y="18707"/>
                    </a:lnTo>
                    <a:cubicBezTo>
                      <a:pt x="-161" y="19253"/>
                      <a:pt x="-200" y="20099"/>
                      <a:pt x="500" y="20677"/>
                    </a:cubicBezTo>
                    <a:cubicBezTo>
                      <a:pt x="1276" y="21318"/>
                      <a:pt x="2661" y="21405"/>
                      <a:pt x="3592" y="20871"/>
                    </a:cubicBezTo>
                    <a:lnTo>
                      <a:pt x="9585" y="16419"/>
                    </a:lnTo>
                    <a:cubicBezTo>
                      <a:pt x="9810" y="16257"/>
                      <a:pt x="9989" y="16067"/>
                      <a:pt x="10111" y="15859"/>
                    </a:cubicBezTo>
                    <a:cubicBezTo>
                      <a:pt x="10235" y="15649"/>
                      <a:pt x="10300" y="15425"/>
                      <a:pt x="10302" y="15198"/>
                    </a:cubicBezTo>
                    <a:lnTo>
                      <a:pt x="10408" y="12572"/>
                    </a:lnTo>
                    <a:lnTo>
                      <a:pt x="10862" y="12365"/>
                    </a:lnTo>
                    <a:cubicBezTo>
                      <a:pt x="11063" y="12280"/>
                      <a:pt x="11241" y="12172"/>
                      <a:pt x="11387" y="12045"/>
                    </a:cubicBezTo>
                    <a:cubicBezTo>
                      <a:pt x="11527" y="11923"/>
                      <a:pt x="11636" y="11787"/>
                      <a:pt x="11710" y="11641"/>
                    </a:cubicBezTo>
                    <a:lnTo>
                      <a:pt x="12674" y="9915"/>
                    </a:lnTo>
                    <a:lnTo>
                      <a:pt x="11917" y="11736"/>
                    </a:lnTo>
                    <a:cubicBezTo>
                      <a:pt x="11847" y="11880"/>
                      <a:pt x="11742" y="12015"/>
                      <a:pt x="11605" y="12135"/>
                    </a:cubicBezTo>
                    <a:cubicBezTo>
                      <a:pt x="11462" y="12261"/>
                      <a:pt x="11287" y="12368"/>
                      <a:pt x="11089" y="12451"/>
                    </a:cubicBezTo>
                    <a:lnTo>
                      <a:pt x="10671" y="12648"/>
                    </a:lnTo>
                    <a:lnTo>
                      <a:pt x="14607" y="14752"/>
                    </a:lnTo>
                    <a:lnTo>
                      <a:pt x="16850" y="20281"/>
                    </a:lnTo>
                    <a:cubicBezTo>
                      <a:pt x="17307" y="21070"/>
                      <a:pt x="18592" y="21469"/>
                      <a:pt x="19755" y="21183"/>
                    </a:cubicBezTo>
                    <a:cubicBezTo>
                      <a:pt x="20783" y="20930"/>
                      <a:pt x="21400" y="20208"/>
                      <a:pt x="21219" y="19468"/>
                    </a:cubicBezTo>
                    <a:lnTo>
                      <a:pt x="18564" y="13517"/>
                    </a:lnTo>
                    <a:cubicBezTo>
                      <a:pt x="18484" y="13324"/>
                      <a:pt x="18361" y="13141"/>
                      <a:pt x="18198" y="12974"/>
                    </a:cubicBezTo>
                    <a:cubicBezTo>
                      <a:pt x="18060" y="12834"/>
                      <a:pt x="17897" y="12708"/>
                      <a:pt x="17711" y="12598"/>
                    </a:cubicBezTo>
                    <a:lnTo>
                      <a:pt x="12806" y="9592"/>
                    </a:lnTo>
                    <a:lnTo>
                      <a:pt x="12168" y="4943"/>
                    </a:lnTo>
                    <a:lnTo>
                      <a:pt x="12599" y="6696"/>
                    </a:lnTo>
                    <a:lnTo>
                      <a:pt x="13014" y="6844"/>
                    </a:lnTo>
                    <a:cubicBezTo>
                      <a:pt x="13142" y="6874"/>
                      <a:pt x="13274" y="6896"/>
                      <a:pt x="13407" y="6911"/>
                    </a:cubicBezTo>
                    <a:cubicBezTo>
                      <a:pt x="13587" y="6930"/>
                      <a:pt x="13769" y="6934"/>
                      <a:pt x="13950" y="6923"/>
                    </a:cubicBezTo>
                    <a:lnTo>
                      <a:pt x="19601" y="6672"/>
                    </a:lnTo>
                    <a:cubicBezTo>
                      <a:pt x="20440" y="6578"/>
                      <a:pt x="21026" y="6051"/>
                      <a:pt x="20937" y="5470"/>
                    </a:cubicBezTo>
                    <a:cubicBezTo>
                      <a:pt x="20848" y="4885"/>
                      <a:pt x="20105" y="4451"/>
                      <a:pt x="19250" y="4484"/>
                    </a:cubicBezTo>
                    <a:lnTo>
                      <a:pt x="14113" y="4776"/>
                    </a:lnTo>
                    <a:lnTo>
                      <a:pt x="13074" y="4140"/>
                    </a:lnTo>
                    <a:lnTo>
                      <a:pt x="12521" y="4445"/>
                    </a:lnTo>
                    <a:cubicBezTo>
                      <a:pt x="12361" y="4505"/>
                      <a:pt x="12192" y="4553"/>
                      <a:pt x="12017" y="4588"/>
                    </a:cubicBezTo>
                    <a:cubicBezTo>
                      <a:pt x="11788" y="4635"/>
                      <a:pt x="11551" y="4659"/>
                      <a:pt x="11312" y="4660"/>
                    </a:cubicBezTo>
                    <a:lnTo>
                      <a:pt x="10129" y="4744"/>
                    </a:lnTo>
                    <a:lnTo>
                      <a:pt x="11322" y="4611"/>
                    </a:lnTo>
                    <a:cubicBezTo>
                      <a:pt x="11528" y="4586"/>
                      <a:pt x="11730" y="4549"/>
                      <a:pt x="11926" y="4499"/>
                    </a:cubicBezTo>
                    <a:cubicBezTo>
                      <a:pt x="12100" y="4454"/>
                      <a:pt x="12268" y="4399"/>
                      <a:pt x="12429" y="4335"/>
                    </a:cubicBezTo>
                    <a:lnTo>
                      <a:pt x="16883" y="2016"/>
                    </a:lnTo>
                    <a:cubicBezTo>
                      <a:pt x="17624" y="1648"/>
                      <a:pt x="17778" y="933"/>
                      <a:pt x="17225" y="433"/>
                    </a:cubicBezTo>
                    <a:cubicBezTo>
                      <a:pt x="16734" y="-11"/>
                      <a:pt x="15837" y="-131"/>
                      <a:pt x="15139" y="153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295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6" name="išľiḑè"/>
              <p:cNvSpPr/>
              <p:nvPr/>
            </p:nvSpPr>
            <p:spPr>
              <a:xfrm>
                <a:off x="4348796" y="2690054"/>
                <a:ext cx="1197400" cy="11463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54" h="21119" extrusionOk="0">
                    <a:moveTo>
                      <a:pt x="160" y="104"/>
                    </a:moveTo>
                    <a:lnTo>
                      <a:pt x="1" y="4052"/>
                    </a:lnTo>
                    <a:cubicBezTo>
                      <a:pt x="-7" y="4404"/>
                      <a:pt x="39" y="4740"/>
                      <a:pt x="129" y="5058"/>
                    </a:cubicBezTo>
                    <a:cubicBezTo>
                      <a:pt x="208" y="5333"/>
                      <a:pt x="325" y="5616"/>
                      <a:pt x="569" y="5794"/>
                    </a:cubicBezTo>
                    <a:cubicBezTo>
                      <a:pt x="1209" y="6259"/>
                      <a:pt x="1949" y="5684"/>
                      <a:pt x="2629" y="5313"/>
                    </a:cubicBezTo>
                    <a:cubicBezTo>
                      <a:pt x="2861" y="5186"/>
                      <a:pt x="3107" y="5086"/>
                      <a:pt x="3362" y="5016"/>
                    </a:cubicBezTo>
                    <a:cubicBezTo>
                      <a:pt x="5496" y="4484"/>
                      <a:pt x="7636" y="5868"/>
                      <a:pt x="8093" y="8076"/>
                    </a:cubicBezTo>
                    <a:cubicBezTo>
                      <a:pt x="8528" y="10173"/>
                      <a:pt x="7265" y="12246"/>
                      <a:pt x="5240" y="12761"/>
                    </a:cubicBezTo>
                    <a:cubicBezTo>
                      <a:pt x="4654" y="12914"/>
                      <a:pt x="4042" y="12925"/>
                      <a:pt x="3451" y="12793"/>
                    </a:cubicBezTo>
                    <a:cubicBezTo>
                      <a:pt x="3032" y="12700"/>
                      <a:pt x="2632" y="12536"/>
                      <a:pt x="2265" y="12308"/>
                    </a:cubicBezTo>
                    <a:cubicBezTo>
                      <a:pt x="1811" y="11919"/>
                      <a:pt x="1163" y="11880"/>
                      <a:pt x="667" y="12211"/>
                    </a:cubicBezTo>
                    <a:cubicBezTo>
                      <a:pt x="240" y="12497"/>
                      <a:pt x="10" y="13009"/>
                      <a:pt x="75" y="13529"/>
                    </a:cubicBezTo>
                    <a:cubicBezTo>
                      <a:pt x="95" y="14568"/>
                      <a:pt x="216" y="15603"/>
                      <a:pt x="436" y="16617"/>
                    </a:cubicBezTo>
                    <a:cubicBezTo>
                      <a:pt x="679" y="17735"/>
                      <a:pt x="1041" y="18822"/>
                      <a:pt x="1515" y="19858"/>
                    </a:cubicBezTo>
                    <a:lnTo>
                      <a:pt x="8609" y="21077"/>
                    </a:lnTo>
                    <a:cubicBezTo>
                      <a:pt x="8838" y="21129"/>
                      <a:pt x="9067" y="21131"/>
                      <a:pt x="9285" y="21090"/>
                    </a:cubicBezTo>
                    <a:cubicBezTo>
                      <a:pt x="9367" y="21074"/>
                      <a:pt x="9447" y="21053"/>
                      <a:pt x="9526" y="21024"/>
                    </a:cubicBezTo>
                    <a:cubicBezTo>
                      <a:pt x="9604" y="20995"/>
                      <a:pt x="9679" y="20958"/>
                      <a:pt x="9749" y="20913"/>
                    </a:cubicBezTo>
                    <a:cubicBezTo>
                      <a:pt x="9942" y="20788"/>
                      <a:pt x="10091" y="20596"/>
                      <a:pt x="10180" y="20365"/>
                    </a:cubicBezTo>
                    <a:cubicBezTo>
                      <a:pt x="10469" y="19621"/>
                      <a:pt x="10057" y="18873"/>
                      <a:pt x="9804" y="18157"/>
                    </a:cubicBezTo>
                    <a:cubicBezTo>
                      <a:pt x="9643" y="17702"/>
                      <a:pt x="9540" y="17226"/>
                      <a:pt x="9500" y="16737"/>
                    </a:cubicBezTo>
                    <a:cubicBezTo>
                      <a:pt x="9365" y="15414"/>
                      <a:pt x="9896" y="14111"/>
                      <a:pt x="10910" y="13283"/>
                    </a:cubicBezTo>
                    <a:cubicBezTo>
                      <a:pt x="11674" y="12658"/>
                      <a:pt x="12647" y="12367"/>
                      <a:pt x="13619" y="12473"/>
                    </a:cubicBezTo>
                    <a:cubicBezTo>
                      <a:pt x="14755" y="12578"/>
                      <a:pt x="15790" y="13189"/>
                      <a:pt x="16452" y="14144"/>
                    </a:cubicBezTo>
                    <a:cubicBezTo>
                      <a:pt x="17056" y="15017"/>
                      <a:pt x="17295" y="16103"/>
                      <a:pt x="17115" y="17158"/>
                    </a:cubicBezTo>
                    <a:cubicBezTo>
                      <a:pt x="17055" y="17619"/>
                      <a:pt x="16918" y="18062"/>
                      <a:pt x="16713" y="18470"/>
                    </a:cubicBezTo>
                    <a:cubicBezTo>
                      <a:pt x="16450" y="18993"/>
                      <a:pt x="16064" y="19547"/>
                      <a:pt x="16298" y="20112"/>
                    </a:cubicBezTo>
                    <a:cubicBezTo>
                      <a:pt x="16435" y="20441"/>
                      <a:pt x="16733" y="20628"/>
                      <a:pt x="17036" y="20741"/>
                    </a:cubicBezTo>
                    <a:cubicBezTo>
                      <a:pt x="17304" y="20841"/>
                      <a:pt x="17594" y="20892"/>
                      <a:pt x="17897" y="20880"/>
                    </a:cubicBezTo>
                    <a:lnTo>
                      <a:pt x="21448" y="20388"/>
                    </a:lnTo>
                    <a:cubicBezTo>
                      <a:pt x="21593" y="14575"/>
                      <a:pt x="19256" y="8988"/>
                      <a:pt x="15052" y="5098"/>
                    </a:cubicBezTo>
                    <a:cubicBezTo>
                      <a:pt x="10997" y="1345"/>
                      <a:pt x="5588" y="-469"/>
                      <a:pt x="160" y="104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295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7" name="îś1îḑé"/>
              <p:cNvSpPr/>
              <p:nvPr/>
            </p:nvSpPr>
            <p:spPr>
              <a:xfrm>
                <a:off x="3367949" y="3863414"/>
                <a:ext cx="1445026" cy="11210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7" h="21571" extrusionOk="0">
                    <a:moveTo>
                      <a:pt x="0" y="314"/>
                    </a:moveTo>
                    <a:lnTo>
                      <a:pt x="4873" y="107"/>
                    </a:lnTo>
                    <a:cubicBezTo>
                      <a:pt x="5177" y="49"/>
                      <a:pt x="5475" y="84"/>
                      <a:pt x="5750" y="194"/>
                    </a:cubicBezTo>
                    <a:cubicBezTo>
                      <a:pt x="5978" y="285"/>
                      <a:pt x="6205" y="432"/>
                      <a:pt x="6345" y="709"/>
                    </a:cubicBezTo>
                    <a:cubicBezTo>
                      <a:pt x="6658" y="1329"/>
                      <a:pt x="6350" y="2057"/>
                      <a:pt x="6129" y="2710"/>
                    </a:cubicBezTo>
                    <a:cubicBezTo>
                      <a:pt x="6003" y="3083"/>
                      <a:pt x="5906" y="3473"/>
                      <a:pt x="5842" y="3879"/>
                    </a:cubicBezTo>
                    <a:cubicBezTo>
                      <a:pt x="5657" y="4975"/>
                      <a:pt x="5829" y="6120"/>
                      <a:pt x="6317" y="7049"/>
                    </a:cubicBezTo>
                    <a:cubicBezTo>
                      <a:pt x="6942" y="8238"/>
                      <a:pt x="7998" y="8928"/>
                      <a:pt x="9111" y="8873"/>
                    </a:cubicBezTo>
                    <a:cubicBezTo>
                      <a:pt x="9937" y="8859"/>
                      <a:pt x="10726" y="8423"/>
                      <a:pt x="11304" y="7660"/>
                    </a:cubicBezTo>
                    <a:cubicBezTo>
                      <a:pt x="11883" y="6896"/>
                      <a:pt x="12204" y="5865"/>
                      <a:pt x="12195" y="4796"/>
                    </a:cubicBezTo>
                    <a:cubicBezTo>
                      <a:pt x="12209" y="4355"/>
                      <a:pt x="12172" y="3913"/>
                      <a:pt x="12085" y="3486"/>
                    </a:cubicBezTo>
                    <a:cubicBezTo>
                      <a:pt x="12002" y="3084"/>
                      <a:pt x="11875" y="2699"/>
                      <a:pt x="11708" y="2342"/>
                    </a:cubicBezTo>
                    <a:cubicBezTo>
                      <a:pt x="11563" y="2084"/>
                      <a:pt x="11478" y="1788"/>
                      <a:pt x="11453" y="1486"/>
                    </a:cubicBezTo>
                    <a:cubicBezTo>
                      <a:pt x="11428" y="1189"/>
                      <a:pt x="11461" y="876"/>
                      <a:pt x="11590" y="606"/>
                    </a:cubicBezTo>
                    <a:cubicBezTo>
                      <a:pt x="11712" y="350"/>
                      <a:pt x="11902" y="175"/>
                      <a:pt x="12110" y="81"/>
                    </a:cubicBezTo>
                    <a:cubicBezTo>
                      <a:pt x="12322" y="-14"/>
                      <a:pt x="12557" y="-29"/>
                      <a:pt x="12785" y="54"/>
                    </a:cubicBezTo>
                    <a:lnTo>
                      <a:pt x="15202" y="732"/>
                    </a:lnTo>
                    <a:lnTo>
                      <a:pt x="14626" y="4996"/>
                    </a:lnTo>
                    <a:cubicBezTo>
                      <a:pt x="14456" y="5780"/>
                      <a:pt x="14650" y="6621"/>
                      <a:pt x="15126" y="7156"/>
                    </a:cubicBezTo>
                    <a:cubicBezTo>
                      <a:pt x="15656" y="7752"/>
                      <a:pt x="16420" y="7850"/>
                      <a:pt x="17031" y="7401"/>
                    </a:cubicBezTo>
                    <a:cubicBezTo>
                      <a:pt x="17428" y="7050"/>
                      <a:pt x="17871" y="6812"/>
                      <a:pt x="18332" y="6694"/>
                    </a:cubicBezTo>
                    <a:cubicBezTo>
                      <a:pt x="18760" y="6585"/>
                      <a:pt x="19207" y="6579"/>
                      <a:pt x="19641" y="6729"/>
                    </a:cubicBezTo>
                    <a:cubicBezTo>
                      <a:pt x="20809" y="7132"/>
                      <a:pt x="21600" y="8534"/>
                      <a:pt x="21539" y="10093"/>
                    </a:cubicBezTo>
                    <a:cubicBezTo>
                      <a:pt x="21597" y="11021"/>
                      <a:pt x="21348" y="11937"/>
                      <a:pt x="20851" y="12614"/>
                    </a:cubicBezTo>
                    <a:cubicBezTo>
                      <a:pt x="20191" y="13515"/>
                      <a:pt x="19198" y="13871"/>
                      <a:pt x="18271" y="13539"/>
                    </a:cubicBezTo>
                    <a:cubicBezTo>
                      <a:pt x="18003" y="13375"/>
                      <a:pt x="17745" y="13204"/>
                      <a:pt x="17495" y="13027"/>
                    </a:cubicBezTo>
                    <a:cubicBezTo>
                      <a:pt x="17264" y="12862"/>
                      <a:pt x="17035" y="12690"/>
                      <a:pt x="16785" y="12597"/>
                    </a:cubicBezTo>
                    <a:cubicBezTo>
                      <a:pt x="16368" y="12443"/>
                      <a:pt x="15905" y="12508"/>
                      <a:pt x="15521" y="12836"/>
                    </a:cubicBezTo>
                    <a:cubicBezTo>
                      <a:pt x="15219" y="13093"/>
                      <a:pt x="15015" y="13476"/>
                      <a:pt x="14886" y="13887"/>
                    </a:cubicBezTo>
                    <a:cubicBezTo>
                      <a:pt x="14743" y="14344"/>
                      <a:pt x="14689" y="14850"/>
                      <a:pt x="14743" y="15362"/>
                    </a:cubicBezTo>
                    <a:lnTo>
                      <a:pt x="15381" y="21571"/>
                    </a:lnTo>
                    <a:lnTo>
                      <a:pt x="7502" y="21086"/>
                    </a:lnTo>
                    <a:cubicBezTo>
                      <a:pt x="7111" y="20411"/>
                      <a:pt x="6769" y="19690"/>
                      <a:pt x="6481" y="18934"/>
                    </a:cubicBezTo>
                    <a:cubicBezTo>
                      <a:pt x="6130" y="18010"/>
                      <a:pt x="5862" y="17039"/>
                      <a:pt x="5681" y="16038"/>
                    </a:cubicBezTo>
                    <a:cubicBezTo>
                      <a:pt x="5501" y="15157"/>
                      <a:pt x="5192" y="14328"/>
                      <a:pt x="4772" y="13596"/>
                    </a:cubicBezTo>
                    <a:cubicBezTo>
                      <a:pt x="4534" y="13180"/>
                      <a:pt x="4261" y="12799"/>
                      <a:pt x="3990" y="12418"/>
                    </a:cubicBezTo>
                    <a:cubicBezTo>
                      <a:pt x="3744" y="12074"/>
                      <a:pt x="3500" y="11728"/>
                      <a:pt x="3256" y="11381"/>
                    </a:cubicBezTo>
                    <a:cubicBezTo>
                      <a:pt x="2270" y="9728"/>
                      <a:pt x="1486" y="7891"/>
                      <a:pt x="930" y="5932"/>
                    </a:cubicBezTo>
                    <a:cubicBezTo>
                      <a:pt x="417" y="4125"/>
                      <a:pt x="104" y="2234"/>
                      <a:pt x="0" y="314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295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8" name="îṥḻîḋè"/>
              <p:cNvSpPr/>
              <p:nvPr/>
            </p:nvSpPr>
            <p:spPr>
              <a:xfrm>
                <a:off x="4375225" y="3407197"/>
                <a:ext cx="1166487" cy="15547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9" h="21444" extrusionOk="0">
                    <a:moveTo>
                      <a:pt x="1113" y="5524"/>
                    </a:moveTo>
                    <a:lnTo>
                      <a:pt x="50" y="9863"/>
                    </a:lnTo>
                    <a:cubicBezTo>
                      <a:pt x="-31" y="10120"/>
                      <a:pt x="-12" y="10380"/>
                      <a:pt x="91" y="10618"/>
                    </a:cubicBezTo>
                    <a:cubicBezTo>
                      <a:pt x="181" y="10828"/>
                      <a:pt x="339" y="11028"/>
                      <a:pt x="597" y="11160"/>
                    </a:cubicBezTo>
                    <a:cubicBezTo>
                      <a:pt x="871" y="11300"/>
                      <a:pt x="1200" y="11335"/>
                      <a:pt x="1514" y="11318"/>
                    </a:cubicBezTo>
                    <a:cubicBezTo>
                      <a:pt x="1872" y="11299"/>
                      <a:pt x="2227" y="11212"/>
                      <a:pt x="2541" y="11055"/>
                    </a:cubicBezTo>
                    <a:cubicBezTo>
                      <a:pt x="3686" y="10503"/>
                      <a:pt x="5126" y="10420"/>
                      <a:pt x="6371" y="10834"/>
                    </a:cubicBezTo>
                    <a:cubicBezTo>
                      <a:pt x="7680" y="11269"/>
                      <a:pt x="8582" y="12188"/>
                      <a:pt x="8744" y="13250"/>
                    </a:cubicBezTo>
                    <a:cubicBezTo>
                      <a:pt x="8916" y="14139"/>
                      <a:pt x="8522" y="15036"/>
                      <a:pt x="7680" y="15677"/>
                    </a:cubicBezTo>
                    <a:cubicBezTo>
                      <a:pt x="6641" y="16468"/>
                      <a:pt x="5093" y="16754"/>
                      <a:pt x="3679" y="16417"/>
                    </a:cubicBezTo>
                    <a:cubicBezTo>
                      <a:pt x="3315" y="16281"/>
                      <a:pt x="2953" y="16159"/>
                      <a:pt x="2587" y="16051"/>
                    </a:cubicBezTo>
                    <a:cubicBezTo>
                      <a:pt x="2030" y="15886"/>
                      <a:pt x="1394" y="15743"/>
                      <a:pt x="844" y="15975"/>
                    </a:cubicBezTo>
                    <a:cubicBezTo>
                      <a:pt x="546" y="16101"/>
                      <a:pt x="357" y="16313"/>
                      <a:pt x="245" y="16537"/>
                    </a:cubicBezTo>
                    <a:cubicBezTo>
                      <a:pt x="126" y="16776"/>
                      <a:pt x="90" y="17041"/>
                      <a:pt x="158" y="17308"/>
                    </a:cubicBezTo>
                    <a:lnTo>
                      <a:pt x="958" y="21444"/>
                    </a:lnTo>
                    <a:lnTo>
                      <a:pt x="11789" y="21421"/>
                    </a:lnTo>
                    <a:cubicBezTo>
                      <a:pt x="12290" y="21042"/>
                      <a:pt x="12711" y="20608"/>
                      <a:pt x="13035" y="20134"/>
                    </a:cubicBezTo>
                    <a:cubicBezTo>
                      <a:pt x="13378" y="19631"/>
                      <a:pt x="13609" y="19089"/>
                      <a:pt x="13717" y="18531"/>
                    </a:cubicBezTo>
                    <a:cubicBezTo>
                      <a:pt x="13955" y="17950"/>
                      <a:pt x="14289" y="17393"/>
                      <a:pt x="14713" y="16875"/>
                    </a:cubicBezTo>
                    <a:cubicBezTo>
                      <a:pt x="15148" y="16342"/>
                      <a:pt x="15674" y="15854"/>
                      <a:pt x="16276" y="15422"/>
                    </a:cubicBezTo>
                    <a:cubicBezTo>
                      <a:pt x="17987" y="14068"/>
                      <a:pt x="19334" y="12481"/>
                      <a:pt x="20243" y="10747"/>
                    </a:cubicBezTo>
                    <a:cubicBezTo>
                      <a:pt x="21043" y="9221"/>
                      <a:pt x="21492" y="7605"/>
                      <a:pt x="21569" y="5967"/>
                    </a:cubicBezTo>
                    <a:lnTo>
                      <a:pt x="18132" y="6285"/>
                    </a:lnTo>
                    <a:cubicBezTo>
                      <a:pt x="17862" y="6304"/>
                      <a:pt x="17593" y="6301"/>
                      <a:pt x="17330" y="6276"/>
                    </a:cubicBezTo>
                    <a:cubicBezTo>
                      <a:pt x="16700" y="6215"/>
                      <a:pt x="16071" y="6026"/>
                      <a:pt x="15700" y="5619"/>
                    </a:cubicBezTo>
                    <a:cubicBezTo>
                      <a:pt x="15375" y="5263"/>
                      <a:pt x="15332" y="4804"/>
                      <a:pt x="15590" y="4419"/>
                    </a:cubicBezTo>
                    <a:cubicBezTo>
                      <a:pt x="17038" y="3297"/>
                      <a:pt x="16870" y="1489"/>
                      <a:pt x="15230" y="526"/>
                    </a:cubicBezTo>
                    <a:cubicBezTo>
                      <a:pt x="14280" y="-32"/>
                      <a:pt x="12998" y="-156"/>
                      <a:pt x="11889" y="202"/>
                    </a:cubicBezTo>
                    <a:cubicBezTo>
                      <a:pt x="11204" y="429"/>
                      <a:pt x="10647" y="828"/>
                      <a:pt x="10317" y="1330"/>
                    </a:cubicBezTo>
                    <a:cubicBezTo>
                      <a:pt x="9996" y="1818"/>
                      <a:pt x="9907" y="2356"/>
                      <a:pt x="9979" y="2877"/>
                    </a:cubicBezTo>
                    <a:cubicBezTo>
                      <a:pt x="10052" y="3399"/>
                      <a:pt x="10288" y="3911"/>
                      <a:pt x="10686" y="4368"/>
                    </a:cubicBezTo>
                    <a:cubicBezTo>
                      <a:pt x="10959" y="4864"/>
                      <a:pt x="10859" y="5430"/>
                      <a:pt x="10422" y="5855"/>
                    </a:cubicBezTo>
                    <a:cubicBezTo>
                      <a:pt x="9948" y="6318"/>
                      <a:pt x="9161" y="6537"/>
                      <a:pt x="8396" y="6420"/>
                    </a:cubicBezTo>
                    <a:lnTo>
                      <a:pt x="1113" y="5524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295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39" name="iṥ1îḍé"/>
              <p:cNvSpPr/>
              <p:nvPr/>
            </p:nvSpPr>
            <p:spPr>
              <a:xfrm>
                <a:off x="4228051" y="5991500"/>
                <a:ext cx="407295" cy="1167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98" extrusionOk="0">
                    <a:moveTo>
                      <a:pt x="0" y="102"/>
                    </a:moveTo>
                    <a:lnTo>
                      <a:pt x="2875" y="16209"/>
                    </a:lnTo>
                    <a:cubicBezTo>
                      <a:pt x="5436" y="19804"/>
                      <a:pt x="8177" y="21600"/>
                      <a:pt x="10940" y="21494"/>
                    </a:cubicBezTo>
                    <a:cubicBezTo>
                      <a:pt x="13546" y="21393"/>
                      <a:pt x="16123" y="19601"/>
                      <a:pt x="18539" y="16209"/>
                    </a:cubicBezTo>
                    <a:lnTo>
                      <a:pt x="21600" y="0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defTabSz="455295"/>
                <a:endParaRPr>
                  <a:solidFill>
                    <a:srgbClr val="070707"/>
                  </a:solidFill>
                </a:endParaRPr>
              </a:p>
            </p:txBody>
          </p:sp>
          <p:sp>
            <p:nvSpPr>
              <p:cNvPr id="40" name="ïṡľïḓé"/>
              <p:cNvSpPr/>
              <p:nvPr/>
            </p:nvSpPr>
            <p:spPr>
              <a:xfrm>
                <a:off x="3855467" y="4940379"/>
                <a:ext cx="591994" cy="2492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4909" y="21584"/>
                    </a:lnTo>
                    <a:cubicBezTo>
                      <a:pt x="3985" y="20289"/>
                      <a:pt x="3089" y="18888"/>
                      <a:pt x="2222" y="17386"/>
                    </a:cubicBezTo>
                    <a:cubicBezTo>
                      <a:pt x="1456" y="16058"/>
                      <a:pt x="715" y="14653"/>
                      <a:pt x="0" y="13173"/>
                    </a:cubicBez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295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41" name="ïsļïḋé"/>
              <p:cNvSpPr/>
              <p:nvPr/>
            </p:nvSpPr>
            <p:spPr>
              <a:xfrm>
                <a:off x="4438857" y="4940379"/>
                <a:ext cx="589498" cy="2492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490" y="0"/>
                    </a:moveTo>
                    <a:lnTo>
                      <a:pt x="0" y="0"/>
                    </a:lnTo>
                    <a:lnTo>
                      <a:pt x="0" y="21600"/>
                    </a:lnTo>
                    <a:lnTo>
                      <a:pt x="16691" y="21584"/>
                    </a:lnTo>
                    <a:cubicBezTo>
                      <a:pt x="17615" y="20289"/>
                      <a:pt x="18511" y="18888"/>
                      <a:pt x="19378" y="17386"/>
                    </a:cubicBezTo>
                    <a:cubicBezTo>
                      <a:pt x="20144" y="16058"/>
                      <a:pt x="20885" y="14653"/>
                      <a:pt x="21600" y="13173"/>
                    </a:cubicBezTo>
                    <a:lnTo>
                      <a:pt x="2149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295">
                  <a:defRPr sz="1800">
                    <a:solidFill>
                      <a:srgbClr val="070707"/>
                    </a:solidFill>
                  </a:defRPr>
                </a:pPr>
                <a:endParaRPr/>
              </a:p>
            </p:txBody>
          </p:sp>
          <p:sp>
            <p:nvSpPr>
              <p:cNvPr id="42" name="işḷiďé"/>
              <p:cNvSpPr/>
              <p:nvPr/>
            </p:nvSpPr>
            <p:spPr>
              <a:xfrm>
                <a:off x="3854333" y="4937877"/>
                <a:ext cx="1172956" cy="72311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lvl="0" algn="l" defTabSz="455295">
                  <a:defRPr sz="2400"/>
                </a:pPr>
                <a:endParaRPr sz="1800"/>
              </a:p>
            </p:txBody>
          </p:sp>
          <p:sp>
            <p:nvSpPr>
              <p:cNvPr id="43" name="isḻidé"/>
              <p:cNvSpPr/>
              <p:nvPr/>
            </p:nvSpPr>
            <p:spPr>
              <a:xfrm rot="21245215">
                <a:off x="4069053" y="5371263"/>
                <a:ext cx="719279" cy="72310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/>
                </a:pPr>
                <a:endParaRPr sz="1800"/>
              </a:p>
            </p:txBody>
          </p:sp>
          <p:sp>
            <p:nvSpPr>
              <p:cNvPr id="44" name="ïṡļïdê"/>
              <p:cNvSpPr/>
              <p:nvPr/>
            </p:nvSpPr>
            <p:spPr>
              <a:xfrm rot="21245215">
                <a:off x="4069053" y="5493885"/>
                <a:ext cx="719279" cy="72310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/>
                </a:pPr>
                <a:endParaRPr sz="1800"/>
              </a:p>
            </p:txBody>
          </p:sp>
          <p:sp>
            <p:nvSpPr>
              <p:cNvPr id="45" name="iśľîḍè"/>
              <p:cNvSpPr/>
              <p:nvPr/>
            </p:nvSpPr>
            <p:spPr>
              <a:xfrm rot="21245215">
                <a:off x="4069053" y="5616505"/>
                <a:ext cx="719279" cy="72311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/>
                </a:pPr>
                <a:endParaRPr sz="1800"/>
              </a:p>
            </p:txBody>
          </p:sp>
          <p:sp>
            <p:nvSpPr>
              <p:cNvPr id="46" name="ïṧľíḑè"/>
              <p:cNvSpPr/>
              <p:nvPr/>
            </p:nvSpPr>
            <p:spPr>
              <a:xfrm rot="21245215">
                <a:off x="4069053" y="5739127"/>
                <a:ext cx="719279" cy="72310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 defTabSz="825500">
                  <a:defRPr sz="3200"/>
                </a:pPr>
                <a:endParaRPr sz="1800"/>
              </a:p>
            </p:txBody>
          </p:sp>
        </p:grpSp>
        <p:grpSp>
          <p:nvGrpSpPr>
            <p:cNvPr id="7" name="îŝliḓe"/>
            <p:cNvGrpSpPr/>
            <p:nvPr/>
          </p:nvGrpSpPr>
          <p:grpSpPr>
            <a:xfrm>
              <a:off x="687280" y="1130300"/>
              <a:ext cx="3791329" cy="1998194"/>
              <a:chOff x="687278" y="2398652"/>
              <a:chExt cx="3524773" cy="1998194"/>
            </a:xfrm>
          </p:grpSpPr>
          <p:sp>
            <p:nvSpPr>
              <p:cNvPr id="29" name="ïṣľíḍè"/>
              <p:cNvSpPr/>
              <p:nvPr/>
            </p:nvSpPr>
            <p:spPr>
              <a:xfrm>
                <a:off x="687278" y="2840457"/>
                <a:ext cx="3524773" cy="155638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30" name="îşḷíḍè"/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cxnSp>
          <p:nvCxnSpPr>
            <p:cNvPr id="8" name="直接连接符 7"/>
            <p:cNvCxnSpPr/>
            <p:nvPr/>
          </p:nvCxnSpPr>
          <p:spPr>
            <a:xfrm flipH="1">
              <a:off x="687280" y="2979000"/>
              <a:ext cx="347372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îṡľiḋê"/>
            <p:cNvGrpSpPr/>
            <p:nvPr/>
          </p:nvGrpSpPr>
          <p:grpSpPr>
            <a:xfrm>
              <a:off x="7727643" y="1130300"/>
              <a:ext cx="3791257" cy="1307583"/>
              <a:chOff x="7727643" y="1274400"/>
              <a:chExt cx="3791257" cy="1307583"/>
            </a:xfrm>
          </p:grpSpPr>
          <p:sp>
            <p:nvSpPr>
              <p:cNvPr id="24" name="îṧlïďè"/>
              <p:cNvSpPr/>
              <p:nvPr/>
            </p:nvSpPr>
            <p:spPr bwMode="auto">
              <a:xfrm>
                <a:off x="8444827" y="1665958"/>
                <a:ext cx="3074073" cy="916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5" name="isḻïḓê"/>
              <p:cNvSpPr txBox="1"/>
              <p:nvPr/>
            </p:nvSpPr>
            <p:spPr bwMode="auto">
              <a:xfrm>
                <a:off x="8444827" y="1274400"/>
                <a:ext cx="3074073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01.Text here</a:t>
                </a:r>
              </a:p>
            </p:txBody>
          </p:sp>
          <p:grpSp>
            <p:nvGrpSpPr>
              <p:cNvPr id="26" name="iśļíḍè"/>
              <p:cNvGrpSpPr/>
              <p:nvPr/>
            </p:nvGrpSpPr>
            <p:grpSpPr>
              <a:xfrm>
                <a:off x="7727643" y="1418547"/>
                <a:ext cx="549582" cy="550695"/>
                <a:chOff x="8360818" y="1492335"/>
                <a:chExt cx="907008" cy="908846"/>
              </a:xfrm>
            </p:grpSpPr>
            <p:sp>
              <p:nvSpPr>
                <p:cNvPr id="27" name="iṥļîḋe"/>
                <p:cNvSpPr/>
                <p:nvPr/>
              </p:nvSpPr>
              <p:spPr bwMode="auto">
                <a:xfrm>
                  <a:off x="8360818" y="1492335"/>
                  <a:ext cx="907008" cy="908846"/>
                </a:xfrm>
                <a:prstGeom prst="ellipse">
                  <a:avLst/>
                </a:prstGeom>
                <a:solidFill>
                  <a:srgbClr val="14907E"/>
                </a:solidFill>
                <a:ln w="57150">
                  <a:noFill/>
                  <a:round/>
                </a:ln>
              </p:spPr>
              <p:txBody>
                <a:bodyPr/>
                <a:lstStyle>
                  <a:lvl1pPr eaLnBrk="0" hangingPunct="0">
                    <a:spcBef>
                      <a:spcPct val="20000"/>
                    </a:spcBef>
                    <a:buChar char="•"/>
                    <a:defRPr sz="2000">
                      <a:solidFill>
                        <a:schemeClr val="accent1"/>
                      </a:solidFill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accent1"/>
                      </a:solidFill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zh-CN" altLang="en-US" sz="17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" name="iṧľîḋé"/>
                <p:cNvSpPr/>
                <p:nvPr/>
              </p:nvSpPr>
              <p:spPr bwMode="auto">
                <a:xfrm>
                  <a:off x="8579892" y="1713201"/>
                  <a:ext cx="468858" cy="467114"/>
                </a:xfrm>
                <a:custGeom>
                  <a:avLst/>
                  <a:gdLst>
                    <a:gd name="connsiteX0" fmla="*/ 0 w 607639"/>
                    <a:gd name="connsiteY0" fmla="*/ 547235 h 605381"/>
                    <a:gd name="connsiteX1" fmla="*/ 23853 w 607639"/>
                    <a:gd name="connsiteY1" fmla="*/ 547235 h 605381"/>
                    <a:gd name="connsiteX2" fmla="*/ 36136 w 607639"/>
                    <a:gd name="connsiteY2" fmla="*/ 547235 h 605381"/>
                    <a:gd name="connsiteX3" fmla="*/ 190916 w 607639"/>
                    <a:gd name="connsiteY3" fmla="*/ 547235 h 605381"/>
                    <a:gd name="connsiteX4" fmla="*/ 212990 w 607639"/>
                    <a:gd name="connsiteY4" fmla="*/ 547235 h 605381"/>
                    <a:gd name="connsiteX5" fmla="*/ 394560 w 607639"/>
                    <a:gd name="connsiteY5" fmla="*/ 547235 h 605381"/>
                    <a:gd name="connsiteX6" fmla="*/ 416634 w 607639"/>
                    <a:gd name="connsiteY6" fmla="*/ 547235 h 605381"/>
                    <a:gd name="connsiteX7" fmla="*/ 571503 w 607639"/>
                    <a:gd name="connsiteY7" fmla="*/ 547235 h 605381"/>
                    <a:gd name="connsiteX8" fmla="*/ 583786 w 607639"/>
                    <a:gd name="connsiteY8" fmla="*/ 547235 h 605381"/>
                    <a:gd name="connsiteX9" fmla="*/ 607639 w 607639"/>
                    <a:gd name="connsiteY9" fmla="*/ 547235 h 605381"/>
                    <a:gd name="connsiteX10" fmla="*/ 607639 w 607639"/>
                    <a:gd name="connsiteY10" fmla="*/ 605381 h 605381"/>
                    <a:gd name="connsiteX11" fmla="*/ 0 w 607639"/>
                    <a:gd name="connsiteY11" fmla="*/ 605381 h 605381"/>
                    <a:gd name="connsiteX12" fmla="*/ 321849 w 607639"/>
                    <a:gd name="connsiteY12" fmla="*/ 269278 h 605381"/>
                    <a:gd name="connsiteX13" fmla="*/ 394531 w 607639"/>
                    <a:gd name="connsiteY13" fmla="*/ 269278 h 605381"/>
                    <a:gd name="connsiteX14" fmla="*/ 394531 w 607639"/>
                    <a:gd name="connsiteY14" fmla="*/ 511247 h 605381"/>
                    <a:gd name="connsiteX15" fmla="*/ 358501 w 607639"/>
                    <a:gd name="connsiteY15" fmla="*/ 511247 h 605381"/>
                    <a:gd name="connsiteX16" fmla="*/ 321849 w 607639"/>
                    <a:gd name="connsiteY16" fmla="*/ 511247 h 605381"/>
                    <a:gd name="connsiteX17" fmla="*/ 212966 w 607639"/>
                    <a:gd name="connsiteY17" fmla="*/ 269278 h 605381"/>
                    <a:gd name="connsiteX18" fmla="*/ 285790 w 607639"/>
                    <a:gd name="connsiteY18" fmla="*/ 269278 h 605381"/>
                    <a:gd name="connsiteX19" fmla="*/ 285790 w 607639"/>
                    <a:gd name="connsiteY19" fmla="*/ 511247 h 605381"/>
                    <a:gd name="connsiteX20" fmla="*/ 249111 w 607639"/>
                    <a:gd name="connsiteY20" fmla="*/ 511247 h 605381"/>
                    <a:gd name="connsiteX21" fmla="*/ 212966 w 607639"/>
                    <a:gd name="connsiteY21" fmla="*/ 511247 h 605381"/>
                    <a:gd name="connsiteX22" fmla="*/ 446972 w 607639"/>
                    <a:gd name="connsiteY22" fmla="*/ 242181 h 605381"/>
                    <a:gd name="connsiteX23" fmla="*/ 553523 w 607639"/>
                    <a:gd name="connsiteY23" fmla="*/ 242181 h 605381"/>
                    <a:gd name="connsiteX24" fmla="*/ 553523 w 607639"/>
                    <a:gd name="connsiteY24" fmla="*/ 453133 h 605381"/>
                    <a:gd name="connsiteX25" fmla="*/ 583788 w 607639"/>
                    <a:gd name="connsiteY25" fmla="*/ 453133 h 605381"/>
                    <a:gd name="connsiteX26" fmla="*/ 583788 w 607639"/>
                    <a:gd name="connsiteY26" fmla="*/ 511247 h 605381"/>
                    <a:gd name="connsiteX27" fmla="*/ 547648 w 607639"/>
                    <a:gd name="connsiteY27" fmla="*/ 511247 h 605381"/>
                    <a:gd name="connsiteX28" fmla="*/ 452758 w 607639"/>
                    <a:gd name="connsiteY28" fmla="*/ 511247 h 605381"/>
                    <a:gd name="connsiteX29" fmla="*/ 416618 w 607639"/>
                    <a:gd name="connsiteY29" fmla="*/ 511247 h 605381"/>
                    <a:gd name="connsiteX30" fmla="*/ 416618 w 607639"/>
                    <a:gd name="connsiteY30" fmla="*/ 453133 h 605381"/>
                    <a:gd name="connsiteX31" fmla="*/ 446972 w 607639"/>
                    <a:gd name="connsiteY31" fmla="*/ 453133 h 605381"/>
                    <a:gd name="connsiteX32" fmla="*/ 54106 w 607639"/>
                    <a:gd name="connsiteY32" fmla="*/ 242181 h 605381"/>
                    <a:gd name="connsiteX33" fmla="*/ 160624 w 607639"/>
                    <a:gd name="connsiteY33" fmla="*/ 242181 h 605381"/>
                    <a:gd name="connsiteX34" fmla="*/ 160624 w 607639"/>
                    <a:gd name="connsiteY34" fmla="*/ 453133 h 605381"/>
                    <a:gd name="connsiteX35" fmla="*/ 190879 w 607639"/>
                    <a:gd name="connsiteY35" fmla="*/ 453133 h 605381"/>
                    <a:gd name="connsiteX36" fmla="*/ 190879 w 607639"/>
                    <a:gd name="connsiteY36" fmla="*/ 511247 h 605381"/>
                    <a:gd name="connsiteX37" fmla="*/ 154839 w 607639"/>
                    <a:gd name="connsiteY37" fmla="*/ 511247 h 605381"/>
                    <a:gd name="connsiteX38" fmla="*/ 59891 w 607639"/>
                    <a:gd name="connsiteY38" fmla="*/ 511247 h 605381"/>
                    <a:gd name="connsiteX39" fmla="*/ 23851 w 607639"/>
                    <a:gd name="connsiteY39" fmla="*/ 511247 h 605381"/>
                    <a:gd name="connsiteX40" fmla="*/ 23851 w 607639"/>
                    <a:gd name="connsiteY40" fmla="*/ 453133 h 605381"/>
                    <a:gd name="connsiteX41" fmla="*/ 54106 w 607639"/>
                    <a:gd name="connsiteY41" fmla="*/ 453133 h 605381"/>
                    <a:gd name="connsiteX42" fmla="*/ 303820 w 607639"/>
                    <a:gd name="connsiteY42" fmla="*/ 98933 h 605381"/>
                    <a:gd name="connsiteX43" fmla="*/ 323120 w 607639"/>
                    <a:gd name="connsiteY43" fmla="*/ 118162 h 605381"/>
                    <a:gd name="connsiteX44" fmla="*/ 303820 w 607639"/>
                    <a:gd name="connsiteY44" fmla="*/ 137391 h 605381"/>
                    <a:gd name="connsiteX45" fmla="*/ 284520 w 607639"/>
                    <a:gd name="connsiteY45" fmla="*/ 118162 h 605381"/>
                    <a:gd name="connsiteX46" fmla="*/ 303820 w 607639"/>
                    <a:gd name="connsiteY46" fmla="*/ 98933 h 605381"/>
                    <a:gd name="connsiteX47" fmla="*/ 303749 w 607639"/>
                    <a:gd name="connsiteY47" fmla="*/ 62835 h 605381"/>
                    <a:gd name="connsiteX48" fmla="*/ 248388 w 607639"/>
                    <a:gd name="connsiteY48" fmla="*/ 118116 h 605381"/>
                    <a:gd name="connsiteX49" fmla="*/ 303749 w 607639"/>
                    <a:gd name="connsiteY49" fmla="*/ 173397 h 605381"/>
                    <a:gd name="connsiteX50" fmla="*/ 359111 w 607639"/>
                    <a:gd name="connsiteY50" fmla="*/ 118116 h 605381"/>
                    <a:gd name="connsiteX51" fmla="*/ 303749 w 607639"/>
                    <a:gd name="connsiteY51" fmla="*/ 62835 h 605381"/>
                    <a:gd name="connsiteX52" fmla="*/ 303749 w 607639"/>
                    <a:gd name="connsiteY52" fmla="*/ 0 h 605381"/>
                    <a:gd name="connsiteX53" fmla="*/ 586964 w 607639"/>
                    <a:gd name="connsiteY53" fmla="*/ 141490 h 605381"/>
                    <a:gd name="connsiteX54" fmla="*/ 586964 w 607639"/>
                    <a:gd name="connsiteY54" fmla="*/ 206192 h 605381"/>
                    <a:gd name="connsiteX55" fmla="*/ 20535 w 607639"/>
                    <a:gd name="connsiteY55" fmla="*/ 206192 h 605381"/>
                    <a:gd name="connsiteX56" fmla="*/ 20535 w 607639"/>
                    <a:gd name="connsiteY56" fmla="*/ 141490 h 605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607639" h="605381">
                      <a:moveTo>
                        <a:pt x="0" y="547235"/>
                      </a:moveTo>
                      <a:lnTo>
                        <a:pt x="23853" y="547235"/>
                      </a:lnTo>
                      <a:lnTo>
                        <a:pt x="36136" y="547235"/>
                      </a:lnTo>
                      <a:lnTo>
                        <a:pt x="190916" y="547235"/>
                      </a:lnTo>
                      <a:lnTo>
                        <a:pt x="212990" y="547235"/>
                      </a:lnTo>
                      <a:lnTo>
                        <a:pt x="394560" y="547235"/>
                      </a:lnTo>
                      <a:lnTo>
                        <a:pt x="416634" y="547235"/>
                      </a:lnTo>
                      <a:lnTo>
                        <a:pt x="571503" y="547235"/>
                      </a:lnTo>
                      <a:lnTo>
                        <a:pt x="583786" y="547235"/>
                      </a:lnTo>
                      <a:lnTo>
                        <a:pt x="607639" y="547235"/>
                      </a:lnTo>
                      <a:lnTo>
                        <a:pt x="607639" y="605381"/>
                      </a:lnTo>
                      <a:lnTo>
                        <a:pt x="0" y="605381"/>
                      </a:lnTo>
                      <a:close/>
                      <a:moveTo>
                        <a:pt x="321849" y="269278"/>
                      </a:moveTo>
                      <a:lnTo>
                        <a:pt x="394531" y="269278"/>
                      </a:lnTo>
                      <a:lnTo>
                        <a:pt x="394531" y="511247"/>
                      </a:lnTo>
                      <a:lnTo>
                        <a:pt x="358501" y="511247"/>
                      </a:lnTo>
                      <a:lnTo>
                        <a:pt x="321849" y="511247"/>
                      </a:lnTo>
                      <a:close/>
                      <a:moveTo>
                        <a:pt x="212966" y="269278"/>
                      </a:moveTo>
                      <a:lnTo>
                        <a:pt x="285790" y="269278"/>
                      </a:lnTo>
                      <a:lnTo>
                        <a:pt x="285790" y="511247"/>
                      </a:lnTo>
                      <a:lnTo>
                        <a:pt x="249111" y="511247"/>
                      </a:lnTo>
                      <a:lnTo>
                        <a:pt x="212966" y="511247"/>
                      </a:lnTo>
                      <a:close/>
                      <a:moveTo>
                        <a:pt x="446972" y="242181"/>
                      </a:moveTo>
                      <a:lnTo>
                        <a:pt x="553523" y="242181"/>
                      </a:lnTo>
                      <a:lnTo>
                        <a:pt x="553523" y="453133"/>
                      </a:lnTo>
                      <a:lnTo>
                        <a:pt x="583788" y="453133"/>
                      </a:lnTo>
                      <a:lnTo>
                        <a:pt x="583788" y="511247"/>
                      </a:lnTo>
                      <a:lnTo>
                        <a:pt x="547648" y="511247"/>
                      </a:lnTo>
                      <a:lnTo>
                        <a:pt x="452758" y="511247"/>
                      </a:lnTo>
                      <a:lnTo>
                        <a:pt x="416618" y="511247"/>
                      </a:lnTo>
                      <a:lnTo>
                        <a:pt x="416618" y="453133"/>
                      </a:lnTo>
                      <a:lnTo>
                        <a:pt x="446972" y="453133"/>
                      </a:lnTo>
                      <a:close/>
                      <a:moveTo>
                        <a:pt x="54106" y="242181"/>
                      </a:moveTo>
                      <a:lnTo>
                        <a:pt x="160624" y="242181"/>
                      </a:lnTo>
                      <a:lnTo>
                        <a:pt x="160624" y="453133"/>
                      </a:lnTo>
                      <a:lnTo>
                        <a:pt x="190879" y="453133"/>
                      </a:lnTo>
                      <a:lnTo>
                        <a:pt x="190879" y="511247"/>
                      </a:lnTo>
                      <a:lnTo>
                        <a:pt x="154839" y="511247"/>
                      </a:lnTo>
                      <a:lnTo>
                        <a:pt x="59891" y="511247"/>
                      </a:lnTo>
                      <a:lnTo>
                        <a:pt x="23851" y="511247"/>
                      </a:lnTo>
                      <a:lnTo>
                        <a:pt x="23851" y="453133"/>
                      </a:lnTo>
                      <a:lnTo>
                        <a:pt x="54106" y="453133"/>
                      </a:lnTo>
                      <a:close/>
                      <a:moveTo>
                        <a:pt x="303820" y="98933"/>
                      </a:moveTo>
                      <a:cubicBezTo>
                        <a:pt x="314479" y="98933"/>
                        <a:pt x="323120" y="107542"/>
                        <a:pt x="323120" y="118162"/>
                      </a:cubicBezTo>
                      <a:cubicBezTo>
                        <a:pt x="323120" y="128782"/>
                        <a:pt x="314479" y="137391"/>
                        <a:pt x="303820" y="137391"/>
                      </a:cubicBezTo>
                      <a:cubicBezTo>
                        <a:pt x="293161" y="137391"/>
                        <a:pt x="284520" y="128782"/>
                        <a:pt x="284520" y="118162"/>
                      </a:cubicBezTo>
                      <a:cubicBezTo>
                        <a:pt x="284520" y="107542"/>
                        <a:pt x="293161" y="98933"/>
                        <a:pt x="303820" y="98933"/>
                      </a:cubicBezTo>
                      <a:close/>
                      <a:moveTo>
                        <a:pt x="303749" y="62835"/>
                      </a:moveTo>
                      <a:cubicBezTo>
                        <a:pt x="273221" y="62835"/>
                        <a:pt x="248388" y="87631"/>
                        <a:pt x="248388" y="118116"/>
                      </a:cubicBezTo>
                      <a:cubicBezTo>
                        <a:pt x="248388" y="148600"/>
                        <a:pt x="273221" y="173397"/>
                        <a:pt x="303749" y="173397"/>
                      </a:cubicBezTo>
                      <a:cubicBezTo>
                        <a:pt x="334278" y="173397"/>
                        <a:pt x="359111" y="148600"/>
                        <a:pt x="359111" y="118116"/>
                      </a:cubicBezTo>
                      <a:cubicBezTo>
                        <a:pt x="359111" y="87631"/>
                        <a:pt x="334278" y="62835"/>
                        <a:pt x="303749" y="62835"/>
                      </a:cubicBezTo>
                      <a:close/>
                      <a:moveTo>
                        <a:pt x="303749" y="0"/>
                      </a:moveTo>
                      <a:lnTo>
                        <a:pt x="586964" y="141490"/>
                      </a:lnTo>
                      <a:lnTo>
                        <a:pt x="586964" y="206192"/>
                      </a:lnTo>
                      <a:lnTo>
                        <a:pt x="20535" y="206192"/>
                      </a:lnTo>
                      <a:lnTo>
                        <a:pt x="20535" y="14149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" name="îṣļîḍê"/>
            <p:cNvGrpSpPr/>
            <p:nvPr/>
          </p:nvGrpSpPr>
          <p:grpSpPr>
            <a:xfrm>
              <a:off x="7727643" y="2984759"/>
              <a:ext cx="3791257" cy="1307583"/>
              <a:chOff x="7727643" y="1274400"/>
              <a:chExt cx="3791257" cy="1307583"/>
            </a:xfrm>
          </p:grpSpPr>
          <p:sp>
            <p:nvSpPr>
              <p:cNvPr id="19" name="iṩḻíḋe"/>
              <p:cNvSpPr/>
              <p:nvPr/>
            </p:nvSpPr>
            <p:spPr bwMode="auto">
              <a:xfrm>
                <a:off x="8444827" y="1665958"/>
                <a:ext cx="3074073" cy="916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iṣḷidé"/>
              <p:cNvSpPr txBox="1"/>
              <p:nvPr/>
            </p:nvSpPr>
            <p:spPr bwMode="auto">
              <a:xfrm>
                <a:off x="8444827" y="1274400"/>
                <a:ext cx="3074073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02.Text here</a:t>
                </a:r>
              </a:p>
            </p:txBody>
          </p:sp>
          <p:grpSp>
            <p:nvGrpSpPr>
              <p:cNvPr id="21" name="íṣļíḑê"/>
              <p:cNvGrpSpPr/>
              <p:nvPr/>
            </p:nvGrpSpPr>
            <p:grpSpPr>
              <a:xfrm>
                <a:off x="7727643" y="1418547"/>
                <a:ext cx="549582" cy="550695"/>
                <a:chOff x="8360818" y="1492335"/>
                <a:chExt cx="907008" cy="908846"/>
              </a:xfrm>
            </p:grpSpPr>
            <p:sp>
              <p:nvSpPr>
                <p:cNvPr id="22" name="iSḷïḋè"/>
                <p:cNvSpPr/>
                <p:nvPr/>
              </p:nvSpPr>
              <p:spPr bwMode="auto">
                <a:xfrm>
                  <a:off x="8360818" y="1492335"/>
                  <a:ext cx="907008" cy="908846"/>
                </a:xfrm>
                <a:prstGeom prst="ellipse">
                  <a:avLst/>
                </a:prstGeom>
                <a:solidFill>
                  <a:srgbClr val="14907E"/>
                </a:solidFill>
                <a:ln w="57150">
                  <a:noFill/>
                  <a:round/>
                </a:ln>
              </p:spPr>
              <p:txBody>
                <a:bodyPr/>
                <a:lstStyle>
                  <a:lvl1pPr eaLnBrk="0" hangingPunct="0">
                    <a:spcBef>
                      <a:spcPct val="20000"/>
                    </a:spcBef>
                    <a:buChar char="•"/>
                    <a:defRPr sz="2000">
                      <a:solidFill>
                        <a:schemeClr val="accent1"/>
                      </a:solidFill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accent1"/>
                      </a:solidFill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  <a:buNone/>
                  </a:pPr>
                  <a:endParaRPr lang="zh-CN" altLang="en-US" sz="1700"/>
                </a:p>
              </p:txBody>
            </p:sp>
            <p:sp>
              <p:nvSpPr>
                <p:cNvPr id="23" name="í$ḷîdê"/>
                <p:cNvSpPr/>
                <p:nvPr/>
              </p:nvSpPr>
              <p:spPr bwMode="auto">
                <a:xfrm>
                  <a:off x="8579892" y="1713201"/>
                  <a:ext cx="468858" cy="467114"/>
                </a:xfrm>
                <a:custGeom>
                  <a:avLst/>
                  <a:gdLst>
                    <a:gd name="connsiteX0" fmla="*/ 0 w 607639"/>
                    <a:gd name="connsiteY0" fmla="*/ 547235 h 605381"/>
                    <a:gd name="connsiteX1" fmla="*/ 23853 w 607639"/>
                    <a:gd name="connsiteY1" fmla="*/ 547235 h 605381"/>
                    <a:gd name="connsiteX2" fmla="*/ 36136 w 607639"/>
                    <a:gd name="connsiteY2" fmla="*/ 547235 h 605381"/>
                    <a:gd name="connsiteX3" fmla="*/ 190916 w 607639"/>
                    <a:gd name="connsiteY3" fmla="*/ 547235 h 605381"/>
                    <a:gd name="connsiteX4" fmla="*/ 212990 w 607639"/>
                    <a:gd name="connsiteY4" fmla="*/ 547235 h 605381"/>
                    <a:gd name="connsiteX5" fmla="*/ 394560 w 607639"/>
                    <a:gd name="connsiteY5" fmla="*/ 547235 h 605381"/>
                    <a:gd name="connsiteX6" fmla="*/ 416634 w 607639"/>
                    <a:gd name="connsiteY6" fmla="*/ 547235 h 605381"/>
                    <a:gd name="connsiteX7" fmla="*/ 571503 w 607639"/>
                    <a:gd name="connsiteY7" fmla="*/ 547235 h 605381"/>
                    <a:gd name="connsiteX8" fmla="*/ 583786 w 607639"/>
                    <a:gd name="connsiteY8" fmla="*/ 547235 h 605381"/>
                    <a:gd name="connsiteX9" fmla="*/ 607639 w 607639"/>
                    <a:gd name="connsiteY9" fmla="*/ 547235 h 605381"/>
                    <a:gd name="connsiteX10" fmla="*/ 607639 w 607639"/>
                    <a:gd name="connsiteY10" fmla="*/ 605381 h 605381"/>
                    <a:gd name="connsiteX11" fmla="*/ 0 w 607639"/>
                    <a:gd name="connsiteY11" fmla="*/ 605381 h 605381"/>
                    <a:gd name="connsiteX12" fmla="*/ 321849 w 607639"/>
                    <a:gd name="connsiteY12" fmla="*/ 269278 h 605381"/>
                    <a:gd name="connsiteX13" fmla="*/ 394531 w 607639"/>
                    <a:gd name="connsiteY13" fmla="*/ 269278 h 605381"/>
                    <a:gd name="connsiteX14" fmla="*/ 394531 w 607639"/>
                    <a:gd name="connsiteY14" fmla="*/ 511247 h 605381"/>
                    <a:gd name="connsiteX15" fmla="*/ 358501 w 607639"/>
                    <a:gd name="connsiteY15" fmla="*/ 511247 h 605381"/>
                    <a:gd name="connsiteX16" fmla="*/ 321849 w 607639"/>
                    <a:gd name="connsiteY16" fmla="*/ 511247 h 605381"/>
                    <a:gd name="connsiteX17" fmla="*/ 212966 w 607639"/>
                    <a:gd name="connsiteY17" fmla="*/ 269278 h 605381"/>
                    <a:gd name="connsiteX18" fmla="*/ 285790 w 607639"/>
                    <a:gd name="connsiteY18" fmla="*/ 269278 h 605381"/>
                    <a:gd name="connsiteX19" fmla="*/ 285790 w 607639"/>
                    <a:gd name="connsiteY19" fmla="*/ 511247 h 605381"/>
                    <a:gd name="connsiteX20" fmla="*/ 249111 w 607639"/>
                    <a:gd name="connsiteY20" fmla="*/ 511247 h 605381"/>
                    <a:gd name="connsiteX21" fmla="*/ 212966 w 607639"/>
                    <a:gd name="connsiteY21" fmla="*/ 511247 h 605381"/>
                    <a:gd name="connsiteX22" fmla="*/ 446972 w 607639"/>
                    <a:gd name="connsiteY22" fmla="*/ 242181 h 605381"/>
                    <a:gd name="connsiteX23" fmla="*/ 553523 w 607639"/>
                    <a:gd name="connsiteY23" fmla="*/ 242181 h 605381"/>
                    <a:gd name="connsiteX24" fmla="*/ 553523 w 607639"/>
                    <a:gd name="connsiteY24" fmla="*/ 453133 h 605381"/>
                    <a:gd name="connsiteX25" fmla="*/ 583788 w 607639"/>
                    <a:gd name="connsiteY25" fmla="*/ 453133 h 605381"/>
                    <a:gd name="connsiteX26" fmla="*/ 583788 w 607639"/>
                    <a:gd name="connsiteY26" fmla="*/ 511247 h 605381"/>
                    <a:gd name="connsiteX27" fmla="*/ 547648 w 607639"/>
                    <a:gd name="connsiteY27" fmla="*/ 511247 h 605381"/>
                    <a:gd name="connsiteX28" fmla="*/ 452758 w 607639"/>
                    <a:gd name="connsiteY28" fmla="*/ 511247 h 605381"/>
                    <a:gd name="connsiteX29" fmla="*/ 416618 w 607639"/>
                    <a:gd name="connsiteY29" fmla="*/ 511247 h 605381"/>
                    <a:gd name="connsiteX30" fmla="*/ 416618 w 607639"/>
                    <a:gd name="connsiteY30" fmla="*/ 453133 h 605381"/>
                    <a:gd name="connsiteX31" fmla="*/ 446972 w 607639"/>
                    <a:gd name="connsiteY31" fmla="*/ 453133 h 605381"/>
                    <a:gd name="connsiteX32" fmla="*/ 54106 w 607639"/>
                    <a:gd name="connsiteY32" fmla="*/ 242181 h 605381"/>
                    <a:gd name="connsiteX33" fmla="*/ 160624 w 607639"/>
                    <a:gd name="connsiteY33" fmla="*/ 242181 h 605381"/>
                    <a:gd name="connsiteX34" fmla="*/ 160624 w 607639"/>
                    <a:gd name="connsiteY34" fmla="*/ 453133 h 605381"/>
                    <a:gd name="connsiteX35" fmla="*/ 190879 w 607639"/>
                    <a:gd name="connsiteY35" fmla="*/ 453133 h 605381"/>
                    <a:gd name="connsiteX36" fmla="*/ 190879 w 607639"/>
                    <a:gd name="connsiteY36" fmla="*/ 511247 h 605381"/>
                    <a:gd name="connsiteX37" fmla="*/ 154839 w 607639"/>
                    <a:gd name="connsiteY37" fmla="*/ 511247 h 605381"/>
                    <a:gd name="connsiteX38" fmla="*/ 59891 w 607639"/>
                    <a:gd name="connsiteY38" fmla="*/ 511247 h 605381"/>
                    <a:gd name="connsiteX39" fmla="*/ 23851 w 607639"/>
                    <a:gd name="connsiteY39" fmla="*/ 511247 h 605381"/>
                    <a:gd name="connsiteX40" fmla="*/ 23851 w 607639"/>
                    <a:gd name="connsiteY40" fmla="*/ 453133 h 605381"/>
                    <a:gd name="connsiteX41" fmla="*/ 54106 w 607639"/>
                    <a:gd name="connsiteY41" fmla="*/ 453133 h 605381"/>
                    <a:gd name="connsiteX42" fmla="*/ 303820 w 607639"/>
                    <a:gd name="connsiteY42" fmla="*/ 98933 h 605381"/>
                    <a:gd name="connsiteX43" fmla="*/ 323120 w 607639"/>
                    <a:gd name="connsiteY43" fmla="*/ 118162 h 605381"/>
                    <a:gd name="connsiteX44" fmla="*/ 303820 w 607639"/>
                    <a:gd name="connsiteY44" fmla="*/ 137391 h 605381"/>
                    <a:gd name="connsiteX45" fmla="*/ 284520 w 607639"/>
                    <a:gd name="connsiteY45" fmla="*/ 118162 h 605381"/>
                    <a:gd name="connsiteX46" fmla="*/ 303820 w 607639"/>
                    <a:gd name="connsiteY46" fmla="*/ 98933 h 605381"/>
                    <a:gd name="connsiteX47" fmla="*/ 303749 w 607639"/>
                    <a:gd name="connsiteY47" fmla="*/ 62835 h 605381"/>
                    <a:gd name="connsiteX48" fmla="*/ 248388 w 607639"/>
                    <a:gd name="connsiteY48" fmla="*/ 118116 h 605381"/>
                    <a:gd name="connsiteX49" fmla="*/ 303749 w 607639"/>
                    <a:gd name="connsiteY49" fmla="*/ 173397 h 605381"/>
                    <a:gd name="connsiteX50" fmla="*/ 359111 w 607639"/>
                    <a:gd name="connsiteY50" fmla="*/ 118116 h 605381"/>
                    <a:gd name="connsiteX51" fmla="*/ 303749 w 607639"/>
                    <a:gd name="connsiteY51" fmla="*/ 62835 h 605381"/>
                    <a:gd name="connsiteX52" fmla="*/ 303749 w 607639"/>
                    <a:gd name="connsiteY52" fmla="*/ 0 h 605381"/>
                    <a:gd name="connsiteX53" fmla="*/ 586964 w 607639"/>
                    <a:gd name="connsiteY53" fmla="*/ 141490 h 605381"/>
                    <a:gd name="connsiteX54" fmla="*/ 586964 w 607639"/>
                    <a:gd name="connsiteY54" fmla="*/ 206192 h 605381"/>
                    <a:gd name="connsiteX55" fmla="*/ 20535 w 607639"/>
                    <a:gd name="connsiteY55" fmla="*/ 206192 h 605381"/>
                    <a:gd name="connsiteX56" fmla="*/ 20535 w 607639"/>
                    <a:gd name="connsiteY56" fmla="*/ 141490 h 605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607639" h="605381">
                      <a:moveTo>
                        <a:pt x="0" y="547235"/>
                      </a:moveTo>
                      <a:lnTo>
                        <a:pt x="23853" y="547235"/>
                      </a:lnTo>
                      <a:lnTo>
                        <a:pt x="36136" y="547235"/>
                      </a:lnTo>
                      <a:lnTo>
                        <a:pt x="190916" y="547235"/>
                      </a:lnTo>
                      <a:lnTo>
                        <a:pt x="212990" y="547235"/>
                      </a:lnTo>
                      <a:lnTo>
                        <a:pt x="394560" y="547235"/>
                      </a:lnTo>
                      <a:lnTo>
                        <a:pt x="416634" y="547235"/>
                      </a:lnTo>
                      <a:lnTo>
                        <a:pt x="571503" y="547235"/>
                      </a:lnTo>
                      <a:lnTo>
                        <a:pt x="583786" y="547235"/>
                      </a:lnTo>
                      <a:lnTo>
                        <a:pt x="607639" y="547235"/>
                      </a:lnTo>
                      <a:lnTo>
                        <a:pt x="607639" y="605381"/>
                      </a:lnTo>
                      <a:lnTo>
                        <a:pt x="0" y="605381"/>
                      </a:lnTo>
                      <a:close/>
                      <a:moveTo>
                        <a:pt x="321849" y="269278"/>
                      </a:moveTo>
                      <a:lnTo>
                        <a:pt x="394531" y="269278"/>
                      </a:lnTo>
                      <a:lnTo>
                        <a:pt x="394531" y="511247"/>
                      </a:lnTo>
                      <a:lnTo>
                        <a:pt x="358501" y="511247"/>
                      </a:lnTo>
                      <a:lnTo>
                        <a:pt x="321849" y="511247"/>
                      </a:lnTo>
                      <a:close/>
                      <a:moveTo>
                        <a:pt x="212966" y="269278"/>
                      </a:moveTo>
                      <a:lnTo>
                        <a:pt x="285790" y="269278"/>
                      </a:lnTo>
                      <a:lnTo>
                        <a:pt x="285790" y="511247"/>
                      </a:lnTo>
                      <a:lnTo>
                        <a:pt x="249111" y="511247"/>
                      </a:lnTo>
                      <a:lnTo>
                        <a:pt x="212966" y="511247"/>
                      </a:lnTo>
                      <a:close/>
                      <a:moveTo>
                        <a:pt x="446972" y="242181"/>
                      </a:moveTo>
                      <a:lnTo>
                        <a:pt x="553523" y="242181"/>
                      </a:lnTo>
                      <a:lnTo>
                        <a:pt x="553523" y="453133"/>
                      </a:lnTo>
                      <a:lnTo>
                        <a:pt x="583788" y="453133"/>
                      </a:lnTo>
                      <a:lnTo>
                        <a:pt x="583788" y="511247"/>
                      </a:lnTo>
                      <a:lnTo>
                        <a:pt x="547648" y="511247"/>
                      </a:lnTo>
                      <a:lnTo>
                        <a:pt x="452758" y="511247"/>
                      </a:lnTo>
                      <a:lnTo>
                        <a:pt x="416618" y="511247"/>
                      </a:lnTo>
                      <a:lnTo>
                        <a:pt x="416618" y="453133"/>
                      </a:lnTo>
                      <a:lnTo>
                        <a:pt x="446972" y="453133"/>
                      </a:lnTo>
                      <a:close/>
                      <a:moveTo>
                        <a:pt x="54106" y="242181"/>
                      </a:moveTo>
                      <a:lnTo>
                        <a:pt x="160624" y="242181"/>
                      </a:lnTo>
                      <a:lnTo>
                        <a:pt x="160624" y="453133"/>
                      </a:lnTo>
                      <a:lnTo>
                        <a:pt x="190879" y="453133"/>
                      </a:lnTo>
                      <a:lnTo>
                        <a:pt x="190879" y="511247"/>
                      </a:lnTo>
                      <a:lnTo>
                        <a:pt x="154839" y="511247"/>
                      </a:lnTo>
                      <a:lnTo>
                        <a:pt x="59891" y="511247"/>
                      </a:lnTo>
                      <a:lnTo>
                        <a:pt x="23851" y="511247"/>
                      </a:lnTo>
                      <a:lnTo>
                        <a:pt x="23851" y="453133"/>
                      </a:lnTo>
                      <a:lnTo>
                        <a:pt x="54106" y="453133"/>
                      </a:lnTo>
                      <a:close/>
                      <a:moveTo>
                        <a:pt x="303820" y="98933"/>
                      </a:moveTo>
                      <a:cubicBezTo>
                        <a:pt x="314479" y="98933"/>
                        <a:pt x="323120" y="107542"/>
                        <a:pt x="323120" y="118162"/>
                      </a:cubicBezTo>
                      <a:cubicBezTo>
                        <a:pt x="323120" y="128782"/>
                        <a:pt x="314479" y="137391"/>
                        <a:pt x="303820" y="137391"/>
                      </a:cubicBezTo>
                      <a:cubicBezTo>
                        <a:pt x="293161" y="137391"/>
                        <a:pt x="284520" y="128782"/>
                        <a:pt x="284520" y="118162"/>
                      </a:cubicBezTo>
                      <a:cubicBezTo>
                        <a:pt x="284520" y="107542"/>
                        <a:pt x="293161" y="98933"/>
                        <a:pt x="303820" y="98933"/>
                      </a:cubicBezTo>
                      <a:close/>
                      <a:moveTo>
                        <a:pt x="303749" y="62835"/>
                      </a:moveTo>
                      <a:cubicBezTo>
                        <a:pt x="273221" y="62835"/>
                        <a:pt x="248388" y="87631"/>
                        <a:pt x="248388" y="118116"/>
                      </a:cubicBezTo>
                      <a:cubicBezTo>
                        <a:pt x="248388" y="148600"/>
                        <a:pt x="273221" y="173397"/>
                        <a:pt x="303749" y="173397"/>
                      </a:cubicBezTo>
                      <a:cubicBezTo>
                        <a:pt x="334278" y="173397"/>
                        <a:pt x="359111" y="148600"/>
                        <a:pt x="359111" y="118116"/>
                      </a:cubicBezTo>
                      <a:cubicBezTo>
                        <a:pt x="359111" y="87631"/>
                        <a:pt x="334278" y="62835"/>
                        <a:pt x="303749" y="62835"/>
                      </a:cubicBezTo>
                      <a:close/>
                      <a:moveTo>
                        <a:pt x="303749" y="0"/>
                      </a:moveTo>
                      <a:lnTo>
                        <a:pt x="586964" y="141490"/>
                      </a:lnTo>
                      <a:lnTo>
                        <a:pt x="586964" y="206192"/>
                      </a:lnTo>
                      <a:lnTo>
                        <a:pt x="20535" y="206192"/>
                      </a:lnTo>
                      <a:lnTo>
                        <a:pt x="20535" y="14149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" name="iṧḻîdê"/>
            <p:cNvGrpSpPr/>
            <p:nvPr/>
          </p:nvGrpSpPr>
          <p:grpSpPr>
            <a:xfrm>
              <a:off x="7727643" y="4839217"/>
              <a:ext cx="3791257" cy="1307583"/>
              <a:chOff x="7727643" y="1274400"/>
              <a:chExt cx="3791257" cy="1307583"/>
            </a:xfrm>
          </p:grpSpPr>
          <p:sp>
            <p:nvSpPr>
              <p:cNvPr id="14" name="îsļîḋé"/>
              <p:cNvSpPr/>
              <p:nvPr/>
            </p:nvSpPr>
            <p:spPr bwMode="auto">
              <a:xfrm>
                <a:off x="8444827" y="1665958"/>
                <a:ext cx="3074073" cy="916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5" name="ïSļîḑé"/>
              <p:cNvSpPr txBox="1"/>
              <p:nvPr/>
            </p:nvSpPr>
            <p:spPr bwMode="auto">
              <a:xfrm>
                <a:off x="8444827" y="1274400"/>
                <a:ext cx="3074073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03.Text here</a:t>
                </a:r>
              </a:p>
            </p:txBody>
          </p:sp>
          <p:grpSp>
            <p:nvGrpSpPr>
              <p:cNvPr id="16" name="iṥ1ïḋe"/>
              <p:cNvGrpSpPr/>
              <p:nvPr/>
            </p:nvGrpSpPr>
            <p:grpSpPr>
              <a:xfrm>
                <a:off x="7727643" y="1418547"/>
                <a:ext cx="549582" cy="550695"/>
                <a:chOff x="8360818" y="1492335"/>
                <a:chExt cx="907008" cy="908846"/>
              </a:xfrm>
            </p:grpSpPr>
            <p:sp>
              <p:nvSpPr>
                <p:cNvPr id="17" name="îṧḻïḑe"/>
                <p:cNvSpPr/>
                <p:nvPr/>
              </p:nvSpPr>
              <p:spPr bwMode="auto">
                <a:xfrm>
                  <a:off x="8360818" y="1492335"/>
                  <a:ext cx="907008" cy="908846"/>
                </a:xfrm>
                <a:prstGeom prst="ellipse">
                  <a:avLst/>
                </a:prstGeom>
                <a:solidFill>
                  <a:srgbClr val="14907E"/>
                </a:solidFill>
                <a:ln w="57150">
                  <a:noFill/>
                  <a:round/>
                </a:ln>
              </p:spPr>
              <p:txBody>
                <a:bodyPr/>
                <a:lstStyle>
                  <a:lvl1pPr eaLnBrk="0" hangingPunct="0">
                    <a:spcBef>
                      <a:spcPct val="20000"/>
                    </a:spcBef>
                    <a:buChar char="•"/>
                    <a:defRPr sz="2000">
                      <a:solidFill>
                        <a:schemeClr val="accent1"/>
                      </a:solidFill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accent1"/>
                      </a:solidFill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zh-CN" altLang="en-US" sz="17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" name="i$ļiḑe"/>
                <p:cNvSpPr/>
                <p:nvPr/>
              </p:nvSpPr>
              <p:spPr bwMode="auto">
                <a:xfrm>
                  <a:off x="8579892" y="1713201"/>
                  <a:ext cx="468858" cy="467114"/>
                </a:xfrm>
                <a:custGeom>
                  <a:avLst/>
                  <a:gdLst>
                    <a:gd name="connsiteX0" fmla="*/ 0 w 607639"/>
                    <a:gd name="connsiteY0" fmla="*/ 547235 h 605381"/>
                    <a:gd name="connsiteX1" fmla="*/ 23853 w 607639"/>
                    <a:gd name="connsiteY1" fmla="*/ 547235 h 605381"/>
                    <a:gd name="connsiteX2" fmla="*/ 36136 w 607639"/>
                    <a:gd name="connsiteY2" fmla="*/ 547235 h 605381"/>
                    <a:gd name="connsiteX3" fmla="*/ 190916 w 607639"/>
                    <a:gd name="connsiteY3" fmla="*/ 547235 h 605381"/>
                    <a:gd name="connsiteX4" fmla="*/ 212990 w 607639"/>
                    <a:gd name="connsiteY4" fmla="*/ 547235 h 605381"/>
                    <a:gd name="connsiteX5" fmla="*/ 394560 w 607639"/>
                    <a:gd name="connsiteY5" fmla="*/ 547235 h 605381"/>
                    <a:gd name="connsiteX6" fmla="*/ 416634 w 607639"/>
                    <a:gd name="connsiteY6" fmla="*/ 547235 h 605381"/>
                    <a:gd name="connsiteX7" fmla="*/ 571503 w 607639"/>
                    <a:gd name="connsiteY7" fmla="*/ 547235 h 605381"/>
                    <a:gd name="connsiteX8" fmla="*/ 583786 w 607639"/>
                    <a:gd name="connsiteY8" fmla="*/ 547235 h 605381"/>
                    <a:gd name="connsiteX9" fmla="*/ 607639 w 607639"/>
                    <a:gd name="connsiteY9" fmla="*/ 547235 h 605381"/>
                    <a:gd name="connsiteX10" fmla="*/ 607639 w 607639"/>
                    <a:gd name="connsiteY10" fmla="*/ 605381 h 605381"/>
                    <a:gd name="connsiteX11" fmla="*/ 0 w 607639"/>
                    <a:gd name="connsiteY11" fmla="*/ 605381 h 605381"/>
                    <a:gd name="connsiteX12" fmla="*/ 321849 w 607639"/>
                    <a:gd name="connsiteY12" fmla="*/ 269278 h 605381"/>
                    <a:gd name="connsiteX13" fmla="*/ 394531 w 607639"/>
                    <a:gd name="connsiteY13" fmla="*/ 269278 h 605381"/>
                    <a:gd name="connsiteX14" fmla="*/ 394531 w 607639"/>
                    <a:gd name="connsiteY14" fmla="*/ 511247 h 605381"/>
                    <a:gd name="connsiteX15" fmla="*/ 358501 w 607639"/>
                    <a:gd name="connsiteY15" fmla="*/ 511247 h 605381"/>
                    <a:gd name="connsiteX16" fmla="*/ 321849 w 607639"/>
                    <a:gd name="connsiteY16" fmla="*/ 511247 h 605381"/>
                    <a:gd name="connsiteX17" fmla="*/ 212966 w 607639"/>
                    <a:gd name="connsiteY17" fmla="*/ 269278 h 605381"/>
                    <a:gd name="connsiteX18" fmla="*/ 285790 w 607639"/>
                    <a:gd name="connsiteY18" fmla="*/ 269278 h 605381"/>
                    <a:gd name="connsiteX19" fmla="*/ 285790 w 607639"/>
                    <a:gd name="connsiteY19" fmla="*/ 511247 h 605381"/>
                    <a:gd name="connsiteX20" fmla="*/ 249111 w 607639"/>
                    <a:gd name="connsiteY20" fmla="*/ 511247 h 605381"/>
                    <a:gd name="connsiteX21" fmla="*/ 212966 w 607639"/>
                    <a:gd name="connsiteY21" fmla="*/ 511247 h 605381"/>
                    <a:gd name="connsiteX22" fmla="*/ 446972 w 607639"/>
                    <a:gd name="connsiteY22" fmla="*/ 242181 h 605381"/>
                    <a:gd name="connsiteX23" fmla="*/ 553523 w 607639"/>
                    <a:gd name="connsiteY23" fmla="*/ 242181 h 605381"/>
                    <a:gd name="connsiteX24" fmla="*/ 553523 w 607639"/>
                    <a:gd name="connsiteY24" fmla="*/ 453133 h 605381"/>
                    <a:gd name="connsiteX25" fmla="*/ 583788 w 607639"/>
                    <a:gd name="connsiteY25" fmla="*/ 453133 h 605381"/>
                    <a:gd name="connsiteX26" fmla="*/ 583788 w 607639"/>
                    <a:gd name="connsiteY26" fmla="*/ 511247 h 605381"/>
                    <a:gd name="connsiteX27" fmla="*/ 547648 w 607639"/>
                    <a:gd name="connsiteY27" fmla="*/ 511247 h 605381"/>
                    <a:gd name="connsiteX28" fmla="*/ 452758 w 607639"/>
                    <a:gd name="connsiteY28" fmla="*/ 511247 h 605381"/>
                    <a:gd name="connsiteX29" fmla="*/ 416618 w 607639"/>
                    <a:gd name="connsiteY29" fmla="*/ 511247 h 605381"/>
                    <a:gd name="connsiteX30" fmla="*/ 416618 w 607639"/>
                    <a:gd name="connsiteY30" fmla="*/ 453133 h 605381"/>
                    <a:gd name="connsiteX31" fmla="*/ 446972 w 607639"/>
                    <a:gd name="connsiteY31" fmla="*/ 453133 h 605381"/>
                    <a:gd name="connsiteX32" fmla="*/ 54106 w 607639"/>
                    <a:gd name="connsiteY32" fmla="*/ 242181 h 605381"/>
                    <a:gd name="connsiteX33" fmla="*/ 160624 w 607639"/>
                    <a:gd name="connsiteY33" fmla="*/ 242181 h 605381"/>
                    <a:gd name="connsiteX34" fmla="*/ 160624 w 607639"/>
                    <a:gd name="connsiteY34" fmla="*/ 453133 h 605381"/>
                    <a:gd name="connsiteX35" fmla="*/ 190879 w 607639"/>
                    <a:gd name="connsiteY35" fmla="*/ 453133 h 605381"/>
                    <a:gd name="connsiteX36" fmla="*/ 190879 w 607639"/>
                    <a:gd name="connsiteY36" fmla="*/ 511247 h 605381"/>
                    <a:gd name="connsiteX37" fmla="*/ 154839 w 607639"/>
                    <a:gd name="connsiteY37" fmla="*/ 511247 h 605381"/>
                    <a:gd name="connsiteX38" fmla="*/ 59891 w 607639"/>
                    <a:gd name="connsiteY38" fmla="*/ 511247 h 605381"/>
                    <a:gd name="connsiteX39" fmla="*/ 23851 w 607639"/>
                    <a:gd name="connsiteY39" fmla="*/ 511247 h 605381"/>
                    <a:gd name="connsiteX40" fmla="*/ 23851 w 607639"/>
                    <a:gd name="connsiteY40" fmla="*/ 453133 h 605381"/>
                    <a:gd name="connsiteX41" fmla="*/ 54106 w 607639"/>
                    <a:gd name="connsiteY41" fmla="*/ 453133 h 605381"/>
                    <a:gd name="connsiteX42" fmla="*/ 303820 w 607639"/>
                    <a:gd name="connsiteY42" fmla="*/ 98933 h 605381"/>
                    <a:gd name="connsiteX43" fmla="*/ 323120 w 607639"/>
                    <a:gd name="connsiteY43" fmla="*/ 118162 h 605381"/>
                    <a:gd name="connsiteX44" fmla="*/ 303820 w 607639"/>
                    <a:gd name="connsiteY44" fmla="*/ 137391 h 605381"/>
                    <a:gd name="connsiteX45" fmla="*/ 284520 w 607639"/>
                    <a:gd name="connsiteY45" fmla="*/ 118162 h 605381"/>
                    <a:gd name="connsiteX46" fmla="*/ 303820 w 607639"/>
                    <a:gd name="connsiteY46" fmla="*/ 98933 h 605381"/>
                    <a:gd name="connsiteX47" fmla="*/ 303749 w 607639"/>
                    <a:gd name="connsiteY47" fmla="*/ 62835 h 605381"/>
                    <a:gd name="connsiteX48" fmla="*/ 248388 w 607639"/>
                    <a:gd name="connsiteY48" fmla="*/ 118116 h 605381"/>
                    <a:gd name="connsiteX49" fmla="*/ 303749 w 607639"/>
                    <a:gd name="connsiteY49" fmla="*/ 173397 h 605381"/>
                    <a:gd name="connsiteX50" fmla="*/ 359111 w 607639"/>
                    <a:gd name="connsiteY50" fmla="*/ 118116 h 605381"/>
                    <a:gd name="connsiteX51" fmla="*/ 303749 w 607639"/>
                    <a:gd name="connsiteY51" fmla="*/ 62835 h 605381"/>
                    <a:gd name="connsiteX52" fmla="*/ 303749 w 607639"/>
                    <a:gd name="connsiteY52" fmla="*/ 0 h 605381"/>
                    <a:gd name="connsiteX53" fmla="*/ 586964 w 607639"/>
                    <a:gd name="connsiteY53" fmla="*/ 141490 h 605381"/>
                    <a:gd name="connsiteX54" fmla="*/ 586964 w 607639"/>
                    <a:gd name="connsiteY54" fmla="*/ 206192 h 605381"/>
                    <a:gd name="connsiteX55" fmla="*/ 20535 w 607639"/>
                    <a:gd name="connsiteY55" fmla="*/ 206192 h 605381"/>
                    <a:gd name="connsiteX56" fmla="*/ 20535 w 607639"/>
                    <a:gd name="connsiteY56" fmla="*/ 141490 h 605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607639" h="605381">
                      <a:moveTo>
                        <a:pt x="0" y="547235"/>
                      </a:moveTo>
                      <a:lnTo>
                        <a:pt x="23853" y="547235"/>
                      </a:lnTo>
                      <a:lnTo>
                        <a:pt x="36136" y="547235"/>
                      </a:lnTo>
                      <a:lnTo>
                        <a:pt x="190916" y="547235"/>
                      </a:lnTo>
                      <a:lnTo>
                        <a:pt x="212990" y="547235"/>
                      </a:lnTo>
                      <a:lnTo>
                        <a:pt x="394560" y="547235"/>
                      </a:lnTo>
                      <a:lnTo>
                        <a:pt x="416634" y="547235"/>
                      </a:lnTo>
                      <a:lnTo>
                        <a:pt x="571503" y="547235"/>
                      </a:lnTo>
                      <a:lnTo>
                        <a:pt x="583786" y="547235"/>
                      </a:lnTo>
                      <a:lnTo>
                        <a:pt x="607639" y="547235"/>
                      </a:lnTo>
                      <a:lnTo>
                        <a:pt x="607639" y="605381"/>
                      </a:lnTo>
                      <a:lnTo>
                        <a:pt x="0" y="605381"/>
                      </a:lnTo>
                      <a:close/>
                      <a:moveTo>
                        <a:pt x="321849" y="269278"/>
                      </a:moveTo>
                      <a:lnTo>
                        <a:pt x="394531" y="269278"/>
                      </a:lnTo>
                      <a:lnTo>
                        <a:pt x="394531" y="511247"/>
                      </a:lnTo>
                      <a:lnTo>
                        <a:pt x="358501" y="511247"/>
                      </a:lnTo>
                      <a:lnTo>
                        <a:pt x="321849" y="511247"/>
                      </a:lnTo>
                      <a:close/>
                      <a:moveTo>
                        <a:pt x="212966" y="269278"/>
                      </a:moveTo>
                      <a:lnTo>
                        <a:pt x="285790" y="269278"/>
                      </a:lnTo>
                      <a:lnTo>
                        <a:pt x="285790" y="511247"/>
                      </a:lnTo>
                      <a:lnTo>
                        <a:pt x="249111" y="511247"/>
                      </a:lnTo>
                      <a:lnTo>
                        <a:pt x="212966" y="511247"/>
                      </a:lnTo>
                      <a:close/>
                      <a:moveTo>
                        <a:pt x="446972" y="242181"/>
                      </a:moveTo>
                      <a:lnTo>
                        <a:pt x="553523" y="242181"/>
                      </a:lnTo>
                      <a:lnTo>
                        <a:pt x="553523" y="453133"/>
                      </a:lnTo>
                      <a:lnTo>
                        <a:pt x="583788" y="453133"/>
                      </a:lnTo>
                      <a:lnTo>
                        <a:pt x="583788" y="511247"/>
                      </a:lnTo>
                      <a:lnTo>
                        <a:pt x="547648" y="511247"/>
                      </a:lnTo>
                      <a:lnTo>
                        <a:pt x="452758" y="511247"/>
                      </a:lnTo>
                      <a:lnTo>
                        <a:pt x="416618" y="511247"/>
                      </a:lnTo>
                      <a:lnTo>
                        <a:pt x="416618" y="453133"/>
                      </a:lnTo>
                      <a:lnTo>
                        <a:pt x="446972" y="453133"/>
                      </a:lnTo>
                      <a:close/>
                      <a:moveTo>
                        <a:pt x="54106" y="242181"/>
                      </a:moveTo>
                      <a:lnTo>
                        <a:pt x="160624" y="242181"/>
                      </a:lnTo>
                      <a:lnTo>
                        <a:pt x="160624" y="453133"/>
                      </a:lnTo>
                      <a:lnTo>
                        <a:pt x="190879" y="453133"/>
                      </a:lnTo>
                      <a:lnTo>
                        <a:pt x="190879" y="511247"/>
                      </a:lnTo>
                      <a:lnTo>
                        <a:pt x="154839" y="511247"/>
                      </a:lnTo>
                      <a:lnTo>
                        <a:pt x="59891" y="511247"/>
                      </a:lnTo>
                      <a:lnTo>
                        <a:pt x="23851" y="511247"/>
                      </a:lnTo>
                      <a:lnTo>
                        <a:pt x="23851" y="453133"/>
                      </a:lnTo>
                      <a:lnTo>
                        <a:pt x="54106" y="453133"/>
                      </a:lnTo>
                      <a:close/>
                      <a:moveTo>
                        <a:pt x="303820" y="98933"/>
                      </a:moveTo>
                      <a:cubicBezTo>
                        <a:pt x="314479" y="98933"/>
                        <a:pt x="323120" y="107542"/>
                        <a:pt x="323120" y="118162"/>
                      </a:cubicBezTo>
                      <a:cubicBezTo>
                        <a:pt x="323120" y="128782"/>
                        <a:pt x="314479" y="137391"/>
                        <a:pt x="303820" y="137391"/>
                      </a:cubicBezTo>
                      <a:cubicBezTo>
                        <a:pt x="293161" y="137391"/>
                        <a:pt x="284520" y="128782"/>
                        <a:pt x="284520" y="118162"/>
                      </a:cubicBezTo>
                      <a:cubicBezTo>
                        <a:pt x="284520" y="107542"/>
                        <a:pt x="293161" y="98933"/>
                        <a:pt x="303820" y="98933"/>
                      </a:cubicBezTo>
                      <a:close/>
                      <a:moveTo>
                        <a:pt x="303749" y="62835"/>
                      </a:moveTo>
                      <a:cubicBezTo>
                        <a:pt x="273221" y="62835"/>
                        <a:pt x="248388" y="87631"/>
                        <a:pt x="248388" y="118116"/>
                      </a:cubicBezTo>
                      <a:cubicBezTo>
                        <a:pt x="248388" y="148600"/>
                        <a:pt x="273221" y="173397"/>
                        <a:pt x="303749" y="173397"/>
                      </a:cubicBezTo>
                      <a:cubicBezTo>
                        <a:pt x="334278" y="173397"/>
                        <a:pt x="359111" y="148600"/>
                        <a:pt x="359111" y="118116"/>
                      </a:cubicBezTo>
                      <a:cubicBezTo>
                        <a:pt x="359111" y="87631"/>
                        <a:pt x="334278" y="62835"/>
                        <a:pt x="303749" y="62835"/>
                      </a:cubicBezTo>
                      <a:close/>
                      <a:moveTo>
                        <a:pt x="303749" y="0"/>
                      </a:moveTo>
                      <a:lnTo>
                        <a:pt x="586964" y="141490"/>
                      </a:lnTo>
                      <a:lnTo>
                        <a:pt x="586964" y="206192"/>
                      </a:lnTo>
                      <a:lnTo>
                        <a:pt x="20535" y="206192"/>
                      </a:lnTo>
                      <a:lnTo>
                        <a:pt x="20535" y="14149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cxnSp>
          <p:nvCxnSpPr>
            <p:cNvPr id="12" name="直接连接符 11"/>
            <p:cNvCxnSpPr/>
            <p:nvPr/>
          </p:nvCxnSpPr>
          <p:spPr>
            <a:xfrm>
              <a:off x="8526000" y="2664000"/>
              <a:ext cx="29929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8526000" y="4549950"/>
              <a:ext cx="29929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5" name="图片 54" descr="叶子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-1" y="1"/>
            <a:ext cx="653143" cy="669328"/>
          </a:xfrm>
          <a:prstGeom prst="rect">
            <a:avLst/>
          </a:prstGeom>
        </p:spPr>
      </p:pic>
      <p:pic>
        <p:nvPicPr>
          <p:cNvPr id="56" name="图片 55" descr="花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flipH="1">
            <a:off x="11190117" y="5468503"/>
            <a:ext cx="1001883" cy="1389497"/>
          </a:xfrm>
          <a:prstGeom prst="rect">
            <a:avLst/>
          </a:prstGeom>
        </p:spPr>
      </p:pic>
      <p:sp>
        <p:nvSpPr>
          <p:cNvPr id="57" name="矩形 56"/>
          <p:cNvSpPr/>
          <p:nvPr/>
        </p:nvSpPr>
        <p:spPr>
          <a:xfrm>
            <a:off x="373604" y="452517"/>
            <a:ext cx="24400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en-US" altLang="zh-CN" sz="2400" b="1" dirty="0">
                <a:solidFill>
                  <a:srgbClr val="5E7B5D"/>
                </a:solidFill>
                <a:latin typeface="Arial" panose="020B0604020202020204"/>
              </a:rPr>
              <a:t>LOREM IPSUM </a:t>
            </a:r>
            <a:endParaRPr lang="zh-CN" altLang="en-US" sz="2400" b="1" dirty="0">
              <a:solidFill>
                <a:srgbClr val="5E7B5D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390420" y="793478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5E7B5D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5E7B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0598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1ebe7c27-0165-4b38-989f-7d9e1e3d3ea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9450" y="1136415"/>
            <a:ext cx="10841038" cy="5015872"/>
            <a:chOff x="679450" y="1136415"/>
            <a:chExt cx="10841038" cy="5015872"/>
          </a:xfrm>
        </p:grpSpPr>
        <p:cxnSp>
          <p:nvCxnSpPr>
            <p:cNvPr id="6" name="直接连接符 5"/>
            <p:cNvCxnSpPr/>
            <p:nvPr/>
          </p:nvCxnSpPr>
          <p:spPr>
            <a:xfrm flipH="1">
              <a:off x="7644384" y="3858768"/>
              <a:ext cx="327272" cy="941832"/>
            </a:xfrm>
            <a:prstGeom prst="line">
              <a:avLst/>
            </a:prstGeom>
            <a:ln w="152400" cap="rnd">
              <a:solidFill>
                <a:srgbClr val="14907E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H="1">
              <a:off x="4104540" y="4843751"/>
              <a:ext cx="291038" cy="876257"/>
            </a:xfrm>
            <a:prstGeom prst="line">
              <a:avLst/>
            </a:prstGeom>
            <a:ln w="152400" cap="rnd">
              <a:solidFill>
                <a:srgbClr val="14907E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769049" y="5807156"/>
              <a:ext cx="3357522" cy="0"/>
            </a:xfrm>
            <a:prstGeom prst="line">
              <a:avLst/>
            </a:prstGeom>
            <a:ln w="152400" cap="rnd">
              <a:solidFill>
                <a:srgbClr val="14907E"/>
              </a:solidFill>
              <a:round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395578" y="4841774"/>
              <a:ext cx="3320422" cy="0"/>
            </a:xfrm>
            <a:prstGeom prst="line">
              <a:avLst/>
            </a:prstGeom>
            <a:ln w="152400" cap="rnd">
              <a:solidFill>
                <a:srgbClr val="14907E"/>
              </a:solidFill>
              <a:round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981039" y="3858768"/>
              <a:ext cx="3539449" cy="0"/>
            </a:xfrm>
            <a:prstGeom prst="line">
              <a:avLst/>
            </a:prstGeom>
            <a:ln w="152400" cap="rnd">
              <a:solidFill>
                <a:srgbClr val="14907E"/>
              </a:solidFill>
              <a:round/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îşlîďê"/>
            <p:cNvSpPr/>
            <p:nvPr/>
          </p:nvSpPr>
          <p:spPr>
            <a:xfrm>
              <a:off x="1792250" y="5428393"/>
              <a:ext cx="723900" cy="723894"/>
            </a:xfrm>
            <a:prstGeom prst="ellipse">
              <a:avLst/>
            </a:prstGeom>
            <a:solidFill>
              <a:srgbClr val="58507C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600" b="1" dirty="0"/>
                <a:t>Text</a:t>
              </a:r>
              <a:endParaRPr sz="1600" b="1" dirty="0"/>
            </a:p>
          </p:txBody>
        </p:sp>
        <p:sp>
          <p:nvSpPr>
            <p:cNvPr id="12" name="îṧḻïḍé"/>
            <p:cNvSpPr/>
            <p:nvPr/>
          </p:nvSpPr>
          <p:spPr>
            <a:xfrm>
              <a:off x="5449183" y="4487063"/>
              <a:ext cx="723900" cy="723894"/>
            </a:xfrm>
            <a:prstGeom prst="ellipse">
              <a:avLst/>
            </a:prstGeom>
            <a:solidFill>
              <a:srgbClr val="58507C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600" b="1" dirty="0"/>
                <a:t>Text</a:t>
              </a:r>
              <a:endParaRPr sz="1600" b="1" dirty="0"/>
            </a:p>
          </p:txBody>
        </p:sp>
        <p:sp>
          <p:nvSpPr>
            <p:cNvPr id="13" name="iṡlïḓé"/>
            <p:cNvSpPr/>
            <p:nvPr/>
          </p:nvSpPr>
          <p:spPr>
            <a:xfrm>
              <a:off x="9269471" y="3481223"/>
              <a:ext cx="723900" cy="723894"/>
            </a:xfrm>
            <a:prstGeom prst="ellipse">
              <a:avLst/>
            </a:prstGeom>
            <a:solidFill>
              <a:srgbClr val="58507C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600" b="1" dirty="0"/>
                <a:t>Text</a:t>
              </a:r>
              <a:endParaRPr sz="1600" b="1" dirty="0"/>
            </a:p>
          </p:txBody>
        </p:sp>
        <p:sp>
          <p:nvSpPr>
            <p:cNvPr id="14" name="i$ľïḋè"/>
            <p:cNvSpPr txBox="1"/>
            <p:nvPr/>
          </p:nvSpPr>
          <p:spPr>
            <a:xfrm>
              <a:off x="679622" y="4132234"/>
              <a:ext cx="2949156" cy="83036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lnSpcReduction="10000"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5" name="ïṩḻiḍé"/>
            <p:cNvSpPr txBox="1"/>
            <p:nvPr/>
          </p:nvSpPr>
          <p:spPr>
            <a:xfrm>
              <a:off x="679622" y="3678034"/>
              <a:ext cx="2949156" cy="454199"/>
            </a:xfrm>
            <a:prstGeom prst="rect">
              <a:avLst/>
            </a:prstGeom>
            <a:noFill/>
          </p:spPr>
          <p:txBody>
            <a:bodyPr wrap="none" rtlCol="0" anchor="b">
              <a:normAutofit/>
            </a:bodyPr>
            <a:lstStyle/>
            <a:p>
              <a:pPr lvl="0" algn="ctr" defTabSz="914400">
                <a:spcBef>
                  <a:spcPct val="0"/>
                </a:spcBef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6" name="ïṡļiḍé"/>
            <p:cNvSpPr txBox="1"/>
            <p:nvPr/>
          </p:nvSpPr>
          <p:spPr>
            <a:xfrm>
              <a:off x="4336555" y="3099847"/>
              <a:ext cx="2949156" cy="83036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lnSpcReduction="10000"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7" name="íšḻïďê"/>
            <p:cNvSpPr txBox="1"/>
            <p:nvPr/>
          </p:nvSpPr>
          <p:spPr>
            <a:xfrm>
              <a:off x="4336555" y="2645647"/>
              <a:ext cx="2949156" cy="454199"/>
            </a:xfrm>
            <a:prstGeom prst="rect">
              <a:avLst/>
            </a:prstGeom>
            <a:noFill/>
          </p:spPr>
          <p:txBody>
            <a:bodyPr wrap="none" rtlCol="0" anchor="b">
              <a:normAutofit/>
            </a:bodyPr>
            <a:lstStyle/>
            <a:p>
              <a:pPr lvl="0" algn="ctr" defTabSz="914400">
                <a:spcBef>
                  <a:spcPct val="0"/>
                </a:spcBef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8" name="îšḷîḓé"/>
            <p:cNvSpPr txBox="1"/>
            <p:nvPr/>
          </p:nvSpPr>
          <p:spPr>
            <a:xfrm>
              <a:off x="8156843" y="2269478"/>
              <a:ext cx="2949156" cy="83036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lnSpcReduction="10000"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9" name="ïsļïḑé"/>
            <p:cNvSpPr txBox="1"/>
            <p:nvPr/>
          </p:nvSpPr>
          <p:spPr>
            <a:xfrm>
              <a:off x="8156843" y="1815278"/>
              <a:ext cx="2949156" cy="454199"/>
            </a:xfrm>
            <a:prstGeom prst="rect">
              <a:avLst/>
            </a:prstGeom>
            <a:noFill/>
          </p:spPr>
          <p:txBody>
            <a:bodyPr wrap="none" rtlCol="0" anchor="b">
              <a:normAutofit/>
            </a:bodyPr>
            <a:lstStyle/>
            <a:p>
              <a:pPr lvl="0" algn="ctr" defTabSz="914400">
                <a:spcBef>
                  <a:spcPct val="0"/>
                </a:spcBef>
                <a:defRPr/>
              </a:pPr>
              <a:r>
                <a:rPr lang="en-US" altLang="zh-CN" b="1" dirty="0">
                  <a:solidFill>
                    <a:schemeClr val="accent3"/>
                  </a:solidFill>
                </a:rPr>
                <a:t>Text here</a:t>
              </a:r>
              <a:endParaRPr lang="zh-CN" altLang="en-US" b="1" dirty="0">
                <a:solidFill>
                  <a:schemeClr val="accent3"/>
                </a:solidFill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3846000" y="2124000"/>
              <a:ext cx="0" cy="261000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7735665" y="1907458"/>
              <a:ext cx="0" cy="1759974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ïšḷïḓé"/>
            <p:cNvSpPr txBox="1"/>
            <p:nvPr/>
          </p:nvSpPr>
          <p:spPr>
            <a:xfrm>
              <a:off x="679450" y="1136415"/>
              <a:ext cx="5314438" cy="146805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pic>
        <p:nvPicPr>
          <p:cNvPr id="31" name="图片 30" descr="叶子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-1" y="1"/>
            <a:ext cx="653143" cy="669328"/>
          </a:xfrm>
          <a:prstGeom prst="rect">
            <a:avLst/>
          </a:prstGeom>
        </p:spPr>
      </p:pic>
      <p:pic>
        <p:nvPicPr>
          <p:cNvPr id="32" name="图片 31" descr="花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11190117" y="5468503"/>
            <a:ext cx="1001883" cy="1389497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373604" y="452517"/>
            <a:ext cx="24400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en-US" altLang="zh-CN" sz="2400" b="1" dirty="0">
                <a:solidFill>
                  <a:srgbClr val="5E7B5D"/>
                </a:solidFill>
                <a:latin typeface="Arial" panose="020B0604020202020204"/>
              </a:rPr>
              <a:t>LOREM IPSUM </a:t>
            </a:r>
            <a:endParaRPr lang="zh-CN" altLang="en-US" sz="2400" b="1" dirty="0">
              <a:solidFill>
                <a:srgbClr val="5E7B5D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90420" y="793478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5E7B5D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5E7B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732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iṥliďè"/>
          <p:cNvGrpSpPr/>
          <p:nvPr/>
        </p:nvGrpSpPr>
        <p:grpSpPr>
          <a:xfrm>
            <a:off x="669924" y="3405303"/>
            <a:ext cx="3497848" cy="1596413"/>
            <a:chOff x="4369037" y="3383268"/>
            <a:chExt cx="3497848" cy="1596413"/>
          </a:xfrm>
        </p:grpSpPr>
        <p:sp>
          <p:nvSpPr>
            <p:cNvPr id="71" name="ïṥļiḓê"/>
            <p:cNvSpPr/>
            <p:nvPr/>
          </p:nvSpPr>
          <p:spPr>
            <a:xfrm>
              <a:off x="4369037" y="3427340"/>
              <a:ext cx="3495482" cy="1552341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3175">
              <a:solidFill>
                <a:schemeClr val="bg1">
                  <a:lumMod val="75000"/>
                </a:schemeClr>
              </a:solidFill>
            </a:ln>
            <a:effectLst>
              <a:outerShdw dist="38100" dir="10800000" algn="r" rotWithShape="0">
                <a:schemeClr val="bg1">
                  <a:lumMod val="6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2" name="îŝḻidé"/>
            <p:cNvSpPr/>
            <p:nvPr/>
          </p:nvSpPr>
          <p:spPr>
            <a:xfrm flipH="1">
              <a:off x="7304245" y="3441737"/>
              <a:ext cx="562640" cy="740667"/>
            </a:xfrm>
            <a:prstGeom prst="diagStripe">
              <a:avLst>
                <a:gd name="adj" fmla="val 31417"/>
              </a:avLst>
            </a:prstGeom>
            <a:solidFill>
              <a:srgbClr val="1490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3" name="îṧlíde"/>
            <p:cNvSpPr/>
            <p:nvPr/>
          </p:nvSpPr>
          <p:spPr>
            <a:xfrm rot="3118606">
              <a:off x="7369857" y="3570357"/>
              <a:ext cx="646331" cy="272153"/>
            </a:xfrm>
            <a:prstGeom prst="rect">
              <a:avLst/>
            </a:prstGeom>
          </p:spPr>
          <p:txBody>
            <a:bodyPr wrap="square" anchor="ctr" anchorCtr="0">
              <a:normAutofit fontScale="85000" lnSpcReduction="20000"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30%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74" name="íṧḻïďê"/>
            <p:cNvSpPr txBox="1"/>
            <p:nvPr/>
          </p:nvSpPr>
          <p:spPr>
            <a:xfrm>
              <a:off x="5258264" y="3663814"/>
              <a:ext cx="2523029" cy="44970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75" name="íSḷïḑè"/>
            <p:cNvSpPr txBox="1"/>
            <p:nvPr/>
          </p:nvSpPr>
          <p:spPr>
            <a:xfrm>
              <a:off x="5258264" y="4113514"/>
              <a:ext cx="2523029" cy="693304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76" name="íṣḷîďé"/>
            <p:cNvSpPr/>
            <p:nvPr/>
          </p:nvSpPr>
          <p:spPr bwMode="auto">
            <a:xfrm>
              <a:off x="4510233" y="3993157"/>
              <a:ext cx="625410" cy="441826"/>
            </a:xfrm>
            <a:custGeom>
              <a:avLst/>
              <a:gdLst>
                <a:gd name="connsiteX0" fmla="*/ 390382 w 608536"/>
                <a:gd name="connsiteY0" fmla="*/ 144692 h 429906"/>
                <a:gd name="connsiteX1" fmla="*/ 361677 w 608536"/>
                <a:gd name="connsiteY1" fmla="*/ 184823 h 429906"/>
                <a:gd name="connsiteX2" fmla="*/ 338714 w 608536"/>
                <a:gd name="connsiteY2" fmla="*/ 191989 h 429906"/>
                <a:gd name="connsiteX3" fmla="*/ 337278 w 608536"/>
                <a:gd name="connsiteY3" fmla="*/ 200589 h 429906"/>
                <a:gd name="connsiteX4" fmla="*/ 337278 w 608536"/>
                <a:gd name="connsiteY4" fmla="*/ 202022 h 429906"/>
                <a:gd name="connsiteX5" fmla="*/ 406169 w 608536"/>
                <a:gd name="connsiteY5" fmla="*/ 193422 h 429906"/>
                <a:gd name="connsiteX6" fmla="*/ 354501 w 608536"/>
                <a:gd name="connsiteY6" fmla="*/ 21434 h 429906"/>
                <a:gd name="connsiteX7" fmla="*/ 358807 w 608536"/>
                <a:gd name="connsiteY7" fmla="*/ 21434 h 429906"/>
                <a:gd name="connsiteX8" fmla="*/ 397558 w 608536"/>
                <a:gd name="connsiteY8" fmla="*/ 68731 h 429906"/>
                <a:gd name="connsiteX9" fmla="*/ 396123 w 608536"/>
                <a:gd name="connsiteY9" fmla="*/ 116028 h 429906"/>
                <a:gd name="connsiteX10" fmla="*/ 424827 w 608536"/>
                <a:gd name="connsiteY10" fmla="*/ 105995 h 429906"/>
                <a:gd name="connsiteX11" fmla="*/ 467884 w 608536"/>
                <a:gd name="connsiteY11" fmla="*/ 227820 h 429906"/>
                <a:gd name="connsiteX12" fmla="*/ 430568 w 608536"/>
                <a:gd name="connsiteY12" fmla="*/ 233553 h 429906"/>
                <a:gd name="connsiteX13" fmla="*/ 430568 w 608536"/>
                <a:gd name="connsiteY13" fmla="*/ 234986 h 429906"/>
                <a:gd name="connsiteX14" fmla="*/ 344455 w 608536"/>
                <a:gd name="connsiteY14" fmla="*/ 249318 h 429906"/>
                <a:gd name="connsiteX15" fmla="*/ 345890 w 608536"/>
                <a:gd name="connsiteY15" fmla="*/ 250752 h 429906"/>
                <a:gd name="connsiteX16" fmla="*/ 351631 w 608536"/>
                <a:gd name="connsiteY16" fmla="*/ 295182 h 429906"/>
                <a:gd name="connsiteX17" fmla="*/ 373159 w 608536"/>
                <a:gd name="connsiteY17" fmla="*/ 355378 h 429906"/>
                <a:gd name="connsiteX18" fmla="*/ 413345 w 608536"/>
                <a:gd name="connsiteY18" fmla="*/ 366844 h 429906"/>
                <a:gd name="connsiteX19" fmla="*/ 413345 w 608536"/>
                <a:gd name="connsiteY19" fmla="*/ 329580 h 429906"/>
                <a:gd name="connsiteX20" fmla="*/ 427698 w 608536"/>
                <a:gd name="connsiteY20" fmla="*/ 329580 h 429906"/>
                <a:gd name="connsiteX21" fmla="*/ 427698 w 608536"/>
                <a:gd name="connsiteY21" fmla="*/ 315247 h 429906"/>
                <a:gd name="connsiteX22" fmla="*/ 520987 w 608536"/>
                <a:gd name="connsiteY22" fmla="*/ 315247 h 429906"/>
                <a:gd name="connsiteX23" fmla="*/ 520987 w 608536"/>
                <a:gd name="connsiteY23" fmla="*/ 329580 h 429906"/>
                <a:gd name="connsiteX24" fmla="*/ 528164 w 608536"/>
                <a:gd name="connsiteY24" fmla="*/ 329580 h 429906"/>
                <a:gd name="connsiteX25" fmla="*/ 528164 w 608536"/>
                <a:gd name="connsiteY25" fmla="*/ 385476 h 429906"/>
                <a:gd name="connsiteX26" fmla="*/ 413345 w 608536"/>
                <a:gd name="connsiteY26" fmla="*/ 385476 h 429906"/>
                <a:gd name="connsiteX27" fmla="*/ 413345 w 608536"/>
                <a:gd name="connsiteY27" fmla="*/ 371143 h 429906"/>
                <a:gd name="connsiteX28" fmla="*/ 371724 w 608536"/>
                <a:gd name="connsiteY28" fmla="*/ 361111 h 429906"/>
                <a:gd name="connsiteX29" fmla="*/ 347325 w 608536"/>
                <a:gd name="connsiteY29" fmla="*/ 295182 h 429906"/>
                <a:gd name="connsiteX30" fmla="*/ 341584 w 608536"/>
                <a:gd name="connsiteY30" fmla="*/ 253618 h 429906"/>
                <a:gd name="connsiteX31" fmla="*/ 340149 w 608536"/>
                <a:gd name="connsiteY31" fmla="*/ 250752 h 429906"/>
                <a:gd name="connsiteX32" fmla="*/ 320056 w 608536"/>
                <a:gd name="connsiteY32" fmla="*/ 253618 h 429906"/>
                <a:gd name="connsiteX33" fmla="*/ 312880 w 608536"/>
                <a:gd name="connsiteY33" fmla="*/ 394075 h 429906"/>
                <a:gd name="connsiteX34" fmla="*/ 608536 w 608536"/>
                <a:gd name="connsiteY34" fmla="*/ 394075 h 429906"/>
                <a:gd name="connsiteX35" fmla="*/ 608536 w 608536"/>
                <a:gd name="connsiteY35" fmla="*/ 429906 h 429906"/>
                <a:gd name="connsiteX36" fmla="*/ 0 w 608536"/>
                <a:gd name="connsiteY36" fmla="*/ 429906 h 429906"/>
                <a:gd name="connsiteX37" fmla="*/ 0 w 608536"/>
                <a:gd name="connsiteY37" fmla="*/ 394075 h 429906"/>
                <a:gd name="connsiteX38" fmla="*/ 137782 w 608536"/>
                <a:gd name="connsiteY38" fmla="*/ 394075 h 429906"/>
                <a:gd name="connsiteX39" fmla="*/ 137782 w 608536"/>
                <a:gd name="connsiteY39" fmla="*/ 391209 h 429906"/>
                <a:gd name="connsiteX40" fmla="*/ 104771 w 608536"/>
                <a:gd name="connsiteY40" fmla="*/ 391209 h 429906"/>
                <a:gd name="connsiteX41" fmla="*/ 110512 w 608536"/>
                <a:gd name="connsiteY41" fmla="*/ 219221 h 429906"/>
                <a:gd name="connsiteX42" fmla="*/ 188015 w 608536"/>
                <a:gd name="connsiteY42" fmla="*/ 204888 h 429906"/>
                <a:gd name="connsiteX43" fmla="*/ 222460 w 608536"/>
                <a:gd name="connsiteY43" fmla="*/ 246452 h 429906"/>
                <a:gd name="connsiteX44" fmla="*/ 259776 w 608536"/>
                <a:gd name="connsiteY44" fmla="*/ 204888 h 429906"/>
                <a:gd name="connsiteX45" fmla="*/ 312880 w 608536"/>
                <a:gd name="connsiteY45" fmla="*/ 204888 h 429906"/>
                <a:gd name="connsiteX46" fmla="*/ 332973 w 608536"/>
                <a:gd name="connsiteY46" fmla="*/ 202022 h 429906"/>
                <a:gd name="connsiteX47" fmla="*/ 332973 w 608536"/>
                <a:gd name="connsiteY47" fmla="*/ 200589 h 429906"/>
                <a:gd name="connsiteX48" fmla="*/ 334408 w 608536"/>
                <a:gd name="connsiteY48" fmla="*/ 191989 h 429906"/>
                <a:gd name="connsiteX49" fmla="*/ 321491 w 608536"/>
                <a:gd name="connsiteY49" fmla="*/ 180523 h 429906"/>
                <a:gd name="connsiteX50" fmla="*/ 334408 w 608536"/>
                <a:gd name="connsiteY50" fmla="*/ 136093 h 429906"/>
                <a:gd name="connsiteX51" fmla="*/ 338714 w 608536"/>
                <a:gd name="connsiteY51" fmla="*/ 134660 h 429906"/>
                <a:gd name="connsiteX52" fmla="*/ 361677 w 608536"/>
                <a:gd name="connsiteY52" fmla="*/ 100262 h 429906"/>
                <a:gd name="connsiteX53" fmla="*/ 350195 w 608536"/>
                <a:gd name="connsiteY53" fmla="*/ 77330 h 429906"/>
                <a:gd name="connsiteX54" fmla="*/ 343019 w 608536"/>
                <a:gd name="connsiteY54" fmla="*/ 74464 h 429906"/>
                <a:gd name="connsiteX55" fmla="*/ 347325 w 608536"/>
                <a:gd name="connsiteY55" fmla="*/ 27167 h 429906"/>
                <a:gd name="connsiteX56" fmla="*/ 347325 w 608536"/>
                <a:gd name="connsiteY56" fmla="*/ 25734 h 429906"/>
                <a:gd name="connsiteX57" fmla="*/ 350195 w 608536"/>
                <a:gd name="connsiteY57" fmla="*/ 25734 h 429906"/>
                <a:gd name="connsiteX58" fmla="*/ 354501 w 608536"/>
                <a:gd name="connsiteY58" fmla="*/ 21434 h 429906"/>
                <a:gd name="connsiteX59" fmla="*/ 224609 w 608536"/>
                <a:gd name="connsiteY59" fmla="*/ 0 h 429906"/>
                <a:gd name="connsiteX60" fmla="*/ 320016 w 608536"/>
                <a:gd name="connsiteY60" fmla="*/ 95292 h 429906"/>
                <a:gd name="connsiteX61" fmla="*/ 224609 w 608536"/>
                <a:gd name="connsiteY61" fmla="*/ 190584 h 429906"/>
                <a:gd name="connsiteX62" fmla="*/ 129202 w 608536"/>
                <a:gd name="connsiteY62" fmla="*/ 95292 h 429906"/>
                <a:gd name="connsiteX63" fmla="*/ 224609 w 608536"/>
                <a:gd name="connsiteY63" fmla="*/ 0 h 429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608536" h="429906">
                  <a:moveTo>
                    <a:pt x="390382" y="144692"/>
                  </a:moveTo>
                  <a:cubicBezTo>
                    <a:pt x="384641" y="161891"/>
                    <a:pt x="374594" y="176224"/>
                    <a:pt x="361677" y="184823"/>
                  </a:cubicBezTo>
                  <a:cubicBezTo>
                    <a:pt x="355936" y="187689"/>
                    <a:pt x="347325" y="191989"/>
                    <a:pt x="338714" y="191989"/>
                  </a:cubicBezTo>
                  <a:cubicBezTo>
                    <a:pt x="338714" y="194856"/>
                    <a:pt x="338714" y="197722"/>
                    <a:pt x="337278" y="200589"/>
                  </a:cubicBezTo>
                  <a:cubicBezTo>
                    <a:pt x="337278" y="202022"/>
                    <a:pt x="337278" y="202022"/>
                    <a:pt x="337278" y="202022"/>
                  </a:cubicBezTo>
                  <a:lnTo>
                    <a:pt x="406169" y="193422"/>
                  </a:lnTo>
                  <a:close/>
                  <a:moveTo>
                    <a:pt x="354501" y="21434"/>
                  </a:moveTo>
                  <a:cubicBezTo>
                    <a:pt x="355936" y="20001"/>
                    <a:pt x="357372" y="20001"/>
                    <a:pt x="358807" y="21434"/>
                  </a:cubicBezTo>
                  <a:cubicBezTo>
                    <a:pt x="383206" y="28600"/>
                    <a:pt x="396123" y="42933"/>
                    <a:pt x="397558" y="68731"/>
                  </a:cubicBezTo>
                  <a:cubicBezTo>
                    <a:pt x="398993" y="83063"/>
                    <a:pt x="398993" y="100262"/>
                    <a:pt x="396123" y="116028"/>
                  </a:cubicBezTo>
                  <a:lnTo>
                    <a:pt x="424827" y="105995"/>
                  </a:lnTo>
                  <a:lnTo>
                    <a:pt x="467884" y="227820"/>
                  </a:lnTo>
                  <a:lnTo>
                    <a:pt x="430568" y="233553"/>
                  </a:lnTo>
                  <a:lnTo>
                    <a:pt x="430568" y="234986"/>
                  </a:lnTo>
                  <a:lnTo>
                    <a:pt x="344455" y="249318"/>
                  </a:lnTo>
                  <a:cubicBezTo>
                    <a:pt x="344455" y="250752"/>
                    <a:pt x="344455" y="250752"/>
                    <a:pt x="345890" y="250752"/>
                  </a:cubicBezTo>
                  <a:cubicBezTo>
                    <a:pt x="351631" y="262218"/>
                    <a:pt x="351631" y="277983"/>
                    <a:pt x="351631" y="295182"/>
                  </a:cubicBezTo>
                  <a:cubicBezTo>
                    <a:pt x="351631" y="320980"/>
                    <a:pt x="353066" y="348212"/>
                    <a:pt x="373159" y="355378"/>
                  </a:cubicBezTo>
                  <a:cubicBezTo>
                    <a:pt x="388947" y="362544"/>
                    <a:pt x="401864" y="365410"/>
                    <a:pt x="413345" y="366844"/>
                  </a:cubicBezTo>
                  <a:lnTo>
                    <a:pt x="413345" y="329580"/>
                  </a:lnTo>
                  <a:lnTo>
                    <a:pt x="427698" y="329580"/>
                  </a:lnTo>
                  <a:lnTo>
                    <a:pt x="427698" y="315247"/>
                  </a:lnTo>
                  <a:lnTo>
                    <a:pt x="520987" y="315247"/>
                  </a:lnTo>
                  <a:lnTo>
                    <a:pt x="520987" y="329580"/>
                  </a:lnTo>
                  <a:lnTo>
                    <a:pt x="528164" y="329580"/>
                  </a:lnTo>
                  <a:lnTo>
                    <a:pt x="528164" y="385476"/>
                  </a:lnTo>
                  <a:lnTo>
                    <a:pt x="413345" y="385476"/>
                  </a:lnTo>
                  <a:lnTo>
                    <a:pt x="413345" y="371143"/>
                  </a:lnTo>
                  <a:cubicBezTo>
                    <a:pt x="401864" y="369710"/>
                    <a:pt x="387511" y="366844"/>
                    <a:pt x="371724" y="361111"/>
                  </a:cubicBezTo>
                  <a:cubicBezTo>
                    <a:pt x="347325" y="351078"/>
                    <a:pt x="347325" y="322413"/>
                    <a:pt x="347325" y="295182"/>
                  </a:cubicBezTo>
                  <a:cubicBezTo>
                    <a:pt x="347325" y="279416"/>
                    <a:pt x="345890" y="263651"/>
                    <a:pt x="341584" y="253618"/>
                  </a:cubicBezTo>
                  <a:cubicBezTo>
                    <a:pt x="340149" y="252185"/>
                    <a:pt x="340149" y="252185"/>
                    <a:pt x="340149" y="250752"/>
                  </a:cubicBezTo>
                  <a:lnTo>
                    <a:pt x="320056" y="253618"/>
                  </a:lnTo>
                  <a:lnTo>
                    <a:pt x="312880" y="394075"/>
                  </a:lnTo>
                  <a:lnTo>
                    <a:pt x="608536" y="394075"/>
                  </a:lnTo>
                  <a:lnTo>
                    <a:pt x="608536" y="429906"/>
                  </a:lnTo>
                  <a:lnTo>
                    <a:pt x="0" y="429906"/>
                  </a:lnTo>
                  <a:lnTo>
                    <a:pt x="0" y="394075"/>
                  </a:lnTo>
                  <a:lnTo>
                    <a:pt x="137782" y="394075"/>
                  </a:lnTo>
                  <a:lnTo>
                    <a:pt x="137782" y="391209"/>
                  </a:lnTo>
                  <a:lnTo>
                    <a:pt x="104771" y="391209"/>
                  </a:lnTo>
                  <a:lnTo>
                    <a:pt x="110512" y="219221"/>
                  </a:lnTo>
                  <a:lnTo>
                    <a:pt x="188015" y="204888"/>
                  </a:lnTo>
                  <a:lnTo>
                    <a:pt x="222460" y="246452"/>
                  </a:lnTo>
                  <a:lnTo>
                    <a:pt x="259776" y="204888"/>
                  </a:lnTo>
                  <a:lnTo>
                    <a:pt x="312880" y="204888"/>
                  </a:lnTo>
                  <a:lnTo>
                    <a:pt x="332973" y="202022"/>
                  </a:lnTo>
                  <a:cubicBezTo>
                    <a:pt x="332973" y="202022"/>
                    <a:pt x="332973" y="200589"/>
                    <a:pt x="332973" y="200589"/>
                  </a:cubicBezTo>
                  <a:cubicBezTo>
                    <a:pt x="332973" y="197722"/>
                    <a:pt x="334408" y="194856"/>
                    <a:pt x="334408" y="191989"/>
                  </a:cubicBezTo>
                  <a:cubicBezTo>
                    <a:pt x="327232" y="190556"/>
                    <a:pt x="322926" y="187689"/>
                    <a:pt x="321491" y="180523"/>
                  </a:cubicBezTo>
                  <a:cubicBezTo>
                    <a:pt x="317185" y="166191"/>
                    <a:pt x="325797" y="144692"/>
                    <a:pt x="334408" y="136093"/>
                  </a:cubicBezTo>
                  <a:cubicBezTo>
                    <a:pt x="335843" y="134660"/>
                    <a:pt x="337278" y="133227"/>
                    <a:pt x="338714" y="134660"/>
                  </a:cubicBezTo>
                  <a:cubicBezTo>
                    <a:pt x="360242" y="138959"/>
                    <a:pt x="358807" y="116028"/>
                    <a:pt x="361677" y="100262"/>
                  </a:cubicBezTo>
                  <a:cubicBezTo>
                    <a:pt x="364548" y="87363"/>
                    <a:pt x="364548" y="77330"/>
                    <a:pt x="350195" y="77330"/>
                  </a:cubicBezTo>
                  <a:cubicBezTo>
                    <a:pt x="347325" y="77330"/>
                    <a:pt x="345890" y="75897"/>
                    <a:pt x="343019" y="74464"/>
                  </a:cubicBezTo>
                  <a:cubicBezTo>
                    <a:pt x="335843" y="70164"/>
                    <a:pt x="343019" y="35767"/>
                    <a:pt x="347325" y="27167"/>
                  </a:cubicBezTo>
                  <a:cubicBezTo>
                    <a:pt x="347325" y="27167"/>
                    <a:pt x="347325" y="27167"/>
                    <a:pt x="347325" y="25734"/>
                  </a:cubicBezTo>
                  <a:cubicBezTo>
                    <a:pt x="348760" y="25734"/>
                    <a:pt x="348760" y="25734"/>
                    <a:pt x="350195" y="25734"/>
                  </a:cubicBezTo>
                  <a:cubicBezTo>
                    <a:pt x="351631" y="22867"/>
                    <a:pt x="353066" y="22867"/>
                    <a:pt x="354501" y="21434"/>
                  </a:cubicBezTo>
                  <a:close/>
                  <a:moveTo>
                    <a:pt x="224609" y="0"/>
                  </a:moveTo>
                  <a:cubicBezTo>
                    <a:pt x="277301" y="0"/>
                    <a:pt x="320016" y="42664"/>
                    <a:pt x="320016" y="95292"/>
                  </a:cubicBezTo>
                  <a:cubicBezTo>
                    <a:pt x="320016" y="147920"/>
                    <a:pt x="277301" y="190584"/>
                    <a:pt x="224609" y="190584"/>
                  </a:cubicBezTo>
                  <a:cubicBezTo>
                    <a:pt x="171917" y="190584"/>
                    <a:pt x="129202" y="147920"/>
                    <a:pt x="129202" y="95292"/>
                  </a:cubicBezTo>
                  <a:cubicBezTo>
                    <a:pt x="129202" y="42664"/>
                    <a:pt x="171917" y="0"/>
                    <a:pt x="224609" y="0"/>
                  </a:cubicBezTo>
                  <a:close/>
                </a:path>
              </a:pathLst>
            </a:custGeom>
            <a:solidFill>
              <a:srgbClr val="14907E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sz="2400"/>
            </a:p>
          </p:txBody>
        </p:sp>
      </p:grpSp>
      <p:grpSp>
        <p:nvGrpSpPr>
          <p:cNvPr id="55" name="ïŝľiḑè"/>
          <p:cNvGrpSpPr/>
          <p:nvPr/>
        </p:nvGrpSpPr>
        <p:grpSpPr>
          <a:xfrm>
            <a:off x="8021051" y="3383268"/>
            <a:ext cx="3497848" cy="1596413"/>
            <a:chOff x="8021051" y="3383268"/>
            <a:chExt cx="3497848" cy="1596413"/>
          </a:xfrm>
        </p:grpSpPr>
        <p:sp>
          <p:nvSpPr>
            <p:cNvPr id="65" name="íşļîḓé"/>
            <p:cNvSpPr/>
            <p:nvPr/>
          </p:nvSpPr>
          <p:spPr>
            <a:xfrm>
              <a:off x="8021051" y="3427340"/>
              <a:ext cx="3495482" cy="1552341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3175">
              <a:solidFill>
                <a:srgbClr val="14907E"/>
              </a:solidFill>
            </a:ln>
            <a:effectLst>
              <a:outerShdw dist="38100" dir="10800000" algn="r" rotWithShape="0">
                <a:schemeClr val="bg1">
                  <a:lumMod val="6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6" name="íṡļîḓe"/>
            <p:cNvSpPr/>
            <p:nvPr/>
          </p:nvSpPr>
          <p:spPr>
            <a:xfrm flipH="1">
              <a:off x="10956259" y="3441737"/>
              <a:ext cx="562640" cy="740667"/>
            </a:xfrm>
            <a:prstGeom prst="diagStripe">
              <a:avLst>
                <a:gd name="adj" fmla="val 31417"/>
              </a:avLst>
            </a:prstGeom>
            <a:solidFill>
              <a:srgbClr val="1490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7" name="íṩlíḋè"/>
            <p:cNvSpPr/>
            <p:nvPr/>
          </p:nvSpPr>
          <p:spPr>
            <a:xfrm rot="3118606">
              <a:off x="11021871" y="3570357"/>
              <a:ext cx="646331" cy="272153"/>
            </a:xfrm>
            <a:prstGeom prst="rect">
              <a:avLst/>
            </a:prstGeom>
          </p:spPr>
          <p:txBody>
            <a:bodyPr wrap="square" anchor="ctr" anchorCtr="0">
              <a:normAutofit fontScale="85000" lnSpcReduction="20000"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20%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68" name="îşḷïḓé"/>
            <p:cNvSpPr txBox="1"/>
            <p:nvPr/>
          </p:nvSpPr>
          <p:spPr>
            <a:xfrm>
              <a:off x="8910278" y="3663814"/>
              <a:ext cx="2523029" cy="44970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69" name="iṧ1íḓè"/>
            <p:cNvSpPr txBox="1"/>
            <p:nvPr/>
          </p:nvSpPr>
          <p:spPr>
            <a:xfrm>
              <a:off x="8910278" y="4113514"/>
              <a:ext cx="2523029" cy="693304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70" name="ï$ḻîde"/>
            <p:cNvSpPr/>
            <p:nvPr/>
          </p:nvSpPr>
          <p:spPr bwMode="auto">
            <a:xfrm>
              <a:off x="8198080" y="3923828"/>
              <a:ext cx="581060" cy="580484"/>
            </a:xfrm>
            <a:custGeom>
              <a:avLst/>
              <a:gdLst>
                <a:gd name="connsiteX0" fmla="*/ 71957 w 578004"/>
                <a:gd name="connsiteY0" fmla="*/ 173984 h 577432"/>
                <a:gd name="connsiteX1" fmla="*/ 85808 w 578004"/>
                <a:gd name="connsiteY1" fmla="*/ 186884 h 577432"/>
                <a:gd name="connsiteX2" fmla="*/ 85808 w 578004"/>
                <a:gd name="connsiteY2" fmla="*/ 298378 h 577432"/>
                <a:gd name="connsiteX3" fmla="*/ 71957 w 578004"/>
                <a:gd name="connsiteY3" fmla="*/ 311278 h 577432"/>
                <a:gd name="connsiteX4" fmla="*/ 59030 w 578004"/>
                <a:gd name="connsiteY4" fmla="*/ 298378 h 577432"/>
                <a:gd name="connsiteX5" fmla="*/ 59030 w 578004"/>
                <a:gd name="connsiteY5" fmla="*/ 186884 h 577432"/>
                <a:gd name="connsiteX6" fmla="*/ 71957 w 578004"/>
                <a:gd name="connsiteY6" fmla="*/ 173984 h 577432"/>
                <a:gd name="connsiteX7" fmla="*/ 254571 w 578004"/>
                <a:gd name="connsiteY7" fmla="*/ 171273 h 577432"/>
                <a:gd name="connsiteX8" fmla="*/ 405859 w 578004"/>
                <a:gd name="connsiteY8" fmla="*/ 203508 h 577432"/>
                <a:gd name="connsiteX9" fmla="*/ 427999 w 578004"/>
                <a:gd name="connsiteY9" fmla="*/ 203508 h 577432"/>
                <a:gd name="connsiteX10" fmla="*/ 446448 w 578004"/>
                <a:gd name="connsiteY10" fmla="*/ 210876 h 577432"/>
                <a:gd name="connsiteX11" fmla="*/ 434456 w 578004"/>
                <a:gd name="connsiteY11" fmla="*/ 301133 h 577432"/>
                <a:gd name="connsiteX12" fmla="*/ 452906 w 578004"/>
                <a:gd name="connsiteY12" fmla="*/ 316790 h 577432"/>
                <a:gd name="connsiteX13" fmla="*/ 472278 w 578004"/>
                <a:gd name="connsiteY13" fmla="*/ 301133 h 577432"/>
                <a:gd name="connsiteX14" fmla="*/ 459363 w 578004"/>
                <a:gd name="connsiteY14" fmla="*/ 210876 h 577432"/>
                <a:gd name="connsiteX15" fmla="*/ 477813 w 578004"/>
                <a:gd name="connsiteY15" fmla="*/ 203508 h 577432"/>
                <a:gd name="connsiteX16" fmla="*/ 503642 w 578004"/>
                <a:gd name="connsiteY16" fmla="*/ 203508 h 577432"/>
                <a:gd name="connsiteX17" fmla="*/ 527627 w 578004"/>
                <a:gd name="connsiteY17" fmla="*/ 220086 h 577432"/>
                <a:gd name="connsiteX18" fmla="*/ 576519 w 578004"/>
                <a:gd name="connsiteY18" fmla="*/ 344420 h 577432"/>
                <a:gd name="connsiteX19" fmla="*/ 561759 w 578004"/>
                <a:gd name="connsiteY19" fmla="*/ 378497 h 577432"/>
                <a:gd name="connsiteX20" fmla="*/ 527627 w 578004"/>
                <a:gd name="connsiteY20" fmla="*/ 363761 h 577432"/>
                <a:gd name="connsiteX21" fmla="*/ 504565 w 578004"/>
                <a:gd name="connsiteY21" fmla="*/ 303896 h 577432"/>
                <a:gd name="connsiteX22" fmla="*/ 504565 w 578004"/>
                <a:gd name="connsiteY22" fmla="*/ 376655 h 577432"/>
                <a:gd name="connsiteX23" fmla="*/ 514712 w 578004"/>
                <a:gd name="connsiteY23" fmla="*/ 548881 h 577432"/>
                <a:gd name="connsiteX24" fmla="*/ 489805 w 578004"/>
                <a:gd name="connsiteY24" fmla="*/ 576511 h 577432"/>
                <a:gd name="connsiteX25" fmla="*/ 487960 w 578004"/>
                <a:gd name="connsiteY25" fmla="*/ 577432 h 577432"/>
                <a:gd name="connsiteX26" fmla="*/ 462131 w 578004"/>
                <a:gd name="connsiteY26" fmla="*/ 552565 h 577432"/>
                <a:gd name="connsiteX27" fmla="*/ 452906 w 578004"/>
                <a:gd name="connsiteY27" fmla="*/ 404285 h 577432"/>
                <a:gd name="connsiteX28" fmla="*/ 444603 w 578004"/>
                <a:gd name="connsiteY28" fmla="*/ 552565 h 577432"/>
                <a:gd name="connsiteX29" fmla="*/ 418774 w 578004"/>
                <a:gd name="connsiteY29" fmla="*/ 577432 h 577432"/>
                <a:gd name="connsiteX30" fmla="*/ 416929 w 578004"/>
                <a:gd name="connsiteY30" fmla="*/ 576511 h 577432"/>
                <a:gd name="connsiteX31" fmla="*/ 392022 w 578004"/>
                <a:gd name="connsiteY31" fmla="*/ 548881 h 577432"/>
                <a:gd name="connsiteX32" fmla="*/ 402169 w 578004"/>
                <a:gd name="connsiteY32" fmla="*/ 376655 h 577432"/>
                <a:gd name="connsiteX33" fmla="*/ 402169 w 578004"/>
                <a:gd name="connsiteY33" fmla="*/ 256005 h 577432"/>
                <a:gd name="connsiteX34" fmla="*/ 397557 w 578004"/>
                <a:gd name="connsiteY34" fmla="*/ 255084 h 577432"/>
                <a:gd name="connsiteX35" fmla="*/ 244424 w 578004"/>
                <a:gd name="connsiteY35" fmla="*/ 222849 h 577432"/>
                <a:gd name="connsiteX36" fmla="*/ 224129 w 578004"/>
                <a:gd name="connsiteY36" fmla="*/ 191535 h 577432"/>
                <a:gd name="connsiteX37" fmla="*/ 254571 w 578004"/>
                <a:gd name="connsiteY37" fmla="*/ 171273 h 577432"/>
                <a:gd name="connsiteX38" fmla="*/ 190019 w 578004"/>
                <a:gd name="connsiteY38" fmla="*/ 134483 h 577432"/>
                <a:gd name="connsiteX39" fmla="*/ 203869 w 578004"/>
                <a:gd name="connsiteY39" fmla="*/ 147374 h 577432"/>
                <a:gd name="connsiteX40" fmla="*/ 203869 w 578004"/>
                <a:gd name="connsiteY40" fmla="*/ 298387 h 577432"/>
                <a:gd name="connsiteX41" fmla="*/ 190019 w 578004"/>
                <a:gd name="connsiteY41" fmla="*/ 311278 h 577432"/>
                <a:gd name="connsiteX42" fmla="*/ 177091 w 578004"/>
                <a:gd name="connsiteY42" fmla="*/ 298387 h 577432"/>
                <a:gd name="connsiteX43" fmla="*/ 177091 w 578004"/>
                <a:gd name="connsiteY43" fmla="*/ 147374 h 577432"/>
                <a:gd name="connsiteX44" fmla="*/ 190019 w 578004"/>
                <a:gd name="connsiteY44" fmla="*/ 134483 h 577432"/>
                <a:gd name="connsiteX45" fmla="*/ 453380 w 578004"/>
                <a:gd name="connsiteY45" fmla="*/ 97644 h 577432"/>
                <a:gd name="connsiteX46" fmla="*/ 499909 w 578004"/>
                <a:gd name="connsiteY46" fmla="*/ 144099 h 577432"/>
                <a:gd name="connsiteX47" fmla="*/ 453380 w 578004"/>
                <a:gd name="connsiteY47" fmla="*/ 190554 h 577432"/>
                <a:gd name="connsiteX48" fmla="*/ 406851 w 578004"/>
                <a:gd name="connsiteY48" fmla="*/ 144099 h 577432"/>
                <a:gd name="connsiteX49" fmla="*/ 453380 w 578004"/>
                <a:gd name="connsiteY49" fmla="*/ 97644 h 577432"/>
                <a:gd name="connsiteX50" fmla="*/ 130988 w 578004"/>
                <a:gd name="connsiteY50" fmla="*/ 81962 h 577432"/>
                <a:gd name="connsiteX51" fmla="*/ 144839 w 578004"/>
                <a:gd name="connsiteY51" fmla="*/ 94855 h 577432"/>
                <a:gd name="connsiteX52" fmla="*/ 144839 w 578004"/>
                <a:gd name="connsiteY52" fmla="*/ 298385 h 577432"/>
                <a:gd name="connsiteX53" fmla="*/ 130988 w 578004"/>
                <a:gd name="connsiteY53" fmla="*/ 311278 h 577432"/>
                <a:gd name="connsiteX54" fmla="*/ 118061 w 578004"/>
                <a:gd name="connsiteY54" fmla="*/ 298385 h 577432"/>
                <a:gd name="connsiteX55" fmla="*/ 118061 w 578004"/>
                <a:gd name="connsiteY55" fmla="*/ 94855 h 577432"/>
                <a:gd name="connsiteX56" fmla="*/ 130988 w 578004"/>
                <a:gd name="connsiteY56" fmla="*/ 81962 h 577432"/>
                <a:gd name="connsiteX57" fmla="*/ 25828 w 578004"/>
                <a:gd name="connsiteY57" fmla="*/ 0 h 577432"/>
                <a:gd name="connsiteX58" fmla="*/ 354210 w 578004"/>
                <a:gd name="connsiteY58" fmla="*/ 0 h 577432"/>
                <a:gd name="connsiteX59" fmla="*/ 380960 w 578004"/>
                <a:gd name="connsiteY59" fmla="*/ 26707 h 577432"/>
                <a:gd name="connsiteX60" fmla="*/ 368046 w 578004"/>
                <a:gd name="connsiteY60" fmla="*/ 48810 h 577432"/>
                <a:gd name="connsiteX61" fmla="*/ 368046 w 578004"/>
                <a:gd name="connsiteY61" fmla="*/ 168533 h 577432"/>
                <a:gd name="connsiteX62" fmla="*/ 341296 w 578004"/>
                <a:gd name="connsiteY62" fmla="*/ 163007 h 577432"/>
                <a:gd name="connsiteX63" fmla="*/ 341296 w 578004"/>
                <a:gd name="connsiteY63" fmla="*/ 52494 h 577432"/>
                <a:gd name="connsiteX64" fmla="*/ 39664 w 578004"/>
                <a:gd name="connsiteY64" fmla="*/ 52494 h 577432"/>
                <a:gd name="connsiteX65" fmla="*/ 39664 w 578004"/>
                <a:gd name="connsiteY65" fmla="*/ 340749 h 577432"/>
                <a:gd name="connsiteX66" fmla="*/ 341296 w 578004"/>
                <a:gd name="connsiteY66" fmla="*/ 340749 h 577432"/>
                <a:gd name="connsiteX67" fmla="*/ 341296 w 578004"/>
                <a:gd name="connsiteY67" fmla="*/ 269837 h 577432"/>
                <a:gd name="connsiteX68" fmla="*/ 368046 w 578004"/>
                <a:gd name="connsiteY68" fmla="*/ 275362 h 577432"/>
                <a:gd name="connsiteX69" fmla="*/ 368046 w 578004"/>
                <a:gd name="connsiteY69" fmla="*/ 354563 h 577432"/>
                <a:gd name="connsiteX70" fmla="*/ 354210 w 578004"/>
                <a:gd name="connsiteY70" fmla="*/ 367457 h 577432"/>
                <a:gd name="connsiteX71" fmla="*/ 273959 w 578004"/>
                <a:gd name="connsiteY71" fmla="*/ 367457 h 577432"/>
                <a:gd name="connsiteX72" fmla="*/ 321003 w 578004"/>
                <a:gd name="connsiteY72" fmla="*/ 544278 h 577432"/>
                <a:gd name="connsiteX73" fmla="*/ 302554 w 578004"/>
                <a:gd name="connsiteY73" fmla="*/ 576511 h 577432"/>
                <a:gd name="connsiteX74" fmla="*/ 295175 w 578004"/>
                <a:gd name="connsiteY74" fmla="*/ 577432 h 577432"/>
                <a:gd name="connsiteX75" fmla="*/ 270270 w 578004"/>
                <a:gd name="connsiteY75" fmla="*/ 557171 h 577432"/>
                <a:gd name="connsiteX76" fmla="*/ 219537 w 578004"/>
                <a:gd name="connsiteY76" fmla="*/ 367457 h 577432"/>
                <a:gd name="connsiteX77" fmla="*/ 161423 w 578004"/>
                <a:gd name="connsiteY77" fmla="*/ 367457 h 577432"/>
                <a:gd name="connsiteX78" fmla="*/ 110690 w 578004"/>
                <a:gd name="connsiteY78" fmla="*/ 557171 h 577432"/>
                <a:gd name="connsiteX79" fmla="*/ 85785 w 578004"/>
                <a:gd name="connsiteY79" fmla="*/ 577432 h 577432"/>
                <a:gd name="connsiteX80" fmla="*/ 78406 w 578004"/>
                <a:gd name="connsiteY80" fmla="*/ 576511 h 577432"/>
                <a:gd name="connsiteX81" fmla="*/ 59957 w 578004"/>
                <a:gd name="connsiteY81" fmla="*/ 544278 h 577432"/>
                <a:gd name="connsiteX82" fmla="*/ 107001 w 578004"/>
                <a:gd name="connsiteY82" fmla="*/ 367457 h 577432"/>
                <a:gd name="connsiteX83" fmla="*/ 25828 w 578004"/>
                <a:gd name="connsiteY83" fmla="*/ 367457 h 577432"/>
                <a:gd name="connsiteX84" fmla="*/ 12914 w 578004"/>
                <a:gd name="connsiteY84" fmla="*/ 354563 h 577432"/>
                <a:gd name="connsiteX85" fmla="*/ 12914 w 578004"/>
                <a:gd name="connsiteY85" fmla="*/ 48810 h 577432"/>
                <a:gd name="connsiteX86" fmla="*/ 0 w 578004"/>
                <a:gd name="connsiteY86" fmla="*/ 26707 h 577432"/>
                <a:gd name="connsiteX87" fmla="*/ 25828 w 578004"/>
                <a:gd name="connsiteY87" fmla="*/ 0 h 577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578004" h="577432">
                  <a:moveTo>
                    <a:pt x="71957" y="173984"/>
                  </a:moveTo>
                  <a:cubicBezTo>
                    <a:pt x="79344" y="173984"/>
                    <a:pt x="85808" y="179513"/>
                    <a:pt x="85808" y="186884"/>
                  </a:cubicBezTo>
                  <a:lnTo>
                    <a:pt x="85808" y="298378"/>
                  </a:lnTo>
                  <a:cubicBezTo>
                    <a:pt x="85808" y="305749"/>
                    <a:pt x="79344" y="311278"/>
                    <a:pt x="71957" y="311278"/>
                  </a:cubicBezTo>
                  <a:cubicBezTo>
                    <a:pt x="64570" y="311278"/>
                    <a:pt x="59030" y="305749"/>
                    <a:pt x="59030" y="298378"/>
                  </a:cubicBezTo>
                  <a:lnTo>
                    <a:pt x="59030" y="186884"/>
                  </a:lnTo>
                  <a:cubicBezTo>
                    <a:pt x="59030" y="179513"/>
                    <a:pt x="64570" y="173984"/>
                    <a:pt x="71957" y="173984"/>
                  </a:cubicBezTo>
                  <a:close/>
                  <a:moveTo>
                    <a:pt x="254571" y="171273"/>
                  </a:moveTo>
                  <a:lnTo>
                    <a:pt x="405859" y="203508"/>
                  </a:lnTo>
                  <a:lnTo>
                    <a:pt x="427999" y="203508"/>
                  </a:lnTo>
                  <a:cubicBezTo>
                    <a:pt x="435378" y="203508"/>
                    <a:pt x="441836" y="206271"/>
                    <a:pt x="446448" y="210876"/>
                  </a:cubicBezTo>
                  <a:lnTo>
                    <a:pt x="434456" y="301133"/>
                  </a:lnTo>
                  <a:lnTo>
                    <a:pt x="452906" y="316790"/>
                  </a:lnTo>
                  <a:lnTo>
                    <a:pt x="472278" y="301133"/>
                  </a:lnTo>
                  <a:lnTo>
                    <a:pt x="459363" y="210876"/>
                  </a:lnTo>
                  <a:cubicBezTo>
                    <a:pt x="463976" y="206271"/>
                    <a:pt x="470433" y="203508"/>
                    <a:pt x="477813" y="203508"/>
                  </a:cubicBezTo>
                  <a:lnTo>
                    <a:pt x="503642" y="203508"/>
                  </a:lnTo>
                  <a:cubicBezTo>
                    <a:pt x="514712" y="203508"/>
                    <a:pt x="523937" y="209955"/>
                    <a:pt x="527627" y="220086"/>
                  </a:cubicBezTo>
                  <a:lnTo>
                    <a:pt x="576519" y="344420"/>
                  </a:lnTo>
                  <a:cubicBezTo>
                    <a:pt x="581131" y="358235"/>
                    <a:pt x="574674" y="372971"/>
                    <a:pt x="561759" y="378497"/>
                  </a:cubicBezTo>
                  <a:cubicBezTo>
                    <a:pt x="547922" y="384023"/>
                    <a:pt x="532239" y="377576"/>
                    <a:pt x="527627" y="363761"/>
                  </a:cubicBezTo>
                  <a:lnTo>
                    <a:pt x="504565" y="303896"/>
                  </a:lnTo>
                  <a:lnTo>
                    <a:pt x="504565" y="376655"/>
                  </a:lnTo>
                  <a:lnTo>
                    <a:pt x="514712" y="548881"/>
                  </a:lnTo>
                  <a:cubicBezTo>
                    <a:pt x="514712" y="563617"/>
                    <a:pt x="503642" y="576511"/>
                    <a:pt x="489805" y="576511"/>
                  </a:cubicBezTo>
                  <a:cubicBezTo>
                    <a:pt x="488883" y="577432"/>
                    <a:pt x="488883" y="577432"/>
                    <a:pt x="487960" y="577432"/>
                  </a:cubicBezTo>
                  <a:cubicBezTo>
                    <a:pt x="474123" y="577432"/>
                    <a:pt x="463053" y="566380"/>
                    <a:pt x="462131" y="552565"/>
                  </a:cubicBezTo>
                  <a:lnTo>
                    <a:pt x="452906" y="404285"/>
                  </a:lnTo>
                  <a:lnTo>
                    <a:pt x="444603" y="552565"/>
                  </a:lnTo>
                  <a:cubicBezTo>
                    <a:pt x="443681" y="566380"/>
                    <a:pt x="432611" y="577432"/>
                    <a:pt x="418774" y="577432"/>
                  </a:cubicBezTo>
                  <a:cubicBezTo>
                    <a:pt x="417851" y="577432"/>
                    <a:pt x="416929" y="577432"/>
                    <a:pt x="416929" y="576511"/>
                  </a:cubicBezTo>
                  <a:cubicBezTo>
                    <a:pt x="402169" y="576511"/>
                    <a:pt x="391099" y="563617"/>
                    <a:pt x="392022" y="548881"/>
                  </a:cubicBezTo>
                  <a:lnTo>
                    <a:pt x="402169" y="376655"/>
                  </a:lnTo>
                  <a:lnTo>
                    <a:pt x="402169" y="256005"/>
                  </a:lnTo>
                  <a:cubicBezTo>
                    <a:pt x="400324" y="256005"/>
                    <a:pt x="398479" y="255084"/>
                    <a:pt x="397557" y="255084"/>
                  </a:cubicBezTo>
                  <a:lnTo>
                    <a:pt x="244424" y="222849"/>
                  </a:lnTo>
                  <a:cubicBezTo>
                    <a:pt x="229664" y="219165"/>
                    <a:pt x="220439" y="205350"/>
                    <a:pt x="224129" y="191535"/>
                  </a:cubicBezTo>
                  <a:cubicBezTo>
                    <a:pt x="226897" y="176799"/>
                    <a:pt x="240734" y="168510"/>
                    <a:pt x="254571" y="171273"/>
                  </a:cubicBezTo>
                  <a:close/>
                  <a:moveTo>
                    <a:pt x="190019" y="134483"/>
                  </a:moveTo>
                  <a:cubicBezTo>
                    <a:pt x="197406" y="134483"/>
                    <a:pt x="203869" y="140008"/>
                    <a:pt x="203869" y="147374"/>
                  </a:cubicBezTo>
                  <a:lnTo>
                    <a:pt x="203869" y="298387"/>
                  </a:lnTo>
                  <a:cubicBezTo>
                    <a:pt x="203869" y="305753"/>
                    <a:pt x="197406" y="311278"/>
                    <a:pt x="190019" y="311278"/>
                  </a:cubicBezTo>
                  <a:cubicBezTo>
                    <a:pt x="183555" y="311278"/>
                    <a:pt x="177091" y="305753"/>
                    <a:pt x="177091" y="298387"/>
                  </a:cubicBezTo>
                  <a:lnTo>
                    <a:pt x="177091" y="147374"/>
                  </a:lnTo>
                  <a:cubicBezTo>
                    <a:pt x="177091" y="140008"/>
                    <a:pt x="183555" y="134483"/>
                    <a:pt x="190019" y="134483"/>
                  </a:cubicBezTo>
                  <a:close/>
                  <a:moveTo>
                    <a:pt x="453380" y="97644"/>
                  </a:moveTo>
                  <a:cubicBezTo>
                    <a:pt x="479077" y="97644"/>
                    <a:pt x="499909" y="118443"/>
                    <a:pt x="499909" y="144099"/>
                  </a:cubicBezTo>
                  <a:cubicBezTo>
                    <a:pt x="499909" y="169755"/>
                    <a:pt x="479077" y="190554"/>
                    <a:pt x="453380" y="190554"/>
                  </a:cubicBezTo>
                  <a:cubicBezTo>
                    <a:pt x="427683" y="190554"/>
                    <a:pt x="406851" y="169755"/>
                    <a:pt x="406851" y="144099"/>
                  </a:cubicBezTo>
                  <a:cubicBezTo>
                    <a:pt x="406851" y="118443"/>
                    <a:pt x="427683" y="97644"/>
                    <a:pt x="453380" y="97644"/>
                  </a:cubicBezTo>
                  <a:close/>
                  <a:moveTo>
                    <a:pt x="130988" y="81962"/>
                  </a:moveTo>
                  <a:cubicBezTo>
                    <a:pt x="138375" y="81962"/>
                    <a:pt x="144839" y="87488"/>
                    <a:pt x="144839" y="94855"/>
                  </a:cubicBezTo>
                  <a:lnTo>
                    <a:pt x="144839" y="298385"/>
                  </a:lnTo>
                  <a:cubicBezTo>
                    <a:pt x="144839" y="305752"/>
                    <a:pt x="138375" y="311278"/>
                    <a:pt x="130988" y="311278"/>
                  </a:cubicBezTo>
                  <a:cubicBezTo>
                    <a:pt x="124524" y="311278"/>
                    <a:pt x="118061" y="305752"/>
                    <a:pt x="118061" y="298385"/>
                  </a:cubicBezTo>
                  <a:lnTo>
                    <a:pt x="118061" y="94855"/>
                  </a:lnTo>
                  <a:cubicBezTo>
                    <a:pt x="118061" y="87488"/>
                    <a:pt x="124524" y="81962"/>
                    <a:pt x="130988" y="81962"/>
                  </a:cubicBezTo>
                  <a:close/>
                  <a:moveTo>
                    <a:pt x="25828" y="0"/>
                  </a:moveTo>
                  <a:lnTo>
                    <a:pt x="354210" y="0"/>
                  </a:lnTo>
                  <a:cubicBezTo>
                    <a:pt x="368969" y="0"/>
                    <a:pt x="380960" y="11972"/>
                    <a:pt x="380960" y="26707"/>
                  </a:cubicBezTo>
                  <a:cubicBezTo>
                    <a:pt x="380960" y="35917"/>
                    <a:pt x="375426" y="44205"/>
                    <a:pt x="368046" y="48810"/>
                  </a:cubicBezTo>
                  <a:lnTo>
                    <a:pt x="368046" y="168533"/>
                  </a:lnTo>
                  <a:lnTo>
                    <a:pt x="341296" y="163007"/>
                  </a:lnTo>
                  <a:lnTo>
                    <a:pt x="341296" y="52494"/>
                  </a:lnTo>
                  <a:lnTo>
                    <a:pt x="39664" y="52494"/>
                  </a:lnTo>
                  <a:lnTo>
                    <a:pt x="39664" y="340749"/>
                  </a:lnTo>
                  <a:lnTo>
                    <a:pt x="341296" y="340749"/>
                  </a:lnTo>
                  <a:lnTo>
                    <a:pt x="341296" y="269837"/>
                  </a:lnTo>
                  <a:lnTo>
                    <a:pt x="368046" y="275362"/>
                  </a:lnTo>
                  <a:lnTo>
                    <a:pt x="368046" y="354563"/>
                  </a:lnTo>
                  <a:cubicBezTo>
                    <a:pt x="368046" y="361010"/>
                    <a:pt x="361589" y="367457"/>
                    <a:pt x="354210" y="367457"/>
                  </a:cubicBezTo>
                  <a:lnTo>
                    <a:pt x="273959" y="367457"/>
                  </a:lnTo>
                  <a:lnTo>
                    <a:pt x="321003" y="544278"/>
                  </a:lnTo>
                  <a:cubicBezTo>
                    <a:pt x="324693" y="558092"/>
                    <a:pt x="316391" y="572827"/>
                    <a:pt x="302554" y="576511"/>
                  </a:cubicBezTo>
                  <a:cubicBezTo>
                    <a:pt x="299787" y="576511"/>
                    <a:pt x="297942" y="577432"/>
                    <a:pt x="295175" y="577432"/>
                  </a:cubicBezTo>
                  <a:cubicBezTo>
                    <a:pt x="284106" y="577432"/>
                    <a:pt x="273037" y="569143"/>
                    <a:pt x="270270" y="557171"/>
                  </a:cubicBezTo>
                  <a:lnTo>
                    <a:pt x="219537" y="367457"/>
                  </a:lnTo>
                  <a:lnTo>
                    <a:pt x="161423" y="367457"/>
                  </a:lnTo>
                  <a:lnTo>
                    <a:pt x="110690" y="557171"/>
                  </a:lnTo>
                  <a:cubicBezTo>
                    <a:pt x="107923" y="569143"/>
                    <a:pt x="96854" y="577432"/>
                    <a:pt x="85785" y="577432"/>
                  </a:cubicBezTo>
                  <a:cubicBezTo>
                    <a:pt x="83018" y="577432"/>
                    <a:pt x="81173" y="576511"/>
                    <a:pt x="78406" y="576511"/>
                  </a:cubicBezTo>
                  <a:cubicBezTo>
                    <a:pt x="64569" y="572827"/>
                    <a:pt x="56267" y="558092"/>
                    <a:pt x="59957" y="544278"/>
                  </a:cubicBezTo>
                  <a:lnTo>
                    <a:pt x="107001" y="367457"/>
                  </a:lnTo>
                  <a:lnTo>
                    <a:pt x="25828" y="367457"/>
                  </a:lnTo>
                  <a:cubicBezTo>
                    <a:pt x="19371" y="367457"/>
                    <a:pt x="12914" y="361010"/>
                    <a:pt x="12914" y="354563"/>
                  </a:cubicBezTo>
                  <a:lnTo>
                    <a:pt x="12914" y="48810"/>
                  </a:lnTo>
                  <a:cubicBezTo>
                    <a:pt x="5534" y="44205"/>
                    <a:pt x="0" y="35917"/>
                    <a:pt x="0" y="26707"/>
                  </a:cubicBezTo>
                  <a:cubicBezTo>
                    <a:pt x="0" y="11972"/>
                    <a:pt x="11991" y="0"/>
                    <a:pt x="25828" y="0"/>
                  </a:cubicBezTo>
                  <a:close/>
                </a:path>
              </a:pathLst>
            </a:custGeom>
            <a:solidFill>
              <a:srgbClr val="14907E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sz="2400" dirty="0"/>
            </a:p>
          </p:txBody>
        </p:sp>
      </p:grpSp>
      <p:sp>
        <p:nvSpPr>
          <p:cNvPr id="59" name="íṧ1iḍè"/>
          <p:cNvSpPr/>
          <p:nvPr/>
        </p:nvSpPr>
        <p:spPr>
          <a:xfrm>
            <a:off x="4367757" y="3427340"/>
            <a:ext cx="3495482" cy="155234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3175">
            <a:solidFill>
              <a:srgbClr val="14907E"/>
            </a:solidFill>
          </a:ln>
          <a:effectLst>
            <a:outerShdw dist="38100" dir="10800000" algn="r" rotWithShape="0">
              <a:schemeClr val="accent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0" name="íšlîḍe"/>
          <p:cNvSpPr/>
          <p:nvPr/>
        </p:nvSpPr>
        <p:spPr>
          <a:xfrm flipH="1">
            <a:off x="7302965" y="3441737"/>
            <a:ext cx="562640" cy="740667"/>
          </a:xfrm>
          <a:prstGeom prst="diagStripe">
            <a:avLst>
              <a:gd name="adj" fmla="val 31417"/>
            </a:avLst>
          </a:prstGeom>
          <a:solidFill>
            <a:srgbClr val="149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1" name="islíďê"/>
          <p:cNvSpPr/>
          <p:nvPr/>
        </p:nvSpPr>
        <p:spPr>
          <a:xfrm rot="3173927">
            <a:off x="7368577" y="3570357"/>
            <a:ext cx="646331" cy="272153"/>
          </a:xfrm>
          <a:prstGeom prst="rect">
            <a:avLst/>
          </a:prstGeom>
        </p:spPr>
        <p:txBody>
          <a:bodyPr wrap="square" anchor="ctr" anchorCtr="0">
            <a:normAutofit fontScale="85000" lnSpcReduction="20000"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50%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62" name="ïṣlïḍê"/>
          <p:cNvSpPr txBox="1"/>
          <p:nvPr/>
        </p:nvSpPr>
        <p:spPr>
          <a:xfrm>
            <a:off x="5256984" y="3663814"/>
            <a:ext cx="2523029" cy="449700"/>
          </a:xfrm>
          <a:prstGeom prst="rect">
            <a:avLst/>
          </a:prstGeom>
          <a:noFill/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altLang="zh-CN" b="1" dirty="0"/>
              <a:t>Text here</a:t>
            </a:r>
            <a:endParaRPr lang="zh-CN" altLang="en-US" b="1" dirty="0"/>
          </a:p>
        </p:txBody>
      </p:sp>
      <p:sp>
        <p:nvSpPr>
          <p:cNvPr id="63" name="îşļiḓé"/>
          <p:cNvSpPr txBox="1"/>
          <p:nvPr/>
        </p:nvSpPr>
        <p:spPr>
          <a:xfrm>
            <a:off x="5256984" y="4113514"/>
            <a:ext cx="2523029" cy="693304"/>
          </a:xfrm>
          <a:prstGeom prst="rect">
            <a:avLst/>
          </a:prstGeom>
          <a:noFill/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text……</a:t>
            </a:r>
          </a:p>
        </p:txBody>
      </p:sp>
      <p:sp>
        <p:nvSpPr>
          <p:cNvPr id="64" name="iṣľíďè"/>
          <p:cNvSpPr/>
          <p:nvPr/>
        </p:nvSpPr>
        <p:spPr bwMode="auto">
          <a:xfrm>
            <a:off x="4598852" y="3918150"/>
            <a:ext cx="505580" cy="591840"/>
          </a:xfrm>
          <a:custGeom>
            <a:avLst/>
            <a:gdLst>
              <a:gd name="connsiteX0" fmla="*/ 99870 w 489903"/>
              <a:gd name="connsiteY0" fmla="*/ 331023 h 573488"/>
              <a:gd name="connsiteX1" fmla="*/ 390064 w 489903"/>
              <a:gd name="connsiteY1" fmla="*/ 331023 h 573488"/>
              <a:gd name="connsiteX2" fmla="*/ 415037 w 489903"/>
              <a:gd name="connsiteY2" fmla="*/ 355958 h 573488"/>
              <a:gd name="connsiteX3" fmla="*/ 415037 w 489903"/>
              <a:gd name="connsiteY3" fmla="*/ 524479 h 573488"/>
              <a:gd name="connsiteX4" fmla="*/ 390064 w 489903"/>
              <a:gd name="connsiteY4" fmla="*/ 548554 h 573488"/>
              <a:gd name="connsiteX5" fmla="*/ 433120 w 489903"/>
              <a:gd name="connsiteY5" fmla="*/ 548554 h 573488"/>
              <a:gd name="connsiteX6" fmla="*/ 415037 w 489903"/>
              <a:gd name="connsiteY6" fmla="*/ 573488 h 573488"/>
              <a:gd name="connsiteX7" fmla="*/ 74897 w 489903"/>
              <a:gd name="connsiteY7" fmla="*/ 573488 h 573488"/>
              <a:gd name="connsiteX8" fmla="*/ 55953 w 489903"/>
              <a:gd name="connsiteY8" fmla="*/ 548554 h 573488"/>
              <a:gd name="connsiteX9" fmla="*/ 99870 w 489903"/>
              <a:gd name="connsiteY9" fmla="*/ 548554 h 573488"/>
              <a:gd name="connsiteX10" fmla="*/ 74897 w 489903"/>
              <a:gd name="connsiteY10" fmla="*/ 524479 h 573488"/>
              <a:gd name="connsiteX11" fmla="*/ 74897 w 489903"/>
              <a:gd name="connsiteY11" fmla="*/ 355958 h 573488"/>
              <a:gd name="connsiteX12" fmla="*/ 99870 w 489903"/>
              <a:gd name="connsiteY12" fmla="*/ 331023 h 573488"/>
              <a:gd name="connsiteX13" fmla="*/ 275517 w 489903"/>
              <a:gd name="connsiteY13" fmla="*/ 0 h 573488"/>
              <a:gd name="connsiteX14" fmla="*/ 283266 w 489903"/>
              <a:gd name="connsiteY14" fmla="*/ 0 h 573488"/>
              <a:gd name="connsiteX15" fmla="*/ 284988 w 489903"/>
              <a:gd name="connsiteY15" fmla="*/ 1719 h 573488"/>
              <a:gd name="connsiteX16" fmla="*/ 278961 w 489903"/>
              <a:gd name="connsiteY16" fmla="*/ 6877 h 573488"/>
              <a:gd name="connsiteX17" fmla="*/ 278961 w 489903"/>
              <a:gd name="connsiteY17" fmla="*/ 17194 h 573488"/>
              <a:gd name="connsiteX18" fmla="*/ 304790 w 489903"/>
              <a:gd name="connsiteY18" fmla="*/ 39546 h 573488"/>
              <a:gd name="connsiteX19" fmla="*/ 315983 w 489903"/>
              <a:gd name="connsiteY19" fmla="*/ 64477 h 573488"/>
              <a:gd name="connsiteX20" fmla="*/ 315983 w 489903"/>
              <a:gd name="connsiteY20" fmla="*/ 97145 h 573488"/>
              <a:gd name="connsiteX21" fmla="*/ 319427 w 489903"/>
              <a:gd name="connsiteY21" fmla="*/ 105742 h 573488"/>
              <a:gd name="connsiteX22" fmla="*/ 321149 w 489903"/>
              <a:gd name="connsiteY22" fmla="*/ 108322 h 573488"/>
              <a:gd name="connsiteX23" fmla="*/ 318566 w 489903"/>
              <a:gd name="connsiteY23" fmla="*/ 134972 h 573488"/>
              <a:gd name="connsiteX24" fmla="*/ 318566 w 489903"/>
              <a:gd name="connsiteY24" fmla="*/ 135832 h 573488"/>
              <a:gd name="connsiteX25" fmla="*/ 303929 w 489903"/>
              <a:gd name="connsiteY25" fmla="*/ 173658 h 573488"/>
              <a:gd name="connsiteX26" fmla="*/ 303929 w 489903"/>
              <a:gd name="connsiteY26" fmla="*/ 174518 h 573488"/>
              <a:gd name="connsiteX27" fmla="*/ 296180 w 489903"/>
              <a:gd name="connsiteY27" fmla="*/ 215784 h 573488"/>
              <a:gd name="connsiteX28" fmla="*/ 297902 w 489903"/>
              <a:gd name="connsiteY28" fmla="*/ 220082 h 573488"/>
              <a:gd name="connsiteX29" fmla="*/ 304790 w 489903"/>
              <a:gd name="connsiteY29" fmla="*/ 229539 h 573488"/>
              <a:gd name="connsiteX30" fmla="*/ 310817 w 489903"/>
              <a:gd name="connsiteY30" fmla="*/ 246733 h 573488"/>
              <a:gd name="connsiteX31" fmla="*/ 316844 w 489903"/>
              <a:gd name="connsiteY31" fmla="*/ 251891 h 573488"/>
              <a:gd name="connsiteX32" fmla="*/ 430495 w 489903"/>
              <a:gd name="connsiteY32" fmla="*/ 292297 h 573488"/>
              <a:gd name="connsiteX33" fmla="*/ 445993 w 489903"/>
              <a:gd name="connsiteY33" fmla="*/ 304332 h 573488"/>
              <a:gd name="connsiteX34" fmla="*/ 489903 w 489903"/>
              <a:gd name="connsiteY34" fmla="*/ 470254 h 573488"/>
              <a:gd name="connsiteX35" fmla="*/ 435661 w 489903"/>
              <a:gd name="connsiteY35" fmla="*/ 478851 h 573488"/>
              <a:gd name="connsiteX36" fmla="*/ 435661 w 489903"/>
              <a:gd name="connsiteY36" fmla="*/ 355915 h 573488"/>
              <a:gd name="connsiteX37" fmla="*/ 390028 w 489903"/>
              <a:gd name="connsiteY37" fmla="*/ 310350 h 573488"/>
              <a:gd name="connsiteX38" fmla="*/ 253992 w 489903"/>
              <a:gd name="connsiteY38" fmla="*/ 310350 h 573488"/>
              <a:gd name="connsiteX39" fmla="*/ 249687 w 489903"/>
              <a:gd name="connsiteY39" fmla="*/ 280261 h 573488"/>
              <a:gd name="connsiteX40" fmla="*/ 264324 w 489903"/>
              <a:gd name="connsiteY40" fmla="*/ 265646 h 573488"/>
              <a:gd name="connsiteX41" fmla="*/ 258297 w 489903"/>
              <a:gd name="connsiteY41" fmla="*/ 251031 h 573488"/>
              <a:gd name="connsiteX42" fmla="*/ 231606 w 489903"/>
              <a:gd name="connsiteY42" fmla="*/ 251031 h 573488"/>
              <a:gd name="connsiteX43" fmla="*/ 225579 w 489903"/>
              <a:gd name="connsiteY43" fmla="*/ 265646 h 573488"/>
              <a:gd name="connsiteX44" fmla="*/ 240216 w 489903"/>
              <a:gd name="connsiteY44" fmla="*/ 280261 h 573488"/>
              <a:gd name="connsiteX45" fmla="*/ 235911 w 489903"/>
              <a:gd name="connsiteY45" fmla="*/ 310350 h 573488"/>
              <a:gd name="connsiteX46" fmla="*/ 99875 w 489903"/>
              <a:gd name="connsiteY46" fmla="*/ 310350 h 573488"/>
              <a:gd name="connsiteX47" fmla="*/ 54242 w 489903"/>
              <a:gd name="connsiteY47" fmla="*/ 355915 h 573488"/>
              <a:gd name="connsiteX48" fmla="*/ 54242 w 489903"/>
              <a:gd name="connsiteY48" fmla="*/ 478851 h 573488"/>
              <a:gd name="connsiteX49" fmla="*/ 0 w 489903"/>
              <a:gd name="connsiteY49" fmla="*/ 470254 h 573488"/>
              <a:gd name="connsiteX50" fmla="*/ 43910 w 489903"/>
              <a:gd name="connsiteY50" fmla="*/ 305192 h 573488"/>
              <a:gd name="connsiteX51" fmla="*/ 60269 w 489903"/>
              <a:gd name="connsiteY51" fmla="*/ 293156 h 573488"/>
              <a:gd name="connsiteX52" fmla="*/ 172198 w 489903"/>
              <a:gd name="connsiteY52" fmla="*/ 251031 h 573488"/>
              <a:gd name="connsiteX53" fmla="*/ 176503 w 489903"/>
              <a:gd name="connsiteY53" fmla="*/ 246733 h 573488"/>
              <a:gd name="connsiteX54" fmla="*/ 182530 w 489903"/>
              <a:gd name="connsiteY54" fmla="*/ 229539 h 573488"/>
              <a:gd name="connsiteX55" fmla="*/ 190279 w 489903"/>
              <a:gd name="connsiteY55" fmla="*/ 220082 h 573488"/>
              <a:gd name="connsiteX56" fmla="*/ 193723 w 489903"/>
              <a:gd name="connsiteY56" fmla="*/ 215784 h 573488"/>
              <a:gd name="connsiteX57" fmla="*/ 196306 w 489903"/>
              <a:gd name="connsiteY57" fmla="*/ 190852 h 573488"/>
              <a:gd name="connsiteX58" fmla="*/ 194584 w 489903"/>
              <a:gd name="connsiteY58" fmla="*/ 184835 h 573488"/>
              <a:gd name="connsiteX59" fmla="*/ 180808 w 489903"/>
              <a:gd name="connsiteY59" fmla="*/ 156465 h 573488"/>
              <a:gd name="connsiteX60" fmla="*/ 175642 w 489903"/>
              <a:gd name="connsiteY60" fmla="*/ 140990 h 573488"/>
              <a:gd name="connsiteX61" fmla="*/ 170476 w 489903"/>
              <a:gd name="connsiteY61" fmla="*/ 118638 h 573488"/>
              <a:gd name="connsiteX62" fmla="*/ 169615 w 489903"/>
              <a:gd name="connsiteY62" fmla="*/ 110901 h 573488"/>
              <a:gd name="connsiteX63" fmla="*/ 173920 w 489903"/>
              <a:gd name="connsiteY63" fmla="*/ 102304 h 573488"/>
              <a:gd name="connsiteX64" fmla="*/ 176503 w 489903"/>
              <a:gd name="connsiteY64" fmla="*/ 97145 h 573488"/>
              <a:gd name="connsiteX65" fmla="*/ 176503 w 489903"/>
              <a:gd name="connsiteY65" fmla="*/ 80811 h 573488"/>
              <a:gd name="connsiteX66" fmla="*/ 176503 w 489903"/>
              <a:gd name="connsiteY66" fmla="*/ 59319 h 573488"/>
              <a:gd name="connsiteX67" fmla="*/ 196306 w 489903"/>
              <a:gd name="connsiteY67" fmla="*/ 27510 h 573488"/>
              <a:gd name="connsiteX68" fmla="*/ 246243 w 489903"/>
              <a:gd name="connsiteY68" fmla="*/ 5158 h 573488"/>
              <a:gd name="connsiteX69" fmla="*/ 275517 w 489903"/>
              <a:gd name="connsiteY69" fmla="*/ 0 h 573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489903" h="573488">
                <a:moveTo>
                  <a:pt x="99870" y="331023"/>
                </a:moveTo>
                <a:lnTo>
                  <a:pt x="390064" y="331023"/>
                </a:lnTo>
                <a:cubicBezTo>
                  <a:pt x="403842" y="331023"/>
                  <a:pt x="415037" y="342201"/>
                  <a:pt x="415037" y="355958"/>
                </a:cubicBezTo>
                <a:lnTo>
                  <a:pt x="415037" y="524479"/>
                </a:lnTo>
                <a:cubicBezTo>
                  <a:pt x="415037" y="538236"/>
                  <a:pt x="403842" y="548554"/>
                  <a:pt x="390064" y="548554"/>
                </a:cubicBezTo>
                <a:lnTo>
                  <a:pt x="433120" y="548554"/>
                </a:lnTo>
                <a:cubicBezTo>
                  <a:pt x="433120" y="568329"/>
                  <a:pt x="425370" y="573488"/>
                  <a:pt x="415037" y="573488"/>
                </a:cubicBezTo>
                <a:lnTo>
                  <a:pt x="74897" y="573488"/>
                </a:lnTo>
                <a:cubicBezTo>
                  <a:pt x="64564" y="573488"/>
                  <a:pt x="55953" y="568329"/>
                  <a:pt x="55953" y="548554"/>
                </a:cubicBezTo>
                <a:lnTo>
                  <a:pt x="99870" y="548554"/>
                </a:lnTo>
                <a:cubicBezTo>
                  <a:pt x="86092" y="548554"/>
                  <a:pt x="74897" y="538236"/>
                  <a:pt x="74897" y="524479"/>
                </a:cubicBezTo>
                <a:lnTo>
                  <a:pt x="74897" y="355958"/>
                </a:lnTo>
                <a:cubicBezTo>
                  <a:pt x="74897" y="342201"/>
                  <a:pt x="86092" y="331023"/>
                  <a:pt x="99870" y="331023"/>
                </a:cubicBezTo>
                <a:close/>
                <a:moveTo>
                  <a:pt x="275517" y="0"/>
                </a:moveTo>
                <a:cubicBezTo>
                  <a:pt x="278100" y="0"/>
                  <a:pt x="280683" y="0"/>
                  <a:pt x="283266" y="0"/>
                </a:cubicBezTo>
                <a:cubicBezTo>
                  <a:pt x="284127" y="859"/>
                  <a:pt x="284127" y="1719"/>
                  <a:pt x="284988" y="1719"/>
                </a:cubicBezTo>
                <a:cubicBezTo>
                  <a:pt x="282405" y="3439"/>
                  <a:pt x="280683" y="5158"/>
                  <a:pt x="278961" y="6877"/>
                </a:cubicBezTo>
                <a:cubicBezTo>
                  <a:pt x="274656" y="10316"/>
                  <a:pt x="274656" y="12895"/>
                  <a:pt x="278961" y="17194"/>
                </a:cubicBezTo>
                <a:cubicBezTo>
                  <a:pt x="287570" y="24071"/>
                  <a:pt x="297041" y="31809"/>
                  <a:pt x="304790" y="39546"/>
                </a:cubicBezTo>
                <a:cubicBezTo>
                  <a:pt x="312539" y="45564"/>
                  <a:pt x="315983" y="55020"/>
                  <a:pt x="315983" y="64477"/>
                </a:cubicBezTo>
                <a:cubicBezTo>
                  <a:pt x="315983" y="81671"/>
                  <a:pt x="315983" y="79952"/>
                  <a:pt x="315983" y="97145"/>
                </a:cubicBezTo>
                <a:cubicBezTo>
                  <a:pt x="315983" y="100584"/>
                  <a:pt x="315122" y="104023"/>
                  <a:pt x="319427" y="105742"/>
                </a:cubicBezTo>
                <a:cubicBezTo>
                  <a:pt x="320288" y="105742"/>
                  <a:pt x="322010" y="107462"/>
                  <a:pt x="321149" y="108322"/>
                </a:cubicBezTo>
                <a:cubicBezTo>
                  <a:pt x="321149" y="117778"/>
                  <a:pt x="319427" y="126375"/>
                  <a:pt x="318566" y="134972"/>
                </a:cubicBezTo>
                <a:cubicBezTo>
                  <a:pt x="318566" y="134972"/>
                  <a:pt x="318566" y="135832"/>
                  <a:pt x="318566" y="135832"/>
                </a:cubicBezTo>
                <a:cubicBezTo>
                  <a:pt x="310817" y="147008"/>
                  <a:pt x="309956" y="160763"/>
                  <a:pt x="303929" y="173658"/>
                </a:cubicBezTo>
                <a:cubicBezTo>
                  <a:pt x="303929" y="173658"/>
                  <a:pt x="303929" y="174518"/>
                  <a:pt x="303929" y="174518"/>
                </a:cubicBezTo>
                <a:cubicBezTo>
                  <a:pt x="292736" y="186554"/>
                  <a:pt x="296180" y="202028"/>
                  <a:pt x="296180" y="215784"/>
                </a:cubicBezTo>
                <a:cubicBezTo>
                  <a:pt x="296180" y="217503"/>
                  <a:pt x="297041" y="219222"/>
                  <a:pt x="297902" y="220082"/>
                </a:cubicBezTo>
                <a:cubicBezTo>
                  <a:pt x="302207" y="221801"/>
                  <a:pt x="303929" y="225240"/>
                  <a:pt x="304790" y="229539"/>
                </a:cubicBezTo>
                <a:cubicBezTo>
                  <a:pt x="306512" y="235557"/>
                  <a:pt x="308234" y="241574"/>
                  <a:pt x="310817" y="246733"/>
                </a:cubicBezTo>
                <a:cubicBezTo>
                  <a:pt x="311678" y="249312"/>
                  <a:pt x="315122" y="251031"/>
                  <a:pt x="316844" y="251891"/>
                </a:cubicBezTo>
                <a:cubicBezTo>
                  <a:pt x="349562" y="263927"/>
                  <a:pt x="399499" y="276822"/>
                  <a:pt x="430495" y="292297"/>
                </a:cubicBezTo>
                <a:cubicBezTo>
                  <a:pt x="436522" y="295735"/>
                  <a:pt x="441688" y="299174"/>
                  <a:pt x="445993" y="304332"/>
                </a:cubicBezTo>
                <a:lnTo>
                  <a:pt x="489903" y="470254"/>
                </a:lnTo>
                <a:cubicBezTo>
                  <a:pt x="479571" y="470254"/>
                  <a:pt x="447715" y="473693"/>
                  <a:pt x="435661" y="478851"/>
                </a:cubicBezTo>
                <a:lnTo>
                  <a:pt x="435661" y="355915"/>
                </a:lnTo>
                <a:cubicBezTo>
                  <a:pt x="435661" y="330983"/>
                  <a:pt x="414997" y="310350"/>
                  <a:pt x="390028" y="310350"/>
                </a:cubicBezTo>
                <a:lnTo>
                  <a:pt x="253992" y="310350"/>
                </a:lnTo>
                <a:lnTo>
                  <a:pt x="249687" y="280261"/>
                </a:lnTo>
                <a:lnTo>
                  <a:pt x="264324" y="265646"/>
                </a:lnTo>
                <a:lnTo>
                  <a:pt x="258297" y="251031"/>
                </a:lnTo>
                <a:lnTo>
                  <a:pt x="231606" y="251031"/>
                </a:lnTo>
                <a:lnTo>
                  <a:pt x="225579" y="265646"/>
                </a:lnTo>
                <a:lnTo>
                  <a:pt x="240216" y="280261"/>
                </a:lnTo>
                <a:lnTo>
                  <a:pt x="235911" y="310350"/>
                </a:lnTo>
                <a:lnTo>
                  <a:pt x="99875" y="310350"/>
                </a:lnTo>
                <a:cubicBezTo>
                  <a:pt x="74045" y="310350"/>
                  <a:pt x="54242" y="330983"/>
                  <a:pt x="54242" y="355915"/>
                </a:cubicBezTo>
                <a:lnTo>
                  <a:pt x="54242" y="478851"/>
                </a:lnTo>
                <a:cubicBezTo>
                  <a:pt x="42188" y="473693"/>
                  <a:pt x="10332" y="470254"/>
                  <a:pt x="0" y="470254"/>
                </a:cubicBezTo>
                <a:lnTo>
                  <a:pt x="43910" y="305192"/>
                </a:lnTo>
                <a:cubicBezTo>
                  <a:pt x="48215" y="300034"/>
                  <a:pt x="54242" y="296595"/>
                  <a:pt x="60269" y="293156"/>
                </a:cubicBezTo>
                <a:cubicBezTo>
                  <a:pt x="70601" y="287998"/>
                  <a:pt x="162727" y="255330"/>
                  <a:pt x="172198" y="251031"/>
                </a:cubicBezTo>
                <a:cubicBezTo>
                  <a:pt x="173920" y="250171"/>
                  <a:pt x="175642" y="248452"/>
                  <a:pt x="176503" y="246733"/>
                </a:cubicBezTo>
                <a:cubicBezTo>
                  <a:pt x="179086" y="240715"/>
                  <a:pt x="180808" y="235557"/>
                  <a:pt x="182530" y="229539"/>
                </a:cubicBezTo>
                <a:cubicBezTo>
                  <a:pt x="184252" y="225240"/>
                  <a:pt x="185113" y="220942"/>
                  <a:pt x="190279" y="220082"/>
                </a:cubicBezTo>
                <a:cubicBezTo>
                  <a:pt x="192001" y="220082"/>
                  <a:pt x="193723" y="217503"/>
                  <a:pt x="193723" y="215784"/>
                </a:cubicBezTo>
                <a:cubicBezTo>
                  <a:pt x="194584" y="207187"/>
                  <a:pt x="195445" y="198590"/>
                  <a:pt x="196306" y="190852"/>
                </a:cubicBezTo>
                <a:cubicBezTo>
                  <a:pt x="196306" y="189133"/>
                  <a:pt x="195445" y="186554"/>
                  <a:pt x="194584" y="184835"/>
                </a:cubicBezTo>
                <a:cubicBezTo>
                  <a:pt x="186835" y="177097"/>
                  <a:pt x="182530" y="167641"/>
                  <a:pt x="180808" y="156465"/>
                </a:cubicBezTo>
                <a:cubicBezTo>
                  <a:pt x="179947" y="151306"/>
                  <a:pt x="177364" y="146148"/>
                  <a:pt x="175642" y="140990"/>
                </a:cubicBezTo>
                <a:cubicBezTo>
                  <a:pt x="173920" y="133253"/>
                  <a:pt x="172198" y="126375"/>
                  <a:pt x="170476" y="118638"/>
                </a:cubicBezTo>
                <a:cubicBezTo>
                  <a:pt x="169615" y="116059"/>
                  <a:pt x="169615" y="113480"/>
                  <a:pt x="169615" y="110901"/>
                </a:cubicBezTo>
                <a:cubicBezTo>
                  <a:pt x="168754" y="106602"/>
                  <a:pt x="168754" y="104023"/>
                  <a:pt x="173920" y="102304"/>
                </a:cubicBezTo>
                <a:cubicBezTo>
                  <a:pt x="174781" y="101444"/>
                  <a:pt x="176503" y="98865"/>
                  <a:pt x="176503" y="97145"/>
                </a:cubicBezTo>
                <a:cubicBezTo>
                  <a:pt x="176503" y="85110"/>
                  <a:pt x="176503" y="91987"/>
                  <a:pt x="176503" y="80811"/>
                </a:cubicBezTo>
                <a:cubicBezTo>
                  <a:pt x="176503" y="73074"/>
                  <a:pt x="176503" y="66196"/>
                  <a:pt x="176503" y="59319"/>
                </a:cubicBezTo>
                <a:cubicBezTo>
                  <a:pt x="178225" y="45564"/>
                  <a:pt x="185974" y="36107"/>
                  <a:pt x="196306" y="27510"/>
                </a:cubicBezTo>
                <a:cubicBezTo>
                  <a:pt x="210942" y="15474"/>
                  <a:pt x="228162" y="9456"/>
                  <a:pt x="246243" y="5158"/>
                </a:cubicBezTo>
                <a:cubicBezTo>
                  <a:pt x="255714" y="3439"/>
                  <a:pt x="266046" y="1719"/>
                  <a:pt x="275517" y="0"/>
                </a:cubicBezTo>
                <a:close/>
              </a:path>
            </a:pathLst>
          </a:custGeom>
          <a:solidFill>
            <a:srgbClr val="14907E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sz="2400"/>
          </a:p>
        </p:txBody>
      </p:sp>
      <p:sp>
        <p:nvSpPr>
          <p:cNvPr id="57" name="íṡľiḍê"/>
          <p:cNvSpPr txBox="1"/>
          <p:nvPr/>
        </p:nvSpPr>
        <p:spPr>
          <a:xfrm>
            <a:off x="673099" y="1673225"/>
            <a:ext cx="10845790" cy="479792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ctr" anchorCtr="0">
            <a:normAutofit/>
          </a:bodyPr>
          <a:lstStyle/>
          <a:p>
            <a:pPr algn="ctr">
              <a:buSzPct val="25000"/>
            </a:pPr>
            <a:r>
              <a:rPr lang="en-US" b="1" dirty="0"/>
              <a:t>Unified fonts make reading more fluent.</a:t>
            </a:r>
          </a:p>
        </p:txBody>
      </p:sp>
      <p:sp>
        <p:nvSpPr>
          <p:cNvPr id="58" name="íṣlïḋé"/>
          <p:cNvSpPr txBox="1"/>
          <p:nvPr/>
        </p:nvSpPr>
        <p:spPr>
          <a:xfrm>
            <a:off x="673107" y="2153018"/>
            <a:ext cx="10845793" cy="693304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 anchorCtr="0">
            <a:normAutofit/>
          </a:bodyPr>
          <a:lstStyle/>
          <a:p>
            <a:pPr algn="ctr">
              <a:lnSpc>
                <a:spcPct val="150000"/>
              </a:lnSpc>
              <a:buSzPct val="25000"/>
            </a:pPr>
            <a:r>
              <a:rPr lang="en-US" sz="1100" dirty="0"/>
              <a:t>Theme color makes PPT more convenient to change.</a:t>
            </a:r>
          </a:p>
          <a:p>
            <a:pPr algn="ctr">
              <a:lnSpc>
                <a:spcPct val="150000"/>
              </a:lnSpc>
              <a:buSzPct val="25000"/>
            </a:pPr>
            <a:r>
              <a:rPr lang="en-US" sz="1100" dirty="0"/>
              <a:t>Adjust the spacing to adapt to Chinese typesetting, use the reference line in PPT.</a:t>
            </a:r>
          </a:p>
        </p:txBody>
      </p:sp>
      <p:pic>
        <p:nvPicPr>
          <p:cNvPr id="36" name="图片 35" descr="叶子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-1" y="1"/>
            <a:ext cx="653143" cy="669328"/>
          </a:xfrm>
          <a:prstGeom prst="rect">
            <a:avLst/>
          </a:prstGeom>
        </p:spPr>
      </p:pic>
      <p:pic>
        <p:nvPicPr>
          <p:cNvPr id="37" name="图片 36" descr="花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11190117" y="5468503"/>
            <a:ext cx="1001883" cy="1389497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373604" y="452517"/>
            <a:ext cx="24400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en-US" altLang="zh-CN" sz="2400" b="1" dirty="0">
                <a:solidFill>
                  <a:srgbClr val="5E7B5D"/>
                </a:solidFill>
                <a:latin typeface="Arial" panose="020B0604020202020204"/>
              </a:rPr>
              <a:t>LOREM IPSUM </a:t>
            </a:r>
            <a:endParaRPr lang="zh-CN" altLang="en-US" sz="2400" b="1" dirty="0">
              <a:solidFill>
                <a:srgbClr val="5E7B5D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90420" y="793478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5E7B5D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5E7B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9492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ïṧḷïďè"/>
          <p:cNvGrpSpPr/>
          <p:nvPr/>
        </p:nvGrpSpPr>
        <p:grpSpPr>
          <a:xfrm>
            <a:off x="1683597" y="1370619"/>
            <a:ext cx="8824897" cy="4336942"/>
            <a:chOff x="3011299" y="414885"/>
            <a:chExt cx="5646553" cy="2774950"/>
          </a:xfrm>
          <a:solidFill>
            <a:srgbClr val="E4E6EA">
              <a:alpha val="40000"/>
            </a:srgbClr>
          </a:solidFill>
        </p:grpSpPr>
        <p:sp>
          <p:nvSpPr>
            <p:cNvPr id="285" name="îṩľiḓê"/>
            <p:cNvSpPr/>
            <p:nvPr/>
          </p:nvSpPr>
          <p:spPr bwMode="auto">
            <a:xfrm>
              <a:off x="6523059" y="505936"/>
              <a:ext cx="42023" cy="22413"/>
            </a:xfrm>
            <a:custGeom>
              <a:avLst/>
              <a:gdLst>
                <a:gd name="T0" fmla="*/ 10 w 20"/>
                <a:gd name="T1" fmla="*/ 0 h 11"/>
                <a:gd name="T2" fmla="*/ 12 w 20"/>
                <a:gd name="T3" fmla="*/ 2 h 11"/>
                <a:gd name="T4" fmla="*/ 16 w 20"/>
                <a:gd name="T5" fmla="*/ 9 h 11"/>
                <a:gd name="T6" fmla="*/ 6 w 20"/>
                <a:gd name="T7" fmla="*/ 6 h 11"/>
                <a:gd name="T8" fmla="*/ 10 w 2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10" y="0"/>
                  </a:moveTo>
                  <a:cubicBezTo>
                    <a:pt x="12" y="0"/>
                    <a:pt x="12" y="1"/>
                    <a:pt x="12" y="2"/>
                  </a:cubicBezTo>
                  <a:cubicBezTo>
                    <a:pt x="14" y="5"/>
                    <a:pt x="20" y="5"/>
                    <a:pt x="16" y="9"/>
                  </a:cubicBezTo>
                  <a:cubicBezTo>
                    <a:pt x="10" y="11"/>
                    <a:pt x="13" y="3"/>
                    <a:pt x="6" y="6"/>
                  </a:cubicBezTo>
                  <a:cubicBezTo>
                    <a:pt x="0" y="3"/>
                    <a:pt x="14" y="6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286" name="ïṩ1iḓê"/>
            <p:cNvSpPr/>
            <p:nvPr/>
          </p:nvSpPr>
          <p:spPr bwMode="auto">
            <a:xfrm>
              <a:off x="7114188" y="505936"/>
              <a:ext cx="81245" cy="42023"/>
            </a:xfrm>
            <a:custGeom>
              <a:avLst/>
              <a:gdLst>
                <a:gd name="T0" fmla="*/ 37 w 39"/>
                <a:gd name="T1" fmla="*/ 15 h 20"/>
                <a:gd name="T2" fmla="*/ 23 w 39"/>
                <a:gd name="T3" fmla="*/ 19 h 20"/>
                <a:gd name="T4" fmla="*/ 4 w 39"/>
                <a:gd name="T5" fmla="*/ 19 h 20"/>
                <a:gd name="T6" fmla="*/ 0 w 39"/>
                <a:gd name="T7" fmla="*/ 15 h 20"/>
                <a:gd name="T8" fmla="*/ 30 w 39"/>
                <a:gd name="T9" fmla="*/ 0 h 20"/>
                <a:gd name="T10" fmla="*/ 36 w 39"/>
                <a:gd name="T11" fmla="*/ 4 h 20"/>
                <a:gd name="T12" fmla="*/ 32 w 39"/>
                <a:gd name="T13" fmla="*/ 6 h 20"/>
                <a:gd name="T14" fmla="*/ 37 w 39"/>
                <a:gd name="T15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0">
                  <a:moveTo>
                    <a:pt x="37" y="15"/>
                  </a:moveTo>
                  <a:cubicBezTo>
                    <a:pt x="32" y="16"/>
                    <a:pt x="23" y="13"/>
                    <a:pt x="23" y="19"/>
                  </a:cubicBezTo>
                  <a:cubicBezTo>
                    <a:pt x="19" y="16"/>
                    <a:pt x="12" y="20"/>
                    <a:pt x="4" y="19"/>
                  </a:cubicBezTo>
                  <a:cubicBezTo>
                    <a:pt x="5" y="16"/>
                    <a:pt x="2" y="15"/>
                    <a:pt x="0" y="15"/>
                  </a:cubicBezTo>
                  <a:cubicBezTo>
                    <a:pt x="4" y="4"/>
                    <a:pt x="15" y="0"/>
                    <a:pt x="30" y="0"/>
                  </a:cubicBezTo>
                  <a:cubicBezTo>
                    <a:pt x="28" y="5"/>
                    <a:pt x="34" y="2"/>
                    <a:pt x="36" y="4"/>
                  </a:cubicBezTo>
                  <a:cubicBezTo>
                    <a:pt x="37" y="5"/>
                    <a:pt x="32" y="5"/>
                    <a:pt x="32" y="6"/>
                  </a:cubicBezTo>
                  <a:cubicBezTo>
                    <a:pt x="31" y="8"/>
                    <a:pt x="39" y="7"/>
                    <a:pt x="37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287" name="iś1îḓe"/>
            <p:cNvSpPr/>
            <p:nvPr/>
          </p:nvSpPr>
          <p:spPr bwMode="auto">
            <a:xfrm>
              <a:off x="6651931" y="510139"/>
              <a:ext cx="39222" cy="22413"/>
            </a:xfrm>
            <a:custGeom>
              <a:avLst/>
              <a:gdLst>
                <a:gd name="T0" fmla="*/ 19 w 19"/>
                <a:gd name="T1" fmla="*/ 2 h 11"/>
                <a:gd name="T2" fmla="*/ 17 w 19"/>
                <a:gd name="T3" fmla="*/ 9 h 11"/>
                <a:gd name="T4" fmla="*/ 10 w 19"/>
                <a:gd name="T5" fmla="*/ 11 h 11"/>
                <a:gd name="T6" fmla="*/ 0 w 19"/>
                <a:gd name="T7" fmla="*/ 6 h 11"/>
                <a:gd name="T8" fmla="*/ 12 w 19"/>
                <a:gd name="T9" fmla="*/ 6 h 11"/>
                <a:gd name="T10" fmla="*/ 19 w 19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1">
                  <a:moveTo>
                    <a:pt x="19" y="2"/>
                  </a:moveTo>
                  <a:cubicBezTo>
                    <a:pt x="18" y="3"/>
                    <a:pt x="17" y="6"/>
                    <a:pt x="17" y="9"/>
                  </a:cubicBezTo>
                  <a:cubicBezTo>
                    <a:pt x="13" y="8"/>
                    <a:pt x="12" y="11"/>
                    <a:pt x="10" y="11"/>
                  </a:cubicBezTo>
                  <a:cubicBezTo>
                    <a:pt x="6" y="9"/>
                    <a:pt x="0" y="11"/>
                    <a:pt x="0" y="6"/>
                  </a:cubicBezTo>
                  <a:cubicBezTo>
                    <a:pt x="6" y="6"/>
                    <a:pt x="8" y="1"/>
                    <a:pt x="12" y="6"/>
                  </a:cubicBezTo>
                  <a:cubicBezTo>
                    <a:pt x="14" y="5"/>
                    <a:pt x="13" y="0"/>
                    <a:pt x="1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288" name="íŝḻíḍè"/>
            <p:cNvSpPr/>
            <p:nvPr/>
          </p:nvSpPr>
          <p:spPr bwMode="auto">
            <a:xfrm>
              <a:off x="6402592" y="522746"/>
              <a:ext cx="50428" cy="26615"/>
            </a:xfrm>
            <a:custGeom>
              <a:avLst/>
              <a:gdLst>
                <a:gd name="T0" fmla="*/ 23 w 24"/>
                <a:gd name="T1" fmla="*/ 0 h 13"/>
                <a:gd name="T2" fmla="*/ 20 w 24"/>
                <a:gd name="T3" fmla="*/ 5 h 13"/>
                <a:gd name="T4" fmla="*/ 14 w 24"/>
                <a:gd name="T5" fmla="*/ 11 h 13"/>
                <a:gd name="T6" fmla="*/ 10 w 24"/>
                <a:gd name="T7" fmla="*/ 7 h 13"/>
                <a:gd name="T8" fmla="*/ 5 w 24"/>
                <a:gd name="T9" fmla="*/ 9 h 13"/>
                <a:gd name="T10" fmla="*/ 1 w 24"/>
                <a:gd name="T11" fmla="*/ 5 h 13"/>
                <a:gd name="T12" fmla="*/ 10 w 24"/>
                <a:gd name="T13" fmla="*/ 3 h 13"/>
                <a:gd name="T14" fmla="*/ 10 w 24"/>
                <a:gd name="T15" fmla="*/ 1 h 13"/>
                <a:gd name="T16" fmla="*/ 23 w 24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13">
                  <a:moveTo>
                    <a:pt x="23" y="0"/>
                  </a:moveTo>
                  <a:cubicBezTo>
                    <a:pt x="24" y="4"/>
                    <a:pt x="20" y="2"/>
                    <a:pt x="20" y="5"/>
                  </a:cubicBezTo>
                  <a:cubicBezTo>
                    <a:pt x="20" y="6"/>
                    <a:pt x="17" y="10"/>
                    <a:pt x="14" y="11"/>
                  </a:cubicBezTo>
                  <a:cubicBezTo>
                    <a:pt x="10" y="13"/>
                    <a:pt x="11" y="7"/>
                    <a:pt x="10" y="7"/>
                  </a:cubicBezTo>
                  <a:cubicBezTo>
                    <a:pt x="10" y="7"/>
                    <a:pt x="7" y="9"/>
                    <a:pt x="5" y="9"/>
                  </a:cubicBezTo>
                  <a:cubicBezTo>
                    <a:pt x="4" y="9"/>
                    <a:pt x="3" y="5"/>
                    <a:pt x="1" y="5"/>
                  </a:cubicBezTo>
                  <a:cubicBezTo>
                    <a:pt x="0" y="0"/>
                    <a:pt x="8" y="5"/>
                    <a:pt x="10" y="3"/>
                  </a:cubicBezTo>
                  <a:cubicBezTo>
                    <a:pt x="11" y="3"/>
                    <a:pt x="10" y="1"/>
                    <a:pt x="10" y="1"/>
                  </a:cubicBezTo>
                  <a:cubicBezTo>
                    <a:pt x="15" y="0"/>
                    <a:pt x="17" y="1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289" name="iṣḻidé"/>
            <p:cNvSpPr/>
            <p:nvPr/>
          </p:nvSpPr>
          <p:spPr bwMode="auto">
            <a:xfrm>
              <a:off x="6604304" y="518544"/>
              <a:ext cx="42023" cy="14008"/>
            </a:xfrm>
            <a:custGeom>
              <a:avLst/>
              <a:gdLst>
                <a:gd name="T0" fmla="*/ 18 w 20"/>
                <a:gd name="T1" fmla="*/ 7 h 7"/>
                <a:gd name="T2" fmla="*/ 3 w 20"/>
                <a:gd name="T3" fmla="*/ 7 h 7"/>
                <a:gd name="T4" fmla="*/ 8 w 20"/>
                <a:gd name="T5" fmla="*/ 2 h 7"/>
                <a:gd name="T6" fmla="*/ 18 w 20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7">
                  <a:moveTo>
                    <a:pt x="18" y="7"/>
                  </a:moveTo>
                  <a:cubicBezTo>
                    <a:pt x="13" y="7"/>
                    <a:pt x="8" y="7"/>
                    <a:pt x="3" y="7"/>
                  </a:cubicBezTo>
                  <a:cubicBezTo>
                    <a:pt x="0" y="1"/>
                    <a:pt x="9" y="6"/>
                    <a:pt x="8" y="2"/>
                  </a:cubicBezTo>
                  <a:cubicBezTo>
                    <a:pt x="10" y="5"/>
                    <a:pt x="20" y="0"/>
                    <a:pt x="18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290" name="îśḷíḓè"/>
            <p:cNvSpPr/>
            <p:nvPr/>
          </p:nvSpPr>
          <p:spPr bwMode="auto">
            <a:xfrm>
              <a:off x="6544071" y="536753"/>
              <a:ext cx="50428" cy="18211"/>
            </a:xfrm>
            <a:custGeom>
              <a:avLst/>
              <a:gdLst>
                <a:gd name="T0" fmla="*/ 17 w 24"/>
                <a:gd name="T1" fmla="*/ 0 h 9"/>
                <a:gd name="T2" fmla="*/ 17 w 24"/>
                <a:gd name="T3" fmla="*/ 7 h 9"/>
                <a:gd name="T4" fmla="*/ 0 w 24"/>
                <a:gd name="T5" fmla="*/ 6 h 9"/>
                <a:gd name="T6" fmla="*/ 17 w 24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9">
                  <a:moveTo>
                    <a:pt x="17" y="0"/>
                  </a:moveTo>
                  <a:cubicBezTo>
                    <a:pt x="24" y="3"/>
                    <a:pt x="17" y="2"/>
                    <a:pt x="17" y="7"/>
                  </a:cubicBezTo>
                  <a:cubicBezTo>
                    <a:pt x="11" y="7"/>
                    <a:pt x="3" y="9"/>
                    <a:pt x="0" y="6"/>
                  </a:cubicBezTo>
                  <a:cubicBezTo>
                    <a:pt x="3" y="1"/>
                    <a:pt x="13" y="4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291" name="ïṩļîḍé"/>
            <p:cNvSpPr/>
            <p:nvPr/>
          </p:nvSpPr>
          <p:spPr bwMode="auto">
            <a:xfrm>
              <a:off x="4077293" y="552163"/>
              <a:ext cx="22413" cy="15409"/>
            </a:xfrm>
            <a:custGeom>
              <a:avLst/>
              <a:gdLst>
                <a:gd name="T0" fmla="*/ 1 w 11"/>
                <a:gd name="T1" fmla="*/ 0 h 8"/>
                <a:gd name="T2" fmla="*/ 10 w 11"/>
                <a:gd name="T3" fmla="*/ 8 h 8"/>
                <a:gd name="T4" fmla="*/ 1 w 11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8">
                  <a:moveTo>
                    <a:pt x="1" y="0"/>
                  </a:moveTo>
                  <a:cubicBezTo>
                    <a:pt x="6" y="1"/>
                    <a:pt x="11" y="1"/>
                    <a:pt x="10" y="8"/>
                  </a:cubicBezTo>
                  <a:cubicBezTo>
                    <a:pt x="7" y="5"/>
                    <a:pt x="0" y="6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292" name="îṧḻïḋè"/>
            <p:cNvSpPr/>
            <p:nvPr/>
          </p:nvSpPr>
          <p:spPr bwMode="auto">
            <a:xfrm>
              <a:off x="7143606" y="549361"/>
              <a:ext cx="89650" cy="46226"/>
            </a:xfrm>
            <a:custGeom>
              <a:avLst/>
              <a:gdLst>
                <a:gd name="T0" fmla="*/ 38 w 43"/>
                <a:gd name="T1" fmla="*/ 5 h 22"/>
                <a:gd name="T2" fmla="*/ 42 w 43"/>
                <a:gd name="T3" fmla="*/ 15 h 22"/>
                <a:gd name="T4" fmla="*/ 23 w 43"/>
                <a:gd name="T5" fmla="*/ 20 h 22"/>
                <a:gd name="T6" fmla="*/ 20 w 43"/>
                <a:gd name="T7" fmla="*/ 18 h 22"/>
                <a:gd name="T8" fmla="*/ 12 w 43"/>
                <a:gd name="T9" fmla="*/ 18 h 22"/>
                <a:gd name="T10" fmla="*/ 12 w 43"/>
                <a:gd name="T11" fmla="*/ 15 h 22"/>
                <a:gd name="T12" fmla="*/ 7 w 43"/>
                <a:gd name="T13" fmla="*/ 16 h 22"/>
                <a:gd name="T14" fmla="*/ 9 w 43"/>
                <a:gd name="T15" fmla="*/ 13 h 22"/>
                <a:gd name="T16" fmla="*/ 1 w 43"/>
                <a:gd name="T17" fmla="*/ 11 h 22"/>
                <a:gd name="T18" fmla="*/ 5 w 43"/>
                <a:gd name="T19" fmla="*/ 7 h 22"/>
                <a:gd name="T20" fmla="*/ 10 w 43"/>
                <a:gd name="T21" fmla="*/ 3 h 22"/>
                <a:gd name="T22" fmla="*/ 27 w 43"/>
                <a:gd name="T23" fmla="*/ 1 h 22"/>
                <a:gd name="T24" fmla="*/ 27 w 43"/>
                <a:gd name="T25" fmla="*/ 5 h 22"/>
                <a:gd name="T26" fmla="*/ 38 w 43"/>
                <a:gd name="T27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22">
                  <a:moveTo>
                    <a:pt x="38" y="5"/>
                  </a:moveTo>
                  <a:cubicBezTo>
                    <a:pt x="37" y="11"/>
                    <a:pt x="31" y="15"/>
                    <a:pt x="42" y="15"/>
                  </a:cubicBezTo>
                  <a:cubicBezTo>
                    <a:pt x="43" y="22"/>
                    <a:pt x="31" y="21"/>
                    <a:pt x="23" y="20"/>
                  </a:cubicBezTo>
                  <a:cubicBezTo>
                    <a:pt x="20" y="20"/>
                    <a:pt x="21" y="20"/>
                    <a:pt x="20" y="18"/>
                  </a:cubicBezTo>
                  <a:cubicBezTo>
                    <a:pt x="16" y="15"/>
                    <a:pt x="17" y="21"/>
                    <a:pt x="12" y="18"/>
                  </a:cubicBezTo>
                  <a:cubicBezTo>
                    <a:pt x="12" y="18"/>
                    <a:pt x="13" y="15"/>
                    <a:pt x="12" y="15"/>
                  </a:cubicBezTo>
                  <a:cubicBezTo>
                    <a:pt x="11" y="14"/>
                    <a:pt x="9" y="17"/>
                    <a:pt x="7" y="16"/>
                  </a:cubicBezTo>
                  <a:cubicBezTo>
                    <a:pt x="6" y="16"/>
                    <a:pt x="9" y="13"/>
                    <a:pt x="9" y="13"/>
                  </a:cubicBezTo>
                  <a:cubicBezTo>
                    <a:pt x="7" y="11"/>
                    <a:pt x="0" y="15"/>
                    <a:pt x="1" y="11"/>
                  </a:cubicBezTo>
                  <a:cubicBezTo>
                    <a:pt x="0" y="7"/>
                    <a:pt x="3" y="8"/>
                    <a:pt x="5" y="7"/>
                  </a:cubicBezTo>
                  <a:cubicBezTo>
                    <a:pt x="7" y="5"/>
                    <a:pt x="6" y="4"/>
                    <a:pt x="10" y="3"/>
                  </a:cubicBezTo>
                  <a:cubicBezTo>
                    <a:pt x="12" y="3"/>
                    <a:pt x="20" y="0"/>
                    <a:pt x="27" y="1"/>
                  </a:cubicBezTo>
                  <a:cubicBezTo>
                    <a:pt x="27" y="2"/>
                    <a:pt x="27" y="5"/>
                    <a:pt x="27" y="5"/>
                  </a:cubicBezTo>
                  <a:cubicBezTo>
                    <a:pt x="30" y="7"/>
                    <a:pt x="37" y="3"/>
                    <a:pt x="38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293" name="ïsľiḑé"/>
            <p:cNvSpPr/>
            <p:nvPr/>
          </p:nvSpPr>
          <p:spPr bwMode="auto">
            <a:xfrm>
              <a:off x="7105785" y="552163"/>
              <a:ext cx="35020" cy="22413"/>
            </a:xfrm>
            <a:custGeom>
              <a:avLst/>
              <a:gdLst>
                <a:gd name="T0" fmla="*/ 17 w 17"/>
                <a:gd name="T1" fmla="*/ 6 h 11"/>
                <a:gd name="T2" fmla="*/ 12 w 17"/>
                <a:gd name="T3" fmla="*/ 6 h 11"/>
                <a:gd name="T4" fmla="*/ 10 w 17"/>
                <a:gd name="T5" fmla="*/ 10 h 11"/>
                <a:gd name="T6" fmla="*/ 0 w 17"/>
                <a:gd name="T7" fmla="*/ 6 h 11"/>
                <a:gd name="T8" fmla="*/ 17 w 17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17" y="6"/>
                  </a:moveTo>
                  <a:cubicBezTo>
                    <a:pt x="16" y="9"/>
                    <a:pt x="14" y="6"/>
                    <a:pt x="12" y="6"/>
                  </a:cubicBezTo>
                  <a:cubicBezTo>
                    <a:pt x="10" y="6"/>
                    <a:pt x="10" y="8"/>
                    <a:pt x="10" y="10"/>
                  </a:cubicBezTo>
                  <a:cubicBezTo>
                    <a:pt x="4" y="11"/>
                    <a:pt x="6" y="5"/>
                    <a:pt x="0" y="6"/>
                  </a:cubicBezTo>
                  <a:cubicBezTo>
                    <a:pt x="4" y="0"/>
                    <a:pt x="12" y="4"/>
                    <a:pt x="17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294" name="ïśḻiḋe"/>
            <p:cNvSpPr/>
            <p:nvPr/>
          </p:nvSpPr>
          <p:spPr bwMode="auto">
            <a:xfrm>
              <a:off x="3997449" y="578777"/>
              <a:ext cx="91051" cy="49028"/>
            </a:xfrm>
            <a:custGeom>
              <a:avLst/>
              <a:gdLst>
                <a:gd name="T0" fmla="*/ 31 w 44"/>
                <a:gd name="T1" fmla="*/ 6 h 24"/>
                <a:gd name="T2" fmla="*/ 37 w 44"/>
                <a:gd name="T3" fmla="*/ 14 h 24"/>
                <a:gd name="T4" fmla="*/ 42 w 44"/>
                <a:gd name="T5" fmla="*/ 23 h 24"/>
                <a:gd name="T6" fmla="*/ 37 w 44"/>
                <a:gd name="T7" fmla="*/ 23 h 24"/>
                <a:gd name="T8" fmla="*/ 37 w 44"/>
                <a:gd name="T9" fmla="*/ 19 h 24"/>
                <a:gd name="T10" fmla="*/ 33 w 44"/>
                <a:gd name="T11" fmla="*/ 17 h 24"/>
                <a:gd name="T12" fmla="*/ 9 w 44"/>
                <a:gd name="T13" fmla="*/ 15 h 24"/>
                <a:gd name="T14" fmla="*/ 15 w 44"/>
                <a:gd name="T15" fmla="*/ 12 h 24"/>
                <a:gd name="T16" fmla="*/ 11 w 44"/>
                <a:gd name="T17" fmla="*/ 8 h 24"/>
                <a:gd name="T18" fmla="*/ 0 w 44"/>
                <a:gd name="T19" fmla="*/ 2 h 24"/>
                <a:gd name="T20" fmla="*/ 15 w 44"/>
                <a:gd name="T21" fmla="*/ 2 h 24"/>
                <a:gd name="T22" fmla="*/ 18 w 44"/>
                <a:gd name="T23" fmla="*/ 6 h 24"/>
                <a:gd name="T24" fmla="*/ 26 w 44"/>
                <a:gd name="T25" fmla="*/ 6 h 24"/>
                <a:gd name="T26" fmla="*/ 31 w 44"/>
                <a:gd name="T27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24">
                  <a:moveTo>
                    <a:pt x="31" y="6"/>
                  </a:moveTo>
                  <a:cubicBezTo>
                    <a:pt x="34" y="8"/>
                    <a:pt x="35" y="11"/>
                    <a:pt x="37" y="14"/>
                  </a:cubicBezTo>
                  <a:cubicBezTo>
                    <a:pt x="39" y="16"/>
                    <a:pt x="44" y="18"/>
                    <a:pt x="42" y="23"/>
                  </a:cubicBezTo>
                  <a:cubicBezTo>
                    <a:pt x="41" y="22"/>
                    <a:pt x="38" y="24"/>
                    <a:pt x="37" y="23"/>
                  </a:cubicBezTo>
                  <a:cubicBezTo>
                    <a:pt x="36" y="22"/>
                    <a:pt x="37" y="20"/>
                    <a:pt x="37" y="19"/>
                  </a:cubicBezTo>
                  <a:cubicBezTo>
                    <a:pt x="36" y="19"/>
                    <a:pt x="32" y="23"/>
                    <a:pt x="33" y="17"/>
                  </a:cubicBezTo>
                  <a:cubicBezTo>
                    <a:pt x="22" y="17"/>
                    <a:pt x="15" y="17"/>
                    <a:pt x="9" y="15"/>
                  </a:cubicBezTo>
                  <a:cubicBezTo>
                    <a:pt x="8" y="11"/>
                    <a:pt x="12" y="12"/>
                    <a:pt x="15" y="12"/>
                  </a:cubicBezTo>
                  <a:cubicBezTo>
                    <a:pt x="14" y="10"/>
                    <a:pt x="11" y="10"/>
                    <a:pt x="11" y="8"/>
                  </a:cubicBezTo>
                  <a:cubicBezTo>
                    <a:pt x="4" y="6"/>
                    <a:pt x="1" y="11"/>
                    <a:pt x="0" y="2"/>
                  </a:cubicBezTo>
                  <a:cubicBezTo>
                    <a:pt x="4" y="0"/>
                    <a:pt x="10" y="1"/>
                    <a:pt x="15" y="2"/>
                  </a:cubicBezTo>
                  <a:cubicBezTo>
                    <a:pt x="17" y="3"/>
                    <a:pt x="18" y="3"/>
                    <a:pt x="18" y="6"/>
                  </a:cubicBezTo>
                  <a:cubicBezTo>
                    <a:pt x="20" y="8"/>
                    <a:pt x="26" y="0"/>
                    <a:pt x="26" y="6"/>
                  </a:cubicBezTo>
                  <a:cubicBezTo>
                    <a:pt x="26" y="8"/>
                    <a:pt x="32" y="9"/>
                    <a:pt x="31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295" name="ïŝlíḍè"/>
            <p:cNvSpPr/>
            <p:nvPr/>
          </p:nvSpPr>
          <p:spPr bwMode="auto">
            <a:xfrm>
              <a:off x="7237457" y="578777"/>
              <a:ext cx="88250" cy="44825"/>
            </a:xfrm>
            <a:custGeom>
              <a:avLst/>
              <a:gdLst>
                <a:gd name="T0" fmla="*/ 18 w 43"/>
                <a:gd name="T1" fmla="*/ 1 h 22"/>
                <a:gd name="T2" fmla="*/ 25 w 43"/>
                <a:gd name="T3" fmla="*/ 6 h 22"/>
                <a:gd name="T4" fmla="*/ 27 w 43"/>
                <a:gd name="T5" fmla="*/ 2 h 22"/>
                <a:gd name="T6" fmla="*/ 31 w 43"/>
                <a:gd name="T7" fmla="*/ 6 h 22"/>
                <a:gd name="T8" fmla="*/ 34 w 43"/>
                <a:gd name="T9" fmla="*/ 6 h 22"/>
                <a:gd name="T10" fmla="*/ 34 w 43"/>
                <a:gd name="T11" fmla="*/ 8 h 22"/>
                <a:gd name="T12" fmla="*/ 42 w 43"/>
                <a:gd name="T13" fmla="*/ 10 h 22"/>
                <a:gd name="T14" fmla="*/ 29 w 43"/>
                <a:gd name="T15" fmla="*/ 14 h 22"/>
                <a:gd name="T16" fmla="*/ 27 w 43"/>
                <a:gd name="T17" fmla="*/ 17 h 22"/>
                <a:gd name="T18" fmla="*/ 10 w 43"/>
                <a:gd name="T19" fmla="*/ 17 h 22"/>
                <a:gd name="T20" fmla="*/ 8 w 43"/>
                <a:gd name="T21" fmla="*/ 21 h 22"/>
                <a:gd name="T22" fmla="*/ 1 w 43"/>
                <a:gd name="T23" fmla="*/ 19 h 22"/>
                <a:gd name="T24" fmla="*/ 1 w 43"/>
                <a:gd name="T25" fmla="*/ 14 h 22"/>
                <a:gd name="T26" fmla="*/ 5 w 43"/>
                <a:gd name="T27" fmla="*/ 14 h 22"/>
                <a:gd name="T28" fmla="*/ 6 w 43"/>
                <a:gd name="T29" fmla="*/ 8 h 22"/>
                <a:gd name="T30" fmla="*/ 10 w 43"/>
                <a:gd name="T31" fmla="*/ 8 h 22"/>
                <a:gd name="T32" fmla="*/ 18 w 43"/>
                <a:gd name="T33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22">
                  <a:moveTo>
                    <a:pt x="18" y="1"/>
                  </a:moveTo>
                  <a:cubicBezTo>
                    <a:pt x="19" y="4"/>
                    <a:pt x="27" y="0"/>
                    <a:pt x="25" y="6"/>
                  </a:cubicBezTo>
                  <a:cubicBezTo>
                    <a:pt x="27" y="7"/>
                    <a:pt x="27" y="2"/>
                    <a:pt x="27" y="2"/>
                  </a:cubicBezTo>
                  <a:cubicBezTo>
                    <a:pt x="29" y="2"/>
                    <a:pt x="29" y="5"/>
                    <a:pt x="31" y="6"/>
                  </a:cubicBezTo>
                  <a:cubicBezTo>
                    <a:pt x="31" y="7"/>
                    <a:pt x="34" y="5"/>
                    <a:pt x="34" y="6"/>
                  </a:cubicBezTo>
                  <a:cubicBezTo>
                    <a:pt x="35" y="6"/>
                    <a:pt x="34" y="8"/>
                    <a:pt x="34" y="8"/>
                  </a:cubicBezTo>
                  <a:cubicBezTo>
                    <a:pt x="37" y="9"/>
                    <a:pt x="42" y="6"/>
                    <a:pt x="42" y="10"/>
                  </a:cubicBezTo>
                  <a:cubicBezTo>
                    <a:pt x="43" y="17"/>
                    <a:pt x="33" y="12"/>
                    <a:pt x="29" y="14"/>
                  </a:cubicBezTo>
                  <a:cubicBezTo>
                    <a:pt x="27" y="13"/>
                    <a:pt x="28" y="17"/>
                    <a:pt x="27" y="17"/>
                  </a:cubicBezTo>
                  <a:cubicBezTo>
                    <a:pt x="23" y="19"/>
                    <a:pt x="12" y="18"/>
                    <a:pt x="10" y="17"/>
                  </a:cubicBezTo>
                  <a:cubicBezTo>
                    <a:pt x="8" y="17"/>
                    <a:pt x="9" y="20"/>
                    <a:pt x="8" y="21"/>
                  </a:cubicBezTo>
                  <a:cubicBezTo>
                    <a:pt x="4" y="18"/>
                    <a:pt x="5" y="22"/>
                    <a:pt x="1" y="19"/>
                  </a:cubicBezTo>
                  <a:cubicBezTo>
                    <a:pt x="2" y="18"/>
                    <a:pt x="0" y="14"/>
                    <a:pt x="1" y="14"/>
                  </a:cubicBezTo>
                  <a:cubicBezTo>
                    <a:pt x="1" y="13"/>
                    <a:pt x="4" y="14"/>
                    <a:pt x="5" y="14"/>
                  </a:cubicBezTo>
                  <a:cubicBezTo>
                    <a:pt x="6" y="12"/>
                    <a:pt x="5" y="9"/>
                    <a:pt x="6" y="8"/>
                  </a:cubicBezTo>
                  <a:cubicBezTo>
                    <a:pt x="7" y="7"/>
                    <a:pt x="10" y="9"/>
                    <a:pt x="10" y="8"/>
                  </a:cubicBezTo>
                  <a:cubicBezTo>
                    <a:pt x="12" y="5"/>
                    <a:pt x="15" y="4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296" name="iṧļîḓè"/>
            <p:cNvSpPr/>
            <p:nvPr/>
          </p:nvSpPr>
          <p:spPr bwMode="auto">
            <a:xfrm>
              <a:off x="3837760" y="612396"/>
              <a:ext cx="16809" cy="26615"/>
            </a:xfrm>
            <a:custGeom>
              <a:avLst/>
              <a:gdLst>
                <a:gd name="T0" fmla="*/ 8 w 8"/>
                <a:gd name="T1" fmla="*/ 7 h 13"/>
                <a:gd name="T2" fmla="*/ 8 w 8"/>
                <a:gd name="T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13">
                  <a:moveTo>
                    <a:pt x="8" y="7"/>
                  </a:moveTo>
                  <a:cubicBezTo>
                    <a:pt x="3" y="13"/>
                    <a:pt x="0" y="0"/>
                    <a:pt x="8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297" name="îṧlíḓé"/>
            <p:cNvSpPr/>
            <p:nvPr/>
          </p:nvSpPr>
          <p:spPr bwMode="auto">
            <a:xfrm>
              <a:off x="3872779" y="617999"/>
              <a:ext cx="50428" cy="29417"/>
            </a:xfrm>
            <a:custGeom>
              <a:avLst/>
              <a:gdLst>
                <a:gd name="T0" fmla="*/ 22 w 24"/>
                <a:gd name="T1" fmla="*/ 4 h 14"/>
                <a:gd name="T2" fmla="*/ 6 w 24"/>
                <a:gd name="T3" fmla="*/ 13 h 14"/>
                <a:gd name="T4" fmla="*/ 0 w 24"/>
                <a:gd name="T5" fmla="*/ 8 h 14"/>
                <a:gd name="T6" fmla="*/ 11 w 24"/>
                <a:gd name="T7" fmla="*/ 4 h 14"/>
                <a:gd name="T8" fmla="*/ 22 w 24"/>
                <a:gd name="T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4">
                  <a:moveTo>
                    <a:pt x="22" y="4"/>
                  </a:moveTo>
                  <a:cubicBezTo>
                    <a:pt x="24" y="14"/>
                    <a:pt x="10" y="9"/>
                    <a:pt x="6" y="13"/>
                  </a:cubicBezTo>
                  <a:cubicBezTo>
                    <a:pt x="2" y="13"/>
                    <a:pt x="4" y="7"/>
                    <a:pt x="0" y="8"/>
                  </a:cubicBezTo>
                  <a:cubicBezTo>
                    <a:pt x="1" y="2"/>
                    <a:pt x="11" y="9"/>
                    <a:pt x="11" y="4"/>
                  </a:cubicBezTo>
                  <a:cubicBezTo>
                    <a:pt x="11" y="0"/>
                    <a:pt x="16" y="6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298" name="îslíḋe"/>
            <p:cNvSpPr/>
            <p:nvPr/>
          </p:nvSpPr>
          <p:spPr bwMode="auto">
            <a:xfrm>
              <a:off x="4148733" y="622202"/>
              <a:ext cx="44825" cy="22413"/>
            </a:xfrm>
            <a:custGeom>
              <a:avLst/>
              <a:gdLst>
                <a:gd name="T0" fmla="*/ 18 w 21"/>
                <a:gd name="T1" fmla="*/ 4 h 11"/>
                <a:gd name="T2" fmla="*/ 18 w 21"/>
                <a:gd name="T3" fmla="*/ 7 h 11"/>
                <a:gd name="T4" fmla="*/ 12 w 21"/>
                <a:gd name="T5" fmla="*/ 9 h 11"/>
                <a:gd name="T6" fmla="*/ 10 w 21"/>
                <a:gd name="T7" fmla="*/ 11 h 11"/>
                <a:gd name="T8" fmla="*/ 5 w 21"/>
                <a:gd name="T9" fmla="*/ 9 h 11"/>
                <a:gd name="T10" fmla="*/ 3 w 21"/>
                <a:gd name="T11" fmla="*/ 11 h 11"/>
                <a:gd name="T12" fmla="*/ 1 w 21"/>
                <a:gd name="T13" fmla="*/ 9 h 11"/>
                <a:gd name="T14" fmla="*/ 18 w 21"/>
                <a:gd name="T1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1">
                  <a:moveTo>
                    <a:pt x="18" y="4"/>
                  </a:moveTo>
                  <a:cubicBezTo>
                    <a:pt x="21" y="5"/>
                    <a:pt x="19" y="7"/>
                    <a:pt x="18" y="7"/>
                  </a:cubicBezTo>
                  <a:cubicBezTo>
                    <a:pt x="16" y="9"/>
                    <a:pt x="15" y="9"/>
                    <a:pt x="12" y="9"/>
                  </a:cubicBezTo>
                  <a:cubicBezTo>
                    <a:pt x="11" y="10"/>
                    <a:pt x="10" y="11"/>
                    <a:pt x="10" y="11"/>
                  </a:cubicBezTo>
                  <a:cubicBezTo>
                    <a:pt x="9" y="11"/>
                    <a:pt x="7" y="9"/>
                    <a:pt x="5" y="9"/>
                  </a:cubicBezTo>
                  <a:cubicBezTo>
                    <a:pt x="5" y="9"/>
                    <a:pt x="4" y="11"/>
                    <a:pt x="3" y="11"/>
                  </a:cubicBezTo>
                  <a:cubicBezTo>
                    <a:pt x="1" y="11"/>
                    <a:pt x="1" y="11"/>
                    <a:pt x="1" y="9"/>
                  </a:cubicBezTo>
                  <a:cubicBezTo>
                    <a:pt x="0" y="0"/>
                    <a:pt x="17" y="10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299" name="iṥḷiḍè"/>
            <p:cNvSpPr/>
            <p:nvPr/>
          </p:nvSpPr>
          <p:spPr bwMode="auto">
            <a:xfrm>
              <a:off x="3984841" y="634808"/>
              <a:ext cx="25214" cy="9806"/>
            </a:xfrm>
            <a:custGeom>
              <a:avLst/>
              <a:gdLst>
                <a:gd name="T0" fmla="*/ 0 w 12"/>
                <a:gd name="T1" fmla="*/ 3 h 5"/>
                <a:gd name="T2" fmla="*/ 9 w 12"/>
                <a:gd name="T3" fmla="*/ 5 h 5"/>
                <a:gd name="T4" fmla="*/ 0 w 12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5">
                  <a:moveTo>
                    <a:pt x="0" y="3"/>
                  </a:moveTo>
                  <a:cubicBezTo>
                    <a:pt x="0" y="0"/>
                    <a:pt x="12" y="0"/>
                    <a:pt x="9" y="5"/>
                  </a:cubicBezTo>
                  <a:cubicBezTo>
                    <a:pt x="5" y="3"/>
                    <a:pt x="6" y="5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00" name="íšlíḓê"/>
            <p:cNvSpPr/>
            <p:nvPr/>
          </p:nvSpPr>
          <p:spPr bwMode="auto">
            <a:xfrm>
              <a:off x="4228577" y="636209"/>
              <a:ext cx="12607" cy="12607"/>
            </a:xfrm>
            <a:custGeom>
              <a:avLst/>
              <a:gdLst>
                <a:gd name="T0" fmla="*/ 0 w 6"/>
                <a:gd name="T1" fmla="*/ 0 h 6"/>
                <a:gd name="T2" fmla="*/ 6 w 6"/>
                <a:gd name="T3" fmla="*/ 6 h 6"/>
                <a:gd name="T4" fmla="*/ 0 w 6"/>
                <a:gd name="T5" fmla="*/ 6 h 6"/>
                <a:gd name="T6" fmla="*/ 0 w 6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0" y="0"/>
                  </a:moveTo>
                  <a:cubicBezTo>
                    <a:pt x="4" y="0"/>
                    <a:pt x="6" y="2"/>
                    <a:pt x="6" y="6"/>
                  </a:cubicBezTo>
                  <a:cubicBezTo>
                    <a:pt x="4" y="6"/>
                    <a:pt x="2" y="6"/>
                    <a:pt x="0" y="6"/>
                  </a:cubicBezTo>
                  <a:cubicBezTo>
                    <a:pt x="0" y="4"/>
                    <a:pt x="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01" name="ísľíḓé"/>
            <p:cNvSpPr/>
            <p:nvPr/>
          </p:nvSpPr>
          <p:spPr bwMode="auto">
            <a:xfrm>
              <a:off x="4124920" y="657221"/>
              <a:ext cx="274553" cy="84047"/>
            </a:xfrm>
            <a:custGeom>
              <a:avLst/>
              <a:gdLst>
                <a:gd name="T0" fmla="*/ 132 w 132"/>
                <a:gd name="T1" fmla="*/ 22 h 40"/>
                <a:gd name="T2" fmla="*/ 132 w 132"/>
                <a:gd name="T3" fmla="*/ 31 h 40"/>
                <a:gd name="T4" fmla="*/ 127 w 132"/>
                <a:gd name="T5" fmla="*/ 35 h 40"/>
                <a:gd name="T6" fmla="*/ 104 w 132"/>
                <a:gd name="T7" fmla="*/ 35 h 40"/>
                <a:gd name="T8" fmla="*/ 97 w 132"/>
                <a:gd name="T9" fmla="*/ 39 h 40"/>
                <a:gd name="T10" fmla="*/ 91 w 132"/>
                <a:gd name="T11" fmla="*/ 37 h 40"/>
                <a:gd name="T12" fmla="*/ 90 w 132"/>
                <a:gd name="T13" fmla="*/ 39 h 40"/>
                <a:gd name="T14" fmla="*/ 82 w 132"/>
                <a:gd name="T15" fmla="*/ 39 h 40"/>
                <a:gd name="T16" fmla="*/ 82 w 132"/>
                <a:gd name="T17" fmla="*/ 37 h 40"/>
                <a:gd name="T18" fmla="*/ 78 w 132"/>
                <a:gd name="T19" fmla="*/ 39 h 40"/>
                <a:gd name="T20" fmla="*/ 71 w 132"/>
                <a:gd name="T21" fmla="*/ 35 h 40"/>
                <a:gd name="T22" fmla="*/ 43 w 132"/>
                <a:gd name="T23" fmla="*/ 35 h 40"/>
                <a:gd name="T24" fmla="*/ 45 w 132"/>
                <a:gd name="T25" fmla="*/ 31 h 40"/>
                <a:gd name="T26" fmla="*/ 41 w 132"/>
                <a:gd name="T27" fmla="*/ 30 h 40"/>
                <a:gd name="T28" fmla="*/ 37 w 132"/>
                <a:gd name="T29" fmla="*/ 22 h 40"/>
                <a:gd name="T30" fmla="*/ 41 w 132"/>
                <a:gd name="T31" fmla="*/ 18 h 40"/>
                <a:gd name="T32" fmla="*/ 37 w 132"/>
                <a:gd name="T33" fmla="*/ 11 h 40"/>
                <a:gd name="T34" fmla="*/ 21 w 132"/>
                <a:gd name="T35" fmla="*/ 13 h 40"/>
                <a:gd name="T36" fmla="*/ 17 w 132"/>
                <a:gd name="T37" fmla="*/ 9 h 40"/>
                <a:gd name="T38" fmla="*/ 13 w 132"/>
                <a:gd name="T39" fmla="*/ 7 h 40"/>
                <a:gd name="T40" fmla="*/ 6 w 132"/>
                <a:gd name="T41" fmla="*/ 9 h 40"/>
                <a:gd name="T42" fmla="*/ 2 w 132"/>
                <a:gd name="T43" fmla="*/ 2 h 40"/>
                <a:gd name="T44" fmla="*/ 22 w 132"/>
                <a:gd name="T45" fmla="*/ 0 h 40"/>
                <a:gd name="T46" fmla="*/ 26 w 132"/>
                <a:gd name="T47" fmla="*/ 2 h 40"/>
                <a:gd name="T48" fmla="*/ 26 w 132"/>
                <a:gd name="T49" fmla="*/ 5 h 40"/>
                <a:gd name="T50" fmla="*/ 32 w 132"/>
                <a:gd name="T51" fmla="*/ 9 h 40"/>
                <a:gd name="T52" fmla="*/ 49 w 132"/>
                <a:gd name="T53" fmla="*/ 9 h 40"/>
                <a:gd name="T54" fmla="*/ 49 w 132"/>
                <a:gd name="T55" fmla="*/ 18 h 40"/>
                <a:gd name="T56" fmla="*/ 62 w 132"/>
                <a:gd name="T57" fmla="*/ 20 h 40"/>
                <a:gd name="T58" fmla="*/ 62 w 132"/>
                <a:gd name="T59" fmla="*/ 24 h 40"/>
                <a:gd name="T60" fmla="*/ 65 w 132"/>
                <a:gd name="T61" fmla="*/ 22 h 40"/>
                <a:gd name="T62" fmla="*/ 88 w 132"/>
                <a:gd name="T63" fmla="*/ 22 h 40"/>
                <a:gd name="T64" fmla="*/ 91 w 132"/>
                <a:gd name="T65" fmla="*/ 24 h 40"/>
                <a:gd name="T66" fmla="*/ 97 w 132"/>
                <a:gd name="T67" fmla="*/ 20 h 40"/>
                <a:gd name="T68" fmla="*/ 103 w 132"/>
                <a:gd name="T69" fmla="*/ 20 h 40"/>
                <a:gd name="T70" fmla="*/ 132 w 132"/>
                <a:gd name="T71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2" h="40">
                  <a:moveTo>
                    <a:pt x="132" y="22"/>
                  </a:moveTo>
                  <a:cubicBezTo>
                    <a:pt x="132" y="25"/>
                    <a:pt x="132" y="28"/>
                    <a:pt x="132" y="31"/>
                  </a:cubicBezTo>
                  <a:cubicBezTo>
                    <a:pt x="129" y="31"/>
                    <a:pt x="128" y="33"/>
                    <a:pt x="127" y="35"/>
                  </a:cubicBezTo>
                  <a:cubicBezTo>
                    <a:pt x="118" y="36"/>
                    <a:pt x="111" y="35"/>
                    <a:pt x="104" y="35"/>
                  </a:cubicBezTo>
                  <a:cubicBezTo>
                    <a:pt x="102" y="35"/>
                    <a:pt x="99" y="38"/>
                    <a:pt x="97" y="39"/>
                  </a:cubicBezTo>
                  <a:cubicBezTo>
                    <a:pt x="94" y="40"/>
                    <a:pt x="94" y="37"/>
                    <a:pt x="91" y="37"/>
                  </a:cubicBezTo>
                  <a:cubicBezTo>
                    <a:pt x="92" y="37"/>
                    <a:pt x="90" y="39"/>
                    <a:pt x="90" y="39"/>
                  </a:cubicBezTo>
                  <a:cubicBezTo>
                    <a:pt x="89" y="39"/>
                    <a:pt x="82" y="39"/>
                    <a:pt x="82" y="39"/>
                  </a:cubicBezTo>
                  <a:cubicBezTo>
                    <a:pt x="82" y="39"/>
                    <a:pt x="82" y="37"/>
                    <a:pt x="82" y="37"/>
                  </a:cubicBezTo>
                  <a:cubicBezTo>
                    <a:pt x="80" y="37"/>
                    <a:pt x="78" y="39"/>
                    <a:pt x="78" y="39"/>
                  </a:cubicBezTo>
                  <a:cubicBezTo>
                    <a:pt x="74" y="38"/>
                    <a:pt x="74" y="35"/>
                    <a:pt x="71" y="35"/>
                  </a:cubicBezTo>
                  <a:cubicBezTo>
                    <a:pt x="63" y="35"/>
                    <a:pt x="54" y="40"/>
                    <a:pt x="43" y="35"/>
                  </a:cubicBezTo>
                  <a:cubicBezTo>
                    <a:pt x="43" y="34"/>
                    <a:pt x="45" y="33"/>
                    <a:pt x="45" y="31"/>
                  </a:cubicBezTo>
                  <a:cubicBezTo>
                    <a:pt x="44" y="29"/>
                    <a:pt x="42" y="31"/>
                    <a:pt x="41" y="30"/>
                  </a:cubicBezTo>
                  <a:cubicBezTo>
                    <a:pt x="39" y="27"/>
                    <a:pt x="41" y="23"/>
                    <a:pt x="37" y="22"/>
                  </a:cubicBezTo>
                  <a:cubicBezTo>
                    <a:pt x="38" y="20"/>
                    <a:pt x="41" y="21"/>
                    <a:pt x="41" y="18"/>
                  </a:cubicBezTo>
                  <a:cubicBezTo>
                    <a:pt x="41" y="15"/>
                    <a:pt x="36" y="16"/>
                    <a:pt x="37" y="11"/>
                  </a:cubicBezTo>
                  <a:cubicBezTo>
                    <a:pt x="34" y="14"/>
                    <a:pt x="26" y="12"/>
                    <a:pt x="21" y="13"/>
                  </a:cubicBezTo>
                  <a:cubicBezTo>
                    <a:pt x="17" y="14"/>
                    <a:pt x="18" y="10"/>
                    <a:pt x="17" y="9"/>
                  </a:cubicBezTo>
                  <a:cubicBezTo>
                    <a:pt x="16" y="8"/>
                    <a:pt x="13" y="10"/>
                    <a:pt x="13" y="7"/>
                  </a:cubicBezTo>
                  <a:cubicBezTo>
                    <a:pt x="11" y="9"/>
                    <a:pt x="9" y="9"/>
                    <a:pt x="6" y="9"/>
                  </a:cubicBezTo>
                  <a:cubicBezTo>
                    <a:pt x="12" y="3"/>
                    <a:pt x="0" y="8"/>
                    <a:pt x="2" y="2"/>
                  </a:cubicBezTo>
                  <a:cubicBezTo>
                    <a:pt x="10" y="3"/>
                    <a:pt x="16" y="1"/>
                    <a:pt x="22" y="0"/>
                  </a:cubicBezTo>
                  <a:cubicBezTo>
                    <a:pt x="22" y="2"/>
                    <a:pt x="26" y="1"/>
                    <a:pt x="26" y="2"/>
                  </a:cubicBezTo>
                  <a:cubicBezTo>
                    <a:pt x="27" y="2"/>
                    <a:pt x="26" y="5"/>
                    <a:pt x="26" y="5"/>
                  </a:cubicBezTo>
                  <a:cubicBezTo>
                    <a:pt x="28" y="7"/>
                    <a:pt x="33" y="4"/>
                    <a:pt x="32" y="9"/>
                  </a:cubicBezTo>
                  <a:cubicBezTo>
                    <a:pt x="37" y="4"/>
                    <a:pt x="42" y="10"/>
                    <a:pt x="49" y="9"/>
                  </a:cubicBezTo>
                  <a:cubicBezTo>
                    <a:pt x="47" y="15"/>
                    <a:pt x="52" y="15"/>
                    <a:pt x="49" y="18"/>
                  </a:cubicBezTo>
                  <a:cubicBezTo>
                    <a:pt x="52" y="19"/>
                    <a:pt x="57" y="18"/>
                    <a:pt x="62" y="20"/>
                  </a:cubicBezTo>
                  <a:cubicBezTo>
                    <a:pt x="63" y="21"/>
                    <a:pt x="53" y="25"/>
                    <a:pt x="62" y="24"/>
                  </a:cubicBezTo>
                  <a:cubicBezTo>
                    <a:pt x="63" y="24"/>
                    <a:pt x="63" y="22"/>
                    <a:pt x="65" y="22"/>
                  </a:cubicBezTo>
                  <a:cubicBezTo>
                    <a:pt x="71" y="22"/>
                    <a:pt x="80" y="21"/>
                    <a:pt x="88" y="22"/>
                  </a:cubicBezTo>
                  <a:cubicBezTo>
                    <a:pt x="89" y="22"/>
                    <a:pt x="92" y="24"/>
                    <a:pt x="91" y="24"/>
                  </a:cubicBezTo>
                  <a:cubicBezTo>
                    <a:pt x="96" y="24"/>
                    <a:pt x="88" y="21"/>
                    <a:pt x="97" y="20"/>
                  </a:cubicBezTo>
                  <a:cubicBezTo>
                    <a:pt x="99" y="20"/>
                    <a:pt x="101" y="21"/>
                    <a:pt x="103" y="20"/>
                  </a:cubicBezTo>
                  <a:cubicBezTo>
                    <a:pt x="110" y="19"/>
                    <a:pt x="122" y="19"/>
                    <a:pt x="132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02" name="ïSliḍê"/>
            <p:cNvSpPr/>
            <p:nvPr/>
          </p:nvSpPr>
          <p:spPr bwMode="auto">
            <a:xfrm>
              <a:off x="6475433" y="655820"/>
              <a:ext cx="278756" cy="198911"/>
            </a:xfrm>
            <a:custGeom>
              <a:avLst/>
              <a:gdLst>
                <a:gd name="T0" fmla="*/ 110 w 134"/>
                <a:gd name="T1" fmla="*/ 3 h 96"/>
                <a:gd name="T2" fmla="*/ 132 w 134"/>
                <a:gd name="T3" fmla="*/ 1 h 96"/>
                <a:gd name="T4" fmla="*/ 130 w 134"/>
                <a:gd name="T5" fmla="*/ 10 h 96"/>
                <a:gd name="T6" fmla="*/ 106 w 134"/>
                <a:gd name="T7" fmla="*/ 14 h 96"/>
                <a:gd name="T8" fmla="*/ 102 w 134"/>
                <a:gd name="T9" fmla="*/ 18 h 96"/>
                <a:gd name="T10" fmla="*/ 98 w 134"/>
                <a:gd name="T11" fmla="*/ 18 h 96"/>
                <a:gd name="T12" fmla="*/ 95 w 134"/>
                <a:gd name="T13" fmla="*/ 21 h 96"/>
                <a:gd name="T14" fmla="*/ 91 w 134"/>
                <a:gd name="T15" fmla="*/ 19 h 96"/>
                <a:gd name="T16" fmla="*/ 83 w 134"/>
                <a:gd name="T17" fmla="*/ 21 h 96"/>
                <a:gd name="T18" fmla="*/ 76 w 134"/>
                <a:gd name="T19" fmla="*/ 23 h 96"/>
                <a:gd name="T20" fmla="*/ 74 w 134"/>
                <a:gd name="T21" fmla="*/ 27 h 96"/>
                <a:gd name="T22" fmla="*/ 65 w 134"/>
                <a:gd name="T23" fmla="*/ 32 h 96"/>
                <a:gd name="T24" fmla="*/ 59 w 134"/>
                <a:gd name="T25" fmla="*/ 36 h 96"/>
                <a:gd name="T26" fmla="*/ 56 w 134"/>
                <a:gd name="T27" fmla="*/ 40 h 96"/>
                <a:gd name="T28" fmla="*/ 54 w 134"/>
                <a:gd name="T29" fmla="*/ 44 h 96"/>
                <a:gd name="T30" fmla="*/ 44 w 134"/>
                <a:gd name="T31" fmla="*/ 47 h 96"/>
                <a:gd name="T32" fmla="*/ 43 w 134"/>
                <a:gd name="T33" fmla="*/ 49 h 96"/>
                <a:gd name="T34" fmla="*/ 35 w 134"/>
                <a:gd name="T35" fmla="*/ 53 h 96"/>
                <a:gd name="T36" fmla="*/ 31 w 134"/>
                <a:gd name="T37" fmla="*/ 60 h 96"/>
                <a:gd name="T38" fmla="*/ 33 w 134"/>
                <a:gd name="T39" fmla="*/ 72 h 96"/>
                <a:gd name="T40" fmla="*/ 28 w 134"/>
                <a:gd name="T41" fmla="*/ 75 h 96"/>
                <a:gd name="T42" fmla="*/ 31 w 134"/>
                <a:gd name="T43" fmla="*/ 83 h 96"/>
                <a:gd name="T44" fmla="*/ 29 w 134"/>
                <a:gd name="T45" fmla="*/ 85 h 96"/>
                <a:gd name="T46" fmla="*/ 31 w 134"/>
                <a:gd name="T47" fmla="*/ 87 h 96"/>
                <a:gd name="T48" fmla="*/ 33 w 134"/>
                <a:gd name="T49" fmla="*/ 85 h 96"/>
                <a:gd name="T50" fmla="*/ 39 w 134"/>
                <a:gd name="T51" fmla="*/ 88 h 96"/>
                <a:gd name="T52" fmla="*/ 37 w 134"/>
                <a:gd name="T53" fmla="*/ 96 h 96"/>
                <a:gd name="T54" fmla="*/ 20 w 134"/>
                <a:gd name="T55" fmla="*/ 96 h 96"/>
                <a:gd name="T56" fmla="*/ 22 w 134"/>
                <a:gd name="T57" fmla="*/ 92 h 96"/>
                <a:gd name="T58" fmla="*/ 16 w 134"/>
                <a:gd name="T59" fmla="*/ 90 h 96"/>
                <a:gd name="T60" fmla="*/ 13 w 134"/>
                <a:gd name="T61" fmla="*/ 87 h 96"/>
                <a:gd name="T62" fmla="*/ 9 w 134"/>
                <a:gd name="T63" fmla="*/ 87 h 96"/>
                <a:gd name="T64" fmla="*/ 3 w 134"/>
                <a:gd name="T65" fmla="*/ 87 h 96"/>
                <a:gd name="T66" fmla="*/ 2 w 134"/>
                <a:gd name="T67" fmla="*/ 73 h 96"/>
                <a:gd name="T68" fmla="*/ 11 w 134"/>
                <a:gd name="T69" fmla="*/ 70 h 96"/>
                <a:gd name="T70" fmla="*/ 9 w 134"/>
                <a:gd name="T71" fmla="*/ 68 h 96"/>
                <a:gd name="T72" fmla="*/ 11 w 134"/>
                <a:gd name="T73" fmla="*/ 64 h 96"/>
                <a:gd name="T74" fmla="*/ 20 w 134"/>
                <a:gd name="T75" fmla="*/ 60 h 96"/>
                <a:gd name="T76" fmla="*/ 20 w 134"/>
                <a:gd name="T77" fmla="*/ 53 h 96"/>
                <a:gd name="T78" fmla="*/ 26 w 134"/>
                <a:gd name="T79" fmla="*/ 51 h 96"/>
                <a:gd name="T80" fmla="*/ 29 w 134"/>
                <a:gd name="T81" fmla="*/ 46 h 96"/>
                <a:gd name="T82" fmla="*/ 29 w 134"/>
                <a:gd name="T83" fmla="*/ 36 h 96"/>
                <a:gd name="T84" fmla="*/ 44 w 134"/>
                <a:gd name="T85" fmla="*/ 31 h 96"/>
                <a:gd name="T86" fmla="*/ 46 w 134"/>
                <a:gd name="T87" fmla="*/ 27 h 96"/>
                <a:gd name="T88" fmla="*/ 48 w 134"/>
                <a:gd name="T89" fmla="*/ 29 h 96"/>
                <a:gd name="T90" fmla="*/ 52 w 134"/>
                <a:gd name="T91" fmla="*/ 25 h 96"/>
                <a:gd name="T92" fmla="*/ 54 w 134"/>
                <a:gd name="T93" fmla="*/ 21 h 96"/>
                <a:gd name="T94" fmla="*/ 63 w 134"/>
                <a:gd name="T95" fmla="*/ 19 h 96"/>
                <a:gd name="T96" fmla="*/ 74 w 134"/>
                <a:gd name="T97" fmla="*/ 18 h 96"/>
                <a:gd name="T98" fmla="*/ 76 w 134"/>
                <a:gd name="T99" fmla="*/ 16 h 96"/>
                <a:gd name="T100" fmla="*/ 80 w 134"/>
                <a:gd name="T101" fmla="*/ 18 h 96"/>
                <a:gd name="T102" fmla="*/ 82 w 134"/>
                <a:gd name="T103" fmla="*/ 14 h 96"/>
                <a:gd name="T104" fmla="*/ 83 w 134"/>
                <a:gd name="T105" fmla="*/ 14 h 96"/>
                <a:gd name="T106" fmla="*/ 97 w 134"/>
                <a:gd name="T107" fmla="*/ 12 h 96"/>
                <a:gd name="T108" fmla="*/ 100 w 134"/>
                <a:gd name="T109" fmla="*/ 10 h 96"/>
                <a:gd name="T110" fmla="*/ 102 w 134"/>
                <a:gd name="T111" fmla="*/ 8 h 96"/>
                <a:gd name="T112" fmla="*/ 110 w 134"/>
                <a:gd name="T113" fmla="*/ 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4" h="96">
                  <a:moveTo>
                    <a:pt x="110" y="3"/>
                  </a:moveTo>
                  <a:cubicBezTo>
                    <a:pt x="116" y="7"/>
                    <a:pt x="124" y="0"/>
                    <a:pt x="132" y="1"/>
                  </a:cubicBezTo>
                  <a:cubicBezTo>
                    <a:pt x="134" y="6"/>
                    <a:pt x="129" y="6"/>
                    <a:pt x="130" y="10"/>
                  </a:cubicBezTo>
                  <a:cubicBezTo>
                    <a:pt x="124" y="7"/>
                    <a:pt x="114" y="13"/>
                    <a:pt x="106" y="14"/>
                  </a:cubicBezTo>
                  <a:cubicBezTo>
                    <a:pt x="104" y="14"/>
                    <a:pt x="103" y="17"/>
                    <a:pt x="102" y="18"/>
                  </a:cubicBezTo>
                  <a:cubicBezTo>
                    <a:pt x="101" y="18"/>
                    <a:pt x="99" y="17"/>
                    <a:pt x="98" y="18"/>
                  </a:cubicBezTo>
                  <a:cubicBezTo>
                    <a:pt x="98" y="18"/>
                    <a:pt x="95" y="21"/>
                    <a:pt x="95" y="21"/>
                  </a:cubicBezTo>
                  <a:cubicBezTo>
                    <a:pt x="93" y="22"/>
                    <a:pt x="93" y="19"/>
                    <a:pt x="91" y="19"/>
                  </a:cubicBezTo>
                  <a:cubicBezTo>
                    <a:pt x="89" y="20"/>
                    <a:pt x="86" y="21"/>
                    <a:pt x="83" y="21"/>
                  </a:cubicBezTo>
                  <a:cubicBezTo>
                    <a:pt x="82" y="22"/>
                    <a:pt x="78" y="22"/>
                    <a:pt x="76" y="23"/>
                  </a:cubicBezTo>
                  <a:cubicBezTo>
                    <a:pt x="74" y="24"/>
                    <a:pt x="76" y="26"/>
                    <a:pt x="74" y="27"/>
                  </a:cubicBezTo>
                  <a:cubicBezTo>
                    <a:pt x="73" y="28"/>
                    <a:pt x="65" y="27"/>
                    <a:pt x="65" y="32"/>
                  </a:cubicBezTo>
                  <a:cubicBezTo>
                    <a:pt x="65" y="34"/>
                    <a:pt x="61" y="35"/>
                    <a:pt x="59" y="36"/>
                  </a:cubicBezTo>
                  <a:cubicBezTo>
                    <a:pt x="58" y="37"/>
                    <a:pt x="56" y="39"/>
                    <a:pt x="56" y="40"/>
                  </a:cubicBezTo>
                  <a:cubicBezTo>
                    <a:pt x="55" y="41"/>
                    <a:pt x="53" y="42"/>
                    <a:pt x="54" y="44"/>
                  </a:cubicBezTo>
                  <a:cubicBezTo>
                    <a:pt x="48" y="46"/>
                    <a:pt x="48" y="42"/>
                    <a:pt x="44" y="47"/>
                  </a:cubicBezTo>
                  <a:cubicBezTo>
                    <a:pt x="44" y="48"/>
                    <a:pt x="43" y="47"/>
                    <a:pt x="43" y="49"/>
                  </a:cubicBezTo>
                  <a:cubicBezTo>
                    <a:pt x="42" y="52"/>
                    <a:pt x="38" y="51"/>
                    <a:pt x="35" y="53"/>
                  </a:cubicBezTo>
                  <a:cubicBezTo>
                    <a:pt x="35" y="56"/>
                    <a:pt x="37" y="62"/>
                    <a:pt x="31" y="60"/>
                  </a:cubicBezTo>
                  <a:cubicBezTo>
                    <a:pt x="32" y="64"/>
                    <a:pt x="29" y="71"/>
                    <a:pt x="33" y="72"/>
                  </a:cubicBezTo>
                  <a:cubicBezTo>
                    <a:pt x="32" y="73"/>
                    <a:pt x="30" y="74"/>
                    <a:pt x="28" y="75"/>
                  </a:cubicBezTo>
                  <a:cubicBezTo>
                    <a:pt x="25" y="80"/>
                    <a:pt x="32" y="79"/>
                    <a:pt x="31" y="83"/>
                  </a:cubicBezTo>
                  <a:cubicBezTo>
                    <a:pt x="31" y="83"/>
                    <a:pt x="28" y="83"/>
                    <a:pt x="29" y="85"/>
                  </a:cubicBezTo>
                  <a:cubicBezTo>
                    <a:pt x="29" y="84"/>
                    <a:pt x="33" y="87"/>
                    <a:pt x="31" y="87"/>
                  </a:cubicBezTo>
                  <a:cubicBezTo>
                    <a:pt x="33" y="87"/>
                    <a:pt x="34" y="85"/>
                    <a:pt x="33" y="85"/>
                  </a:cubicBezTo>
                  <a:cubicBezTo>
                    <a:pt x="35" y="86"/>
                    <a:pt x="35" y="89"/>
                    <a:pt x="39" y="88"/>
                  </a:cubicBezTo>
                  <a:cubicBezTo>
                    <a:pt x="39" y="92"/>
                    <a:pt x="36" y="92"/>
                    <a:pt x="37" y="96"/>
                  </a:cubicBezTo>
                  <a:cubicBezTo>
                    <a:pt x="31" y="96"/>
                    <a:pt x="26" y="96"/>
                    <a:pt x="20" y="96"/>
                  </a:cubicBezTo>
                  <a:cubicBezTo>
                    <a:pt x="20" y="95"/>
                    <a:pt x="23" y="93"/>
                    <a:pt x="22" y="92"/>
                  </a:cubicBezTo>
                  <a:cubicBezTo>
                    <a:pt x="21" y="90"/>
                    <a:pt x="18" y="91"/>
                    <a:pt x="16" y="90"/>
                  </a:cubicBezTo>
                  <a:cubicBezTo>
                    <a:pt x="15" y="90"/>
                    <a:pt x="14" y="87"/>
                    <a:pt x="13" y="87"/>
                  </a:cubicBezTo>
                  <a:cubicBezTo>
                    <a:pt x="12" y="86"/>
                    <a:pt x="9" y="87"/>
                    <a:pt x="9" y="87"/>
                  </a:cubicBezTo>
                  <a:cubicBezTo>
                    <a:pt x="7" y="84"/>
                    <a:pt x="7" y="87"/>
                    <a:pt x="3" y="87"/>
                  </a:cubicBezTo>
                  <a:cubicBezTo>
                    <a:pt x="3" y="82"/>
                    <a:pt x="0" y="80"/>
                    <a:pt x="2" y="73"/>
                  </a:cubicBezTo>
                  <a:cubicBezTo>
                    <a:pt x="7" y="80"/>
                    <a:pt x="2" y="66"/>
                    <a:pt x="11" y="70"/>
                  </a:cubicBezTo>
                  <a:cubicBezTo>
                    <a:pt x="12" y="68"/>
                    <a:pt x="9" y="68"/>
                    <a:pt x="9" y="68"/>
                  </a:cubicBezTo>
                  <a:cubicBezTo>
                    <a:pt x="9" y="66"/>
                    <a:pt x="15" y="65"/>
                    <a:pt x="11" y="64"/>
                  </a:cubicBezTo>
                  <a:cubicBezTo>
                    <a:pt x="12" y="61"/>
                    <a:pt x="17" y="61"/>
                    <a:pt x="20" y="60"/>
                  </a:cubicBezTo>
                  <a:cubicBezTo>
                    <a:pt x="18" y="57"/>
                    <a:pt x="26" y="54"/>
                    <a:pt x="20" y="53"/>
                  </a:cubicBezTo>
                  <a:cubicBezTo>
                    <a:pt x="20" y="51"/>
                    <a:pt x="24" y="51"/>
                    <a:pt x="26" y="51"/>
                  </a:cubicBezTo>
                  <a:cubicBezTo>
                    <a:pt x="26" y="48"/>
                    <a:pt x="27" y="46"/>
                    <a:pt x="29" y="46"/>
                  </a:cubicBezTo>
                  <a:cubicBezTo>
                    <a:pt x="26" y="42"/>
                    <a:pt x="31" y="42"/>
                    <a:pt x="29" y="36"/>
                  </a:cubicBezTo>
                  <a:cubicBezTo>
                    <a:pt x="37" y="37"/>
                    <a:pt x="39" y="32"/>
                    <a:pt x="44" y="31"/>
                  </a:cubicBezTo>
                  <a:cubicBezTo>
                    <a:pt x="47" y="31"/>
                    <a:pt x="45" y="27"/>
                    <a:pt x="46" y="27"/>
                  </a:cubicBezTo>
                  <a:cubicBezTo>
                    <a:pt x="47" y="26"/>
                    <a:pt x="49" y="28"/>
                    <a:pt x="48" y="29"/>
                  </a:cubicBezTo>
                  <a:cubicBezTo>
                    <a:pt x="49" y="28"/>
                    <a:pt x="51" y="26"/>
                    <a:pt x="52" y="25"/>
                  </a:cubicBezTo>
                  <a:cubicBezTo>
                    <a:pt x="53" y="24"/>
                    <a:pt x="54" y="23"/>
                    <a:pt x="54" y="21"/>
                  </a:cubicBezTo>
                  <a:cubicBezTo>
                    <a:pt x="57" y="22"/>
                    <a:pt x="60" y="21"/>
                    <a:pt x="63" y="19"/>
                  </a:cubicBezTo>
                  <a:cubicBezTo>
                    <a:pt x="66" y="18"/>
                    <a:pt x="68" y="19"/>
                    <a:pt x="74" y="18"/>
                  </a:cubicBezTo>
                  <a:cubicBezTo>
                    <a:pt x="76" y="17"/>
                    <a:pt x="75" y="16"/>
                    <a:pt x="76" y="16"/>
                  </a:cubicBezTo>
                  <a:cubicBezTo>
                    <a:pt x="78" y="15"/>
                    <a:pt x="80" y="18"/>
                    <a:pt x="80" y="18"/>
                  </a:cubicBezTo>
                  <a:cubicBezTo>
                    <a:pt x="83" y="17"/>
                    <a:pt x="78" y="14"/>
                    <a:pt x="82" y="14"/>
                  </a:cubicBezTo>
                  <a:cubicBezTo>
                    <a:pt x="82" y="14"/>
                    <a:pt x="83" y="14"/>
                    <a:pt x="83" y="14"/>
                  </a:cubicBezTo>
                  <a:cubicBezTo>
                    <a:pt x="85" y="13"/>
                    <a:pt x="91" y="13"/>
                    <a:pt x="97" y="12"/>
                  </a:cubicBezTo>
                  <a:cubicBezTo>
                    <a:pt x="100" y="11"/>
                    <a:pt x="99" y="12"/>
                    <a:pt x="100" y="10"/>
                  </a:cubicBezTo>
                  <a:cubicBezTo>
                    <a:pt x="100" y="10"/>
                    <a:pt x="102" y="8"/>
                    <a:pt x="102" y="8"/>
                  </a:cubicBezTo>
                  <a:cubicBezTo>
                    <a:pt x="107" y="6"/>
                    <a:pt x="110" y="12"/>
                    <a:pt x="11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03" name="íṥļíḍe"/>
            <p:cNvSpPr/>
            <p:nvPr/>
          </p:nvSpPr>
          <p:spPr bwMode="auto">
            <a:xfrm>
              <a:off x="4053480" y="668427"/>
              <a:ext cx="29417" cy="12607"/>
            </a:xfrm>
            <a:custGeom>
              <a:avLst/>
              <a:gdLst>
                <a:gd name="T0" fmla="*/ 10 w 14"/>
                <a:gd name="T1" fmla="*/ 0 h 6"/>
                <a:gd name="T2" fmla="*/ 14 w 14"/>
                <a:gd name="T3" fmla="*/ 0 h 6"/>
                <a:gd name="T4" fmla="*/ 10 w 14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6">
                  <a:moveTo>
                    <a:pt x="10" y="0"/>
                  </a:moveTo>
                  <a:cubicBezTo>
                    <a:pt x="11" y="0"/>
                    <a:pt x="12" y="0"/>
                    <a:pt x="14" y="0"/>
                  </a:cubicBezTo>
                  <a:cubicBezTo>
                    <a:pt x="14" y="6"/>
                    <a:pt x="0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04" name="ïṩľíḋê"/>
            <p:cNvSpPr/>
            <p:nvPr/>
          </p:nvSpPr>
          <p:spPr bwMode="auto">
            <a:xfrm>
              <a:off x="7827188" y="682435"/>
              <a:ext cx="85448" cy="67238"/>
            </a:xfrm>
            <a:custGeom>
              <a:avLst/>
              <a:gdLst>
                <a:gd name="T0" fmla="*/ 11 w 41"/>
                <a:gd name="T1" fmla="*/ 1 h 32"/>
                <a:gd name="T2" fmla="*/ 13 w 41"/>
                <a:gd name="T3" fmla="*/ 3 h 32"/>
                <a:gd name="T4" fmla="*/ 24 w 41"/>
                <a:gd name="T5" fmla="*/ 8 h 32"/>
                <a:gd name="T6" fmla="*/ 30 w 41"/>
                <a:gd name="T7" fmla="*/ 5 h 32"/>
                <a:gd name="T8" fmla="*/ 41 w 41"/>
                <a:gd name="T9" fmla="*/ 6 h 32"/>
                <a:gd name="T10" fmla="*/ 37 w 41"/>
                <a:gd name="T11" fmla="*/ 16 h 32"/>
                <a:gd name="T12" fmla="*/ 23 w 41"/>
                <a:gd name="T13" fmla="*/ 19 h 32"/>
                <a:gd name="T14" fmla="*/ 23 w 41"/>
                <a:gd name="T15" fmla="*/ 21 h 32"/>
                <a:gd name="T16" fmla="*/ 19 w 41"/>
                <a:gd name="T17" fmla="*/ 25 h 32"/>
                <a:gd name="T18" fmla="*/ 13 w 41"/>
                <a:gd name="T19" fmla="*/ 27 h 32"/>
                <a:gd name="T20" fmla="*/ 6 w 41"/>
                <a:gd name="T21" fmla="*/ 23 h 32"/>
                <a:gd name="T22" fmla="*/ 0 w 41"/>
                <a:gd name="T23" fmla="*/ 8 h 32"/>
                <a:gd name="T24" fmla="*/ 11 w 41"/>
                <a:gd name="T25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32">
                  <a:moveTo>
                    <a:pt x="11" y="1"/>
                  </a:moveTo>
                  <a:cubicBezTo>
                    <a:pt x="13" y="0"/>
                    <a:pt x="13" y="2"/>
                    <a:pt x="13" y="3"/>
                  </a:cubicBezTo>
                  <a:cubicBezTo>
                    <a:pt x="15" y="7"/>
                    <a:pt x="21" y="6"/>
                    <a:pt x="24" y="8"/>
                  </a:cubicBezTo>
                  <a:cubicBezTo>
                    <a:pt x="28" y="10"/>
                    <a:pt x="29" y="5"/>
                    <a:pt x="30" y="5"/>
                  </a:cubicBezTo>
                  <a:cubicBezTo>
                    <a:pt x="32" y="4"/>
                    <a:pt x="35" y="8"/>
                    <a:pt x="41" y="6"/>
                  </a:cubicBezTo>
                  <a:cubicBezTo>
                    <a:pt x="40" y="8"/>
                    <a:pt x="31" y="12"/>
                    <a:pt x="37" y="16"/>
                  </a:cubicBezTo>
                  <a:cubicBezTo>
                    <a:pt x="36" y="20"/>
                    <a:pt x="29" y="20"/>
                    <a:pt x="23" y="19"/>
                  </a:cubicBezTo>
                  <a:cubicBezTo>
                    <a:pt x="20" y="20"/>
                    <a:pt x="21" y="21"/>
                    <a:pt x="23" y="21"/>
                  </a:cubicBezTo>
                  <a:cubicBezTo>
                    <a:pt x="24" y="25"/>
                    <a:pt x="12" y="22"/>
                    <a:pt x="19" y="25"/>
                  </a:cubicBezTo>
                  <a:cubicBezTo>
                    <a:pt x="19" y="32"/>
                    <a:pt x="13" y="21"/>
                    <a:pt x="13" y="27"/>
                  </a:cubicBezTo>
                  <a:cubicBezTo>
                    <a:pt x="10" y="26"/>
                    <a:pt x="12" y="21"/>
                    <a:pt x="6" y="23"/>
                  </a:cubicBezTo>
                  <a:cubicBezTo>
                    <a:pt x="4" y="18"/>
                    <a:pt x="5" y="10"/>
                    <a:pt x="0" y="8"/>
                  </a:cubicBezTo>
                  <a:cubicBezTo>
                    <a:pt x="2" y="4"/>
                    <a:pt x="13" y="8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05" name="îSľíḍê"/>
            <p:cNvSpPr/>
            <p:nvPr/>
          </p:nvSpPr>
          <p:spPr bwMode="auto">
            <a:xfrm>
              <a:off x="3770522" y="692241"/>
              <a:ext cx="23814" cy="15409"/>
            </a:xfrm>
            <a:custGeom>
              <a:avLst/>
              <a:gdLst>
                <a:gd name="T0" fmla="*/ 6 w 11"/>
                <a:gd name="T1" fmla="*/ 0 h 7"/>
                <a:gd name="T2" fmla="*/ 8 w 11"/>
                <a:gd name="T3" fmla="*/ 7 h 7"/>
                <a:gd name="T4" fmla="*/ 0 w 11"/>
                <a:gd name="T5" fmla="*/ 5 h 7"/>
                <a:gd name="T6" fmla="*/ 6 w 11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6" y="0"/>
                  </a:moveTo>
                  <a:cubicBezTo>
                    <a:pt x="11" y="1"/>
                    <a:pt x="8" y="2"/>
                    <a:pt x="8" y="7"/>
                  </a:cubicBezTo>
                  <a:cubicBezTo>
                    <a:pt x="6" y="6"/>
                    <a:pt x="4" y="5"/>
                    <a:pt x="0" y="5"/>
                  </a:cubicBezTo>
                  <a:cubicBezTo>
                    <a:pt x="1" y="2"/>
                    <a:pt x="7" y="4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06" name="i$1ídé"/>
            <p:cNvSpPr/>
            <p:nvPr/>
          </p:nvSpPr>
          <p:spPr bwMode="auto">
            <a:xfrm>
              <a:off x="7921040" y="692241"/>
              <a:ext cx="39222" cy="36420"/>
            </a:xfrm>
            <a:custGeom>
              <a:avLst/>
              <a:gdLst>
                <a:gd name="T0" fmla="*/ 0 w 19"/>
                <a:gd name="T1" fmla="*/ 5 h 17"/>
                <a:gd name="T2" fmla="*/ 19 w 19"/>
                <a:gd name="T3" fmla="*/ 9 h 17"/>
                <a:gd name="T4" fmla="*/ 11 w 19"/>
                <a:gd name="T5" fmla="*/ 16 h 17"/>
                <a:gd name="T6" fmla="*/ 7 w 19"/>
                <a:gd name="T7" fmla="*/ 13 h 17"/>
                <a:gd name="T8" fmla="*/ 4 w 19"/>
                <a:gd name="T9" fmla="*/ 13 h 17"/>
                <a:gd name="T10" fmla="*/ 0 w 19"/>
                <a:gd name="T11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7">
                  <a:moveTo>
                    <a:pt x="0" y="5"/>
                  </a:moveTo>
                  <a:cubicBezTo>
                    <a:pt x="6" y="0"/>
                    <a:pt x="16" y="5"/>
                    <a:pt x="19" y="9"/>
                  </a:cubicBezTo>
                  <a:cubicBezTo>
                    <a:pt x="18" y="13"/>
                    <a:pt x="10" y="10"/>
                    <a:pt x="11" y="16"/>
                  </a:cubicBezTo>
                  <a:cubicBezTo>
                    <a:pt x="9" y="17"/>
                    <a:pt x="8" y="13"/>
                    <a:pt x="7" y="13"/>
                  </a:cubicBezTo>
                  <a:cubicBezTo>
                    <a:pt x="7" y="12"/>
                    <a:pt x="4" y="13"/>
                    <a:pt x="4" y="13"/>
                  </a:cubicBezTo>
                  <a:cubicBezTo>
                    <a:pt x="2" y="10"/>
                    <a:pt x="4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07" name="ísľîḓe"/>
            <p:cNvSpPr/>
            <p:nvPr/>
          </p:nvSpPr>
          <p:spPr bwMode="auto">
            <a:xfrm>
              <a:off x="7971468" y="703447"/>
              <a:ext cx="60234" cy="30817"/>
            </a:xfrm>
            <a:custGeom>
              <a:avLst/>
              <a:gdLst>
                <a:gd name="T0" fmla="*/ 2 w 29"/>
                <a:gd name="T1" fmla="*/ 2 h 15"/>
                <a:gd name="T2" fmla="*/ 6 w 29"/>
                <a:gd name="T3" fmla="*/ 2 h 15"/>
                <a:gd name="T4" fmla="*/ 15 w 29"/>
                <a:gd name="T5" fmla="*/ 6 h 15"/>
                <a:gd name="T6" fmla="*/ 24 w 29"/>
                <a:gd name="T7" fmla="*/ 9 h 15"/>
                <a:gd name="T8" fmla="*/ 28 w 29"/>
                <a:gd name="T9" fmla="*/ 13 h 15"/>
                <a:gd name="T10" fmla="*/ 6 w 29"/>
                <a:gd name="T11" fmla="*/ 9 h 15"/>
                <a:gd name="T12" fmla="*/ 2 w 29"/>
                <a:gd name="T13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5">
                  <a:moveTo>
                    <a:pt x="2" y="2"/>
                  </a:moveTo>
                  <a:cubicBezTo>
                    <a:pt x="3" y="2"/>
                    <a:pt x="4" y="2"/>
                    <a:pt x="6" y="2"/>
                  </a:cubicBezTo>
                  <a:cubicBezTo>
                    <a:pt x="11" y="0"/>
                    <a:pt x="11" y="5"/>
                    <a:pt x="15" y="6"/>
                  </a:cubicBezTo>
                  <a:cubicBezTo>
                    <a:pt x="19" y="7"/>
                    <a:pt x="21" y="8"/>
                    <a:pt x="24" y="9"/>
                  </a:cubicBezTo>
                  <a:cubicBezTo>
                    <a:pt x="26" y="11"/>
                    <a:pt x="29" y="9"/>
                    <a:pt x="28" y="13"/>
                  </a:cubicBezTo>
                  <a:cubicBezTo>
                    <a:pt x="17" y="15"/>
                    <a:pt x="14" y="10"/>
                    <a:pt x="6" y="9"/>
                  </a:cubicBezTo>
                  <a:cubicBezTo>
                    <a:pt x="8" y="3"/>
                    <a:pt x="0" y="8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08" name="îs1ïḓê"/>
            <p:cNvSpPr/>
            <p:nvPr/>
          </p:nvSpPr>
          <p:spPr bwMode="auto">
            <a:xfrm>
              <a:off x="4035270" y="752474"/>
              <a:ext cx="98055" cy="81245"/>
            </a:xfrm>
            <a:custGeom>
              <a:avLst/>
              <a:gdLst>
                <a:gd name="T0" fmla="*/ 15 w 47"/>
                <a:gd name="T1" fmla="*/ 8 h 39"/>
                <a:gd name="T2" fmla="*/ 15 w 47"/>
                <a:gd name="T3" fmla="*/ 6 h 39"/>
                <a:gd name="T4" fmla="*/ 36 w 47"/>
                <a:gd name="T5" fmla="*/ 0 h 39"/>
                <a:gd name="T6" fmla="*/ 39 w 47"/>
                <a:gd name="T7" fmla="*/ 8 h 39"/>
                <a:gd name="T8" fmla="*/ 36 w 47"/>
                <a:gd name="T9" fmla="*/ 13 h 39"/>
                <a:gd name="T10" fmla="*/ 45 w 47"/>
                <a:gd name="T11" fmla="*/ 15 h 39"/>
                <a:gd name="T12" fmla="*/ 47 w 47"/>
                <a:gd name="T13" fmla="*/ 30 h 39"/>
                <a:gd name="T14" fmla="*/ 41 w 47"/>
                <a:gd name="T15" fmla="*/ 30 h 39"/>
                <a:gd name="T16" fmla="*/ 41 w 47"/>
                <a:gd name="T17" fmla="*/ 34 h 39"/>
                <a:gd name="T18" fmla="*/ 36 w 47"/>
                <a:gd name="T19" fmla="*/ 34 h 39"/>
                <a:gd name="T20" fmla="*/ 30 w 47"/>
                <a:gd name="T21" fmla="*/ 38 h 39"/>
                <a:gd name="T22" fmla="*/ 24 w 47"/>
                <a:gd name="T23" fmla="*/ 32 h 39"/>
                <a:gd name="T24" fmla="*/ 19 w 47"/>
                <a:gd name="T25" fmla="*/ 26 h 39"/>
                <a:gd name="T26" fmla="*/ 15 w 47"/>
                <a:gd name="T27" fmla="*/ 23 h 39"/>
                <a:gd name="T28" fmla="*/ 6 w 47"/>
                <a:gd name="T29" fmla="*/ 21 h 39"/>
                <a:gd name="T30" fmla="*/ 0 w 47"/>
                <a:gd name="T31" fmla="*/ 17 h 39"/>
                <a:gd name="T32" fmla="*/ 19 w 47"/>
                <a:gd name="T33" fmla="*/ 19 h 39"/>
                <a:gd name="T34" fmla="*/ 21 w 47"/>
                <a:gd name="T35" fmla="*/ 12 h 39"/>
                <a:gd name="T36" fmla="*/ 13 w 47"/>
                <a:gd name="T37" fmla="*/ 6 h 39"/>
                <a:gd name="T38" fmla="*/ 15 w 47"/>
                <a:gd name="T39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39">
                  <a:moveTo>
                    <a:pt x="15" y="8"/>
                  </a:moveTo>
                  <a:cubicBezTo>
                    <a:pt x="17" y="7"/>
                    <a:pt x="16" y="6"/>
                    <a:pt x="15" y="6"/>
                  </a:cubicBezTo>
                  <a:cubicBezTo>
                    <a:pt x="19" y="2"/>
                    <a:pt x="33" y="6"/>
                    <a:pt x="36" y="0"/>
                  </a:cubicBezTo>
                  <a:cubicBezTo>
                    <a:pt x="38" y="2"/>
                    <a:pt x="39" y="4"/>
                    <a:pt x="39" y="8"/>
                  </a:cubicBezTo>
                  <a:cubicBezTo>
                    <a:pt x="40" y="12"/>
                    <a:pt x="36" y="11"/>
                    <a:pt x="36" y="13"/>
                  </a:cubicBezTo>
                  <a:cubicBezTo>
                    <a:pt x="37" y="19"/>
                    <a:pt x="41" y="16"/>
                    <a:pt x="45" y="15"/>
                  </a:cubicBezTo>
                  <a:cubicBezTo>
                    <a:pt x="47" y="23"/>
                    <a:pt x="45" y="22"/>
                    <a:pt x="47" y="30"/>
                  </a:cubicBezTo>
                  <a:cubicBezTo>
                    <a:pt x="46" y="31"/>
                    <a:pt x="42" y="29"/>
                    <a:pt x="41" y="30"/>
                  </a:cubicBezTo>
                  <a:cubicBezTo>
                    <a:pt x="41" y="31"/>
                    <a:pt x="42" y="34"/>
                    <a:pt x="41" y="34"/>
                  </a:cubicBezTo>
                  <a:cubicBezTo>
                    <a:pt x="40" y="35"/>
                    <a:pt x="37" y="34"/>
                    <a:pt x="36" y="34"/>
                  </a:cubicBezTo>
                  <a:cubicBezTo>
                    <a:pt x="33" y="34"/>
                    <a:pt x="33" y="37"/>
                    <a:pt x="30" y="38"/>
                  </a:cubicBezTo>
                  <a:cubicBezTo>
                    <a:pt x="26" y="39"/>
                    <a:pt x="26" y="34"/>
                    <a:pt x="24" y="32"/>
                  </a:cubicBezTo>
                  <a:cubicBezTo>
                    <a:pt x="23" y="31"/>
                    <a:pt x="17" y="31"/>
                    <a:pt x="19" y="26"/>
                  </a:cubicBezTo>
                  <a:cubicBezTo>
                    <a:pt x="16" y="27"/>
                    <a:pt x="15" y="25"/>
                    <a:pt x="15" y="23"/>
                  </a:cubicBezTo>
                  <a:cubicBezTo>
                    <a:pt x="12" y="24"/>
                    <a:pt x="9" y="22"/>
                    <a:pt x="6" y="21"/>
                  </a:cubicBezTo>
                  <a:cubicBezTo>
                    <a:pt x="3" y="20"/>
                    <a:pt x="0" y="22"/>
                    <a:pt x="0" y="17"/>
                  </a:cubicBezTo>
                  <a:cubicBezTo>
                    <a:pt x="8" y="16"/>
                    <a:pt x="11" y="20"/>
                    <a:pt x="19" y="19"/>
                  </a:cubicBezTo>
                  <a:cubicBezTo>
                    <a:pt x="21" y="18"/>
                    <a:pt x="20" y="14"/>
                    <a:pt x="21" y="12"/>
                  </a:cubicBezTo>
                  <a:cubicBezTo>
                    <a:pt x="21" y="7"/>
                    <a:pt x="10" y="13"/>
                    <a:pt x="13" y="6"/>
                  </a:cubicBezTo>
                  <a:cubicBezTo>
                    <a:pt x="15" y="6"/>
                    <a:pt x="15" y="7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09" name="ïşľiḑè"/>
            <p:cNvSpPr/>
            <p:nvPr/>
          </p:nvSpPr>
          <p:spPr bwMode="auto">
            <a:xfrm>
              <a:off x="4384064" y="760879"/>
              <a:ext cx="58833" cy="28016"/>
            </a:xfrm>
            <a:custGeom>
              <a:avLst/>
              <a:gdLst>
                <a:gd name="T0" fmla="*/ 0 w 28"/>
                <a:gd name="T1" fmla="*/ 2 h 13"/>
                <a:gd name="T2" fmla="*/ 7 w 28"/>
                <a:gd name="T3" fmla="*/ 0 h 13"/>
                <a:gd name="T4" fmla="*/ 28 w 28"/>
                <a:gd name="T5" fmla="*/ 6 h 13"/>
                <a:gd name="T6" fmla="*/ 26 w 28"/>
                <a:gd name="T7" fmla="*/ 13 h 13"/>
                <a:gd name="T8" fmla="*/ 6 w 28"/>
                <a:gd name="T9" fmla="*/ 6 h 13"/>
                <a:gd name="T10" fmla="*/ 0 w 28"/>
                <a:gd name="T1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13">
                  <a:moveTo>
                    <a:pt x="0" y="2"/>
                  </a:moveTo>
                  <a:cubicBezTo>
                    <a:pt x="0" y="0"/>
                    <a:pt x="5" y="0"/>
                    <a:pt x="7" y="0"/>
                  </a:cubicBezTo>
                  <a:cubicBezTo>
                    <a:pt x="14" y="1"/>
                    <a:pt x="22" y="5"/>
                    <a:pt x="28" y="6"/>
                  </a:cubicBezTo>
                  <a:cubicBezTo>
                    <a:pt x="28" y="9"/>
                    <a:pt x="26" y="10"/>
                    <a:pt x="26" y="13"/>
                  </a:cubicBezTo>
                  <a:cubicBezTo>
                    <a:pt x="16" y="13"/>
                    <a:pt x="12" y="11"/>
                    <a:pt x="6" y="6"/>
                  </a:cubicBezTo>
                  <a:cubicBezTo>
                    <a:pt x="4" y="4"/>
                    <a:pt x="4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10" name="íSḷíḓé"/>
            <p:cNvSpPr/>
            <p:nvPr/>
          </p:nvSpPr>
          <p:spPr bwMode="auto">
            <a:xfrm>
              <a:off x="7881818" y="760879"/>
              <a:ext cx="39222" cy="15409"/>
            </a:xfrm>
            <a:custGeom>
              <a:avLst/>
              <a:gdLst>
                <a:gd name="T0" fmla="*/ 19 w 19"/>
                <a:gd name="T1" fmla="*/ 6 h 7"/>
                <a:gd name="T2" fmla="*/ 0 w 19"/>
                <a:gd name="T3" fmla="*/ 4 h 7"/>
                <a:gd name="T4" fmla="*/ 6 w 19"/>
                <a:gd name="T5" fmla="*/ 0 h 7"/>
                <a:gd name="T6" fmla="*/ 19 w 19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7">
                  <a:moveTo>
                    <a:pt x="19" y="6"/>
                  </a:moveTo>
                  <a:cubicBezTo>
                    <a:pt x="16" y="7"/>
                    <a:pt x="5" y="6"/>
                    <a:pt x="0" y="4"/>
                  </a:cubicBezTo>
                  <a:cubicBezTo>
                    <a:pt x="1" y="1"/>
                    <a:pt x="6" y="3"/>
                    <a:pt x="6" y="0"/>
                  </a:cubicBezTo>
                  <a:cubicBezTo>
                    <a:pt x="10" y="2"/>
                    <a:pt x="19" y="0"/>
                    <a:pt x="19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11" name="iṩļíde"/>
            <p:cNvSpPr/>
            <p:nvPr/>
          </p:nvSpPr>
          <p:spPr bwMode="auto">
            <a:xfrm>
              <a:off x="4811304" y="846327"/>
              <a:ext cx="30817" cy="21012"/>
            </a:xfrm>
            <a:custGeom>
              <a:avLst/>
              <a:gdLst>
                <a:gd name="T0" fmla="*/ 15 w 15"/>
                <a:gd name="T1" fmla="*/ 8 h 10"/>
                <a:gd name="T2" fmla="*/ 0 w 15"/>
                <a:gd name="T3" fmla="*/ 4 h 10"/>
                <a:gd name="T4" fmla="*/ 15 w 15"/>
                <a:gd name="T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0">
                  <a:moveTo>
                    <a:pt x="15" y="8"/>
                  </a:moveTo>
                  <a:cubicBezTo>
                    <a:pt x="6" y="10"/>
                    <a:pt x="8" y="2"/>
                    <a:pt x="0" y="4"/>
                  </a:cubicBezTo>
                  <a:cubicBezTo>
                    <a:pt x="3" y="0"/>
                    <a:pt x="15" y="2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12" name="îšľïdè"/>
            <p:cNvSpPr/>
            <p:nvPr/>
          </p:nvSpPr>
          <p:spPr bwMode="auto">
            <a:xfrm>
              <a:off x="4790291" y="867338"/>
              <a:ext cx="43425" cy="25214"/>
            </a:xfrm>
            <a:custGeom>
              <a:avLst/>
              <a:gdLst>
                <a:gd name="T0" fmla="*/ 21 w 21"/>
                <a:gd name="T1" fmla="*/ 7 h 12"/>
                <a:gd name="T2" fmla="*/ 3 w 21"/>
                <a:gd name="T3" fmla="*/ 7 h 12"/>
                <a:gd name="T4" fmla="*/ 8 w 21"/>
                <a:gd name="T5" fmla="*/ 1 h 12"/>
                <a:gd name="T6" fmla="*/ 21 w 21"/>
                <a:gd name="T7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2">
                  <a:moveTo>
                    <a:pt x="21" y="7"/>
                  </a:moveTo>
                  <a:cubicBezTo>
                    <a:pt x="19" y="12"/>
                    <a:pt x="5" y="12"/>
                    <a:pt x="3" y="7"/>
                  </a:cubicBezTo>
                  <a:cubicBezTo>
                    <a:pt x="0" y="0"/>
                    <a:pt x="9" y="6"/>
                    <a:pt x="8" y="1"/>
                  </a:cubicBezTo>
                  <a:cubicBezTo>
                    <a:pt x="12" y="4"/>
                    <a:pt x="16" y="6"/>
                    <a:pt x="21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13" name="îSḷiḑe"/>
            <p:cNvSpPr/>
            <p:nvPr/>
          </p:nvSpPr>
          <p:spPr bwMode="auto">
            <a:xfrm>
              <a:off x="6419400" y="885549"/>
              <a:ext cx="29417" cy="23814"/>
            </a:xfrm>
            <a:custGeom>
              <a:avLst/>
              <a:gdLst>
                <a:gd name="T0" fmla="*/ 6 w 14"/>
                <a:gd name="T1" fmla="*/ 0 h 11"/>
                <a:gd name="T2" fmla="*/ 14 w 14"/>
                <a:gd name="T3" fmla="*/ 7 h 11"/>
                <a:gd name="T4" fmla="*/ 4 w 14"/>
                <a:gd name="T5" fmla="*/ 11 h 11"/>
                <a:gd name="T6" fmla="*/ 2 w 14"/>
                <a:gd name="T7" fmla="*/ 2 h 11"/>
                <a:gd name="T8" fmla="*/ 6 w 1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1">
                  <a:moveTo>
                    <a:pt x="6" y="0"/>
                  </a:moveTo>
                  <a:cubicBezTo>
                    <a:pt x="11" y="0"/>
                    <a:pt x="13" y="2"/>
                    <a:pt x="14" y="7"/>
                  </a:cubicBezTo>
                  <a:cubicBezTo>
                    <a:pt x="9" y="7"/>
                    <a:pt x="5" y="7"/>
                    <a:pt x="4" y="11"/>
                  </a:cubicBezTo>
                  <a:cubicBezTo>
                    <a:pt x="0" y="11"/>
                    <a:pt x="3" y="4"/>
                    <a:pt x="2" y="2"/>
                  </a:cubicBezTo>
                  <a:cubicBezTo>
                    <a:pt x="5" y="2"/>
                    <a:pt x="6" y="1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14" name="ïṧlîḍè"/>
            <p:cNvSpPr/>
            <p:nvPr/>
          </p:nvSpPr>
          <p:spPr bwMode="auto">
            <a:xfrm>
              <a:off x="3945620" y="900957"/>
              <a:ext cx="29417" cy="21012"/>
            </a:xfrm>
            <a:custGeom>
              <a:avLst/>
              <a:gdLst>
                <a:gd name="T0" fmla="*/ 13 w 14"/>
                <a:gd name="T1" fmla="*/ 8 h 10"/>
                <a:gd name="T2" fmla="*/ 0 w 14"/>
                <a:gd name="T3" fmla="*/ 10 h 10"/>
                <a:gd name="T4" fmla="*/ 13 w 14"/>
                <a:gd name="T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0">
                  <a:moveTo>
                    <a:pt x="13" y="8"/>
                  </a:moveTo>
                  <a:cubicBezTo>
                    <a:pt x="7" y="7"/>
                    <a:pt x="5" y="9"/>
                    <a:pt x="0" y="10"/>
                  </a:cubicBezTo>
                  <a:cubicBezTo>
                    <a:pt x="1" y="6"/>
                    <a:pt x="14" y="0"/>
                    <a:pt x="13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15" name="îṧļïde"/>
            <p:cNvSpPr/>
            <p:nvPr/>
          </p:nvSpPr>
          <p:spPr bwMode="auto">
            <a:xfrm>
              <a:off x="4434494" y="917766"/>
              <a:ext cx="47627" cy="29417"/>
            </a:xfrm>
            <a:custGeom>
              <a:avLst/>
              <a:gdLst>
                <a:gd name="T0" fmla="*/ 19 w 23"/>
                <a:gd name="T1" fmla="*/ 2 h 14"/>
                <a:gd name="T2" fmla="*/ 21 w 23"/>
                <a:gd name="T3" fmla="*/ 13 h 14"/>
                <a:gd name="T4" fmla="*/ 2 w 23"/>
                <a:gd name="T5" fmla="*/ 9 h 14"/>
                <a:gd name="T6" fmla="*/ 6 w 23"/>
                <a:gd name="T7" fmla="*/ 2 h 14"/>
                <a:gd name="T8" fmla="*/ 19 w 23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4">
                  <a:moveTo>
                    <a:pt x="19" y="2"/>
                  </a:moveTo>
                  <a:cubicBezTo>
                    <a:pt x="21" y="4"/>
                    <a:pt x="23" y="11"/>
                    <a:pt x="21" y="13"/>
                  </a:cubicBezTo>
                  <a:cubicBezTo>
                    <a:pt x="13" y="12"/>
                    <a:pt x="4" y="14"/>
                    <a:pt x="2" y="9"/>
                  </a:cubicBezTo>
                  <a:cubicBezTo>
                    <a:pt x="0" y="3"/>
                    <a:pt x="8" y="8"/>
                    <a:pt x="6" y="2"/>
                  </a:cubicBezTo>
                  <a:cubicBezTo>
                    <a:pt x="11" y="0"/>
                    <a:pt x="19" y="5"/>
                    <a:pt x="1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16" name="ïṧľîḑe"/>
            <p:cNvSpPr/>
            <p:nvPr/>
          </p:nvSpPr>
          <p:spPr bwMode="auto">
            <a:xfrm>
              <a:off x="4416282" y="999012"/>
              <a:ext cx="57433" cy="26615"/>
            </a:xfrm>
            <a:custGeom>
              <a:avLst/>
              <a:gdLst>
                <a:gd name="T0" fmla="*/ 26 w 28"/>
                <a:gd name="T1" fmla="*/ 5 h 13"/>
                <a:gd name="T2" fmla="*/ 19 w 28"/>
                <a:gd name="T3" fmla="*/ 9 h 13"/>
                <a:gd name="T4" fmla="*/ 11 w 28"/>
                <a:gd name="T5" fmla="*/ 11 h 13"/>
                <a:gd name="T6" fmla="*/ 4 w 28"/>
                <a:gd name="T7" fmla="*/ 9 h 13"/>
                <a:gd name="T8" fmla="*/ 5 w 28"/>
                <a:gd name="T9" fmla="*/ 4 h 13"/>
                <a:gd name="T10" fmla="*/ 11 w 28"/>
                <a:gd name="T11" fmla="*/ 0 h 13"/>
                <a:gd name="T12" fmla="*/ 26 w 28"/>
                <a:gd name="T1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3">
                  <a:moveTo>
                    <a:pt x="26" y="5"/>
                  </a:moveTo>
                  <a:cubicBezTo>
                    <a:pt x="28" y="11"/>
                    <a:pt x="21" y="9"/>
                    <a:pt x="19" y="9"/>
                  </a:cubicBezTo>
                  <a:cubicBezTo>
                    <a:pt x="18" y="9"/>
                    <a:pt x="13" y="13"/>
                    <a:pt x="11" y="11"/>
                  </a:cubicBezTo>
                  <a:cubicBezTo>
                    <a:pt x="10" y="9"/>
                    <a:pt x="6" y="10"/>
                    <a:pt x="4" y="9"/>
                  </a:cubicBezTo>
                  <a:cubicBezTo>
                    <a:pt x="0" y="4"/>
                    <a:pt x="12" y="6"/>
                    <a:pt x="5" y="4"/>
                  </a:cubicBezTo>
                  <a:cubicBezTo>
                    <a:pt x="6" y="1"/>
                    <a:pt x="11" y="3"/>
                    <a:pt x="11" y="0"/>
                  </a:cubicBezTo>
                  <a:cubicBezTo>
                    <a:pt x="16" y="1"/>
                    <a:pt x="22" y="2"/>
                    <a:pt x="2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17" name="îś1ïḋê"/>
            <p:cNvSpPr/>
            <p:nvPr/>
          </p:nvSpPr>
          <p:spPr bwMode="auto">
            <a:xfrm>
              <a:off x="4417683" y="1039635"/>
              <a:ext cx="26615" cy="12607"/>
            </a:xfrm>
            <a:custGeom>
              <a:avLst/>
              <a:gdLst>
                <a:gd name="T0" fmla="*/ 10 w 13"/>
                <a:gd name="T1" fmla="*/ 6 h 6"/>
                <a:gd name="T2" fmla="*/ 3 w 13"/>
                <a:gd name="T3" fmla="*/ 6 h 6"/>
                <a:gd name="T4" fmla="*/ 10 w 13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6">
                  <a:moveTo>
                    <a:pt x="10" y="6"/>
                  </a:moveTo>
                  <a:cubicBezTo>
                    <a:pt x="6" y="3"/>
                    <a:pt x="8" y="6"/>
                    <a:pt x="3" y="6"/>
                  </a:cubicBezTo>
                  <a:cubicBezTo>
                    <a:pt x="0" y="0"/>
                    <a:pt x="13" y="0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18" name="íSḻiḍé"/>
            <p:cNvSpPr/>
            <p:nvPr/>
          </p:nvSpPr>
          <p:spPr bwMode="auto">
            <a:xfrm>
              <a:off x="4330835" y="1059246"/>
              <a:ext cx="30817" cy="18211"/>
            </a:xfrm>
            <a:custGeom>
              <a:avLst/>
              <a:gdLst>
                <a:gd name="T0" fmla="*/ 13 w 15"/>
                <a:gd name="T1" fmla="*/ 1 h 9"/>
                <a:gd name="T2" fmla="*/ 15 w 15"/>
                <a:gd name="T3" fmla="*/ 4 h 9"/>
                <a:gd name="T4" fmla="*/ 7 w 15"/>
                <a:gd name="T5" fmla="*/ 6 h 9"/>
                <a:gd name="T6" fmla="*/ 0 w 15"/>
                <a:gd name="T7" fmla="*/ 6 h 9"/>
                <a:gd name="T8" fmla="*/ 13 w 15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9">
                  <a:moveTo>
                    <a:pt x="13" y="1"/>
                  </a:moveTo>
                  <a:cubicBezTo>
                    <a:pt x="13" y="3"/>
                    <a:pt x="13" y="4"/>
                    <a:pt x="15" y="4"/>
                  </a:cubicBezTo>
                  <a:cubicBezTo>
                    <a:pt x="15" y="8"/>
                    <a:pt x="9" y="5"/>
                    <a:pt x="7" y="6"/>
                  </a:cubicBezTo>
                  <a:cubicBezTo>
                    <a:pt x="5" y="9"/>
                    <a:pt x="7" y="6"/>
                    <a:pt x="0" y="6"/>
                  </a:cubicBezTo>
                  <a:cubicBezTo>
                    <a:pt x="3" y="3"/>
                    <a:pt x="6" y="0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19" name="î$ľîḑê"/>
            <p:cNvSpPr/>
            <p:nvPr/>
          </p:nvSpPr>
          <p:spPr bwMode="auto">
            <a:xfrm>
              <a:off x="4388266" y="1076055"/>
              <a:ext cx="12607" cy="18211"/>
            </a:xfrm>
            <a:custGeom>
              <a:avLst/>
              <a:gdLst>
                <a:gd name="T0" fmla="*/ 2 w 6"/>
                <a:gd name="T1" fmla="*/ 0 h 9"/>
                <a:gd name="T2" fmla="*/ 5 w 6"/>
                <a:gd name="T3" fmla="*/ 8 h 9"/>
                <a:gd name="T4" fmla="*/ 2 w 6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9">
                  <a:moveTo>
                    <a:pt x="2" y="0"/>
                  </a:moveTo>
                  <a:cubicBezTo>
                    <a:pt x="5" y="1"/>
                    <a:pt x="6" y="3"/>
                    <a:pt x="5" y="8"/>
                  </a:cubicBezTo>
                  <a:cubicBezTo>
                    <a:pt x="0" y="9"/>
                    <a:pt x="2" y="3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20" name="íṩ1iďe"/>
            <p:cNvSpPr/>
            <p:nvPr/>
          </p:nvSpPr>
          <p:spPr bwMode="auto">
            <a:xfrm>
              <a:off x="5499087" y="1237145"/>
              <a:ext cx="68639" cy="84047"/>
            </a:xfrm>
            <a:custGeom>
              <a:avLst/>
              <a:gdLst>
                <a:gd name="T0" fmla="*/ 12 w 33"/>
                <a:gd name="T1" fmla="*/ 0 h 40"/>
                <a:gd name="T2" fmla="*/ 14 w 33"/>
                <a:gd name="T3" fmla="*/ 2 h 40"/>
                <a:gd name="T4" fmla="*/ 27 w 33"/>
                <a:gd name="T5" fmla="*/ 2 h 40"/>
                <a:gd name="T6" fmla="*/ 32 w 33"/>
                <a:gd name="T7" fmla="*/ 6 h 40"/>
                <a:gd name="T8" fmla="*/ 31 w 33"/>
                <a:gd name="T9" fmla="*/ 10 h 40"/>
                <a:gd name="T10" fmla="*/ 27 w 33"/>
                <a:gd name="T11" fmla="*/ 12 h 40"/>
                <a:gd name="T12" fmla="*/ 31 w 33"/>
                <a:gd name="T13" fmla="*/ 21 h 40"/>
                <a:gd name="T14" fmla="*/ 29 w 33"/>
                <a:gd name="T15" fmla="*/ 30 h 40"/>
                <a:gd name="T16" fmla="*/ 19 w 33"/>
                <a:gd name="T17" fmla="*/ 30 h 40"/>
                <a:gd name="T18" fmla="*/ 18 w 33"/>
                <a:gd name="T19" fmla="*/ 36 h 40"/>
                <a:gd name="T20" fmla="*/ 14 w 33"/>
                <a:gd name="T21" fmla="*/ 40 h 40"/>
                <a:gd name="T22" fmla="*/ 3 w 33"/>
                <a:gd name="T23" fmla="*/ 40 h 40"/>
                <a:gd name="T24" fmla="*/ 6 w 33"/>
                <a:gd name="T25" fmla="*/ 28 h 40"/>
                <a:gd name="T26" fmla="*/ 6 w 33"/>
                <a:gd name="T27" fmla="*/ 21 h 40"/>
                <a:gd name="T28" fmla="*/ 3 w 33"/>
                <a:gd name="T29" fmla="*/ 12 h 40"/>
                <a:gd name="T30" fmla="*/ 10 w 33"/>
                <a:gd name="T31" fmla="*/ 13 h 40"/>
                <a:gd name="T32" fmla="*/ 12 w 33"/>
                <a:gd name="T3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40">
                  <a:moveTo>
                    <a:pt x="12" y="0"/>
                  </a:moveTo>
                  <a:cubicBezTo>
                    <a:pt x="14" y="0"/>
                    <a:pt x="14" y="1"/>
                    <a:pt x="14" y="2"/>
                  </a:cubicBezTo>
                  <a:cubicBezTo>
                    <a:pt x="14" y="5"/>
                    <a:pt x="22" y="0"/>
                    <a:pt x="27" y="2"/>
                  </a:cubicBezTo>
                  <a:cubicBezTo>
                    <a:pt x="28" y="5"/>
                    <a:pt x="29" y="6"/>
                    <a:pt x="32" y="6"/>
                  </a:cubicBezTo>
                  <a:cubicBezTo>
                    <a:pt x="33" y="8"/>
                    <a:pt x="32" y="9"/>
                    <a:pt x="31" y="10"/>
                  </a:cubicBezTo>
                  <a:cubicBezTo>
                    <a:pt x="31" y="11"/>
                    <a:pt x="28" y="11"/>
                    <a:pt x="27" y="12"/>
                  </a:cubicBezTo>
                  <a:cubicBezTo>
                    <a:pt x="27" y="16"/>
                    <a:pt x="30" y="17"/>
                    <a:pt x="31" y="21"/>
                  </a:cubicBezTo>
                  <a:cubicBezTo>
                    <a:pt x="31" y="24"/>
                    <a:pt x="28" y="26"/>
                    <a:pt x="29" y="30"/>
                  </a:cubicBezTo>
                  <a:cubicBezTo>
                    <a:pt x="26" y="30"/>
                    <a:pt x="23" y="30"/>
                    <a:pt x="19" y="30"/>
                  </a:cubicBezTo>
                  <a:cubicBezTo>
                    <a:pt x="17" y="30"/>
                    <a:pt x="19" y="34"/>
                    <a:pt x="18" y="36"/>
                  </a:cubicBezTo>
                  <a:cubicBezTo>
                    <a:pt x="17" y="37"/>
                    <a:pt x="12" y="36"/>
                    <a:pt x="14" y="40"/>
                  </a:cubicBezTo>
                  <a:cubicBezTo>
                    <a:pt x="10" y="40"/>
                    <a:pt x="6" y="40"/>
                    <a:pt x="3" y="40"/>
                  </a:cubicBezTo>
                  <a:cubicBezTo>
                    <a:pt x="4" y="36"/>
                    <a:pt x="0" y="27"/>
                    <a:pt x="6" y="28"/>
                  </a:cubicBezTo>
                  <a:cubicBezTo>
                    <a:pt x="7" y="23"/>
                    <a:pt x="3" y="25"/>
                    <a:pt x="6" y="21"/>
                  </a:cubicBezTo>
                  <a:cubicBezTo>
                    <a:pt x="8" y="15"/>
                    <a:pt x="1" y="17"/>
                    <a:pt x="3" y="12"/>
                  </a:cubicBezTo>
                  <a:cubicBezTo>
                    <a:pt x="7" y="11"/>
                    <a:pt x="8" y="13"/>
                    <a:pt x="10" y="13"/>
                  </a:cubicBezTo>
                  <a:cubicBezTo>
                    <a:pt x="14" y="13"/>
                    <a:pt x="11" y="4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21" name="îšḷíďè"/>
            <p:cNvSpPr/>
            <p:nvPr/>
          </p:nvSpPr>
          <p:spPr bwMode="auto">
            <a:xfrm>
              <a:off x="3054722" y="1241347"/>
              <a:ext cx="21012" cy="19611"/>
            </a:xfrm>
            <a:custGeom>
              <a:avLst/>
              <a:gdLst>
                <a:gd name="T0" fmla="*/ 9 w 10"/>
                <a:gd name="T1" fmla="*/ 0 h 9"/>
                <a:gd name="T2" fmla="*/ 7 w 10"/>
                <a:gd name="T3" fmla="*/ 4 h 9"/>
                <a:gd name="T4" fmla="*/ 0 w 10"/>
                <a:gd name="T5" fmla="*/ 6 h 9"/>
                <a:gd name="T6" fmla="*/ 9 w 10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9">
                  <a:moveTo>
                    <a:pt x="9" y="0"/>
                  </a:moveTo>
                  <a:cubicBezTo>
                    <a:pt x="10" y="3"/>
                    <a:pt x="8" y="3"/>
                    <a:pt x="7" y="4"/>
                  </a:cubicBezTo>
                  <a:cubicBezTo>
                    <a:pt x="5" y="7"/>
                    <a:pt x="4" y="9"/>
                    <a:pt x="0" y="6"/>
                  </a:cubicBezTo>
                  <a:cubicBezTo>
                    <a:pt x="1" y="2"/>
                    <a:pt x="5" y="1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22" name="ïSľíḑè"/>
            <p:cNvSpPr/>
            <p:nvPr/>
          </p:nvSpPr>
          <p:spPr bwMode="auto">
            <a:xfrm>
              <a:off x="3560405" y="1258157"/>
              <a:ext cx="25214" cy="37822"/>
            </a:xfrm>
            <a:custGeom>
              <a:avLst/>
              <a:gdLst>
                <a:gd name="T0" fmla="*/ 3 w 12"/>
                <a:gd name="T1" fmla="*/ 0 h 18"/>
                <a:gd name="T2" fmla="*/ 12 w 12"/>
                <a:gd name="T3" fmla="*/ 13 h 18"/>
                <a:gd name="T4" fmla="*/ 5 w 12"/>
                <a:gd name="T5" fmla="*/ 9 h 18"/>
                <a:gd name="T6" fmla="*/ 3 w 12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8">
                  <a:moveTo>
                    <a:pt x="3" y="0"/>
                  </a:moveTo>
                  <a:cubicBezTo>
                    <a:pt x="6" y="4"/>
                    <a:pt x="7" y="11"/>
                    <a:pt x="12" y="13"/>
                  </a:cubicBezTo>
                  <a:cubicBezTo>
                    <a:pt x="10" y="18"/>
                    <a:pt x="5" y="12"/>
                    <a:pt x="5" y="9"/>
                  </a:cubicBezTo>
                  <a:cubicBezTo>
                    <a:pt x="0" y="9"/>
                    <a:pt x="0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23" name="ïşļíḍè"/>
            <p:cNvSpPr/>
            <p:nvPr/>
          </p:nvSpPr>
          <p:spPr bwMode="auto">
            <a:xfrm>
              <a:off x="7900029" y="1241347"/>
              <a:ext cx="40623" cy="180701"/>
            </a:xfrm>
            <a:custGeom>
              <a:avLst/>
              <a:gdLst>
                <a:gd name="T0" fmla="*/ 6 w 19"/>
                <a:gd name="T1" fmla="*/ 10 h 87"/>
                <a:gd name="T2" fmla="*/ 10 w 19"/>
                <a:gd name="T3" fmla="*/ 23 h 87"/>
                <a:gd name="T4" fmla="*/ 12 w 19"/>
                <a:gd name="T5" fmla="*/ 30 h 87"/>
                <a:gd name="T6" fmla="*/ 12 w 19"/>
                <a:gd name="T7" fmla="*/ 36 h 87"/>
                <a:gd name="T8" fmla="*/ 14 w 19"/>
                <a:gd name="T9" fmla="*/ 51 h 87"/>
                <a:gd name="T10" fmla="*/ 19 w 19"/>
                <a:gd name="T11" fmla="*/ 58 h 87"/>
                <a:gd name="T12" fmla="*/ 12 w 19"/>
                <a:gd name="T13" fmla="*/ 60 h 87"/>
                <a:gd name="T14" fmla="*/ 12 w 19"/>
                <a:gd name="T15" fmla="*/ 73 h 87"/>
                <a:gd name="T16" fmla="*/ 8 w 19"/>
                <a:gd name="T17" fmla="*/ 73 h 87"/>
                <a:gd name="T18" fmla="*/ 12 w 19"/>
                <a:gd name="T19" fmla="*/ 86 h 87"/>
                <a:gd name="T20" fmla="*/ 2 w 19"/>
                <a:gd name="T21" fmla="*/ 84 h 87"/>
                <a:gd name="T22" fmla="*/ 4 w 19"/>
                <a:gd name="T23" fmla="*/ 73 h 87"/>
                <a:gd name="T24" fmla="*/ 1 w 19"/>
                <a:gd name="T25" fmla="*/ 67 h 87"/>
                <a:gd name="T26" fmla="*/ 4 w 19"/>
                <a:gd name="T27" fmla="*/ 45 h 87"/>
                <a:gd name="T28" fmla="*/ 1 w 19"/>
                <a:gd name="T29" fmla="*/ 36 h 87"/>
                <a:gd name="T30" fmla="*/ 1 w 19"/>
                <a:gd name="T31" fmla="*/ 23 h 87"/>
                <a:gd name="T32" fmla="*/ 6 w 19"/>
                <a:gd name="T33" fmla="*/ 17 h 87"/>
                <a:gd name="T34" fmla="*/ 8 w 19"/>
                <a:gd name="T35" fmla="*/ 11 h 87"/>
                <a:gd name="T36" fmla="*/ 6 w 19"/>
                <a:gd name="T37" fmla="*/ 1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" h="87">
                  <a:moveTo>
                    <a:pt x="6" y="10"/>
                  </a:moveTo>
                  <a:cubicBezTo>
                    <a:pt x="14" y="0"/>
                    <a:pt x="7" y="20"/>
                    <a:pt x="10" y="23"/>
                  </a:cubicBezTo>
                  <a:cubicBezTo>
                    <a:pt x="13" y="25"/>
                    <a:pt x="8" y="26"/>
                    <a:pt x="12" y="30"/>
                  </a:cubicBezTo>
                  <a:cubicBezTo>
                    <a:pt x="14" y="33"/>
                    <a:pt x="12" y="33"/>
                    <a:pt x="12" y="36"/>
                  </a:cubicBezTo>
                  <a:cubicBezTo>
                    <a:pt x="12" y="38"/>
                    <a:pt x="15" y="43"/>
                    <a:pt x="14" y="51"/>
                  </a:cubicBezTo>
                  <a:cubicBezTo>
                    <a:pt x="13" y="55"/>
                    <a:pt x="16" y="56"/>
                    <a:pt x="19" y="58"/>
                  </a:cubicBezTo>
                  <a:cubicBezTo>
                    <a:pt x="19" y="62"/>
                    <a:pt x="14" y="62"/>
                    <a:pt x="12" y="60"/>
                  </a:cubicBezTo>
                  <a:cubicBezTo>
                    <a:pt x="11" y="65"/>
                    <a:pt x="11" y="73"/>
                    <a:pt x="12" y="73"/>
                  </a:cubicBezTo>
                  <a:cubicBezTo>
                    <a:pt x="12" y="73"/>
                    <a:pt x="8" y="73"/>
                    <a:pt x="8" y="73"/>
                  </a:cubicBezTo>
                  <a:cubicBezTo>
                    <a:pt x="8" y="77"/>
                    <a:pt x="13" y="78"/>
                    <a:pt x="12" y="86"/>
                  </a:cubicBezTo>
                  <a:cubicBezTo>
                    <a:pt x="6" y="84"/>
                    <a:pt x="7" y="87"/>
                    <a:pt x="2" y="84"/>
                  </a:cubicBezTo>
                  <a:cubicBezTo>
                    <a:pt x="6" y="79"/>
                    <a:pt x="2" y="78"/>
                    <a:pt x="4" y="73"/>
                  </a:cubicBezTo>
                  <a:cubicBezTo>
                    <a:pt x="4" y="70"/>
                    <a:pt x="3" y="68"/>
                    <a:pt x="1" y="67"/>
                  </a:cubicBezTo>
                  <a:cubicBezTo>
                    <a:pt x="2" y="63"/>
                    <a:pt x="6" y="55"/>
                    <a:pt x="4" y="45"/>
                  </a:cubicBezTo>
                  <a:cubicBezTo>
                    <a:pt x="4" y="41"/>
                    <a:pt x="1" y="39"/>
                    <a:pt x="1" y="36"/>
                  </a:cubicBezTo>
                  <a:cubicBezTo>
                    <a:pt x="0" y="30"/>
                    <a:pt x="5" y="26"/>
                    <a:pt x="1" y="23"/>
                  </a:cubicBezTo>
                  <a:cubicBezTo>
                    <a:pt x="2" y="20"/>
                    <a:pt x="3" y="18"/>
                    <a:pt x="6" y="17"/>
                  </a:cubicBezTo>
                  <a:cubicBezTo>
                    <a:pt x="6" y="14"/>
                    <a:pt x="6" y="12"/>
                    <a:pt x="8" y="11"/>
                  </a:cubicBezTo>
                  <a:cubicBezTo>
                    <a:pt x="8" y="10"/>
                    <a:pt x="7" y="10"/>
                    <a:pt x="6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24" name="îṥľiḋê"/>
            <p:cNvSpPr/>
            <p:nvPr/>
          </p:nvSpPr>
          <p:spPr bwMode="auto">
            <a:xfrm>
              <a:off x="3023905" y="1260958"/>
              <a:ext cx="9806" cy="18211"/>
            </a:xfrm>
            <a:custGeom>
              <a:avLst/>
              <a:gdLst>
                <a:gd name="T0" fmla="*/ 2 w 5"/>
                <a:gd name="T1" fmla="*/ 1 h 9"/>
                <a:gd name="T2" fmla="*/ 0 w 5"/>
                <a:gd name="T3" fmla="*/ 6 h 9"/>
                <a:gd name="T4" fmla="*/ 0 w 5"/>
                <a:gd name="T5" fmla="*/ 2 h 9"/>
                <a:gd name="T6" fmla="*/ 2 w 5"/>
                <a:gd name="T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9">
                  <a:moveTo>
                    <a:pt x="2" y="1"/>
                  </a:moveTo>
                  <a:cubicBezTo>
                    <a:pt x="5" y="0"/>
                    <a:pt x="4" y="9"/>
                    <a:pt x="0" y="6"/>
                  </a:cubicBezTo>
                  <a:cubicBezTo>
                    <a:pt x="0" y="5"/>
                    <a:pt x="0" y="4"/>
                    <a:pt x="0" y="2"/>
                  </a:cubicBezTo>
                  <a:cubicBezTo>
                    <a:pt x="1" y="3"/>
                    <a:pt x="1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25" name="î$1îḋe"/>
            <p:cNvSpPr/>
            <p:nvPr/>
          </p:nvSpPr>
          <p:spPr bwMode="auto">
            <a:xfrm>
              <a:off x="4717451" y="1322593"/>
              <a:ext cx="116265" cy="98055"/>
            </a:xfrm>
            <a:custGeom>
              <a:avLst/>
              <a:gdLst>
                <a:gd name="T0" fmla="*/ 25 w 56"/>
                <a:gd name="T1" fmla="*/ 0 h 47"/>
                <a:gd name="T2" fmla="*/ 30 w 56"/>
                <a:gd name="T3" fmla="*/ 4 h 47"/>
                <a:gd name="T4" fmla="*/ 28 w 56"/>
                <a:gd name="T5" fmla="*/ 12 h 47"/>
                <a:gd name="T6" fmla="*/ 36 w 56"/>
                <a:gd name="T7" fmla="*/ 15 h 47"/>
                <a:gd name="T8" fmla="*/ 47 w 56"/>
                <a:gd name="T9" fmla="*/ 19 h 47"/>
                <a:gd name="T10" fmla="*/ 45 w 56"/>
                <a:gd name="T11" fmla="*/ 26 h 47"/>
                <a:gd name="T12" fmla="*/ 51 w 56"/>
                <a:gd name="T13" fmla="*/ 28 h 47"/>
                <a:gd name="T14" fmla="*/ 54 w 56"/>
                <a:gd name="T15" fmla="*/ 34 h 47"/>
                <a:gd name="T16" fmla="*/ 51 w 56"/>
                <a:gd name="T17" fmla="*/ 43 h 47"/>
                <a:gd name="T18" fmla="*/ 49 w 56"/>
                <a:gd name="T19" fmla="*/ 40 h 47"/>
                <a:gd name="T20" fmla="*/ 38 w 56"/>
                <a:gd name="T21" fmla="*/ 40 h 47"/>
                <a:gd name="T22" fmla="*/ 30 w 56"/>
                <a:gd name="T23" fmla="*/ 47 h 47"/>
                <a:gd name="T24" fmla="*/ 26 w 56"/>
                <a:gd name="T25" fmla="*/ 41 h 47"/>
                <a:gd name="T26" fmla="*/ 21 w 56"/>
                <a:gd name="T27" fmla="*/ 40 h 47"/>
                <a:gd name="T28" fmla="*/ 13 w 56"/>
                <a:gd name="T29" fmla="*/ 34 h 47"/>
                <a:gd name="T30" fmla="*/ 0 w 56"/>
                <a:gd name="T31" fmla="*/ 36 h 47"/>
                <a:gd name="T32" fmla="*/ 2 w 56"/>
                <a:gd name="T33" fmla="*/ 28 h 47"/>
                <a:gd name="T34" fmla="*/ 10 w 56"/>
                <a:gd name="T35" fmla="*/ 25 h 47"/>
                <a:gd name="T36" fmla="*/ 13 w 56"/>
                <a:gd name="T37" fmla="*/ 17 h 47"/>
                <a:gd name="T38" fmla="*/ 15 w 56"/>
                <a:gd name="T39" fmla="*/ 8 h 47"/>
                <a:gd name="T40" fmla="*/ 19 w 56"/>
                <a:gd name="T41" fmla="*/ 8 h 47"/>
                <a:gd name="T42" fmla="*/ 19 w 56"/>
                <a:gd name="T43" fmla="*/ 4 h 47"/>
                <a:gd name="T44" fmla="*/ 25 w 56"/>
                <a:gd name="T4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6" h="47">
                  <a:moveTo>
                    <a:pt x="25" y="0"/>
                  </a:moveTo>
                  <a:cubicBezTo>
                    <a:pt x="27" y="1"/>
                    <a:pt x="27" y="4"/>
                    <a:pt x="30" y="4"/>
                  </a:cubicBezTo>
                  <a:cubicBezTo>
                    <a:pt x="29" y="8"/>
                    <a:pt x="24" y="8"/>
                    <a:pt x="28" y="12"/>
                  </a:cubicBezTo>
                  <a:cubicBezTo>
                    <a:pt x="27" y="16"/>
                    <a:pt x="33" y="14"/>
                    <a:pt x="36" y="15"/>
                  </a:cubicBezTo>
                  <a:cubicBezTo>
                    <a:pt x="37" y="16"/>
                    <a:pt x="40" y="22"/>
                    <a:pt x="47" y="19"/>
                  </a:cubicBezTo>
                  <a:cubicBezTo>
                    <a:pt x="47" y="24"/>
                    <a:pt x="50" y="25"/>
                    <a:pt x="45" y="26"/>
                  </a:cubicBezTo>
                  <a:cubicBezTo>
                    <a:pt x="45" y="29"/>
                    <a:pt x="49" y="27"/>
                    <a:pt x="51" y="28"/>
                  </a:cubicBezTo>
                  <a:cubicBezTo>
                    <a:pt x="52" y="30"/>
                    <a:pt x="49" y="36"/>
                    <a:pt x="54" y="34"/>
                  </a:cubicBezTo>
                  <a:cubicBezTo>
                    <a:pt x="56" y="40"/>
                    <a:pt x="49" y="38"/>
                    <a:pt x="51" y="43"/>
                  </a:cubicBezTo>
                  <a:cubicBezTo>
                    <a:pt x="49" y="43"/>
                    <a:pt x="49" y="41"/>
                    <a:pt x="49" y="40"/>
                  </a:cubicBezTo>
                  <a:cubicBezTo>
                    <a:pt x="42" y="40"/>
                    <a:pt x="43" y="42"/>
                    <a:pt x="38" y="40"/>
                  </a:cubicBezTo>
                  <a:cubicBezTo>
                    <a:pt x="35" y="42"/>
                    <a:pt x="30" y="42"/>
                    <a:pt x="30" y="47"/>
                  </a:cubicBezTo>
                  <a:cubicBezTo>
                    <a:pt x="27" y="47"/>
                    <a:pt x="28" y="43"/>
                    <a:pt x="26" y="41"/>
                  </a:cubicBezTo>
                  <a:cubicBezTo>
                    <a:pt x="25" y="40"/>
                    <a:pt x="22" y="41"/>
                    <a:pt x="21" y="40"/>
                  </a:cubicBezTo>
                  <a:cubicBezTo>
                    <a:pt x="19" y="38"/>
                    <a:pt x="18" y="35"/>
                    <a:pt x="13" y="34"/>
                  </a:cubicBezTo>
                  <a:cubicBezTo>
                    <a:pt x="7" y="33"/>
                    <a:pt x="7" y="37"/>
                    <a:pt x="0" y="36"/>
                  </a:cubicBezTo>
                  <a:cubicBezTo>
                    <a:pt x="2" y="34"/>
                    <a:pt x="2" y="32"/>
                    <a:pt x="2" y="28"/>
                  </a:cubicBezTo>
                  <a:cubicBezTo>
                    <a:pt x="8" y="31"/>
                    <a:pt x="4" y="22"/>
                    <a:pt x="10" y="25"/>
                  </a:cubicBezTo>
                  <a:cubicBezTo>
                    <a:pt x="7" y="20"/>
                    <a:pt x="12" y="19"/>
                    <a:pt x="13" y="17"/>
                  </a:cubicBezTo>
                  <a:cubicBezTo>
                    <a:pt x="14" y="15"/>
                    <a:pt x="13" y="11"/>
                    <a:pt x="15" y="8"/>
                  </a:cubicBezTo>
                  <a:cubicBezTo>
                    <a:pt x="16" y="7"/>
                    <a:pt x="18" y="8"/>
                    <a:pt x="19" y="8"/>
                  </a:cubicBezTo>
                  <a:cubicBezTo>
                    <a:pt x="20" y="7"/>
                    <a:pt x="18" y="5"/>
                    <a:pt x="19" y="4"/>
                  </a:cubicBezTo>
                  <a:cubicBezTo>
                    <a:pt x="21" y="3"/>
                    <a:pt x="25" y="4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26" name="iṩľïḋè"/>
            <p:cNvSpPr/>
            <p:nvPr/>
          </p:nvSpPr>
          <p:spPr bwMode="auto">
            <a:xfrm>
              <a:off x="4654415" y="1353410"/>
              <a:ext cx="29417" cy="25214"/>
            </a:xfrm>
            <a:custGeom>
              <a:avLst/>
              <a:gdLst>
                <a:gd name="T0" fmla="*/ 0 w 14"/>
                <a:gd name="T1" fmla="*/ 0 h 12"/>
                <a:gd name="T2" fmla="*/ 14 w 14"/>
                <a:gd name="T3" fmla="*/ 6 h 12"/>
                <a:gd name="T4" fmla="*/ 0 w 14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2">
                  <a:moveTo>
                    <a:pt x="0" y="0"/>
                  </a:moveTo>
                  <a:cubicBezTo>
                    <a:pt x="7" y="0"/>
                    <a:pt x="7" y="6"/>
                    <a:pt x="14" y="6"/>
                  </a:cubicBezTo>
                  <a:cubicBezTo>
                    <a:pt x="12" y="12"/>
                    <a:pt x="1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27" name="iş1îdè"/>
            <p:cNvSpPr/>
            <p:nvPr/>
          </p:nvSpPr>
          <p:spPr bwMode="auto">
            <a:xfrm>
              <a:off x="7886021" y="1451465"/>
              <a:ext cx="81245" cy="58833"/>
            </a:xfrm>
            <a:custGeom>
              <a:avLst/>
              <a:gdLst>
                <a:gd name="T0" fmla="*/ 11 w 39"/>
                <a:gd name="T1" fmla="*/ 0 h 28"/>
                <a:gd name="T2" fmla="*/ 13 w 39"/>
                <a:gd name="T3" fmla="*/ 2 h 28"/>
                <a:gd name="T4" fmla="*/ 21 w 39"/>
                <a:gd name="T5" fmla="*/ 9 h 28"/>
                <a:gd name="T6" fmla="*/ 39 w 39"/>
                <a:gd name="T7" fmla="*/ 7 h 28"/>
                <a:gd name="T8" fmla="*/ 32 w 39"/>
                <a:gd name="T9" fmla="*/ 19 h 28"/>
                <a:gd name="T10" fmla="*/ 26 w 39"/>
                <a:gd name="T11" fmla="*/ 17 h 28"/>
                <a:gd name="T12" fmla="*/ 19 w 39"/>
                <a:gd name="T13" fmla="*/ 20 h 28"/>
                <a:gd name="T14" fmla="*/ 17 w 39"/>
                <a:gd name="T15" fmla="*/ 26 h 28"/>
                <a:gd name="T16" fmla="*/ 8 w 39"/>
                <a:gd name="T17" fmla="*/ 22 h 28"/>
                <a:gd name="T18" fmla="*/ 11 w 39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28">
                  <a:moveTo>
                    <a:pt x="11" y="0"/>
                  </a:moveTo>
                  <a:cubicBezTo>
                    <a:pt x="13" y="0"/>
                    <a:pt x="13" y="1"/>
                    <a:pt x="13" y="2"/>
                  </a:cubicBezTo>
                  <a:cubicBezTo>
                    <a:pt x="13" y="7"/>
                    <a:pt x="20" y="4"/>
                    <a:pt x="21" y="9"/>
                  </a:cubicBezTo>
                  <a:cubicBezTo>
                    <a:pt x="27" y="7"/>
                    <a:pt x="32" y="10"/>
                    <a:pt x="39" y="7"/>
                  </a:cubicBezTo>
                  <a:cubicBezTo>
                    <a:pt x="39" y="13"/>
                    <a:pt x="32" y="13"/>
                    <a:pt x="32" y="19"/>
                  </a:cubicBezTo>
                  <a:cubicBezTo>
                    <a:pt x="29" y="19"/>
                    <a:pt x="29" y="17"/>
                    <a:pt x="26" y="17"/>
                  </a:cubicBezTo>
                  <a:cubicBezTo>
                    <a:pt x="22" y="16"/>
                    <a:pt x="20" y="25"/>
                    <a:pt x="19" y="20"/>
                  </a:cubicBezTo>
                  <a:cubicBezTo>
                    <a:pt x="17" y="21"/>
                    <a:pt x="17" y="24"/>
                    <a:pt x="17" y="26"/>
                  </a:cubicBezTo>
                  <a:cubicBezTo>
                    <a:pt x="12" y="28"/>
                    <a:pt x="12" y="15"/>
                    <a:pt x="8" y="22"/>
                  </a:cubicBezTo>
                  <a:cubicBezTo>
                    <a:pt x="0" y="17"/>
                    <a:pt x="6" y="3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28" name="isḷiḓé"/>
            <p:cNvSpPr/>
            <p:nvPr/>
          </p:nvSpPr>
          <p:spPr bwMode="auto">
            <a:xfrm>
              <a:off x="7743141" y="1520103"/>
              <a:ext cx="156888" cy="137277"/>
            </a:xfrm>
            <a:custGeom>
              <a:avLst/>
              <a:gdLst>
                <a:gd name="T0" fmla="*/ 67 w 76"/>
                <a:gd name="T1" fmla="*/ 0 h 66"/>
                <a:gd name="T2" fmla="*/ 73 w 76"/>
                <a:gd name="T3" fmla="*/ 2 h 66"/>
                <a:gd name="T4" fmla="*/ 73 w 76"/>
                <a:gd name="T5" fmla="*/ 30 h 66"/>
                <a:gd name="T6" fmla="*/ 71 w 76"/>
                <a:gd name="T7" fmla="*/ 27 h 66"/>
                <a:gd name="T8" fmla="*/ 71 w 76"/>
                <a:gd name="T9" fmla="*/ 38 h 66"/>
                <a:gd name="T10" fmla="*/ 67 w 76"/>
                <a:gd name="T11" fmla="*/ 36 h 66"/>
                <a:gd name="T12" fmla="*/ 67 w 76"/>
                <a:gd name="T13" fmla="*/ 55 h 66"/>
                <a:gd name="T14" fmla="*/ 64 w 76"/>
                <a:gd name="T15" fmla="*/ 53 h 66"/>
                <a:gd name="T16" fmla="*/ 58 w 76"/>
                <a:gd name="T17" fmla="*/ 56 h 66"/>
                <a:gd name="T18" fmla="*/ 54 w 76"/>
                <a:gd name="T19" fmla="*/ 55 h 66"/>
                <a:gd name="T20" fmla="*/ 47 w 76"/>
                <a:gd name="T21" fmla="*/ 56 h 66"/>
                <a:gd name="T22" fmla="*/ 37 w 76"/>
                <a:gd name="T23" fmla="*/ 58 h 66"/>
                <a:gd name="T24" fmla="*/ 34 w 76"/>
                <a:gd name="T25" fmla="*/ 66 h 66"/>
                <a:gd name="T26" fmla="*/ 26 w 76"/>
                <a:gd name="T27" fmla="*/ 56 h 66"/>
                <a:gd name="T28" fmla="*/ 23 w 76"/>
                <a:gd name="T29" fmla="*/ 60 h 66"/>
                <a:gd name="T30" fmla="*/ 19 w 76"/>
                <a:gd name="T31" fmla="*/ 58 h 66"/>
                <a:gd name="T32" fmla="*/ 0 w 76"/>
                <a:gd name="T33" fmla="*/ 62 h 66"/>
                <a:gd name="T34" fmla="*/ 2 w 76"/>
                <a:gd name="T35" fmla="*/ 55 h 66"/>
                <a:gd name="T36" fmla="*/ 6 w 76"/>
                <a:gd name="T37" fmla="*/ 56 h 66"/>
                <a:gd name="T38" fmla="*/ 8 w 76"/>
                <a:gd name="T39" fmla="*/ 53 h 66"/>
                <a:gd name="T40" fmla="*/ 34 w 76"/>
                <a:gd name="T41" fmla="*/ 51 h 66"/>
                <a:gd name="T42" fmla="*/ 37 w 76"/>
                <a:gd name="T43" fmla="*/ 38 h 66"/>
                <a:gd name="T44" fmla="*/ 41 w 76"/>
                <a:gd name="T45" fmla="*/ 34 h 66"/>
                <a:gd name="T46" fmla="*/ 52 w 76"/>
                <a:gd name="T47" fmla="*/ 36 h 66"/>
                <a:gd name="T48" fmla="*/ 52 w 76"/>
                <a:gd name="T49" fmla="*/ 28 h 66"/>
                <a:gd name="T50" fmla="*/ 54 w 76"/>
                <a:gd name="T51" fmla="*/ 32 h 66"/>
                <a:gd name="T52" fmla="*/ 56 w 76"/>
                <a:gd name="T53" fmla="*/ 23 h 66"/>
                <a:gd name="T54" fmla="*/ 62 w 76"/>
                <a:gd name="T55" fmla="*/ 8 h 66"/>
                <a:gd name="T56" fmla="*/ 67 w 76"/>
                <a:gd name="T5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6" h="66">
                  <a:moveTo>
                    <a:pt x="67" y="0"/>
                  </a:moveTo>
                  <a:cubicBezTo>
                    <a:pt x="70" y="0"/>
                    <a:pt x="70" y="2"/>
                    <a:pt x="73" y="2"/>
                  </a:cubicBezTo>
                  <a:cubicBezTo>
                    <a:pt x="73" y="16"/>
                    <a:pt x="76" y="22"/>
                    <a:pt x="73" y="30"/>
                  </a:cubicBezTo>
                  <a:cubicBezTo>
                    <a:pt x="71" y="30"/>
                    <a:pt x="71" y="28"/>
                    <a:pt x="71" y="27"/>
                  </a:cubicBezTo>
                  <a:cubicBezTo>
                    <a:pt x="66" y="28"/>
                    <a:pt x="71" y="34"/>
                    <a:pt x="71" y="38"/>
                  </a:cubicBezTo>
                  <a:cubicBezTo>
                    <a:pt x="69" y="37"/>
                    <a:pt x="69" y="36"/>
                    <a:pt x="67" y="36"/>
                  </a:cubicBezTo>
                  <a:cubicBezTo>
                    <a:pt x="67" y="42"/>
                    <a:pt x="67" y="48"/>
                    <a:pt x="67" y="55"/>
                  </a:cubicBezTo>
                  <a:cubicBezTo>
                    <a:pt x="66" y="54"/>
                    <a:pt x="65" y="53"/>
                    <a:pt x="64" y="53"/>
                  </a:cubicBezTo>
                  <a:cubicBezTo>
                    <a:pt x="60" y="51"/>
                    <a:pt x="59" y="56"/>
                    <a:pt x="58" y="56"/>
                  </a:cubicBezTo>
                  <a:cubicBezTo>
                    <a:pt x="57" y="57"/>
                    <a:pt x="56" y="55"/>
                    <a:pt x="54" y="55"/>
                  </a:cubicBezTo>
                  <a:cubicBezTo>
                    <a:pt x="54" y="54"/>
                    <a:pt x="49" y="56"/>
                    <a:pt x="47" y="56"/>
                  </a:cubicBezTo>
                  <a:cubicBezTo>
                    <a:pt x="46" y="57"/>
                    <a:pt x="42" y="59"/>
                    <a:pt x="37" y="58"/>
                  </a:cubicBezTo>
                  <a:cubicBezTo>
                    <a:pt x="34" y="58"/>
                    <a:pt x="36" y="65"/>
                    <a:pt x="34" y="66"/>
                  </a:cubicBezTo>
                  <a:cubicBezTo>
                    <a:pt x="30" y="64"/>
                    <a:pt x="26" y="62"/>
                    <a:pt x="26" y="56"/>
                  </a:cubicBezTo>
                  <a:cubicBezTo>
                    <a:pt x="23" y="54"/>
                    <a:pt x="23" y="60"/>
                    <a:pt x="23" y="60"/>
                  </a:cubicBezTo>
                  <a:cubicBezTo>
                    <a:pt x="20" y="61"/>
                    <a:pt x="19" y="58"/>
                    <a:pt x="19" y="58"/>
                  </a:cubicBezTo>
                  <a:cubicBezTo>
                    <a:pt x="12" y="59"/>
                    <a:pt x="5" y="65"/>
                    <a:pt x="0" y="62"/>
                  </a:cubicBezTo>
                  <a:cubicBezTo>
                    <a:pt x="2" y="60"/>
                    <a:pt x="2" y="58"/>
                    <a:pt x="2" y="55"/>
                  </a:cubicBezTo>
                  <a:cubicBezTo>
                    <a:pt x="4" y="53"/>
                    <a:pt x="6" y="56"/>
                    <a:pt x="6" y="56"/>
                  </a:cubicBezTo>
                  <a:cubicBezTo>
                    <a:pt x="8" y="56"/>
                    <a:pt x="7" y="53"/>
                    <a:pt x="8" y="53"/>
                  </a:cubicBezTo>
                  <a:cubicBezTo>
                    <a:pt x="14" y="52"/>
                    <a:pt x="26" y="54"/>
                    <a:pt x="34" y="51"/>
                  </a:cubicBezTo>
                  <a:cubicBezTo>
                    <a:pt x="31" y="42"/>
                    <a:pt x="39" y="45"/>
                    <a:pt x="37" y="38"/>
                  </a:cubicBezTo>
                  <a:cubicBezTo>
                    <a:pt x="41" y="40"/>
                    <a:pt x="42" y="39"/>
                    <a:pt x="41" y="34"/>
                  </a:cubicBezTo>
                  <a:cubicBezTo>
                    <a:pt x="45" y="38"/>
                    <a:pt x="49" y="31"/>
                    <a:pt x="52" y="36"/>
                  </a:cubicBezTo>
                  <a:cubicBezTo>
                    <a:pt x="53" y="35"/>
                    <a:pt x="51" y="29"/>
                    <a:pt x="52" y="28"/>
                  </a:cubicBezTo>
                  <a:cubicBezTo>
                    <a:pt x="54" y="27"/>
                    <a:pt x="54" y="32"/>
                    <a:pt x="54" y="32"/>
                  </a:cubicBezTo>
                  <a:cubicBezTo>
                    <a:pt x="56" y="33"/>
                    <a:pt x="60" y="31"/>
                    <a:pt x="56" y="23"/>
                  </a:cubicBezTo>
                  <a:cubicBezTo>
                    <a:pt x="63" y="21"/>
                    <a:pt x="59" y="13"/>
                    <a:pt x="62" y="8"/>
                  </a:cubicBezTo>
                  <a:cubicBezTo>
                    <a:pt x="63" y="5"/>
                    <a:pt x="70" y="5"/>
                    <a:pt x="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29" name="íS1îḑè"/>
            <p:cNvSpPr/>
            <p:nvPr/>
          </p:nvSpPr>
          <p:spPr bwMode="auto">
            <a:xfrm>
              <a:off x="5794652" y="1528507"/>
              <a:ext cx="28016" cy="30817"/>
            </a:xfrm>
            <a:custGeom>
              <a:avLst/>
              <a:gdLst>
                <a:gd name="T0" fmla="*/ 4 w 13"/>
                <a:gd name="T1" fmla="*/ 0 h 15"/>
                <a:gd name="T2" fmla="*/ 0 w 13"/>
                <a:gd name="T3" fmla="*/ 13 h 15"/>
                <a:gd name="T4" fmla="*/ 4 w 1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5">
                  <a:moveTo>
                    <a:pt x="4" y="0"/>
                  </a:moveTo>
                  <a:cubicBezTo>
                    <a:pt x="13" y="0"/>
                    <a:pt x="10" y="15"/>
                    <a:pt x="0" y="13"/>
                  </a:cubicBezTo>
                  <a:cubicBezTo>
                    <a:pt x="4" y="12"/>
                    <a:pt x="0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30" name="ïṥļïḑê"/>
            <p:cNvSpPr/>
            <p:nvPr/>
          </p:nvSpPr>
          <p:spPr bwMode="auto">
            <a:xfrm>
              <a:off x="5861890" y="1571932"/>
              <a:ext cx="39222" cy="29417"/>
            </a:xfrm>
            <a:custGeom>
              <a:avLst/>
              <a:gdLst>
                <a:gd name="T0" fmla="*/ 15 w 19"/>
                <a:gd name="T1" fmla="*/ 3 h 14"/>
                <a:gd name="T2" fmla="*/ 19 w 19"/>
                <a:gd name="T3" fmla="*/ 13 h 14"/>
                <a:gd name="T4" fmla="*/ 9 w 19"/>
                <a:gd name="T5" fmla="*/ 13 h 14"/>
                <a:gd name="T6" fmla="*/ 9 w 19"/>
                <a:gd name="T7" fmla="*/ 11 h 14"/>
                <a:gd name="T8" fmla="*/ 2 w 19"/>
                <a:gd name="T9" fmla="*/ 9 h 14"/>
                <a:gd name="T10" fmla="*/ 15 w 19"/>
                <a:gd name="T11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4">
                  <a:moveTo>
                    <a:pt x="15" y="3"/>
                  </a:moveTo>
                  <a:cubicBezTo>
                    <a:pt x="18" y="5"/>
                    <a:pt x="19" y="8"/>
                    <a:pt x="19" y="13"/>
                  </a:cubicBezTo>
                  <a:cubicBezTo>
                    <a:pt x="17" y="12"/>
                    <a:pt x="11" y="14"/>
                    <a:pt x="9" y="13"/>
                  </a:cubicBezTo>
                  <a:cubicBezTo>
                    <a:pt x="9" y="13"/>
                    <a:pt x="10" y="11"/>
                    <a:pt x="9" y="11"/>
                  </a:cubicBezTo>
                  <a:cubicBezTo>
                    <a:pt x="7" y="10"/>
                    <a:pt x="2" y="12"/>
                    <a:pt x="2" y="9"/>
                  </a:cubicBezTo>
                  <a:cubicBezTo>
                    <a:pt x="0" y="0"/>
                    <a:pt x="15" y="9"/>
                    <a:pt x="15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31" name="iṡḷíḋe"/>
            <p:cNvSpPr/>
            <p:nvPr/>
          </p:nvSpPr>
          <p:spPr bwMode="auto">
            <a:xfrm>
              <a:off x="6175665" y="1627963"/>
              <a:ext cx="29417" cy="15409"/>
            </a:xfrm>
            <a:custGeom>
              <a:avLst/>
              <a:gdLst>
                <a:gd name="T0" fmla="*/ 0 w 14"/>
                <a:gd name="T1" fmla="*/ 6 h 7"/>
                <a:gd name="T2" fmla="*/ 8 w 14"/>
                <a:gd name="T3" fmla="*/ 1 h 7"/>
                <a:gd name="T4" fmla="*/ 6 w 14"/>
                <a:gd name="T5" fmla="*/ 3 h 7"/>
                <a:gd name="T6" fmla="*/ 0 w 14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7">
                  <a:moveTo>
                    <a:pt x="0" y="6"/>
                  </a:moveTo>
                  <a:cubicBezTo>
                    <a:pt x="0" y="1"/>
                    <a:pt x="3" y="0"/>
                    <a:pt x="8" y="1"/>
                  </a:cubicBezTo>
                  <a:cubicBezTo>
                    <a:pt x="14" y="0"/>
                    <a:pt x="10" y="4"/>
                    <a:pt x="6" y="3"/>
                  </a:cubicBezTo>
                  <a:cubicBezTo>
                    <a:pt x="4" y="4"/>
                    <a:pt x="4" y="7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32" name="ïSļiḋè"/>
            <p:cNvSpPr/>
            <p:nvPr/>
          </p:nvSpPr>
          <p:spPr bwMode="auto">
            <a:xfrm>
              <a:off x="7757148" y="1651776"/>
              <a:ext cx="29417" cy="18211"/>
            </a:xfrm>
            <a:custGeom>
              <a:avLst/>
              <a:gdLst>
                <a:gd name="T0" fmla="*/ 12 w 14"/>
                <a:gd name="T1" fmla="*/ 1 h 9"/>
                <a:gd name="T2" fmla="*/ 8 w 14"/>
                <a:gd name="T3" fmla="*/ 8 h 9"/>
                <a:gd name="T4" fmla="*/ 1 w 14"/>
                <a:gd name="T5" fmla="*/ 3 h 9"/>
                <a:gd name="T6" fmla="*/ 12 w 14"/>
                <a:gd name="T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9">
                  <a:moveTo>
                    <a:pt x="12" y="1"/>
                  </a:moveTo>
                  <a:cubicBezTo>
                    <a:pt x="14" y="7"/>
                    <a:pt x="6" y="2"/>
                    <a:pt x="8" y="8"/>
                  </a:cubicBezTo>
                  <a:cubicBezTo>
                    <a:pt x="3" y="9"/>
                    <a:pt x="0" y="8"/>
                    <a:pt x="1" y="3"/>
                  </a:cubicBezTo>
                  <a:cubicBezTo>
                    <a:pt x="5" y="8"/>
                    <a:pt x="6" y="0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33" name="íšľïďe"/>
            <p:cNvSpPr/>
            <p:nvPr/>
          </p:nvSpPr>
          <p:spPr bwMode="auto">
            <a:xfrm>
              <a:off x="7706721" y="1653177"/>
              <a:ext cx="42023" cy="43425"/>
            </a:xfrm>
            <a:custGeom>
              <a:avLst/>
              <a:gdLst>
                <a:gd name="T0" fmla="*/ 17 w 20"/>
                <a:gd name="T1" fmla="*/ 4 h 21"/>
                <a:gd name="T2" fmla="*/ 17 w 20"/>
                <a:gd name="T3" fmla="*/ 17 h 21"/>
                <a:gd name="T4" fmla="*/ 6 w 20"/>
                <a:gd name="T5" fmla="*/ 18 h 21"/>
                <a:gd name="T6" fmla="*/ 0 w 20"/>
                <a:gd name="T7" fmla="*/ 11 h 21"/>
                <a:gd name="T8" fmla="*/ 17 w 20"/>
                <a:gd name="T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17" y="4"/>
                  </a:moveTo>
                  <a:cubicBezTo>
                    <a:pt x="20" y="9"/>
                    <a:pt x="12" y="14"/>
                    <a:pt x="17" y="17"/>
                  </a:cubicBezTo>
                  <a:cubicBezTo>
                    <a:pt x="17" y="21"/>
                    <a:pt x="9" y="17"/>
                    <a:pt x="6" y="18"/>
                  </a:cubicBezTo>
                  <a:cubicBezTo>
                    <a:pt x="6" y="11"/>
                    <a:pt x="7" y="8"/>
                    <a:pt x="0" y="11"/>
                  </a:cubicBezTo>
                  <a:cubicBezTo>
                    <a:pt x="0" y="2"/>
                    <a:pt x="10" y="0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34" name="iṣľíḋe"/>
            <p:cNvSpPr/>
            <p:nvPr/>
          </p:nvSpPr>
          <p:spPr bwMode="auto">
            <a:xfrm>
              <a:off x="7561039" y="1807263"/>
              <a:ext cx="25214" cy="39222"/>
            </a:xfrm>
            <a:custGeom>
              <a:avLst/>
              <a:gdLst>
                <a:gd name="T0" fmla="*/ 11 w 12"/>
                <a:gd name="T1" fmla="*/ 8 h 19"/>
                <a:gd name="T2" fmla="*/ 7 w 12"/>
                <a:gd name="T3" fmla="*/ 19 h 19"/>
                <a:gd name="T4" fmla="*/ 0 w 12"/>
                <a:gd name="T5" fmla="*/ 19 h 19"/>
                <a:gd name="T6" fmla="*/ 1 w 12"/>
                <a:gd name="T7" fmla="*/ 6 h 19"/>
                <a:gd name="T8" fmla="*/ 11 w 12"/>
                <a:gd name="T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9">
                  <a:moveTo>
                    <a:pt x="11" y="8"/>
                  </a:moveTo>
                  <a:cubicBezTo>
                    <a:pt x="11" y="13"/>
                    <a:pt x="4" y="11"/>
                    <a:pt x="7" y="19"/>
                  </a:cubicBezTo>
                  <a:cubicBezTo>
                    <a:pt x="5" y="19"/>
                    <a:pt x="2" y="19"/>
                    <a:pt x="0" y="19"/>
                  </a:cubicBezTo>
                  <a:cubicBezTo>
                    <a:pt x="0" y="16"/>
                    <a:pt x="6" y="9"/>
                    <a:pt x="1" y="6"/>
                  </a:cubicBezTo>
                  <a:cubicBezTo>
                    <a:pt x="3" y="2"/>
                    <a:pt x="12" y="0"/>
                    <a:pt x="11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35" name="iṩḻidé"/>
            <p:cNvSpPr/>
            <p:nvPr/>
          </p:nvSpPr>
          <p:spPr bwMode="auto">
            <a:xfrm>
              <a:off x="3912001" y="1825473"/>
              <a:ext cx="16809" cy="12607"/>
            </a:xfrm>
            <a:custGeom>
              <a:avLst/>
              <a:gdLst>
                <a:gd name="T0" fmla="*/ 0 w 8"/>
                <a:gd name="T1" fmla="*/ 3 h 6"/>
                <a:gd name="T2" fmla="*/ 7 w 8"/>
                <a:gd name="T3" fmla="*/ 1 h 6"/>
                <a:gd name="T4" fmla="*/ 5 w 8"/>
                <a:gd name="T5" fmla="*/ 6 h 6"/>
                <a:gd name="T6" fmla="*/ 1 w 8"/>
                <a:gd name="T7" fmla="*/ 6 h 6"/>
                <a:gd name="T8" fmla="*/ 0 w 8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3"/>
                  </a:moveTo>
                  <a:cubicBezTo>
                    <a:pt x="0" y="0"/>
                    <a:pt x="4" y="1"/>
                    <a:pt x="7" y="1"/>
                  </a:cubicBezTo>
                  <a:cubicBezTo>
                    <a:pt x="8" y="4"/>
                    <a:pt x="5" y="4"/>
                    <a:pt x="5" y="6"/>
                  </a:cubicBezTo>
                  <a:cubicBezTo>
                    <a:pt x="4" y="6"/>
                    <a:pt x="3" y="6"/>
                    <a:pt x="1" y="6"/>
                  </a:cubicBezTo>
                  <a:cubicBezTo>
                    <a:pt x="2" y="4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36" name="ïśliḑé"/>
            <p:cNvSpPr/>
            <p:nvPr/>
          </p:nvSpPr>
          <p:spPr bwMode="auto">
            <a:xfrm>
              <a:off x="4322430" y="1838081"/>
              <a:ext cx="158289" cy="63036"/>
            </a:xfrm>
            <a:custGeom>
              <a:avLst/>
              <a:gdLst>
                <a:gd name="T0" fmla="*/ 75 w 76"/>
                <a:gd name="T1" fmla="*/ 21 h 30"/>
                <a:gd name="T2" fmla="*/ 58 w 76"/>
                <a:gd name="T3" fmla="*/ 26 h 30"/>
                <a:gd name="T4" fmla="*/ 54 w 76"/>
                <a:gd name="T5" fmla="*/ 17 h 30"/>
                <a:gd name="T6" fmla="*/ 34 w 76"/>
                <a:gd name="T7" fmla="*/ 13 h 30"/>
                <a:gd name="T8" fmla="*/ 32 w 76"/>
                <a:gd name="T9" fmla="*/ 8 h 30"/>
                <a:gd name="T10" fmla="*/ 13 w 76"/>
                <a:gd name="T11" fmla="*/ 8 h 30"/>
                <a:gd name="T12" fmla="*/ 0 w 76"/>
                <a:gd name="T13" fmla="*/ 11 h 30"/>
                <a:gd name="T14" fmla="*/ 8 w 76"/>
                <a:gd name="T15" fmla="*/ 2 h 30"/>
                <a:gd name="T16" fmla="*/ 24 w 76"/>
                <a:gd name="T17" fmla="*/ 0 h 30"/>
                <a:gd name="T18" fmla="*/ 30 w 76"/>
                <a:gd name="T19" fmla="*/ 4 h 30"/>
                <a:gd name="T20" fmla="*/ 36 w 76"/>
                <a:gd name="T21" fmla="*/ 6 h 30"/>
                <a:gd name="T22" fmla="*/ 50 w 76"/>
                <a:gd name="T23" fmla="*/ 8 h 30"/>
                <a:gd name="T24" fmla="*/ 56 w 76"/>
                <a:gd name="T25" fmla="*/ 17 h 30"/>
                <a:gd name="T26" fmla="*/ 62 w 76"/>
                <a:gd name="T27" fmla="*/ 19 h 30"/>
                <a:gd name="T28" fmla="*/ 75 w 76"/>
                <a:gd name="T29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6" h="30">
                  <a:moveTo>
                    <a:pt x="75" y="21"/>
                  </a:moveTo>
                  <a:cubicBezTo>
                    <a:pt x="76" y="30"/>
                    <a:pt x="59" y="20"/>
                    <a:pt x="58" y="26"/>
                  </a:cubicBezTo>
                  <a:cubicBezTo>
                    <a:pt x="54" y="26"/>
                    <a:pt x="57" y="18"/>
                    <a:pt x="54" y="17"/>
                  </a:cubicBezTo>
                  <a:cubicBezTo>
                    <a:pt x="48" y="15"/>
                    <a:pt x="41" y="15"/>
                    <a:pt x="34" y="13"/>
                  </a:cubicBezTo>
                  <a:cubicBezTo>
                    <a:pt x="33" y="12"/>
                    <a:pt x="32" y="10"/>
                    <a:pt x="32" y="8"/>
                  </a:cubicBezTo>
                  <a:cubicBezTo>
                    <a:pt x="24" y="8"/>
                    <a:pt x="19" y="7"/>
                    <a:pt x="13" y="8"/>
                  </a:cubicBezTo>
                  <a:cubicBezTo>
                    <a:pt x="9" y="8"/>
                    <a:pt x="5" y="13"/>
                    <a:pt x="0" y="11"/>
                  </a:cubicBezTo>
                  <a:cubicBezTo>
                    <a:pt x="0" y="6"/>
                    <a:pt x="8" y="8"/>
                    <a:pt x="8" y="2"/>
                  </a:cubicBezTo>
                  <a:cubicBezTo>
                    <a:pt x="13" y="1"/>
                    <a:pt x="22" y="4"/>
                    <a:pt x="24" y="0"/>
                  </a:cubicBezTo>
                  <a:cubicBezTo>
                    <a:pt x="33" y="2"/>
                    <a:pt x="22" y="2"/>
                    <a:pt x="30" y="4"/>
                  </a:cubicBezTo>
                  <a:cubicBezTo>
                    <a:pt x="30" y="4"/>
                    <a:pt x="35" y="6"/>
                    <a:pt x="36" y="6"/>
                  </a:cubicBezTo>
                  <a:cubicBezTo>
                    <a:pt x="37" y="8"/>
                    <a:pt x="43" y="8"/>
                    <a:pt x="50" y="8"/>
                  </a:cubicBezTo>
                  <a:cubicBezTo>
                    <a:pt x="49" y="14"/>
                    <a:pt x="60" y="9"/>
                    <a:pt x="56" y="17"/>
                  </a:cubicBezTo>
                  <a:cubicBezTo>
                    <a:pt x="59" y="15"/>
                    <a:pt x="61" y="15"/>
                    <a:pt x="62" y="19"/>
                  </a:cubicBezTo>
                  <a:cubicBezTo>
                    <a:pt x="66" y="20"/>
                    <a:pt x="74" y="17"/>
                    <a:pt x="75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37" name="îšḷîdé"/>
            <p:cNvSpPr/>
            <p:nvPr/>
          </p:nvSpPr>
          <p:spPr bwMode="auto">
            <a:xfrm>
              <a:off x="4508734" y="1892711"/>
              <a:ext cx="64436" cy="35020"/>
            </a:xfrm>
            <a:custGeom>
              <a:avLst/>
              <a:gdLst>
                <a:gd name="T0" fmla="*/ 1 w 31"/>
                <a:gd name="T1" fmla="*/ 0 h 17"/>
                <a:gd name="T2" fmla="*/ 16 w 31"/>
                <a:gd name="T3" fmla="*/ 2 h 17"/>
                <a:gd name="T4" fmla="*/ 24 w 31"/>
                <a:gd name="T5" fmla="*/ 4 h 17"/>
                <a:gd name="T6" fmla="*/ 31 w 31"/>
                <a:gd name="T7" fmla="*/ 8 h 17"/>
                <a:gd name="T8" fmla="*/ 5 w 31"/>
                <a:gd name="T9" fmla="*/ 12 h 17"/>
                <a:gd name="T10" fmla="*/ 9 w 31"/>
                <a:gd name="T11" fmla="*/ 10 h 17"/>
                <a:gd name="T12" fmla="*/ 1 w 31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7">
                  <a:moveTo>
                    <a:pt x="1" y="0"/>
                  </a:moveTo>
                  <a:cubicBezTo>
                    <a:pt x="5" y="3"/>
                    <a:pt x="12" y="1"/>
                    <a:pt x="16" y="2"/>
                  </a:cubicBezTo>
                  <a:cubicBezTo>
                    <a:pt x="17" y="2"/>
                    <a:pt x="22" y="9"/>
                    <a:pt x="24" y="4"/>
                  </a:cubicBezTo>
                  <a:cubicBezTo>
                    <a:pt x="27" y="5"/>
                    <a:pt x="25" y="10"/>
                    <a:pt x="31" y="8"/>
                  </a:cubicBezTo>
                  <a:cubicBezTo>
                    <a:pt x="31" y="17"/>
                    <a:pt x="11" y="13"/>
                    <a:pt x="5" y="12"/>
                  </a:cubicBezTo>
                  <a:cubicBezTo>
                    <a:pt x="4" y="10"/>
                    <a:pt x="9" y="10"/>
                    <a:pt x="9" y="10"/>
                  </a:cubicBezTo>
                  <a:cubicBezTo>
                    <a:pt x="9" y="7"/>
                    <a:pt x="0" y="7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38" name="i$ḻîḋé"/>
            <p:cNvSpPr/>
            <p:nvPr/>
          </p:nvSpPr>
          <p:spPr bwMode="auto">
            <a:xfrm>
              <a:off x="7378938" y="1896914"/>
              <a:ext cx="30817" cy="22413"/>
            </a:xfrm>
            <a:custGeom>
              <a:avLst/>
              <a:gdLst>
                <a:gd name="T0" fmla="*/ 13 w 15"/>
                <a:gd name="T1" fmla="*/ 0 h 11"/>
                <a:gd name="T2" fmla="*/ 9 w 15"/>
                <a:gd name="T3" fmla="*/ 11 h 11"/>
                <a:gd name="T4" fmla="*/ 0 w 15"/>
                <a:gd name="T5" fmla="*/ 4 h 11"/>
                <a:gd name="T6" fmla="*/ 4 w 15"/>
                <a:gd name="T7" fmla="*/ 0 h 11"/>
                <a:gd name="T8" fmla="*/ 13 w 15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1">
                  <a:moveTo>
                    <a:pt x="13" y="0"/>
                  </a:moveTo>
                  <a:cubicBezTo>
                    <a:pt x="15" y="7"/>
                    <a:pt x="8" y="6"/>
                    <a:pt x="9" y="11"/>
                  </a:cubicBezTo>
                  <a:cubicBezTo>
                    <a:pt x="5" y="10"/>
                    <a:pt x="0" y="10"/>
                    <a:pt x="0" y="4"/>
                  </a:cubicBezTo>
                  <a:cubicBezTo>
                    <a:pt x="3" y="5"/>
                    <a:pt x="3" y="2"/>
                    <a:pt x="4" y="0"/>
                  </a:cubicBezTo>
                  <a:cubicBezTo>
                    <a:pt x="7" y="0"/>
                    <a:pt x="10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39" name="ïşļíḓe"/>
            <p:cNvSpPr/>
            <p:nvPr/>
          </p:nvSpPr>
          <p:spPr bwMode="auto">
            <a:xfrm>
              <a:off x="4484921" y="1905318"/>
              <a:ext cx="23814" cy="18211"/>
            </a:xfrm>
            <a:custGeom>
              <a:avLst/>
              <a:gdLst>
                <a:gd name="T0" fmla="*/ 10 w 12"/>
                <a:gd name="T1" fmla="*/ 9 h 9"/>
                <a:gd name="T2" fmla="*/ 0 w 12"/>
                <a:gd name="T3" fmla="*/ 7 h 9"/>
                <a:gd name="T4" fmla="*/ 10 w 12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9">
                  <a:moveTo>
                    <a:pt x="10" y="9"/>
                  </a:moveTo>
                  <a:cubicBezTo>
                    <a:pt x="8" y="8"/>
                    <a:pt x="5" y="7"/>
                    <a:pt x="0" y="7"/>
                  </a:cubicBezTo>
                  <a:cubicBezTo>
                    <a:pt x="1" y="4"/>
                    <a:pt x="12" y="0"/>
                    <a:pt x="1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40" name="íŝlîḋê"/>
            <p:cNvSpPr/>
            <p:nvPr/>
          </p:nvSpPr>
          <p:spPr bwMode="auto">
            <a:xfrm>
              <a:off x="4420485" y="1910921"/>
              <a:ext cx="30817" cy="19611"/>
            </a:xfrm>
            <a:custGeom>
              <a:avLst/>
              <a:gdLst>
                <a:gd name="T0" fmla="*/ 2 w 15"/>
                <a:gd name="T1" fmla="*/ 3 h 9"/>
                <a:gd name="T2" fmla="*/ 13 w 15"/>
                <a:gd name="T3" fmla="*/ 6 h 9"/>
                <a:gd name="T4" fmla="*/ 2 w 15"/>
                <a:gd name="T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9">
                  <a:moveTo>
                    <a:pt x="2" y="3"/>
                  </a:moveTo>
                  <a:cubicBezTo>
                    <a:pt x="5" y="4"/>
                    <a:pt x="15" y="0"/>
                    <a:pt x="13" y="6"/>
                  </a:cubicBezTo>
                  <a:cubicBezTo>
                    <a:pt x="9" y="5"/>
                    <a:pt x="0" y="9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41" name="işḻïḋê"/>
            <p:cNvSpPr/>
            <p:nvPr/>
          </p:nvSpPr>
          <p:spPr bwMode="auto">
            <a:xfrm>
              <a:off x="7551233" y="1919326"/>
              <a:ext cx="43425" cy="77043"/>
            </a:xfrm>
            <a:custGeom>
              <a:avLst/>
              <a:gdLst>
                <a:gd name="T0" fmla="*/ 10 w 21"/>
                <a:gd name="T1" fmla="*/ 0 h 37"/>
                <a:gd name="T2" fmla="*/ 18 w 21"/>
                <a:gd name="T3" fmla="*/ 0 h 37"/>
                <a:gd name="T4" fmla="*/ 21 w 21"/>
                <a:gd name="T5" fmla="*/ 13 h 37"/>
                <a:gd name="T6" fmla="*/ 16 w 21"/>
                <a:gd name="T7" fmla="*/ 19 h 37"/>
                <a:gd name="T8" fmla="*/ 14 w 21"/>
                <a:gd name="T9" fmla="*/ 25 h 37"/>
                <a:gd name="T10" fmla="*/ 12 w 21"/>
                <a:gd name="T11" fmla="*/ 34 h 37"/>
                <a:gd name="T12" fmla="*/ 6 w 21"/>
                <a:gd name="T13" fmla="*/ 28 h 37"/>
                <a:gd name="T14" fmla="*/ 1 w 21"/>
                <a:gd name="T15" fmla="*/ 21 h 37"/>
                <a:gd name="T16" fmla="*/ 5 w 21"/>
                <a:gd name="T17" fmla="*/ 10 h 37"/>
                <a:gd name="T18" fmla="*/ 10 w 21"/>
                <a:gd name="T1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37">
                  <a:moveTo>
                    <a:pt x="10" y="0"/>
                  </a:moveTo>
                  <a:cubicBezTo>
                    <a:pt x="13" y="0"/>
                    <a:pt x="15" y="0"/>
                    <a:pt x="18" y="0"/>
                  </a:cubicBezTo>
                  <a:cubicBezTo>
                    <a:pt x="20" y="4"/>
                    <a:pt x="20" y="9"/>
                    <a:pt x="21" y="13"/>
                  </a:cubicBezTo>
                  <a:cubicBezTo>
                    <a:pt x="18" y="14"/>
                    <a:pt x="20" y="20"/>
                    <a:pt x="16" y="19"/>
                  </a:cubicBezTo>
                  <a:cubicBezTo>
                    <a:pt x="16" y="22"/>
                    <a:pt x="16" y="24"/>
                    <a:pt x="14" y="25"/>
                  </a:cubicBezTo>
                  <a:cubicBezTo>
                    <a:pt x="13" y="27"/>
                    <a:pt x="16" y="34"/>
                    <a:pt x="12" y="34"/>
                  </a:cubicBezTo>
                  <a:cubicBezTo>
                    <a:pt x="6" y="37"/>
                    <a:pt x="11" y="29"/>
                    <a:pt x="6" y="28"/>
                  </a:cubicBezTo>
                  <a:cubicBezTo>
                    <a:pt x="4" y="28"/>
                    <a:pt x="3" y="23"/>
                    <a:pt x="1" y="21"/>
                  </a:cubicBezTo>
                  <a:cubicBezTo>
                    <a:pt x="0" y="16"/>
                    <a:pt x="7" y="17"/>
                    <a:pt x="5" y="10"/>
                  </a:cubicBezTo>
                  <a:cubicBezTo>
                    <a:pt x="9" y="14"/>
                    <a:pt x="9" y="5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42" name="i$ľïḋe"/>
            <p:cNvSpPr/>
            <p:nvPr/>
          </p:nvSpPr>
          <p:spPr bwMode="auto">
            <a:xfrm>
              <a:off x="7594658" y="1983762"/>
              <a:ext cx="58833" cy="60234"/>
            </a:xfrm>
            <a:custGeom>
              <a:avLst/>
              <a:gdLst>
                <a:gd name="T0" fmla="*/ 15 w 28"/>
                <a:gd name="T1" fmla="*/ 3 h 29"/>
                <a:gd name="T2" fmla="*/ 21 w 28"/>
                <a:gd name="T3" fmla="*/ 9 h 29"/>
                <a:gd name="T4" fmla="*/ 19 w 28"/>
                <a:gd name="T5" fmla="*/ 10 h 29"/>
                <a:gd name="T6" fmla="*/ 21 w 28"/>
                <a:gd name="T7" fmla="*/ 14 h 29"/>
                <a:gd name="T8" fmla="*/ 28 w 28"/>
                <a:gd name="T9" fmla="*/ 23 h 29"/>
                <a:gd name="T10" fmla="*/ 25 w 28"/>
                <a:gd name="T11" fmla="*/ 29 h 29"/>
                <a:gd name="T12" fmla="*/ 19 w 28"/>
                <a:gd name="T13" fmla="*/ 29 h 29"/>
                <a:gd name="T14" fmla="*/ 10 w 28"/>
                <a:gd name="T15" fmla="*/ 20 h 29"/>
                <a:gd name="T16" fmla="*/ 13 w 28"/>
                <a:gd name="T17" fmla="*/ 16 h 29"/>
                <a:gd name="T18" fmla="*/ 0 w 28"/>
                <a:gd name="T19" fmla="*/ 5 h 29"/>
                <a:gd name="T20" fmla="*/ 15 w 28"/>
                <a:gd name="T21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9">
                  <a:moveTo>
                    <a:pt x="15" y="3"/>
                  </a:moveTo>
                  <a:cubicBezTo>
                    <a:pt x="10" y="9"/>
                    <a:pt x="20" y="7"/>
                    <a:pt x="21" y="9"/>
                  </a:cubicBezTo>
                  <a:cubicBezTo>
                    <a:pt x="22" y="10"/>
                    <a:pt x="19" y="10"/>
                    <a:pt x="19" y="10"/>
                  </a:cubicBezTo>
                  <a:cubicBezTo>
                    <a:pt x="19" y="11"/>
                    <a:pt x="21" y="14"/>
                    <a:pt x="21" y="14"/>
                  </a:cubicBezTo>
                  <a:cubicBezTo>
                    <a:pt x="23" y="18"/>
                    <a:pt x="28" y="18"/>
                    <a:pt x="28" y="23"/>
                  </a:cubicBezTo>
                  <a:cubicBezTo>
                    <a:pt x="24" y="23"/>
                    <a:pt x="25" y="26"/>
                    <a:pt x="25" y="29"/>
                  </a:cubicBezTo>
                  <a:cubicBezTo>
                    <a:pt x="23" y="28"/>
                    <a:pt x="19" y="26"/>
                    <a:pt x="19" y="29"/>
                  </a:cubicBezTo>
                  <a:cubicBezTo>
                    <a:pt x="14" y="28"/>
                    <a:pt x="15" y="21"/>
                    <a:pt x="10" y="20"/>
                  </a:cubicBezTo>
                  <a:cubicBezTo>
                    <a:pt x="10" y="18"/>
                    <a:pt x="13" y="18"/>
                    <a:pt x="13" y="16"/>
                  </a:cubicBezTo>
                  <a:cubicBezTo>
                    <a:pt x="9" y="13"/>
                    <a:pt x="6" y="7"/>
                    <a:pt x="0" y="5"/>
                  </a:cubicBezTo>
                  <a:cubicBezTo>
                    <a:pt x="5" y="0"/>
                    <a:pt x="9" y="2"/>
                    <a:pt x="15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43" name="íṥľïḍe"/>
            <p:cNvSpPr/>
            <p:nvPr/>
          </p:nvSpPr>
          <p:spPr bwMode="auto">
            <a:xfrm>
              <a:off x="7572246" y="2008976"/>
              <a:ext cx="12607" cy="8405"/>
            </a:xfrm>
            <a:custGeom>
              <a:avLst/>
              <a:gdLst>
                <a:gd name="T0" fmla="*/ 0 w 6"/>
                <a:gd name="T1" fmla="*/ 0 h 4"/>
                <a:gd name="T2" fmla="*/ 6 w 6"/>
                <a:gd name="T3" fmla="*/ 0 h 4"/>
                <a:gd name="T4" fmla="*/ 6 w 6"/>
                <a:gd name="T5" fmla="*/ 4 h 4"/>
                <a:gd name="T6" fmla="*/ 0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cubicBezTo>
                    <a:pt x="2" y="0"/>
                    <a:pt x="4" y="0"/>
                    <a:pt x="6" y="0"/>
                  </a:cubicBezTo>
                  <a:cubicBezTo>
                    <a:pt x="6" y="2"/>
                    <a:pt x="6" y="3"/>
                    <a:pt x="6" y="4"/>
                  </a:cubicBezTo>
                  <a:cubicBezTo>
                    <a:pt x="4" y="4"/>
                    <a:pt x="2" y="4"/>
                    <a:pt x="0" y="4"/>
                  </a:cubicBezTo>
                  <a:cubicBezTo>
                    <a:pt x="0" y="3"/>
                    <a:pt x="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44" name="íṡlide"/>
            <p:cNvSpPr/>
            <p:nvPr/>
          </p:nvSpPr>
          <p:spPr bwMode="auto">
            <a:xfrm>
              <a:off x="7590455" y="2018781"/>
              <a:ext cx="33619" cy="50428"/>
            </a:xfrm>
            <a:custGeom>
              <a:avLst/>
              <a:gdLst>
                <a:gd name="T0" fmla="*/ 15 w 16"/>
                <a:gd name="T1" fmla="*/ 20 h 24"/>
                <a:gd name="T2" fmla="*/ 6 w 16"/>
                <a:gd name="T3" fmla="*/ 21 h 24"/>
                <a:gd name="T4" fmla="*/ 0 w 16"/>
                <a:gd name="T5" fmla="*/ 12 h 24"/>
                <a:gd name="T6" fmla="*/ 15 w 16"/>
                <a:gd name="T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24">
                  <a:moveTo>
                    <a:pt x="15" y="20"/>
                  </a:moveTo>
                  <a:cubicBezTo>
                    <a:pt x="16" y="24"/>
                    <a:pt x="9" y="20"/>
                    <a:pt x="6" y="21"/>
                  </a:cubicBezTo>
                  <a:cubicBezTo>
                    <a:pt x="6" y="16"/>
                    <a:pt x="8" y="10"/>
                    <a:pt x="0" y="12"/>
                  </a:cubicBezTo>
                  <a:cubicBezTo>
                    <a:pt x="7" y="0"/>
                    <a:pt x="7" y="21"/>
                    <a:pt x="15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45" name="iṩļiḓê"/>
            <p:cNvSpPr/>
            <p:nvPr/>
          </p:nvSpPr>
          <p:spPr bwMode="auto">
            <a:xfrm>
              <a:off x="6922283" y="2060805"/>
              <a:ext cx="33619" cy="56031"/>
            </a:xfrm>
            <a:custGeom>
              <a:avLst/>
              <a:gdLst>
                <a:gd name="T0" fmla="*/ 3 w 16"/>
                <a:gd name="T1" fmla="*/ 1 h 27"/>
                <a:gd name="T2" fmla="*/ 8 w 16"/>
                <a:gd name="T3" fmla="*/ 7 h 27"/>
                <a:gd name="T4" fmla="*/ 10 w 16"/>
                <a:gd name="T5" fmla="*/ 9 h 27"/>
                <a:gd name="T6" fmla="*/ 14 w 16"/>
                <a:gd name="T7" fmla="*/ 13 h 27"/>
                <a:gd name="T8" fmla="*/ 12 w 16"/>
                <a:gd name="T9" fmla="*/ 14 h 27"/>
                <a:gd name="T10" fmla="*/ 14 w 16"/>
                <a:gd name="T11" fmla="*/ 24 h 27"/>
                <a:gd name="T12" fmla="*/ 10 w 16"/>
                <a:gd name="T13" fmla="*/ 27 h 27"/>
                <a:gd name="T14" fmla="*/ 3 w 16"/>
                <a:gd name="T1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7">
                  <a:moveTo>
                    <a:pt x="3" y="1"/>
                  </a:moveTo>
                  <a:cubicBezTo>
                    <a:pt x="6" y="0"/>
                    <a:pt x="7" y="5"/>
                    <a:pt x="8" y="7"/>
                  </a:cubicBezTo>
                  <a:cubicBezTo>
                    <a:pt x="9" y="8"/>
                    <a:pt x="10" y="7"/>
                    <a:pt x="10" y="9"/>
                  </a:cubicBezTo>
                  <a:cubicBezTo>
                    <a:pt x="10" y="11"/>
                    <a:pt x="13" y="11"/>
                    <a:pt x="14" y="13"/>
                  </a:cubicBezTo>
                  <a:cubicBezTo>
                    <a:pt x="15" y="15"/>
                    <a:pt x="12" y="14"/>
                    <a:pt x="12" y="14"/>
                  </a:cubicBezTo>
                  <a:cubicBezTo>
                    <a:pt x="12" y="16"/>
                    <a:pt x="16" y="18"/>
                    <a:pt x="14" y="24"/>
                  </a:cubicBezTo>
                  <a:cubicBezTo>
                    <a:pt x="11" y="23"/>
                    <a:pt x="10" y="25"/>
                    <a:pt x="10" y="27"/>
                  </a:cubicBezTo>
                  <a:cubicBezTo>
                    <a:pt x="0" y="24"/>
                    <a:pt x="1" y="13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46" name="îSļïḍe"/>
            <p:cNvSpPr/>
            <p:nvPr/>
          </p:nvSpPr>
          <p:spPr bwMode="auto">
            <a:xfrm>
              <a:off x="7619872" y="2063606"/>
              <a:ext cx="42023" cy="64436"/>
            </a:xfrm>
            <a:custGeom>
              <a:avLst/>
              <a:gdLst>
                <a:gd name="T0" fmla="*/ 16 w 20"/>
                <a:gd name="T1" fmla="*/ 0 h 31"/>
                <a:gd name="T2" fmla="*/ 20 w 20"/>
                <a:gd name="T3" fmla="*/ 15 h 31"/>
                <a:gd name="T4" fmla="*/ 14 w 20"/>
                <a:gd name="T5" fmla="*/ 17 h 31"/>
                <a:gd name="T6" fmla="*/ 14 w 20"/>
                <a:gd name="T7" fmla="*/ 30 h 31"/>
                <a:gd name="T8" fmla="*/ 5 w 20"/>
                <a:gd name="T9" fmla="*/ 25 h 31"/>
                <a:gd name="T10" fmla="*/ 7 w 20"/>
                <a:gd name="T11" fmla="*/ 17 h 31"/>
                <a:gd name="T12" fmla="*/ 7 w 20"/>
                <a:gd name="T13" fmla="*/ 13 h 31"/>
                <a:gd name="T14" fmla="*/ 5 w 20"/>
                <a:gd name="T15" fmla="*/ 13 h 31"/>
                <a:gd name="T16" fmla="*/ 9 w 20"/>
                <a:gd name="T17" fmla="*/ 8 h 31"/>
                <a:gd name="T18" fmla="*/ 13 w 20"/>
                <a:gd name="T19" fmla="*/ 2 h 31"/>
                <a:gd name="T20" fmla="*/ 16 w 20"/>
                <a:gd name="T2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31">
                  <a:moveTo>
                    <a:pt x="16" y="0"/>
                  </a:moveTo>
                  <a:cubicBezTo>
                    <a:pt x="16" y="7"/>
                    <a:pt x="16" y="13"/>
                    <a:pt x="20" y="15"/>
                  </a:cubicBezTo>
                  <a:cubicBezTo>
                    <a:pt x="20" y="17"/>
                    <a:pt x="17" y="17"/>
                    <a:pt x="14" y="17"/>
                  </a:cubicBezTo>
                  <a:cubicBezTo>
                    <a:pt x="18" y="20"/>
                    <a:pt x="13" y="23"/>
                    <a:pt x="14" y="30"/>
                  </a:cubicBezTo>
                  <a:cubicBezTo>
                    <a:pt x="9" y="31"/>
                    <a:pt x="10" y="25"/>
                    <a:pt x="5" y="25"/>
                  </a:cubicBezTo>
                  <a:cubicBezTo>
                    <a:pt x="4" y="21"/>
                    <a:pt x="7" y="20"/>
                    <a:pt x="7" y="17"/>
                  </a:cubicBezTo>
                  <a:cubicBezTo>
                    <a:pt x="7" y="16"/>
                    <a:pt x="4" y="14"/>
                    <a:pt x="7" y="13"/>
                  </a:cubicBezTo>
                  <a:cubicBezTo>
                    <a:pt x="7" y="11"/>
                    <a:pt x="5" y="12"/>
                    <a:pt x="5" y="13"/>
                  </a:cubicBezTo>
                  <a:cubicBezTo>
                    <a:pt x="0" y="13"/>
                    <a:pt x="5" y="6"/>
                    <a:pt x="9" y="8"/>
                  </a:cubicBezTo>
                  <a:cubicBezTo>
                    <a:pt x="9" y="5"/>
                    <a:pt x="11" y="3"/>
                    <a:pt x="13" y="2"/>
                  </a:cubicBezTo>
                  <a:cubicBezTo>
                    <a:pt x="13" y="2"/>
                    <a:pt x="14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47" name="î$ḻïḑe"/>
            <p:cNvSpPr/>
            <p:nvPr/>
          </p:nvSpPr>
          <p:spPr bwMode="auto">
            <a:xfrm>
              <a:off x="7589055" y="2074812"/>
              <a:ext cx="30817" cy="28016"/>
            </a:xfrm>
            <a:custGeom>
              <a:avLst/>
              <a:gdLst>
                <a:gd name="T0" fmla="*/ 9 w 15"/>
                <a:gd name="T1" fmla="*/ 0 h 13"/>
                <a:gd name="T2" fmla="*/ 15 w 15"/>
                <a:gd name="T3" fmla="*/ 6 h 13"/>
                <a:gd name="T4" fmla="*/ 13 w 15"/>
                <a:gd name="T5" fmla="*/ 7 h 13"/>
                <a:gd name="T6" fmla="*/ 1 w 15"/>
                <a:gd name="T7" fmla="*/ 13 h 13"/>
                <a:gd name="T8" fmla="*/ 9 w 1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3">
                  <a:moveTo>
                    <a:pt x="9" y="0"/>
                  </a:moveTo>
                  <a:cubicBezTo>
                    <a:pt x="13" y="0"/>
                    <a:pt x="15" y="2"/>
                    <a:pt x="15" y="6"/>
                  </a:cubicBezTo>
                  <a:cubicBezTo>
                    <a:pt x="11" y="5"/>
                    <a:pt x="11" y="7"/>
                    <a:pt x="13" y="7"/>
                  </a:cubicBezTo>
                  <a:cubicBezTo>
                    <a:pt x="11" y="9"/>
                    <a:pt x="6" y="12"/>
                    <a:pt x="1" y="13"/>
                  </a:cubicBezTo>
                  <a:cubicBezTo>
                    <a:pt x="0" y="5"/>
                    <a:pt x="9" y="7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48" name="ísḷîďe"/>
            <p:cNvSpPr/>
            <p:nvPr/>
          </p:nvSpPr>
          <p:spPr bwMode="auto">
            <a:xfrm>
              <a:off x="7675903" y="2175669"/>
              <a:ext cx="21012" cy="39222"/>
            </a:xfrm>
            <a:custGeom>
              <a:avLst/>
              <a:gdLst>
                <a:gd name="T0" fmla="*/ 2 w 10"/>
                <a:gd name="T1" fmla="*/ 0 h 19"/>
                <a:gd name="T2" fmla="*/ 10 w 10"/>
                <a:gd name="T3" fmla="*/ 6 h 19"/>
                <a:gd name="T4" fmla="*/ 0 w 10"/>
                <a:gd name="T5" fmla="*/ 17 h 19"/>
                <a:gd name="T6" fmla="*/ 4 w 10"/>
                <a:gd name="T7" fmla="*/ 15 h 19"/>
                <a:gd name="T8" fmla="*/ 2 w 10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9">
                  <a:moveTo>
                    <a:pt x="2" y="0"/>
                  </a:moveTo>
                  <a:cubicBezTo>
                    <a:pt x="7" y="0"/>
                    <a:pt x="4" y="8"/>
                    <a:pt x="10" y="6"/>
                  </a:cubicBezTo>
                  <a:cubicBezTo>
                    <a:pt x="8" y="11"/>
                    <a:pt x="9" y="19"/>
                    <a:pt x="0" y="17"/>
                  </a:cubicBezTo>
                  <a:cubicBezTo>
                    <a:pt x="0" y="15"/>
                    <a:pt x="3" y="16"/>
                    <a:pt x="4" y="15"/>
                  </a:cubicBezTo>
                  <a:cubicBezTo>
                    <a:pt x="1" y="8"/>
                    <a:pt x="1" y="1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49" name="îṥľiḋê"/>
            <p:cNvSpPr/>
            <p:nvPr/>
          </p:nvSpPr>
          <p:spPr bwMode="auto">
            <a:xfrm>
              <a:off x="7556836" y="2185475"/>
              <a:ext cx="79845" cy="25214"/>
            </a:xfrm>
            <a:custGeom>
              <a:avLst/>
              <a:gdLst>
                <a:gd name="T0" fmla="*/ 37 w 38"/>
                <a:gd name="T1" fmla="*/ 5 h 12"/>
                <a:gd name="T2" fmla="*/ 26 w 38"/>
                <a:gd name="T3" fmla="*/ 10 h 12"/>
                <a:gd name="T4" fmla="*/ 0 w 38"/>
                <a:gd name="T5" fmla="*/ 12 h 12"/>
                <a:gd name="T6" fmla="*/ 31 w 38"/>
                <a:gd name="T7" fmla="*/ 3 h 12"/>
                <a:gd name="T8" fmla="*/ 37 w 38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2">
                  <a:moveTo>
                    <a:pt x="37" y="5"/>
                  </a:moveTo>
                  <a:cubicBezTo>
                    <a:pt x="38" y="10"/>
                    <a:pt x="30" y="10"/>
                    <a:pt x="26" y="10"/>
                  </a:cubicBezTo>
                  <a:cubicBezTo>
                    <a:pt x="18" y="11"/>
                    <a:pt x="7" y="9"/>
                    <a:pt x="0" y="12"/>
                  </a:cubicBezTo>
                  <a:cubicBezTo>
                    <a:pt x="1" y="0"/>
                    <a:pt x="27" y="12"/>
                    <a:pt x="31" y="3"/>
                  </a:cubicBezTo>
                  <a:cubicBezTo>
                    <a:pt x="33" y="4"/>
                    <a:pt x="34" y="5"/>
                    <a:pt x="37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50" name="îSḻïḓê"/>
            <p:cNvSpPr/>
            <p:nvPr/>
          </p:nvSpPr>
          <p:spPr bwMode="auto">
            <a:xfrm>
              <a:off x="7727732" y="2216292"/>
              <a:ext cx="50428" cy="32218"/>
            </a:xfrm>
            <a:custGeom>
              <a:avLst/>
              <a:gdLst>
                <a:gd name="T0" fmla="*/ 24 w 24"/>
                <a:gd name="T1" fmla="*/ 10 h 15"/>
                <a:gd name="T2" fmla="*/ 20 w 24"/>
                <a:gd name="T3" fmla="*/ 14 h 15"/>
                <a:gd name="T4" fmla="*/ 9 w 24"/>
                <a:gd name="T5" fmla="*/ 14 h 15"/>
                <a:gd name="T6" fmla="*/ 7 w 24"/>
                <a:gd name="T7" fmla="*/ 12 h 15"/>
                <a:gd name="T8" fmla="*/ 0 w 24"/>
                <a:gd name="T9" fmla="*/ 7 h 15"/>
                <a:gd name="T10" fmla="*/ 9 w 24"/>
                <a:gd name="T11" fmla="*/ 3 h 15"/>
                <a:gd name="T12" fmla="*/ 15 w 24"/>
                <a:gd name="T13" fmla="*/ 1 h 15"/>
                <a:gd name="T14" fmla="*/ 15 w 24"/>
                <a:gd name="T15" fmla="*/ 3 h 15"/>
                <a:gd name="T16" fmla="*/ 16 w 24"/>
                <a:gd name="T17" fmla="*/ 1 h 15"/>
                <a:gd name="T18" fmla="*/ 24 w 24"/>
                <a:gd name="T1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15">
                  <a:moveTo>
                    <a:pt x="24" y="10"/>
                  </a:moveTo>
                  <a:cubicBezTo>
                    <a:pt x="22" y="11"/>
                    <a:pt x="21" y="12"/>
                    <a:pt x="20" y="14"/>
                  </a:cubicBezTo>
                  <a:cubicBezTo>
                    <a:pt x="16" y="11"/>
                    <a:pt x="13" y="15"/>
                    <a:pt x="9" y="14"/>
                  </a:cubicBezTo>
                  <a:cubicBezTo>
                    <a:pt x="8" y="14"/>
                    <a:pt x="9" y="12"/>
                    <a:pt x="7" y="12"/>
                  </a:cubicBezTo>
                  <a:cubicBezTo>
                    <a:pt x="5" y="12"/>
                    <a:pt x="3" y="8"/>
                    <a:pt x="0" y="7"/>
                  </a:cubicBezTo>
                  <a:cubicBezTo>
                    <a:pt x="0" y="4"/>
                    <a:pt x="6" y="5"/>
                    <a:pt x="9" y="3"/>
                  </a:cubicBezTo>
                  <a:cubicBezTo>
                    <a:pt x="9" y="3"/>
                    <a:pt x="14" y="0"/>
                    <a:pt x="15" y="1"/>
                  </a:cubicBezTo>
                  <a:cubicBezTo>
                    <a:pt x="15" y="1"/>
                    <a:pt x="15" y="3"/>
                    <a:pt x="15" y="3"/>
                  </a:cubicBezTo>
                  <a:cubicBezTo>
                    <a:pt x="16" y="3"/>
                    <a:pt x="17" y="1"/>
                    <a:pt x="16" y="1"/>
                  </a:cubicBezTo>
                  <a:cubicBezTo>
                    <a:pt x="20" y="2"/>
                    <a:pt x="23" y="6"/>
                    <a:pt x="2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51" name="íšľîḋe"/>
            <p:cNvSpPr/>
            <p:nvPr/>
          </p:nvSpPr>
          <p:spPr bwMode="auto">
            <a:xfrm>
              <a:off x="7754347" y="2233101"/>
              <a:ext cx="282958" cy="149884"/>
            </a:xfrm>
            <a:custGeom>
              <a:avLst/>
              <a:gdLst>
                <a:gd name="T0" fmla="*/ 44 w 136"/>
                <a:gd name="T1" fmla="*/ 36 h 72"/>
                <a:gd name="T2" fmla="*/ 37 w 136"/>
                <a:gd name="T3" fmla="*/ 32 h 72"/>
                <a:gd name="T4" fmla="*/ 33 w 136"/>
                <a:gd name="T5" fmla="*/ 25 h 72"/>
                <a:gd name="T6" fmla="*/ 13 w 136"/>
                <a:gd name="T7" fmla="*/ 19 h 72"/>
                <a:gd name="T8" fmla="*/ 2 w 136"/>
                <a:gd name="T9" fmla="*/ 19 h 72"/>
                <a:gd name="T10" fmla="*/ 0 w 136"/>
                <a:gd name="T11" fmla="*/ 12 h 72"/>
                <a:gd name="T12" fmla="*/ 5 w 136"/>
                <a:gd name="T13" fmla="*/ 12 h 72"/>
                <a:gd name="T14" fmla="*/ 11 w 136"/>
                <a:gd name="T15" fmla="*/ 10 h 72"/>
                <a:gd name="T16" fmla="*/ 20 w 136"/>
                <a:gd name="T17" fmla="*/ 13 h 72"/>
                <a:gd name="T18" fmla="*/ 28 w 136"/>
                <a:gd name="T19" fmla="*/ 8 h 72"/>
                <a:gd name="T20" fmla="*/ 43 w 136"/>
                <a:gd name="T21" fmla="*/ 2 h 72"/>
                <a:gd name="T22" fmla="*/ 46 w 136"/>
                <a:gd name="T23" fmla="*/ 6 h 72"/>
                <a:gd name="T24" fmla="*/ 61 w 136"/>
                <a:gd name="T25" fmla="*/ 12 h 72"/>
                <a:gd name="T26" fmla="*/ 65 w 136"/>
                <a:gd name="T27" fmla="*/ 10 h 72"/>
                <a:gd name="T28" fmla="*/ 69 w 136"/>
                <a:gd name="T29" fmla="*/ 13 h 72"/>
                <a:gd name="T30" fmla="*/ 78 w 136"/>
                <a:gd name="T31" fmla="*/ 13 h 72"/>
                <a:gd name="T32" fmla="*/ 85 w 136"/>
                <a:gd name="T33" fmla="*/ 17 h 72"/>
                <a:gd name="T34" fmla="*/ 85 w 136"/>
                <a:gd name="T35" fmla="*/ 23 h 72"/>
                <a:gd name="T36" fmla="*/ 89 w 136"/>
                <a:gd name="T37" fmla="*/ 21 h 72"/>
                <a:gd name="T38" fmla="*/ 91 w 136"/>
                <a:gd name="T39" fmla="*/ 27 h 72"/>
                <a:gd name="T40" fmla="*/ 100 w 136"/>
                <a:gd name="T41" fmla="*/ 32 h 72"/>
                <a:gd name="T42" fmla="*/ 115 w 136"/>
                <a:gd name="T43" fmla="*/ 38 h 72"/>
                <a:gd name="T44" fmla="*/ 113 w 136"/>
                <a:gd name="T45" fmla="*/ 43 h 72"/>
                <a:gd name="T46" fmla="*/ 119 w 136"/>
                <a:gd name="T47" fmla="*/ 47 h 72"/>
                <a:gd name="T48" fmla="*/ 119 w 136"/>
                <a:gd name="T49" fmla="*/ 51 h 72"/>
                <a:gd name="T50" fmla="*/ 126 w 136"/>
                <a:gd name="T51" fmla="*/ 58 h 72"/>
                <a:gd name="T52" fmla="*/ 136 w 136"/>
                <a:gd name="T53" fmla="*/ 68 h 72"/>
                <a:gd name="T54" fmla="*/ 123 w 136"/>
                <a:gd name="T55" fmla="*/ 68 h 72"/>
                <a:gd name="T56" fmla="*/ 112 w 136"/>
                <a:gd name="T57" fmla="*/ 60 h 72"/>
                <a:gd name="T58" fmla="*/ 108 w 136"/>
                <a:gd name="T59" fmla="*/ 56 h 72"/>
                <a:gd name="T60" fmla="*/ 106 w 136"/>
                <a:gd name="T61" fmla="*/ 54 h 72"/>
                <a:gd name="T62" fmla="*/ 100 w 136"/>
                <a:gd name="T63" fmla="*/ 49 h 72"/>
                <a:gd name="T64" fmla="*/ 85 w 136"/>
                <a:gd name="T65" fmla="*/ 47 h 72"/>
                <a:gd name="T66" fmla="*/ 78 w 136"/>
                <a:gd name="T67" fmla="*/ 64 h 72"/>
                <a:gd name="T68" fmla="*/ 67 w 136"/>
                <a:gd name="T69" fmla="*/ 60 h 72"/>
                <a:gd name="T70" fmla="*/ 61 w 136"/>
                <a:gd name="T71" fmla="*/ 58 h 72"/>
                <a:gd name="T72" fmla="*/ 54 w 136"/>
                <a:gd name="T73" fmla="*/ 49 h 72"/>
                <a:gd name="T74" fmla="*/ 46 w 136"/>
                <a:gd name="T75" fmla="*/ 56 h 72"/>
                <a:gd name="T76" fmla="*/ 41 w 136"/>
                <a:gd name="T77" fmla="*/ 53 h 72"/>
                <a:gd name="T78" fmla="*/ 46 w 136"/>
                <a:gd name="T79" fmla="*/ 47 h 72"/>
                <a:gd name="T80" fmla="*/ 50 w 136"/>
                <a:gd name="T81" fmla="*/ 40 h 72"/>
                <a:gd name="T82" fmla="*/ 48 w 136"/>
                <a:gd name="T83" fmla="*/ 43 h 72"/>
                <a:gd name="T84" fmla="*/ 44 w 136"/>
                <a:gd name="T85" fmla="*/ 3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6" h="72">
                  <a:moveTo>
                    <a:pt x="44" y="36"/>
                  </a:moveTo>
                  <a:cubicBezTo>
                    <a:pt x="41" y="36"/>
                    <a:pt x="42" y="31"/>
                    <a:pt x="37" y="32"/>
                  </a:cubicBezTo>
                  <a:cubicBezTo>
                    <a:pt x="36" y="29"/>
                    <a:pt x="34" y="27"/>
                    <a:pt x="33" y="25"/>
                  </a:cubicBezTo>
                  <a:cubicBezTo>
                    <a:pt x="25" y="24"/>
                    <a:pt x="17" y="23"/>
                    <a:pt x="13" y="19"/>
                  </a:cubicBezTo>
                  <a:cubicBezTo>
                    <a:pt x="7" y="21"/>
                    <a:pt x="9" y="19"/>
                    <a:pt x="2" y="19"/>
                  </a:cubicBezTo>
                  <a:cubicBezTo>
                    <a:pt x="1" y="16"/>
                    <a:pt x="3" y="12"/>
                    <a:pt x="0" y="12"/>
                  </a:cubicBezTo>
                  <a:cubicBezTo>
                    <a:pt x="1" y="8"/>
                    <a:pt x="3" y="12"/>
                    <a:pt x="5" y="12"/>
                  </a:cubicBezTo>
                  <a:cubicBezTo>
                    <a:pt x="8" y="11"/>
                    <a:pt x="9" y="9"/>
                    <a:pt x="11" y="10"/>
                  </a:cubicBezTo>
                  <a:cubicBezTo>
                    <a:pt x="15" y="10"/>
                    <a:pt x="17" y="13"/>
                    <a:pt x="20" y="13"/>
                  </a:cubicBezTo>
                  <a:cubicBezTo>
                    <a:pt x="24" y="15"/>
                    <a:pt x="25" y="9"/>
                    <a:pt x="28" y="8"/>
                  </a:cubicBezTo>
                  <a:cubicBezTo>
                    <a:pt x="32" y="5"/>
                    <a:pt x="39" y="6"/>
                    <a:pt x="43" y="2"/>
                  </a:cubicBezTo>
                  <a:cubicBezTo>
                    <a:pt x="46" y="0"/>
                    <a:pt x="45" y="5"/>
                    <a:pt x="46" y="6"/>
                  </a:cubicBezTo>
                  <a:cubicBezTo>
                    <a:pt x="50" y="8"/>
                    <a:pt x="61" y="5"/>
                    <a:pt x="61" y="12"/>
                  </a:cubicBezTo>
                  <a:cubicBezTo>
                    <a:pt x="63" y="13"/>
                    <a:pt x="65" y="10"/>
                    <a:pt x="65" y="10"/>
                  </a:cubicBezTo>
                  <a:cubicBezTo>
                    <a:pt x="67" y="10"/>
                    <a:pt x="67" y="13"/>
                    <a:pt x="69" y="13"/>
                  </a:cubicBezTo>
                  <a:cubicBezTo>
                    <a:pt x="71" y="15"/>
                    <a:pt x="75" y="12"/>
                    <a:pt x="78" y="13"/>
                  </a:cubicBezTo>
                  <a:cubicBezTo>
                    <a:pt x="79" y="14"/>
                    <a:pt x="80" y="19"/>
                    <a:pt x="85" y="17"/>
                  </a:cubicBezTo>
                  <a:cubicBezTo>
                    <a:pt x="88" y="20"/>
                    <a:pt x="86" y="20"/>
                    <a:pt x="85" y="23"/>
                  </a:cubicBezTo>
                  <a:cubicBezTo>
                    <a:pt x="88" y="23"/>
                    <a:pt x="89" y="22"/>
                    <a:pt x="89" y="21"/>
                  </a:cubicBezTo>
                  <a:cubicBezTo>
                    <a:pt x="91" y="21"/>
                    <a:pt x="91" y="24"/>
                    <a:pt x="91" y="27"/>
                  </a:cubicBezTo>
                  <a:cubicBezTo>
                    <a:pt x="93" y="30"/>
                    <a:pt x="97" y="30"/>
                    <a:pt x="100" y="32"/>
                  </a:cubicBezTo>
                  <a:cubicBezTo>
                    <a:pt x="102" y="33"/>
                    <a:pt x="109" y="38"/>
                    <a:pt x="115" y="38"/>
                  </a:cubicBezTo>
                  <a:cubicBezTo>
                    <a:pt x="116" y="41"/>
                    <a:pt x="114" y="41"/>
                    <a:pt x="113" y="43"/>
                  </a:cubicBezTo>
                  <a:cubicBezTo>
                    <a:pt x="114" y="46"/>
                    <a:pt x="118" y="45"/>
                    <a:pt x="119" y="47"/>
                  </a:cubicBezTo>
                  <a:cubicBezTo>
                    <a:pt x="120" y="48"/>
                    <a:pt x="118" y="50"/>
                    <a:pt x="119" y="51"/>
                  </a:cubicBezTo>
                  <a:cubicBezTo>
                    <a:pt x="121" y="53"/>
                    <a:pt x="124" y="55"/>
                    <a:pt x="126" y="58"/>
                  </a:cubicBezTo>
                  <a:cubicBezTo>
                    <a:pt x="129" y="62"/>
                    <a:pt x="131" y="67"/>
                    <a:pt x="136" y="68"/>
                  </a:cubicBezTo>
                  <a:cubicBezTo>
                    <a:pt x="132" y="72"/>
                    <a:pt x="125" y="68"/>
                    <a:pt x="123" y="68"/>
                  </a:cubicBezTo>
                  <a:cubicBezTo>
                    <a:pt x="119" y="67"/>
                    <a:pt x="117" y="65"/>
                    <a:pt x="112" y="60"/>
                  </a:cubicBezTo>
                  <a:cubicBezTo>
                    <a:pt x="110" y="59"/>
                    <a:pt x="109" y="57"/>
                    <a:pt x="108" y="56"/>
                  </a:cubicBezTo>
                  <a:cubicBezTo>
                    <a:pt x="107" y="55"/>
                    <a:pt x="106" y="57"/>
                    <a:pt x="106" y="54"/>
                  </a:cubicBezTo>
                  <a:cubicBezTo>
                    <a:pt x="106" y="54"/>
                    <a:pt x="101" y="49"/>
                    <a:pt x="100" y="49"/>
                  </a:cubicBezTo>
                  <a:cubicBezTo>
                    <a:pt x="96" y="47"/>
                    <a:pt x="90" y="50"/>
                    <a:pt x="85" y="47"/>
                  </a:cubicBezTo>
                  <a:cubicBezTo>
                    <a:pt x="81" y="51"/>
                    <a:pt x="80" y="58"/>
                    <a:pt x="78" y="64"/>
                  </a:cubicBezTo>
                  <a:cubicBezTo>
                    <a:pt x="77" y="61"/>
                    <a:pt x="70" y="62"/>
                    <a:pt x="67" y="60"/>
                  </a:cubicBezTo>
                  <a:cubicBezTo>
                    <a:pt x="65" y="58"/>
                    <a:pt x="68" y="55"/>
                    <a:pt x="61" y="58"/>
                  </a:cubicBezTo>
                  <a:cubicBezTo>
                    <a:pt x="65" y="49"/>
                    <a:pt x="52" y="56"/>
                    <a:pt x="54" y="49"/>
                  </a:cubicBezTo>
                  <a:cubicBezTo>
                    <a:pt x="49" y="50"/>
                    <a:pt x="45" y="50"/>
                    <a:pt x="46" y="56"/>
                  </a:cubicBezTo>
                  <a:cubicBezTo>
                    <a:pt x="44" y="55"/>
                    <a:pt x="44" y="52"/>
                    <a:pt x="41" y="53"/>
                  </a:cubicBezTo>
                  <a:cubicBezTo>
                    <a:pt x="41" y="49"/>
                    <a:pt x="44" y="49"/>
                    <a:pt x="46" y="47"/>
                  </a:cubicBezTo>
                  <a:cubicBezTo>
                    <a:pt x="49" y="45"/>
                    <a:pt x="51" y="45"/>
                    <a:pt x="50" y="40"/>
                  </a:cubicBezTo>
                  <a:cubicBezTo>
                    <a:pt x="49" y="38"/>
                    <a:pt x="48" y="43"/>
                    <a:pt x="48" y="43"/>
                  </a:cubicBezTo>
                  <a:cubicBezTo>
                    <a:pt x="45" y="42"/>
                    <a:pt x="46" y="31"/>
                    <a:pt x="44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52" name="íṡ1ide"/>
            <p:cNvSpPr/>
            <p:nvPr/>
          </p:nvSpPr>
          <p:spPr bwMode="auto">
            <a:xfrm>
              <a:off x="7688510" y="2252712"/>
              <a:ext cx="29417" cy="23814"/>
            </a:xfrm>
            <a:custGeom>
              <a:avLst/>
              <a:gdLst>
                <a:gd name="T0" fmla="*/ 13 w 14"/>
                <a:gd name="T1" fmla="*/ 4 h 12"/>
                <a:gd name="T2" fmla="*/ 0 w 14"/>
                <a:gd name="T3" fmla="*/ 6 h 12"/>
                <a:gd name="T4" fmla="*/ 13 w 14"/>
                <a:gd name="T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2">
                  <a:moveTo>
                    <a:pt x="13" y="4"/>
                  </a:moveTo>
                  <a:cubicBezTo>
                    <a:pt x="14" y="12"/>
                    <a:pt x="3" y="6"/>
                    <a:pt x="0" y="6"/>
                  </a:cubicBezTo>
                  <a:cubicBezTo>
                    <a:pt x="2" y="4"/>
                    <a:pt x="11" y="0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53" name="iṡḻiďê"/>
            <p:cNvSpPr/>
            <p:nvPr/>
          </p:nvSpPr>
          <p:spPr bwMode="auto">
            <a:xfrm>
              <a:off x="7653491" y="2258315"/>
              <a:ext cx="18211" cy="9806"/>
            </a:xfrm>
            <a:custGeom>
              <a:avLst/>
              <a:gdLst>
                <a:gd name="T0" fmla="*/ 0 w 9"/>
                <a:gd name="T1" fmla="*/ 3 h 5"/>
                <a:gd name="T2" fmla="*/ 6 w 9"/>
                <a:gd name="T3" fmla="*/ 5 h 5"/>
                <a:gd name="T4" fmla="*/ 2 w 9"/>
                <a:gd name="T5" fmla="*/ 5 h 5"/>
                <a:gd name="T6" fmla="*/ 0 w 9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5">
                  <a:moveTo>
                    <a:pt x="0" y="3"/>
                  </a:moveTo>
                  <a:cubicBezTo>
                    <a:pt x="0" y="0"/>
                    <a:pt x="9" y="1"/>
                    <a:pt x="6" y="5"/>
                  </a:cubicBezTo>
                  <a:cubicBezTo>
                    <a:pt x="5" y="5"/>
                    <a:pt x="3" y="5"/>
                    <a:pt x="2" y="5"/>
                  </a:cubicBezTo>
                  <a:cubicBezTo>
                    <a:pt x="2" y="4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54" name="îṥľíḑè"/>
            <p:cNvSpPr/>
            <p:nvPr/>
          </p:nvSpPr>
          <p:spPr bwMode="auto">
            <a:xfrm>
              <a:off x="8013490" y="2280728"/>
              <a:ext cx="56031" cy="40623"/>
            </a:xfrm>
            <a:custGeom>
              <a:avLst/>
              <a:gdLst>
                <a:gd name="T0" fmla="*/ 21 w 27"/>
                <a:gd name="T1" fmla="*/ 0 h 19"/>
                <a:gd name="T2" fmla="*/ 27 w 27"/>
                <a:gd name="T3" fmla="*/ 0 h 19"/>
                <a:gd name="T4" fmla="*/ 27 w 27"/>
                <a:gd name="T5" fmla="*/ 5 h 19"/>
                <a:gd name="T6" fmla="*/ 23 w 27"/>
                <a:gd name="T7" fmla="*/ 7 h 19"/>
                <a:gd name="T8" fmla="*/ 23 w 27"/>
                <a:gd name="T9" fmla="*/ 13 h 19"/>
                <a:gd name="T10" fmla="*/ 19 w 27"/>
                <a:gd name="T11" fmla="*/ 15 h 19"/>
                <a:gd name="T12" fmla="*/ 2 w 27"/>
                <a:gd name="T13" fmla="*/ 9 h 19"/>
                <a:gd name="T14" fmla="*/ 21 w 27"/>
                <a:gd name="T1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9">
                  <a:moveTo>
                    <a:pt x="21" y="0"/>
                  </a:moveTo>
                  <a:cubicBezTo>
                    <a:pt x="23" y="0"/>
                    <a:pt x="25" y="0"/>
                    <a:pt x="27" y="0"/>
                  </a:cubicBezTo>
                  <a:cubicBezTo>
                    <a:pt x="26" y="1"/>
                    <a:pt x="27" y="4"/>
                    <a:pt x="27" y="5"/>
                  </a:cubicBezTo>
                  <a:cubicBezTo>
                    <a:pt x="26" y="7"/>
                    <a:pt x="23" y="6"/>
                    <a:pt x="23" y="7"/>
                  </a:cubicBezTo>
                  <a:cubicBezTo>
                    <a:pt x="22" y="9"/>
                    <a:pt x="26" y="11"/>
                    <a:pt x="23" y="13"/>
                  </a:cubicBezTo>
                  <a:cubicBezTo>
                    <a:pt x="21" y="11"/>
                    <a:pt x="19" y="11"/>
                    <a:pt x="19" y="15"/>
                  </a:cubicBezTo>
                  <a:cubicBezTo>
                    <a:pt x="13" y="13"/>
                    <a:pt x="0" y="19"/>
                    <a:pt x="2" y="9"/>
                  </a:cubicBezTo>
                  <a:cubicBezTo>
                    <a:pt x="12" y="13"/>
                    <a:pt x="18" y="8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55" name="íśḷïḍè"/>
            <p:cNvSpPr/>
            <p:nvPr/>
          </p:nvSpPr>
          <p:spPr bwMode="auto">
            <a:xfrm>
              <a:off x="7509210" y="2340961"/>
              <a:ext cx="30817" cy="15409"/>
            </a:xfrm>
            <a:custGeom>
              <a:avLst/>
              <a:gdLst>
                <a:gd name="T0" fmla="*/ 15 w 15"/>
                <a:gd name="T1" fmla="*/ 1 h 7"/>
                <a:gd name="T2" fmla="*/ 0 w 15"/>
                <a:gd name="T3" fmla="*/ 6 h 7"/>
                <a:gd name="T4" fmla="*/ 15 w 15"/>
                <a:gd name="T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7">
                  <a:moveTo>
                    <a:pt x="15" y="1"/>
                  </a:moveTo>
                  <a:cubicBezTo>
                    <a:pt x="12" y="4"/>
                    <a:pt x="8" y="7"/>
                    <a:pt x="0" y="6"/>
                  </a:cubicBezTo>
                  <a:cubicBezTo>
                    <a:pt x="1" y="0"/>
                    <a:pt x="9" y="1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56" name="íşľiḍé"/>
            <p:cNvSpPr/>
            <p:nvPr/>
          </p:nvSpPr>
          <p:spPr bwMode="auto">
            <a:xfrm>
              <a:off x="7556836" y="2340961"/>
              <a:ext cx="32218" cy="11206"/>
            </a:xfrm>
            <a:custGeom>
              <a:avLst/>
              <a:gdLst>
                <a:gd name="T0" fmla="*/ 15 w 15"/>
                <a:gd name="T1" fmla="*/ 1 h 5"/>
                <a:gd name="T2" fmla="*/ 0 w 15"/>
                <a:gd name="T3" fmla="*/ 4 h 5"/>
                <a:gd name="T4" fmla="*/ 15 w 15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5">
                  <a:moveTo>
                    <a:pt x="15" y="1"/>
                  </a:moveTo>
                  <a:cubicBezTo>
                    <a:pt x="13" y="5"/>
                    <a:pt x="6" y="4"/>
                    <a:pt x="0" y="4"/>
                  </a:cubicBezTo>
                  <a:cubicBezTo>
                    <a:pt x="2" y="0"/>
                    <a:pt x="8" y="0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57" name="îŝḻídé"/>
            <p:cNvSpPr/>
            <p:nvPr/>
          </p:nvSpPr>
          <p:spPr bwMode="auto">
            <a:xfrm>
              <a:off x="7615669" y="2340961"/>
              <a:ext cx="51829" cy="33619"/>
            </a:xfrm>
            <a:custGeom>
              <a:avLst/>
              <a:gdLst>
                <a:gd name="T0" fmla="*/ 24 w 25"/>
                <a:gd name="T1" fmla="*/ 1 h 16"/>
                <a:gd name="T2" fmla="*/ 22 w 25"/>
                <a:gd name="T3" fmla="*/ 8 h 16"/>
                <a:gd name="T4" fmla="*/ 18 w 25"/>
                <a:gd name="T5" fmla="*/ 8 h 16"/>
                <a:gd name="T6" fmla="*/ 2 w 25"/>
                <a:gd name="T7" fmla="*/ 16 h 16"/>
                <a:gd name="T8" fmla="*/ 7 w 25"/>
                <a:gd name="T9" fmla="*/ 10 h 16"/>
                <a:gd name="T10" fmla="*/ 11 w 25"/>
                <a:gd name="T11" fmla="*/ 6 h 16"/>
                <a:gd name="T12" fmla="*/ 15 w 25"/>
                <a:gd name="T13" fmla="*/ 2 h 16"/>
                <a:gd name="T14" fmla="*/ 24 w 25"/>
                <a:gd name="T15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6">
                  <a:moveTo>
                    <a:pt x="24" y="1"/>
                  </a:moveTo>
                  <a:cubicBezTo>
                    <a:pt x="25" y="4"/>
                    <a:pt x="23" y="7"/>
                    <a:pt x="22" y="8"/>
                  </a:cubicBezTo>
                  <a:cubicBezTo>
                    <a:pt x="21" y="9"/>
                    <a:pt x="19" y="7"/>
                    <a:pt x="18" y="8"/>
                  </a:cubicBezTo>
                  <a:cubicBezTo>
                    <a:pt x="16" y="11"/>
                    <a:pt x="10" y="16"/>
                    <a:pt x="2" y="16"/>
                  </a:cubicBezTo>
                  <a:cubicBezTo>
                    <a:pt x="0" y="11"/>
                    <a:pt x="5" y="11"/>
                    <a:pt x="7" y="10"/>
                  </a:cubicBezTo>
                  <a:cubicBezTo>
                    <a:pt x="8" y="9"/>
                    <a:pt x="10" y="7"/>
                    <a:pt x="11" y="6"/>
                  </a:cubicBezTo>
                  <a:cubicBezTo>
                    <a:pt x="12" y="5"/>
                    <a:pt x="14" y="5"/>
                    <a:pt x="15" y="2"/>
                  </a:cubicBezTo>
                  <a:cubicBezTo>
                    <a:pt x="20" y="4"/>
                    <a:pt x="19" y="0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58" name="iṡľidê"/>
            <p:cNvSpPr/>
            <p:nvPr/>
          </p:nvSpPr>
          <p:spPr bwMode="auto">
            <a:xfrm>
              <a:off x="8401509" y="2785009"/>
              <a:ext cx="28016" cy="39222"/>
            </a:xfrm>
            <a:custGeom>
              <a:avLst/>
              <a:gdLst>
                <a:gd name="T0" fmla="*/ 2 w 13"/>
                <a:gd name="T1" fmla="*/ 0 h 19"/>
                <a:gd name="T2" fmla="*/ 4 w 13"/>
                <a:gd name="T3" fmla="*/ 4 h 19"/>
                <a:gd name="T4" fmla="*/ 9 w 13"/>
                <a:gd name="T5" fmla="*/ 9 h 19"/>
                <a:gd name="T6" fmla="*/ 11 w 13"/>
                <a:gd name="T7" fmla="*/ 19 h 19"/>
                <a:gd name="T8" fmla="*/ 6 w 13"/>
                <a:gd name="T9" fmla="*/ 19 h 19"/>
                <a:gd name="T10" fmla="*/ 0 w 13"/>
                <a:gd name="T11" fmla="*/ 4 h 19"/>
                <a:gd name="T12" fmla="*/ 2 w 13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9">
                  <a:moveTo>
                    <a:pt x="2" y="0"/>
                  </a:moveTo>
                  <a:cubicBezTo>
                    <a:pt x="4" y="0"/>
                    <a:pt x="3" y="2"/>
                    <a:pt x="4" y="4"/>
                  </a:cubicBezTo>
                  <a:cubicBezTo>
                    <a:pt x="2" y="6"/>
                    <a:pt x="12" y="7"/>
                    <a:pt x="9" y="9"/>
                  </a:cubicBezTo>
                  <a:cubicBezTo>
                    <a:pt x="6" y="13"/>
                    <a:pt x="13" y="10"/>
                    <a:pt x="11" y="19"/>
                  </a:cubicBezTo>
                  <a:cubicBezTo>
                    <a:pt x="8" y="19"/>
                    <a:pt x="6" y="16"/>
                    <a:pt x="6" y="19"/>
                  </a:cubicBezTo>
                  <a:cubicBezTo>
                    <a:pt x="3" y="16"/>
                    <a:pt x="2" y="8"/>
                    <a:pt x="0" y="4"/>
                  </a:cubicBezTo>
                  <a:cubicBezTo>
                    <a:pt x="2" y="4"/>
                    <a:pt x="1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59" name="ïṥlïḋè"/>
            <p:cNvSpPr/>
            <p:nvPr/>
          </p:nvSpPr>
          <p:spPr bwMode="auto">
            <a:xfrm>
              <a:off x="8408512" y="2820029"/>
              <a:ext cx="64436" cy="85448"/>
            </a:xfrm>
            <a:custGeom>
              <a:avLst/>
              <a:gdLst>
                <a:gd name="T0" fmla="*/ 10 w 31"/>
                <a:gd name="T1" fmla="*/ 0 h 41"/>
                <a:gd name="T2" fmla="*/ 12 w 31"/>
                <a:gd name="T3" fmla="*/ 2 h 41"/>
                <a:gd name="T4" fmla="*/ 16 w 31"/>
                <a:gd name="T5" fmla="*/ 2 h 41"/>
                <a:gd name="T6" fmla="*/ 31 w 31"/>
                <a:gd name="T7" fmla="*/ 9 h 41"/>
                <a:gd name="T8" fmla="*/ 31 w 31"/>
                <a:gd name="T9" fmla="*/ 19 h 41"/>
                <a:gd name="T10" fmla="*/ 25 w 31"/>
                <a:gd name="T11" fmla="*/ 19 h 41"/>
                <a:gd name="T12" fmla="*/ 23 w 31"/>
                <a:gd name="T13" fmla="*/ 22 h 41"/>
                <a:gd name="T14" fmla="*/ 21 w 31"/>
                <a:gd name="T15" fmla="*/ 33 h 41"/>
                <a:gd name="T16" fmla="*/ 19 w 31"/>
                <a:gd name="T17" fmla="*/ 37 h 41"/>
                <a:gd name="T18" fmla="*/ 10 w 31"/>
                <a:gd name="T19" fmla="*/ 39 h 41"/>
                <a:gd name="T20" fmla="*/ 8 w 31"/>
                <a:gd name="T21" fmla="*/ 33 h 41"/>
                <a:gd name="T22" fmla="*/ 12 w 31"/>
                <a:gd name="T23" fmla="*/ 30 h 41"/>
                <a:gd name="T24" fmla="*/ 1 w 31"/>
                <a:gd name="T25" fmla="*/ 24 h 41"/>
                <a:gd name="T26" fmla="*/ 8 w 31"/>
                <a:gd name="T27" fmla="*/ 17 h 41"/>
                <a:gd name="T28" fmla="*/ 10 w 31"/>
                <a:gd name="T2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41">
                  <a:moveTo>
                    <a:pt x="10" y="0"/>
                  </a:moveTo>
                  <a:cubicBezTo>
                    <a:pt x="12" y="0"/>
                    <a:pt x="12" y="1"/>
                    <a:pt x="12" y="2"/>
                  </a:cubicBezTo>
                  <a:cubicBezTo>
                    <a:pt x="12" y="5"/>
                    <a:pt x="16" y="2"/>
                    <a:pt x="16" y="2"/>
                  </a:cubicBezTo>
                  <a:cubicBezTo>
                    <a:pt x="21" y="5"/>
                    <a:pt x="19" y="12"/>
                    <a:pt x="31" y="9"/>
                  </a:cubicBezTo>
                  <a:cubicBezTo>
                    <a:pt x="31" y="12"/>
                    <a:pt x="31" y="15"/>
                    <a:pt x="31" y="19"/>
                  </a:cubicBezTo>
                  <a:cubicBezTo>
                    <a:pt x="29" y="19"/>
                    <a:pt x="27" y="19"/>
                    <a:pt x="25" y="19"/>
                  </a:cubicBezTo>
                  <a:cubicBezTo>
                    <a:pt x="25" y="21"/>
                    <a:pt x="25" y="22"/>
                    <a:pt x="23" y="22"/>
                  </a:cubicBezTo>
                  <a:cubicBezTo>
                    <a:pt x="27" y="27"/>
                    <a:pt x="22" y="28"/>
                    <a:pt x="21" y="33"/>
                  </a:cubicBezTo>
                  <a:cubicBezTo>
                    <a:pt x="21" y="35"/>
                    <a:pt x="15" y="36"/>
                    <a:pt x="19" y="37"/>
                  </a:cubicBezTo>
                  <a:cubicBezTo>
                    <a:pt x="20" y="41"/>
                    <a:pt x="13" y="38"/>
                    <a:pt x="10" y="39"/>
                  </a:cubicBezTo>
                  <a:cubicBezTo>
                    <a:pt x="11" y="36"/>
                    <a:pt x="8" y="36"/>
                    <a:pt x="8" y="33"/>
                  </a:cubicBezTo>
                  <a:cubicBezTo>
                    <a:pt x="8" y="30"/>
                    <a:pt x="10" y="30"/>
                    <a:pt x="12" y="30"/>
                  </a:cubicBezTo>
                  <a:cubicBezTo>
                    <a:pt x="9" y="27"/>
                    <a:pt x="8" y="22"/>
                    <a:pt x="1" y="24"/>
                  </a:cubicBezTo>
                  <a:cubicBezTo>
                    <a:pt x="0" y="19"/>
                    <a:pt x="6" y="19"/>
                    <a:pt x="8" y="17"/>
                  </a:cubicBezTo>
                  <a:cubicBezTo>
                    <a:pt x="9" y="7"/>
                    <a:pt x="8" y="7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60" name="íSlidê"/>
            <p:cNvSpPr/>
            <p:nvPr/>
          </p:nvSpPr>
          <p:spPr bwMode="auto">
            <a:xfrm>
              <a:off x="7957460" y="2890068"/>
              <a:ext cx="51829" cy="56031"/>
            </a:xfrm>
            <a:custGeom>
              <a:avLst/>
              <a:gdLst>
                <a:gd name="T0" fmla="*/ 24 w 25"/>
                <a:gd name="T1" fmla="*/ 1 h 27"/>
                <a:gd name="T2" fmla="*/ 24 w 25"/>
                <a:gd name="T3" fmla="*/ 12 h 27"/>
                <a:gd name="T4" fmla="*/ 22 w 25"/>
                <a:gd name="T5" fmla="*/ 9 h 27"/>
                <a:gd name="T6" fmla="*/ 20 w 25"/>
                <a:gd name="T7" fmla="*/ 11 h 27"/>
                <a:gd name="T8" fmla="*/ 20 w 25"/>
                <a:gd name="T9" fmla="*/ 20 h 27"/>
                <a:gd name="T10" fmla="*/ 16 w 25"/>
                <a:gd name="T11" fmla="*/ 20 h 27"/>
                <a:gd name="T12" fmla="*/ 16 w 25"/>
                <a:gd name="T13" fmla="*/ 24 h 27"/>
                <a:gd name="T14" fmla="*/ 11 w 25"/>
                <a:gd name="T15" fmla="*/ 27 h 27"/>
                <a:gd name="T16" fmla="*/ 7 w 25"/>
                <a:gd name="T17" fmla="*/ 22 h 27"/>
                <a:gd name="T18" fmla="*/ 3 w 25"/>
                <a:gd name="T19" fmla="*/ 18 h 27"/>
                <a:gd name="T20" fmla="*/ 0 w 25"/>
                <a:gd name="T21" fmla="*/ 7 h 27"/>
                <a:gd name="T22" fmla="*/ 15 w 25"/>
                <a:gd name="T23" fmla="*/ 3 h 27"/>
                <a:gd name="T24" fmla="*/ 24 w 25"/>
                <a:gd name="T2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7">
                  <a:moveTo>
                    <a:pt x="24" y="1"/>
                  </a:moveTo>
                  <a:cubicBezTo>
                    <a:pt x="23" y="5"/>
                    <a:pt x="25" y="8"/>
                    <a:pt x="24" y="12"/>
                  </a:cubicBezTo>
                  <a:cubicBezTo>
                    <a:pt x="24" y="13"/>
                    <a:pt x="22" y="10"/>
                    <a:pt x="22" y="9"/>
                  </a:cubicBezTo>
                  <a:cubicBezTo>
                    <a:pt x="22" y="9"/>
                    <a:pt x="21" y="9"/>
                    <a:pt x="20" y="11"/>
                  </a:cubicBezTo>
                  <a:cubicBezTo>
                    <a:pt x="19" y="13"/>
                    <a:pt x="21" y="17"/>
                    <a:pt x="20" y="20"/>
                  </a:cubicBezTo>
                  <a:cubicBezTo>
                    <a:pt x="20" y="20"/>
                    <a:pt x="17" y="19"/>
                    <a:pt x="16" y="20"/>
                  </a:cubicBezTo>
                  <a:cubicBezTo>
                    <a:pt x="16" y="20"/>
                    <a:pt x="17" y="23"/>
                    <a:pt x="16" y="24"/>
                  </a:cubicBezTo>
                  <a:cubicBezTo>
                    <a:pt x="15" y="25"/>
                    <a:pt x="11" y="24"/>
                    <a:pt x="11" y="27"/>
                  </a:cubicBezTo>
                  <a:cubicBezTo>
                    <a:pt x="9" y="26"/>
                    <a:pt x="8" y="24"/>
                    <a:pt x="7" y="22"/>
                  </a:cubicBezTo>
                  <a:cubicBezTo>
                    <a:pt x="6" y="21"/>
                    <a:pt x="4" y="19"/>
                    <a:pt x="3" y="18"/>
                  </a:cubicBezTo>
                  <a:cubicBezTo>
                    <a:pt x="2" y="14"/>
                    <a:pt x="4" y="9"/>
                    <a:pt x="0" y="7"/>
                  </a:cubicBezTo>
                  <a:cubicBezTo>
                    <a:pt x="2" y="4"/>
                    <a:pt x="9" y="4"/>
                    <a:pt x="15" y="3"/>
                  </a:cubicBezTo>
                  <a:cubicBezTo>
                    <a:pt x="18" y="2"/>
                    <a:pt x="20" y="0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61" name="îṣ1îďe"/>
            <p:cNvSpPr/>
            <p:nvPr/>
          </p:nvSpPr>
          <p:spPr bwMode="auto">
            <a:xfrm>
              <a:off x="4511536" y="414885"/>
              <a:ext cx="952532" cy="710197"/>
            </a:xfrm>
            <a:custGeom>
              <a:avLst/>
              <a:gdLst>
                <a:gd name="T0" fmla="*/ 325 w 458"/>
                <a:gd name="T1" fmla="*/ 39 h 342"/>
                <a:gd name="T2" fmla="*/ 343 w 458"/>
                <a:gd name="T3" fmla="*/ 40 h 342"/>
                <a:gd name="T4" fmla="*/ 370 w 458"/>
                <a:gd name="T5" fmla="*/ 35 h 342"/>
                <a:gd name="T6" fmla="*/ 384 w 458"/>
                <a:gd name="T7" fmla="*/ 37 h 342"/>
                <a:gd name="T8" fmla="*/ 383 w 458"/>
                <a:gd name="T9" fmla="*/ 42 h 342"/>
                <a:gd name="T10" fmla="*/ 431 w 458"/>
                <a:gd name="T11" fmla="*/ 33 h 342"/>
                <a:gd name="T12" fmla="*/ 457 w 458"/>
                <a:gd name="T13" fmla="*/ 39 h 342"/>
                <a:gd name="T14" fmla="*/ 424 w 458"/>
                <a:gd name="T15" fmla="*/ 55 h 342"/>
                <a:gd name="T16" fmla="*/ 414 w 458"/>
                <a:gd name="T17" fmla="*/ 68 h 342"/>
                <a:gd name="T18" fmla="*/ 397 w 458"/>
                <a:gd name="T19" fmla="*/ 87 h 342"/>
                <a:gd name="T20" fmla="*/ 401 w 458"/>
                <a:gd name="T21" fmla="*/ 104 h 342"/>
                <a:gd name="T22" fmla="*/ 390 w 458"/>
                <a:gd name="T23" fmla="*/ 121 h 342"/>
                <a:gd name="T24" fmla="*/ 403 w 458"/>
                <a:gd name="T25" fmla="*/ 143 h 342"/>
                <a:gd name="T26" fmla="*/ 392 w 458"/>
                <a:gd name="T27" fmla="*/ 160 h 342"/>
                <a:gd name="T28" fmla="*/ 379 w 458"/>
                <a:gd name="T29" fmla="*/ 175 h 342"/>
                <a:gd name="T30" fmla="*/ 397 w 458"/>
                <a:gd name="T31" fmla="*/ 208 h 342"/>
                <a:gd name="T32" fmla="*/ 368 w 458"/>
                <a:gd name="T33" fmla="*/ 204 h 342"/>
                <a:gd name="T34" fmla="*/ 366 w 458"/>
                <a:gd name="T35" fmla="*/ 216 h 342"/>
                <a:gd name="T36" fmla="*/ 353 w 458"/>
                <a:gd name="T37" fmla="*/ 234 h 342"/>
                <a:gd name="T38" fmla="*/ 323 w 458"/>
                <a:gd name="T39" fmla="*/ 242 h 342"/>
                <a:gd name="T40" fmla="*/ 308 w 458"/>
                <a:gd name="T41" fmla="*/ 251 h 342"/>
                <a:gd name="T42" fmla="*/ 299 w 458"/>
                <a:gd name="T43" fmla="*/ 262 h 342"/>
                <a:gd name="T44" fmla="*/ 258 w 458"/>
                <a:gd name="T45" fmla="*/ 273 h 342"/>
                <a:gd name="T46" fmla="*/ 247 w 458"/>
                <a:gd name="T47" fmla="*/ 290 h 342"/>
                <a:gd name="T48" fmla="*/ 235 w 458"/>
                <a:gd name="T49" fmla="*/ 305 h 342"/>
                <a:gd name="T50" fmla="*/ 232 w 458"/>
                <a:gd name="T51" fmla="*/ 320 h 342"/>
                <a:gd name="T52" fmla="*/ 207 w 458"/>
                <a:gd name="T53" fmla="*/ 335 h 342"/>
                <a:gd name="T54" fmla="*/ 181 w 458"/>
                <a:gd name="T55" fmla="*/ 322 h 342"/>
                <a:gd name="T56" fmla="*/ 166 w 458"/>
                <a:gd name="T57" fmla="*/ 303 h 342"/>
                <a:gd name="T58" fmla="*/ 157 w 458"/>
                <a:gd name="T59" fmla="*/ 290 h 342"/>
                <a:gd name="T60" fmla="*/ 150 w 458"/>
                <a:gd name="T61" fmla="*/ 262 h 342"/>
                <a:gd name="T62" fmla="*/ 153 w 458"/>
                <a:gd name="T63" fmla="*/ 253 h 342"/>
                <a:gd name="T64" fmla="*/ 166 w 458"/>
                <a:gd name="T65" fmla="*/ 238 h 342"/>
                <a:gd name="T66" fmla="*/ 159 w 458"/>
                <a:gd name="T67" fmla="*/ 219 h 342"/>
                <a:gd name="T68" fmla="*/ 163 w 458"/>
                <a:gd name="T69" fmla="*/ 204 h 342"/>
                <a:gd name="T70" fmla="*/ 144 w 458"/>
                <a:gd name="T71" fmla="*/ 199 h 342"/>
                <a:gd name="T72" fmla="*/ 131 w 458"/>
                <a:gd name="T73" fmla="*/ 175 h 342"/>
                <a:gd name="T74" fmla="*/ 118 w 458"/>
                <a:gd name="T75" fmla="*/ 148 h 342"/>
                <a:gd name="T76" fmla="*/ 84 w 458"/>
                <a:gd name="T77" fmla="*/ 132 h 342"/>
                <a:gd name="T78" fmla="*/ 38 w 458"/>
                <a:gd name="T79" fmla="*/ 134 h 342"/>
                <a:gd name="T80" fmla="*/ 38 w 458"/>
                <a:gd name="T81" fmla="*/ 122 h 342"/>
                <a:gd name="T82" fmla="*/ 19 w 458"/>
                <a:gd name="T83" fmla="*/ 106 h 342"/>
                <a:gd name="T84" fmla="*/ 28 w 458"/>
                <a:gd name="T85" fmla="*/ 89 h 342"/>
                <a:gd name="T86" fmla="*/ 51 w 458"/>
                <a:gd name="T87" fmla="*/ 80 h 342"/>
                <a:gd name="T88" fmla="*/ 55 w 458"/>
                <a:gd name="T89" fmla="*/ 68 h 342"/>
                <a:gd name="T90" fmla="*/ 49 w 458"/>
                <a:gd name="T91" fmla="*/ 61 h 342"/>
                <a:gd name="T92" fmla="*/ 66 w 458"/>
                <a:gd name="T93" fmla="*/ 55 h 342"/>
                <a:gd name="T94" fmla="*/ 84 w 458"/>
                <a:gd name="T95" fmla="*/ 37 h 342"/>
                <a:gd name="T96" fmla="*/ 140 w 458"/>
                <a:gd name="T97" fmla="*/ 29 h 342"/>
                <a:gd name="T98" fmla="*/ 166 w 458"/>
                <a:gd name="T99" fmla="*/ 37 h 342"/>
                <a:gd name="T100" fmla="*/ 191 w 458"/>
                <a:gd name="T101" fmla="*/ 24 h 342"/>
                <a:gd name="T102" fmla="*/ 213 w 458"/>
                <a:gd name="T103" fmla="*/ 25 h 342"/>
                <a:gd name="T104" fmla="*/ 220 w 458"/>
                <a:gd name="T105" fmla="*/ 12 h 342"/>
                <a:gd name="T106" fmla="*/ 263 w 458"/>
                <a:gd name="T107" fmla="*/ 3 h 342"/>
                <a:gd name="T108" fmla="*/ 323 w 458"/>
                <a:gd name="T109" fmla="*/ 1 h 342"/>
                <a:gd name="T110" fmla="*/ 368 w 458"/>
                <a:gd name="T111" fmla="*/ 16 h 342"/>
                <a:gd name="T112" fmla="*/ 383 w 458"/>
                <a:gd name="T113" fmla="*/ 27 h 342"/>
                <a:gd name="T114" fmla="*/ 319 w 458"/>
                <a:gd name="T115" fmla="*/ 29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58" h="342">
                  <a:moveTo>
                    <a:pt x="310" y="35"/>
                  </a:moveTo>
                  <a:cubicBezTo>
                    <a:pt x="310" y="37"/>
                    <a:pt x="314" y="36"/>
                    <a:pt x="314" y="39"/>
                  </a:cubicBezTo>
                  <a:cubicBezTo>
                    <a:pt x="316" y="40"/>
                    <a:pt x="319" y="37"/>
                    <a:pt x="319" y="37"/>
                  </a:cubicBezTo>
                  <a:cubicBezTo>
                    <a:pt x="322" y="36"/>
                    <a:pt x="322" y="39"/>
                    <a:pt x="325" y="39"/>
                  </a:cubicBezTo>
                  <a:cubicBezTo>
                    <a:pt x="326" y="38"/>
                    <a:pt x="327" y="37"/>
                    <a:pt x="329" y="37"/>
                  </a:cubicBezTo>
                  <a:cubicBezTo>
                    <a:pt x="330" y="36"/>
                    <a:pt x="332" y="37"/>
                    <a:pt x="334" y="37"/>
                  </a:cubicBezTo>
                  <a:cubicBezTo>
                    <a:pt x="341" y="35"/>
                    <a:pt x="349" y="32"/>
                    <a:pt x="355" y="35"/>
                  </a:cubicBezTo>
                  <a:cubicBezTo>
                    <a:pt x="353" y="39"/>
                    <a:pt x="345" y="36"/>
                    <a:pt x="343" y="40"/>
                  </a:cubicBezTo>
                  <a:cubicBezTo>
                    <a:pt x="344" y="44"/>
                    <a:pt x="347" y="40"/>
                    <a:pt x="347" y="40"/>
                  </a:cubicBezTo>
                  <a:cubicBezTo>
                    <a:pt x="351" y="41"/>
                    <a:pt x="351" y="43"/>
                    <a:pt x="356" y="40"/>
                  </a:cubicBezTo>
                  <a:cubicBezTo>
                    <a:pt x="358" y="40"/>
                    <a:pt x="359" y="39"/>
                    <a:pt x="360" y="39"/>
                  </a:cubicBezTo>
                  <a:cubicBezTo>
                    <a:pt x="361" y="38"/>
                    <a:pt x="369" y="35"/>
                    <a:pt x="370" y="35"/>
                  </a:cubicBezTo>
                  <a:cubicBezTo>
                    <a:pt x="373" y="40"/>
                    <a:pt x="368" y="33"/>
                    <a:pt x="371" y="33"/>
                  </a:cubicBezTo>
                  <a:cubicBezTo>
                    <a:pt x="372" y="33"/>
                    <a:pt x="377" y="33"/>
                    <a:pt x="377" y="33"/>
                  </a:cubicBezTo>
                  <a:cubicBezTo>
                    <a:pt x="378" y="32"/>
                    <a:pt x="381" y="30"/>
                    <a:pt x="386" y="31"/>
                  </a:cubicBezTo>
                  <a:cubicBezTo>
                    <a:pt x="386" y="34"/>
                    <a:pt x="387" y="36"/>
                    <a:pt x="384" y="37"/>
                  </a:cubicBezTo>
                  <a:cubicBezTo>
                    <a:pt x="384" y="38"/>
                    <a:pt x="382" y="39"/>
                    <a:pt x="381" y="40"/>
                  </a:cubicBezTo>
                  <a:cubicBezTo>
                    <a:pt x="379" y="43"/>
                    <a:pt x="378" y="47"/>
                    <a:pt x="373" y="46"/>
                  </a:cubicBezTo>
                  <a:cubicBezTo>
                    <a:pt x="374" y="52"/>
                    <a:pt x="377" y="44"/>
                    <a:pt x="381" y="46"/>
                  </a:cubicBezTo>
                  <a:cubicBezTo>
                    <a:pt x="383" y="47"/>
                    <a:pt x="382" y="43"/>
                    <a:pt x="383" y="42"/>
                  </a:cubicBezTo>
                  <a:cubicBezTo>
                    <a:pt x="385" y="41"/>
                    <a:pt x="392" y="43"/>
                    <a:pt x="392" y="39"/>
                  </a:cubicBezTo>
                  <a:cubicBezTo>
                    <a:pt x="396" y="45"/>
                    <a:pt x="408" y="36"/>
                    <a:pt x="411" y="40"/>
                  </a:cubicBezTo>
                  <a:cubicBezTo>
                    <a:pt x="412" y="39"/>
                    <a:pt x="414" y="37"/>
                    <a:pt x="416" y="35"/>
                  </a:cubicBezTo>
                  <a:cubicBezTo>
                    <a:pt x="422" y="37"/>
                    <a:pt x="426" y="33"/>
                    <a:pt x="431" y="33"/>
                  </a:cubicBezTo>
                  <a:cubicBezTo>
                    <a:pt x="430" y="33"/>
                    <a:pt x="432" y="35"/>
                    <a:pt x="433" y="35"/>
                  </a:cubicBezTo>
                  <a:cubicBezTo>
                    <a:pt x="434" y="35"/>
                    <a:pt x="441" y="34"/>
                    <a:pt x="442" y="35"/>
                  </a:cubicBezTo>
                  <a:cubicBezTo>
                    <a:pt x="444" y="37"/>
                    <a:pt x="443" y="34"/>
                    <a:pt x="446" y="35"/>
                  </a:cubicBezTo>
                  <a:cubicBezTo>
                    <a:pt x="449" y="36"/>
                    <a:pt x="453" y="39"/>
                    <a:pt x="457" y="39"/>
                  </a:cubicBezTo>
                  <a:cubicBezTo>
                    <a:pt x="458" y="42"/>
                    <a:pt x="455" y="41"/>
                    <a:pt x="453" y="42"/>
                  </a:cubicBezTo>
                  <a:cubicBezTo>
                    <a:pt x="452" y="43"/>
                    <a:pt x="451" y="45"/>
                    <a:pt x="450" y="46"/>
                  </a:cubicBezTo>
                  <a:cubicBezTo>
                    <a:pt x="445" y="48"/>
                    <a:pt x="437" y="47"/>
                    <a:pt x="437" y="53"/>
                  </a:cubicBezTo>
                  <a:cubicBezTo>
                    <a:pt x="432" y="53"/>
                    <a:pt x="426" y="53"/>
                    <a:pt x="424" y="55"/>
                  </a:cubicBezTo>
                  <a:cubicBezTo>
                    <a:pt x="426" y="58"/>
                    <a:pt x="430" y="59"/>
                    <a:pt x="422" y="59"/>
                  </a:cubicBezTo>
                  <a:cubicBezTo>
                    <a:pt x="422" y="61"/>
                    <a:pt x="425" y="61"/>
                    <a:pt x="427" y="61"/>
                  </a:cubicBezTo>
                  <a:cubicBezTo>
                    <a:pt x="424" y="66"/>
                    <a:pt x="415" y="65"/>
                    <a:pt x="414" y="72"/>
                  </a:cubicBezTo>
                  <a:cubicBezTo>
                    <a:pt x="411" y="72"/>
                    <a:pt x="415" y="69"/>
                    <a:pt x="414" y="68"/>
                  </a:cubicBezTo>
                  <a:cubicBezTo>
                    <a:pt x="413" y="68"/>
                    <a:pt x="408" y="71"/>
                    <a:pt x="405" y="72"/>
                  </a:cubicBezTo>
                  <a:cubicBezTo>
                    <a:pt x="405" y="74"/>
                    <a:pt x="407" y="73"/>
                    <a:pt x="409" y="74"/>
                  </a:cubicBezTo>
                  <a:cubicBezTo>
                    <a:pt x="404" y="78"/>
                    <a:pt x="407" y="77"/>
                    <a:pt x="405" y="83"/>
                  </a:cubicBezTo>
                  <a:cubicBezTo>
                    <a:pt x="405" y="85"/>
                    <a:pt x="398" y="86"/>
                    <a:pt x="397" y="87"/>
                  </a:cubicBezTo>
                  <a:cubicBezTo>
                    <a:pt x="397" y="88"/>
                    <a:pt x="398" y="92"/>
                    <a:pt x="397" y="93"/>
                  </a:cubicBezTo>
                  <a:cubicBezTo>
                    <a:pt x="396" y="94"/>
                    <a:pt x="392" y="93"/>
                    <a:pt x="390" y="94"/>
                  </a:cubicBezTo>
                  <a:cubicBezTo>
                    <a:pt x="391" y="97"/>
                    <a:pt x="393" y="97"/>
                    <a:pt x="394" y="100"/>
                  </a:cubicBezTo>
                  <a:cubicBezTo>
                    <a:pt x="395" y="104"/>
                    <a:pt x="399" y="102"/>
                    <a:pt x="401" y="104"/>
                  </a:cubicBezTo>
                  <a:cubicBezTo>
                    <a:pt x="402" y="104"/>
                    <a:pt x="401" y="107"/>
                    <a:pt x="401" y="107"/>
                  </a:cubicBezTo>
                  <a:cubicBezTo>
                    <a:pt x="403" y="109"/>
                    <a:pt x="406" y="108"/>
                    <a:pt x="407" y="109"/>
                  </a:cubicBezTo>
                  <a:cubicBezTo>
                    <a:pt x="407" y="113"/>
                    <a:pt x="409" y="113"/>
                    <a:pt x="409" y="117"/>
                  </a:cubicBezTo>
                  <a:cubicBezTo>
                    <a:pt x="403" y="119"/>
                    <a:pt x="397" y="117"/>
                    <a:pt x="390" y="121"/>
                  </a:cubicBezTo>
                  <a:cubicBezTo>
                    <a:pt x="395" y="125"/>
                    <a:pt x="399" y="131"/>
                    <a:pt x="409" y="130"/>
                  </a:cubicBezTo>
                  <a:cubicBezTo>
                    <a:pt x="408" y="133"/>
                    <a:pt x="410" y="133"/>
                    <a:pt x="412" y="134"/>
                  </a:cubicBezTo>
                  <a:cubicBezTo>
                    <a:pt x="413" y="138"/>
                    <a:pt x="409" y="136"/>
                    <a:pt x="409" y="139"/>
                  </a:cubicBezTo>
                  <a:cubicBezTo>
                    <a:pt x="409" y="141"/>
                    <a:pt x="406" y="143"/>
                    <a:pt x="403" y="143"/>
                  </a:cubicBezTo>
                  <a:cubicBezTo>
                    <a:pt x="401" y="150"/>
                    <a:pt x="410" y="146"/>
                    <a:pt x="409" y="152"/>
                  </a:cubicBezTo>
                  <a:cubicBezTo>
                    <a:pt x="405" y="152"/>
                    <a:pt x="405" y="154"/>
                    <a:pt x="407" y="154"/>
                  </a:cubicBezTo>
                  <a:cubicBezTo>
                    <a:pt x="405" y="160"/>
                    <a:pt x="401" y="153"/>
                    <a:pt x="397" y="154"/>
                  </a:cubicBezTo>
                  <a:cubicBezTo>
                    <a:pt x="394" y="154"/>
                    <a:pt x="396" y="160"/>
                    <a:pt x="392" y="160"/>
                  </a:cubicBezTo>
                  <a:cubicBezTo>
                    <a:pt x="392" y="163"/>
                    <a:pt x="393" y="164"/>
                    <a:pt x="396" y="165"/>
                  </a:cubicBezTo>
                  <a:cubicBezTo>
                    <a:pt x="395" y="168"/>
                    <a:pt x="391" y="166"/>
                    <a:pt x="388" y="167"/>
                  </a:cubicBezTo>
                  <a:cubicBezTo>
                    <a:pt x="383" y="168"/>
                    <a:pt x="378" y="172"/>
                    <a:pt x="373" y="173"/>
                  </a:cubicBezTo>
                  <a:cubicBezTo>
                    <a:pt x="373" y="175"/>
                    <a:pt x="377" y="174"/>
                    <a:pt x="379" y="175"/>
                  </a:cubicBezTo>
                  <a:cubicBezTo>
                    <a:pt x="381" y="176"/>
                    <a:pt x="382" y="182"/>
                    <a:pt x="386" y="180"/>
                  </a:cubicBezTo>
                  <a:cubicBezTo>
                    <a:pt x="388" y="184"/>
                    <a:pt x="383" y="184"/>
                    <a:pt x="383" y="186"/>
                  </a:cubicBezTo>
                  <a:cubicBezTo>
                    <a:pt x="382" y="188"/>
                    <a:pt x="385" y="194"/>
                    <a:pt x="381" y="195"/>
                  </a:cubicBezTo>
                  <a:cubicBezTo>
                    <a:pt x="383" y="202"/>
                    <a:pt x="396" y="200"/>
                    <a:pt x="397" y="208"/>
                  </a:cubicBezTo>
                  <a:cubicBezTo>
                    <a:pt x="395" y="208"/>
                    <a:pt x="390" y="209"/>
                    <a:pt x="390" y="206"/>
                  </a:cubicBezTo>
                  <a:cubicBezTo>
                    <a:pt x="388" y="207"/>
                    <a:pt x="389" y="208"/>
                    <a:pt x="390" y="208"/>
                  </a:cubicBezTo>
                  <a:cubicBezTo>
                    <a:pt x="385" y="214"/>
                    <a:pt x="382" y="213"/>
                    <a:pt x="373" y="212"/>
                  </a:cubicBezTo>
                  <a:cubicBezTo>
                    <a:pt x="376" y="205"/>
                    <a:pt x="365" y="211"/>
                    <a:pt x="368" y="204"/>
                  </a:cubicBezTo>
                  <a:cubicBezTo>
                    <a:pt x="362" y="203"/>
                    <a:pt x="362" y="208"/>
                    <a:pt x="356" y="206"/>
                  </a:cubicBezTo>
                  <a:cubicBezTo>
                    <a:pt x="359" y="209"/>
                    <a:pt x="358" y="210"/>
                    <a:pt x="355" y="210"/>
                  </a:cubicBezTo>
                  <a:cubicBezTo>
                    <a:pt x="355" y="213"/>
                    <a:pt x="366" y="213"/>
                    <a:pt x="356" y="214"/>
                  </a:cubicBezTo>
                  <a:cubicBezTo>
                    <a:pt x="358" y="218"/>
                    <a:pt x="363" y="215"/>
                    <a:pt x="366" y="216"/>
                  </a:cubicBezTo>
                  <a:cubicBezTo>
                    <a:pt x="370" y="216"/>
                    <a:pt x="375" y="219"/>
                    <a:pt x="381" y="217"/>
                  </a:cubicBezTo>
                  <a:cubicBezTo>
                    <a:pt x="377" y="223"/>
                    <a:pt x="372" y="228"/>
                    <a:pt x="368" y="232"/>
                  </a:cubicBezTo>
                  <a:cubicBezTo>
                    <a:pt x="363" y="231"/>
                    <a:pt x="360" y="233"/>
                    <a:pt x="356" y="234"/>
                  </a:cubicBezTo>
                  <a:cubicBezTo>
                    <a:pt x="356" y="234"/>
                    <a:pt x="353" y="234"/>
                    <a:pt x="353" y="234"/>
                  </a:cubicBezTo>
                  <a:cubicBezTo>
                    <a:pt x="351" y="236"/>
                    <a:pt x="352" y="234"/>
                    <a:pt x="349" y="234"/>
                  </a:cubicBezTo>
                  <a:cubicBezTo>
                    <a:pt x="344" y="234"/>
                    <a:pt x="339" y="238"/>
                    <a:pt x="332" y="238"/>
                  </a:cubicBezTo>
                  <a:cubicBezTo>
                    <a:pt x="329" y="238"/>
                    <a:pt x="332" y="240"/>
                    <a:pt x="332" y="240"/>
                  </a:cubicBezTo>
                  <a:cubicBezTo>
                    <a:pt x="330" y="244"/>
                    <a:pt x="329" y="241"/>
                    <a:pt x="323" y="242"/>
                  </a:cubicBezTo>
                  <a:cubicBezTo>
                    <a:pt x="323" y="243"/>
                    <a:pt x="325" y="243"/>
                    <a:pt x="327" y="244"/>
                  </a:cubicBezTo>
                  <a:cubicBezTo>
                    <a:pt x="327" y="246"/>
                    <a:pt x="313" y="248"/>
                    <a:pt x="315" y="242"/>
                  </a:cubicBezTo>
                  <a:cubicBezTo>
                    <a:pt x="314" y="243"/>
                    <a:pt x="309" y="242"/>
                    <a:pt x="308" y="244"/>
                  </a:cubicBezTo>
                  <a:cubicBezTo>
                    <a:pt x="307" y="245"/>
                    <a:pt x="309" y="249"/>
                    <a:pt x="308" y="251"/>
                  </a:cubicBezTo>
                  <a:cubicBezTo>
                    <a:pt x="308" y="251"/>
                    <a:pt x="303" y="249"/>
                    <a:pt x="302" y="251"/>
                  </a:cubicBezTo>
                  <a:cubicBezTo>
                    <a:pt x="302" y="252"/>
                    <a:pt x="305" y="254"/>
                    <a:pt x="304" y="257"/>
                  </a:cubicBezTo>
                  <a:cubicBezTo>
                    <a:pt x="302" y="259"/>
                    <a:pt x="301" y="257"/>
                    <a:pt x="299" y="257"/>
                  </a:cubicBezTo>
                  <a:cubicBezTo>
                    <a:pt x="299" y="258"/>
                    <a:pt x="299" y="260"/>
                    <a:pt x="299" y="262"/>
                  </a:cubicBezTo>
                  <a:cubicBezTo>
                    <a:pt x="298" y="262"/>
                    <a:pt x="296" y="262"/>
                    <a:pt x="295" y="262"/>
                  </a:cubicBezTo>
                  <a:cubicBezTo>
                    <a:pt x="293" y="263"/>
                    <a:pt x="295" y="265"/>
                    <a:pt x="293" y="266"/>
                  </a:cubicBezTo>
                  <a:cubicBezTo>
                    <a:pt x="290" y="267"/>
                    <a:pt x="282" y="265"/>
                    <a:pt x="284" y="271"/>
                  </a:cubicBezTo>
                  <a:cubicBezTo>
                    <a:pt x="276" y="273"/>
                    <a:pt x="267" y="274"/>
                    <a:pt x="258" y="273"/>
                  </a:cubicBezTo>
                  <a:cubicBezTo>
                    <a:pt x="254" y="276"/>
                    <a:pt x="252" y="285"/>
                    <a:pt x="247" y="281"/>
                  </a:cubicBezTo>
                  <a:cubicBezTo>
                    <a:pt x="247" y="282"/>
                    <a:pt x="249" y="284"/>
                    <a:pt x="248" y="286"/>
                  </a:cubicBezTo>
                  <a:cubicBezTo>
                    <a:pt x="248" y="287"/>
                    <a:pt x="245" y="286"/>
                    <a:pt x="245" y="286"/>
                  </a:cubicBezTo>
                  <a:cubicBezTo>
                    <a:pt x="244" y="287"/>
                    <a:pt x="247" y="289"/>
                    <a:pt x="247" y="290"/>
                  </a:cubicBezTo>
                  <a:cubicBezTo>
                    <a:pt x="247" y="290"/>
                    <a:pt x="245" y="291"/>
                    <a:pt x="245" y="292"/>
                  </a:cubicBezTo>
                  <a:cubicBezTo>
                    <a:pt x="245" y="294"/>
                    <a:pt x="239" y="298"/>
                    <a:pt x="243" y="299"/>
                  </a:cubicBezTo>
                  <a:cubicBezTo>
                    <a:pt x="243" y="302"/>
                    <a:pt x="240" y="300"/>
                    <a:pt x="239" y="301"/>
                  </a:cubicBezTo>
                  <a:cubicBezTo>
                    <a:pt x="238" y="302"/>
                    <a:pt x="236" y="304"/>
                    <a:pt x="235" y="305"/>
                  </a:cubicBezTo>
                  <a:cubicBezTo>
                    <a:pt x="235" y="306"/>
                    <a:pt x="236" y="308"/>
                    <a:pt x="235" y="309"/>
                  </a:cubicBezTo>
                  <a:cubicBezTo>
                    <a:pt x="233" y="311"/>
                    <a:pt x="235" y="313"/>
                    <a:pt x="233" y="316"/>
                  </a:cubicBezTo>
                  <a:cubicBezTo>
                    <a:pt x="233" y="317"/>
                    <a:pt x="230" y="316"/>
                    <a:pt x="230" y="316"/>
                  </a:cubicBezTo>
                  <a:cubicBezTo>
                    <a:pt x="230" y="317"/>
                    <a:pt x="231" y="319"/>
                    <a:pt x="232" y="320"/>
                  </a:cubicBezTo>
                  <a:cubicBezTo>
                    <a:pt x="232" y="323"/>
                    <a:pt x="230" y="323"/>
                    <a:pt x="230" y="326"/>
                  </a:cubicBezTo>
                  <a:cubicBezTo>
                    <a:pt x="230" y="327"/>
                    <a:pt x="231" y="330"/>
                    <a:pt x="232" y="329"/>
                  </a:cubicBezTo>
                  <a:cubicBezTo>
                    <a:pt x="229" y="336"/>
                    <a:pt x="226" y="338"/>
                    <a:pt x="220" y="342"/>
                  </a:cubicBezTo>
                  <a:cubicBezTo>
                    <a:pt x="214" y="342"/>
                    <a:pt x="211" y="338"/>
                    <a:pt x="207" y="335"/>
                  </a:cubicBezTo>
                  <a:cubicBezTo>
                    <a:pt x="202" y="342"/>
                    <a:pt x="191" y="331"/>
                    <a:pt x="192" y="331"/>
                  </a:cubicBezTo>
                  <a:cubicBezTo>
                    <a:pt x="191" y="331"/>
                    <a:pt x="190" y="335"/>
                    <a:pt x="191" y="335"/>
                  </a:cubicBezTo>
                  <a:cubicBezTo>
                    <a:pt x="188" y="334"/>
                    <a:pt x="188" y="331"/>
                    <a:pt x="187" y="329"/>
                  </a:cubicBezTo>
                  <a:cubicBezTo>
                    <a:pt x="185" y="327"/>
                    <a:pt x="180" y="327"/>
                    <a:pt x="181" y="322"/>
                  </a:cubicBezTo>
                  <a:cubicBezTo>
                    <a:pt x="179" y="319"/>
                    <a:pt x="176" y="318"/>
                    <a:pt x="174" y="316"/>
                  </a:cubicBezTo>
                  <a:cubicBezTo>
                    <a:pt x="174" y="314"/>
                    <a:pt x="176" y="315"/>
                    <a:pt x="178" y="314"/>
                  </a:cubicBezTo>
                  <a:cubicBezTo>
                    <a:pt x="177" y="310"/>
                    <a:pt x="173" y="312"/>
                    <a:pt x="170" y="309"/>
                  </a:cubicBezTo>
                  <a:cubicBezTo>
                    <a:pt x="169" y="307"/>
                    <a:pt x="169" y="304"/>
                    <a:pt x="166" y="303"/>
                  </a:cubicBezTo>
                  <a:cubicBezTo>
                    <a:pt x="163" y="307"/>
                    <a:pt x="166" y="300"/>
                    <a:pt x="166" y="301"/>
                  </a:cubicBezTo>
                  <a:cubicBezTo>
                    <a:pt x="166" y="299"/>
                    <a:pt x="164" y="301"/>
                    <a:pt x="163" y="299"/>
                  </a:cubicBezTo>
                  <a:cubicBezTo>
                    <a:pt x="161" y="297"/>
                    <a:pt x="164" y="294"/>
                    <a:pt x="161" y="294"/>
                  </a:cubicBezTo>
                  <a:cubicBezTo>
                    <a:pt x="157" y="294"/>
                    <a:pt x="160" y="286"/>
                    <a:pt x="157" y="290"/>
                  </a:cubicBezTo>
                  <a:cubicBezTo>
                    <a:pt x="155" y="289"/>
                    <a:pt x="155" y="286"/>
                    <a:pt x="151" y="286"/>
                  </a:cubicBezTo>
                  <a:cubicBezTo>
                    <a:pt x="152" y="284"/>
                    <a:pt x="155" y="283"/>
                    <a:pt x="155" y="281"/>
                  </a:cubicBezTo>
                  <a:cubicBezTo>
                    <a:pt x="155" y="278"/>
                    <a:pt x="151" y="279"/>
                    <a:pt x="148" y="279"/>
                  </a:cubicBezTo>
                  <a:cubicBezTo>
                    <a:pt x="146" y="272"/>
                    <a:pt x="147" y="269"/>
                    <a:pt x="150" y="262"/>
                  </a:cubicBezTo>
                  <a:cubicBezTo>
                    <a:pt x="145" y="259"/>
                    <a:pt x="153" y="256"/>
                    <a:pt x="146" y="257"/>
                  </a:cubicBezTo>
                  <a:cubicBezTo>
                    <a:pt x="145" y="254"/>
                    <a:pt x="149" y="256"/>
                    <a:pt x="150" y="255"/>
                  </a:cubicBezTo>
                  <a:cubicBezTo>
                    <a:pt x="150" y="254"/>
                    <a:pt x="149" y="251"/>
                    <a:pt x="150" y="251"/>
                  </a:cubicBezTo>
                  <a:cubicBezTo>
                    <a:pt x="151" y="251"/>
                    <a:pt x="152" y="253"/>
                    <a:pt x="153" y="253"/>
                  </a:cubicBezTo>
                  <a:cubicBezTo>
                    <a:pt x="153" y="249"/>
                    <a:pt x="153" y="245"/>
                    <a:pt x="153" y="242"/>
                  </a:cubicBezTo>
                  <a:cubicBezTo>
                    <a:pt x="156" y="242"/>
                    <a:pt x="158" y="240"/>
                    <a:pt x="159" y="238"/>
                  </a:cubicBezTo>
                  <a:cubicBezTo>
                    <a:pt x="161" y="238"/>
                    <a:pt x="160" y="240"/>
                    <a:pt x="161" y="242"/>
                  </a:cubicBezTo>
                  <a:cubicBezTo>
                    <a:pt x="163" y="240"/>
                    <a:pt x="163" y="237"/>
                    <a:pt x="166" y="238"/>
                  </a:cubicBezTo>
                  <a:cubicBezTo>
                    <a:pt x="168" y="236"/>
                    <a:pt x="164" y="235"/>
                    <a:pt x="164" y="234"/>
                  </a:cubicBezTo>
                  <a:cubicBezTo>
                    <a:pt x="165" y="232"/>
                    <a:pt x="170" y="232"/>
                    <a:pt x="170" y="230"/>
                  </a:cubicBezTo>
                  <a:cubicBezTo>
                    <a:pt x="171" y="227"/>
                    <a:pt x="164" y="226"/>
                    <a:pt x="168" y="221"/>
                  </a:cubicBezTo>
                  <a:cubicBezTo>
                    <a:pt x="160" y="226"/>
                    <a:pt x="172" y="217"/>
                    <a:pt x="159" y="219"/>
                  </a:cubicBezTo>
                  <a:cubicBezTo>
                    <a:pt x="158" y="213"/>
                    <a:pt x="164" y="214"/>
                    <a:pt x="170" y="214"/>
                  </a:cubicBezTo>
                  <a:cubicBezTo>
                    <a:pt x="170" y="212"/>
                    <a:pt x="166" y="212"/>
                    <a:pt x="166" y="210"/>
                  </a:cubicBezTo>
                  <a:cubicBezTo>
                    <a:pt x="167" y="208"/>
                    <a:pt x="164" y="209"/>
                    <a:pt x="163" y="208"/>
                  </a:cubicBezTo>
                  <a:cubicBezTo>
                    <a:pt x="162" y="208"/>
                    <a:pt x="163" y="205"/>
                    <a:pt x="163" y="204"/>
                  </a:cubicBezTo>
                  <a:cubicBezTo>
                    <a:pt x="162" y="204"/>
                    <a:pt x="158" y="201"/>
                    <a:pt x="157" y="201"/>
                  </a:cubicBezTo>
                  <a:cubicBezTo>
                    <a:pt x="156" y="201"/>
                    <a:pt x="154" y="196"/>
                    <a:pt x="151" y="193"/>
                  </a:cubicBezTo>
                  <a:cubicBezTo>
                    <a:pt x="149" y="196"/>
                    <a:pt x="148" y="199"/>
                    <a:pt x="146" y="193"/>
                  </a:cubicBezTo>
                  <a:cubicBezTo>
                    <a:pt x="144" y="194"/>
                    <a:pt x="144" y="197"/>
                    <a:pt x="144" y="199"/>
                  </a:cubicBezTo>
                  <a:cubicBezTo>
                    <a:pt x="141" y="199"/>
                    <a:pt x="138" y="199"/>
                    <a:pt x="135" y="199"/>
                  </a:cubicBezTo>
                  <a:cubicBezTo>
                    <a:pt x="129" y="191"/>
                    <a:pt x="133" y="185"/>
                    <a:pt x="135" y="176"/>
                  </a:cubicBezTo>
                  <a:cubicBezTo>
                    <a:pt x="134" y="175"/>
                    <a:pt x="133" y="173"/>
                    <a:pt x="133" y="171"/>
                  </a:cubicBezTo>
                  <a:cubicBezTo>
                    <a:pt x="131" y="171"/>
                    <a:pt x="131" y="173"/>
                    <a:pt x="131" y="175"/>
                  </a:cubicBezTo>
                  <a:cubicBezTo>
                    <a:pt x="126" y="175"/>
                    <a:pt x="133" y="164"/>
                    <a:pt x="125" y="167"/>
                  </a:cubicBezTo>
                  <a:cubicBezTo>
                    <a:pt x="128" y="164"/>
                    <a:pt x="128" y="162"/>
                    <a:pt x="125" y="160"/>
                  </a:cubicBezTo>
                  <a:cubicBezTo>
                    <a:pt x="125" y="157"/>
                    <a:pt x="122" y="158"/>
                    <a:pt x="120" y="158"/>
                  </a:cubicBezTo>
                  <a:cubicBezTo>
                    <a:pt x="118" y="155"/>
                    <a:pt x="119" y="151"/>
                    <a:pt x="118" y="148"/>
                  </a:cubicBezTo>
                  <a:cubicBezTo>
                    <a:pt x="117" y="146"/>
                    <a:pt x="112" y="146"/>
                    <a:pt x="114" y="141"/>
                  </a:cubicBezTo>
                  <a:cubicBezTo>
                    <a:pt x="111" y="142"/>
                    <a:pt x="110" y="140"/>
                    <a:pt x="109" y="139"/>
                  </a:cubicBezTo>
                  <a:cubicBezTo>
                    <a:pt x="108" y="139"/>
                    <a:pt x="105" y="140"/>
                    <a:pt x="105" y="139"/>
                  </a:cubicBezTo>
                  <a:cubicBezTo>
                    <a:pt x="103" y="136"/>
                    <a:pt x="88" y="138"/>
                    <a:pt x="84" y="132"/>
                  </a:cubicBezTo>
                  <a:cubicBezTo>
                    <a:pt x="77" y="135"/>
                    <a:pt x="62" y="127"/>
                    <a:pt x="58" y="132"/>
                  </a:cubicBezTo>
                  <a:cubicBezTo>
                    <a:pt x="56" y="135"/>
                    <a:pt x="56" y="131"/>
                    <a:pt x="53" y="132"/>
                  </a:cubicBezTo>
                  <a:cubicBezTo>
                    <a:pt x="48" y="132"/>
                    <a:pt x="44" y="135"/>
                    <a:pt x="40" y="135"/>
                  </a:cubicBezTo>
                  <a:cubicBezTo>
                    <a:pt x="40" y="135"/>
                    <a:pt x="39" y="134"/>
                    <a:pt x="38" y="134"/>
                  </a:cubicBezTo>
                  <a:cubicBezTo>
                    <a:pt x="36" y="133"/>
                    <a:pt x="34" y="134"/>
                    <a:pt x="32" y="134"/>
                  </a:cubicBezTo>
                  <a:cubicBezTo>
                    <a:pt x="32" y="130"/>
                    <a:pt x="31" y="129"/>
                    <a:pt x="28" y="128"/>
                  </a:cubicBezTo>
                  <a:cubicBezTo>
                    <a:pt x="28" y="125"/>
                    <a:pt x="33" y="127"/>
                    <a:pt x="34" y="126"/>
                  </a:cubicBezTo>
                  <a:cubicBezTo>
                    <a:pt x="35" y="125"/>
                    <a:pt x="29" y="121"/>
                    <a:pt x="38" y="122"/>
                  </a:cubicBezTo>
                  <a:cubicBezTo>
                    <a:pt x="35" y="117"/>
                    <a:pt x="21" y="123"/>
                    <a:pt x="17" y="119"/>
                  </a:cubicBezTo>
                  <a:cubicBezTo>
                    <a:pt x="21" y="109"/>
                    <a:pt x="33" y="119"/>
                    <a:pt x="40" y="111"/>
                  </a:cubicBezTo>
                  <a:cubicBezTo>
                    <a:pt x="36" y="107"/>
                    <a:pt x="24" y="110"/>
                    <a:pt x="19" y="111"/>
                  </a:cubicBezTo>
                  <a:cubicBezTo>
                    <a:pt x="17" y="109"/>
                    <a:pt x="18" y="108"/>
                    <a:pt x="19" y="106"/>
                  </a:cubicBezTo>
                  <a:cubicBezTo>
                    <a:pt x="18" y="105"/>
                    <a:pt x="17" y="106"/>
                    <a:pt x="17" y="107"/>
                  </a:cubicBezTo>
                  <a:cubicBezTo>
                    <a:pt x="15" y="107"/>
                    <a:pt x="16" y="105"/>
                    <a:pt x="15" y="104"/>
                  </a:cubicBezTo>
                  <a:cubicBezTo>
                    <a:pt x="8" y="105"/>
                    <a:pt x="5" y="102"/>
                    <a:pt x="0" y="100"/>
                  </a:cubicBezTo>
                  <a:cubicBezTo>
                    <a:pt x="4" y="88"/>
                    <a:pt x="19" y="91"/>
                    <a:pt x="28" y="89"/>
                  </a:cubicBezTo>
                  <a:cubicBezTo>
                    <a:pt x="31" y="88"/>
                    <a:pt x="30" y="89"/>
                    <a:pt x="32" y="87"/>
                  </a:cubicBezTo>
                  <a:cubicBezTo>
                    <a:pt x="32" y="87"/>
                    <a:pt x="35" y="85"/>
                    <a:pt x="34" y="85"/>
                  </a:cubicBezTo>
                  <a:cubicBezTo>
                    <a:pt x="39" y="83"/>
                    <a:pt x="46" y="85"/>
                    <a:pt x="49" y="83"/>
                  </a:cubicBezTo>
                  <a:cubicBezTo>
                    <a:pt x="51" y="82"/>
                    <a:pt x="49" y="81"/>
                    <a:pt x="51" y="80"/>
                  </a:cubicBezTo>
                  <a:cubicBezTo>
                    <a:pt x="52" y="78"/>
                    <a:pt x="55" y="79"/>
                    <a:pt x="56" y="78"/>
                  </a:cubicBezTo>
                  <a:cubicBezTo>
                    <a:pt x="58" y="76"/>
                    <a:pt x="59" y="74"/>
                    <a:pt x="62" y="72"/>
                  </a:cubicBezTo>
                  <a:cubicBezTo>
                    <a:pt x="64" y="66"/>
                    <a:pt x="56" y="71"/>
                    <a:pt x="58" y="65"/>
                  </a:cubicBezTo>
                  <a:cubicBezTo>
                    <a:pt x="55" y="62"/>
                    <a:pt x="55" y="68"/>
                    <a:pt x="55" y="68"/>
                  </a:cubicBezTo>
                  <a:cubicBezTo>
                    <a:pt x="53" y="69"/>
                    <a:pt x="45" y="64"/>
                    <a:pt x="40" y="66"/>
                  </a:cubicBezTo>
                  <a:cubicBezTo>
                    <a:pt x="37" y="61"/>
                    <a:pt x="44" y="64"/>
                    <a:pt x="45" y="63"/>
                  </a:cubicBezTo>
                  <a:cubicBezTo>
                    <a:pt x="45" y="62"/>
                    <a:pt x="45" y="61"/>
                    <a:pt x="45" y="61"/>
                  </a:cubicBezTo>
                  <a:cubicBezTo>
                    <a:pt x="46" y="60"/>
                    <a:pt x="48" y="61"/>
                    <a:pt x="49" y="61"/>
                  </a:cubicBezTo>
                  <a:cubicBezTo>
                    <a:pt x="49" y="60"/>
                    <a:pt x="50" y="57"/>
                    <a:pt x="51" y="57"/>
                  </a:cubicBezTo>
                  <a:cubicBezTo>
                    <a:pt x="53" y="56"/>
                    <a:pt x="52" y="59"/>
                    <a:pt x="53" y="59"/>
                  </a:cubicBezTo>
                  <a:cubicBezTo>
                    <a:pt x="53" y="59"/>
                    <a:pt x="59" y="58"/>
                    <a:pt x="58" y="53"/>
                  </a:cubicBezTo>
                  <a:cubicBezTo>
                    <a:pt x="62" y="53"/>
                    <a:pt x="62" y="56"/>
                    <a:pt x="66" y="55"/>
                  </a:cubicBezTo>
                  <a:cubicBezTo>
                    <a:pt x="69" y="55"/>
                    <a:pt x="66" y="53"/>
                    <a:pt x="66" y="53"/>
                  </a:cubicBezTo>
                  <a:cubicBezTo>
                    <a:pt x="66" y="51"/>
                    <a:pt x="70" y="52"/>
                    <a:pt x="69" y="48"/>
                  </a:cubicBezTo>
                  <a:cubicBezTo>
                    <a:pt x="74" y="48"/>
                    <a:pt x="78" y="48"/>
                    <a:pt x="83" y="48"/>
                  </a:cubicBezTo>
                  <a:cubicBezTo>
                    <a:pt x="87" y="48"/>
                    <a:pt x="83" y="40"/>
                    <a:pt x="84" y="37"/>
                  </a:cubicBezTo>
                  <a:cubicBezTo>
                    <a:pt x="91" y="38"/>
                    <a:pt x="97" y="40"/>
                    <a:pt x="103" y="37"/>
                  </a:cubicBezTo>
                  <a:cubicBezTo>
                    <a:pt x="103" y="35"/>
                    <a:pt x="101" y="35"/>
                    <a:pt x="99" y="35"/>
                  </a:cubicBezTo>
                  <a:cubicBezTo>
                    <a:pt x="101" y="32"/>
                    <a:pt x="107" y="33"/>
                    <a:pt x="110" y="31"/>
                  </a:cubicBezTo>
                  <a:cubicBezTo>
                    <a:pt x="115" y="28"/>
                    <a:pt x="129" y="30"/>
                    <a:pt x="140" y="29"/>
                  </a:cubicBezTo>
                  <a:cubicBezTo>
                    <a:pt x="143" y="29"/>
                    <a:pt x="144" y="27"/>
                    <a:pt x="146" y="27"/>
                  </a:cubicBezTo>
                  <a:cubicBezTo>
                    <a:pt x="151" y="27"/>
                    <a:pt x="155" y="29"/>
                    <a:pt x="159" y="27"/>
                  </a:cubicBezTo>
                  <a:cubicBezTo>
                    <a:pt x="158" y="29"/>
                    <a:pt x="160" y="34"/>
                    <a:pt x="161" y="33"/>
                  </a:cubicBezTo>
                  <a:cubicBezTo>
                    <a:pt x="163" y="30"/>
                    <a:pt x="161" y="32"/>
                    <a:pt x="166" y="37"/>
                  </a:cubicBezTo>
                  <a:cubicBezTo>
                    <a:pt x="170" y="36"/>
                    <a:pt x="163" y="31"/>
                    <a:pt x="172" y="33"/>
                  </a:cubicBezTo>
                  <a:cubicBezTo>
                    <a:pt x="169" y="30"/>
                    <a:pt x="175" y="26"/>
                    <a:pt x="166" y="25"/>
                  </a:cubicBezTo>
                  <a:cubicBezTo>
                    <a:pt x="167" y="22"/>
                    <a:pt x="181" y="16"/>
                    <a:pt x="181" y="24"/>
                  </a:cubicBezTo>
                  <a:cubicBezTo>
                    <a:pt x="187" y="24"/>
                    <a:pt x="186" y="21"/>
                    <a:pt x="191" y="24"/>
                  </a:cubicBezTo>
                  <a:cubicBezTo>
                    <a:pt x="193" y="25"/>
                    <a:pt x="194" y="26"/>
                    <a:pt x="196" y="27"/>
                  </a:cubicBezTo>
                  <a:cubicBezTo>
                    <a:pt x="198" y="29"/>
                    <a:pt x="204" y="29"/>
                    <a:pt x="211" y="31"/>
                  </a:cubicBezTo>
                  <a:cubicBezTo>
                    <a:pt x="211" y="29"/>
                    <a:pt x="209" y="30"/>
                    <a:pt x="207" y="29"/>
                  </a:cubicBezTo>
                  <a:cubicBezTo>
                    <a:pt x="208" y="27"/>
                    <a:pt x="210" y="25"/>
                    <a:pt x="213" y="25"/>
                  </a:cubicBezTo>
                  <a:cubicBezTo>
                    <a:pt x="210" y="21"/>
                    <a:pt x="202" y="21"/>
                    <a:pt x="196" y="20"/>
                  </a:cubicBezTo>
                  <a:cubicBezTo>
                    <a:pt x="196" y="15"/>
                    <a:pt x="204" y="16"/>
                    <a:pt x="209" y="16"/>
                  </a:cubicBezTo>
                  <a:cubicBezTo>
                    <a:pt x="210" y="12"/>
                    <a:pt x="207" y="13"/>
                    <a:pt x="204" y="12"/>
                  </a:cubicBezTo>
                  <a:cubicBezTo>
                    <a:pt x="208" y="5"/>
                    <a:pt x="215" y="12"/>
                    <a:pt x="220" y="12"/>
                  </a:cubicBezTo>
                  <a:cubicBezTo>
                    <a:pt x="224" y="13"/>
                    <a:pt x="224" y="10"/>
                    <a:pt x="228" y="11"/>
                  </a:cubicBezTo>
                  <a:cubicBezTo>
                    <a:pt x="237" y="11"/>
                    <a:pt x="243" y="15"/>
                    <a:pt x="250" y="11"/>
                  </a:cubicBezTo>
                  <a:cubicBezTo>
                    <a:pt x="253" y="9"/>
                    <a:pt x="257" y="10"/>
                    <a:pt x="261" y="9"/>
                  </a:cubicBezTo>
                  <a:cubicBezTo>
                    <a:pt x="264" y="8"/>
                    <a:pt x="263" y="5"/>
                    <a:pt x="263" y="3"/>
                  </a:cubicBezTo>
                  <a:cubicBezTo>
                    <a:pt x="266" y="3"/>
                    <a:pt x="270" y="4"/>
                    <a:pt x="273" y="3"/>
                  </a:cubicBezTo>
                  <a:cubicBezTo>
                    <a:pt x="275" y="3"/>
                    <a:pt x="276" y="1"/>
                    <a:pt x="278" y="1"/>
                  </a:cubicBezTo>
                  <a:cubicBezTo>
                    <a:pt x="282" y="1"/>
                    <a:pt x="287" y="4"/>
                    <a:pt x="295" y="3"/>
                  </a:cubicBezTo>
                  <a:cubicBezTo>
                    <a:pt x="300" y="2"/>
                    <a:pt x="312" y="0"/>
                    <a:pt x="323" y="1"/>
                  </a:cubicBezTo>
                  <a:cubicBezTo>
                    <a:pt x="326" y="1"/>
                    <a:pt x="326" y="3"/>
                    <a:pt x="329" y="3"/>
                  </a:cubicBezTo>
                  <a:cubicBezTo>
                    <a:pt x="339" y="5"/>
                    <a:pt x="349" y="1"/>
                    <a:pt x="349" y="11"/>
                  </a:cubicBezTo>
                  <a:cubicBezTo>
                    <a:pt x="354" y="12"/>
                    <a:pt x="354" y="8"/>
                    <a:pt x="358" y="9"/>
                  </a:cubicBezTo>
                  <a:cubicBezTo>
                    <a:pt x="358" y="15"/>
                    <a:pt x="365" y="13"/>
                    <a:pt x="368" y="16"/>
                  </a:cubicBezTo>
                  <a:cubicBezTo>
                    <a:pt x="373" y="18"/>
                    <a:pt x="373" y="14"/>
                    <a:pt x="377" y="14"/>
                  </a:cubicBezTo>
                  <a:cubicBezTo>
                    <a:pt x="375" y="21"/>
                    <a:pt x="384" y="17"/>
                    <a:pt x="388" y="18"/>
                  </a:cubicBezTo>
                  <a:cubicBezTo>
                    <a:pt x="385" y="22"/>
                    <a:pt x="385" y="19"/>
                    <a:pt x="386" y="25"/>
                  </a:cubicBezTo>
                  <a:cubicBezTo>
                    <a:pt x="384" y="23"/>
                    <a:pt x="382" y="24"/>
                    <a:pt x="383" y="27"/>
                  </a:cubicBezTo>
                  <a:cubicBezTo>
                    <a:pt x="363" y="29"/>
                    <a:pt x="339" y="30"/>
                    <a:pt x="325" y="31"/>
                  </a:cubicBezTo>
                  <a:cubicBezTo>
                    <a:pt x="323" y="31"/>
                    <a:pt x="323" y="32"/>
                    <a:pt x="323" y="33"/>
                  </a:cubicBezTo>
                  <a:cubicBezTo>
                    <a:pt x="321" y="33"/>
                    <a:pt x="322" y="31"/>
                    <a:pt x="323" y="31"/>
                  </a:cubicBezTo>
                  <a:cubicBezTo>
                    <a:pt x="324" y="30"/>
                    <a:pt x="320" y="29"/>
                    <a:pt x="319" y="29"/>
                  </a:cubicBezTo>
                  <a:cubicBezTo>
                    <a:pt x="319" y="30"/>
                    <a:pt x="320" y="33"/>
                    <a:pt x="319" y="33"/>
                  </a:cubicBezTo>
                  <a:cubicBezTo>
                    <a:pt x="316" y="34"/>
                    <a:pt x="312" y="32"/>
                    <a:pt x="310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62" name="îSḻiḋe"/>
            <p:cNvSpPr/>
            <p:nvPr/>
          </p:nvSpPr>
          <p:spPr bwMode="auto">
            <a:xfrm>
              <a:off x="4224375" y="434497"/>
              <a:ext cx="466461" cy="253542"/>
            </a:xfrm>
            <a:custGeom>
              <a:avLst/>
              <a:gdLst>
                <a:gd name="T0" fmla="*/ 209 w 224"/>
                <a:gd name="T1" fmla="*/ 12 h 122"/>
                <a:gd name="T2" fmla="*/ 222 w 224"/>
                <a:gd name="T3" fmla="*/ 19 h 122"/>
                <a:gd name="T4" fmla="*/ 217 w 224"/>
                <a:gd name="T5" fmla="*/ 23 h 122"/>
                <a:gd name="T6" fmla="*/ 207 w 224"/>
                <a:gd name="T7" fmla="*/ 27 h 122"/>
                <a:gd name="T8" fmla="*/ 181 w 224"/>
                <a:gd name="T9" fmla="*/ 32 h 122"/>
                <a:gd name="T10" fmla="*/ 193 w 224"/>
                <a:gd name="T11" fmla="*/ 36 h 122"/>
                <a:gd name="T12" fmla="*/ 170 w 224"/>
                <a:gd name="T13" fmla="*/ 45 h 122"/>
                <a:gd name="T14" fmla="*/ 163 w 224"/>
                <a:gd name="T15" fmla="*/ 49 h 122"/>
                <a:gd name="T16" fmla="*/ 152 w 224"/>
                <a:gd name="T17" fmla="*/ 55 h 122"/>
                <a:gd name="T18" fmla="*/ 133 w 224"/>
                <a:gd name="T19" fmla="*/ 62 h 122"/>
                <a:gd name="T20" fmla="*/ 127 w 224"/>
                <a:gd name="T21" fmla="*/ 68 h 122"/>
                <a:gd name="T22" fmla="*/ 114 w 224"/>
                <a:gd name="T23" fmla="*/ 70 h 122"/>
                <a:gd name="T24" fmla="*/ 122 w 224"/>
                <a:gd name="T25" fmla="*/ 81 h 122"/>
                <a:gd name="T26" fmla="*/ 109 w 224"/>
                <a:gd name="T27" fmla="*/ 90 h 122"/>
                <a:gd name="T28" fmla="*/ 99 w 224"/>
                <a:gd name="T29" fmla="*/ 96 h 122"/>
                <a:gd name="T30" fmla="*/ 83 w 224"/>
                <a:gd name="T31" fmla="*/ 107 h 122"/>
                <a:gd name="T32" fmla="*/ 88 w 224"/>
                <a:gd name="T33" fmla="*/ 116 h 122"/>
                <a:gd name="T34" fmla="*/ 73 w 224"/>
                <a:gd name="T35" fmla="*/ 120 h 122"/>
                <a:gd name="T36" fmla="*/ 45 w 224"/>
                <a:gd name="T37" fmla="*/ 114 h 122"/>
                <a:gd name="T38" fmla="*/ 36 w 224"/>
                <a:gd name="T39" fmla="*/ 116 h 122"/>
                <a:gd name="T40" fmla="*/ 23 w 224"/>
                <a:gd name="T41" fmla="*/ 107 h 122"/>
                <a:gd name="T42" fmla="*/ 36 w 224"/>
                <a:gd name="T43" fmla="*/ 96 h 122"/>
                <a:gd name="T44" fmla="*/ 51 w 224"/>
                <a:gd name="T45" fmla="*/ 96 h 122"/>
                <a:gd name="T46" fmla="*/ 25 w 224"/>
                <a:gd name="T47" fmla="*/ 90 h 122"/>
                <a:gd name="T48" fmla="*/ 40 w 224"/>
                <a:gd name="T49" fmla="*/ 79 h 122"/>
                <a:gd name="T50" fmla="*/ 53 w 224"/>
                <a:gd name="T51" fmla="*/ 79 h 122"/>
                <a:gd name="T52" fmla="*/ 53 w 224"/>
                <a:gd name="T53" fmla="*/ 71 h 122"/>
                <a:gd name="T54" fmla="*/ 49 w 224"/>
                <a:gd name="T55" fmla="*/ 62 h 122"/>
                <a:gd name="T56" fmla="*/ 40 w 224"/>
                <a:gd name="T57" fmla="*/ 58 h 122"/>
                <a:gd name="T58" fmla="*/ 60 w 224"/>
                <a:gd name="T59" fmla="*/ 56 h 122"/>
                <a:gd name="T60" fmla="*/ 68 w 224"/>
                <a:gd name="T61" fmla="*/ 53 h 122"/>
                <a:gd name="T62" fmla="*/ 83 w 224"/>
                <a:gd name="T63" fmla="*/ 42 h 122"/>
                <a:gd name="T64" fmla="*/ 51 w 224"/>
                <a:gd name="T65" fmla="*/ 47 h 122"/>
                <a:gd name="T66" fmla="*/ 29 w 224"/>
                <a:gd name="T67" fmla="*/ 42 h 122"/>
                <a:gd name="T68" fmla="*/ 6 w 224"/>
                <a:gd name="T69" fmla="*/ 36 h 122"/>
                <a:gd name="T70" fmla="*/ 2 w 224"/>
                <a:gd name="T71" fmla="*/ 25 h 122"/>
                <a:gd name="T72" fmla="*/ 40 w 224"/>
                <a:gd name="T73" fmla="*/ 15 h 122"/>
                <a:gd name="T74" fmla="*/ 66 w 224"/>
                <a:gd name="T75" fmla="*/ 10 h 122"/>
                <a:gd name="T76" fmla="*/ 97 w 224"/>
                <a:gd name="T77" fmla="*/ 4 h 122"/>
                <a:gd name="T78" fmla="*/ 129 w 224"/>
                <a:gd name="T79" fmla="*/ 2 h 122"/>
                <a:gd name="T80" fmla="*/ 146 w 224"/>
                <a:gd name="T81" fmla="*/ 2 h 122"/>
                <a:gd name="T82" fmla="*/ 178 w 224"/>
                <a:gd name="T83" fmla="*/ 2 h 122"/>
                <a:gd name="T84" fmla="*/ 209 w 224"/>
                <a:gd name="T85" fmla="*/ 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24" h="122">
                  <a:moveTo>
                    <a:pt x="209" y="4"/>
                  </a:moveTo>
                  <a:cubicBezTo>
                    <a:pt x="206" y="8"/>
                    <a:pt x="209" y="7"/>
                    <a:pt x="209" y="12"/>
                  </a:cubicBezTo>
                  <a:cubicBezTo>
                    <a:pt x="214" y="12"/>
                    <a:pt x="219" y="12"/>
                    <a:pt x="224" y="12"/>
                  </a:cubicBezTo>
                  <a:cubicBezTo>
                    <a:pt x="224" y="15"/>
                    <a:pt x="222" y="16"/>
                    <a:pt x="222" y="19"/>
                  </a:cubicBezTo>
                  <a:cubicBezTo>
                    <a:pt x="221" y="20"/>
                    <a:pt x="218" y="18"/>
                    <a:pt x="217" y="19"/>
                  </a:cubicBezTo>
                  <a:cubicBezTo>
                    <a:pt x="216" y="20"/>
                    <a:pt x="217" y="23"/>
                    <a:pt x="217" y="23"/>
                  </a:cubicBezTo>
                  <a:cubicBezTo>
                    <a:pt x="214" y="24"/>
                    <a:pt x="210" y="25"/>
                    <a:pt x="209" y="23"/>
                  </a:cubicBezTo>
                  <a:cubicBezTo>
                    <a:pt x="207" y="22"/>
                    <a:pt x="208" y="26"/>
                    <a:pt x="207" y="27"/>
                  </a:cubicBezTo>
                  <a:cubicBezTo>
                    <a:pt x="205" y="28"/>
                    <a:pt x="200" y="25"/>
                    <a:pt x="200" y="29"/>
                  </a:cubicBezTo>
                  <a:cubicBezTo>
                    <a:pt x="194" y="28"/>
                    <a:pt x="185" y="26"/>
                    <a:pt x="181" y="32"/>
                  </a:cubicBezTo>
                  <a:cubicBezTo>
                    <a:pt x="183" y="37"/>
                    <a:pt x="191" y="32"/>
                    <a:pt x="193" y="30"/>
                  </a:cubicBezTo>
                  <a:cubicBezTo>
                    <a:pt x="195" y="31"/>
                    <a:pt x="192" y="33"/>
                    <a:pt x="193" y="36"/>
                  </a:cubicBezTo>
                  <a:cubicBezTo>
                    <a:pt x="186" y="36"/>
                    <a:pt x="182" y="39"/>
                    <a:pt x="176" y="40"/>
                  </a:cubicBezTo>
                  <a:cubicBezTo>
                    <a:pt x="173" y="41"/>
                    <a:pt x="171" y="43"/>
                    <a:pt x="170" y="45"/>
                  </a:cubicBezTo>
                  <a:cubicBezTo>
                    <a:pt x="169" y="46"/>
                    <a:pt x="166" y="45"/>
                    <a:pt x="165" y="45"/>
                  </a:cubicBezTo>
                  <a:cubicBezTo>
                    <a:pt x="163" y="46"/>
                    <a:pt x="164" y="48"/>
                    <a:pt x="163" y="49"/>
                  </a:cubicBezTo>
                  <a:cubicBezTo>
                    <a:pt x="161" y="50"/>
                    <a:pt x="157" y="47"/>
                    <a:pt x="157" y="51"/>
                  </a:cubicBezTo>
                  <a:cubicBezTo>
                    <a:pt x="157" y="54"/>
                    <a:pt x="152" y="52"/>
                    <a:pt x="152" y="55"/>
                  </a:cubicBezTo>
                  <a:cubicBezTo>
                    <a:pt x="151" y="59"/>
                    <a:pt x="146" y="56"/>
                    <a:pt x="144" y="58"/>
                  </a:cubicBezTo>
                  <a:cubicBezTo>
                    <a:pt x="142" y="61"/>
                    <a:pt x="137" y="60"/>
                    <a:pt x="133" y="62"/>
                  </a:cubicBezTo>
                  <a:cubicBezTo>
                    <a:pt x="132" y="62"/>
                    <a:pt x="133" y="64"/>
                    <a:pt x="131" y="64"/>
                  </a:cubicBezTo>
                  <a:cubicBezTo>
                    <a:pt x="126" y="64"/>
                    <a:pt x="129" y="66"/>
                    <a:pt x="127" y="68"/>
                  </a:cubicBezTo>
                  <a:cubicBezTo>
                    <a:pt x="127" y="68"/>
                    <a:pt x="126" y="68"/>
                    <a:pt x="125" y="68"/>
                  </a:cubicBezTo>
                  <a:cubicBezTo>
                    <a:pt x="124" y="68"/>
                    <a:pt x="120" y="71"/>
                    <a:pt x="114" y="70"/>
                  </a:cubicBezTo>
                  <a:cubicBezTo>
                    <a:pt x="115" y="72"/>
                    <a:pt x="122" y="73"/>
                    <a:pt x="114" y="73"/>
                  </a:cubicBezTo>
                  <a:cubicBezTo>
                    <a:pt x="115" y="77"/>
                    <a:pt x="124" y="74"/>
                    <a:pt x="122" y="81"/>
                  </a:cubicBezTo>
                  <a:cubicBezTo>
                    <a:pt x="118" y="77"/>
                    <a:pt x="118" y="81"/>
                    <a:pt x="118" y="86"/>
                  </a:cubicBezTo>
                  <a:cubicBezTo>
                    <a:pt x="114" y="81"/>
                    <a:pt x="112" y="88"/>
                    <a:pt x="109" y="90"/>
                  </a:cubicBezTo>
                  <a:cubicBezTo>
                    <a:pt x="105" y="92"/>
                    <a:pt x="100" y="90"/>
                    <a:pt x="97" y="94"/>
                  </a:cubicBezTo>
                  <a:cubicBezTo>
                    <a:pt x="96" y="96"/>
                    <a:pt x="99" y="95"/>
                    <a:pt x="99" y="96"/>
                  </a:cubicBezTo>
                  <a:cubicBezTo>
                    <a:pt x="100" y="97"/>
                    <a:pt x="93" y="99"/>
                    <a:pt x="97" y="99"/>
                  </a:cubicBezTo>
                  <a:cubicBezTo>
                    <a:pt x="95" y="105"/>
                    <a:pt x="85" y="101"/>
                    <a:pt x="83" y="107"/>
                  </a:cubicBezTo>
                  <a:cubicBezTo>
                    <a:pt x="86" y="110"/>
                    <a:pt x="91" y="111"/>
                    <a:pt x="97" y="111"/>
                  </a:cubicBezTo>
                  <a:cubicBezTo>
                    <a:pt x="99" y="117"/>
                    <a:pt x="88" y="112"/>
                    <a:pt x="88" y="116"/>
                  </a:cubicBezTo>
                  <a:cubicBezTo>
                    <a:pt x="88" y="119"/>
                    <a:pt x="86" y="116"/>
                    <a:pt x="84" y="116"/>
                  </a:cubicBezTo>
                  <a:cubicBezTo>
                    <a:pt x="80" y="116"/>
                    <a:pt x="78" y="122"/>
                    <a:pt x="73" y="120"/>
                  </a:cubicBezTo>
                  <a:cubicBezTo>
                    <a:pt x="72" y="118"/>
                    <a:pt x="69" y="118"/>
                    <a:pt x="70" y="114"/>
                  </a:cubicBezTo>
                  <a:cubicBezTo>
                    <a:pt x="60" y="113"/>
                    <a:pt x="54" y="116"/>
                    <a:pt x="45" y="114"/>
                  </a:cubicBezTo>
                  <a:cubicBezTo>
                    <a:pt x="45" y="114"/>
                    <a:pt x="43" y="112"/>
                    <a:pt x="43" y="112"/>
                  </a:cubicBezTo>
                  <a:cubicBezTo>
                    <a:pt x="40" y="112"/>
                    <a:pt x="39" y="116"/>
                    <a:pt x="36" y="116"/>
                  </a:cubicBezTo>
                  <a:cubicBezTo>
                    <a:pt x="27" y="117"/>
                    <a:pt x="20" y="114"/>
                    <a:pt x="10" y="112"/>
                  </a:cubicBezTo>
                  <a:cubicBezTo>
                    <a:pt x="13" y="109"/>
                    <a:pt x="17" y="107"/>
                    <a:pt x="23" y="107"/>
                  </a:cubicBezTo>
                  <a:cubicBezTo>
                    <a:pt x="27" y="106"/>
                    <a:pt x="23" y="99"/>
                    <a:pt x="27" y="97"/>
                  </a:cubicBezTo>
                  <a:cubicBezTo>
                    <a:pt x="32" y="99"/>
                    <a:pt x="31" y="95"/>
                    <a:pt x="36" y="96"/>
                  </a:cubicBezTo>
                  <a:cubicBezTo>
                    <a:pt x="36" y="102"/>
                    <a:pt x="43" y="101"/>
                    <a:pt x="49" y="101"/>
                  </a:cubicBezTo>
                  <a:cubicBezTo>
                    <a:pt x="53" y="100"/>
                    <a:pt x="47" y="98"/>
                    <a:pt x="51" y="96"/>
                  </a:cubicBezTo>
                  <a:cubicBezTo>
                    <a:pt x="50" y="91"/>
                    <a:pt x="40" y="97"/>
                    <a:pt x="43" y="88"/>
                  </a:cubicBezTo>
                  <a:cubicBezTo>
                    <a:pt x="36" y="90"/>
                    <a:pt x="33" y="93"/>
                    <a:pt x="25" y="90"/>
                  </a:cubicBezTo>
                  <a:cubicBezTo>
                    <a:pt x="26" y="86"/>
                    <a:pt x="30" y="85"/>
                    <a:pt x="34" y="84"/>
                  </a:cubicBezTo>
                  <a:cubicBezTo>
                    <a:pt x="36" y="83"/>
                    <a:pt x="38" y="81"/>
                    <a:pt x="40" y="79"/>
                  </a:cubicBezTo>
                  <a:cubicBezTo>
                    <a:pt x="42" y="79"/>
                    <a:pt x="43" y="78"/>
                    <a:pt x="43" y="77"/>
                  </a:cubicBezTo>
                  <a:cubicBezTo>
                    <a:pt x="48" y="76"/>
                    <a:pt x="51" y="77"/>
                    <a:pt x="53" y="79"/>
                  </a:cubicBezTo>
                  <a:cubicBezTo>
                    <a:pt x="55" y="78"/>
                    <a:pt x="57" y="76"/>
                    <a:pt x="58" y="73"/>
                  </a:cubicBezTo>
                  <a:cubicBezTo>
                    <a:pt x="59" y="70"/>
                    <a:pt x="54" y="73"/>
                    <a:pt x="53" y="71"/>
                  </a:cubicBezTo>
                  <a:cubicBezTo>
                    <a:pt x="52" y="71"/>
                    <a:pt x="51" y="67"/>
                    <a:pt x="51" y="66"/>
                  </a:cubicBezTo>
                  <a:cubicBezTo>
                    <a:pt x="50" y="65"/>
                    <a:pt x="48" y="64"/>
                    <a:pt x="49" y="62"/>
                  </a:cubicBezTo>
                  <a:cubicBezTo>
                    <a:pt x="48" y="63"/>
                    <a:pt x="46" y="64"/>
                    <a:pt x="43" y="64"/>
                  </a:cubicBezTo>
                  <a:cubicBezTo>
                    <a:pt x="44" y="60"/>
                    <a:pt x="43" y="58"/>
                    <a:pt x="40" y="58"/>
                  </a:cubicBezTo>
                  <a:cubicBezTo>
                    <a:pt x="41" y="55"/>
                    <a:pt x="43" y="52"/>
                    <a:pt x="49" y="53"/>
                  </a:cubicBezTo>
                  <a:cubicBezTo>
                    <a:pt x="54" y="52"/>
                    <a:pt x="53" y="59"/>
                    <a:pt x="60" y="56"/>
                  </a:cubicBezTo>
                  <a:cubicBezTo>
                    <a:pt x="60" y="59"/>
                    <a:pt x="61" y="60"/>
                    <a:pt x="62" y="60"/>
                  </a:cubicBezTo>
                  <a:cubicBezTo>
                    <a:pt x="68" y="62"/>
                    <a:pt x="65" y="54"/>
                    <a:pt x="68" y="53"/>
                  </a:cubicBezTo>
                  <a:cubicBezTo>
                    <a:pt x="77" y="51"/>
                    <a:pt x="85" y="48"/>
                    <a:pt x="90" y="42"/>
                  </a:cubicBezTo>
                  <a:cubicBezTo>
                    <a:pt x="90" y="37"/>
                    <a:pt x="87" y="44"/>
                    <a:pt x="83" y="42"/>
                  </a:cubicBezTo>
                  <a:cubicBezTo>
                    <a:pt x="80" y="44"/>
                    <a:pt x="75" y="44"/>
                    <a:pt x="73" y="47"/>
                  </a:cubicBezTo>
                  <a:cubicBezTo>
                    <a:pt x="68" y="46"/>
                    <a:pt x="59" y="48"/>
                    <a:pt x="51" y="47"/>
                  </a:cubicBezTo>
                  <a:cubicBezTo>
                    <a:pt x="46" y="47"/>
                    <a:pt x="44" y="44"/>
                    <a:pt x="38" y="47"/>
                  </a:cubicBezTo>
                  <a:cubicBezTo>
                    <a:pt x="36" y="40"/>
                    <a:pt x="31" y="48"/>
                    <a:pt x="29" y="42"/>
                  </a:cubicBezTo>
                  <a:cubicBezTo>
                    <a:pt x="26" y="45"/>
                    <a:pt x="21" y="40"/>
                    <a:pt x="14" y="42"/>
                  </a:cubicBezTo>
                  <a:cubicBezTo>
                    <a:pt x="15" y="36"/>
                    <a:pt x="8" y="39"/>
                    <a:pt x="6" y="36"/>
                  </a:cubicBezTo>
                  <a:cubicBezTo>
                    <a:pt x="5" y="31"/>
                    <a:pt x="10" y="32"/>
                    <a:pt x="12" y="30"/>
                  </a:cubicBezTo>
                  <a:cubicBezTo>
                    <a:pt x="12" y="25"/>
                    <a:pt x="0" y="33"/>
                    <a:pt x="2" y="25"/>
                  </a:cubicBezTo>
                  <a:cubicBezTo>
                    <a:pt x="11" y="22"/>
                    <a:pt x="25" y="21"/>
                    <a:pt x="38" y="19"/>
                  </a:cubicBezTo>
                  <a:cubicBezTo>
                    <a:pt x="40" y="19"/>
                    <a:pt x="39" y="17"/>
                    <a:pt x="40" y="15"/>
                  </a:cubicBezTo>
                  <a:cubicBezTo>
                    <a:pt x="49" y="17"/>
                    <a:pt x="57" y="13"/>
                    <a:pt x="62" y="15"/>
                  </a:cubicBezTo>
                  <a:cubicBezTo>
                    <a:pt x="64" y="14"/>
                    <a:pt x="65" y="12"/>
                    <a:pt x="66" y="10"/>
                  </a:cubicBezTo>
                  <a:cubicBezTo>
                    <a:pt x="77" y="9"/>
                    <a:pt x="87" y="6"/>
                    <a:pt x="96" y="8"/>
                  </a:cubicBezTo>
                  <a:cubicBezTo>
                    <a:pt x="97" y="8"/>
                    <a:pt x="97" y="6"/>
                    <a:pt x="97" y="4"/>
                  </a:cubicBezTo>
                  <a:cubicBezTo>
                    <a:pt x="105" y="5"/>
                    <a:pt x="115" y="3"/>
                    <a:pt x="120" y="6"/>
                  </a:cubicBezTo>
                  <a:cubicBezTo>
                    <a:pt x="121" y="3"/>
                    <a:pt x="129" y="6"/>
                    <a:pt x="129" y="2"/>
                  </a:cubicBezTo>
                  <a:cubicBezTo>
                    <a:pt x="134" y="4"/>
                    <a:pt x="141" y="5"/>
                    <a:pt x="148" y="4"/>
                  </a:cubicBezTo>
                  <a:cubicBezTo>
                    <a:pt x="148" y="3"/>
                    <a:pt x="147" y="3"/>
                    <a:pt x="146" y="2"/>
                  </a:cubicBezTo>
                  <a:cubicBezTo>
                    <a:pt x="146" y="0"/>
                    <a:pt x="148" y="1"/>
                    <a:pt x="148" y="2"/>
                  </a:cubicBezTo>
                  <a:cubicBezTo>
                    <a:pt x="156" y="4"/>
                    <a:pt x="169" y="1"/>
                    <a:pt x="178" y="2"/>
                  </a:cubicBezTo>
                  <a:cubicBezTo>
                    <a:pt x="178" y="2"/>
                    <a:pt x="177" y="6"/>
                    <a:pt x="178" y="6"/>
                  </a:cubicBezTo>
                  <a:cubicBezTo>
                    <a:pt x="192" y="6"/>
                    <a:pt x="193" y="3"/>
                    <a:pt x="209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63" name="iSľïḋè"/>
            <p:cNvSpPr/>
            <p:nvPr/>
          </p:nvSpPr>
          <p:spPr bwMode="auto">
            <a:xfrm>
              <a:off x="5955742" y="531150"/>
              <a:ext cx="133075" cy="49028"/>
            </a:xfrm>
            <a:custGeom>
              <a:avLst/>
              <a:gdLst>
                <a:gd name="T0" fmla="*/ 17 w 64"/>
                <a:gd name="T1" fmla="*/ 3 h 24"/>
                <a:gd name="T2" fmla="*/ 17 w 64"/>
                <a:gd name="T3" fmla="*/ 5 h 24"/>
                <a:gd name="T4" fmla="*/ 22 w 64"/>
                <a:gd name="T5" fmla="*/ 10 h 24"/>
                <a:gd name="T6" fmla="*/ 28 w 64"/>
                <a:gd name="T7" fmla="*/ 7 h 24"/>
                <a:gd name="T8" fmla="*/ 37 w 64"/>
                <a:gd name="T9" fmla="*/ 10 h 24"/>
                <a:gd name="T10" fmla="*/ 54 w 64"/>
                <a:gd name="T11" fmla="*/ 7 h 24"/>
                <a:gd name="T12" fmla="*/ 61 w 64"/>
                <a:gd name="T13" fmla="*/ 10 h 24"/>
                <a:gd name="T14" fmla="*/ 58 w 64"/>
                <a:gd name="T15" fmla="*/ 18 h 24"/>
                <a:gd name="T16" fmla="*/ 41 w 64"/>
                <a:gd name="T17" fmla="*/ 20 h 24"/>
                <a:gd name="T18" fmla="*/ 30 w 64"/>
                <a:gd name="T19" fmla="*/ 24 h 24"/>
                <a:gd name="T20" fmla="*/ 11 w 64"/>
                <a:gd name="T21" fmla="*/ 10 h 24"/>
                <a:gd name="T22" fmla="*/ 2 w 64"/>
                <a:gd name="T23" fmla="*/ 9 h 24"/>
                <a:gd name="T24" fmla="*/ 17 w 64"/>
                <a:gd name="T25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24">
                  <a:moveTo>
                    <a:pt x="17" y="3"/>
                  </a:moveTo>
                  <a:cubicBezTo>
                    <a:pt x="19" y="3"/>
                    <a:pt x="18" y="5"/>
                    <a:pt x="17" y="5"/>
                  </a:cubicBezTo>
                  <a:cubicBezTo>
                    <a:pt x="16" y="9"/>
                    <a:pt x="25" y="4"/>
                    <a:pt x="22" y="10"/>
                  </a:cubicBezTo>
                  <a:cubicBezTo>
                    <a:pt x="26" y="11"/>
                    <a:pt x="25" y="7"/>
                    <a:pt x="28" y="7"/>
                  </a:cubicBezTo>
                  <a:cubicBezTo>
                    <a:pt x="32" y="11"/>
                    <a:pt x="36" y="3"/>
                    <a:pt x="37" y="10"/>
                  </a:cubicBezTo>
                  <a:cubicBezTo>
                    <a:pt x="42" y="9"/>
                    <a:pt x="49" y="8"/>
                    <a:pt x="54" y="7"/>
                  </a:cubicBezTo>
                  <a:cubicBezTo>
                    <a:pt x="53" y="12"/>
                    <a:pt x="63" y="5"/>
                    <a:pt x="61" y="10"/>
                  </a:cubicBezTo>
                  <a:cubicBezTo>
                    <a:pt x="64" y="16"/>
                    <a:pt x="50" y="14"/>
                    <a:pt x="58" y="18"/>
                  </a:cubicBezTo>
                  <a:cubicBezTo>
                    <a:pt x="56" y="22"/>
                    <a:pt x="46" y="19"/>
                    <a:pt x="41" y="20"/>
                  </a:cubicBezTo>
                  <a:cubicBezTo>
                    <a:pt x="37" y="20"/>
                    <a:pt x="33" y="22"/>
                    <a:pt x="30" y="24"/>
                  </a:cubicBezTo>
                  <a:cubicBezTo>
                    <a:pt x="22" y="20"/>
                    <a:pt x="15" y="17"/>
                    <a:pt x="11" y="10"/>
                  </a:cubicBezTo>
                  <a:cubicBezTo>
                    <a:pt x="8" y="9"/>
                    <a:pt x="1" y="13"/>
                    <a:pt x="2" y="9"/>
                  </a:cubicBezTo>
                  <a:cubicBezTo>
                    <a:pt x="0" y="0"/>
                    <a:pt x="16" y="9"/>
                    <a:pt x="17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64" name="ï$lïďê"/>
            <p:cNvSpPr/>
            <p:nvPr/>
          </p:nvSpPr>
          <p:spPr bwMode="auto">
            <a:xfrm>
              <a:off x="3864374" y="596988"/>
              <a:ext cx="63036" cy="19611"/>
            </a:xfrm>
            <a:custGeom>
              <a:avLst/>
              <a:gdLst>
                <a:gd name="T0" fmla="*/ 28 w 30"/>
                <a:gd name="T1" fmla="*/ 1 h 9"/>
                <a:gd name="T2" fmla="*/ 17 w 30"/>
                <a:gd name="T3" fmla="*/ 6 h 9"/>
                <a:gd name="T4" fmla="*/ 13 w 30"/>
                <a:gd name="T5" fmla="*/ 8 h 9"/>
                <a:gd name="T6" fmla="*/ 6 w 30"/>
                <a:gd name="T7" fmla="*/ 8 h 9"/>
                <a:gd name="T8" fmla="*/ 10 w 30"/>
                <a:gd name="T9" fmla="*/ 3 h 9"/>
                <a:gd name="T10" fmla="*/ 28 w 30"/>
                <a:gd name="T11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9">
                  <a:moveTo>
                    <a:pt x="28" y="1"/>
                  </a:moveTo>
                  <a:cubicBezTo>
                    <a:pt x="30" y="7"/>
                    <a:pt x="22" y="6"/>
                    <a:pt x="17" y="6"/>
                  </a:cubicBezTo>
                  <a:cubicBezTo>
                    <a:pt x="15" y="7"/>
                    <a:pt x="15" y="8"/>
                    <a:pt x="13" y="8"/>
                  </a:cubicBezTo>
                  <a:cubicBezTo>
                    <a:pt x="10" y="8"/>
                    <a:pt x="6" y="6"/>
                    <a:pt x="6" y="8"/>
                  </a:cubicBezTo>
                  <a:cubicBezTo>
                    <a:pt x="0" y="9"/>
                    <a:pt x="9" y="2"/>
                    <a:pt x="10" y="3"/>
                  </a:cubicBezTo>
                  <a:cubicBezTo>
                    <a:pt x="13" y="7"/>
                    <a:pt x="22" y="0"/>
                    <a:pt x="2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65" name="iṩḷiḓè"/>
            <p:cNvSpPr/>
            <p:nvPr/>
          </p:nvSpPr>
          <p:spPr bwMode="auto">
            <a:xfrm>
              <a:off x="4109512" y="596988"/>
              <a:ext cx="56031" cy="37822"/>
            </a:xfrm>
            <a:custGeom>
              <a:avLst/>
              <a:gdLst>
                <a:gd name="T0" fmla="*/ 13 w 27"/>
                <a:gd name="T1" fmla="*/ 1 h 18"/>
                <a:gd name="T2" fmla="*/ 9 w 27"/>
                <a:gd name="T3" fmla="*/ 3 h 18"/>
                <a:gd name="T4" fmla="*/ 18 w 27"/>
                <a:gd name="T5" fmla="*/ 8 h 18"/>
                <a:gd name="T6" fmla="*/ 22 w 27"/>
                <a:gd name="T7" fmla="*/ 6 h 18"/>
                <a:gd name="T8" fmla="*/ 11 w 27"/>
                <a:gd name="T9" fmla="*/ 18 h 18"/>
                <a:gd name="T10" fmla="*/ 0 w 27"/>
                <a:gd name="T11" fmla="*/ 5 h 18"/>
                <a:gd name="T12" fmla="*/ 13 w 27"/>
                <a:gd name="T13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8">
                  <a:moveTo>
                    <a:pt x="13" y="1"/>
                  </a:moveTo>
                  <a:cubicBezTo>
                    <a:pt x="13" y="3"/>
                    <a:pt x="10" y="2"/>
                    <a:pt x="9" y="3"/>
                  </a:cubicBezTo>
                  <a:cubicBezTo>
                    <a:pt x="9" y="8"/>
                    <a:pt x="21" y="0"/>
                    <a:pt x="18" y="8"/>
                  </a:cubicBezTo>
                  <a:cubicBezTo>
                    <a:pt x="20" y="9"/>
                    <a:pt x="22" y="8"/>
                    <a:pt x="22" y="6"/>
                  </a:cubicBezTo>
                  <a:cubicBezTo>
                    <a:pt x="27" y="12"/>
                    <a:pt x="12" y="13"/>
                    <a:pt x="11" y="18"/>
                  </a:cubicBezTo>
                  <a:cubicBezTo>
                    <a:pt x="6" y="14"/>
                    <a:pt x="7" y="5"/>
                    <a:pt x="0" y="5"/>
                  </a:cubicBezTo>
                  <a:cubicBezTo>
                    <a:pt x="2" y="1"/>
                    <a:pt x="9" y="3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66" name="íŝļïďé"/>
            <p:cNvSpPr/>
            <p:nvPr/>
          </p:nvSpPr>
          <p:spPr bwMode="auto">
            <a:xfrm>
              <a:off x="5381422" y="639011"/>
              <a:ext cx="3276430" cy="2147400"/>
            </a:xfrm>
            <a:custGeom>
              <a:avLst/>
              <a:gdLst>
                <a:gd name="T0" fmla="*/ 936 w 1575"/>
                <a:gd name="T1" fmla="*/ 72 h 1033"/>
                <a:gd name="T2" fmla="*/ 1105 w 1575"/>
                <a:gd name="T3" fmla="*/ 72 h 1033"/>
                <a:gd name="T4" fmla="*/ 1247 w 1575"/>
                <a:gd name="T5" fmla="*/ 85 h 1033"/>
                <a:gd name="T6" fmla="*/ 1432 w 1575"/>
                <a:gd name="T7" fmla="*/ 115 h 1033"/>
                <a:gd name="T8" fmla="*/ 1575 w 1575"/>
                <a:gd name="T9" fmla="*/ 162 h 1033"/>
                <a:gd name="T10" fmla="*/ 1484 w 1575"/>
                <a:gd name="T11" fmla="*/ 184 h 1033"/>
                <a:gd name="T12" fmla="*/ 1366 w 1575"/>
                <a:gd name="T13" fmla="*/ 273 h 1033"/>
                <a:gd name="T14" fmla="*/ 1320 w 1575"/>
                <a:gd name="T15" fmla="*/ 301 h 1033"/>
                <a:gd name="T16" fmla="*/ 1381 w 1575"/>
                <a:gd name="T17" fmla="*/ 208 h 1033"/>
                <a:gd name="T18" fmla="*/ 1247 w 1575"/>
                <a:gd name="T19" fmla="*/ 247 h 1033"/>
                <a:gd name="T20" fmla="*/ 1204 w 1575"/>
                <a:gd name="T21" fmla="*/ 313 h 1033"/>
                <a:gd name="T22" fmla="*/ 1130 w 1575"/>
                <a:gd name="T23" fmla="*/ 415 h 1033"/>
                <a:gd name="T24" fmla="*/ 1081 w 1575"/>
                <a:gd name="T25" fmla="*/ 439 h 1033"/>
                <a:gd name="T26" fmla="*/ 1061 w 1575"/>
                <a:gd name="T27" fmla="*/ 464 h 1033"/>
                <a:gd name="T28" fmla="*/ 993 w 1575"/>
                <a:gd name="T29" fmla="*/ 587 h 1033"/>
                <a:gd name="T30" fmla="*/ 956 w 1575"/>
                <a:gd name="T31" fmla="*/ 674 h 1033"/>
                <a:gd name="T32" fmla="*/ 895 w 1575"/>
                <a:gd name="T33" fmla="*/ 685 h 1033"/>
                <a:gd name="T34" fmla="*/ 882 w 1575"/>
                <a:gd name="T35" fmla="*/ 689 h 1033"/>
                <a:gd name="T36" fmla="*/ 848 w 1575"/>
                <a:gd name="T37" fmla="*/ 602 h 1033"/>
                <a:gd name="T38" fmla="*/ 742 w 1575"/>
                <a:gd name="T39" fmla="*/ 657 h 1033"/>
                <a:gd name="T40" fmla="*/ 665 w 1575"/>
                <a:gd name="T41" fmla="*/ 579 h 1033"/>
                <a:gd name="T42" fmla="*/ 524 w 1575"/>
                <a:gd name="T43" fmla="*/ 557 h 1033"/>
                <a:gd name="T44" fmla="*/ 557 w 1575"/>
                <a:gd name="T45" fmla="*/ 616 h 1033"/>
                <a:gd name="T46" fmla="*/ 453 w 1575"/>
                <a:gd name="T47" fmla="*/ 622 h 1033"/>
                <a:gd name="T48" fmla="*/ 391 w 1575"/>
                <a:gd name="T49" fmla="*/ 546 h 1033"/>
                <a:gd name="T50" fmla="*/ 440 w 1575"/>
                <a:gd name="T51" fmla="*/ 646 h 1033"/>
                <a:gd name="T52" fmla="*/ 470 w 1575"/>
                <a:gd name="T53" fmla="*/ 749 h 1033"/>
                <a:gd name="T54" fmla="*/ 412 w 1575"/>
                <a:gd name="T55" fmla="*/ 898 h 1033"/>
                <a:gd name="T56" fmla="*/ 352 w 1575"/>
                <a:gd name="T57" fmla="*/ 1013 h 1033"/>
                <a:gd name="T58" fmla="*/ 237 w 1575"/>
                <a:gd name="T59" fmla="*/ 924 h 1033"/>
                <a:gd name="T60" fmla="*/ 224 w 1575"/>
                <a:gd name="T61" fmla="*/ 788 h 1033"/>
                <a:gd name="T62" fmla="*/ 47 w 1575"/>
                <a:gd name="T63" fmla="*/ 702 h 1033"/>
                <a:gd name="T64" fmla="*/ 6 w 1575"/>
                <a:gd name="T65" fmla="*/ 588 h 1033"/>
                <a:gd name="T66" fmla="*/ 162 w 1575"/>
                <a:gd name="T67" fmla="*/ 465 h 1033"/>
                <a:gd name="T68" fmla="*/ 263 w 1575"/>
                <a:gd name="T69" fmla="*/ 512 h 1033"/>
                <a:gd name="T70" fmla="*/ 378 w 1575"/>
                <a:gd name="T71" fmla="*/ 512 h 1033"/>
                <a:gd name="T72" fmla="*/ 309 w 1575"/>
                <a:gd name="T73" fmla="*/ 436 h 1033"/>
                <a:gd name="T74" fmla="*/ 255 w 1575"/>
                <a:gd name="T75" fmla="*/ 402 h 1033"/>
                <a:gd name="T76" fmla="*/ 259 w 1575"/>
                <a:gd name="T77" fmla="*/ 432 h 1033"/>
                <a:gd name="T78" fmla="*/ 158 w 1575"/>
                <a:gd name="T79" fmla="*/ 408 h 1033"/>
                <a:gd name="T80" fmla="*/ 116 w 1575"/>
                <a:gd name="T81" fmla="*/ 406 h 1033"/>
                <a:gd name="T82" fmla="*/ 158 w 1575"/>
                <a:gd name="T83" fmla="*/ 329 h 1033"/>
                <a:gd name="T84" fmla="*/ 214 w 1575"/>
                <a:gd name="T85" fmla="*/ 292 h 1033"/>
                <a:gd name="T86" fmla="*/ 317 w 1575"/>
                <a:gd name="T87" fmla="*/ 247 h 1033"/>
                <a:gd name="T88" fmla="*/ 313 w 1575"/>
                <a:gd name="T89" fmla="*/ 197 h 1033"/>
                <a:gd name="T90" fmla="*/ 278 w 1575"/>
                <a:gd name="T91" fmla="*/ 238 h 1033"/>
                <a:gd name="T92" fmla="*/ 183 w 1575"/>
                <a:gd name="T93" fmla="*/ 251 h 1033"/>
                <a:gd name="T94" fmla="*/ 227 w 1575"/>
                <a:gd name="T95" fmla="*/ 167 h 1033"/>
                <a:gd name="T96" fmla="*/ 354 w 1575"/>
                <a:gd name="T97" fmla="*/ 106 h 1033"/>
                <a:gd name="T98" fmla="*/ 397 w 1575"/>
                <a:gd name="T99" fmla="*/ 154 h 1033"/>
                <a:gd name="T100" fmla="*/ 470 w 1575"/>
                <a:gd name="T101" fmla="*/ 134 h 1033"/>
                <a:gd name="T102" fmla="*/ 596 w 1575"/>
                <a:gd name="T103" fmla="*/ 126 h 1033"/>
                <a:gd name="T104" fmla="*/ 660 w 1575"/>
                <a:gd name="T105" fmla="*/ 83 h 1033"/>
                <a:gd name="T106" fmla="*/ 705 w 1575"/>
                <a:gd name="T107" fmla="*/ 130 h 1033"/>
                <a:gd name="T108" fmla="*/ 734 w 1575"/>
                <a:gd name="T109" fmla="*/ 81 h 1033"/>
                <a:gd name="T110" fmla="*/ 889 w 1575"/>
                <a:gd name="T111" fmla="*/ 18 h 1033"/>
                <a:gd name="T112" fmla="*/ 373 w 1575"/>
                <a:gd name="T113" fmla="*/ 374 h 1033"/>
                <a:gd name="T114" fmla="*/ 449 w 1575"/>
                <a:gd name="T115" fmla="*/ 424 h 1033"/>
                <a:gd name="T116" fmla="*/ 531 w 1575"/>
                <a:gd name="T117" fmla="*/ 411 h 1033"/>
                <a:gd name="T118" fmla="*/ 505 w 1575"/>
                <a:gd name="T119" fmla="*/ 451 h 1033"/>
                <a:gd name="T120" fmla="*/ 375 w 1575"/>
                <a:gd name="T121" fmla="*/ 762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75" h="1033">
                  <a:moveTo>
                    <a:pt x="949" y="11"/>
                  </a:moveTo>
                  <a:cubicBezTo>
                    <a:pt x="949" y="13"/>
                    <a:pt x="952" y="12"/>
                    <a:pt x="954" y="13"/>
                  </a:cubicBezTo>
                  <a:cubicBezTo>
                    <a:pt x="954" y="15"/>
                    <a:pt x="951" y="14"/>
                    <a:pt x="949" y="14"/>
                  </a:cubicBezTo>
                  <a:cubicBezTo>
                    <a:pt x="957" y="22"/>
                    <a:pt x="965" y="11"/>
                    <a:pt x="979" y="14"/>
                  </a:cubicBezTo>
                  <a:cubicBezTo>
                    <a:pt x="982" y="19"/>
                    <a:pt x="987" y="22"/>
                    <a:pt x="993" y="24"/>
                  </a:cubicBezTo>
                  <a:cubicBezTo>
                    <a:pt x="994" y="26"/>
                    <a:pt x="993" y="29"/>
                    <a:pt x="993" y="31"/>
                  </a:cubicBezTo>
                  <a:cubicBezTo>
                    <a:pt x="994" y="33"/>
                    <a:pt x="998" y="33"/>
                    <a:pt x="997" y="37"/>
                  </a:cubicBezTo>
                  <a:cubicBezTo>
                    <a:pt x="993" y="36"/>
                    <a:pt x="994" y="39"/>
                    <a:pt x="993" y="42"/>
                  </a:cubicBezTo>
                  <a:cubicBezTo>
                    <a:pt x="992" y="41"/>
                    <a:pt x="989" y="40"/>
                    <a:pt x="986" y="40"/>
                  </a:cubicBezTo>
                  <a:cubicBezTo>
                    <a:pt x="983" y="41"/>
                    <a:pt x="986" y="43"/>
                    <a:pt x="984" y="44"/>
                  </a:cubicBezTo>
                  <a:cubicBezTo>
                    <a:pt x="983" y="45"/>
                    <a:pt x="982" y="42"/>
                    <a:pt x="980" y="42"/>
                  </a:cubicBezTo>
                  <a:cubicBezTo>
                    <a:pt x="979" y="43"/>
                    <a:pt x="975" y="46"/>
                    <a:pt x="969" y="44"/>
                  </a:cubicBezTo>
                  <a:cubicBezTo>
                    <a:pt x="967" y="44"/>
                    <a:pt x="968" y="47"/>
                    <a:pt x="967" y="48"/>
                  </a:cubicBezTo>
                  <a:cubicBezTo>
                    <a:pt x="967" y="48"/>
                    <a:pt x="964" y="47"/>
                    <a:pt x="964" y="48"/>
                  </a:cubicBezTo>
                  <a:cubicBezTo>
                    <a:pt x="963" y="50"/>
                    <a:pt x="967" y="51"/>
                    <a:pt x="964" y="55"/>
                  </a:cubicBezTo>
                  <a:cubicBezTo>
                    <a:pt x="963" y="52"/>
                    <a:pt x="954" y="56"/>
                    <a:pt x="958" y="57"/>
                  </a:cubicBezTo>
                  <a:cubicBezTo>
                    <a:pt x="954" y="61"/>
                    <a:pt x="948" y="59"/>
                    <a:pt x="943" y="61"/>
                  </a:cubicBezTo>
                  <a:cubicBezTo>
                    <a:pt x="940" y="62"/>
                    <a:pt x="938" y="67"/>
                    <a:pt x="934" y="67"/>
                  </a:cubicBezTo>
                  <a:cubicBezTo>
                    <a:pt x="934" y="69"/>
                    <a:pt x="934" y="72"/>
                    <a:pt x="932" y="72"/>
                  </a:cubicBezTo>
                  <a:cubicBezTo>
                    <a:pt x="933" y="75"/>
                    <a:pt x="934" y="72"/>
                    <a:pt x="936" y="72"/>
                  </a:cubicBezTo>
                  <a:cubicBezTo>
                    <a:pt x="941" y="72"/>
                    <a:pt x="943" y="68"/>
                    <a:pt x="947" y="67"/>
                  </a:cubicBezTo>
                  <a:cubicBezTo>
                    <a:pt x="950" y="66"/>
                    <a:pt x="950" y="69"/>
                    <a:pt x="952" y="68"/>
                  </a:cubicBezTo>
                  <a:cubicBezTo>
                    <a:pt x="955" y="68"/>
                    <a:pt x="955" y="65"/>
                    <a:pt x="956" y="65"/>
                  </a:cubicBezTo>
                  <a:cubicBezTo>
                    <a:pt x="960" y="63"/>
                    <a:pt x="965" y="65"/>
                    <a:pt x="969" y="63"/>
                  </a:cubicBezTo>
                  <a:cubicBezTo>
                    <a:pt x="972" y="62"/>
                    <a:pt x="968" y="60"/>
                    <a:pt x="971" y="59"/>
                  </a:cubicBezTo>
                  <a:cubicBezTo>
                    <a:pt x="972" y="59"/>
                    <a:pt x="974" y="60"/>
                    <a:pt x="975" y="59"/>
                  </a:cubicBezTo>
                  <a:cubicBezTo>
                    <a:pt x="975" y="59"/>
                    <a:pt x="976" y="55"/>
                    <a:pt x="977" y="55"/>
                  </a:cubicBezTo>
                  <a:cubicBezTo>
                    <a:pt x="977" y="55"/>
                    <a:pt x="982" y="57"/>
                    <a:pt x="984" y="57"/>
                  </a:cubicBezTo>
                  <a:cubicBezTo>
                    <a:pt x="989" y="57"/>
                    <a:pt x="989" y="56"/>
                    <a:pt x="993" y="55"/>
                  </a:cubicBezTo>
                  <a:cubicBezTo>
                    <a:pt x="993" y="57"/>
                    <a:pt x="993" y="59"/>
                    <a:pt x="993" y="61"/>
                  </a:cubicBezTo>
                  <a:cubicBezTo>
                    <a:pt x="996" y="59"/>
                    <a:pt x="997" y="59"/>
                    <a:pt x="997" y="63"/>
                  </a:cubicBezTo>
                  <a:cubicBezTo>
                    <a:pt x="1007" y="62"/>
                    <a:pt x="1023" y="64"/>
                    <a:pt x="1038" y="63"/>
                  </a:cubicBezTo>
                  <a:cubicBezTo>
                    <a:pt x="1037" y="71"/>
                    <a:pt x="1051" y="65"/>
                    <a:pt x="1049" y="74"/>
                  </a:cubicBezTo>
                  <a:cubicBezTo>
                    <a:pt x="1051" y="71"/>
                    <a:pt x="1054" y="74"/>
                    <a:pt x="1057" y="74"/>
                  </a:cubicBezTo>
                  <a:cubicBezTo>
                    <a:pt x="1062" y="74"/>
                    <a:pt x="1069" y="72"/>
                    <a:pt x="1072" y="74"/>
                  </a:cubicBezTo>
                  <a:cubicBezTo>
                    <a:pt x="1076" y="74"/>
                    <a:pt x="1072" y="66"/>
                    <a:pt x="1076" y="65"/>
                  </a:cubicBezTo>
                  <a:cubicBezTo>
                    <a:pt x="1082" y="66"/>
                    <a:pt x="1088" y="65"/>
                    <a:pt x="1094" y="67"/>
                  </a:cubicBezTo>
                  <a:cubicBezTo>
                    <a:pt x="1094" y="67"/>
                    <a:pt x="1094" y="68"/>
                    <a:pt x="1094" y="68"/>
                  </a:cubicBezTo>
                  <a:cubicBezTo>
                    <a:pt x="1097" y="69"/>
                    <a:pt x="1101" y="68"/>
                    <a:pt x="1103" y="68"/>
                  </a:cubicBezTo>
                  <a:cubicBezTo>
                    <a:pt x="1104" y="69"/>
                    <a:pt x="1105" y="72"/>
                    <a:pt x="1105" y="72"/>
                  </a:cubicBezTo>
                  <a:cubicBezTo>
                    <a:pt x="1108" y="74"/>
                    <a:pt x="1113" y="71"/>
                    <a:pt x="1115" y="74"/>
                  </a:cubicBezTo>
                  <a:cubicBezTo>
                    <a:pt x="1114" y="78"/>
                    <a:pt x="1114" y="82"/>
                    <a:pt x="1109" y="81"/>
                  </a:cubicBezTo>
                  <a:cubicBezTo>
                    <a:pt x="1109" y="85"/>
                    <a:pt x="1112" y="86"/>
                    <a:pt x="1117" y="85"/>
                  </a:cubicBezTo>
                  <a:cubicBezTo>
                    <a:pt x="1115" y="96"/>
                    <a:pt x="1124" y="97"/>
                    <a:pt x="1128" y="102"/>
                  </a:cubicBezTo>
                  <a:cubicBezTo>
                    <a:pt x="1131" y="100"/>
                    <a:pt x="1134" y="99"/>
                    <a:pt x="1137" y="96"/>
                  </a:cubicBezTo>
                  <a:cubicBezTo>
                    <a:pt x="1138" y="95"/>
                    <a:pt x="1138" y="92"/>
                    <a:pt x="1139" y="91"/>
                  </a:cubicBezTo>
                  <a:cubicBezTo>
                    <a:pt x="1140" y="90"/>
                    <a:pt x="1143" y="91"/>
                    <a:pt x="1143" y="89"/>
                  </a:cubicBezTo>
                  <a:cubicBezTo>
                    <a:pt x="1148" y="88"/>
                    <a:pt x="1146" y="93"/>
                    <a:pt x="1148" y="95"/>
                  </a:cubicBezTo>
                  <a:cubicBezTo>
                    <a:pt x="1153" y="95"/>
                    <a:pt x="1157" y="95"/>
                    <a:pt x="1161" y="95"/>
                  </a:cubicBezTo>
                  <a:cubicBezTo>
                    <a:pt x="1163" y="93"/>
                    <a:pt x="1168" y="94"/>
                    <a:pt x="1167" y="89"/>
                  </a:cubicBezTo>
                  <a:cubicBezTo>
                    <a:pt x="1173" y="91"/>
                    <a:pt x="1187" y="85"/>
                    <a:pt x="1187" y="93"/>
                  </a:cubicBezTo>
                  <a:cubicBezTo>
                    <a:pt x="1193" y="93"/>
                    <a:pt x="1191" y="86"/>
                    <a:pt x="1199" y="89"/>
                  </a:cubicBezTo>
                  <a:cubicBezTo>
                    <a:pt x="1198" y="87"/>
                    <a:pt x="1196" y="87"/>
                    <a:pt x="1195" y="87"/>
                  </a:cubicBezTo>
                  <a:cubicBezTo>
                    <a:pt x="1196" y="86"/>
                    <a:pt x="1196" y="82"/>
                    <a:pt x="1199" y="81"/>
                  </a:cubicBezTo>
                  <a:cubicBezTo>
                    <a:pt x="1204" y="82"/>
                    <a:pt x="1202" y="75"/>
                    <a:pt x="1210" y="78"/>
                  </a:cubicBezTo>
                  <a:cubicBezTo>
                    <a:pt x="1212" y="78"/>
                    <a:pt x="1210" y="75"/>
                    <a:pt x="1210" y="76"/>
                  </a:cubicBezTo>
                  <a:cubicBezTo>
                    <a:pt x="1213" y="72"/>
                    <a:pt x="1218" y="75"/>
                    <a:pt x="1225" y="74"/>
                  </a:cubicBezTo>
                  <a:cubicBezTo>
                    <a:pt x="1223" y="84"/>
                    <a:pt x="1235" y="71"/>
                    <a:pt x="1232" y="80"/>
                  </a:cubicBezTo>
                  <a:cubicBezTo>
                    <a:pt x="1240" y="81"/>
                    <a:pt x="1246" y="79"/>
                    <a:pt x="1253" y="78"/>
                  </a:cubicBezTo>
                  <a:cubicBezTo>
                    <a:pt x="1253" y="83"/>
                    <a:pt x="1245" y="79"/>
                    <a:pt x="1247" y="85"/>
                  </a:cubicBezTo>
                  <a:cubicBezTo>
                    <a:pt x="1248" y="89"/>
                    <a:pt x="1254" y="87"/>
                    <a:pt x="1258" y="87"/>
                  </a:cubicBezTo>
                  <a:cubicBezTo>
                    <a:pt x="1265" y="87"/>
                    <a:pt x="1271" y="87"/>
                    <a:pt x="1277" y="85"/>
                  </a:cubicBezTo>
                  <a:cubicBezTo>
                    <a:pt x="1278" y="92"/>
                    <a:pt x="1287" y="92"/>
                    <a:pt x="1290" y="98"/>
                  </a:cubicBezTo>
                  <a:cubicBezTo>
                    <a:pt x="1294" y="97"/>
                    <a:pt x="1296" y="100"/>
                    <a:pt x="1299" y="100"/>
                  </a:cubicBezTo>
                  <a:cubicBezTo>
                    <a:pt x="1311" y="101"/>
                    <a:pt x="1324" y="98"/>
                    <a:pt x="1335" y="100"/>
                  </a:cubicBezTo>
                  <a:cubicBezTo>
                    <a:pt x="1339" y="101"/>
                    <a:pt x="1343" y="106"/>
                    <a:pt x="1348" y="104"/>
                  </a:cubicBezTo>
                  <a:cubicBezTo>
                    <a:pt x="1347" y="107"/>
                    <a:pt x="1349" y="107"/>
                    <a:pt x="1351" y="108"/>
                  </a:cubicBezTo>
                  <a:cubicBezTo>
                    <a:pt x="1351" y="110"/>
                    <a:pt x="1351" y="113"/>
                    <a:pt x="1351" y="115"/>
                  </a:cubicBezTo>
                  <a:cubicBezTo>
                    <a:pt x="1351" y="118"/>
                    <a:pt x="1358" y="115"/>
                    <a:pt x="1359" y="117"/>
                  </a:cubicBezTo>
                  <a:cubicBezTo>
                    <a:pt x="1361" y="120"/>
                    <a:pt x="1360" y="116"/>
                    <a:pt x="1363" y="117"/>
                  </a:cubicBezTo>
                  <a:cubicBezTo>
                    <a:pt x="1363" y="117"/>
                    <a:pt x="1363" y="119"/>
                    <a:pt x="1364" y="119"/>
                  </a:cubicBezTo>
                  <a:cubicBezTo>
                    <a:pt x="1367" y="119"/>
                    <a:pt x="1387" y="121"/>
                    <a:pt x="1389" y="119"/>
                  </a:cubicBezTo>
                  <a:cubicBezTo>
                    <a:pt x="1389" y="119"/>
                    <a:pt x="1389" y="117"/>
                    <a:pt x="1389" y="117"/>
                  </a:cubicBezTo>
                  <a:cubicBezTo>
                    <a:pt x="1390" y="117"/>
                    <a:pt x="1394" y="119"/>
                    <a:pt x="1394" y="119"/>
                  </a:cubicBezTo>
                  <a:cubicBezTo>
                    <a:pt x="1396" y="117"/>
                    <a:pt x="1399" y="116"/>
                    <a:pt x="1400" y="119"/>
                  </a:cubicBezTo>
                  <a:cubicBezTo>
                    <a:pt x="1403" y="115"/>
                    <a:pt x="1409" y="115"/>
                    <a:pt x="1415" y="113"/>
                  </a:cubicBezTo>
                  <a:cubicBezTo>
                    <a:pt x="1414" y="119"/>
                    <a:pt x="1416" y="122"/>
                    <a:pt x="1417" y="126"/>
                  </a:cubicBezTo>
                  <a:cubicBezTo>
                    <a:pt x="1424" y="126"/>
                    <a:pt x="1427" y="130"/>
                    <a:pt x="1433" y="126"/>
                  </a:cubicBezTo>
                  <a:cubicBezTo>
                    <a:pt x="1434" y="123"/>
                    <a:pt x="1432" y="123"/>
                    <a:pt x="1430" y="122"/>
                  </a:cubicBezTo>
                  <a:cubicBezTo>
                    <a:pt x="1431" y="121"/>
                    <a:pt x="1432" y="118"/>
                    <a:pt x="1432" y="115"/>
                  </a:cubicBezTo>
                  <a:cubicBezTo>
                    <a:pt x="1436" y="111"/>
                    <a:pt x="1448" y="113"/>
                    <a:pt x="1450" y="117"/>
                  </a:cubicBezTo>
                  <a:cubicBezTo>
                    <a:pt x="1458" y="117"/>
                    <a:pt x="1466" y="116"/>
                    <a:pt x="1474" y="117"/>
                  </a:cubicBezTo>
                  <a:cubicBezTo>
                    <a:pt x="1477" y="117"/>
                    <a:pt x="1483" y="121"/>
                    <a:pt x="1484" y="117"/>
                  </a:cubicBezTo>
                  <a:cubicBezTo>
                    <a:pt x="1488" y="119"/>
                    <a:pt x="1487" y="121"/>
                    <a:pt x="1493" y="122"/>
                  </a:cubicBezTo>
                  <a:cubicBezTo>
                    <a:pt x="1495" y="123"/>
                    <a:pt x="1496" y="126"/>
                    <a:pt x="1497" y="126"/>
                  </a:cubicBezTo>
                  <a:cubicBezTo>
                    <a:pt x="1498" y="126"/>
                    <a:pt x="1499" y="125"/>
                    <a:pt x="1499" y="124"/>
                  </a:cubicBezTo>
                  <a:cubicBezTo>
                    <a:pt x="1501" y="125"/>
                    <a:pt x="1499" y="127"/>
                    <a:pt x="1500" y="128"/>
                  </a:cubicBezTo>
                  <a:cubicBezTo>
                    <a:pt x="1501" y="129"/>
                    <a:pt x="1504" y="127"/>
                    <a:pt x="1504" y="128"/>
                  </a:cubicBezTo>
                  <a:cubicBezTo>
                    <a:pt x="1505" y="129"/>
                    <a:pt x="1509" y="130"/>
                    <a:pt x="1514" y="132"/>
                  </a:cubicBezTo>
                  <a:cubicBezTo>
                    <a:pt x="1516" y="133"/>
                    <a:pt x="1521" y="134"/>
                    <a:pt x="1525" y="136"/>
                  </a:cubicBezTo>
                  <a:cubicBezTo>
                    <a:pt x="1526" y="136"/>
                    <a:pt x="1526" y="139"/>
                    <a:pt x="1527" y="139"/>
                  </a:cubicBezTo>
                  <a:cubicBezTo>
                    <a:pt x="1527" y="140"/>
                    <a:pt x="1530" y="139"/>
                    <a:pt x="1530" y="139"/>
                  </a:cubicBezTo>
                  <a:cubicBezTo>
                    <a:pt x="1531" y="140"/>
                    <a:pt x="1530" y="142"/>
                    <a:pt x="1530" y="143"/>
                  </a:cubicBezTo>
                  <a:cubicBezTo>
                    <a:pt x="1531" y="144"/>
                    <a:pt x="1534" y="142"/>
                    <a:pt x="1534" y="143"/>
                  </a:cubicBezTo>
                  <a:cubicBezTo>
                    <a:pt x="1535" y="145"/>
                    <a:pt x="1532" y="151"/>
                    <a:pt x="1540" y="149"/>
                  </a:cubicBezTo>
                  <a:cubicBezTo>
                    <a:pt x="1540" y="153"/>
                    <a:pt x="1540" y="157"/>
                    <a:pt x="1540" y="162"/>
                  </a:cubicBezTo>
                  <a:cubicBezTo>
                    <a:pt x="1546" y="161"/>
                    <a:pt x="1551" y="160"/>
                    <a:pt x="1553" y="154"/>
                  </a:cubicBezTo>
                  <a:cubicBezTo>
                    <a:pt x="1558" y="157"/>
                    <a:pt x="1565" y="156"/>
                    <a:pt x="1569" y="158"/>
                  </a:cubicBezTo>
                  <a:cubicBezTo>
                    <a:pt x="1570" y="158"/>
                    <a:pt x="1569" y="161"/>
                    <a:pt x="1569" y="162"/>
                  </a:cubicBezTo>
                  <a:cubicBezTo>
                    <a:pt x="1570" y="163"/>
                    <a:pt x="1574" y="161"/>
                    <a:pt x="1575" y="162"/>
                  </a:cubicBezTo>
                  <a:cubicBezTo>
                    <a:pt x="1574" y="164"/>
                    <a:pt x="1571" y="164"/>
                    <a:pt x="1571" y="167"/>
                  </a:cubicBezTo>
                  <a:cubicBezTo>
                    <a:pt x="1568" y="168"/>
                    <a:pt x="1568" y="165"/>
                    <a:pt x="1566" y="165"/>
                  </a:cubicBezTo>
                  <a:cubicBezTo>
                    <a:pt x="1564" y="167"/>
                    <a:pt x="1564" y="170"/>
                    <a:pt x="1560" y="169"/>
                  </a:cubicBezTo>
                  <a:cubicBezTo>
                    <a:pt x="1561" y="172"/>
                    <a:pt x="1566" y="171"/>
                    <a:pt x="1564" y="177"/>
                  </a:cubicBezTo>
                  <a:cubicBezTo>
                    <a:pt x="1557" y="171"/>
                    <a:pt x="1563" y="179"/>
                    <a:pt x="1558" y="180"/>
                  </a:cubicBezTo>
                  <a:cubicBezTo>
                    <a:pt x="1557" y="181"/>
                    <a:pt x="1555" y="182"/>
                    <a:pt x="1554" y="184"/>
                  </a:cubicBezTo>
                  <a:cubicBezTo>
                    <a:pt x="1552" y="184"/>
                    <a:pt x="1551" y="183"/>
                    <a:pt x="1549" y="182"/>
                  </a:cubicBezTo>
                  <a:cubicBezTo>
                    <a:pt x="1548" y="181"/>
                    <a:pt x="1546" y="179"/>
                    <a:pt x="1545" y="178"/>
                  </a:cubicBezTo>
                  <a:cubicBezTo>
                    <a:pt x="1542" y="177"/>
                    <a:pt x="1540" y="178"/>
                    <a:pt x="1538" y="177"/>
                  </a:cubicBezTo>
                  <a:cubicBezTo>
                    <a:pt x="1536" y="176"/>
                    <a:pt x="1535" y="173"/>
                    <a:pt x="1534" y="173"/>
                  </a:cubicBezTo>
                  <a:cubicBezTo>
                    <a:pt x="1532" y="172"/>
                    <a:pt x="1529" y="173"/>
                    <a:pt x="1527" y="173"/>
                  </a:cubicBezTo>
                  <a:cubicBezTo>
                    <a:pt x="1526" y="173"/>
                    <a:pt x="1526" y="171"/>
                    <a:pt x="1525" y="171"/>
                  </a:cubicBezTo>
                  <a:cubicBezTo>
                    <a:pt x="1522" y="171"/>
                    <a:pt x="1520" y="164"/>
                    <a:pt x="1517" y="169"/>
                  </a:cubicBezTo>
                  <a:cubicBezTo>
                    <a:pt x="1515" y="169"/>
                    <a:pt x="1516" y="166"/>
                    <a:pt x="1515" y="163"/>
                  </a:cubicBezTo>
                  <a:cubicBezTo>
                    <a:pt x="1512" y="163"/>
                    <a:pt x="1508" y="163"/>
                    <a:pt x="1504" y="163"/>
                  </a:cubicBezTo>
                  <a:cubicBezTo>
                    <a:pt x="1500" y="164"/>
                    <a:pt x="1504" y="168"/>
                    <a:pt x="1504" y="167"/>
                  </a:cubicBezTo>
                  <a:cubicBezTo>
                    <a:pt x="1504" y="170"/>
                    <a:pt x="1500" y="170"/>
                    <a:pt x="1500" y="175"/>
                  </a:cubicBezTo>
                  <a:cubicBezTo>
                    <a:pt x="1492" y="174"/>
                    <a:pt x="1491" y="180"/>
                    <a:pt x="1482" y="178"/>
                  </a:cubicBezTo>
                  <a:cubicBezTo>
                    <a:pt x="1480" y="180"/>
                    <a:pt x="1480" y="183"/>
                    <a:pt x="1476" y="182"/>
                  </a:cubicBezTo>
                  <a:cubicBezTo>
                    <a:pt x="1477" y="185"/>
                    <a:pt x="1481" y="184"/>
                    <a:pt x="1484" y="184"/>
                  </a:cubicBezTo>
                  <a:cubicBezTo>
                    <a:pt x="1486" y="185"/>
                    <a:pt x="1487" y="187"/>
                    <a:pt x="1489" y="188"/>
                  </a:cubicBezTo>
                  <a:cubicBezTo>
                    <a:pt x="1488" y="194"/>
                    <a:pt x="1488" y="192"/>
                    <a:pt x="1491" y="195"/>
                  </a:cubicBezTo>
                  <a:cubicBezTo>
                    <a:pt x="1493" y="199"/>
                    <a:pt x="1498" y="200"/>
                    <a:pt x="1500" y="203"/>
                  </a:cubicBezTo>
                  <a:cubicBezTo>
                    <a:pt x="1500" y="203"/>
                    <a:pt x="1495" y="208"/>
                    <a:pt x="1495" y="208"/>
                  </a:cubicBezTo>
                  <a:cubicBezTo>
                    <a:pt x="1490" y="209"/>
                    <a:pt x="1490" y="204"/>
                    <a:pt x="1487" y="204"/>
                  </a:cubicBezTo>
                  <a:cubicBezTo>
                    <a:pt x="1488" y="204"/>
                    <a:pt x="1490" y="208"/>
                    <a:pt x="1487" y="208"/>
                  </a:cubicBezTo>
                  <a:cubicBezTo>
                    <a:pt x="1482" y="209"/>
                    <a:pt x="1473" y="208"/>
                    <a:pt x="1467" y="210"/>
                  </a:cubicBezTo>
                  <a:cubicBezTo>
                    <a:pt x="1464" y="211"/>
                    <a:pt x="1457" y="213"/>
                    <a:pt x="1458" y="218"/>
                  </a:cubicBezTo>
                  <a:cubicBezTo>
                    <a:pt x="1449" y="216"/>
                    <a:pt x="1448" y="222"/>
                    <a:pt x="1443" y="223"/>
                  </a:cubicBezTo>
                  <a:cubicBezTo>
                    <a:pt x="1441" y="225"/>
                    <a:pt x="1441" y="226"/>
                    <a:pt x="1439" y="227"/>
                  </a:cubicBezTo>
                  <a:cubicBezTo>
                    <a:pt x="1438" y="228"/>
                    <a:pt x="1435" y="231"/>
                    <a:pt x="1433" y="231"/>
                  </a:cubicBezTo>
                  <a:cubicBezTo>
                    <a:pt x="1432" y="231"/>
                    <a:pt x="1430" y="233"/>
                    <a:pt x="1430" y="234"/>
                  </a:cubicBezTo>
                  <a:cubicBezTo>
                    <a:pt x="1424" y="233"/>
                    <a:pt x="1414" y="237"/>
                    <a:pt x="1411" y="232"/>
                  </a:cubicBezTo>
                  <a:cubicBezTo>
                    <a:pt x="1409" y="234"/>
                    <a:pt x="1404" y="233"/>
                    <a:pt x="1405" y="238"/>
                  </a:cubicBezTo>
                  <a:cubicBezTo>
                    <a:pt x="1395" y="239"/>
                    <a:pt x="1394" y="239"/>
                    <a:pt x="1383" y="238"/>
                  </a:cubicBezTo>
                  <a:cubicBezTo>
                    <a:pt x="1382" y="238"/>
                    <a:pt x="1381" y="240"/>
                    <a:pt x="1379" y="240"/>
                  </a:cubicBezTo>
                  <a:cubicBezTo>
                    <a:pt x="1378" y="241"/>
                    <a:pt x="1374" y="242"/>
                    <a:pt x="1374" y="246"/>
                  </a:cubicBezTo>
                  <a:cubicBezTo>
                    <a:pt x="1373" y="251"/>
                    <a:pt x="1365" y="248"/>
                    <a:pt x="1366" y="257"/>
                  </a:cubicBezTo>
                  <a:cubicBezTo>
                    <a:pt x="1365" y="263"/>
                    <a:pt x="1371" y="262"/>
                    <a:pt x="1374" y="264"/>
                  </a:cubicBezTo>
                  <a:cubicBezTo>
                    <a:pt x="1373" y="269"/>
                    <a:pt x="1372" y="274"/>
                    <a:pt x="1366" y="273"/>
                  </a:cubicBezTo>
                  <a:cubicBezTo>
                    <a:pt x="1367" y="277"/>
                    <a:pt x="1366" y="279"/>
                    <a:pt x="1363" y="279"/>
                  </a:cubicBezTo>
                  <a:cubicBezTo>
                    <a:pt x="1363" y="282"/>
                    <a:pt x="1363" y="284"/>
                    <a:pt x="1363" y="287"/>
                  </a:cubicBezTo>
                  <a:cubicBezTo>
                    <a:pt x="1363" y="289"/>
                    <a:pt x="1366" y="285"/>
                    <a:pt x="1366" y="288"/>
                  </a:cubicBezTo>
                  <a:cubicBezTo>
                    <a:pt x="1368" y="292"/>
                    <a:pt x="1364" y="291"/>
                    <a:pt x="1363" y="292"/>
                  </a:cubicBezTo>
                  <a:cubicBezTo>
                    <a:pt x="1362" y="293"/>
                    <a:pt x="1361" y="297"/>
                    <a:pt x="1361" y="298"/>
                  </a:cubicBezTo>
                  <a:cubicBezTo>
                    <a:pt x="1359" y="299"/>
                    <a:pt x="1353" y="298"/>
                    <a:pt x="1351" y="300"/>
                  </a:cubicBezTo>
                  <a:cubicBezTo>
                    <a:pt x="1350" y="301"/>
                    <a:pt x="1353" y="306"/>
                    <a:pt x="1351" y="307"/>
                  </a:cubicBezTo>
                  <a:cubicBezTo>
                    <a:pt x="1350" y="308"/>
                    <a:pt x="1350" y="303"/>
                    <a:pt x="1350" y="303"/>
                  </a:cubicBezTo>
                  <a:cubicBezTo>
                    <a:pt x="1348" y="303"/>
                    <a:pt x="1344" y="304"/>
                    <a:pt x="1348" y="313"/>
                  </a:cubicBezTo>
                  <a:cubicBezTo>
                    <a:pt x="1344" y="311"/>
                    <a:pt x="1345" y="315"/>
                    <a:pt x="1344" y="316"/>
                  </a:cubicBezTo>
                  <a:cubicBezTo>
                    <a:pt x="1343" y="317"/>
                    <a:pt x="1341" y="316"/>
                    <a:pt x="1340" y="316"/>
                  </a:cubicBezTo>
                  <a:cubicBezTo>
                    <a:pt x="1339" y="317"/>
                    <a:pt x="1340" y="322"/>
                    <a:pt x="1336" y="320"/>
                  </a:cubicBezTo>
                  <a:cubicBezTo>
                    <a:pt x="1337" y="323"/>
                    <a:pt x="1334" y="324"/>
                    <a:pt x="1335" y="328"/>
                  </a:cubicBezTo>
                  <a:cubicBezTo>
                    <a:pt x="1332" y="328"/>
                    <a:pt x="1327" y="327"/>
                    <a:pt x="1327" y="329"/>
                  </a:cubicBezTo>
                  <a:cubicBezTo>
                    <a:pt x="1325" y="329"/>
                    <a:pt x="1328" y="327"/>
                    <a:pt x="1327" y="324"/>
                  </a:cubicBezTo>
                  <a:cubicBezTo>
                    <a:pt x="1327" y="324"/>
                    <a:pt x="1325" y="323"/>
                    <a:pt x="1325" y="322"/>
                  </a:cubicBezTo>
                  <a:cubicBezTo>
                    <a:pt x="1325" y="321"/>
                    <a:pt x="1325" y="319"/>
                    <a:pt x="1325" y="318"/>
                  </a:cubicBezTo>
                  <a:cubicBezTo>
                    <a:pt x="1324" y="317"/>
                    <a:pt x="1323" y="315"/>
                    <a:pt x="1322" y="314"/>
                  </a:cubicBezTo>
                  <a:cubicBezTo>
                    <a:pt x="1321" y="314"/>
                    <a:pt x="1320" y="312"/>
                    <a:pt x="1318" y="313"/>
                  </a:cubicBezTo>
                  <a:cubicBezTo>
                    <a:pt x="1320" y="310"/>
                    <a:pt x="1320" y="305"/>
                    <a:pt x="1320" y="301"/>
                  </a:cubicBezTo>
                  <a:cubicBezTo>
                    <a:pt x="1320" y="298"/>
                    <a:pt x="1318" y="298"/>
                    <a:pt x="1318" y="296"/>
                  </a:cubicBezTo>
                  <a:cubicBezTo>
                    <a:pt x="1317" y="289"/>
                    <a:pt x="1320" y="281"/>
                    <a:pt x="1318" y="275"/>
                  </a:cubicBezTo>
                  <a:cubicBezTo>
                    <a:pt x="1325" y="281"/>
                    <a:pt x="1319" y="272"/>
                    <a:pt x="1322" y="268"/>
                  </a:cubicBezTo>
                  <a:cubicBezTo>
                    <a:pt x="1322" y="267"/>
                    <a:pt x="1324" y="274"/>
                    <a:pt x="1325" y="270"/>
                  </a:cubicBezTo>
                  <a:cubicBezTo>
                    <a:pt x="1325" y="269"/>
                    <a:pt x="1325" y="267"/>
                    <a:pt x="1325" y="266"/>
                  </a:cubicBezTo>
                  <a:cubicBezTo>
                    <a:pt x="1327" y="263"/>
                    <a:pt x="1335" y="258"/>
                    <a:pt x="1336" y="257"/>
                  </a:cubicBezTo>
                  <a:cubicBezTo>
                    <a:pt x="1336" y="257"/>
                    <a:pt x="1340" y="256"/>
                    <a:pt x="1338" y="255"/>
                  </a:cubicBezTo>
                  <a:cubicBezTo>
                    <a:pt x="1336" y="253"/>
                    <a:pt x="1339" y="253"/>
                    <a:pt x="1342" y="253"/>
                  </a:cubicBezTo>
                  <a:cubicBezTo>
                    <a:pt x="1345" y="251"/>
                    <a:pt x="1346" y="248"/>
                    <a:pt x="1346" y="244"/>
                  </a:cubicBezTo>
                  <a:cubicBezTo>
                    <a:pt x="1346" y="243"/>
                    <a:pt x="1352" y="241"/>
                    <a:pt x="1351" y="240"/>
                  </a:cubicBezTo>
                  <a:cubicBezTo>
                    <a:pt x="1351" y="240"/>
                    <a:pt x="1350" y="240"/>
                    <a:pt x="1350" y="240"/>
                  </a:cubicBezTo>
                  <a:cubicBezTo>
                    <a:pt x="1350" y="240"/>
                    <a:pt x="1351" y="236"/>
                    <a:pt x="1351" y="236"/>
                  </a:cubicBezTo>
                  <a:cubicBezTo>
                    <a:pt x="1353" y="236"/>
                    <a:pt x="1356" y="241"/>
                    <a:pt x="1355" y="232"/>
                  </a:cubicBezTo>
                  <a:cubicBezTo>
                    <a:pt x="1358" y="232"/>
                    <a:pt x="1362" y="232"/>
                    <a:pt x="1364" y="231"/>
                  </a:cubicBezTo>
                  <a:cubicBezTo>
                    <a:pt x="1365" y="230"/>
                    <a:pt x="1366" y="227"/>
                    <a:pt x="1366" y="227"/>
                  </a:cubicBezTo>
                  <a:cubicBezTo>
                    <a:pt x="1367" y="226"/>
                    <a:pt x="1369" y="227"/>
                    <a:pt x="1370" y="227"/>
                  </a:cubicBezTo>
                  <a:cubicBezTo>
                    <a:pt x="1371" y="226"/>
                    <a:pt x="1373" y="224"/>
                    <a:pt x="1374" y="223"/>
                  </a:cubicBezTo>
                  <a:cubicBezTo>
                    <a:pt x="1375" y="222"/>
                    <a:pt x="1375" y="223"/>
                    <a:pt x="1376" y="221"/>
                  </a:cubicBezTo>
                  <a:cubicBezTo>
                    <a:pt x="1376" y="219"/>
                    <a:pt x="1378" y="214"/>
                    <a:pt x="1381" y="218"/>
                  </a:cubicBezTo>
                  <a:cubicBezTo>
                    <a:pt x="1381" y="214"/>
                    <a:pt x="1381" y="211"/>
                    <a:pt x="1381" y="208"/>
                  </a:cubicBezTo>
                  <a:cubicBezTo>
                    <a:pt x="1377" y="208"/>
                    <a:pt x="1374" y="209"/>
                    <a:pt x="1372" y="210"/>
                  </a:cubicBezTo>
                  <a:cubicBezTo>
                    <a:pt x="1371" y="211"/>
                    <a:pt x="1369" y="213"/>
                    <a:pt x="1368" y="214"/>
                  </a:cubicBezTo>
                  <a:cubicBezTo>
                    <a:pt x="1367" y="215"/>
                    <a:pt x="1366" y="214"/>
                    <a:pt x="1366" y="216"/>
                  </a:cubicBezTo>
                  <a:cubicBezTo>
                    <a:pt x="1366" y="219"/>
                    <a:pt x="1359" y="218"/>
                    <a:pt x="1359" y="223"/>
                  </a:cubicBezTo>
                  <a:cubicBezTo>
                    <a:pt x="1355" y="223"/>
                    <a:pt x="1353" y="224"/>
                    <a:pt x="1353" y="227"/>
                  </a:cubicBezTo>
                  <a:cubicBezTo>
                    <a:pt x="1351" y="227"/>
                    <a:pt x="1352" y="224"/>
                    <a:pt x="1351" y="223"/>
                  </a:cubicBezTo>
                  <a:cubicBezTo>
                    <a:pt x="1351" y="223"/>
                    <a:pt x="1348" y="224"/>
                    <a:pt x="1348" y="223"/>
                  </a:cubicBezTo>
                  <a:cubicBezTo>
                    <a:pt x="1347" y="222"/>
                    <a:pt x="1348" y="219"/>
                    <a:pt x="1348" y="218"/>
                  </a:cubicBezTo>
                  <a:cubicBezTo>
                    <a:pt x="1340" y="219"/>
                    <a:pt x="1335" y="216"/>
                    <a:pt x="1329" y="218"/>
                  </a:cubicBezTo>
                  <a:cubicBezTo>
                    <a:pt x="1327" y="218"/>
                    <a:pt x="1329" y="220"/>
                    <a:pt x="1327" y="221"/>
                  </a:cubicBezTo>
                  <a:cubicBezTo>
                    <a:pt x="1325" y="223"/>
                    <a:pt x="1322" y="222"/>
                    <a:pt x="1320" y="223"/>
                  </a:cubicBezTo>
                  <a:cubicBezTo>
                    <a:pt x="1316" y="225"/>
                    <a:pt x="1316" y="226"/>
                    <a:pt x="1314" y="229"/>
                  </a:cubicBezTo>
                  <a:cubicBezTo>
                    <a:pt x="1313" y="230"/>
                    <a:pt x="1312" y="233"/>
                    <a:pt x="1308" y="232"/>
                  </a:cubicBezTo>
                  <a:cubicBezTo>
                    <a:pt x="1307" y="238"/>
                    <a:pt x="1311" y="237"/>
                    <a:pt x="1310" y="242"/>
                  </a:cubicBezTo>
                  <a:cubicBezTo>
                    <a:pt x="1308" y="243"/>
                    <a:pt x="1307" y="244"/>
                    <a:pt x="1307" y="247"/>
                  </a:cubicBezTo>
                  <a:cubicBezTo>
                    <a:pt x="1299" y="246"/>
                    <a:pt x="1297" y="250"/>
                    <a:pt x="1290" y="249"/>
                  </a:cubicBezTo>
                  <a:cubicBezTo>
                    <a:pt x="1288" y="247"/>
                    <a:pt x="1289" y="246"/>
                    <a:pt x="1290" y="244"/>
                  </a:cubicBezTo>
                  <a:cubicBezTo>
                    <a:pt x="1287" y="244"/>
                    <a:pt x="1286" y="242"/>
                    <a:pt x="1286" y="240"/>
                  </a:cubicBezTo>
                  <a:cubicBezTo>
                    <a:pt x="1283" y="240"/>
                    <a:pt x="1279" y="241"/>
                    <a:pt x="1279" y="238"/>
                  </a:cubicBezTo>
                  <a:cubicBezTo>
                    <a:pt x="1270" y="243"/>
                    <a:pt x="1259" y="246"/>
                    <a:pt x="1247" y="247"/>
                  </a:cubicBezTo>
                  <a:cubicBezTo>
                    <a:pt x="1246" y="244"/>
                    <a:pt x="1241" y="246"/>
                    <a:pt x="1243" y="240"/>
                  </a:cubicBezTo>
                  <a:cubicBezTo>
                    <a:pt x="1241" y="240"/>
                    <a:pt x="1238" y="240"/>
                    <a:pt x="1236" y="240"/>
                  </a:cubicBezTo>
                  <a:cubicBezTo>
                    <a:pt x="1228" y="242"/>
                    <a:pt x="1222" y="244"/>
                    <a:pt x="1215" y="247"/>
                  </a:cubicBezTo>
                  <a:cubicBezTo>
                    <a:pt x="1210" y="250"/>
                    <a:pt x="1206" y="255"/>
                    <a:pt x="1200" y="257"/>
                  </a:cubicBezTo>
                  <a:cubicBezTo>
                    <a:pt x="1201" y="260"/>
                    <a:pt x="1200" y="263"/>
                    <a:pt x="1197" y="262"/>
                  </a:cubicBezTo>
                  <a:cubicBezTo>
                    <a:pt x="1198" y="268"/>
                    <a:pt x="1194" y="267"/>
                    <a:pt x="1195" y="272"/>
                  </a:cubicBezTo>
                  <a:cubicBezTo>
                    <a:pt x="1191" y="268"/>
                    <a:pt x="1187" y="279"/>
                    <a:pt x="1185" y="277"/>
                  </a:cubicBezTo>
                  <a:cubicBezTo>
                    <a:pt x="1182" y="274"/>
                    <a:pt x="1185" y="279"/>
                    <a:pt x="1180" y="279"/>
                  </a:cubicBezTo>
                  <a:cubicBezTo>
                    <a:pt x="1177" y="279"/>
                    <a:pt x="1176" y="280"/>
                    <a:pt x="1176" y="283"/>
                  </a:cubicBezTo>
                  <a:cubicBezTo>
                    <a:pt x="1167" y="280"/>
                    <a:pt x="1170" y="289"/>
                    <a:pt x="1163" y="288"/>
                  </a:cubicBezTo>
                  <a:cubicBezTo>
                    <a:pt x="1164" y="290"/>
                    <a:pt x="1169" y="298"/>
                    <a:pt x="1171" y="294"/>
                  </a:cubicBezTo>
                  <a:cubicBezTo>
                    <a:pt x="1173" y="295"/>
                    <a:pt x="1172" y="299"/>
                    <a:pt x="1172" y="301"/>
                  </a:cubicBezTo>
                  <a:cubicBezTo>
                    <a:pt x="1175" y="300"/>
                    <a:pt x="1178" y="303"/>
                    <a:pt x="1178" y="303"/>
                  </a:cubicBezTo>
                  <a:cubicBezTo>
                    <a:pt x="1180" y="303"/>
                    <a:pt x="1182" y="301"/>
                    <a:pt x="1185" y="301"/>
                  </a:cubicBezTo>
                  <a:cubicBezTo>
                    <a:pt x="1186" y="302"/>
                    <a:pt x="1188" y="303"/>
                    <a:pt x="1187" y="303"/>
                  </a:cubicBezTo>
                  <a:cubicBezTo>
                    <a:pt x="1190" y="303"/>
                    <a:pt x="1192" y="298"/>
                    <a:pt x="1193" y="301"/>
                  </a:cubicBezTo>
                  <a:cubicBezTo>
                    <a:pt x="1195" y="301"/>
                    <a:pt x="1194" y="299"/>
                    <a:pt x="1195" y="298"/>
                  </a:cubicBezTo>
                  <a:cubicBezTo>
                    <a:pt x="1198" y="299"/>
                    <a:pt x="1198" y="312"/>
                    <a:pt x="1202" y="305"/>
                  </a:cubicBezTo>
                  <a:cubicBezTo>
                    <a:pt x="1207" y="304"/>
                    <a:pt x="1201" y="314"/>
                    <a:pt x="1208" y="311"/>
                  </a:cubicBezTo>
                  <a:cubicBezTo>
                    <a:pt x="1208" y="313"/>
                    <a:pt x="1205" y="312"/>
                    <a:pt x="1204" y="313"/>
                  </a:cubicBezTo>
                  <a:cubicBezTo>
                    <a:pt x="1204" y="313"/>
                    <a:pt x="1207" y="318"/>
                    <a:pt x="1206" y="320"/>
                  </a:cubicBezTo>
                  <a:cubicBezTo>
                    <a:pt x="1206" y="321"/>
                    <a:pt x="1204" y="320"/>
                    <a:pt x="1204" y="322"/>
                  </a:cubicBezTo>
                  <a:cubicBezTo>
                    <a:pt x="1204" y="323"/>
                    <a:pt x="1202" y="324"/>
                    <a:pt x="1202" y="326"/>
                  </a:cubicBezTo>
                  <a:cubicBezTo>
                    <a:pt x="1201" y="332"/>
                    <a:pt x="1205" y="342"/>
                    <a:pt x="1199" y="337"/>
                  </a:cubicBezTo>
                  <a:cubicBezTo>
                    <a:pt x="1200" y="353"/>
                    <a:pt x="1193" y="361"/>
                    <a:pt x="1189" y="372"/>
                  </a:cubicBezTo>
                  <a:cubicBezTo>
                    <a:pt x="1187" y="374"/>
                    <a:pt x="1186" y="373"/>
                    <a:pt x="1184" y="372"/>
                  </a:cubicBezTo>
                  <a:cubicBezTo>
                    <a:pt x="1183" y="374"/>
                    <a:pt x="1184" y="376"/>
                    <a:pt x="1184" y="378"/>
                  </a:cubicBezTo>
                  <a:cubicBezTo>
                    <a:pt x="1183" y="380"/>
                    <a:pt x="1180" y="378"/>
                    <a:pt x="1178" y="380"/>
                  </a:cubicBezTo>
                  <a:cubicBezTo>
                    <a:pt x="1177" y="380"/>
                    <a:pt x="1179" y="383"/>
                    <a:pt x="1178" y="383"/>
                  </a:cubicBezTo>
                  <a:cubicBezTo>
                    <a:pt x="1177" y="384"/>
                    <a:pt x="1175" y="383"/>
                    <a:pt x="1174" y="383"/>
                  </a:cubicBezTo>
                  <a:cubicBezTo>
                    <a:pt x="1173" y="385"/>
                    <a:pt x="1176" y="386"/>
                    <a:pt x="1176" y="385"/>
                  </a:cubicBezTo>
                  <a:cubicBezTo>
                    <a:pt x="1175" y="387"/>
                    <a:pt x="1172" y="387"/>
                    <a:pt x="1171" y="389"/>
                  </a:cubicBezTo>
                  <a:cubicBezTo>
                    <a:pt x="1170" y="390"/>
                    <a:pt x="1170" y="393"/>
                    <a:pt x="1169" y="395"/>
                  </a:cubicBezTo>
                  <a:cubicBezTo>
                    <a:pt x="1167" y="396"/>
                    <a:pt x="1165" y="395"/>
                    <a:pt x="1163" y="396"/>
                  </a:cubicBezTo>
                  <a:cubicBezTo>
                    <a:pt x="1161" y="398"/>
                    <a:pt x="1163" y="400"/>
                    <a:pt x="1161" y="402"/>
                  </a:cubicBezTo>
                  <a:cubicBezTo>
                    <a:pt x="1161" y="403"/>
                    <a:pt x="1158" y="401"/>
                    <a:pt x="1158" y="402"/>
                  </a:cubicBezTo>
                  <a:cubicBezTo>
                    <a:pt x="1157" y="402"/>
                    <a:pt x="1157" y="407"/>
                    <a:pt x="1156" y="406"/>
                  </a:cubicBezTo>
                  <a:cubicBezTo>
                    <a:pt x="1154" y="404"/>
                    <a:pt x="1152" y="404"/>
                    <a:pt x="1152" y="410"/>
                  </a:cubicBezTo>
                  <a:cubicBezTo>
                    <a:pt x="1143" y="411"/>
                    <a:pt x="1143" y="410"/>
                    <a:pt x="1133" y="410"/>
                  </a:cubicBezTo>
                  <a:cubicBezTo>
                    <a:pt x="1133" y="411"/>
                    <a:pt x="1126" y="414"/>
                    <a:pt x="1130" y="415"/>
                  </a:cubicBezTo>
                  <a:cubicBezTo>
                    <a:pt x="1131" y="419"/>
                    <a:pt x="1117" y="416"/>
                    <a:pt x="1124" y="419"/>
                  </a:cubicBezTo>
                  <a:cubicBezTo>
                    <a:pt x="1123" y="421"/>
                    <a:pt x="1120" y="421"/>
                    <a:pt x="1120" y="419"/>
                  </a:cubicBezTo>
                  <a:cubicBezTo>
                    <a:pt x="1115" y="423"/>
                    <a:pt x="1118" y="427"/>
                    <a:pt x="1118" y="434"/>
                  </a:cubicBezTo>
                  <a:cubicBezTo>
                    <a:pt x="1113" y="435"/>
                    <a:pt x="1115" y="435"/>
                    <a:pt x="1109" y="434"/>
                  </a:cubicBezTo>
                  <a:cubicBezTo>
                    <a:pt x="1111" y="436"/>
                    <a:pt x="1111" y="438"/>
                    <a:pt x="1107" y="438"/>
                  </a:cubicBezTo>
                  <a:cubicBezTo>
                    <a:pt x="1107" y="441"/>
                    <a:pt x="1109" y="457"/>
                    <a:pt x="1111" y="452"/>
                  </a:cubicBezTo>
                  <a:cubicBezTo>
                    <a:pt x="1115" y="452"/>
                    <a:pt x="1111" y="467"/>
                    <a:pt x="1117" y="467"/>
                  </a:cubicBezTo>
                  <a:cubicBezTo>
                    <a:pt x="1121" y="468"/>
                    <a:pt x="1115" y="473"/>
                    <a:pt x="1120" y="475"/>
                  </a:cubicBezTo>
                  <a:cubicBezTo>
                    <a:pt x="1119" y="475"/>
                    <a:pt x="1119" y="478"/>
                    <a:pt x="1118" y="479"/>
                  </a:cubicBezTo>
                  <a:cubicBezTo>
                    <a:pt x="1116" y="479"/>
                    <a:pt x="1114" y="477"/>
                    <a:pt x="1115" y="477"/>
                  </a:cubicBezTo>
                  <a:cubicBezTo>
                    <a:pt x="1113" y="478"/>
                    <a:pt x="1114" y="479"/>
                    <a:pt x="1113" y="480"/>
                  </a:cubicBezTo>
                  <a:cubicBezTo>
                    <a:pt x="1112" y="481"/>
                    <a:pt x="1109" y="480"/>
                    <a:pt x="1107" y="480"/>
                  </a:cubicBezTo>
                  <a:cubicBezTo>
                    <a:pt x="1103" y="482"/>
                    <a:pt x="1098" y="486"/>
                    <a:pt x="1094" y="482"/>
                  </a:cubicBezTo>
                  <a:cubicBezTo>
                    <a:pt x="1093" y="478"/>
                    <a:pt x="1096" y="477"/>
                    <a:pt x="1096" y="475"/>
                  </a:cubicBezTo>
                  <a:cubicBezTo>
                    <a:pt x="1097" y="471"/>
                    <a:pt x="1094" y="465"/>
                    <a:pt x="1098" y="464"/>
                  </a:cubicBezTo>
                  <a:cubicBezTo>
                    <a:pt x="1097" y="461"/>
                    <a:pt x="1092" y="462"/>
                    <a:pt x="1094" y="456"/>
                  </a:cubicBezTo>
                  <a:cubicBezTo>
                    <a:pt x="1090" y="454"/>
                    <a:pt x="1087" y="457"/>
                    <a:pt x="1083" y="452"/>
                  </a:cubicBezTo>
                  <a:cubicBezTo>
                    <a:pt x="1082" y="447"/>
                    <a:pt x="1089" y="450"/>
                    <a:pt x="1087" y="443"/>
                  </a:cubicBezTo>
                  <a:cubicBezTo>
                    <a:pt x="1086" y="441"/>
                    <a:pt x="1085" y="442"/>
                    <a:pt x="1085" y="443"/>
                  </a:cubicBezTo>
                  <a:cubicBezTo>
                    <a:pt x="1082" y="443"/>
                    <a:pt x="1082" y="441"/>
                    <a:pt x="1081" y="439"/>
                  </a:cubicBezTo>
                  <a:cubicBezTo>
                    <a:pt x="1080" y="438"/>
                    <a:pt x="1078" y="438"/>
                    <a:pt x="1077" y="436"/>
                  </a:cubicBezTo>
                  <a:cubicBezTo>
                    <a:pt x="1076" y="437"/>
                    <a:pt x="1074" y="438"/>
                    <a:pt x="1072" y="438"/>
                  </a:cubicBezTo>
                  <a:cubicBezTo>
                    <a:pt x="1070" y="438"/>
                    <a:pt x="1071" y="439"/>
                    <a:pt x="1072" y="439"/>
                  </a:cubicBezTo>
                  <a:cubicBezTo>
                    <a:pt x="1072" y="445"/>
                    <a:pt x="1067" y="435"/>
                    <a:pt x="1068" y="443"/>
                  </a:cubicBezTo>
                  <a:cubicBezTo>
                    <a:pt x="1063" y="439"/>
                    <a:pt x="1063" y="447"/>
                    <a:pt x="1057" y="443"/>
                  </a:cubicBezTo>
                  <a:cubicBezTo>
                    <a:pt x="1062" y="439"/>
                    <a:pt x="1057" y="436"/>
                    <a:pt x="1062" y="432"/>
                  </a:cubicBezTo>
                  <a:cubicBezTo>
                    <a:pt x="1066" y="430"/>
                    <a:pt x="1053" y="431"/>
                    <a:pt x="1053" y="434"/>
                  </a:cubicBezTo>
                  <a:cubicBezTo>
                    <a:pt x="1053" y="438"/>
                    <a:pt x="1050" y="432"/>
                    <a:pt x="1051" y="432"/>
                  </a:cubicBezTo>
                  <a:cubicBezTo>
                    <a:pt x="1048" y="433"/>
                    <a:pt x="1049" y="437"/>
                    <a:pt x="1046" y="438"/>
                  </a:cubicBezTo>
                  <a:cubicBezTo>
                    <a:pt x="1045" y="438"/>
                    <a:pt x="1041" y="440"/>
                    <a:pt x="1040" y="441"/>
                  </a:cubicBezTo>
                  <a:cubicBezTo>
                    <a:pt x="1039" y="442"/>
                    <a:pt x="1038" y="443"/>
                    <a:pt x="1038" y="445"/>
                  </a:cubicBezTo>
                  <a:cubicBezTo>
                    <a:pt x="1031" y="444"/>
                    <a:pt x="1033" y="444"/>
                    <a:pt x="1025" y="445"/>
                  </a:cubicBezTo>
                  <a:cubicBezTo>
                    <a:pt x="1027" y="445"/>
                    <a:pt x="1026" y="450"/>
                    <a:pt x="1027" y="451"/>
                  </a:cubicBezTo>
                  <a:cubicBezTo>
                    <a:pt x="1028" y="451"/>
                    <a:pt x="1031" y="450"/>
                    <a:pt x="1033" y="451"/>
                  </a:cubicBezTo>
                  <a:cubicBezTo>
                    <a:pt x="1033" y="451"/>
                    <a:pt x="1032" y="454"/>
                    <a:pt x="1033" y="454"/>
                  </a:cubicBezTo>
                  <a:cubicBezTo>
                    <a:pt x="1033" y="455"/>
                    <a:pt x="1037" y="454"/>
                    <a:pt x="1038" y="454"/>
                  </a:cubicBezTo>
                  <a:cubicBezTo>
                    <a:pt x="1039" y="455"/>
                    <a:pt x="1038" y="458"/>
                    <a:pt x="1038" y="458"/>
                  </a:cubicBezTo>
                  <a:cubicBezTo>
                    <a:pt x="1040" y="459"/>
                    <a:pt x="1043" y="458"/>
                    <a:pt x="1044" y="460"/>
                  </a:cubicBezTo>
                  <a:cubicBezTo>
                    <a:pt x="1046" y="459"/>
                    <a:pt x="1045" y="456"/>
                    <a:pt x="1048" y="456"/>
                  </a:cubicBezTo>
                  <a:cubicBezTo>
                    <a:pt x="1055" y="455"/>
                    <a:pt x="1061" y="457"/>
                    <a:pt x="1061" y="464"/>
                  </a:cubicBezTo>
                  <a:cubicBezTo>
                    <a:pt x="1058" y="466"/>
                    <a:pt x="1054" y="466"/>
                    <a:pt x="1051" y="464"/>
                  </a:cubicBezTo>
                  <a:cubicBezTo>
                    <a:pt x="1050" y="466"/>
                    <a:pt x="1049" y="469"/>
                    <a:pt x="1049" y="473"/>
                  </a:cubicBezTo>
                  <a:cubicBezTo>
                    <a:pt x="1046" y="472"/>
                    <a:pt x="1046" y="475"/>
                    <a:pt x="1048" y="475"/>
                  </a:cubicBezTo>
                  <a:cubicBezTo>
                    <a:pt x="1047" y="477"/>
                    <a:pt x="1043" y="476"/>
                    <a:pt x="1040" y="477"/>
                  </a:cubicBezTo>
                  <a:cubicBezTo>
                    <a:pt x="1043" y="483"/>
                    <a:pt x="1049" y="486"/>
                    <a:pt x="1049" y="495"/>
                  </a:cubicBezTo>
                  <a:cubicBezTo>
                    <a:pt x="1054" y="490"/>
                    <a:pt x="1051" y="494"/>
                    <a:pt x="1055" y="497"/>
                  </a:cubicBezTo>
                  <a:cubicBezTo>
                    <a:pt x="1054" y="504"/>
                    <a:pt x="1057" y="514"/>
                    <a:pt x="1053" y="518"/>
                  </a:cubicBezTo>
                  <a:cubicBezTo>
                    <a:pt x="1056" y="522"/>
                    <a:pt x="1058" y="528"/>
                    <a:pt x="1057" y="536"/>
                  </a:cubicBezTo>
                  <a:cubicBezTo>
                    <a:pt x="1051" y="532"/>
                    <a:pt x="1054" y="545"/>
                    <a:pt x="1051" y="542"/>
                  </a:cubicBezTo>
                  <a:cubicBezTo>
                    <a:pt x="1049" y="539"/>
                    <a:pt x="1051" y="542"/>
                    <a:pt x="1049" y="544"/>
                  </a:cubicBezTo>
                  <a:cubicBezTo>
                    <a:pt x="1048" y="545"/>
                    <a:pt x="1044" y="545"/>
                    <a:pt x="1046" y="551"/>
                  </a:cubicBezTo>
                  <a:cubicBezTo>
                    <a:pt x="1040" y="549"/>
                    <a:pt x="1044" y="557"/>
                    <a:pt x="1038" y="555"/>
                  </a:cubicBezTo>
                  <a:cubicBezTo>
                    <a:pt x="1043" y="559"/>
                    <a:pt x="1030" y="562"/>
                    <a:pt x="1033" y="564"/>
                  </a:cubicBezTo>
                  <a:cubicBezTo>
                    <a:pt x="1036" y="567"/>
                    <a:pt x="1032" y="565"/>
                    <a:pt x="1029" y="568"/>
                  </a:cubicBezTo>
                  <a:cubicBezTo>
                    <a:pt x="1028" y="569"/>
                    <a:pt x="1028" y="572"/>
                    <a:pt x="1027" y="574"/>
                  </a:cubicBezTo>
                  <a:cubicBezTo>
                    <a:pt x="1027" y="574"/>
                    <a:pt x="1024" y="573"/>
                    <a:pt x="1023" y="574"/>
                  </a:cubicBezTo>
                  <a:cubicBezTo>
                    <a:pt x="1023" y="574"/>
                    <a:pt x="1024" y="577"/>
                    <a:pt x="1023" y="577"/>
                  </a:cubicBezTo>
                  <a:cubicBezTo>
                    <a:pt x="1022" y="579"/>
                    <a:pt x="1016" y="576"/>
                    <a:pt x="1018" y="581"/>
                  </a:cubicBezTo>
                  <a:cubicBezTo>
                    <a:pt x="1006" y="582"/>
                    <a:pt x="1008" y="583"/>
                    <a:pt x="995" y="581"/>
                  </a:cubicBezTo>
                  <a:cubicBezTo>
                    <a:pt x="993" y="581"/>
                    <a:pt x="994" y="584"/>
                    <a:pt x="993" y="587"/>
                  </a:cubicBezTo>
                  <a:cubicBezTo>
                    <a:pt x="989" y="583"/>
                    <a:pt x="983" y="591"/>
                    <a:pt x="982" y="590"/>
                  </a:cubicBezTo>
                  <a:cubicBezTo>
                    <a:pt x="979" y="587"/>
                    <a:pt x="982" y="592"/>
                    <a:pt x="975" y="592"/>
                  </a:cubicBezTo>
                  <a:cubicBezTo>
                    <a:pt x="972" y="593"/>
                    <a:pt x="976" y="595"/>
                    <a:pt x="973" y="596"/>
                  </a:cubicBezTo>
                  <a:cubicBezTo>
                    <a:pt x="969" y="600"/>
                    <a:pt x="967" y="593"/>
                    <a:pt x="962" y="592"/>
                  </a:cubicBezTo>
                  <a:cubicBezTo>
                    <a:pt x="956" y="591"/>
                    <a:pt x="955" y="594"/>
                    <a:pt x="951" y="594"/>
                  </a:cubicBezTo>
                  <a:cubicBezTo>
                    <a:pt x="948" y="595"/>
                    <a:pt x="947" y="598"/>
                    <a:pt x="947" y="602"/>
                  </a:cubicBezTo>
                  <a:cubicBezTo>
                    <a:pt x="941" y="600"/>
                    <a:pt x="941" y="604"/>
                    <a:pt x="938" y="605"/>
                  </a:cubicBezTo>
                  <a:cubicBezTo>
                    <a:pt x="936" y="610"/>
                    <a:pt x="941" y="609"/>
                    <a:pt x="941" y="613"/>
                  </a:cubicBezTo>
                  <a:cubicBezTo>
                    <a:pt x="941" y="615"/>
                    <a:pt x="941" y="616"/>
                    <a:pt x="943" y="616"/>
                  </a:cubicBezTo>
                  <a:cubicBezTo>
                    <a:pt x="946" y="617"/>
                    <a:pt x="944" y="619"/>
                    <a:pt x="945" y="620"/>
                  </a:cubicBezTo>
                  <a:cubicBezTo>
                    <a:pt x="946" y="622"/>
                    <a:pt x="949" y="621"/>
                    <a:pt x="951" y="622"/>
                  </a:cubicBezTo>
                  <a:cubicBezTo>
                    <a:pt x="951" y="622"/>
                    <a:pt x="950" y="625"/>
                    <a:pt x="951" y="626"/>
                  </a:cubicBezTo>
                  <a:cubicBezTo>
                    <a:pt x="951" y="626"/>
                    <a:pt x="954" y="625"/>
                    <a:pt x="954" y="626"/>
                  </a:cubicBezTo>
                  <a:cubicBezTo>
                    <a:pt x="956" y="627"/>
                    <a:pt x="956" y="632"/>
                    <a:pt x="958" y="635"/>
                  </a:cubicBezTo>
                  <a:cubicBezTo>
                    <a:pt x="959" y="637"/>
                    <a:pt x="964" y="641"/>
                    <a:pt x="964" y="641"/>
                  </a:cubicBezTo>
                  <a:cubicBezTo>
                    <a:pt x="964" y="643"/>
                    <a:pt x="963" y="646"/>
                    <a:pt x="964" y="648"/>
                  </a:cubicBezTo>
                  <a:cubicBezTo>
                    <a:pt x="964" y="651"/>
                    <a:pt x="966" y="652"/>
                    <a:pt x="965" y="656"/>
                  </a:cubicBezTo>
                  <a:cubicBezTo>
                    <a:pt x="965" y="659"/>
                    <a:pt x="964" y="659"/>
                    <a:pt x="964" y="661"/>
                  </a:cubicBezTo>
                  <a:cubicBezTo>
                    <a:pt x="963" y="665"/>
                    <a:pt x="965" y="668"/>
                    <a:pt x="960" y="665"/>
                  </a:cubicBezTo>
                  <a:cubicBezTo>
                    <a:pt x="963" y="672"/>
                    <a:pt x="955" y="668"/>
                    <a:pt x="956" y="674"/>
                  </a:cubicBezTo>
                  <a:cubicBezTo>
                    <a:pt x="949" y="672"/>
                    <a:pt x="950" y="678"/>
                    <a:pt x="945" y="678"/>
                  </a:cubicBezTo>
                  <a:cubicBezTo>
                    <a:pt x="943" y="677"/>
                    <a:pt x="944" y="681"/>
                    <a:pt x="943" y="682"/>
                  </a:cubicBezTo>
                  <a:cubicBezTo>
                    <a:pt x="943" y="682"/>
                    <a:pt x="938" y="682"/>
                    <a:pt x="939" y="684"/>
                  </a:cubicBezTo>
                  <a:cubicBezTo>
                    <a:pt x="941" y="685"/>
                    <a:pt x="941" y="684"/>
                    <a:pt x="939" y="685"/>
                  </a:cubicBezTo>
                  <a:cubicBezTo>
                    <a:pt x="938" y="687"/>
                    <a:pt x="937" y="689"/>
                    <a:pt x="934" y="689"/>
                  </a:cubicBezTo>
                  <a:cubicBezTo>
                    <a:pt x="936" y="680"/>
                    <a:pt x="930" y="688"/>
                    <a:pt x="930" y="684"/>
                  </a:cubicBezTo>
                  <a:cubicBezTo>
                    <a:pt x="930" y="682"/>
                    <a:pt x="929" y="678"/>
                    <a:pt x="926" y="676"/>
                  </a:cubicBezTo>
                  <a:cubicBezTo>
                    <a:pt x="926" y="675"/>
                    <a:pt x="923" y="677"/>
                    <a:pt x="923" y="676"/>
                  </a:cubicBezTo>
                  <a:cubicBezTo>
                    <a:pt x="922" y="675"/>
                    <a:pt x="923" y="673"/>
                    <a:pt x="923" y="672"/>
                  </a:cubicBezTo>
                  <a:cubicBezTo>
                    <a:pt x="921" y="671"/>
                    <a:pt x="916" y="672"/>
                    <a:pt x="915" y="670"/>
                  </a:cubicBezTo>
                  <a:cubicBezTo>
                    <a:pt x="915" y="670"/>
                    <a:pt x="916" y="667"/>
                    <a:pt x="915" y="667"/>
                  </a:cubicBezTo>
                  <a:cubicBezTo>
                    <a:pt x="914" y="666"/>
                    <a:pt x="911" y="667"/>
                    <a:pt x="910" y="667"/>
                  </a:cubicBezTo>
                  <a:cubicBezTo>
                    <a:pt x="908" y="667"/>
                    <a:pt x="909" y="662"/>
                    <a:pt x="908" y="661"/>
                  </a:cubicBezTo>
                  <a:cubicBezTo>
                    <a:pt x="907" y="661"/>
                    <a:pt x="905" y="662"/>
                    <a:pt x="906" y="663"/>
                  </a:cubicBezTo>
                  <a:cubicBezTo>
                    <a:pt x="902" y="659"/>
                    <a:pt x="904" y="659"/>
                    <a:pt x="900" y="656"/>
                  </a:cubicBezTo>
                  <a:cubicBezTo>
                    <a:pt x="895" y="653"/>
                    <a:pt x="896" y="662"/>
                    <a:pt x="895" y="665"/>
                  </a:cubicBezTo>
                  <a:cubicBezTo>
                    <a:pt x="894" y="666"/>
                    <a:pt x="891" y="666"/>
                    <a:pt x="891" y="667"/>
                  </a:cubicBezTo>
                  <a:cubicBezTo>
                    <a:pt x="890" y="670"/>
                    <a:pt x="892" y="675"/>
                    <a:pt x="889" y="678"/>
                  </a:cubicBezTo>
                  <a:cubicBezTo>
                    <a:pt x="890" y="679"/>
                    <a:pt x="891" y="681"/>
                    <a:pt x="891" y="684"/>
                  </a:cubicBezTo>
                  <a:cubicBezTo>
                    <a:pt x="892" y="686"/>
                    <a:pt x="894" y="688"/>
                    <a:pt x="895" y="685"/>
                  </a:cubicBezTo>
                  <a:cubicBezTo>
                    <a:pt x="899" y="690"/>
                    <a:pt x="897" y="692"/>
                    <a:pt x="897" y="698"/>
                  </a:cubicBezTo>
                  <a:cubicBezTo>
                    <a:pt x="897" y="700"/>
                    <a:pt x="898" y="700"/>
                    <a:pt x="898" y="702"/>
                  </a:cubicBezTo>
                  <a:cubicBezTo>
                    <a:pt x="900" y="703"/>
                    <a:pt x="901" y="705"/>
                    <a:pt x="902" y="706"/>
                  </a:cubicBezTo>
                  <a:cubicBezTo>
                    <a:pt x="905" y="708"/>
                    <a:pt x="908" y="709"/>
                    <a:pt x="911" y="711"/>
                  </a:cubicBezTo>
                  <a:cubicBezTo>
                    <a:pt x="913" y="712"/>
                    <a:pt x="911" y="713"/>
                    <a:pt x="913" y="713"/>
                  </a:cubicBezTo>
                  <a:cubicBezTo>
                    <a:pt x="915" y="713"/>
                    <a:pt x="915" y="716"/>
                    <a:pt x="915" y="717"/>
                  </a:cubicBezTo>
                  <a:cubicBezTo>
                    <a:pt x="916" y="719"/>
                    <a:pt x="918" y="717"/>
                    <a:pt x="919" y="719"/>
                  </a:cubicBezTo>
                  <a:cubicBezTo>
                    <a:pt x="920" y="721"/>
                    <a:pt x="918" y="724"/>
                    <a:pt x="919" y="726"/>
                  </a:cubicBezTo>
                  <a:cubicBezTo>
                    <a:pt x="919" y="727"/>
                    <a:pt x="923" y="730"/>
                    <a:pt x="923" y="730"/>
                  </a:cubicBezTo>
                  <a:cubicBezTo>
                    <a:pt x="923" y="732"/>
                    <a:pt x="918" y="737"/>
                    <a:pt x="925" y="738"/>
                  </a:cubicBezTo>
                  <a:cubicBezTo>
                    <a:pt x="924" y="742"/>
                    <a:pt x="920" y="740"/>
                    <a:pt x="917" y="739"/>
                  </a:cubicBezTo>
                  <a:cubicBezTo>
                    <a:pt x="914" y="739"/>
                    <a:pt x="909" y="739"/>
                    <a:pt x="908" y="738"/>
                  </a:cubicBezTo>
                  <a:cubicBezTo>
                    <a:pt x="908" y="738"/>
                    <a:pt x="910" y="729"/>
                    <a:pt x="906" y="736"/>
                  </a:cubicBezTo>
                  <a:cubicBezTo>
                    <a:pt x="902" y="734"/>
                    <a:pt x="904" y="729"/>
                    <a:pt x="902" y="726"/>
                  </a:cubicBezTo>
                  <a:cubicBezTo>
                    <a:pt x="901" y="724"/>
                    <a:pt x="899" y="724"/>
                    <a:pt x="897" y="721"/>
                  </a:cubicBezTo>
                  <a:cubicBezTo>
                    <a:pt x="896" y="718"/>
                    <a:pt x="896" y="716"/>
                    <a:pt x="898" y="715"/>
                  </a:cubicBezTo>
                  <a:cubicBezTo>
                    <a:pt x="895" y="712"/>
                    <a:pt x="894" y="706"/>
                    <a:pt x="889" y="704"/>
                  </a:cubicBezTo>
                  <a:cubicBezTo>
                    <a:pt x="889" y="701"/>
                    <a:pt x="886" y="699"/>
                    <a:pt x="889" y="698"/>
                  </a:cubicBezTo>
                  <a:cubicBezTo>
                    <a:pt x="888" y="697"/>
                    <a:pt x="886" y="696"/>
                    <a:pt x="883" y="695"/>
                  </a:cubicBezTo>
                  <a:cubicBezTo>
                    <a:pt x="884" y="692"/>
                    <a:pt x="884" y="689"/>
                    <a:pt x="882" y="689"/>
                  </a:cubicBezTo>
                  <a:cubicBezTo>
                    <a:pt x="881" y="685"/>
                    <a:pt x="883" y="684"/>
                    <a:pt x="883" y="682"/>
                  </a:cubicBezTo>
                  <a:cubicBezTo>
                    <a:pt x="884" y="678"/>
                    <a:pt x="882" y="677"/>
                    <a:pt x="880" y="676"/>
                  </a:cubicBezTo>
                  <a:cubicBezTo>
                    <a:pt x="881" y="674"/>
                    <a:pt x="882" y="673"/>
                    <a:pt x="880" y="672"/>
                  </a:cubicBezTo>
                  <a:cubicBezTo>
                    <a:pt x="880" y="670"/>
                    <a:pt x="884" y="671"/>
                    <a:pt x="887" y="670"/>
                  </a:cubicBezTo>
                  <a:cubicBezTo>
                    <a:pt x="887" y="669"/>
                    <a:pt x="885" y="669"/>
                    <a:pt x="885" y="667"/>
                  </a:cubicBezTo>
                  <a:cubicBezTo>
                    <a:pt x="885" y="665"/>
                    <a:pt x="888" y="665"/>
                    <a:pt x="887" y="663"/>
                  </a:cubicBezTo>
                  <a:cubicBezTo>
                    <a:pt x="887" y="660"/>
                    <a:pt x="884" y="657"/>
                    <a:pt x="883" y="654"/>
                  </a:cubicBezTo>
                  <a:cubicBezTo>
                    <a:pt x="883" y="650"/>
                    <a:pt x="884" y="645"/>
                    <a:pt x="883" y="643"/>
                  </a:cubicBezTo>
                  <a:cubicBezTo>
                    <a:pt x="883" y="640"/>
                    <a:pt x="881" y="640"/>
                    <a:pt x="880" y="639"/>
                  </a:cubicBezTo>
                  <a:cubicBezTo>
                    <a:pt x="879" y="637"/>
                    <a:pt x="879" y="635"/>
                    <a:pt x="878" y="633"/>
                  </a:cubicBezTo>
                  <a:cubicBezTo>
                    <a:pt x="876" y="630"/>
                    <a:pt x="875" y="627"/>
                    <a:pt x="872" y="626"/>
                  </a:cubicBezTo>
                  <a:cubicBezTo>
                    <a:pt x="866" y="625"/>
                    <a:pt x="870" y="632"/>
                    <a:pt x="865" y="628"/>
                  </a:cubicBezTo>
                  <a:cubicBezTo>
                    <a:pt x="862" y="628"/>
                    <a:pt x="864" y="632"/>
                    <a:pt x="863" y="633"/>
                  </a:cubicBezTo>
                  <a:cubicBezTo>
                    <a:pt x="863" y="634"/>
                    <a:pt x="860" y="633"/>
                    <a:pt x="859" y="633"/>
                  </a:cubicBezTo>
                  <a:cubicBezTo>
                    <a:pt x="858" y="634"/>
                    <a:pt x="860" y="637"/>
                    <a:pt x="857" y="637"/>
                  </a:cubicBezTo>
                  <a:cubicBezTo>
                    <a:pt x="853" y="637"/>
                    <a:pt x="853" y="636"/>
                    <a:pt x="852" y="631"/>
                  </a:cubicBezTo>
                  <a:cubicBezTo>
                    <a:pt x="851" y="630"/>
                    <a:pt x="850" y="630"/>
                    <a:pt x="850" y="629"/>
                  </a:cubicBezTo>
                  <a:cubicBezTo>
                    <a:pt x="849" y="627"/>
                    <a:pt x="852" y="627"/>
                    <a:pt x="852" y="626"/>
                  </a:cubicBezTo>
                  <a:cubicBezTo>
                    <a:pt x="852" y="624"/>
                    <a:pt x="847" y="616"/>
                    <a:pt x="852" y="613"/>
                  </a:cubicBezTo>
                  <a:cubicBezTo>
                    <a:pt x="850" y="611"/>
                    <a:pt x="847" y="609"/>
                    <a:pt x="848" y="602"/>
                  </a:cubicBezTo>
                  <a:cubicBezTo>
                    <a:pt x="846" y="602"/>
                    <a:pt x="847" y="604"/>
                    <a:pt x="846" y="605"/>
                  </a:cubicBezTo>
                  <a:cubicBezTo>
                    <a:pt x="843" y="604"/>
                    <a:pt x="845" y="597"/>
                    <a:pt x="843" y="594"/>
                  </a:cubicBezTo>
                  <a:cubicBezTo>
                    <a:pt x="841" y="593"/>
                    <a:pt x="840" y="592"/>
                    <a:pt x="839" y="590"/>
                  </a:cubicBezTo>
                  <a:cubicBezTo>
                    <a:pt x="838" y="589"/>
                    <a:pt x="838" y="587"/>
                    <a:pt x="837" y="587"/>
                  </a:cubicBezTo>
                  <a:cubicBezTo>
                    <a:pt x="835" y="585"/>
                    <a:pt x="830" y="585"/>
                    <a:pt x="831" y="581"/>
                  </a:cubicBezTo>
                  <a:cubicBezTo>
                    <a:pt x="825" y="580"/>
                    <a:pt x="823" y="584"/>
                    <a:pt x="820" y="587"/>
                  </a:cubicBezTo>
                  <a:cubicBezTo>
                    <a:pt x="817" y="586"/>
                    <a:pt x="815" y="586"/>
                    <a:pt x="815" y="588"/>
                  </a:cubicBezTo>
                  <a:cubicBezTo>
                    <a:pt x="810" y="588"/>
                    <a:pt x="806" y="588"/>
                    <a:pt x="801" y="588"/>
                  </a:cubicBezTo>
                  <a:cubicBezTo>
                    <a:pt x="801" y="590"/>
                    <a:pt x="799" y="591"/>
                    <a:pt x="798" y="592"/>
                  </a:cubicBezTo>
                  <a:cubicBezTo>
                    <a:pt x="797" y="593"/>
                    <a:pt x="796" y="592"/>
                    <a:pt x="796" y="594"/>
                  </a:cubicBezTo>
                  <a:cubicBezTo>
                    <a:pt x="796" y="596"/>
                    <a:pt x="791" y="597"/>
                    <a:pt x="790" y="598"/>
                  </a:cubicBezTo>
                  <a:cubicBezTo>
                    <a:pt x="786" y="601"/>
                    <a:pt x="783" y="608"/>
                    <a:pt x="775" y="611"/>
                  </a:cubicBezTo>
                  <a:cubicBezTo>
                    <a:pt x="771" y="614"/>
                    <a:pt x="770" y="621"/>
                    <a:pt x="762" y="622"/>
                  </a:cubicBezTo>
                  <a:cubicBezTo>
                    <a:pt x="765" y="625"/>
                    <a:pt x="764" y="626"/>
                    <a:pt x="759" y="626"/>
                  </a:cubicBezTo>
                  <a:cubicBezTo>
                    <a:pt x="758" y="628"/>
                    <a:pt x="759" y="629"/>
                    <a:pt x="760" y="629"/>
                  </a:cubicBezTo>
                  <a:cubicBezTo>
                    <a:pt x="760" y="632"/>
                    <a:pt x="757" y="631"/>
                    <a:pt x="757" y="629"/>
                  </a:cubicBezTo>
                  <a:cubicBezTo>
                    <a:pt x="754" y="630"/>
                    <a:pt x="755" y="635"/>
                    <a:pt x="749" y="633"/>
                  </a:cubicBezTo>
                  <a:cubicBezTo>
                    <a:pt x="747" y="634"/>
                    <a:pt x="747" y="637"/>
                    <a:pt x="744" y="637"/>
                  </a:cubicBezTo>
                  <a:cubicBezTo>
                    <a:pt x="743" y="640"/>
                    <a:pt x="746" y="640"/>
                    <a:pt x="746" y="643"/>
                  </a:cubicBezTo>
                  <a:cubicBezTo>
                    <a:pt x="745" y="646"/>
                    <a:pt x="743" y="651"/>
                    <a:pt x="742" y="657"/>
                  </a:cubicBezTo>
                  <a:cubicBezTo>
                    <a:pt x="741" y="666"/>
                    <a:pt x="742" y="675"/>
                    <a:pt x="740" y="678"/>
                  </a:cubicBezTo>
                  <a:cubicBezTo>
                    <a:pt x="740" y="678"/>
                    <a:pt x="737" y="677"/>
                    <a:pt x="736" y="678"/>
                  </a:cubicBezTo>
                  <a:cubicBezTo>
                    <a:pt x="735" y="679"/>
                    <a:pt x="736" y="684"/>
                    <a:pt x="734" y="685"/>
                  </a:cubicBezTo>
                  <a:cubicBezTo>
                    <a:pt x="733" y="687"/>
                    <a:pt x="729" y="686"/>
                    <a:pt x="727" y="687"/>
                  </a:cubicBezTo>
                  <a:cubicBezTo>
                    <a:pt x="725" y="688"/>
                    <a:pt x="725" y="692"/>
                    <a:pt x="721" y="691"/>
                  </a:cubicBezTo>
                  <a:cubicBezTo>
                    <a:pt x="717" y="686"/>
                    <a:pt x="714" y="680"/>
                    <a:pt x="712" y="672"/>
                  </a:cubicBezTo>
                  <a:cubicBezTo>
                    <a:pt x="711" y="672"/>
                    <a:pt x="710" y="670"/>
                    <a:pt x="708" y="669"/>
                  </a:cubicBezTo>
                  <a:cubicBezTo>
                    <a:pt x="707" y="668"/>
                    <a:pt x="707" y="666"/>
                    <a:pt x="705" y="667"/>
                  </a:cubicBezTo>
                  <a:cubicBezTo>
                    <a:pt x="703" y="661"/>
                    <a:pt x="707" y="661"/>
                    <a:pt x="708" y="657"/>
                  </a:cubicBezTo>
                  <a:cubicBezTo>
                    <a:pt x="708" y="654"/>
                    <a:pt x="705" y="652"/>
                    <a:pt x="703" y="650"/>
                  </a:cubicBezTo>
                  <a:cubicBezTo>
                    <a:pt x="701" y="648"/>
                    <a:pt x="700" y="645"/>
                    <a:pt x="697" y="644"/>
                  </a:cubicBezTo>
                  <a:cubicBezTo>
                    <a:pt x="696" y="641"/>
                    <a:pt x="696" y="637"/>
                    <a:pt x="693" y="633"/>
                  </a:cubicBezTo>
                  <a:cubicBezTo>
                    <a:pt x="691" y="630"/>
                    <a:pt x="691" y="617"/>
                    <a:pt x="690" y="607"/>
                  </a:cubicBezTo>
                  <a:cubicBezTo>
                    <a:pt x="689" y="603"/>
                    <a:pt x="688" y="592"/>
                    <a:pt x="686" y="585"/>
                  </a:cubicBezTo>
                  <a:cubicBezTo>
                    <a:pt x="683" y="585"/>
                    <a:pt x="678" y="593"/>
                    <a:pt x="682" y="594"/>
                  </a:cubicBezTo>
                  <a:cubicBezTo>
                    <a:pt x="682" y="599"/>
                    <a:pt x="675" y="595"/>
                    <a:pt x="673" y="594"/>
                  </a:cubicBezTo>
                  <a:cubicBezTo>
                    <a:pt x="672" y="594"/>
                    <a:pt x="670" y="595"/>
                    <a:pt x="669" y="594"/>
                  </a:cubicBezTo>
                  <a:cubicBezTo>
                    <a:pt x="667" y="593"/>
                    <a:pt x="665" y="586"/>
                    <a:pt x="662" y="588"/>
                  </a:cubicBezTo>
                  <a:cubicBezTo>
                    <a:pt x="661" y="585"/>
                    <a:pt x="663" y="585"/>
                    <a:pt x="665" y="585"/>
                  </a:cubicBezTo>
                  <a:cubicBezTo>
                    <a:pt x="663" y="582"/>
                    <a:pt x="665" y="582"/>
                    <a:pt x="665" y="579"/>
                  </a:cubicBezTo>
                  <a:cubicBezTo>
                    <a:pt x="665" y="576"/>
                    <a:pt x="660" y="578"/>
                    <a:pt x="658" y="577"/>
                  </a:cubicBezTo>
                  <a:cubicBezTo>
                    <a:pt x="656" y="576"/>
                    <a:pt x="653" y="568"/>
                    <a:pt x="652" y="574"/>
                  </a:cubicBezTo>
                  <a:cubicBezTo>
                    <a:pt x="648" y="573"/>
                    <a:pt x="650" y="567"/>
                    <a:pt x="651" y="568"/>
                  </a:cubicBezTo>
                  <a:cubicBezTo>
                    <a:pt x="650" y="566"/>
                    <a:pt x="646" y="566"/>
                    <a:pt x="647" y="562"/>
                  </a:cubicBezTo>
                  <a:cubicBezTo>
                    <a:pt x="645" y="561"/>
                    <a:pt x="640" y="564"/>
                    <a:pt x="639" y="562"/>
                  </a:cubicBezTo>
                  <a:cubicBezTo>
                    <a:pt x="639" y="562"/>
                    <a:pt x="640" y="559"/>
                    <a:pt x="639" y="559"/>
                  </a:cubicBezTo>
                  <a:cubicBezTo>
                    <a:pt x="635" y="558"/>
                    <a:pt x="632" y="560"/>
                    <a:pt x="628" y="560"/>
                  </a:cubicBezTo>
                  <a:cubicBezTo>
                    <a:pt x="627" y="561"/>
                    <a:pt x="625" y="561"/>
                    <a:pt x="624" y="560"/>
                  </a:cubicBezTo>
                  <a:cubicBezTo>
                    <a:pt x="622" y="560"/>
                    <a:pt x="621" y="558"/>
                    <a:pt x="621" y="562"/>
                  </a:cubicBezTo>
                  <a:cubicBezTo>
                    <a:pt x="603" y="564"/>
                    <a:pt x="589" y="561"/>
                    <a:pt x="576" y="559"/>
                  </a:cubicBezTo>
                  <a:cubicBezTo>
                    <a:pt x="577" y="555"/>
                    <a:pt x="572" y="556"/>
                    <a:pt x="572" y="553"/>
                  </a:cubicBezTo>
                  <a:cubicBezTo>
                    <a:pt x="572" y="549"/>
                    <a:pt x="564" y="557"/>
                    <a:pt x="569" y="549"/>
                  </a:cubicBezTo>
                  <a:cubicBezTo>
                    <a:pt x="566" y="550"/>
                    <a:pt x="565" y="549"/>
                    <a:pt x="565" y="547"/>
                  </a:cubicBezTo>
                  <a:cubicBezTo>
                    <a:pt x="560" y="550"/>
                    <a:pt x="546" y="547"/>
                    <a:pt x="541" y="546"/>
                  </a:cubicBezTo>
                  <a:cubicBezTo>
                    <a:pt x="538" y="545"/>
                    <a:pt x="537" y="545"/>
                    <a:pt x="537" y="542"/>
                  </a:cubicBezTo>
                  <a:cubicBezTo>
                    <a:pt x="529" y="544"/>
                    <a:pt x="531" y="536"/>
                    <a:pt x="524" y="536"/>
                  </a:cubicBezTo>
                  <a:cubicBezTo>
                    <a:pt x="523" y="529"/>
                    <a:pt x="519" y="525"/>
                    <a:pt x="516" y="520"/>
                  </a:cubicBezTo>
                  <a:cubicBezTo>
                    <a:pt x="500" y="517"/>
                    <a:pt x="500" y="525"/>
                    <a:pt x="501" y="534"/>
                  </a:cubicBezTo>
                  <a:cubicBezTo>
                    <a:pt x="502" y="537"/>
                    <a:pt x="509" y="541"/>
                    <a:pt x="514" y="547"/>
                  </a:cubicBezTo>
                  <a:cubicBezTo>
                    <a:pt x="516" y="549"/>
                    <a:pt x="519" y="559"/>
                    <a:pt x="524" y="557"/>
                  </a:cubicBezTo>
                  <a:cubicBezTo>
                    <a:pt x="523" y="561"/>
                    <a:pt x="527" y="561"/>
                    <a:pt x="526" y="566"/>
                  </a:cubicBezTo>
                  <a:cubicBezTo>
                    <a:pt x="530" y="566"/>
                    <a:pt x="540" y="564"/>
                    <a:pt x="535" y="570"/>
                  </a:cubicBezTo>
                  <a:cubicBezTo>
                    <a:pt x="539" y="572"/>
                    <a:pt x="537" y="567"/>
                    <a:pt x="539" y="566"/>
                  </a:cubicBezTo>
                  <a:cubicBezTo>
                    <a:pt x="540" y="565"/>
                    <a:pt x="546" y="566"/>
                    <a:pt x="546" y="562"/>
                  </a:cubicBezTo>
                  <a:cubicBezTo>
                    <a:pt x="546" y="561"/>
                    <a:pt x="548" y="561"/>
                    <a:pt x="550" y="560"/>
                  </a:cubicBezTo>
                  <a:cubicBezTo>
                    <a:pt x="552" y="560"/>
                    <a:pt x="550" y="558"/>
                    <a:pt x="552" y="557"/>
                  </a:cubicBezTo>
                  <a:cubicBezTo>
                    <a:pt x="555" y="555"/>
                    <a:pt x="559" y="556"/>
                    <a:pt x="563" y="555"/>
                  </a:cubicBezTo>
                  <a:cubicBezTo>
                    <a:pt x="563" y="556"/>
                    <a:pt x="560" y="558"/>
                    <a:pt x="561" y="559"/>
                  </a:cubicBezTo>
                  <a:cubicBezTo>
                    <a:pt x="561" y="559"/>
                    <a:pt x="565" y="558"/>
                    <a:pt x="565" y="559"/>
                  </a:cubicBezTo>
                  <a:cubicBezTo>
                    <a:pt x="566" y="562"/>
                    <a:pt x="564" y="564"/>
                    <a:pt x="567" y="566"/>
                  </a:cubicBezTo>
                  <a:cubicBezTo>
                    <a:pt x="566" y="570"/>
                    <a:pt x="572" y="568"/>
                    <a:pt x="572" y="572"/>
                  </a:cubicBezTo>
                  <a:cubicBezTo>
                    <a:pt x="572" y="576"/>
                    <a:pt x="576" y="573"/>
                    <a:pt x="580" y="575"/>
                  </a:cubicBezTo>
                  <a:cubicBezTo>
                    <a:pt x="582" y="577"/>
                    <a:pt x="581" y="580"/>
                    <a:pt x="585" y="581"/>
                  </a:cubicBezTo>
                  <a:cubicBezTo>
                    <a:pt x="581" y="585"/>
                    <a:pt x="586" y="590"/>
                    <a:pt x="585" y="596"/>
                  </a:cubicBezTo>
                  <a:cubicBezTo>
                    <a:pt x="583" y="596"/>
                    <a:pt x="582" y="596"/>
                    <a:pt x="580" y="596"/>
                  </a:cubicBezTo>
                  <a:cubicBezTo>
                    <a:pt x="582" y="603"/>
                    <a:pt x="575" y="601"/>
                    <a:pt x="576" y="607"/>
                  </a:cubicBezTo>
                  <a:cubicBezTo>
                    <a:pt x="572" y="606"/>
                    <a:pt x="570" y="607"/>
                    <a:pt x="570" y="611"/>
                  </a:cubicBezTo>
                  <a:cubicBezTo>
                    <a:pt x="568" y="611"/>
                    <a:pt x="565" y="611"/>
                    <a:pt x="563" y="611"/>
                  </a:cubicBezTo>
                  <a:cubicBezTo>
                    <a:pt x="560" y="611"/>
                    <a:pt x="562" y="615"/>
                    <a:pt x="561" y="616"/>
                  </a:cubicBezTo>
                  <a:cubicBezTo>
                    <a:pt x="561" y="617"/>
                    <a:pt x="558" y="616"/>
                    <a:pt x="557" y="616"/>
                  </a:cubicBezTo>
                  <a:cubicBezTo>
                    <a:pt x="556" y="617"/>
                    <a:pt x="558" y="621"/>
                    <a:pt x="557" y="622"/>
                  </a:cubicBezTo>
                  <a:cubicBezTo>
                    <a:pt x="554" y="621"/>
                    <a:pt x="552" y="622"/>
                    <a:pt x="552" y="626"/>
                  </a:cubicBezTo>
                  <a:cubicBezTo>
                    <a:pt x="548" y="625"/>
                    <a:pt x="546" y="626"/>
                    <a:pt x="544" y="628"/>
                  </a:cubicBezTo>
                  <a:cubicBezTo>
                    <a:pt x="541" y="629"/>
                    <a:pt x="542" y="630"/>
                    <a:pt x="537" y="631"/>
                  </a:cubicBezTo>
                  <a:cubicBezTo>
                    <a:pt x="535" y="632"/>
                    <a:pt x="526" y="635"/>
                    <a:pt x="526" y="641"/>
                  </a:cubicBezTo>
                  <a:cubicBezTo>
                    <a:pt x="523" y="641"/>
                    <a:pt x="520" y="640"/>
                    <a:pt x="518" y="641"/>
                  </a:cubicBezTo>
                  <a:cubicBezTo>
                    <a:pt x="516" y="642"/>
                    <a:pt x="518" y="643"/>
                    <a:pt x="516" y="644"/>
                  </a:cubicBezTo>
                  <a:cubicBezTo>
                    <a:pt x="516" y="645"/>
                    <a:pt x="513" y="644"/>
                    <a:pt x="513" y="644"/>
                  </a:cubicBezTo>
                  <a:cubicBezTo>
                    <a:pt x="513" y="644"/>
                    <a:pt x="507" y="646"/>
                    <a:pt x="507" y="646"/>
                  </a:cubicBezTo>
                  <a:cubicBezTo>
                    <a:pt x="504" y="650"/>
                    <a:pt x="489" y="648"/>
                    <a:pt x="483" y="652"/>
                  </a:cubicBezTo>
                  <a:cubicBezTo>
                    <a:pt x="477" y="653"/>
                    <a:pt x="488" y="655"/>
                    <a:pt x="479" y="656"/>
                  </a:cubicBezTo>
                  <a:cubicBezTo>
                    <a:pt x="478" y="656"/>
                    <a:pt x="476" y="655"/>
                    <a:pt x="475" y="656"/>
                  </a:cubicBezTo>
                  <a:cubicBezTo>
                    <a:pt x="473" y="656"/>
                    <a:pt x="474" y="660"/>
                    <a:pt x="470" y="659"/>
                  </a:cubicBezTo>
                  <a:cubicBezTo>
                    <a:pt x="472" y="655"/>
                    <a:pt x="467" y="657"/>
                    <a:pt x="466" y="656"/>
                  </a:cubicBezTo>
                  <a:cubicBezTo>
                    <a:pt x="465" y="653"/>
                    <a:pt x="467" y="648"/>
                    <a:pt x="462" y="648"/>
                  </a:cubicBezTo>
                  <a:cubicBezTo>
                    <a:pt x="462" y="645"/>
                    <a:pt x="464" y="645"/>
                    <a:pt x="464" y="643"/>
                  </a:cubicBezTo>
                  <a:cubicBezTo>
                    <a:pt x="463" y="641"/>
                    <a:pt x="459" y="640"/>
                    <a:pt x="462" y="639"/>
                  </a:cubicBezTo>
                  <a:cubicBezTo>
                    <a:pt x="461" y="637"/>
                    <a:pt x="460" y="635"/>
                    <a:pt x="457" y="635"/>
                  </a:cubicBezTo>
                  <a:cubicBezTo>
                    <a:pt x="459" y="630"/>
                    <a:pt x="453" y="624"/>
                    <a:pt x="457" y="624"/>
                  </a:cubicBezTo>
                  <a:cubicBezTo>
                    <a:pt x="457" y="622"/>
                    <a:pt x="454" y="623"/>
                    <a:pt x="453" y="622"/>
                  </a:cubicBezTo>
                  <a:cubicBezTo>
                    <a:pt x="451" y="620"/>
                    <a:pt x="452" y="615"/>
                    <a:pt x="453" y="616"/>
                  </a:cubicBezTo>
                  <a:cubicBezTo>
                    <a:pt x="452" y="615"/>
                    <a:pt x="450" y="613"/>
                    <a:pt x="449" y="613"/>
                  </a:cubicBezTo>
                  <a:cubicBezTo>
                    <a:pt x="448" y="612"/>
                    <a:pt x="449" y="611"/>
                    <a:pt x="447" y="611"/>
                  </a:cubicBezTo>
                  <a:cubicBezTo>
                    <a:pt x="446" y="611"/>
                    <a:pt x="444" y="604"/>
                    <a:pt x="444" y="605"/>
                  </a:cubicBezTo>
                  <a:cubicBezTo>
                    <a:pt x="444" y="605"/>
                    <a:pt x="444" y="607"/>
                    <a:pt x="444" y="607"/>
                  </a:cubicBezTo>
                  <a:cubicBezTo>
                    <a:pt x="440" y="604"/>
                    <a:pt x="440" y="598"/>
                    <a:pt x="434" y="598"/>
                  </a:cubicBezTo>
                  <a:cubicBezTo>
                    <a:pt x="439" y="590"/>
                    <a:pt x="430" y="588"/>
                    <a:pt x="431" y="579"/>
                  </a:cubicBezTo>
                  <a:cubicBezTo>
                    <a:pt x="430" y="577"/>
                    <a:pt x="427" y="578"/>
                    <a:pt x="427" y="575"/>
                  </a:cubicBezTo>
                  <a:cubicBezTo>
                    <a:pt x="427" y="572"/>
                    <a:pt x="421" y="574"/>
                    <a:pt x="419" y="572"/>
                  </a:cubicBezTo>
                  <a:cubicBezTo>
                    <a:pt x="421" y="569"/>
                    <a:pt x="421" y="568"/>
                    <a:pt x="418" y="568"/>
                  </a:cubicBezTo>
                  <a:cubicBezTo>
                    <a:pt x="420" y="565"/>
                    <a:pt x="419" y="564"/>
                    <a:pt x="418" y="559"/>
                  </a:cubicBezTo>
                  <a:cubicBezTo>
                    <a:pt x="417" y="558"/>
                    <a:pt x="418" y="555"/>
                    <a:pt x="418" y="555"/>
                  </a:cubicBezTo>
                  <a:cubicBezTo>
                    <a:pt x="417" y="555"/>
                    <a:pt x="416" y="555"/>
                    <a:pt x="416" y="555"/>
                  </a:cubicBezTo>
                  <a:cubicBezTo>
                    <a:pt x="415" y="550"/>
                    <a:pt x="419" y="552"/>
                    <a:pt x="416" y="547"/>
                  </a:cubicBezTo>
                  <a:cubicBezTo>
                    <a:pt x="414" y="545"/>
                    <a:pt x="412" y="557"/>
                    <a:pt x="412" y="547"/>
                  </a:cubicBezTo>
                  <a:cubicBezTo>
                    <a:pt x="412" y="540"/>
                    <a:pt x="406" y="536"/>
                    <a:pt x="399" y="529"/>
                  </a:cubicBezTo>
                  <a:cubicBezTo>
                    <a:pt x="394" y="533"/>
                    <a:pt x="398" y="534"/>
                    <a:pt x="395" y="540"/>
                  </a:cubicBezTo>
                  <a:cubicBezTo>
                    <a:pt x="391" y="541"/>
                    <a:pt x="392" y="536"/>
                    <a:pt x="390" y="536"/>
                  </a:cubicBezTo>
                  <a:cubicBezTo>
                    <a:pt x="387" y="537"/>
                    <a:pt x="386" y="535"/>
                    <a:pt x="384" y="534"/>
                  </a:cubicBezTo>
                  <a:cubicBezTo>
                    <a:pt x="388" y="537"/>
                    <a:pt x="385" y="546"/>
                    <a:pt x="391" y="546"/>
                  </a:cubicBezTo>
                  <a:cubicBezTo>
                    <a:pt x="389" y="550"/>
                    <a:pt x="392" y="555"/>
                    <a:pt x="395" y="562"/>
                  </a:cubicBezTo>
                  <a:cubicBezTo>
                    <a:pt x="395" y="563"/>
                    <a:pt x="395" y="566"/>
                    <a:pt x="395" y="566"/>
                  </a:cubicBezTo>
                  <a:cubicBezTo>
                    <a:pt x="398" y="568"/>
                    <a:pt x="399" y="577"/>
                    <a:pt x="401" y="581"/>
                  </a:cubicBezTo>
                  <a:cubicBezTo>
                    <a:pt x="403" y="581"/>
                    <a:pt x="406" y="581"/>
                    <a:pt x="408" y="581"/>
                  </a:cubicBezTo>
                  <a:cubicBezTo>
                    <a:pt x="407" y="583"/>
                    <a:pt x="406" y="584"/>
                    <a:pt x="406" y="587"/>
                  </a:cubicBezTo>
                  <a:cubicBezTo>
                    <a:pt x="409" y="587"/>
                    <a:pt x="410" y="586"/>
                    <a:pt x="410" y="585"/>
                  </a:cubicBezTo>
                  <a:cubicBezTo>
                    <a:pt x="414" y="587"/>
                    <a:pt x="412" y="590"/>
                    <a:pt x="414" y="594"/>
                  </a:cubicBezTo>
                  <a:cubicBezTo>
                    <a:pt x="414" y="595"/>
                    <a:pt x="417" y="595"/>
                    <a:pt x="418" y="596"/>
                  </a:cubicBezTo>
                  <a:cubicBezTo>
                    <a:pt x="418" y="597"/>
                    <a:pt x="417" y="599"/>
                    <a:pt x="418" y="600"/>
                  </a:cubicBezTo>
                  <a:cubicBezTo>
                    <a:pt x="418" y="600"/>
                    <a:pt x="419" y="599"/>
                    <a:pt x="419" y="600"/>
                  </a:cubicBezTo>
                  <a:cubicBezTo>
                    <a:pt x="420" y="602"/>
                    <a:pt x="418" y="603"/>
                    <a:pt x="418" y="603"/>
                  </a:cubicBezTo>
                  <a:cubicBezTo>
                    <a:pt x="418" y="606"/>
                    <a:pt x="420" y="606"/>
                    <a:pt x="421" y="607"/>
                  </a:cubicBezTo>
                  <a:cubicBezTo>
                    <a:pt x="422" y="608"/>
                    <a:pt x="421" y="610"/>
                    <a:pt x="421" y="611"/>
                  </a:cubicBezTo>
                  <a:cubicBezTo>
                    <a:pt x="421" y="611"/>
                    <a:pt x="423" y="611"/>
                    <a:pt x="423" y="611"/>
                  </a:cubicBezTo>
                  <a:cubicBezTo>
                    <a:pt x="424" y="613"/>
                    <a:pt x="421" y="620"/>
                    <a:pt x="427" y="618"/>
                  </a:cubicBezTo>
                  <a:cubicBezTo>
                    <a:pt x="427" y="622"/>
                    <a:pt x="427" y="626"/>
                    <a:pt x="429" y="629"/>
                  </a:cubicBezTo>
                  <a:cubicBezTo>
                    <a:pt x="429" y="631"/>
                    <a:pt x="432" y="632"/>
                    <a:pt x="432" y="633"/>
                  </a:cubicBezTo>
                  <a:cubicBezTo>
                    <a:pt x="433" y="635"/>
                    <a:pt x="433" y="637"/>
                    <a:pt x="434" y="639"/>
                  </a:cubicBezTo>
                  <a:cubicBezTo>
                    <a:pt x="435" y="640"/>
                    <a:pt x="437" y="640"/>
                    <a:pt x="438" y="641"/>
                  </a:cubicBezTo>
                  <a:cubicBezTo>
                    <a:pt x="440" y="643"/>
                    <a:pt x="436" y="646"/>
                    <a:pt x="440" y="646"/>
                  </a:cubicBezTo>
                  <a:cubicBezTo>
                    <a:pt x="442" y="646"/>
                    <a:pt x="441" y="651"/>
                    <a:pt x="442" y="654"/>
                  </a:cubicBezTo>
                  <a:cubicBezTo>
                    <a:pt x="449" y="650"/>
                    <a:pt x="447" y="657"/>
                    <a:pt x="457" y="656"/>
                  </a:cubicBezTo>
                  <a:cubicBezTo>
                    <a:pt x="457" y="661"/>
                    <a:pt x="460" y="663"/>
                    <a:pt x="460" y="669"/>
                  </a:cubicBezTo>
                  <a:cubicBezTo>
                    <a:pt x="467" y="679"/>
                    <a:pt x="489" y="676"/>
                    <a:pt x="503" y="674"/>
                  </a:cubicBezTo>
                  <a:cubicBezTo>
                    <a:pt x="505" y="675"/>
                    <a:pt x="504" y="671"/>
                    <a:pt x="505" y="670"/>
                  </a:cubicBezTo>
                  <a:cubicBezTo>
                    <a:pt x="509" y="669"/>
                    <a:pt x="518" y="674"/>
                    <a:pt x="516" y="667"/>
                  </a:cubicBezTo>
                  <a:cubicBezTo>
                    <a:pt x="520" y="669"/>
                    <a:pt x="520" y="672"/>
                    <a:pt x="518" y="676"/>
                  </a:cubicBezTo>
                  <a:cubicBezTo>
                    <a:pt x="518" y="677"/>
                    <a:pt x="516" y="678"/>
                    <a:pt x="516" y="678"/>
                  </a:cubicBezTo>
                  <a:cubicBezTo>
                    <a:pt x="516" y="681"/>
                    <a:pt x="517" y="686"/>
                    <a:pt x="516" y="689"/>
                  </a:cubicBezTo>
                  <a:cubicBezTo>
                    <a:pt x="516" y="690"/>
                    <a:pt x="513" y="689"/>
                    <a:pt x="513" y="689"/>
                  </a:cubicBezTo>
                  <a:cubicBezTo>
                    <a:pt x="512" y="690"/>
                    <a:pt x="512" y="698"/>
                    <a:pt x="511" y="700"/>
                  </a:cubicBezTo>
                  <a:cubicBezTo>
                    <a:pt x="510" y="702"/>
                    <a:pt x="505" y="703"/>
                    <a:pt x="507" y="710"/>
                  </a:cubicBezTo>
                  <a:cubicBezTo>
                    <a:pt x="501" y="710"/>
                    <a:pt x="505" y="720"/>
                    <a:pt x="498" y="719"/>
                  </a:cubicBezTo>
                  <a:cubicBezTo>
                    <a:pt x="499" y="725"/>
                    <a:pt x="496" y="726"/>
                    <a:pt x="496" y="730"/>
                  </a:cubicBezTo>
                  <a:cubicBezTo>
                    <a:pt x="489" y="728"/>
                    <a:pt x="493" y="737"/>
                    <a:pt x="486" y="736"/>
                  </a:cubicBezTo>
                  <a:cubicBezTo>
                    <a:pt x="486" y="738"/>
                    <a:pt x="486" y="739"/>
                    <a:pt x="486" y="741"/>
                  </a:cubicBezTo>
                  <a:cubicBezTo>
                    <a:pt x="485" y="741"/>
                    <a:pt x="484" y="739"/>
                    <a:pt x="483" y="739"/>
                  </a:cubicBezTo>
                  <a:cubicBezTo>
                    <a:pt x="479" y="741"/>
                    <a:pt x="481" y="743"/>
                    <a:pt x="475" y="745"/>
                  </a:cubicBezTo>
                  <a:cubicBezTo>
                    <a:pt x="475" y="745"/>
                    <a:pt x="470" y="747"/>
                    <a:pt x="470" y="747"/>
                  </a:cubicBezTo>
                  <a:cubicBezTo>
                    <a:pt x="470" y="747"/>
                    <a:pt x="470" y="749"/>
                    <a:pt x="470" y="749"/>
                  </a:cubicBezTo>
                  <a:cubicBezTo>
                    <a:pt x="468" y="750"/>
                    <a:pt x="464" y="751"/>
                    <a:pt x="462" y="753"/>
                  </a:cubicBezTo>
                  <a:cubicBezTo>
                    <a:pt x="458" y="756"/>
                    <a:pt x="456" y="762"/>
                    <a:pt x="449" y="762"/>
                  </a:cubicBezTo>
                  <a:cubicBezTo>
                    <a:pt x="451" y="767"/>
                    <a:pt x="447" y="767"/>
                    <a:pt x="447" y="771"/>
                  </a:cubicBezTo>
                  <a:cubicBezTo>
                    <a:pt x="445" y="773"/>
                    <a:pt x="444" y="772"/>
                    <a:pt x="442" y="771"/>
                  </a:cubicBezTo>
                  <a:cubicBezTo>
                    <a:pt x="443" y="773"/>
                    <a:pt x="439" y="776"/>
                    <a:pt x="440" y="777"/>
                  </a:cubicBezTo>
                  <a:cubicBezTo>
                    <a:pt x="444" y="780"/>
                    <a:pt x="438" y="777"/>
                    <a:pt x="438" y="782"/>
                  </a:cubicBezTo>
                  <a:cubicBezTo>
                    <a:pt x="438" y="785"/>
                    <a:pt x="435" y="783"/>
                    <a:pt x="434" y="784"/>
                  </a:cubicBezTo>
                  <a:cubicBezTo>
                    <a:pt x="434" y="785"/>
                    <a:pt x="435" y="787"/>
                    <a:pt x="434" y="788"/>
                  </a:cubicBezTo>
                  <a:cubicBezTo>
                    <a:pt x="434" y="790"/>
                    <a:pt x="430" y="804"/>
                    <a:pt x="431" y="808"/>
                  </a:cubicBezTo>
                  <a:cubicBezTo>
                    <a:pt x="431" y="812"/>
                    <a:pt x="432" y="813"/>
                    <a:pt x="434" y="816"/>
                  </a:cubicBezTo>
                  <a:cubicBezTo>
                    <a:pt x="435" y="821"/>
                    <a:pt x="434" y="823"/>
                    <a:pt x="434" y="827"/>
                  </a:cubicBezTo>
                  <a:cubicBezTo>
                    <a:pt x="434" y="828"/>
                    <a:pt x="436" y="834"/>
                    <a:pt x="438" y="835"/>
                  </a:cubicBezTo>
                  <a:cubicBezTo>
                    <a:pt x="443" y="835"/>
                    <a:pt x="432" y="843"/>
                    <a:pt x="442" y="844"/>
                  </a:cubicBezTo>
                  <a:cubicBezTo>
                    <a:pt x="441" y="853"/>
                    <a:pt x="443" y="860"/>
                    <a:pt x="442" y="868"/>
                  </a:cubicBezTo>
                  <a:cubicBezTo>
                    <a:pt x="441" y="873"/>
                    <a:pt x="436" y="878"/>
                    <a:pt x="436" y="883"/>
                  </a:cubicBezTo>
                  <a:cubicBezTo>
                    <a:pt x="432" y="883"/>
                    <a:pt x="425" y="888"/>
                    <a:pt x="423" y="890"/>
                  </a:cubicBezTo>
                  <a:cubicBezTo>
                    <a:pt x="422" y="892"/>
                    <a:pt x="421" y="892"/>
                    <a:pt x="423" y="892"/>
                  </a:cubicBezTo>
                  <a:cubicBezTo>
                    <a:pt x="423" y="895"/>
                    <a:pt x="419" y="893"/>
                    <a:pt x="418" y="894"/>
                  </a:cubicBezTo>
                  <a:cubicBezTo>
                    <a:pt x="416" y="895"/>
                    <a:pt x="417" y="897"/>
                    <a:pt x="416" y="898"/>
                  </a:cubicBezTo>
                  <a:cubicBezTo>
                    <a:pt x="415" y="898"/>
                    <a:pt x="412" y="894"/>
                    <a:pt x="412" y="898"/>
                  </a:cubicBezTo>
                  <a:cubicBezTo>
                    <a:pt x="412" y="900"/>
                    <a:pt x="410" y="899"/>
                    <a:pt x="408" y="900"/>
                  </a:cubicBezTo>
                  <a:cubicBezTo>
                    <a:pt x="406" y="901"/>
                    <a:pt x="406" y="906"/>
                    <a:pt x="401" y="905"/>
                  </a:cubicBezTo>
                  <a:cubicBezTo>
                    <a:pt x="398" y="916"/>
                    <a:pt x="401" y="931"/>
                    <a:pt x="403" y="946"/>
                  </a:cubicBezTo>
                  <a:cubicBezTo>
                    <a:pt x="401" y="948"/>
                    <a:pt x="399" y="949"/>
                    <a:pt x="399" y="946"/>
                  </a:cubicBezTo>
                  <a:cubicBezTo>
                    <a:pt x="397" y="946"/>
                    <a:pt x="398" y="949"/>
                    <a:pt x="397" y="950"/>
                  </a:cubicBezTo>
                  <a:cubicBezTo>
                    <a:pt x="395" y="952"/>
                    <a:pt x="392" y="949"/>
                    <a:pt x="391" y="952"/>
                  </a:cubicBezTo>
                  <a:cubicBezTo>
                    <a:pt x="391" y="955"/>
                    <a:pt x="384" y="954"/>
                    <a:pt x="382" y="958"/>
                  </a:cubicBezTo>
                  <a:cubicBezTo>
                    <a:pt x="382" y="961"/>
                    <a:pt x="382" y="965"/>
                    <a:pt x="382" y="969"/>
                  </a:cubicBezTo>
                  <a:cubicBezTo>
                    <a:pt x="378" y="969"/>
                    <a:pt x="380" y="975"/>
                    <a:pt x="378" y="978"/>
                  </a:cubicBezTo>
                  <a:cubicBezTo>
                    <a:pt x="378" y="979"/>
                    <a:pt x="375" y="979"/>
                    <a:pt x="375" y="980"/>
                  </a:cubicBezTo>
                  <a:cubicBezTo>
                    <a:pt x="373" y="983"/>
                    <a:pt x="374" y="987"/>
                    <a:pt x="371" y="989"/>
                  </a:cubicBezTo>
                  <a:cubicBezTo>
                    <a:pt x="370" y="990"/>
                    <a:pt x="371" y="992"/>
                    <a:pt x="371" y="993"/>
                  </a:cubicBezTo>
                  <a:cubicBezTo>
                    <a:pt x="371" y="993"/>
                    <a:pt x="368" y="992"/>
                    <a:pt x="367" y="993"/>
                  </a:cubicBezTo>
                  <a:cubicBezTo>
                    <a:pt x="367" y="994"/>
                    <a:pt x="368" y="997"/>
                    <a:pt x="367" y="999"/>
                  </a:cubicBezTo>
                  <a:cubicBezTo>
                    <a:pt x="367" y="999"/>
                    <a:pt x="364" y="998"/>
                    <a:pt x="363" y="999"/>
                  </a:cubicBezTo>
                  <a:cubicBezTo>
                    <a:pt x="363" y="999"/>
                    <a:pt x="364" y="1002"/>
                    <a:pt x="363" y="1002"/>
                  </a:cubicBezTo>
                  <a:cubicBezTo>
                    <a:pt x="363" y="1003"/>
                    <a:pt x="360" y="1002"/>
                    <a:pt x="360" y="1002"/>
                  </a:cubicBezTo>
                  <a:cubicBezTo>
                    <a:pt x="359" y="1003"/>
                    <a:pt x="356" y="1006"/>
                    <a:pt x="356" y="1008"/>
                  </a:cubicBezTo>
                  <a:cubicBezTo>
                    <a:pt x="356" y="1010"/>
                    <a:pt x="354" y="1009"/>
                    <a:pt x="352" y="1010"/>
                  </a:cubicBezTo>
                  <a:cubicBezTo>
                    <a:pt x="352" y="1010"/>
                    <a:pt x="353" y="1013"/>
                    <a:pt x="352" y="1013"/>
                  </a:cubicBezTo>
                  <a:cubicBezTo>
                    <a:pt x="352" y="1014"/>
                    <a:pt x="349" y="1013"/>
                    <a:pt x="349" y="1013"/>
                  </a:cubicBezTo>
                  <a:cubicBezTo>
                    <a:pt x="347" y="1015"/>
                    <a:pt x="346" y="1016"/>
                    <a:pt x="345" y="1017"/>
                  </a:cubicBezTo>
                  <a:cubicBezTo>
                    <a:pt x="344" y="1018"/>
                    <a:pt x="342" y="1021"/>
                    <a:pt x="341" y="1021"/>
                  </a:cubicBezTo>
                  <a:cubicBezTo>
                    <a:pt x="340" y="1021"/>
                    <a:pt x="335" y="1023"/>
                    <a:pt x="335" y="1023"/>
                  </a:cubicBezTo>
                  <a:cubicBezTo>
                    <a:pt x="334" y="1022"/>
                    <a:pt x="334" y="1021"/>
                    <a:pt x="332" y="1023"/>
                  </a:cubicBezTo>
                  <a:cubicBezTo>
                    <a:pt x="329" y="1024"/>
                    <a:pt x="328" y="1024"/>
                    <a:pt x="324" y="1025"/>
                  </a:cubicBezTo>
                  <a:cubicBezTo>
                    <a:pt x="323" y="1025"/>
                    <a:pt x="311" y="1030"/>
                    <a:pt x="308" y="1025"/>
                  </a:cubicBezTo>
                  <a:cubicBezTo>
                    <a:pt x="305" y="1025"/>
                    <a:pt x="307" y="1027"/>
                    <a:pt x="308" y="1027"/>
                  </a:cubicBezTo>
                  <a:cubicBezTo>
                    <a:pt x="305" y="1031"/>
                    <a:pt x="301" y="1027"/>
                    <a:pt x="295" y="1028"/>
                  </a:cubicBezTo>
                  <a:cubicBezTo>
                    <a:pt x="292" y="1029"/>
                    <a:pt x="293" y="1030"/>
                    <a:pt x="295" y="1030"/>
                  </a:cubicBezTo>
                  <a:cubicBezTo>
                    <a:pt x="293" y="1033"/>
                    <a:pt x="283" y="1028"/>
                    <a:pt x="278" y="1028"/>
                  </a:cubicBezTo>
                  <a:cubicBezTo>
                    <a:pt x="278" y="1019"/>
                    <a:pt x="269" y="1014"/>
                    <a:pt x="274" y="1006"/>
                  </a:cubicBezTo>
                  <a:cubicBezTo>
                    <a:pt x="270" y="1003"/>
                    <a:pt x="265" y="1000"/>
                    <a:pt x="267" y="991"/>
                  </a:cubicBezTo>
                  <a:cubicBezTo>
                    <a:pt x="261" y="997"/>
                    <a:pt x="265" y="994"/>
                    <a:pt x="263" y="985"/>
                  </a:cubicBezTo>
                  <a:cubicBezTo>
                    <a:pt x="260" y="977"/>
                    <a:pt x="249" y="970"/>
                    <a:pt x="252" y="959"/>
                  </a:cubicBezTo>
                  <a:cubicBezTo>
                    <a:pt x="250" y="958"/>
                    <a:pt x="250" y="963"/>
                    <a:pt x="250" y="963"/>
                  </a:cubicBezTo>
                  <a:cubicBezTo>
                    <a:pt x="246" y="962"/>
                    <a:pt x="250" y="950"/>
                    <a:pt x="246" y="956"/>
                  </a:cubicBezTo>
                  <a:cubicBezTo>
                    <a:pt x="243" y="953"/>
                    <a:pt x="244" y="947"/>
                    <a:pt x="244" y="943"/>
                  </a:cubicBezTo>
                  <a:cubicBezTo>
                    <a:pt x="245" y="937"/>
                    <a:pt x="245" y="933"/>
                    <a:pt x="242" y="926"/>
                  </a:cubicBezTo>
                  <a:cubicBezTo>
                    <a:pt x="243" y="923"/>
                    <a:pt x="238" y="925"/>
                    <a:pt x="237" y="924"/>
                  </a:cubicBezTo>
                  <a:cubicBezTo>
                    <a:pt x="236" y="923"/>
                    <a:pt x="242" y="919"/>
                    <a:pt x="233" y="920"/>
                  </a:cubicBezTo>
                  <a:cubicBezTo>
                    <a:pt x="232" y="919"/>
                    <a:pt x="234" y="915"/>
                    <a:pt x="233" y="915"/>
                  </a:cubicBezTo>
                  <a:cubicBezTo>
                    <a:pt x="233" y="914"/>
                    <a:pt x="229" y="915"/>
                    <a:pt x="229" y="915"/>
                  </a:cubicBezTo>
                  <a:cubicBezTo>
                    <a:pt x="229" y="914"/>
                    <a:pt x="235" y="907"/>
                    <a:pt x="227" y="909"/>
                  </a:cubicBezTo>
                  <a:cubicBezTo>
                    <a:pt x="227" y="906"/>
                    <a:pt x="230" y="905"/>
                    <a:pt x="229" y="902"/>
                  </a:cubicBezTo>
                  <a:cubicBezTo>
                    <a:pt x="226" y="900"/>
                    <a:pt x="230" y="892"/>
                    <a:pt x="224" y="894"/>
                  </a:cubicBezTo>
                  <a:cubicBezTo>
                    <a:pt x="223" y="877"/>
                    <a:pt x="225" y="871"/>
                    <a:pt x="233" y="861"/>
                  </a:cubicBezTo>
                  <a:cubicBezTo>
                    <a:pt x="232" y="858"/>
                    <a:pt x="235" y="851"/>
                    <a:pt x="231" y="851"/>
                  </a:cubicBezTo>
                  <a:cubicBezTo>
                    <a:pt x="231" y="848"/>
                    <a:pt x="235" y="851"/>
                    <a:pt x="237" y="849"/>
                  </a:cubicBezTo>
                  <a:cubicBezTo>
                    <a:pt x="238" y="849"/>
                    <a:pt x="236" y="845"/>
                    <a:pt x="239" y="846"/>
                  </a:cubicBezTo>
                  <a:cubicBezTo>
                    <a:pt x="238" y="843"/>
                    <a:pt x="237" y="826"/>
                    <a:pt x="235" y="831"/>
                  </a:cubicBezTo>
                  <a:cubicBezTo>
                    <a:pt x="231" y="827"/>
                    <a:pt x="233" y="823"/>
                    <a:pt x="233" y="820"/>
                  </a:cubicBezTo>
                  <a:cubicBezTo>
                    <a:pt x="233" y="815"/>
                    <a:pt x="234" y="810"/>
                    <a:pt x="233" y="807"/>
                  </a:cubicBezTo>
                  <a:cubicBezTo>
                    <a:pt x="233" y="804"/>
                    <a:pt x="230" y="806"/>
                    <a:pt x="229" y="805"/>
                  </a:cubicBezTo>
                  <a:cubicBezTo>
                    <a:pt x="229" y="804"/>
                    <a:pt x="231" y="802"/>
                    <a:pt x="231" y="801"/>
                  </a:cubicBezTo>
                  <a:cubicBezTo>
                    <a:pt x="231" y="801"/>
                    <a:pt x="229" y="800"/>
                    <a:pt x="229" y="799"/>
                  </a:cubicBezTo>
                  <a:cubicBezTo>
                    <a:pt x="229" y="795"/>
                    <a:pt x="227" y="796"/>
                    <a:pt x="226" y="794"/>
                  </a:cubicBezTo>
                  <a:cubicBezTo>
                    <a:pt x="225" y="793"/>
                    <a:pt x="226" y="790"/>
                    <a:pt x="226" y="790"/>
                  </a:cubicBezTo>
                  <a:cubicBezTo>
                    <a:pt x="225" y="790"/>
                    <a:pt x="220" y="789"/>
                    <a:pt x="222" y="788"/>
                  </a:cubicBezTo>
                  <a:cubicBezTo>
                    <a:pt x="222" y="788"/>
                    <a:pt x="224" y="788"/>
                    <a:pt x="224" y="788"/>
                  </a:cubicBezTo>
                  <a:cubicBezTo>
                    <a:pt x="221" y="784"/>
                    <a:pt x="219" y="783"/>
                    <a:pt x="214" y="780"/>
                  </a:cubicBezTo>
                  <a:cubicBezTo>
                    <a:pt x="213" y="780"/>
                    <a:pt x="215" y="779"/>
                    <a:pt x="213" y="779"/>
                  </a:cubicBezTo>
                  <a:cubicBezTo>
                    <a:pt x="211" y="779"/>
                    <a:pt x="211" y="773"/>
                    <a:pt x="207" y="775"/>
                  </a:cubicBezTo>
                  <a:cubicBezTo>
                    <a:pt x="203" y="759"/>
                    <a:pt x="207" y="746"/>
                    <a:pt x="207" y="728"/>
                  </a:cubicBezTo>
                  <a:cubicBezTo>
                    <a:pt x="206" y="725"/>
                    <a:pt x="202" y="731"/>
                    <a:pt x="203" y="723"/>
                  </a:cubicBezTo>
                  <a:cubicBezTo>
                    <a:pt x="192" y="724"/>
                    <a:pt x="184" y="722"/>
                    <a:pt x="177" y="719"/>
                  </a:cubicBezTo>
                  <a:cubicBezTo>
                    <a:pt x="179" y="709"/>
                    <a:pt x="172" y="720"/>
                    <a:pt x="173" y="710"/>
                  </a:cubicBezTo>
                  <a:cubicBezTo>
                    <a:pt x="165" y="707"/>
                    <a:pt x="163" y="705"/>
                    <a:pt x="153" y="708"/>
                  </a:cubicBezTo>
                  <a:cubicBezTo>
                    <a:pt x="151" y="708"/>
                    <a:pt x="148" y="709"/>
                    <a:pt x="145" y="710"/>
                  </a:cubicBezTo>
                  <a:cubicBezTo>
                    <a:pt x="144" y="710"/>
                    <a:pt x="140" y="713"/>
                    <a:pt x="134" y="711"/>
                  </a:cubicBezTo>
                  <a:cubicBezTo>
                    <a:pt x="137" y="716"/>
                    <a:pt x="140" y="713"/>
                    <a:pt x="130" y="715"/>
                  </a:cubicBezTo>
                  <a:cubicBezTo>
                    <a:pt x="124" y="717"/>
                    <a:pt x="120" y="718"/>
                    <a:pt x="110" y="719"/>
                  </a:cubicBezTo>
                  <a:cubicBezTo>
                    <a:pt x="107" y="719"/>
                    <a:pt x="107" y="717"/>
                    <a:pt x="104" y="717"/>
                  </a:cubicBezTo>
                  <a:cubicBezTo>
                    <a:pt x="92" y="716"/>
                    <a:pt x="79" y="723"/>
                    <a:pt x="69" y="721"/>
                  </a:cubicBezTo>
                  <a:cubicBezTo>
                    <a:pt x="70" y="714"/>
                    <a:pt x="62" y="716"/>
                    <a:pt x="60" y="715"/>
                  </a:cubicBezTo>
                  <a:cubicBezTo>
                    <a:pt x="59" y="715"/>
                    <a:pt x="60" y="712"/>
                    <a:pt x="60" y="711"/>
                  </a:cubicBezTo>
                  <a:cubicBezTo>
                    <a:pt x="59" y="711"/>
                    <a:pt x="55" y="712"/>
                    <a:pt x="54" y="711"/>
                  </a:cubicBezTo>
                  <a:cubicBezTo>
                    <a:pt x="53" y="711"/>
                    <a:pt x="55" y="708"/>
                    <a:pt x="54" y="708"/>
                  </a:cubicBezTo>
                  <a:cubicBezTo>
                    <a:pt x="53" y="707"/>
                    <a:pt x="50" y="709"/>
                    <a:pt x="50" y="706"/>
                  </a:cubicBezTo>
                  <a:cubicBezTo>
                    <a:pt x="50" y="705"/>
                    <a:pt x="47" y="702"/>
                    <a:pt x="47" y="702"/>
                  </a:cubicBezTo>
                  <a:cubicBezTo>
                    <a:pt x="46" y="701"/>
                    <a:pt x="47" y="700"/>
                    <a:pt x="45" y="700"/>
                  </a:cubicBezTo>
                  <a:cubicBezTo>
                    <a:pt x="43" y="700"/>
                    <a:pt x="43" y="698"/>
                    <a:pt x="43" y="697"/>
                  </a:cubicBezTo>
                  <a:cubicBezTo>
                    <a:pt x="42" y="694"/>
                    <a:pt x="40" y="696"/>
                    <a:pt x="39" y="695"/>
                  </a:cubicBezTo>
                  <a:cubicBezTo>
                    <a:pt x="39" y="694"/>
                    <a:pt x="40" y="692"/>
                    <a:pt x="39" y="691"/>
                  </a:cubicBezTo>
                  <a:cubicBezTo>
                    <a:pt x="38" y="689"/>
                    <a:pt x="35" y="692"/>
                    <a:pt x="35" y="689"/>
                  </a:cubicBezTo>
                  <a:cubicBezTo>
                    <a:pt x="35" y="688"/>
                    <a:pt x="37" y="686"/>
                    <a:pt x="37" y="687"/>
                  </a:cubicBezTo>
                  <a:cubicBezTo>
                    <a:pt x="35" y="681"/>
                    <a:pt x="26" y="682"/>
                    <a:pt x="28" y="676"/>
                  </a:cubicBezTo>
                  <a:cubicBezTo>
                    <a:pt x="19" y="679"/>
                    <a:pt x="23" y="668"/>
                    <a:pt x="15" y="670"/>
                  </a:cubicBezTo>
                  <a:cubicBezTo>
                    <a:pt x="16" y="669"/>
                    <a:pt x="17" y="667"/>
                    <a:pt x="17" y="665"/>
                  </a:cubicBezTo>
                  <a:cubicBezTo>
                    <a:pt x="16" y="662"/>
                    <a:pt x="12" y="663"/>
                    <a:pt x="9" y="663"/>
                  </a:cubicBezTo>
                  <a:cubicBezTo>
                    <a:pt x="11" y="660"/>
                    <a:pt x="6" y="659"/>
                    <a:pt x="6" y="657"/>
                  </a:cubicBezTo>
                  <a:cubicBezTo>
                    <a:pt x="5" y="654"/>
                    <a:pt x="9" y="655"/>
                    <a:pt x="6" y="650"/>
                  </a:cubicBezTo>
                  <a:cubicBezTo>
                    <a:pt x="5" y="649"/>
                    <a:pt x="4" y="650"/>
                    <a:pt x="4" y="648"/>
                  </a:cubicBezTo>
                  <a:cubicBezTo>
                    <a:pt x="4" y="647"/>
                    <a:pt x="2" y="642"/>
                    <a:pt x="0" y="641"/>
                  </a:cubicBezTo>
                  <a:cubicBezTo>
                    <a:pt x="0" y="638"/>
                    <a:pt x="4" y="640"/>
                    <a:pt x="6" y="639"/>
                  </a:cubicBezTo>
                  <a:cubicBezTo>
                    <a:pt x="7" y="638"/>
                    <a:pt x="6" y="632"/>
                    <a:pt x="9" y="633"/>
                  </a:cubicBezTo>
                  <a:cubicBezTo>
                    <a:pt x="9" y="623"/>
                    <a:pt x="9" y="612"/>
                    <a:pt x="9" y="602"/>
                  </a:cubicBezTo>
                  <a:cubicBezTo>
                    <a:pt x="10" y="599"/>
                    <a:pt x="6" y="601"/>
                    <a:pt x="6" y="600"/>
                  </a:cubicBezTo>
                  <a:cubicBezTo>
                    <a:pt x="5" y="599"/>
                    <a:pt x="7" y="597"/>
                    <a:pt x="7" y="596"/>
                  </a:cubicBezTo>
                  <a:cubicBezTo>
                    <a:pt x="8" y="593"/>
                    <a:pt x="5" y="592"/>
                    <a:pt x="6" y="588"/>
                  </a:cubicBezTo>
                  <a:cubicBezTo>
                    <a:pt x="13" y="596"/>
                    <a:pt x="6" y="575"/>
                    <a:pt x="13" y="583"/>
                  </a:cubicBezTo>
                  <a:cubicBezTo>
                    <a:pt x="14" y="581"/>
                    <a:pt x="13" y="574"/>
                    <a:pt x="15" y="572"/>
                  </a:cubicBezTo>
                  <a:cubicBezTo>
                    <a:pt x="15" y="571"/>
                    <a:pt x="19" y="572"/>
                    <a:pt x="19" y="572"/>
                  </a:cubicBezTo>
                  <a:cubicBezTo>
                    <a:pt x="19" y="571"/>
                    <a:pt x="16" y="568"/>
                    <a:pt x="17" y="566"/>
                  </a:cubicBezTo>
                  <a:cubicBezTo>
                    <a:pt x="24" y="564"/>
                    <a:pt x="23" y="554"/>
                    <a:pt x="30" y="553"/>
                  </a:cubicBezTo>
                  <a:cubicBezTo>
                    <a:pt x="30" y="547"/>
                    <a:pt x="36" y="547"/>
                    <a:pt x="35" y="540"/>
                  </a:cubicBezTo>
                  <a:cubicBezTo>
                    <a:pt x="39" y="541"/>
                    <a:pt x="39" y="539"/>
                    <a:pt x="39" y="536"/>
                  </a:cubicBezTo>
                  <a:cubicBezTo>
                    <a:pt x="50" y="535"/>
                    <a:pt x="59" y="531"/>
                    <a:pt x="58" y="518"/>
                  </a:cubicBezTo>
                  <a:cubicBezTo>
                    <a:pt x="65" y="519"/>
                    <a:pt x="59" y="507"/>
                    <a:pt x="65" y="508"/>
                  </a:cubicBezTo>
                  <a:cubicBezTo>
                    <a:pt x="65" y="505"/>
                    <a:pt x="65" y="501"/>
                    <a:pt x="65" y="497"/>
                  </a:cubicBezTo>
                  <a:cubicBezTo>
                    <a:pt x="69" y="497"/>
                    <a:pt x="69" y="495"/>
                    <a:pt x="73" y="495"/>
                  </a:cubicBezTo>
                  <a:cubicBezTo>
                    <a:pt x="76" y="492"/>
                    <a:pt x="79" y="489"/>
                    <a:pt x="82" y="484"/>
                  </a:cubicBezTo>
                  <a:cubicBezTo>
                    <a:pt x="83" y="483"/>
                    <a:pt x="84" y="484"/>
                    <a:pt x="84" y="482"/>
                  </a:cubicBezTo>
                  <a:cubicBezTo>
                    <a:pt x="84" y="480"/>
                    <a:pt x="89" y="480"/>
                    <a:pt x="88" y="477"/>
                  </a:cubicBezTo>
                  <a:cubicBezTo>
                    <a:pt x="96" y="478"/>
                    <a:pt x="97" y="472"/>
                    <a:pt x="104" y="473"/>
                  </a:cubicBezTo>
                  <a:cubicBezTo>
                    <a:pt x="102" y="480"/>
                    <a:pt x="113" y="473"/>
                    <a:pt x="110" y="480"/>
                  </a:cubicBezTo>
                  <a:cubicBezTo>
                    <a:pt x="114" y="476"/>
                    <a:pt x="129" y="483"/>
                    <a:pt x="129" y="475"/>
                  </a:cubicBezTo>
                  <a:cubicBezTo>
                    <a:pt x="137" y="474"/>
                    <a:pt x="145" y="471"/>
                    <a:pt x="149" y="465"/>
                  </a:cubicBezTo>
                  <a:cubicBezTo>
                    <a:pt x="152" y="466"/>
                    <a:pt x="154" y="466"/>
                    <a:pt x="155" y="464"/>
                  </a:cubicBezTo>
                  <a:cubicBezTo>
                    <a:pt x="158" y="464"/>
                    <a:pt x="159" y="465"/>
                    <a:pt x="162" y="465"/>
                  </a:cubicBezTo>
                  <a:cubicBezTo>
                    <a:pt x="166" y="466"/>
                    <a:pt x="170" y="463"/>
                    <a:pt x="173" y="464"/>
                  </a:cubicBezTo>
                  <a:cubicBezTo>
                    <a:pt x="173" y="464"/>
                    <a:pt x="174" y="465"/>
                    <a:pt x="175" y="465"/>
                  </a:cubicBezTo>
                  <a:cubicBezTo>
                    <a:pt x="179" y="466"/>
                    <a:pt x="187" y="469"/>
                    <a:pt x="196" y="467"/>
                  </a:cubicBezTo>
                  <a:cubicBezTo>
                    <a:pt x="199" y="467"/>
                    <a:pt x="205" y="461"/>
                    <a:pt x="209" y="465"/>
                  </a:cubicBezTo>
                  <a:cubicBezTo>
                    <a:pt x="212" y="468"/>
                    <a:pt x="211" y="466"/>
                    <a:pt x="216" y="465"/>
                  </a:cubicBezTo>
                  <a:cubicBezTo>
                    <a:pt x="216" y="467"/>
                    <a:pt x="219" y="467"/>
                    <a:pt x="218" y="469"/>
                  </a:cubicBezTo>
                  <a:cubicBezTo>
                    <a:pt x="218" y="470"/>
                    <a:pt x="214" y="471"/>
                    <a:pt x="214" y="471"/>
                  </a:cubicBezTo>
                  <a:cubicBezTo>
                    <a:pt x="214" y="473"/>
                    <a:pt x="216" y="472"/>
                    <a:pt x="216" y="473"/>
                  </a:cubicBezTo>
                  <a:cubicBezTo>
                    <a:pt x="217" y="475"/>
                    <a:pt x="214" y="475"/>
                    <a:pt x="214" y="475"/>
                  </a:cubicBezTo>
                  <a:cubicBezTo>
                    <a:pt x="215" y="476"/>
                    <a:pt x="216" y="477"/>
                    <a:pt x="216" y="479"/>
                  </a:cubicBezTo>
                  <a:cubicBezTo>
                    <a:pt x="216" y="484"/>
                    <a:pt x="213" y="486"/>
                    <a:pt x="218" y="493"/>
                  </a:cubicBezTo>
                  <a:cubicBezTo>
                    <a:pt x="219" y="498"/>
                    <a:pt x="221" y="491"/>
                    <a:pt x="224" y="495"/>
                  </a:cubicBezTo>
                  <a:cubicBezTo>
                    <a:pt x="223" y="498"/>
                    <a:pt x="227" y="496"/>
                    <a:pt x="227" y="497"/>
                  </a:cubicBezTo>
                  <a:cubicBezTo>
                    <a:pt x="228" y="498"/>
                    <a:pt x="227" y="500"/>
                    <a:pt x="227" y="501"/>
                  </a:cubicBezTo>
                  <a:cubicBezTo>
                    <a:pt x="229" y="502"/>
                    <a:pt x="233" y="500"/>
                    <a:pt x="233" y="503"/>
                  </a:cubicBezTo>
                  <a:cubicBezTo>
                    <a:pt x="239" y="500"/>
                    <a:pt x="243" y="508"/>
                    <a:pt x="246" y="503"/>
                  </a:cubicBezTo>
                  <a:cubicBezTo>
                    <a:pt x="248" y="502"/>
                    <a:pt x="247" y="506"/>
                    <a:pt x="248" y="506"/>
                  </a:cubicBezTo>
                  <a:cubicBezTo>
                    <a:pt x="251" y="508"/>
                    <a:pt x="253" y="506"/>
                    <a:pt x="257" y="508"/>
                  </a:cubicBezTo>
                  <a:cubicBezTo>
                    <a:pt x="258" y="509"/>
                    <a:pt x="258" y="511"/>
                    <a:pt x="259" y="512"/>
                  </a:cubicBezTo>
                  <a:cubicBezTo>
                    <a:pt x="260" y="513"/>
                    <a:pt x="262" y="511"/>
                    <a:pt x="263" y="512"/>
                  </a:cubicBezTo>
                  <a:cubicBezTo>
                    <a:pt x="265" y="514"/>
                    <a:pt x="266" y="513"/>
                    <a:pt x="268" y="514"/>
                  </a:cubicBezTo>
                  <a:cubicBezTo>
                    <a:pt x="269" y="514"/>
                    <a:pt x="270" y="518"/>
                    <a:pt x="270" y="518"/>
                  </a:cubicBezTo>
                  <a:cubicBezTo>
                    <a:pt x="271" y="518"/>
                    <a:pt x="274" y="516"/>
                    <a:pt x="276" y="516"/>
                  </a:cubicBezTo>
                  <a:cubicBezTo>
                    <a:pt x="275" y="516"/>
                    <a:pt x="277" y="517"/>
                    <a:pt x="278" y="518"/>
                  </a:cubicBezTo>
                  <a:cubicBezTo>
                    <a:pt x="279" y="518"/>
                    <a:pt x="280" y="517"/>
                    <a:pt x="281" y="518"/>
                  </a:cubicBezTo>
                  <a:cubicBezTo>
                    <a:pt x="282" y="516"/>
                    <a:pt x="284" y="515"/>
                    <a:pt x="285" y="514"/>
                  </a:cubicBezTo>
                  <a:cubicBezTo>
                    <a:pt x="285" y="514"/>
                    <a:pt x="288" y="513"/>
                    <a:pt x="287" y="512"/>
                  </a:cubicBezTo>
                  <a:cubicBezTo>
                    <a:pt x="282" y="508"/>
                    <a:pt x="292" y="509"/>
                    <a:pt x="293" y="503"/>
                  </a:cubicBezTo>
                  <a:cubicBezTo>
                    <a:pt x="298" y="504"/>
                    <a:pt x="298" y="499"/>
                    <a:pt x="304" y="501"/>
                  </a:cubicBezTo>
                  <a:cubicBezTo>
                    <a:pt x="305" y="501"/>
                    <a:pt x="305" y="503"/>
                    <a:pt x="306" y="503"/>
                  </a:cubicBezTo>
                  <a:cubicBezTo>
                    <a:pt x="308" y="503"/>
                    <a:pt x="311" y="502"/>
                    <a:pt x="313" y="503"/>
                  </a:cubicBezTo>
                  <a:cubicBezTo>
                    <a:pt x="314" y="503"/>
                    <a:pt x="317" y="506"/>
                    <a:pt x="317" y="506"/>
                  </a:cubicBezTo>
                  <a:cubicBezTo>
                    <a:pt x="318" y="507"/>
                    <a:pt x="320" y="504"/>
                    <a:pt x="322" y="505"/>
                  </a:cubicBezTo>
                  <a:cubicBezTo>
                    <a:pt x="323" y="505"/>
                    <a:pt x="322" y="508"/>
                    <a:pt x="322" y="508"/>
                  </a:cubicBezTo>
                  <a:cubicBezTo>
                    <a:pt x="324" y="509"/>
                    <a:pt x="327" y="505"/>
                    <a:pt x="330" y="506"/>
                  </a:cubicBezTo>
                  <a:cubicBezTo>
                    <a:pt x="331" y="508"/>
                    <a:pt x="326" y="508"/>
                    <a:pt x="326" y="508"/>
                  </a:cubicBezTo>
                  <a:cubicBezTo>
                    <a:pt x="327" y="512"/>
                    <a:pt x="339" y="512"/>
                    <a:pt x="345" y="512"/>
                  </a:cubicBezTo>
                  <a:cubicBezTo>
                    <a:pt x="344" y="519"/>
                    <a:pt x="360" y="517"/>
                    <a:pt x="363" y="512"/>
                  </a:cubicBezTo>
                  <a:cubicBezTo>
                    <a:pt x="365" y="514"/>
                    <a:pt x="373" y="510"/>
                    <a:pt x="375" y="512"/>
                  </a:cubicBezTo>
                  <a:cubicBezTo>
                    <a:pt x="377" y="514"/>
                    <a:pt x="375" y="512"/>
                    <a:pt x="378" y="512"/>
                  </a:cubicBezTo>
                  <a:cubicBezTo>
                    <a:pt x="382" y="512"/>
                    <a:pt x="384" y="514"/>
                    <a:pt x="388" y="514"/>
                  </a:cubicBezTo>
                  <a:cubicBezTo>
                    <a:pt x="391" y="513"/>
                    <a:pt x="393" y="511"/>
                    <a:pt x="397" y="510"/>
                  </a:cubicBezTo>
                  <a:cubicBezTo>
                    <a:pt x="398" y="506"/>
                    <a:pt x="398" y="500"/>
                    <a:pt x="403" y="499"/>
                  </a:cubicBezTo>
                  <a:cubicBezTo>
                    <a:pt x="403" y="496"/>
                    <a:pt x="400" y="495"/>
                    <a:pt x="401" y="492"/>
                  </a:cubicBezTo>
                  <a:cubicBezTo>
                    <a:pt x="407" y="492"/>
                    <a:pt x="406" y="480"/>
                    <a:pt x="412" y="486"/>
                  </a:cubicBezTo>
                  <a:cubicBezTo>
                    <a:pt x="413" y="479"/>
                    <a:pt x="410" y="477"/>
                    <a:pt x="404" y="477"/>
                  </a:cubicBezTo>
                  <a:cubicBezTo>
                    <a:pt x="406" y="475"/>
                    <a:pt x="406" y="472"/>
                    <a:pt x="406" y="469"/>
                  </a:cubicBezTo>
                  <a:cubicBezTo>
                    <a:pt x="404" y="464"/>
                    <a:pt x="393" y="467"/>
                    <a:pt x="391" y="462"/>
                  </a:cubicBezTo>
                  <a:cubicBezTo>
                    <a:pt x="388" y="464"/>
                    <a:pt x="382" y="463"/>
                    <a:pt x="380" y="467"/>
                  </a:cubicBezTo>
                  <a:cubicBezTo>
                    <a:pt x="378" y="468"/>
                    <a:pt x="379" y="464"/>
                    <a:pt x="378" y="464"/>
                  </a:cubicBezTo>
                  <a:cubicBezTo>
                    <a:pt x="375" y="462"/>
                    <a:pt x="369" y="465"/>
                    <a:pt x="365" y="464"/>
                  </a:cubicBezTo>
                  <a:cubicBezTo>
                    <a:pt x="363" y="465"/>
                    <a:pt x="363" y="468"/>
                    <a:pt x="360" y="467"/>
                  </a:cubicBezTo>
                  <a:cubicBezTo>
                    <a:pt x="354" y="468"/>
                    <a:pt x="356" y="460"/>
                    <a:pt x="347" y="462"/>
                  </a:cubicBezTo>
                  <a:cubicBezTo>
                    <a:pt x="347" y="458"/>
                    <a:pt x="344" y="458"/>
                    <a:pt x="345" y="454"/>
                  </a:cubicBezTo>
                  <a:cubicBezTo>
                    <a:pt x="343" y="455"/>
                    <a:pt x="342" y="454"/>
                    <a:pt x="341" y="452"/>
                  </a:cubicBezTo>
                  <a:cubicBezTo>
                    <a:pt x="340" y="450"/>
                    <a:pt x="337" y="449"/>
                    <a:pt x="334" y="449"/>
                  </a:cubicBezTo>
                  <a:cubicBezTo>
                    <a:pt x="337" y="444"/>
                    <a:pt x="335" y="433"/>
                    <a:pt x="334" y="428"/>
                  </a:cubicBezTo>
                  <a:cubicBezTo>
                    <a:pt x="329" y="431"/>
                    <a:pt x="323" y="425"/>
                    <a:pt x="322" y="434"/>
                  </a:cubicBezTo>
                  <a:cubicBezTo>
                    <a:pt x="317" y="431"/>
                    <a:pt x="316" y="435"/>
                    <a:pt x="311" y="432"/>
                  </a:cubicBezTo>
                  <a:cubicBezTo>
                    <a:pt x="312" y="434"/>
                    <a:pt x="311" y="435"/>
                    <a:pt x="309" y="436"/>
                  </a:cubicBezTo>
                  <a:cubicBezTo>
                    <a:pt x="311" y="437"/>
                    <a:pt x="312" y="438"/>
                    <a:pt x="313" y="439"/>
                  </a:cubicBezTo>
                  <a:cubicBezTo>
                    <a:pt x="314" y="441"/>
                    <a:pt x="313" y="444"/>
                    <a:pt x="317" y="443"/>
                  </a:cubicBezTo>
                  <a:cubicBezTo>
                    <a:pt x="315" y="449"/>
                    <a:pt x="315" y="447"/>
                    <a:pt x="319" y="451"/>
                  </a:cubicBezTo>
                  <a:cubicBezTo>
                    <a:pt x="320" y="455"/>
                    <a:pt x="316" y="453"/>
                    <a:pt x="315" y="454"/>
                  </a:cubicBezTo>
                  <a:cubicBezTo>
                    <a:pt x="315" y="455"/>
                    <a:pt x="312" y="461"/>
                    <a:pt x="311" y="460"/>
                  </a:cubicBezTo>
                  <a:cubicBezTo>
                    <a:pt x="307" y="456"/>
                    <a:pt x="311" y="465"/>
                    <a:pt x="304" y="464"/>
                  </a:cubicBezTo>
                  <a:cubicBezTo>
                    <a:pt x="303" y="462"/>
                    <a:pt x="302" y="460"/>
                    <a:pt x="300" y="460"/>
                  </a:cubicBezTo>
                  <a:cubicBezTo>
                    <a:pt x="299" y="457"/>
                    <a:pt x="302" y="456"/>
                    <a:pt x="304" y="456"/>
                  </a:cubicBezTo>
                  <a:cubicBezTo>
                    <a:pt x="301" y="453"/>
                    <a:pt x="295" y="451"/>
                    <a:pt x="300" y="447"/>
                  </a:cubicBezTo>
                  <a:cubicBezTo>
                    <a:pt x="298" y="446"/>
                    <a:pt x="294" y="448"/>
                    <a:pt x="293" y="447"/>
                  </a:cubicBezTo>
                  <a:cubicBezTo>
                    <a:pt x="291" y="446"/>
                    <a:pt x="296" y="445"/>
                    <a:pt x="296" y="445"/>
                  </a:cubicBezTo>
                  <a:cubicBezTo>
                    <a:pt x="296" y="445"/>
                    <a:pt x="292" y="440"/>
                    <a:pt x="287" y="438"/>
                  </a:cubicBezTo>
                  <a:cubicBezTo>
                    <a:pt x="288" y="429"/>
                    <a:pt x="283" y="427"/>
                    <a:pt x="283" y="419"/>
                  </a:cubicBezTo>
                  <a:cubicBezTo>
                    <a:pt x="284" y="416"/>
                    <a:pt x="279" y="418"/>
                    <a:pt x="278" y="417"/>
                  </a:cubicBezTo>
                  <a:cubicBezTo>
                    <a:pt x="277" y="416"/>
                    <a:pt x="281" y="414"/>
                    <a:pt x="280" y="413"/>
                  </a:cubicBezTo>
                  <a:cubicBezTo>
                    <a:pt x="276" y="410"/>
                    <a:pt x="275" y="414"/>
                    <a:pt x="272" y="411"/>
                  </a:cubicBezTo>
                  <a:cubicBezTo>
                    <a:pt x="272" y="411"/>
                    <a:pt x="274" y="409"/>
                    <a:pt x="274" y="408"/>
                  </a:cubicBezTo>
                  <a:cubicBezTo>
                    <a:pt x="273" y="406"/>
                    <a:pt x="272" y="410"/>
                    <a:pt x="272" y="410"/>
                  </a:cubicBezTo>
                  <a:cubicBezTo>
                    <a:pt x="270" y="410"/>
                    <a:pt x="271" y="407"/>
                    <a:pt x="270" y="406"/>
                  </a:cubicBezTo>
                  <a:cubicBezTo>
                    <a:pt x="263" y="407"/>
                    <a:pt x="263" y="401"/>
                    <a:pt x="255" y="402"/>
                  </a:cubicBezTo>
                  <a:cubicBezTo>
                    <a:pt x="255" y="400"/>
                    <a:pt x="253" y="400"/>
                    <a:pt x="252" y="398"/>
                  </a:cubicBezTo>
                  <a:cubicBezTo>
                    <a:pt x="251" y="398"/>
                    <a:pt x="252" y="395"/>
                    <a:pt x="252" y="395"/>
                  </a:cubicBezTo>
                  <a:cubicBezTo>
                    <a:pt x="251" y="394"/>
                    <a:pt x="248" y="395"/>
                    <a:pt x="248" y="395"/>
                  </a:cubicBezTo>
                  <a:cubicBezTo>
                    <a:pt x="248" y="394"/>
                    <a:pt x="248" y="387"/>
                    <a:pt x="246" y="389"/>
                  </a:cubicBezTo>
                  <a:cubicBezTo>
                    <a:pt x="245" y="391"/>
                    <a:pt x="244" y="389"/>
                    <a:pt x="242" y="387"/>
                  </a:cubicBezTo>
                  <a:cubicBezTo>
                    <a:pt x="242" y="386"/>
                    <a:pt x="240" y="386"/>
                    <a:pt x="240" y="383"/>
                  </a:cubicBezTo>
                  <a:cubicBezTo>
                    <a:pt x="234" y="384"/>
                    <a:pt x="235" y="386"/>
                    <a:pt x="229" y="383"/>
                  </a:cubicBezTo>
                  <a:cubicBezTo>
                    <a:pt x="227" y="384"/>
                    <a:pt x="228" y="387"/>
                    <a:pt x="226" y="387"/>
                  </a:cubicBezTo>
                  <a:cubicBezTo>
                    <a:pt x="224" y="392"/>
                    <a:pt x="229" y="391"/>
                    <a:pt x="229" y="395"/>
                  </a:cubicBezTo>
                  <a:cubicBezTo>
                    <a:pt x="229" y="396"/>
                    <a:pt x="232" y="399"/>
                    <a:pt x="233" y="400"/>
                  </a:cubicBezTo>
                  <a:cubicBezTo>
                    <a:pt x="234" y="401"/>
                    <a:pt x="235" y="402"/>
                    <a:pt x="237" y="402"/>
                  </a:cubicBezTo>
                  <a:cubicBezTo>
                    <a:pt x="234" y="408"/>
                    <a:pt x="240" y="407"/>
                    <a:pt x="242" y="410"/>
                  </a:cubicBezTo>
                  <a:cubicBezTo>
                    <a:pt x="243" y="410"/>
                    <a:pt x="244" y="417"/>
                    <a:pt x="246" y="415"/>
                  </a:cubicBezTo>
                  <a:cubicBezTo>
                    <a:pt x="249" y="412"/>
                    <a:pt x="246" y="416"/>
                    <a:pt x="248" y="417"/>
                  </a:cubicBezTo>
                  <a:cubicBezTo>
                    <a:pt x="250" y="419"/>
                    <a:pt x="254" y="418"/>
                    <a:pt x="255" y="423"/>
                  </a:cubicBezTo>
                  <a:cubicBezTo>
                    <a:pt x="258" y="421"/>
                    <a:pt x="259" y="424"/>
                    <a:pt x="259" y="424"/>
                  </a:cubicBezTo>
                  <a:cubicBezTo>
                    <a:pt x="260" y="425"/>
                    <a:pt x="262" y="423"/>
                    <a:pt x="261" y="423"/>
                  </a:cubicBezTo>
                  <a:cubicBezTo>
                    <a:pt x="263" y="423"/>
                    <a:pt x="264" y="428"/>
                    <a:pt x="265" y="424"/>
                  </a:cubicBezTo>
                  <a:cubicBezTo>
                    <a:pt x="269" y="424"/>
                    <a:pt x="264" y="433"/>
                    <a:pt x="270" y="430"/>
                  </a:cubicBezTo>
                  <a:cubicBezTo>
                    <a:pt x="270" y="434"/>
                    <a:pt x="262" y="431"/>
                    <a:pt x="259" y="432"/>
                  </a:cubicBezTo>
                  <a:cubicBezTo>
                    <a:pt x="260" y="434"/>
                    <a:pt x="262" y="433"/>
                    <a:pt x="263" y="436"/>
                  </a:cubicBezTo>
                  <a:cubicBezTo>
                    <a:pt x="264" y="439"/>
                    <a:pt x="260" y="445"/>
                    <a:pt x="263" y="445"/>
                  </a:cubicBezTo>
                  <a:cubicBezTo>
                    <a:pt x="261" y="448"/>
                    <a:pt x="257" y="448"/>
                    <a:pt x="253" y="449"/>
                  </a:cubicBezTo>
                  <a:cubicBezTo>
                    <a:pt x="256" y="448"/>
                    <a:pt x="254" y="441"/>
                    <a:pt x="257" y="441"/>
                  </a:cubicBezTo>
                  <a:cubicBezTo>
                    <a:pt x="256" y="440"/>
                    <a:pt x="256" y="436"/>
                    <a:pt x="253" y="436"/>
                  </a:cubicBezTo>
                  <a:cubicBezTo>
                    <a:pt x="251" y="435"/>
                    <a:pt x="255" y="433"/>
                    <a:pt x="250" y="430"/>
                  </a:cubicBezTo>
                  <a:cubicBezTo>
                    <a:pt x="248" y="429"/>
                    <a:pt x="244" y="429"/>
                    <a:pt x="244" y="424"/>
                  </a:cubicBezTo>
                  <a:cubicBezTo>
                    <a:pt x="236" y="426"/>
                    <a:pt x="235" y="421"/>
                    <a:pt x="229" y="421"/>
                  </a:cubicBezTo>
                  <a:cubicBezTo>
                    <a:pt x="228" y="416"/>
                    <a:pt x="225" y="414"/>
                    <a:pt x="222" y="410"/>
                  </a:cubicBezTo>
                  <a:cubicBezTo>
                    <a:pt x="221" y="408"/>
                    <a:pt x="220" y="410"/>
                    <a:pt x="220" y="408"/>
                  </a:cubicBezTo>
                  <a:cubicBezTo>
                    <a:pt x="220" y="405"/>
                    <a:pt x="217" y="407"/>
                    <a:pt x="216" y="406"/>
                  </a:cubicBezTo>
                  <a:cubicBezTo>
                    <a:pt x="216" y="405"/>
                    <a:pt x="217" y="402"/>
                    <a:pt x="216" y="402"/>
                  </a:cubicBezTo>
                  <a:cubicBezTo>
                    <a:pt x="214" y="401"/>
                    <a:pt x="211" y="403"/>
                    <a:pt x="209" y="402"/>
                  </a:cubicBezTo>
                  <a:cubicBezTo>
                    <a:pt x="208" y="401"/>
                    <a:pt x="212" y="400"/>
                    <a:pt x="213" y="400"/>
                  </a:cubicBezTo>
                  <a:cubicBezTo>
                    <a:pt x="210" y="396"/>
                    <a:pt x="199" y="396"/>
                    <a:pt x="194" y="398"/>
                  </a:cubicBezTo>
                  <a:cubicBezTo>
                    <a:pt x="193" y="400"/>
                    <a:pt x="197" y="401"/>
                    <a:pt x="198" y="400"/>
                  </a:cubicBezTo>
                  <a:cubicBezTo>
                    <a:pt x="196" y="403"/>
                    <a:pt x="195" y="401"/>
                    <a:pt x="192" y="402"/>
                  </a:cubicBezTo>
                  <a:cubicBezTo>
                    <a:pt x="188" y="404"/>
                    <a:pt x="188" y="410"/>
                    <a:pt x="185" y="410"/>
                  </a:cubicBezTo>
                  <a:cubicBezTo>
                    <a:pt x="177" y="409"/>
                    <a:pt x="175" y="403"/>
                    <a:pt x="166" y="404"/>
                  </a:cubicBezTo>
                  <a:cubicBezTo>
                    <a:pt x="163" y="405"/>
                    <a:pt x="164" y="410"/>
                    <a:pt x="158" y="408"/>
                  </a:cubicBezTo>
                  <a:cubicBezTo>
                    <a:pt x="158" y="412"/>
                    <a:pt x="158" y="416"/>
                    <a:pt x="158" y="421"/>
                  </a:cubicBezTo>
                  <a:cubicBezTo>
                    <a:pt x="153" y="423"/>
                    <a:pt x="141" y="421"/>
                    <a:pt x="144" y="432"/>
                  </a:cubicBezTo>
                  <a:cubicBezTo>
                    <a:pt x="131" y="429"/>
                    <a:pt x="141" y="439"/>
                    <a:pt x="130" y="439"/>
                  </a:cubicBezTo>
                  <a:cubicBezTo>
                    <a:pt x="130" y="442"/>
                    <a:pt x="137" y="446"/>
                    <a:pt x="132" y="447"/>
                  </a:cubicBezTo>
                  <a:cubicBezTo>
                    <a:pt x="132" y="453"/>
                    <a:pt x="129" y="447"/>
                    <a:pt x="125" y="452"/>
                  </a:cubicBezTo>
                  <a:cubicBezTo>
                    <a:pt x="125" y="455"/>
                    <a:pt x="125" y="456"/>
                    <a:pt x="127" y="456"/>
                  </a:cubicBezTo>
                  <a:cubicBezTo>
                    <a:pt x="127" y="460"/>
                    <a:pt x="120" y="457"/>
                    <a:pt x="117" y="458"/>
                  </a:cubicBezTo>
                  <a:cubicBezTo>
                    <a:pt x="115" y="458"/>
                    <a:pt x="115" y="463"/>
                    <a:pt x="114" y="464"/>
                  </a:cubicBezTo>
                  <a:cubicBezTo>
                    <a:pt x="108" y="466"/>
                    <a:pt x="98" y="462"/>
                    <a:pt x="93" y="469"/>
                  </a:cubicBezTo>
                  <a:cubicBezTo>
                    <a:pt x="91" y="467"/>
                    <a:pt x="89" y="464"/>
                    <a:pt x="88" y="462"/>
                  </a:cubicBezTo>
                  <a:cubicBezTo>
                    <a:pt x="79" y="460"/>
                    <a:pt x="70" y="464"/>
                    <a:pt x="67" y="462"/>
                  </a:cubicBezTo>
                  <a:cubicBezTo>
                    <a:pt x="68" y="455"/>
                    <a:pt x="71" y="447"/>
                    <a:pt x="65" y="443"/>
                  </a:cubicBezTo>
                  <a:cubicBezTo>
                    <a:pt x="64" y="440"/>
                    <a:pt x="68" y="439"/>
                    <a:pt x="69" y="436"/>
                  </a:cubicBezTo>
                  <a:cubicBezTo>
                    <a:pt x="70" y="430"/>
                    <a:pt x="67" y="425"/>
                    <a:pt x="71" y="421"/>
                  </a:cubicBezTo>
                  <a:cubicBezTo>
                    <a:pt x="69" y="417"/>
                    <a:pt x="70" y="411"/>
                    <a:pt x="65" y="410"/>
                  </a:cubicBezTo>
                  <a:cubicBezTo>
                    <a:pt x="66" y="408"/>
                    <a:pt x="70" y="408"/>
                    <a:pt x="69" y="404"/>
                  </a:cubicBezTo>
                  <a:cubicBezTo>
                    <a:pt x="74" y="405"/>
                    <a:pt x="85" y="400"/>
                    <a:pt x="84" y="408"/>
                  </a:cubicBezTo>
                  <a:cubicBezTo>
                    <a:pt x="88" y="404"/>
                    <a:pt x="106" y="412"/>
                    <a:pt x="110" y="408"/>
                  </a:cubicBezTo>
                  <a:cubicBezTo>
                    <a:pt x="112" y="406"/>
                    <a:pt x="111" y="407"/>
                    <a:pt x="114" y="408"/>
                  </a:cubicBezTo>
                  <a:cubicBezTo>
                    <a:pt x="113" y="408"/>
                    <a:pt x="115" y="405"/>
                    <a:pt x="116" y="406"/>
                  </a:cubicBezTo>
                  <a:cubicBezTo>
                    <a:pt x="116" y="406"/>
                    <a:pt x="116" y="408"/>
                    <a:pt x="116" y="408"/>
                  </a:cubicBezTo>
                  <a:cubicBezTo>
                    <a:pt x="121" y="406"/>
                    <a:pt x="124" y="404"/>
                    <a:pt x="125" y="398"/>
                  </a:cubicBezTo>
                  <a:cubicBezTo>
                    <a:pt x="125" y="396"/>
                    <a:pt x="130" y="386"/>
                    <a:pt x="125" y="382"/>
                  </a:cubicBezTo>
                  <a:cubicBezTo>
                    <a:pt x="122" y="379"/>
                    <a:pt x="126" y="379"/>
                    <a:pt x="123" y="374"/>
                  </a:cubicBezTo>
                  <a:cubicBezTo>
                    <a:pt x="123" y="372"/>
                    <a:pt x="120" y="373"/>
                    <a:pt x="117" y="372"/>
                  </a:cubicBezTo>
                  <a:cubicBezTo>
                    <a:pt x="118" y="371"/>
                    <a:pt x="119" y="369"/>
                    <a:pt x="119" y="367"/>
                  </a:cubicBezTo>
                  <a:cubicBezTo>
                    <a:pt x="117" y="365"/>
                    <a:pt x="116" y="369"/>
                    <a:pt x="116" y="369"/>
                  </a:cubicBezTo>
                  <a:cubicBezTo>
                    <a:pt x="113" y="368"/>
                    <a:pt x="115" y="366"/>
                    <a:pt x="114" y="365"/>
                  </a:cubicBezTo>
                  <a:cubicBezTo>
                    <a:pt x="112" y="364"/>
                    <a:pt x="107" y="364"/>
                    <a:pt x="104" y="363"/>
                  </a:cubicBezTo>
                  <a:cubicBezTo>
                    <a:pt x="104" y="363"/>
                    <a:pt x="104" y="361"/>
                    <a:pt x="102" y="361"/>
                  </a:cubicBezTo>
                  <a:cubicBezTo>
                    <a:pt x="100" y="361"/>
                    <a:pt x="99" y="361"/>
                    <a:pt x="99" y="359"/>
                  </a:cubicBezTo>
                  <a:cubicBezTo>
                    <a:pt x="97" y="354"/>
                    <a:pt x="103" y="357"/>
                    <a:pt x="102" y="357"/>
                  </a:cubicBezTo>
                  <a:cubicBezTo>
                    <a:pt x="108" y="356"/>
                    <a:pt x="112" y="352"/>
                    <a:pt x="123" y="354"/>
                  </a:cubicBezTo>
                  <a:cubicBezTo>
                    <a:pt x="124" y="350"/>
                    <a:pt x="122" y="350"/>
                    <a:pt x="119" y="350"/>
                  </a:cubicBezTo>
                  <a:cubicBezTo>
                    <a:pt x="121" y="345"/>
                    <a:pt x="127" y="350"/>
                    <a:pt x="130" y="350"/>
                  </a:cubicBezTo>
                  <a:cubicBezTo>
                    <a:pt x="132" y="350"/>
                    <a:pt x="136" y="346"/>
                    <a:pt x="136" y="350"/>
                  </a:cubicBezTo>
                  <a:cubicBezTo>
                    <a:pt x="140" y="347"/>
                    <a:pt x="140" y="341"/>
                    <a:pt x="147" y="341"/>
                  </a:cubicBezTo>
                  <a:cubicBezTo>
                    <a:pt x="145" y="334"/>
                    <a:pt x="152" y="337"/>
                    <a:pt x="151" y="331"/>
                  </a:cubicBezTo>
                  <a:cubicBezTo>
                    <a:pt x="155" y="331"/>
                    <a:pt x="158" y="331"/>
                    <a:pt x="162" y="331"/>
                  </a:cubicBezTo>
                  <a:cubicBezTo>
                    <a:pt x="162" y="329"/>
                    <a:pt x="160" y="330"/>
                    <a:pt x="158" y="329"/>
                  </a:cubicBezTo>
                  <a:cubicBezTo>
                    <a:pt x="159" y="326"/>
                    <a:pt x="164" y="328"/>
                    <a:pt x="162" y="322"/>
                  </a:cubicBezTo>
                  <a:cubicBezTo>
                    <a:pt x="167" y="322"/>
                    <a:pt x="166" y="325"/>
                    <a:pt x="170" y="322"/>
                  </a:cubicBezTo>
                  <a:cubicBezTo>
                    <a:pt x="165" y="312"/>
                    <a:pt x="173" y="316"/>
                    <a:pt x="173" y="307"/>
                  </a:cubicBezTo>
                  <a:cubicBezTo>
                    <a:pt x="176" y="307"/>
                    <a:pt x="178" y="308"/>
                    <a:pt x="181" y="307"/>
                  </a:cubicBezTo>
                  <a:cubicBezTo>
                    <a:pt x="183" y="306"/>
                    <a:pt x="183" y="304"/>
                    <a:pt x="185" y="303"/>
                  </a:cubicBezTo>
                  <a:cubicBezTo>
                    <a:pt x="187" y="302"/>
                    <a:pt x="186" y="305"/>
                    <a:pt x="186" y="305"/>
                  </a:cubicBezTo>
                  <a:cubicBezTo>
                    <a:pt x="189" y="306"/>
                    <a:pt x="188" y="303"/>
                    <a:pt x="188" y="303"/>
                  </a:cubicBezTo>
                  <a:cubicBezTo>
                    <a:pt x="190" y="303"/>
                    <a:pt x="194" y="304"/>
                    <a:pt x="196" y="303"/>
                  </a:cubicBezTo>
                  <a:cubicBezTo>
                    <a:pt x="198" y="303"/>
                    <a:pt x="199" y="297"/>
                    <a:pt x="203" y="300"/>
                  </a:cubicBezTo>
                  <a:cubicBezTo>
                    <a:pt x="203" y="295"/>
                    <a:pt x="197" y="296"/>
                    <a:pt x="198" y="290"/>
                  </a:cubicBezTo>
                  <a:cubicBezTo>
                    <a:pt x="203" y="289"/>
                    <a:pt x="200" y="288"/>
                    <a:pt x="199" y="281"/>
                  </a:cubicBezTo>
                  <a:cubicBezTo>
                    <a:pt x="199" y="276"/>
                    <a:pt x="202" y="273"/>
                    <a:pt x="201" y="268"/>
                  </a:cubicBezTo>
                  <a:cubicBezTo>
                    <a:pt x="204" y="268"/>
                    <a:pt x="206" y="268"/>
                    <a:pt x="209" y="268"/>
                  </a:cubicBezTo>
                  <a:cubicBezTo>
                    <a:pt x="214" y="268"/>
                    <a:pt x="204" y="263"/>
                    <a:pt x="213" y="264"/>
                  </a:cubicBezTo>
                  <a:cubicBezTo>
                    <a:pt x="213" y="266"/>
                    <a:pt x="215" y="266"/>
                    <a:pt x="216" y="266"/>
                  </a:cubicBezTo>
                  <a:cubicBezTo>
                    <a:pt x="213" y="270"/>
                    <a:pt x="213" y="266"/>
                    <a:pt x="214" y="272"/>
                  </a:cubicBezTo>
                  <a:cubicBezTo>
                    <a:pt x="215" y="275"/>
                    <a:pt x="214" y="278"/>
                    <a:pt x="218" y="277"/>
                  </a:cubicBezTo>
                  <a:cubicBezTo>
                    <a:pt x="218" y="280"/>
                    <a:pt x="218" y="282"/>
                    <a:pt x="216" y="283"/>
                  </a:cubicBezTo>
                  <a:cubicBezTo>
                    <a:pt x="216" y="286"/>
                    <a:pt x="224" y="280"/>
                    <a:pt x="227" y="285"/>
                  </a:cubicBezTo>
                  <a:cubicBezTo>
                    <a:pt x="226" y="290"/>
                    <a:pt x="215" y="286"/>
                    <a:pt x="214" y="292"/>
                  </a:cubicBezTo>
                  <a:cubicBezTo>
                    <a:pt x="213" y="296"/>
                    <a:pt x="219" y="297"/>
                    <a:pt x="220" y="298"/>
                  </a:cubicBezTo>
                  <a:cubicBezTo>
                    <a:pt x="222" y="299"/>
                    <a:pt x="222" y="302"/>
                    <a:pt x="226" y="301"/>
                  </a:cubicBezTo>
                  <a:cubicBezTo>
                    <a:pt x="224" y="298"/>
                    <a:pt x="219" y="298"/>
                    <a:pt x="227" y="298"/>
                  </a:cubicBezTo>
                  <a:cubicBezTo>
                    <a:pt x="230" y="298"/>
                    <a:pt x="233" y="297"/>
                    <a:pt x="235" y="298"/>
                  </a:cubicBezTo>
                  <a:cubicBezTo>
                    <a:pt x="238" y="298"/>
                    <a:pt x="239" y="300"/>
                    <a:pt x="242" y="300"/>
                  </a:cubicBezTo>
                  <a:cubicBezTo>
                    <a:pt x="247" y="300"/>
                    <a:pt x="248" y="296"/>
                    <a:pt x="253" y="298"/>
                  </a:cubicBezTo>
                  <a:cubicBezTo>
                    <a:pt x="254" y="298"/>
                    <a:pt x="260" y="301"/>
                    <a:pt x="263" y="298"/>
                  </a:cubicBezTo>
                  <a:cubicBezTo>
                    <a:pt x="263" y="298"/>
                    <a:pt x="263" y="296"/>
                    <a:pt x="263" y="296"/>
                  </a:cubicBezTo>
                  <a:cubicBezTo>
                    <a:pt x="268" y="294"/>
                    <a:pt x="274" y="296"/>
                    <a:pt x="276" y="292"/>
                  </a:cubicBezTo>
                  <a:cubicBezTo>
                    <a:pt x="283" y="300"/>
                    <a:pt x="288" y="286"/>
                    <a:pt x="293" y="290"/>
                  </a:cubicBezTo>
                  <a:cubicBezTo>
                    <a:pt x="293" y="288"/>
                    <a:pt x="293" y="285"/>
                    <a:pt x="293" y="283"/>
                  </a:cubicBezTo>
                  <a:cubicBezTo>
                    <a:pt x="296" y="284"/>
                    <a:pt x="296" y="281"/>
                    <a:pt x="296" y="279"/>
                  </a:cubicBezTo>
                  <a:cubicBezTo>
                    <a:pt x="296" y="279"/>
                    <a:pt x="298" y="274"/>
                    <a:pt x="298" y="273"/>
                  </a:cubicBezTo>
                  <a:cubicBezTo>
                    <a:pt x="300" y="272"/>
                    <a:pt x="298" y="272"/>
                    <a:pt x="298" y="268"/>
                  </a:cubicBezTo>
                  <a:cubicBezTo>
                    <a:pt x="302" y="268"/>
                    <a:pt x="305" y="267"/>
                    <a:pt x="306" y="264"/>
                  </a:cubicBezTo>
                  <a:cubicBezTo>
                    <a:pt x="308" y="264"/>
                    <a:pt x="307" y="266"/>
                    <a:pt x="308" y="268"/>
                  </a:cubicBezTo>
                  <a:cubicBezTo>
                    <a:pt x="309" y="266"/>
                    <a:pt x="312" y="266"/>
                    <a:pt x="315" y="266"/>
                  </a:cubicBezTo>
                  <a:cubicBezTo>
                    <a:pt x="317" y="266"/>
                    <a:pt x="316" y="262"/>
                    <a:pt x="319" y="262"/>
                  </a:cubicBezTo>
                  <a:cubicBezTo>
                    <a:pt x="319" y="258"/>
                    <a:pt x="318" y="255"/>
                    <a:pt x="315" y="255"/>
                  </a:cubicBezTo>
                  <a:cubicBezTo>
                    <a:pt x="316" y="253"/>
                    <a:pt x="317" y="251"/>
                    <a:pt x="317" y="247"/>
                  </a:cubicBezTo>
                  <a:cubicBezTo>
                    <a:pt x="321" y="248"/>
                    <a:pt x="323" y="247"/>
                    <a:pt x="322" y="244"/>
                  </a:cubicBezTo>
                  <a:cubicBezTo>
                    <a:pt x="327" y="248"/>
                    <a:pt x="328" y="241"/>
                    <a:pt x="335" y="244"/>
                  </a:cubicBezTo>
                  <a:cubicBezTo>
                    <a:pt x="336" y="244"/>
                    <a:pt x="338" y="246"/>
                    <a:pt x="337" y="246"/>
                  </a:cubicBezTo>
                  <a:cubicBezTo>
                    <a:pt x="339" y="246"/>
                    <a:pt x="339" y="244"/>
                    <a:pt x="341" y="244"/>
                  </a:cubicBezTo>
                  <a:cubicBezTo>
                    <a:pt x="343" y="243"/>
                    <a:pt x="345" y="245"/>
                    <a:pt x="345" y="246"/>
                  </a:cubicBezTo>
                  <a:cubicBezTo>
                    <a:pt x="347" y="245"/>
                    <a:pt x="345" y="243"/>
                    <a:pt x="347" y="242"/>
                  </a:cubicBezTo>
                  <a:cubicBezTo>
                    <a:pt x="348" y="241"/>
                    <a:pt x="350" y="242"/>
                    <a:pt x="350" y="242"/>
                  </a:cubicBezTo>
                  <a:cubicBezTo>
                    <a:pt x="353" y="240"/>
                    <a:pt x="353" y="236"/>
                    <a:pt x="358" y="238"/>
                  </a:cubicBezTo>
                  <a:cubicBezTo>
                    <a:pt x="355" y="236"/>
                    <a:pt x="357" y="229"/>
                    <a:pt x="352" y="229"/>
                  </a:cubicBezTo>
                  <a:cubicBezTo>
                    <a:pt x="349" y="226"/>
                    <a:pt x="349" y="232"/>
                    <a:pt x="349" y="232"/>
                  </a:cubicBezTo>
                  <a:cubicBezTo>
                    <a:pt x="347" y="233"/>
                    <a:pt x="346" y="230"/>
                    <a:pt x="345" y="231"/>
                  </a:cubicBezTo>
                  <a:cubicBezTo>
                    <a:pt x="344" y="231"/>
                    <a:pt x="342" y="232"/>
                    <a:pt x="343" y="232"/>
                  </a:cubicBezTo>
                  <a:cubicBezTo>
                    <a:pt x="341" y="232"/>
                    <a:pt x="341" y="230"/>
                    <a:pt x="339" y="231"/>
                  </a:cubicBezTo>
                  <a:cubicBezTo>
                    <a:pt x="336" y="231"/>
                    <a:pt x="334" y="234"/>
                    <a:pt x="330" y="232"/>
                  </a:cubicBezTo>
                  <a:cubicBezTo>
                    <a:pt x="328" y="232"/>
                    <a:pt x="328" y="235"/>
                    <a:pt x="328" y="236"/>
                  </a:cubicBezTo>
                  <a:cubicBezTo>
                    <a:pt x="320" y="235"/>
                    <a:pt x="312" y="237"/>
                    <a:pt x="306" y="234"/>
                  </a:cubicBezTo>
                  <a:cubicBezTo>
                    <a:pt x="305" y="234"/>
                    <a:pt x="306" y="231"/>
                    <a:pt x="306" y="231"/>
                  </a:cubicBezTo>
                  <a:cubicBezTo>
                    <a:pt x="304" y="229"/>
                    <a:pt x="299" y="231"/>
                    <a:pt x="298" y="229"/>
                  </a:cubicBezTo>
                  <a:cubicBezTo>
                    <a:pt x="303" y="218"/>
                    <a:pt x="300" y="213"/>
                    <a:pt x="298" y="201"/>
                  </a:cubicBezTo>
                  <a:cubicBezTo>
                    <a:pt x="303" y="200"/>
                    <a:pt x="311" y="193"/>
                    <a:pt x="313" y="197"/>
                  </a:cubicBezTo>
                  <a:cubicBezTo>
                    <a:pt x="316" y="195"/>
                    <a:pt x="313" y="194"/>
                    <a:pt x="315" y="190"/>
                  </a:cubicBezTo>
                  <a:cubicBezTo>
                    <a:pt x="321" y="190"/>
                    <a:pt x="321" y="179"/>
                    <a:pt x="322" y="177"/>
                  </a:cubicBezTo>
                  <a:cubicBezTo>
                    <a:pt x="323" y="176"/>
                    <a:pt x="326" y="177"/>
                    <a:pt x="326" y="177"/>
                  </a:cubicBezTo>
                  <a:cubicBezTo>
                    <a:pt x="326" y="173"/>
                    <a:pt x="319" y="171"/>
                    <a:pt x="322" y="167"/>
                  </a:cubicBezTo>
                  <a:cubicBezTo>
                    <a:pt x="320" y="169"/>
                    <a:pt x="315" y="167"/>
                    <a:pt x="311" y="167"/>
                  </a:cubicBezTo>
                  <a:cubicBezTo>
                    <a:pt x="307" y="168"/>
                    <a:pt x="303" y="172"/>
                    <a:pt x="298" y="171"/>
                  </a:cubicBezTo>
                  <a:cubicBezTo>
                    <a:pt x="295" y="168"/>
                    <a:pt x="295" y="182"/>
                    <a:pt x="296" y="178"/>
                  </a:cubicBezTo>
                  <a:cubicBezTo>
                    <a:pt x="295" y="182"/>
                    <a:pt x="294" y="177"/>
                    <a:pt x="293" y="178"/>
                  </a:cubicBezTo>
                  <a:cubicBezTo>
                    <a:pt x="291" y="180"/>
                    <a:pt x="294" y="184"/>
                    <a:pt x="293" y="186"/>
                  </a:cubicBezTo>
                  <a:cubicBezTo>
                    <a:pt x="292" y="187"/>
                    <a:pt x="288" y="191"/>
                    <a:pt x="285" y="193"/>
                  </a:cubicBezTo>
                  <a:cubicBezTo>
                    <a:pt x="280" y="199"/>
                    <a:pt x="280" y="203"/>
                    <a:pt x="272" y="203"/>
                  </a:cubicBezTo>
                  <a:cubicBezTo>
                    <a:pt x="272" y="205"/>
                    <a:pt x="275" y="208"/>
                    <a:pt x="272" y="208"/>
                  </a:cubicBezTo>
                  <a:cubicBezTo>
                    <a:pt x="270" y="208"/>
                    <a:pt x="272" y="211"/>
                    <a:pt x="270" y="212"/>
                  </a:cubicBezTo>
                  <a:cubicBezTo>
                    <a:pt x="270" y="212"/>
                    <a:pt x="267" y="211"/>
                    <a:pt x="267" y="212"/>
                  </a:cubicBezTo>
                  <a:cubicBezTo>
                    <a:pt x="266" y="213"/>
                    <a:pt x="267" y="215"/>
                    <a:pt x="267" y="216"/>
                  </a:cubicBezTo>
                  <a:cubicBezTo>
                    <a:pt x="266" y="216"/>
                    <a:pt x="265" y="215"/>
                    <a:pt x="265" y="216"/>
                  </a:cubicBezTo>
                  <a:cubicBezTo>
                    <a:pt x="264" y="218"/>
                    <a:pt x="266" y="223"/>
                    <a:pt x="263" y="223"/>
                  </a:cubicBezTo>
                  <a:cubicBezTo>
                    <a:pt x="264" y="225"/>
                    <a:pt x="268" y="226"/>
                    <a:pt x="265" y="227"/>
                  </a:cubicBezTo>
                  <a:cubicBezTo>
                    <a:pt x="267" y="229"/>
                    <a:pt x="269" y="232"/>
                    <a:pt x="274" y="232"/>
                  </a:cubicBezTo>
                  <a:cubicBezTo>
                    <a:pt x="274" y="236"/>
                    <a:pt x="275" y="237"/>
                    <a:pt x="278" y="238"/>
                  </a:cubicBezTo>
                  <a:cubicBezTo>
                    <a:pt x="276" y="240"/>
                    <a:pt x="275" y="240"/>
                    <a:pt x="274" y="242"/>
                  </a:cubicBezTo>
                  <a:cubicBezTo>
                    <a:pt x="273" y="244"/>
                    <a:pt x="274" y="246"/>
                    <a:pt x="272" y="247"/>
                  </a:cubicBezTo>
                  <a:cubicBezTo>
                    <a:pt x="270" y="249"/>
                    <a:pt x="268" y="249"/>
                    <a:pt x="265" y="249"/>
                  </a:cubicBezTo>
                  <a:cubicBezTo>
                    <a:pt x="264" y="257"/>
                    <a:pt x="257" y="259"/>
                    <a:pt x="259" y="270"/>
                  </a:cubicBezTo>
                  <a:cubicBezTo>
                    <a:pt x="252" y="267"/>
                    <a:pt x="253" y="279"/>
                    <a:pt x="248" y="279"/>
                  </a:cubicBezTo>
                  <a:cubicBezTo>
                    <a:pt x="247" y="279"/>
                    <a:pt x="247" y="279"/>
                    <a:pt x="246" y="279"/>
                  </a:cubicBezTo>
                  <a:cubicBezTo>
                    <a:pt x="244" y="280"/>
                    <a:pt x="245" y="282"/>
                    <a:pt x="244" y="283"/>
                  </a:cubicBezTo>
                  <a:cubicBezTo>
                    <a:pt x="241" y="284"/>
                    <a:pt x="237" y="280"/>
                    <a:pt x="235" y="285"/>
                  </a:cubicBezTo>
                  <a:cubicBezTo>
                    <a:pt x="231" y="284"/>
                    <a:pt x="234" y="277"/>
                    <a:pt x="233" y="273"/>
                  </a:cubicBezTo>
                  <a:cubicBezTo>
                    <a:pt x="231" y="272"/>
                    <a:pt x="232" y="268"/>
                    <a:pt x="229" y="268"/>
                  </a:cubicBezTo>
                  <a:cubicBezTo>
                    <a:pt x="224" y="268"/>
                    <a:pt x="231" y="262"/>
                    <a:pt x="224" y="262"/>
                  </a:cubicBezTo>
                  <a:cubicBezTo>
                    <a:pt x="227" y="258"/>
                    <a:pt x="220" y="257"/>
                    <a:pt x="220" y="255"/>
                  </a:cubicBezTo>
                  <a:cubicBezTo>
                    <a:pt x="220" y="254"/>
                    <a:pt x="222" y="253"/>
                    <a:pt x="222" y="251"/>
                  </a:cubicBezTo>
                  <a:cubicBezTo>
                    <a:pt x="221" y="246"/>
                    <a:pt x="217" y="243"/>
                    <a:pt x="213" y="240"/>
                  </a:cubicBezTo>
                  <a:cubicBezTo>
                    <a:pt x="207" y="242"/>
                    <a:pt x="209" y="251"/>
                    <a:pt x="199" y="249"/>
                  </a:cubicBezTo>
                  <a:cubicBezTo>
                    <a:pt x="200" y="251"/>
                    <a:pt x="202" y="251"/>
                    <a:pt x="203" y="251"/>
                  </a:cubicBezTo>
                  <a:cubicBezTo>
                    <a:pt x="203" y="253"/>
                    <a:pt x="201" y="253"/>
                    <a:pt x="199" y="253"/>
                  </a:cubicBezTo>
                  <a:cubicBezTo>
                    <a:pt x="196" y="253"/>
                    <a:pt x="198" y="259"/>
                    <a:pt x="194" y="259"/>
                  </a:cubicBezTo>
                  <a:cubicBezTo>
                    <a:pt x="185" y="260"/>
                    <a:pt x="188" y="251"/>
                    <a:pt x="179" y="253"/>
                  </a:cubicBezTo>
                  <a:cubicBezTo>
                    <a:pt x="179" y="251"/>
                    <a:pt x="181" y="252"/>
                    <a:pt x="183" y="251"/>
                  </a:cubicBezTo>
                  <a:cubicBezTo>
                    <a:pt x="185" y="246"/>
                    <a:pt x="178" y="242"/>
                    <a:pt x="183" y="240"/>
                  </a:cubicBezTo>
                  <a:cubicBezTo>
                    <a:pt x="181" y="238"/>
                    <a:pt x="179" y="237"/>
                    <a:pt x="177" y="236"/>
                  </a:cubicBezTo>
                  <a:cubicBezTo>
                    <a:pt x="176" y="234"/>
                    <a:pt x="179" y="233"/>
                    <a:pt x="179" y="232"/>
                  </a:cubicBezTo>
                  <a:cubicBezTo>
                    <a:pt x="179" y="231"/>
                    <a:pt x="175" y="229"/>
                    <a:pt x="175" y="229"/>
                  </a:cubicBezTo>
                  <a:cubicBezTo>
                    <a:pt x="175" y="227"/>
                    <a:pt x="178" y="216"/>
                    <a:pt x="175" y="223"/>
                  </a:cubicBezTo>
                  <a:cubicBezTo>
                    <a:pt x="172" y="222"/>
                    <a:pt x="174" y="219"/>
                    <a:pt x="177" y="219"/>
                  </a:cubicBezTo>
                  <a:cubicBezTo>
                    <a:pt x="173" y="213"/>
                    <a:pt x="183" y="211"/>
                    <a:pt x="179" y="210"/>
                  </a:cubicBezTo>
                  <a:cubicBezTo>
                    <a:pt x="179" y="207"/>
                    <a:pt x="184" y="209"/>
                    <a:pt x="185" y="206"/>
                  </a:cubicBezTo>
                  <a:cubicBezTo>
                    <a:pt x="185" y="204"/>
                    <a:pt x="187" y="206"/>
                    <a:pt x="186" y="206"/>
                  </a:cubicBezTo>
                  <a:cubicBezTo>
                    <a:pt x="188" y="205"/>
                    <a:pt x="188" y="203"/>
                    <a:pt x="190" y="203"/>
                  </a:cubicBezTo>
                  <a:cubicBezTo>
                    <a:pt x="192" y="202"/>
                    <a:pt x="192" y="199"/>
                    <a:pt x="192" y="197"/>
                  </a:cubicBezTo>
                  <a:cubicBezTo>
                    <a:pt x="196" y="198"/>
                    <a:pt x="198" y="197"/>
                    <a:pt x="198" y="193"/>
                  </a:cubicBezTo>
                  <a:cubicBezTo>
                    <a:pt x="203" y="192"/>
                    <a:pt x="200" y="200"/>
                    <a:pt x="207" y="197"/>
                  </a:cubicBezTo>
                  <a:cubicBezTo>
                    <a:pt x="207" y="195"/>
                    <a:pt x="205" y="196"/>
                    <a:pt x="203" y="195"/>
                  </a:cubicBezTo>
                  <a:cubicBezTo>
                    <a:pt x="208" y="191"/>
                    <a:pt x="214" y="193"/>
                    <a:pt x="218" y="188"/>
                  </a:cubicBezTo>
                  <a:cubicBezTo>
                    <a:pt x="219" y="187"/>
                    <a:pt x="217" y="185"/>
                    <a:pt x="218" y="184"/>
                  </a:cubicBezTo>
                  <a:cubicBezTo>
                    <a:pt x="219" y="183"/>
                    <a:pt x="221" y="185"/>
                    <a:pt x="222" y="184"/>
                  </a:cubicBezTo>
                  <a:cubicBezTo>
                    <a:pt x="223" y="183"/>
                    <a:pt x="221" y="180"/>
                    <a:pt x="222" y="178"/>
                  </a:cubicBezTo>
                  <a:cubicBezTo>
                    <a:pt x="222" y="177"/>
                    <a:pt x="227" y="176"/>
                    <a:pt x="227" y="175"/>
                  </a:cubicBezTo>
                  <a:cubicBezTo>
                    <a:pt x="228" y="173"/>
                    <a:pt x="226" y="169"/>
                    <a:pt x="227" y="167"/>
                  </a:cubicBezTo>
                  <a:cubicBezTo>
                    <a:pt x="228" y="167"/>
                    <a:pt x="230" y="170"/>
                    <a:pt x="231" y="169"/>
                  </a:cubicBezTo>
                  <a:cubicBezTo>
                    <a:pt x="229" y="170"/>
                    <a:pt x="234" y="160"/>
                    <a:pt x="233" y="160"/>
                  </a:cubicBezTo>
                  <a:cubicBezTo>
                    <a:pt x="237" y="164"/>
                    <a:pt x="238" y="157"/>
                    <a:pt x="242" y="156"/>
                  </a:cubicBezTo>
                  <a:cubicBezTo>
                    <a:pt x="242" y="153"/>
                    <a:pt x="245" y="151"/>
                    <a:pt x="242" y="150"/>
                  </a:cubicBezTo>
                  <a:cubicBezTo>
                    <a:pt x="243" y="147"/>
                    <a:pt x="248" y="150"/>
                    <a:pt x="248" y="145"/>
                  </a:cubicBezTo>
                  <a:cubicBezTo>
                    <a:pt x="248" y="143"/>
                    <a:pt x="251" y="143"/>
                    <a:pt x="253" y="143"/>
                  </a:cubicBezTo>
                  <a:cubicBezTo>
                    <a:pt x="254" y="141"/>
                    <a:pt x="253" y="140"/>
                    <a:pt x="252" y="139"/>
                  </a:cubicBezTo>
                  <a:cubicBezTo>
                    <a:pt x="257" y="135"/>
                    <a:pt x="260" y="135"/>
                    <a:pt x="265" y="134"/>
                  </a:cubicBezTo>
                  <a:cubicBezTo>
                    <a:pt x="267" y="132"/>
                    <a:pt x="264" y="131"/>
                    <a:pt x="267" y="126"/>
                  </a:cubicBezTo>
                  <a:cubicBezTo>
                    <a:pt x="268" y="125"/>
                    <a:pt x="272" y="124"/>
                    <a:pt x="272" y="121"/>
                  </a:cubicBezTo>
                  <a:cubicBezTo>
                    <a:pt x="272" y="116"/>
                    <a:pt x="278" y="123"/>
                    <a:pt x="278" y="115"/>
                  </a:cubicBezTo>
                  <a:cubicBezTo>
                    <a:pt x="285" y="112"/>
                    <a:pt x="292" y="119"/>
                    <a:pt x="293" y="108"/>
                  </a:cubicBezTo>
                  <a:cubicBezTo>
                    <a:pt x="296" y="110"/>
                    <a:pt x="304" y="106"/>
                    <a:pt x="309" y="109"/>
                  </a:cubicBezTo>
                  <a:cubicBezTo>
                    <a:pt x="311" y="108"/>
                    <a:pt x="312" y="106"/>
                    <a:pt x="313" y="104"/>
                  </a:cubicBezTo>
                  <a:cubicBezTo>
                    <a:pt x="318" y="101"/>
                    <a:pt x="323" y="110"/>
                    <a:pt x="322" y="102"/>
                  </a:cubicBezTo>
                  <a:cubicBezTo>
                    <a:pt x="326" y="103"/>
                    <a:pt x="326" y="107"/>
                    <a:pt x="330" y="108"/>
                  </a:cubicBezTo>
                  <a:cubicBezTo>
                    <a:pt x="333" y="107"/>
                    <a:pt x="332" y="102"/>
                    <a:pt x="337" y="104"/>
                  </a:cubicBezTo>
                  <a:cubicBezTo>
                    <a:pt x="338" y="107"/>
                    <a:pt x="336" y="107"/>
                    <a:pt x="335" y="109"/>
                  </a:cubicBezTo>
                  <a:cubicBezTo>
                    <a:pt x="337" y="110"/>
                    <a:pt x="346" y="101"/>
                    <a:pt x="350" y="106"/>
                  </a:cubicBezTo>
                  <a:cubicBezTo>
                    <a:pt x="353" y="108"/>
                    <a:pt x="351" y="105"/>
                    <a:pt x="354" y="106"/>
                  </a:cubicBezTo>
                  <a:cubicBezTo>
                    <a:pt x="358" y="106"/>
                    <a:pt x="362" y="109"/>
                    <a:pt x="367" y="108"/>
                  </a:cubicBezTo>
                  <a:cubicBezTo>
                    <a:pt x="366" y="109"/>
                    <a:pt x="368" y="112"/>
                    <a:pt x="367" y="113"/>
                  </a:cubicBezTo>
                  <a:cubicBezTo>
                    <a:pt x="367" y="114"/>
                    <a:pt x="364" y="113"/>
                    <a:pt x="363" y="113"/>
                  </a:cubicBezTo>
                  <a:cubicBezTo>
                    <a:pt x="362" y="115"/>
                    <a:pt x="364" y="118"/>
                    <a:pt x="360" y="117"/>
                  </a:cubicBezTo>
                  <a:cubicBezTo>
                    <a:pt x="363" y="121"/>
                    <a:pt x="374" y="118"/>
                    <a:pt x="378" y="117"/>
                  </a:cubicBezTo>
                  <a:cubicBezTo>
                    <a:pt x="382" y="115"/>
                    <a:pt x="381" y="120"/>
                    <a:pt x="382" y="121"/>
                  </a:cubicBezTo>
                  <a:cubicBezTo>
                    <a:pt x="384" y="122"/>
                    <a:pt x="388" y="119"/>
                    <a:pt x="388" y="122"/>
                  </a:cubicBezTo>
                  <a:cubicBezTo>
                    <a:pt x="401" y="119"/>
                    <a:pt x="404" y="130"/>
                    <a:pt x="412" y="126"/>
                  </a:cubicBezTo>
                  <a:cubicBezTo>
                    <a:pt x="410" y="132"/>
                    <a:pt x="418" y="129"/>
                    <a:pt x="418" y="134"/>
                  </a:cubicBezTo>
                  <a:cubicBezTo>
                    <a:pt x="422" y="134"/>
                    <a:pt x="430" y="133"/>
                    <a:pt x="425" y="137"/>
                  </a:cubicBezTo>
                  <a:cubicBezTo>
                    <a:pt x="429" y="139"/>
                    <a:pt x="433" y="138"/>
                    <a:pt x="436" y="139"/>
                  </a:cubicBezTo>
                  <a:cubicBezTo>
                    <a:pt x="437" y="139"/>
                    <a:pt x="436" y="143"/>
                    <a:pt x="436" y="143"/>
                  </a:cubicBezTo>
                  <a:cubicBezTo>
                    <a:pt x="437" y="144"/>
                    <a:pt x="441" y="142"/>
                    <a:pt x="442" y="143"/>
                  </a:cubicBezTo>
                  <a:cubicBezTo>
                    <a:pt x="443" y="150"/>
                    <a:pt x="443" y="152"/>
                    <a:pt x="442" y="160"/>
                  </a:cubicBezTo>
                  <a:cubicBezTo>
                    <a:pt x="439" y="155"/>
                    <a:pt x="435" y="161"/>
                    <a:pt x="431" y="162"/>
                  </a:cubicBezTo>
                  <a:cubicBezTo>
                    <a:pt x="425" y="162"/>
                    <a:pt x="419" y="156"/>
                    <a:pt x="414" y="162"/>
                  </a:cubicBezTo>
                  <a:cubicBezTo>
                    <a:pt x="412" y="162"/>
                    <a:pt x="413" y="158"/>
                    <a:pt x="412" y="158"/>
                  </a:cubicBezTo>
                  <a:cubicBezTo>
                    <a:pt x="409" y="157"/>
                    <a:pt x="409" y="160"/>
                    <a:pt x="408" y="160"/>
                  </a:cubicBezTo>
                  <a:cubicBezTo>
                    <a:pt x="406" y="160"/>
                    <a:pt x="405" y="156"/>
                    <a:pt x="404" y="156"/>
                  </a:cubicBezTo>
                  <a:cubicBezTo>
                    <a:pt x="401" y="156"/>
                    <a:pt x="396" y="161"/>
                    <a:pt x="397" y="154"/>
                  </a:cubicBezTo>
                  <a:cubicBezTo>
                    <a:pt x="391" y="156"/>
                    <a:pt x="393" y="154"/>
                    <a:pt x="386" y="154"/>
                  </a:cubicBezTo>
                  <a:cubicBezTo>
                    <a:pt x="385" y="157"/>
                    <a:pt x="387" y="158"/>
                    <a:pt x="390" y="158"/>
                  </a:cubicBezTo>
                  <a:cubicBezTo>
                    <a:pt x="393" y="157"/>
                    <a:pt x="393" y="160"/>
                    <a:pt x="395" y="160"/>
                  </a:cubicBezTo>
                  <a:cubicBezTo>
                    <a:pt x="392" y="163"/>
                    <a:pt x="395" y="162"/>
                    <a:pt x="397" y="163"/>
                  </a:cubicBezTo>
                  <a:cubicBezTo>
                    <a:pt x="398" y="164"/>
                    <a:pt x="397" y="166"/>
                    <a:pt x="397" y="167"/>
                  </a:cubicBezTo>
                  <a:cubicBezTo>
                    <a:pt x="398" y="169"/>
                    <a:pt x="401" y="169"/>
                    <a:pt x="401" y="171"/>
                  </a:cubicBezTo>
                  <a:cubicBezTo>
                    <a:pt x="401" y="173"/>
                    <a:pt x="405" y="178"/>
                    <a:pt x="404" y="184"/>
                  </a:cubicBezTo>
                  <a:cubicBezTo>
                    <a:pt x="405" y="190"/>
                    <a:pt x="416" y="186"/>
                    <a:pt x="418" y="191"/>
                  </a:cubicBezTo>
                  <a:cubicBezTo>
                    <a:pt x="419" y="190"/>
                    <a:pt x="419" y="187"/>
                    <a:pt x="423" y="188"/>
                  </a:cubicBezTo>
                  <a:cubicBezTo>
                    <a:pt x="422" y="182"/>
                    <a:pt x="414" y="184"/>
                    <a:pt x="412" y="180"/>
                  </a:cubicBezTo>
                  <a:cubicBezTo>
                    <a:pt x="411" y="173"/>
                    <a:pt x="422" y="178"/>
                    <a:pt x="427" y="177"/>
                  </a:cubicBezTo>
                  <a:cubicBezTo>
                    <a:pt x="426" y="181"/>
                    <a:pt x="435" y="176"/>
                    <a:pt x="432" y="182"/>
                  </a:cubicBezTo>
                  <a:cubicBezTo>
                    <a:pt x="437" y="184"/>
                    <a:pt x="440" y="176"/>
                    <a:pt x="440" y="184"/>
                  </a:cubicBezTo>
                  <a:cubicBezTo>
                    <a:pt x="445" y="181"/>
                    <a:pt x="440" y="174"/>
                    <a:pt x="436" y="175"/>
                  </a:cubicBezTo>
                  <a:cubicBezTo>
                    <a:pt x="437" y="171"/>
                    <a:pt x="441" y="170"/>
                    <a:pt x="445" y="169"/>
                  </a:cubicBezTo>
                  <a:cubicBezTo>
                    <a:pt x="448" y="167"/>
                    <a:pt x="448" y="162"/>
                    <a:pt x="451" y="160"/>
                  </a:cubicBezTo>
                  <a:cubicBezTo>
                    <a:pt x="459" y="159"/>
                    <a:pt x="463" y="162"/>
                    <a:pt x="468" y="163"/>
                  </a:cubicBezTo>
                  <a:cubicBezTo>
                    <a:pt x="470" y="163"/>
                    <a:pt x="469" y="160"/>
                    <a:pt x="472" y="160"/>
                  </a:cubicBezTo>
                  <a:cubicBezTo>
                    <a:pt x="472" y="157"/>
                    <a:pt x="470" y="155"/>
                    <a:pt x="468" y="154"/>
                  </a:cubicBezTo>
                  <a:cubicBezTo>
                    <a:pt x="471" y="147"/>
                    <a:pt x="471" y="140"/>
                    <a:pt x="470" y="134"/>
                  </a:cubicBezTo>
                  <a:cubicBezTo>
                    <a:pt x="476" y="134"/>
                    <a:pt x="481" y="133"/>
                    <a:pt x="485" y="136"/>
                  </a:cubicBezTo>
                  <a:cubicBezTo>
                    <a:pt x="486" y="136"/>
                    <a:pt x="491" y="136"/>
                    <a:pt x="490" y="141"/>
                  </a:cubicBezTo>
                  <a:cubicBezTo>
                    <a:pt x="486" y="141"/>
                    <a:pt x="483" y="141"/>
                    <a:pt x="479" y="141"/>
                  </a:cubicBezTo>
                  <a:cubicBezTo>
                    <a:pt x="479" y="143"/>
                    <a:pt x="479" y="145"/>
                    <a:pt x="479" y="147"/>
                  </a:cubicBezTo>
                  <a:cubicBezTo>
                    <a:pt x="483" y="152"/>
                    <a:pt x="485" y="146"/>
                    <a:pt x="488" y="149"/>
                  </a:cubicBezTo>
                  <a:cubicBezTo>
                    <a:pt x="490" y="150"/>
                    <a:pt x="483" y="151"/>
                    <a:pt x="483" y="150"/>
                  </a:cubicBezTo>
                  <a:cubicBezTo>
                    <a:pt x="481" y="154"/>
                    <a:pt x="488" y="150"/>
                    <a:pt x="490" y="154"/>
                  </a:cubicBezTo>
                  <a:cubicBezTo>
                    <a:pt x="493" y="152"/>
                    <a:pt x="497" y="150"/>
                    <a:pt x="500" y="147"/>
                  </a:cubicBezTo>
                  <a:cubicBezTo>
                    <a:pt x="500" y="146"/>
                    <a:pt x="502" y="145"/>
                    <a:pt x="501" y="143"/>
                  </a:cubicBezTo>
                  <a:cubicBezTo>
                    <a:pt x="510" y="145"/>
                    <a:pt x="509" y="138"/>
                    <a:pt x="516" y="139"/>
                  </a:cubicBezTo>
                  <a:cubicBezTo>
                    <a:pt x="519" y="138"/>
                    <a:pt x="520" y="137"/>
                    <a:pt x="520" y="134"/>
                  </a:cubicBezTo>
                  <a:cubicBezTo>
                    <a:pt x="523" y="134"/>
                    <a:pt x="525" y="132"/>
                    <a:pt x="526" y="130"/>
                  </a:cubicBezTo>
                  <a:cubicBezTo>
                    <a:pt x="533" y="136"/>
                    <a:pt x="539" y="127"/>
                    <a:pt x="546" y="126"/>
                  </a:cubicBezTo>
                  <a:cubicBezTo>
                    <a:pt x="546" y="129"/>
                    <a:pt x="546" y="131"/>
                    <a:pt x="546" y="134"/>
                  </a:cubicBezTo>
                  <a:cubicBezTo>
                    <a:pt x="553" y="134"/>
                    <a:pt x="559" y="134"/>
                    <a:pt x="563" y="132"/>
                  </a:cubicBezTo>
                  <a:cubicBezTo>
                    <a:pt x="564" y="132"/>
                    <a:pt x="566" y="132"/>
                    <a:pt x="567" y="132"/>
                  </a:cubicBezTo>
                  <a:cubicBezTo>
                    <a:pt x="567" y="132"/>
                    <a:pt x="566" y="130"/>
                    <a:pt x="567" y="130"/>
                  </a:cubicBezTo>
                  <a:cubicBezTo>
                    <a:pt x="570" y="129"/>
                    <a:pt x="576" y="130"/>
                    <a:pt x="576" y="124"/>
                  </a:cubicBezTo>
                  <a:cubicBezTo>
                    <a:pt x="581" y="127"/>
                    <a:pt x="588" y="127"/>
                    <a:pt x="591" y="132"/>
                  </a:cubicBezTo>
                  <a:cubicBezTo>
                    <a:pt x="594" y="131"/>
                    <a:pt x="595" y="129"/>
                    <a:pt x="596" y="126"/>
                  </a:cubicBezTo>
                  <a:cubicBezTo>
                    <a:pt x="597" y="124"/>
                    <a:pt x="588" y="122"/>
                    <a:pt x="595" y="121"/>
                  </a:cubicBezTo>
                  <a:cubicBezTo>
                    <a:pt x="592" y="116"/>
                    <a:pt x="583" y="118"/>
                    <a:pt x="585" y="108"/>
                  </a:cubicBezTo>
                  <a:cubicBezTo>
                    <a:pt x="588" y="109"/>
                    <a:pt x="589" y="112"/>
                    <a:pt x="595" y="113"/>
                  </a:cubicBezTo>
                  <a:cubicBezTo>
                    <a:pt x="597" y="114"/>
                    <a:pt x="600" y="118"/>
                    <a:pt x="606" y="117"/>
                  </a:cubicBezTo>
                  <a:cubicBezTo>
                    <a:pt x="607" y="117"/>
                    <a:pt x="608" y="115"/>
                    <a:pt x="608" y="115"/>
                  </a:cubicBezTo>
                  <a:cubicBezTo>
                    <a:pt x="609" y="115"/>
                    <a:pt x="611" y="118"/>
                    <a:pt x="611" y="115"/>
                  </a:cubicBezTo>
                  <a:cubicBezTo>
                    <a:pt x="614" y="115"/>
                    <a:pt x="614" y="118"/>
                    <a:pt x="615" y="119"/>
                  </a:cubicBezTo>
                  <a:cubicBezTo>
                    <a:pt x="618" y="120"/>
                    <a:pt x="621" y="118"/>
                    <a:pt x="621" y="122"/>
                  </a:cubicBezTo>
                  <a:cubicBezTo>
                    <a:pt x="627" y="120"/>
                    <a:pt x="629" y="124"/>
                    <a:pt x="636" y="121"/>
                  </a:cubicBezTo>
                  <a:cubicBezTo>
                    <a:pt x="633" y="127"/>
                    <a:pt x="642" y="122"/>
                    <a:pt x="639" y="128"/>
                  </a:cubicBezTo>
                  <a:cubicBezTo>
                    <a:pt x="643" y="128"/>
                    <a:pt x="644" y="129"/>
                    <a:pt x="645" y="132"/>
                  </a:cubicBezTo>
                  <a:cubicBezTo>
                    <a:pt x="651" y="131"/>
                    <a:pt x="652" y="135"/>
                    <a:pt x="658" y="134"/>
                  </a:cubicBezTo>
                  <a:cubicBezTo>
                    <a:pt x="661" y="122"/>
                    <a:pt x="647" y="128"/>
                    <a:pt x="651" y="117"/>
                  </a:cubicBezTo>
                  <a:cubicBezTo>
                    <a:pt x="650" y="114"/>
                    <a:pt x="648" y="118"/>
                    <a:pt x="645" y="117"/>
                  </a:cubicBezTo>
                  <a:cubicBezTo>
                    <a:pt x="645" y="113"/>
                    <a:pt x="648" y="111"/>
                    <a:pt x="647" y="106"/>
                  </a:cubicBezTo>
                  <a:cubicBezTo>
                    <a:pt x="647" y="103"/>
                    <a:pt x="644" y="105"/>
                    <a:pt x="643" y="104"/>
                  </a:cubicBezTo>
                  <a:cubicBezTo>
                    <a:pt x="643" y="103"/>
                    <a:pt x="647" y="100"/>
                    <a:pt x="643" y="100"/>
                  </a:cubicBezTo>
                  <a:cubicBezTo>
                    <a:pt x="643" y="96"/>
                    <a:pt x="648" y="98"/>
                    <a:pt x="647" y="93"/>
                  </a:cubicBezTo>
                  <a:cubicBezTo>
                    <a:pt x="651" y="93"/>
                    <a:pt x="649" y="88"/>
                    <a:pt x="654" y="89"/>
                  </a:cubicBezTo>
                  <a:cubicBezTo>
                    <a:pt x="654" y="85"/>
                    <a:pt x="656" y="83"/>
                    <a:pt x="660" y="83"/>
                  </a:cubicBezTo>
                  <a:cubicBezTo>
                    <a:pt x="658" y="75"/>
                    <a:pt x="666" y="77"/>
                    <a:pt x="665" y="70"/>
                  </a:cubicBezTo>
                  <a:cubicBezTo>
                    <a:pt x="674" y="69"/>
                    <a:pt x="678" y="73"/>
                    <a:pt x="684" y="74"/>
                  </a:cubicBezTo>
                  <a:cubicBezTo>
                    <a:pt x="684" y="77"/>
                    <a:pt x="684" y="79"/>
                    <a:pt x="686" y="80"/>
                  </a:cubicBezTo>
                  <a:cubicBezTo>
                    <a:pt x="686" y="82"/>
                    <a:pt x="682" y="81"/>
                    <a:pt x="680" y="81"/>
                  </a:cubicBezTo>
                  <a:cubicBezTo>
                    <a:pt x="680" y="89"/>
                    <a:pt x="684" y="92"/>
                    <a:pt x="680" y="98"/>
                  </a:cubicBezTo>
                  <a:cubicBezTo>
                    <a:pt x="682" y="99"/>
                    <a:pt x="683" y="101"/>
                    <a:pt x="684" y="102"/>
                  </a:cubicBezTo>
                  <a:cubicBezTo>
                    <a:pt x="685" y="103"/>
                    <a:pt x="686" y="104"/>
                    <a:pt x="688" y="104"/>
                  </a:cubicBezTo>
                  <a:cubicBezTo>
                    <a:pt x="685" y="108"/>
                    <a:pt x="687" y="118"/>
                    <a:pt x="684" y="122"/>
                  </a:cubicBezTo>
                  <a:cubicBezTo>
                    <a:pt x="682" y="128"/>
                    <a:pt x="689" y="126"/>
                    <a:pt x="690" y="130"/>
                  </a:cubicBezTo>
                  <a:cubicBezTo>
                    <a:pt x="688" y="145"/>
                    <a:pt x="682" y="154"/>
                    <a:pt x="669" y="158"/>
                  </a:cubicBezTo>
                  <a:cubicBezTo>
                    <a:pt x="670" y="162"/>
                    <a:pt x="677" y="158"/>
                    <a:pt x="678" y="162"/>
                  </a:cubicBezTo>
                  <a:cubicBezTo>
                    <a:pt x="683" y="161"/>
                    <a:pt x="682" y="155"/>
                    <a:pt x="688" y="156"/>
                  </a:cubicBezTo>
                  <a:cubicBezTo>
                    <a:pt x="687" y="158"/>
                    <a:pt x="686" y="159"/>
                    <a:pt x="686" y="162"/>
                  </a:cubicBezTo>
                  <a:cubicBezTo>
                    <a:pt x="688" y="161"/>
                    <a:pt x="687" y="158"/>
                    <a:pt x="690" y="158"/>
                  </a:cubicBezTo>
                  <a:cubicBezTo>
                    <a:pt x="692" y="158"/>
                    <a:pt x="691" y="155"/>
                    <a:pt x="692" y="154"/>
                  </a:cubicBezTo>
                  <a:cubicBezTo>
                    <a:pt x="692" y="154"/>
                    <a:pt x="695" y="155"/>
                    <a:pt x="695" y="154"/>
                  </a:cubicBezTo>
                  <a:cubicBezTo>
                    <a:pt x="696" y="153"/>
                    <a:pt x="695" y="150"/>
                    <a:pt x="695" y="149"/>
                  </a:cubicBezTo>
                  <a:cubicBezTo>
                    <a:pt x="697" y="149"/>
                    <a:pt x="699" y="149"/>
                    <a:pt x="701" y="149"/>
                  </a:cubicBezTo>
                  <a:cubicBezTo>
                    <a:pt x="699" y="143"/>
                    <a:pt x="707" y="137"/>
                    <a:pt x="701" y="134"/>
                  </a:cubicBezTo>
                  <a:cubicBezTo>
                    <a:pt x="701" y="132"/>
                    <a:pt x="705" y="132"/>
                    <a:pt x="705" y="130"/>
                  </a:cubicBezTo>
                  <a:cubicBezTo>
                    <a:pt x="705" y="128"/>
                    <a:pt x="702" y="128"/>
                    <a:pt x="701" y="128"/>
                  </a:cubicBezTo>
                  <a:cubicBezTo>
                    <a:pt x="701" y="124"/>
                    <a:pt x="707" y="127"/>
                    <a:pt x="710" y="126"/>
                  </a:cubicBezTo>
                  <a:cubicBezTo>
                    <a:pt x="708" y="124"/>
                    <a:pt x="710" y="119"/>
                    <a:pt x="705" y="121"/>
                  </a:cubicBezTo>
                  <a:cubicBezTo>
                    <a:pt x="700" y="123"/>
                    <a:pt x="698" y="116"/>
                    <a:pt x="697" y="121"/>
                  </a:cubicBezTo>
                  <a:cubicBezTo>
                    <a:pt x="694" y="117"/>
                    <a:pt x="694" y="113"/>
                    <a:pt x="695" y="109"/>
                  </a:cubicBezTo>
                  <a:cubicBezTo>
                    <a:pt x="695" y="109"/>
                    <a:pt x="699" y="110"/>
                    <a:pt x="699" y="109"/>
                  </a:cubicBezTo>
                  <a:cubicBezTo>
                    <a:pt x="701" y="108"/>
                    <a:pt x="698" y="102"/>
                    <a:pt x="699" y="100"/>
                  </a:cubicBezTo>
                  <a:cubicBezTo>
                    <a:pt x="699" y="97"/>
                    <a:pt x="697" y="100"/>
                    <a:pt x="697" y="100"/>
                  </a:cubicBezTo>
                  <a:cubicBezTo>
                    <a:pt x="693" y="97"/>
                    <a:pt x="696" y="93"/>
                    <a:pt x="693" y="89"/>
                  </a:cubicBezTo>
                  <a:cubicBezTo>
                    <a:pt x="701" y="91"/>
                    <a:pt x="698" y="84"/>
                    <a:pt x="703" y="83"/>
                  </a:cubicBezTo>
                  <a:cubicBezTo>
                    <a:pt x="703" y="80"/>
                    <a:pt x="703" y="77"/>
                    <a:pt x="703" y="74"/>
                  </a:cubicBezTo>
                  <a:cubicBezTo>
                    <a:pt x="709" y="72"/>
                    <a:pt x="706" y="80"/>
                    <a:pt x="706" y="83"/>
                  </a:cubicBezTo>
                  <a:cubicBezTo>
                    <a:pt x="707" y="86"/>
                    <a:pt x="710" y="82"/>
                    <a:pt x="710" y="85"/>
                  </a:cubicBezTo>
                  <a:cubicBezTo>
                    <a:pt x="710" y="86"/>
                    <a:pt x="708" y="88"/>
                    <a:pt x="708" y="87"/>
                  </a:cubicBezTo>
                  <a:cubicBezTo>
                    <a:pt x="710" y="92"/>
                    <a:pt x="714" y="93"/>
                    <a:pt x="719" y="96"/>
                  </a:cubicBezTo>
                  <a:cubicBezTo>
                    <a:pt x="723" y="97"/>
                    <a:pt x="719" y="91"/>
                    <a:pt x="718" y="91"/>
                  </a:cubicBezTo>
                  <a:cubicBezTo>
                    <a:pt x="720" y="88"/>
                    <a:pt x="726" y="88"/>
                    <a:pt x="731" y="87"/>
                  </a:cubicBezTo>
                  <a:cubicBezTo>
                    <a:pt x="730" y="85"/>
                    <a:pt x="727" y="85"/>
                    <a:pt x="725" y="85"/>
                  </a:cubicBezTo>
                  <a:cubicBezTo>
                    <a:pt x="727" y="80"/>
                    <a:pt x="722" y="80"/>
                    <a:pt x="723" y="76"/>
                  </a:cubicBezTo>
                  <a:cubicBezTo>
                    <a:pt x="725" y="80"/>
                    <a:pt x="736" y="74"/>
                    <a:pt x="734" y="81"/>
                  </a:cubicBezTo>
                  <a:cubicBezTo>
                    <a:pt x="736" y="83"/>
                    <a:pt x="738" y="80"/>
                    <a:pt x="738" y="80"/>
                  </a:cubicBezTo>
                  <a:cubicBezTo>
                    <a:pt x="741" y="80"/>
                    <a:pt x="739" y="82"/>
                    <a:pt x="740" y="83"/>
                  </a:cubicBezTo>
                  <a:cubicBezTo>
                    <a:pt x="741" y="84"/>
                    <a:pt x="743" y="83"/>
                    <a:pt x="744" y="83"/>
                  </a:cubicBezTo>
                  <a:cubicBezTo>
                    <a:pt x="747" y="87"/>
                    <a:pt x="754" y="83"/>
                    <a:pt x="749" y="89"/>
                  </a:cubicBezTo>
                  <a:cubicBezTo>
                    <a:pt x="752" y="89"/>
                    <a:pt x="756" y="89"/>
                    <a:pt x="759" y="89"/>
                  </a:cubicBezTo>
                  <a:cubicBezTo>
                    <a:pt x="759" y="87"/>
                    <a:pt x="751" y="85"/>
                    <a:pt x="757" y="83"/>
                  </a:cubicBezTo>
                  <a:cubicBezTo>
                    <a:pt x="755" y="82"/>
                    <a:pt x="753" y="81"/>
                    <a:pt x="751" y="80"/>
                  </a:cubicBezTo>
                  <a:cubicBezTo>
                    <a:pt x="750" y="70"/>
                    <a:pt x="751" y="70"/>
                    <a:pt x="751" y="59"/>
                  </a:cubicBezTo>
                  <a:cubicBezTo>
                    <a:pt x="761" y="58"/>
                    <a:pt x="775" y="61"/>
                    <a:pt x="783" y="59"/>
                  </a:cubicBezTo>
                  <a:cubicBezTo>
                    <a:pt x="786" y="58"/>
                    <a:pt x="784" y="53"/>
                    <a:pt x="788" y="57"/>
                  </a:cubicBezTo>
                  <a:cubicBezTo>
                    <a:pt x="794" y="53"/>
                    <a:pt x="790" y="50"/>
                    <a:pt x="792" y="44"/>
                  </a:cubicBezTo>
                  <a:cubicBezTo>
                    <a:pt x="797" y="45"/>
                    <a:pt x="799" y="44"/>
                    <a:pt x="801" y="42"/>
                  </a:cubicBezTo>
                  <a:cubicBezTo>
                    <a:pt x="804" y="38"/>
                    <a:pt x="809" y="37"/>
                    <a:pt x="813" y="33"/>
                  </a:cubicBezTo>
                  <a:cubicBezTo>
                    <a:pt x="832" y="30"/>
                    <a:pt x="851" y="28"/>
                    <a:pt x="867" y="22"/>
                  </a:cubicBezTo>
                  <a:cubicBezTo>
                    <a:pt x="870" y="19"/>
                    <a:pt x="870" y="26"/>
                    <a:pt x="870" y="26"/>
                  </a:cubicBezTo>
                  <a:cubicBezTo>
                    <a:pt x="871" y="25"/>
                    <a:pt x="874" y="21"/>
                    <a:pt x="872" y="20"/>
                  </a:cubicBezTo>
                  <a:cubicBezTo>
                    <a:pt x="875" y="21"/>
                    <a:pt x="872" y="23"/>
                    <a:pt x="874" y="26"/>
                  </a:cubicBezTo>
                  <a:cubicBezTo>
                    <a:pt x="875" y="26"/>
                    <a:pt x="879" y="25"/>
                    <a:pt x="878" y="27"/>
                  </a:cubicBezTo>
                  <a:cubicBezTo>
                    <a:pt x="881" y="26"/>
                    <a:pt x="876" y="25"/>
                    <a:pt x="880" y="24"/>
                  </a:cubicBezTo>
                  <a:cubicBezTo>
                    <a:pt x="883" y="23"/>
                    <a:pt x="889" y="24"/>
                    <a:pt x="889" y="18"/>
                  </a:cubicBezTo>
                  <a:cubicBezTo>
                    <a:pt x="893" y="19"/>
                    <a:pt x="895" y="18"/>
                    <a:pt x="895" y="14"/>
                  </a:cubicBezTo>
                  <a:cubicBezTo>
                    <a:pt x="897" y="15"/>
                    <a:pt x="898" y="18"/>
                    <a:pt x="900" y="18"/>
                  </a:cubicBezTo>
                  <a:cubicBezTo>
                    <a:pt x="905" y="18"/>
                    <a:pt x="904" y="12"/>
                    <a:pt x="904" y="7"/>
                  </a:cubicBezTo>
                  <a:cubicBezTo>
                    <a:pt x="913" y="4"/>
                    <a:pt x="922" y="0"/>
                    <a:pt x="936" y="1"/>
                  </a:cubicBezTo>
                  <a:cubicBezTo>
                    <a:pt x="934" y="3"/>
                    <a:pt x="934" y="6"/>
                    <a:pt x="934" y="9"/>
                  </a:cubicBezTo>
                  <a:cubicBezTo>
                    <a:pt x="937" y="13"/>
                    <a:pt x="945" y="13"/>
                    <a:pt x="949" y="9"/>
                  </a:cubicBezTo>
                  <a:cubicBezTo>
                    <a:pt x="951" y="9"/>
                    <a:pt x="950" y="11"/>
                    <a:pt x="949" y="11"/>
                  </a:cubicBezTo>
                  <a:close/>
                  <a:moveTo>
                    <a:pt x="1396" y="238"/>
                  </a:moveTo>
                  <a:cubicBezTo>
                    <a:pt x="1396" y="236"/>
                    <a:pt x="1393" y="236"/>
                    <a:pt x="1392" y="234"/>
                  </a:cubicBezTo>
                  <a:cubicBezTo>
                    <a:pt x="1386" y="233"/>
                    <a:pt x="1386" y="238"/>
                    <a:pt x="1392" y="236"/>
                  </a:cubicBezTo>
                  <a:cubicBezTo>
                    <a:pt x="1393" y="238"/>
                    <a:pt x="1394" y="238"/>
                    <a:pt x="1396" y="238"/>
                  </a:cubicBezTo>
                  <a:close/>
                  <a:moveTo>
                    <a:pt x="403" y="378"/>
                  </a:moveTo>
                  <a:cubicBezTo>
                    <a:pt x="401" y="384"/>
                    <a:pt x="409" y="380"/>
                    <a:pt x="406" y="387"/>
                  </a:cubicBezTo>
                  <a:cubicBezTo>
                    <a:pt x="410" y="388"/>
                    <a:pt x="411" y="384"/>
                    <a:pt x="412" y="387"/>
                  </a:cubicBezTo>
                  <a:cubicBezTo>
                    <a:pt x="412" y="389"/>
                    <a:pt x="411" y="389"/>
                    <a:pt x="410" y="389"/>
                  </a:cubicBezTo>
                  <a:cubicBezTo>
                    <a:pt x="407" y="390"/>
                    <a:pt x="399" y="393"/>
                    <a:pt x="397" y="393"/>
                  </a:cubicBezTo>
                  <a:cubicBezTo>
                    <a:pt x="392" y="392"/>
                    <a:pt x="391" y="388"/>
                    <a:pt x="388" y="385"/>
                  </a:cubicBezTo>
                  <a:cubicBezTo>
                    <a:pt x="388" y="382"/>
                    <a:pt x="393" y="384"/>
                    <a:pt x="393" y="382"/>
                  </a:cubicBezTo>
                  <a:cubicBezTo>
                    <a:pt x="389" y="378"/>
                    <a:pt x="388" y="377"/>
                    <a:pt x="382" y="380"/>
                  </a:cubicBezTo>
                  <a:cubicBezTo>
                    <a:pt x="380" y="376"/>
                    <a:pt x="379" y="373"/>
                    <a:pt x="373" y="374"/>
                  </a:cubicBezTo>
                  <a:cubicBezTo>
                    <a:pt x="370" y="374"/>
                    <a:pt x="372" y="377"/>
                    <a:pt x="371" y="378"/>
                  </a:cubicBezTo>
                  <a:cubicBezTo>
                    <a:pt x="370" y="379"/>
                    <a:pt x="367" y="379"/>
                    <a:pt x="365" y="380"/>
                  </a:cubicBezTo>
                  <a:cubicBezTo>
                    <a:pt x="363" y="381"/>
                    <a:pt x="362" y="387"/>
                    <a:pt x="358" y="385"/>
                  </a:cubicBezTo>
                  <a:cubicBezTo>
                    <a:pt x="360" y="392"/>
                    <a:pt x="354" y="394"/>
                    <a:pt x="354" y="395"/>
                  </a:cubicBezTo>
                  <a:cubicBezTo>
                    <a:pt x="353" y="399"/>
                    <a:pt x="354" y="403"/>
                    <a:pt x="352" y="408"/>
                  </a:cubicBezTo>
                  <a:cubicBezTo>
                    <a:pt x="350" y="408"/>
                    <a:pt x="350" y="406"/>
                    <a:pt x="349" y="406"/>
                  </a:cubicBezTo>
                  <a:cubicBezTo>
                    <a:pt x="347" y="412"/>
                    <a:pt x="353" y="415"/>
                    <a:pt x="349" y="419"/>
                  </a:cubicBezTo>
                  <a:cubicBezTo>
                    <a:pt x="352" y="417"/>
                    <a:pt x="351" y="422"/>
                    <a:pt x="352" y="423"/>
                  </a:cubicBezTo>
                  <a:cubicBezTo>
                    <a:pt x="353" y="423"/>
                    <a:pt x="355" y="422"/>
                    <a:pt x="356" y="423"/>
                  </a:cubicBezTo>
                  <a:cubicBezTo>
                    <a:pt x="360" y="424"/>
                    <a:pt x="361" y="427"/>
                    <a:pt x="363" y="424"/>
                  </a:cubicBezTo>
                  <a:cubicBezTo>
                    <a:pt x="364" y="424"/>
                    <a:pt x="367" y="425"/>
                    <a:pt x="367" y="424"/>
                  </a:cubicBezTo>
                  <a:cubicBezTo>
                    <a:pt x="374" y="424"/>
                    <a:pt x="372" y="423"/>
                    <a:pt x="375" y="421"/>
                  </a:cubicBezTo>
                  <a:cubicBezTo>
                    <a:pt x="378" y="420"/>
                    <a:pt x="379" y="423"/>
                    <a:pt x="382" y="423"/>
                  </a:cubicBezTo>
                  <a:cubicBezTo>
                    <a:pt x="382" y="421"/>
                    <a:pt x="382" y="419"/>
                    <a:pt x="384" y="419"/>
                  </a:cubicBezTo>
                  <a:cubicBezTo>
                    <a:pt x="388" y="418"/>
                    <a:pt x="397" y="418"/>
                    <a:pt x="401" y="419"/>
                  </a:cubicBezTo>
                  <a:cubicBezTo>
                    <a:pt x="404" y="420"/>
                    <a:pt x="405" y="422"/>
                    <a:pt x="408" y="423"/>
                  </a:cubicBezTo>
                  <a:cubicBezTo>
                    <a:pt x="410" y="423"/>
                    <a:pt x="410" y="421"/>
                    <a:pt x="412" y="421"/>
                  </a:cubicBezTo>
                  <a:cubicBezTo>
                    <a:pt x="411" y="421"/>
                    <a:pt x="413" y="422"/>
                    <a:pt x="414" y="423"/>
                  </a:cubicBezTo>
                  <a:cubicBezTo>
                    <a:pt x="419" y="424"/>
                    <a:pt x="419" y="424"/>
                    <a:pt x="423" y="424"/>
                  </a:cubicBezTo>
                  <a:cubicBezTo>
                    <a:pt x="431" y="425"/>
                    <a:pt x="441" y="423"/>
                    <a:pt x="449" y="424"/>
                  </a:cubicBezTo>
                  <a:cubicBezTo>
                    <a:pt x="449" y="420"/>
                    <a:pt x="449" y="417"/>
                    <a:pt x="451" y="415"/>
                  </a:cubicBezTo>
                  <a:cubicBezTo>
                    <a:pt x="445" y="407"/>
                    <a:pt x="439" y="398"/>
                    <a:pt x="427" y="396"/>
                  </a:cubicBezTo>
                  <a:cubicBezTo>
                    <a:pt x="427" y="393"/>
                    <a:pt x="424" y="393"/>
                    <a:pt x="423" y="391"/>
                  </a:cubicBezTo>
                  <a:cubicBezTo>
                    <a:pt x="423" y="388"/>
                    <a:pt x="422" y="387"/>
                    <a:pt x="421" y="385"/>
                  </a:cubicBezTo>
                  <a:cubicBezTo>
                    <a:pt x="422" y="380"/>
                    <a:pt x="428" y="379"/>
                    <a:pt x="427" y="372"/>
                  </a:cubicBezTo>
                  <a:cubicBezTo>
                    <a:pt x="416" y="371"/>
                    <a:pt x="411" y="376"/>
                    <a:pt x="403" y="378"/>
                  </a:cubicBezTo>
                  <a:close/>
                  <a:moveTo>
                    <a:pt x="531" y="464"/>
                  </a:moveTo>
                  <a:cubicBezTo>
                    <a:pt x="529" y="464"/>
                    <a:pt x="526" y="464"/>
                    <a:pt x="529" y="465"/>
                  </a:cubicBezTo>
                  <a:cubicBezTo>
                    <a:pt x="532" y="463"/>
                    <a:pt x="539" y="463"/>
                    <a:pt x="542" y="462"/>
                  </a:cubicBezTo>
                  <a:cubicBezTo>
                    <a:pt x="543" y="462"/>
                    <a:pt x="542" y="458"/>
                    <a:pt x="542" y="458"/>
                  </a:cubicBezTo>
                  <a:cubicBezTo>
                    <a:pt x="543" y="457"/>
                    <a:pt x="545" y="460"/>
                    <a:pt x="546" y="460"/>
                  </a:cubicBezTo>
                  <a:cubicBezTo>
                    <a:pt x="546" y="456"/>
                    <a:pt x="546" y="451"/>
                    <a:pt x="546" y="447"/>
                  </a:cubicBezTo>
                  <a:cubicBezTo>
                    <a:pt x="544" y="444"/>
                    <a:pt x="542" y="443"/>
                    <a:pt x="541" y="441"/>
                  </a:cubicBezTo>
                  <a:cubicBezTo>
                    <a:pt x="540" y="440"/>
                    <a:pt x="541" y="438"/>
                    <a:pt x="541" y="438"/>
                  </a:cubicBezTo>
                  <a:cubicBezTo>
                    <a:pt x="540" y="435"/>
                    <a:pt x="534" y="433"/>
                    <a:pt x="539" y="432"/>
                  </a:cubicBezTo>
                  <a:cubicBezTo>
                    <a:pt x="542" y="432"/>
                    <a:pt x="546" y="432"/>
                    <a:pt x="550" y="432"/>
                  </a:cubicBezTo>
                  <a:cubicBezTo>
                    <a:pt x="551" y="425"/>
                    <a:pt x="546" y="425"/>
                    <a:pt x="546" y="423"/>
                  </a:cubicBezTo>
                  <a:cubicBezTo>
                    <a:pt x="546" y="419"/>
                    <a:pt x="542" y="419"/>
                    <a:pt x="541" y="417"/>
                  </a:cubicBezTo>
                  <a:cubicBezTo>
                    <a:pt x="541" y="417"/>
                    <a:pt x="544" y="415"/>
                    <a:pt x="542" y="413"/>
                  </a:cubicBezTo>
                  <a:cubicBezTo>
                    <a:pt x="537" y="415"/>
                    <a:pt x="536" y="411"/>
                    <a:pt x="531" y="411"/>
                  </a:cubicBezTo>
                  <a:cubicBezTo>
                    <a:pt x="533" y="401"/>
                    <a:pt x="520" y="404"/>
                    <a:pt x="520" y="395"/>
                  </a:cubicBezTo>
                  <a:cubicBezTo>
                    <a:pt x="525" y="391"/>
                    <a:pt x="528" y="385"/>
                    <a:pt x="539" y="387"/>
                  </a:cubicBezTo>
                  <a:cubicBezTo>
                    <a:pt x="539" y="386"/>
                    <a:pt x="539" y="384"/>
                    <a:pt x="541" y="383"/>
                  </a:cubicBezTo>
                  <a:cubicBezTo>
                    <a:pt x="541" y="378"/>
                    <a:pt x="535" y="379"/>
                    <a:pt x="535" y="374"/>
                  </a:cubicBezTo>
                  <a:cubicBezTo>
                    <a:pt x="526" y="373"/>
                    <a:pt x="522" y="377"/>
                    <a:pt x="516" y="374"/>
                  </a:cubicBezTo>
                  <a:cubicBezTo>
                    <a:pt x="516" y="377"/>
                    <a:pt x="516" y="378"/>
                    <a:pt x="514" y="376"/>
                  </a:cubicBezTo>
                  <a:cubicBezTo>
                    <a:pt x="513" y="375"/>
                    <a:pt x="512" y="378"/>
                    <a:pt x="513" y="378"/>
                  </a:cubicBezTo>
                  <a:cubicBezTo>
                    <a:pt x="508" y="380"/>
                    <a:pt x="502" y="383"/>
                    <a:pt x="500" y="383"/>
                  </a:cubicBezTo>
                  <a:cubicBezTo>
                    <a:pt x="494" y="385"/>
                    <a:pt x="496" y="386"/>
                    <a:pt x="494" y="389"/>
                  </a:cubicBezTo>
                  <a:cubicBezTo>
                    <a:pt x="493" y="390"/>
                    <a:pt x="491" y="388"/>
                    <a:pt x="490" y="389"/>
                  </a:cubicBezTo>
                  <a:cubicBezTo>
                    <a:pt x="489" y="390"/>
                    <a:pt x="491" y="394"/>
                    <a:pt x="490" y="395"/>
                  </a:cubicBezTo>
                  <a:cubicBezTo>
                    <a:pt x="491" y="399"/>
                    <a:pt x="495" y="392"/>
                    <a:pt x="496" y="398"/>
                  </a:cubicBezTo>
                  <a:cubicBezTo>
                    <a:pt x="496" y="400"/>
                    <a:pt x="497" y="401"/>
                    <a:pt x="498" y="402"/>
                  </a:cubicBezTo>
                  <a:cubicBezTo>
                    <a:pt x="496" y="408"/>
                    <a:pt x="499" y="412"/>
                    <a:pt x="500" y="413"/>
                  </a:cubicBezTo>
                  <a:cubicBezTo>
                    <a:pt x="500" y="416"/>
                    <a:pt x="500" y="416"/>
                    <a:pt x="501" y="417"/>
                  </a:cubicBezTo>
                  <a:cubicBezTo>
                    <a:pt x="502" y="417"/>
                    <a:pt x="503" y="423"/>
                    <a:pt x="503" y="423"/>
                  </a:cubicBezTo>
                  <a:cubicBezTo>
                    <a:pt x="505" y="428"/>
                    <a:pt x="505" y="427"/>
                    <a:pt x="507" y="430"/>
                  </a:cubicBezTo>
                  <a:cubicBezTo>
                    <a:pt x="508" y="432"/>
                    <a:pt x="506" y="434"/>
                    <a:pt x="507" y="436"/>
                  </a:cubicBezTo>
                  <a:cubicBezTo>
                    <a:pt x="508" y="437"/>
                    <a:pt x="512" y="438"/>
                    <a:pt x="511" y="441"/>
                  </a:cubicBezTo>
                  <a:cubicBezTo>
                    <a:pt x="504" y="439"/>
                    <a:pt x="509" y="449"/>
                    <a:pt x="505" y="451"/>
                  </a:cubicBezTo>
                  <a:cubicBezTo>
                    <a:pt x="513" y="452"/>
                    <a:pt x="513" y="463"/>
                    <a:pt x="522" y="458"/>
                  </a:cubicBezTo>
                  <a:cubicBezTo>
                    <a:pt x="515" y="465"/>
                    <a:pt x="531" y="459"/>
                    <a:pt x="531" y="464"/>
                  </a:cubicBezTo>
                  <a:close/>
                  <a:moveTo>
                    <a:pt x="587" y="378"/>
                  </a:moveTo>
                  <a:cubicBezTo>
                    <a:pt x="586" y="379"/>
                    <a:pt x="587" y="382"/>
                    <a:pt x="585" y="383"/>
                  </a:cubicBezTo>
                  <a:cubicBezTo>
                    <a:pt x="584" y="385"/>
                    <a:pt x="580" y="385"/>
                    <a:pt x="580" y="387"/>
                  </a:cubicBezTo>
                  <a:cubicBezTo>
                    <a:pt x="581" y="389"/>
                    <a:pt x="585" y="392"/>
                    <a:pt x="585" y="395"/>
                  </a:cubicBezTo>
                  <a:cubicBezTo>
                    <a:pt x="585" y="395"/>
                    <a:pt x="582" y="395"/>
                    <a:pt x="583" y="396"/>
                  </a:cubicBezTo>
                  <a:cubicBezTo>
                    <a:pt x="585" y="398"/>
                    <a:pt x="589" y="397"/>
                    <a:pt x="591" y="400"/>
                  </a:cubicBezTo>
                  <a:cubicBezTo>
                    <a:pt x="591" y="398"/>
                    <a:pt x="593" y="397"/>
                    <a:pt x="595" y="396"/>
                  </a:cubicBezTo>
                  <a:cubicBezTo>
                    <a:pt x="596" y="391"/>
                    <a:pt x="592" y="391"/>
                    <a:pt x="591" y="387"/>
                  </a:cubicBezTo>
                  <a:cubicBezTo>
                    <a:pt x="594" y="386"/>
                    <a:pt x="597" y="384"/>
                    <a:pt x="596" y="380"/>
                  </a:cubicBezTo>
                  <a:cubicBezTo>
                    <a:pt x="593" y="380"/>
                    <a:pt x="592" y="378"/>
                    <a:pt x="595" y="376"/>
                  </a:cubicBezTo>
                  <a:cubicBezTo>
                    <a:pt x="592" y="377"/>
                    <a:pt x="589" y="376"/>
                    <a:pt x="587" y="378"/>
                  </a:cubicBezTo>
                  <a:close/>
                  <a:moveTo>
                    <a:pt x="343" y="428"/>
                  </a:moveTo>
                  <a:cubicBezTo>
                    <a:pt x="342" y="436"/>
                    <a:pt x="356" y="431"/>
                    <a:pt x="356" y="428"/>
                  </a:cubicBezTo>
                  <a:cubicBezTo>
                    <a:pt x="351" y="426"/>
                    <a:pt x="348" y="426"/>
                    <a:pt x="343" y="428"/>
                  </a:cubicBezTo>
                  <a:close/>
                  <a:moveTo>
                    <a:pt x="386" y="775"/>
                  </a:moveTo>
                  <a:cubicBezTo>
                    <a:pt x="388" y="768"/>
                    <a:pt x="399" y="768"/>
                    <a:pt x="397" y="756"/>
                  </a:cubicBezTo>
                  <a:cubicBezTo>
                    <a:pt x="392" y="761"/>
                    <a:pt x="382" y="752"/>
                    <a:pt x="377" y="758"/>
                  </a:cubicBezTo>
                  <a:cubicBezTo>
                    <a:pt x="385" y="759"/>
                    <a:pt x="375" y="760"/>
                    <a:pt x="375" y="762"/>
                  </a:cubicBezTo>
                  <a:cubicBezTo>
                    <a:pt x="375" y="760"/>
                    <a:pt x="377" y="766"/>
                    <a:pt x="377" y="767"/>
                  </a:cubicBezTo>
                  <a:cubicBezTo>
                    <a:pt x="377" y="770"/>
                    <a:pt x="377" y="773"/>
                    <a:pt x="375" y="773"/>
                  </a:cubicBezTo>
                  <a:cubicBezTo>
                    <a:pt x="375" y="772"/>
                    <a:pt x="373" y="771"/>
                    <a:pt x="373" y="773"/>
                  </a:cubicBezTo>
                  <a:cubicBezTo>
                    <a:pt x="375" y="776"/>
                    <a:pt x="381" y="775"/>
                    <a:pt x="386" y="77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67" name="îṡľiḑe"/>
            <p:cNvSpPr/>
            <p:nvPr/>
          </p:nvSpPr>
          <p:spPr bwMode="auto">
            <a:xfrm>
              <a:off x="4137528" y="707649"/>
              <a:ext cx="47627" cy="25214"/>
            </a:xfrm>
            <a:custGeom>
              <a:avLst/>
              <a:gdLst>
                <a:gd name="T0" fmla="*/ 16 w 23"/>
                <a:gd name="T1" fmla="*/ 0 h 12"/>
                <a:gd name="T2" fmla="*/ 20 w 23"/>
                <a:gd name="T3" fmla="*/ 11 h 12"/>
                <a:gd name="T4" fmla="*/ 0 w 23"/>
                <a:gd name="T5" fmla="*/ 6 h 12"/>
                <a:gd name="T6" fmla="*/ 16 w 23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2">
                  <a:moveTo>
                    <a:pt x="16" y="0"/>
                  </a:moveTo>
                  <a:cubicBezTo>
                    <a:pt x="16" y="5"/>
                    <a:pt x="23" y="4"/>
                    <a:pt x="20" y="11"/>
                  </a:cubicBezTo>
                  <a:cubicBezTo>
                    <a:pt x="10" y="12"/>
                    <a:pt x="4" y="10"/>
                    <a:pt x="0" y="6"/>
                  </a:cubicBezTo>
                  <a:cubicBezTo>
                    <a:pt x="3" y="1"/>
                    <a:pt x="1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68" name="ïŝliďe"/>
            <p:cNvSpPr/>
            <p:nvPr/>
          </p:nvSpPr>
          <p:spPr bwMode="auto">
            <a:xfrm>
              <a:off x="4234180" y="755276"/>
              <a:ext cx="466461" cy="326383"/>
            </a:xfrm>
            <a:custGeom>
              <a:avLst/>
              <a:gdLst>
                <a:gd name="T0" fmla="*/ 22 w 224"/>
                <a:gd name="T1" fmla="*/ 9 h 157"/>
                <a:gd name="T2" fmla="*/ 29 w 224"/>
                <a:gd name="T3" fmla="*/ 7 h 157"/>
                <a:gd name="T4" fmla="*/ 29 w 224"/>
                <a:gd name="T5" fmla="*/ 11 h 157"/>
                <a:gd name="T6" fmla="*/ 29 w 224"/>
                <a:gd name="T7" fmla="*/ 18 h 157"/>
                <a:gd name="T8" fmla="*/ 35 w 224"/>
                <a:gd name="T9" fmla="*/ 33 h 157"/>
                <a:gd name="T10" fmla="*/ 48 w 224"/>
                <a:gd name="T11" fmla="*/ 9 h 157"/>
                <a:gd name="T12" fmla="*/ 65 w 224"/>
                <a:gd name="T13" fmla="*/ 7 h 157"/>
                <a:gd name="T14" fmla="*/ 76 w 224"/>
                <a:gd name="T15" fmla="*/ 25 h 157"/>
                <a:gd name="T16" fmla="*/ 89 w 224"/>
                <a:gd name="T17" fmla="*/ 22 h 157"/>
                <a:gd name="T18" fmla="*/ 107 w 224"/>
                <a:gd name="T19" fmla="*/ 20 h 157"/>
                <a:gd name="T20" fmla="*/ 115 w 224"/>
                <a:gd name="T21" fmla="*/ 27 h 157"/>
                <a:gd name="T22" fmla="*/ 122 w 224"/>
                <a:gd name="T23" fmla="*/ 31 h 157"/>
                <a:gd name="T24" fmla="*/ 126 w 224"/>
                <a:gd name="T25" fmla="*/ 33 h 157"/>
                <a:gd name="T26" fmla="*/ 143 w 224"/>
                <a:gd name="T27" fmla="*/ 37 h 157"/>
                <a:gd name="T28" fmla="*/ 158 w 224"/>
                <a:gd name="T29" fmla="*/ 44 h 157"/>
                <a:gd name="T30" fmla="*/ 163 w 224"/>
                <a:gd name="T31" fmla="*/ 50 h 157"/>
                <a:gd name="T32" fmla="*/ 174 w 224"/>
                <a:gd name="T33" fmla="*/ 59 h 157"/>
                <a:gd name="T34" fmla="*/ 167 w 224"/>
                <a:gd name="T35" fmla="*/ 74 h 157"/>
                <a:gd name="T36" fmla="*/ 184 w 224"/>
                <a:gd name="T37" fmla="*/ 76 h 157"/>
                <a:gd name="T38" fmla="*/ 188 w 224"/>
                <a:gd name="T39" fmla="*/ 85 h 157"/>
                <a:gd name="T40" fmla="*/ 202 w 224"/>
                <a:gd name="T41" fmla="*/ 87 h 157"/>
                <a:gd name="T42" fmla="*/ 212 w 224"/>
                <a:gd name="T43" fmla="*/ 96 h 157"/>
                <a:gd name="T44" fmla="*/ 216 w 224"/>
                <a:gd name="T45" fmla="*/ 104 h 157"/>
                <a:gd name="T46" fmla="*/ 206 w 224"/>
                <a:gd name="T47" fmla="*/ 117 h 157"/>
                <a:gd name="T48" fmla="*/ 193 w 224"/>
                <a:gd name="T49" fmla="*/ 115 h 157"/>
                <a:gd name="T50" fmla="*/ 182 w 224"/>
                <a:gd name="T51" fmla="*/ 104 h 157"/>
                <a:gd name="T52" fmla="*/ 173 w 224"/>
                <a:gd name="T53" fmla="*/ 113 h 157"/>
                <a:gd name="T54" fmla="*/ 186 w 224"/>
                <a:gd name="T55" fmla="*/ 121 h 157"/>
                <a:gd name="T56" fmla="*/ 193 w 224"/>
                <a:gd name="T57" fmla="*/ 134 h 157"/>
                <a:gd name="T58" fmla="*/ 188 w 224"/>
                <a:gd name="T59" fmla="*/ 147 h 157"/>
                <a:gd name="T60" fmla="*/ 163 w 224"/>
                <a:gd name="T61" fmla="*/ 137 h 157"/>
                <a:gd name="T62" fmla="*/ 171 w 224"/>
                <a:gd name="T63" fmla="*/ 147 h 157"/>
                <a:gd name="T64" fmla="*/ 180 w 224"/>
                <a:gd name="T65" fmla="*/ 152 h 157"/>
                <a:gd name="T66" fmla="*/ 171 w 224"/>
                <a:gd name="T67" fmla="*/ 152 h 157"/>
                <a:gd name="T68" fmla="*/ 150 w 224"/>
                <a:gd name="T69" fmla="*/ 145 h 157"/>
                <a:gd name="T70" fmla="*/ 139 w 224"/>
                <a:gd name="T71" fmla="*/ 139 h 157"/>
                <a:gd name="T72" fmla="*/ 133 w 224"/>
                <a:gd name="T73" fmla="*/ 130 h 157"/>
                <a:gd name="T74" fmla="*/ 122 w 224"/>
                <a:gd name="T75" fmla="*/ 109 h 157"/>
                <a:gd name="T76" fmla="*/ 124 w 224"/>
                <a:gd name="T77" fmla="*/ 104 h 157"/>
                <a:gd name="T78" fmla="*/ 128 w 224"/>
                <a:gd name="T79" fmla="*/ 96 h 157"/>
                <a:gd name="T80" fmla="*/ 133 w 224"/>
                <a:gd name="T81" fmla="*/ 87 h 157"/>
                <a:gd name="T82" fmla="*/ 128 w 224"/>
                <a:gd name="T83" fmla="*/ 76 h 157"/>
                <a:gd name="T84" fmla="*/ 120 w 224"/>
                <a:gd name="T85" fmla="*/ 70 h 157"/>
                <a:gd name="T86" fmla="*/ 115 w 224"/>
                <a:gd name="T87" fmla="*/ 70 h 157"/>
                <a:gd name="T88" fmla="*/ 107 w 224"/>
                <a:gd name="T89" fmla="*/ 68 h 157"/>
                <a:gd name="T90" fmla="*/ 92 w 224"/>
                <a:gd name="T91" fmla="*/ 52 h 157"/>
                <a:gd name="T92" fmla="*/ 78 w 224"/>
                <a:gd name="T93" fmla="*/ 55 h 157"/>
                <a:gd name="T94" fmla="*/ 65 w 224"/>
                <a:gd name="T95" fmla="*/ 55 h 157"/>
                <a:gd name="T96" fmla="*/ 50 w 224"/>
                <a:gd name="T97" fmla="*/ 55 h 157"/>
                <a:gd name="T98" fmla="*/ 22 w 224"/>
                <a:gd name="T99" fmla="*/ 50 h 157"/>
                <a:gd name="T100" fmla="*/ 9 w 224"/>
                <a:gd name="T101" fmla="*/ 42 h 157"/>
                <a:gd name="T102" fmla="*/ 5 w 224"/>
                <a:gd name="T103" fmla="*/ 33 h 157"/>
                <a:gd name="T104" fmla="*/ 7 w 224"/>
                <a:gd name="T105" fmla="*/ 25 h 157"/>
                <a:gd name="T106" fmla="*/ 145 w 224"/>
                <a:gd name="T107" fmla="*/ 107 h 157"/>
                <a:gd name="T108" fmla="*/ 154 w 224"/>
                <a:gd name="T109" fmla="*/ 100 h 157"/>
                <a:gd name="T110" fmla="*/ 145 w 224"/>
                <a:gd name="T111" fmla="*/ 10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4" h="157">
                  <a:moveTo>
                    <a:pt x="9" y="11"/>
                  </a:moveTo>
                  <a:cubicBezTo>
                    <a:pt x="12" y="16"/>
                    <a:pt x="19" y="4"/>
                    <a:pt x="22" y="9"/>
                  </a:cubicBezTo>
                  <a:cubicBezTo>
                    <a:pt x="24" y="9"/>
                    <a:pt x="23" y="5"/>
                    <a:pt x="24" y="5"/>
                  </a:cubicBezTo>
                  <a:cubicBezTo>
                    <a:pt x="26" y="4"/>
                    <a:pt x="27" y="7"/>
                    <a:pt x="29" y="7"/>
                  </a:cubicBezTo>
                  <a:cubicBezTo>
                    <a:pt x="32" y="7"/>
                    <a:pt x="32" y="0"/>
                    <a:pt x="37" y="5"/>
                  </a:cubicBezTo>
                  <a:cubicBezTo>
                    <a:pt x="36" y="13"/>
                    <a:pt x="32" y="7"/>
                    <a:pt x="29" y="11"/>
                  </a:cubicBezTo>
                  <a:cubicBezTo>
                    <a:pt x="28" y="12"/>
                    <a:pt x="33" y="12"/>
                    <a:pt x="33" y="12"/>
                  </a:cubicBezTo>
                  <a:cubicBezTo>
                    <a:pt x="32" y="15"/>
                    <a:pt x="30" y="15"/>
                    <a:pt x="29" y="18"/>
                  </a:cubicBezTo>
                  <a:cubicBezTo>
                    <a:pt x="29" y="21"/>
                    <a:pt x="31" y="22"/>
                    <a:pt x="31" y="24"/>
                  </a:cubicBezTo>
                  <a:cubicBezTo>
                    <a:pt x="32" y="27"/>
                    <a:pt x="30" y="33"/>
                    <a:pt x="35" y="33"/>
                  </a:cubicBezTo>
                  <a:cubicBezTo>
                    <a:pt x="39" y="32"/>
                    <a:pt x="35" y="22"/>
                    <a:pt x="37" y="18"/>
                  </a:cubicBezTo>
                  <a:cubicBezTo>
                    <a:pt x="46" y="20"/>
                    <a:pt x="45" y="13"/>
                    <a:pt x="48" y="9"/>
                  </a:cubicBezTo>
                  <a:cubicBezTo>
                    <a:pt x="50" y="13"/>
                    <a:pt x="55" y="5"/>
                    <a:pt x="57" y="11"/>
                  </a:cubicBezTo>
                  <a:cubicBezTo>
                    <a:pt x="61" y="11"/>
                    <a:pt x="59" y="5"/>
                    <a:pt x="65" y="7"/>
                  </a:cubicBezTo>
                  <a:cubicBezTo>
                    <a:pt x="64" y="14"/>
                    <a:pt x="69" y="15"/>
                    <a:pt x="74" y="16"/>
                  </a:cubicBezTo>
                  <a:cubicBezTo>
                    <a:pt x="72" y="22"/>
                    <a:pt x="73" y="21"/>
                    <a:pt x="76" y="25"/>
                  </a:cubicBezTo>
                  <a:cubicBezTo>
                    <a:pt x="78" y="23"/>
                    <a:pt x="80" y="23"/>
                    <a:pt x="83" y="25"/>
                  </a:cubicBezTo>
                  <a:cubicBezTo>
                    <a:pt x="87" y="27"/>
                    <a:pt x="87" y="23"/>
                    <a:pt x="89" y="22"/>
                  </a:cubicBezTo>
                  <a:cubicBezTo>
                    <a:pt x="91" y="21"/>
                    <a:pt x="94" y="23"/>
                    <a:pt x="94" y="20"/>
                  </a:cubicBezTo>
                  <a:cubicBezTo>
                    <a:pt x="100" y="22"/>
                    <a:pt x="102" y="22"/>
                    <a:pt x="107" y="20"/>
                  </a:cubicBezTo>
                  <a:cubicBezTo>
                    <a:pt x="107" y="24"/>
                    <a:pt x="112" y="22"/>
                    <a:pt x="111" y="22"/>
                  </a:cubicBezTo>
                  <a:cubicBezTo>
                    <a:pt x="113" y="23"/>
                    <a:pt x="113" y="26"/>
                    <a:pt x="115" y="27"/>
                  </a:cubicBezTo>
                  <a:cubicBezTo>
                    <a:pt x="116" y="28"/>
                    <a:pt x="119" y="29"/>
                    <a:pt x="120" y="29"/>
                  </a:cubicBezTo>
                  <a:cubicBezTo>
                    <a:pt x="121" y="30"/>
                    <a:pt x="120" y="31"/>
                    <a:pt x="122" y="31"/>
                  </a:cubicBezTo>
                  <a:cubicBezTo>
                    <a:pt x="126" y="31"/>
                    <a:pt x="121" y="34"/>
                    <a:pt x="124" y="37"/>
                  </a:cubicBezTo>
                  <a:cubicBezTo>
                    <a:pt x="125" y="38"/>
                    <a:pt x="126" y="34"/>
                    <a:pt x="126" y="33"/>
                  </a:cubicBezTo>
                  <a:cubicBezTo>
                    <a:pt x="129" y="35"/>
                    <a:pt x="129" y="38"/>
                    <a:pt x="133" y="39"/>
                  </a:cubicBezTo>
                  <a:cubicBezTo>
                    <a:pt x="137" y="39"/>
                    <a:pt x="139" y="37"/>
                    <a:pt x="143" y="37"/>
                  </a:cubicBezTo>
                  <a:cubicBezTo>
                    <a:pt x="142" y="44"/>
                    <a:pt x="154" y="40"/>
                    <a:pt x="154" y="46"/>
                  </a:cubicBezTo>
                  <a:cubicBezTo>
                    <a:pt x="156" y="46"/>
                    <a:pt x="157" y="46"/>
                    <a:pt x="158" y="44"/>
                  </a:cubicBezTo>
                  <a:cubicBezTo>
                    <a:pt x="160" y="45"/>
                    <a:pt x="161" y="48"/>
                    <a:pt x="161" y="52"/>
                  </a:cubicBezTo>
                  <a:cubicBezTo>
                    <a:pt x="163" y="52"/>
                    <a:pt x="163" y="51"/>
                    <a:pt x="163" y="50"/>
                  </a:cubicBezTo>
                  <a:cubicBezTo>
                    <a:pt x="166" y="52"/>
                    <a:pt x="168" y="56"/>
                    <a:pt x="174" y="55"/>
                  </a:cubicBezTo>
                  <a:cubicBezTo>
                    <a:pt x="173" y="57"/>
                    <a:pt x="172" y="59"/>
                    <a:pt x="174" y="59"/>
                  </a:cubicBezTo>
                  <a:cubicBezTo>
                    <a:pt x="176" y="62"/>
                    <a:pt x="169" y="65"/>
                    <a:pt x="174" y="66"/>
                  </a:cubicBezTo>
                  <a:cubicBezTo>
                    <a:pt x="172" y="69"/>
                    <a:pt x="167" y="69"/>
                    <a:pt x="167" y="74"/>
                  </a:cubicBezTo>
                  <a:cubicBezTo>
                    <a:pt x="171" y="81"/>
                    <a:pt x="180" y="72"/>
                    <a:pt x="182" y="80"/>
                  </a:cubicBezTo>
                  <a:cubicBezTo>
                    <a:pt x="184" y="79"/>
                    <a:pt x="183" y="77"/>
                    <a:pt x="184" y="76"/>
                  </a:cubicBezTo>
                  <a:cubicBezTo>
                    <a:pt x="186" y="76"/>
                    <a:pt x="185" y="80"/>
                    <a:pt x="186" y="81"/>
                  </a:cubicBezTo>
                  <a:cubicBezTo>
                    <a:pt x="186" y="81"/>
                    <a:pt x="188" y="85"/>
                    <a:pt x="188" y="85"/>
                  </a:cubicBezTo>
                  <a:cubicBezTo>
                    <a:pt x="190" y="85"/>
                    <a:pt x="192" y="81"/>
                    <a:pt x="191" y="89"/>
                  </a:cubicBezTo>
                  <a:cubicBezTo>
                    <a:pt x="196" y="89"/>
                    <a:pt x="197" y="86"/>
                    <a:pt x="202" y="87"/>
                  </a:cubicBezTo>
                  <a:cubicBezTo>
                    <a:pt x="203" y="88"/>
                    <a:pt x="204" y="90"/>
                    <a:pt x="204" y="93"/>
                  </a:cubicBezTo>
                  <a:cubicBezTo>
                    <a:pt x="208" y="93"/>
                    <a:pt x="214" y="91"/>
                    <a:pt x="212" y="96"/>
                  </a:cubicBezTo>
                  <a:cubicBezTo>
                    <a:pt x="219" y="93"/>
                    <a:pt x="215" y="97"/>
                    <a:pt x="221" y="98"/>
                  </a:cubicBezTo>
                  <a:cubicBezTo>
                    <a:pt x="224" y="102"/>
                    <a:pt x="215" y="104"/>
                    <a:pt x="216" y="104"/>
                  </a:cubicBezTo>
                  <a:cubicBezTo>
                    <a:pt x="214" y="105"/>
                    <a:pt x="217" y="106"/>
                    <a:pt x="217" y="106"/>
                  </a:cubicBezTo>
                  <a:cubicBezTo>
                    <a:pt x="213" y="111"/>
                    <a:pt x="209" y="110"/>
                    <a:pt x="206" y="117"/>
                  </a:cubicBezTo>
                  <a:cubicBezTo>
                    <a:pt x="204" y="117"/>
                    <a:pt x="203" y="117"/>
                    <a:pt x="202" y="119"/>
                  </a:cubicBezTo>
                  <a:cubicBezTo>
                    <a:pt x="201" y="118"/>
                    <a:pt x="193" y="118"/>
                    <a:pt x="193" y="115"/>
                  </a:cubicBezTo>
                  <a:cubicBezTo>
                    <a:pt x="193" y="111"/>
                    <a:pt x="184" y="115"/>
                    <a:pt x="186" y="107"/>
                  </a:cubicBezTo>
                  <a:cubicBezTo>
                    <a:pt x="182" y="108"/>
                    <a:pt x="182" y="106"/>
                    <a:pt x="182" y="104"/>
                  </a:cubicBezTo>
                  <a:cubicBezTo>
                    <a:pt x="179" y="104"/>
                    <a:pt x="177" y="104"/>
                    <a:pt x="174" y="104"/>
                  </a:cubicBezTo>
                  <a:cubicBezTo>
                    <a:pt x="170" y="103"/>
                    <a:pt x="174" y="110"/>
                    <a:pt x="173" y="113"/>
                  </a:cubicBezTo>
                  <a:cubicBezTo>
                    <a:pt x="173" y="117"/>
                    <a:pt x="178" y="117"/>
                    <a:pt x="178" y="121"/>
                  </a:cubicBezTo>
                  <a:cubicBezTo>
                    <a:pt x="182" y="118"/>
                    <a:pt x="185" y="125"/>
                    <a:pt x="186" y="121"/>
                  </a:cubicBezTo>
                  <a:cubicBezTo>
                    <a:pt x="188" y="123"/>
                    <a:pt x="189" y="127"/>
                    <a:pt x="189" y="132"/>
                  </a:cubicBezTo>
                  <a:cubicBezTo>
                    <a:pt x="189" y="134"/>
                    <a:pt x="193" y="133"/>
                    <a:pt x="193" y="134"/>
                  </a:cubicBezTo>
                  <a:cubicBezTo>
                    <a:pt x="196" y="138"/>
                    <a:pt x="191" y="147"/>
                    <a:pt x="191" y="150"/>
                  </a:cubicBezTo>
                  <a:cubicBezTo>
                    <a:pt x="187" y="152"/>
                    <a:pt x="189" y="148"/>
                    <a:pt x="188" y="147"/>
                  </a:cubicBezTo>
                  <a:cubicBezTo>
                    <a:pt x="185" y="145"/>
                    <a:pt x="179" y="146"/>
                    <a:pt x="178" y="141"/>
                  </a:cubicBezTo>
                  <a:cubicBezTo>
                    <a:pt x="171" y="142"/>
                    <a:pt x="172" y="135"/>
                    <a:pt x="163" y="137"/>
                  </a:cubicBezTo>
                  <a:cubicBezTo>
                    <a:pt x="164" y="141"/>
                    <a:pt x="170" y="138"/>
                    <a:pt x="171" y="141"/>
                  </a:cubicBezTo>
                  <a:cubicBezTo>
                    <a:pt x="164" y="147"/>
                    <a:pt x="177" y="144"/>
                    <a:pt x="171" y="147"/>
                  </a:cubicBezTo>
                  <a:cubicBezTo>
                    <a:pt x="171" y="149"/>
                    <a:pt x="176" y="149"/>
                    <a:pt x="178" y="150"/>
                  </a:cubicBezTo>
                  <a:cubicBezTo>
                    <a:pt x="179" y="151"/>
                    <a:pt x="178" y="152"/>
                    <a:pt x="180" y="152"/>
                  </a:cubicBezTo>
                  <a:cubicBezTo>
                    <a:pt x="183" y="152"/>
                    <a:pt x="184" y="153"/>
                    <a:pt x="184" y="156"/>
                  </a:cubicBezTo>
                  <a:cubicBezTo>
                    <a:pt x="178" y="157"/>
                    <a:pt x="175" y="155"/>
                    <a:pt x="171" y="152"/>
                  </a:cubicBezTo>
                  <a:cubicBezTo>
                    <a:pt x="168" y="151"/>
                    <a:pt x="163" y="151"/>
                    <a:pt x="160" y="148"/>
                  </a:cubicBezTo>
                  <a:cubicBezTo>
                    <a:pt x="157" y="147"/>
                    <a:pt x="153" y="145"/>
                    <a:pt x="150" y="145"/>
                  </a:cubicBezTo>
                  <a:cubicBezTo>
                    <a:pt x="148" y="145"/>
                    <a:pt x="148" y="142"/>
                    <a:pt x="147" y="141"/>
                  </a:cubicBezTo>
                  <a:cubicBezTo>
                    <a:pt x="144" y="140"/>
                    <a:pt x="141" y="141"/>
                    <a:pt x="139" y="139"/>
                  </a:cubicBezTo>
                  <a:cubicBezTo>
                    <a:pt x="137" y="138"/>
                    <a:pt x="139" y="135"/>
                    <a:pt x="137" y="134"/>
                  </a:cubicBezTo>
                  <a:cubicBezTo>
                    <a:pt x="136" y="132"/>
                    <a:pt x="132" y="134"/>
                    <a:pt x="133" y="130"/>
                  </a:cubicBezTo>
                  <a:cubicBezTo>
                    <a:pt x="125" y="130"/>
                    <a:pt x="125" y="122"/>
                    <a:pt x="120" y="119"/>
                  </a:cubicBezTo>
                  <a:cubicBezTo>
                    <a:pt x="122" y="118"/>
                    <a:pt x="120" y="112"/>
                    <a:pt x="122" y="109"/>
                  </a:cubicBezTo>
                  <a:cubicBezTo>
                    <a:pt x="123" y="109"/>
                    <a:pt x="126" y="110"/>
                    <a:pt x="126" y="109"/>
                  </a:cubicBezTo>
                  <a:cubicBezTo>
                    <a:pt x="126" y="108"/>
                    <a:pt x="123" y="106"/>
                    <a:pt x="124" y="104"/>
                  </a:cubicBezTo>
                  <a:cubicBezTo>
                    <a:pt x="124" y="103"/>
                    <a:pt x="128" y="104"/>
                    <a:pt x="128" y="104"/>
                  </a:cubicBezTo>
                  <a:cubicBezTo>
                    <a:pt x="129" y="103"/>
                    <a:pt x="127" y="98"/>
                    <a:pt x="128" y="96"/>
                  </a:cubicBezTo>
                  <a:cubicBezTo>
                    <a:pt x="128" y="96"/>
                    <a:pt x="131" y="97"/>
                    <a:pt x="132" y="96"/>
                  </a:cubicBezTo>
                  <a:cubicBezTo>
                    <a:pt x="134" y="94"/>
                    <a:pt x="131" y="89"/>
                    <a:pt x="133" y="87"/>
                  </a:cubicBezTo>
                  <a:cubicBezTo>
                    <a:pt x="133" y="85"/>
                    <a:pt x="130" y="85"/>
                    <a:pt x="128" y="85"/>
                  </a:cubicBezTo>
                  <a:cubicBezTo>
                    <a:pt x="128" y="82"/>
                    <a:pt x="128" y="79"/>
                    <a:pt x="128" y="76"/>
                  </a:cubicBezTo>
                  <a:cubicBezTo>
                    <a:pt x="126" y="76"/>
                    <a:pt x="125" y="76"/>
                    <a:pt x="124" y="78"/>
                  </a:cubicBezTo>
                  <a:cubicBezTo>
                    <a:pt x="121" y="76"/>
                    <a:pt x="123" y="72"/>
                    <a:pt x="120" y="70"/>
                  </a:cubicBezTo>
                  <a:cubicBezTo>
                    <a:pt x="120" y="70"/>
                    <a:pt x="118" y="72"/>
                    <a:pt x="117" y="72"/>
                  </a:cubicBezTo>
                  <a:cubicBezTo>
                    <a:pt x="117" y="72"/>
                    <a:pt x="115" y="70"/>
                    <a:pt x="115" y="70"/>
                  </a:cubicBezTo>
                  <a:cubicBezTo>
                    <a:pt x="114" y="70"/>
                    <a:pt x="112" y="67"/>
                    <a:pt x="111" y="66"/>
                  </a:cubicBezTo>
                  <a:cubicBezTo>
                    <a:pt x="110" y="66"/>
                    <a:pt x="109" y="69"/>
                    <a:pt x="107" y="68"/>
                  </a:cubicBezTo>
                  <a:cubicBezTo>
                    <a:pt x="107" y="68"/>
                    <a:pt x="104" y="64"/>
                    <a:pt x="100" y="65"/>
                  </a:cubicBezTo>
                  <a:cubicBezTo>
                    <a:pt x="108" y="56"/>
                    <a:pt x="90" y="61"/>
                    <a:pt x="92" y="52"/>
                  </a:cubicBezTo>
                  <a:cubicBezTo>
                    <a:pt x="88" y="52"/>
                    <a:pt x="83" y="52"/>
                    <a:pt x="83" y="57"/>
                  </a:cubicBezTo>
                  <a:cubicBezTo>
                    <a:pt x="80" y="59"/>
                    <a:pt x="78" y="55"/>
                    <a:pt x="78" y="55"/>
                  </a:cubicBezTo>
                  <a:cubicBezTo>
                    <a:pt x="76" y="55"/>
                    <a:pt x="75" y="57"/>
                    <a:pt x="72" y="57"/>
                  </a:cubicBezTo>
                  <a:cubicBezTo>
                    <a:pt x="69" y="57"/>
                    <a:pt x="68" y="55"/>
                    <a:pt x="65" y="55"/>
                  </a:cubicBezTo>
                  <a:cubicBezTo>
                    <a:pt x="61" y="55"/>
                    <a:pt x="61" y="57"/>
                    <a:pt x="57" y="57"/>
                  </a:cubicBezTo>
                  <a:cubicBezTo>
                    <a:pt x="53" y="57"/>
                    <a:pt x="52" y="56"/>
                    <a:pt x="50" y="55"/>
                  </a:cubicBezTo>
                  <a:cubicBezTo>
                    <a:pt x="41" y="55"/>
                    <a:pt x="34" y="56"/>
                    <a:pt x="25" y="53"/>
                  </a:cubicBezTo>
                  <a:cubicBezTo>
                    <a:pt x="24" y="53"/>
                    <a:pt x="22" y="50"/>
                    <a:pt x="22" y="50"/>
                  </a:cubicBezTo>
                  <a:cubicBezTo>
                    <a:pt x="18" y="49"/>
                    <a:pt x="15" y="51"/>
                    <a:pt x="16" y="46"/>
                  </a:cubicBezTo>
                  <a:cubicBezTo>
                    <a:pt x="13" y="46"/>
                    <a:pt x="7" y="48"/>
                    <a:pt x="9" y="42"/>
                  </a:cubicBezTo>
                  <a:cubicBezTo>
                    <a:pt x="15" y="44"/>
                    <a:pt x="16" y="40"/>
                    <a:pt x="20" y="39"/>
                  </a:cubicBezTo>
                  <a:cubicBezTo>
                    <a:pt x="17" y="35"/>
                    <a:pt x="7" y="38"/>
                    <a:pt x="5" y="33"/>
                  </a:cubicBezTo>
                  <a:cubicBezTo>
                    <a:pt x="3" y="33"/>
                    <a:pt x="3" y="34"/>
                    <a:pt x="3" y="35"/>
                  </a:cubicBezTo>
                  <a:cubicBezTo>
                    <a:pt x="0" y="34"/>
                    <a:pt x="5" y="27"/>
                    <a:pt x="7" y="25"/>
                  </a:cubicBezTo>
                  <a:cubicBezTo>
                    <a:pt x="5" y="19"/>
                    <a:pt x="10" y="17"/>
                    <a:pt x="9" y="11"/>
                  </a:cubicBezTo>
                  <a:close/>
                  <a:moveTo>
                    <a:pt x="145" y="107"/>
                  </a:moveTo>
                  <a:cubicBezTo>
                    <a:pt x="145" y="103"/>
                    <a:pt x="154" y="107"/>
                    <a:pt x="158" y="106"/>
                  </a:cubicBezTo>
                  <a:cubicBezTo>
                    <a:pt x="158" y="102"/>
                    <a:pt x="155" y="102"/>
                    <a:pt x="154" y="100"/>
                  </a:cubicBezTo>
                  <a:cubicBezTo>
                    <a:pt x="152" y="97"/>
                    <a:pt x="147" y="99"/>
                    <a:pt x="143" y="96"/>
                  </a:cubicBezTo>
                  <a:cubicBezTo>
                    <a:pt x="144" y="100"/>
                    <a:pt x="141" y="107"/>
                    <a:pt x="145" y="10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69" name="ïṡḷïdê"/>
            <p:cNvSpPr/>
            <p:nvPr/>
          </p:nvSpPr>
          <p:spPr bwMode="auto">
            <a:xfrm>
              <a:off x="3778927" y="772085"/>
              <a:ext cx="287161" cy="145681"/>
            </a:xfrm>
            <a:custGeom>
              <a:avLst/>
              <a:gdLst>
                <a:gd name="T0" fmla="*/ 15 w 138"/>
                <a:gd name="T1" fmla="*/ 53 h 70"/>
                <a:gd name="T2" fmla="*/ 17 w 138"/>
                <a:gd name="T3" fmla="*/ 47 h 70"/>
                <a:gd name="T4" fmla="*/ 24 w 138"/>
                <a:gd name="T5" fmla="*/ 45 h 70"/>
                <a:gd name="T6" fmla="*/ 28 w 138"/>
                <a:gd name="T7" fmla="*/ 44 h 70"/>
                <a:gd name="T8" fmla="*/ 49 w 138"/>
                <a:gd name="T9" fmla="*/ 42 h 70"/>
                <a:gd name="T10" fmla="*/ 28 w 138"/>
                <a:gd name="T11" fmla="*/ 40 h 70"/>
                <a:gd name="T12" fmla="*/ 26 w 138"/>
                <a:gd name="T13" fmla="*/ 38 h 70"/>
                <a:gd name="T14" fmla="*/ 21 w 138"/>
                <a:gd name="T15" fmla="*/ 40 h 70"/>
                <a:gd name="T16" fmla="*/ 10 w 138"/>
                <a:gd name="T17" fmla="*/ 38 h 70"/>
                <a:gd name="T18" fmla="*/ 19 w 138"/>
                <a:gd name="T19" fmla="*/ 31 h 70"/>
                <a:gd name="T20" fmla="*/ 24 w 138"/>
                <a:gd name="T21" fmla="*/ 31 h 70"/>
                <a:gd name="T22" fmla="*/ 4 w 138"/>
                <a:gd name="T23" fmla="*/ 27 h 70"/>
                <a:gd name="T24" fmla="*/ 0 w 138"/>
                <a:gd name="T25" fmla="*/ 21 h 70"/>
                <a:gd name="T26" fmla="*/ 10 w 138"/>
                <a:gd name="T27" fmla="*/ 14 h 70"/>
                <a:gd name="T28" fmla="*/ 10 w 138"/>
                <a:gd name="T29" fmla="*/ 12 h 70"/>
                <a:gd name="T30" fmla="*/ 28 w 138"/>
                <a:gd name="T31" fmla="*/ 4 h 70"/>
                <a:gd name="T32" fmla="*/ 34 w 138"/>
                <a:gd name="T33" fmla="*/ 1 h 70"/>
                <a:gd name="T34" fmla="*/ 37 w 138"/>
                <a:gd name="T35" fmla="*/ 3 h 70"/>
                <a:gd name="T36" fmla="*/ 41 w 138"/>
                <a:gd name="T37" fmla="*/ 10 h 70"/>
                <a:gd name="T38" fmla="*/ 37 w 138"/>
                <a:gd name="T39" fmla="*/ 12 h 70"/>
                <a:gd name="T40" fmla="*/ 41 w 138"/>
                <a:gd name="T41" fmla="*/ 14 h 70"/>
                <a:gd name="T42" fmla="*/ 43 w 138"/>
                <a:gd name="T43" fmla="*/ 10 h 70"/>
                <a:gd name="T44" fmla="*/ 54 w 138"/>
                <a:gd name="T45" fmla="*/ 8 h 70"/>
                <a:gd name="T46" fmla="*/ 60 w 138"/>
                <a:gd name="T47" fmla="*/ 17 h 70"/>
                <a:gd name="T48" fmla="*/ 67 w 138"/>
                <a:gd name="T49" fmla="*/ 14 h 70"/>
                <a:gd name="T50" fmla="*/ 73 w 138"/>
                <a:gd name="T51" fmla="*/ 8 h 70"/>
                <a:gd name="T52" fmla="*/ 79 w 138"/>
                <a:gd name="T53" fmla="*/ 10 h 70"/>
                <a:gd name="T54" fmla="*/ 80 w 138"/>
                <a:gd name="T55" fmla="*/ 17 h 70"/>
                <a:gd name="T56" fmla="*/ 84 w 138"/>
                <a:gd name="T57" fmla="*/ 25 h 70"/>
                <a:gd name="T58" fmla="*/ 92 w 138"/>
                <a:gd name="T59" fmla="*/ 19 h 70"/>
                <a:gd name="T60" fmla="*/ 86 w 138"/>
                <a:gd name="T61" fmla="*/ 16 h 70"/>
                <a:gd name="T62" fmla="*/ 86 w 138"/>
                <a:gd name="T63" fmla="*/ 4 h 70"/>
                <a:gd name="T64" fmla="*/ 93 w 138"/>
                <a:gd name="T65" fmla="*/ 3 h 70"/>
                <a:gd name="T66" fmla="*/ 101 w 138"/>
                <a:gd name="T67" fmla="*/ 16 h 70"/>
                <a:gd name="T68" fmla="*/ 106 w 138"/>
                <a:gd name="T69" fmla="*/ 19 h 70"/>
                <a:gd name="T70" fmla="*/ 110 w 138"/>
                <a:gd name="T71" fmla="*/ 25 h 70"/>
                <a:gd name="T72" fmla="*/ 108 w 138"/>
                <a:gd name="T73" fmla="*/ 31 h 70"/>
                <a:gd name="T74" fmla="*/ 114 w 138"/>
                <a:gd name="T75" fmla="*/ 38 h 70"/>
                <a:gd name="T76" fmla="*/ 131 w 138"/>
                <a:gd name="T77" fmla="*/ 40 h 70"/>
                <a:gd name="T78" fmla="*/ 136 w 138"/>
                <a:gd name="T79" fmla="*/ 45 h 70"/>
                <a:gd name="T80" fmla="*/ 138 w 138"/>
                <a:gd name="T81" fmla="*/ 49 h 70"/>
                <a:gd name="T82" fmla="*/ 123 w 138"/>
                <a:gd name="T83" fmla="*/ 49 h 70"/>
                <a:gd name="T84" fmla="*/ 127 w 138"/>
                <a:gd name="T85" fmla="*/ 62 h 70"/>
                <a:gd name="T86" fmla="*/ 106 w 138"/>
                <a:gd name="T87" fmla="*/ 62 h 70"/>
                <a:gd name="T88" fmla="*/ 80 w 138"/>
                <a:gd name="T89" fmla="*/ 62 h 70"/>
                <a:gd name="T90" fmla="*/ 71 w 138"/>
                <a:gd name="T91" fmla="*/ 64 h 70"/>
                <a:gd name="T92" fmla="*/ 69 w 138"/>
                <a:gd name="T93" fmla="*/ 68 h 70"/>
                <a:gd name="T94" fmla="*/ 45 w 138"/>
                <a:gd name="T95" fmla="*/ 68 h 70"/>
                <a:gd name="T96" fmla="*/ 37 w 138"/>
                <a:gd name="T97" fmla="*/ 57 h 70"/>
                <a:gd name="T98" fmla="*/ 23 w 138"/>
                <a:gd name="T99" fmla="*/ 53 h 70"/>
                <a:gd name="T100" fmla="*/ 21 w 138"/>
                <a:gd name="T101" fmla="*/ 55 h 70"/>
                <a:gd name="T102" fmla="*/ 21 w 138"/>
                <a:gd name="T103" fmla="*/ 51 h 70"/>
                <a:gd name="T104" fmla="*/ 15 w 138"/>
                <a:gd name="T105" fmla="*/ 5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8" h="70">
                  <a:moveTo>
                    <a:pt x="15" y="53"/>
                  </a:moveTo>
                  <a:cubicBezTo>
                    <a:pt x="11" y="53"/>
                    <a:pt x="16" y="48"/>
                    <a:pt x="17" y="47"/>
                  </a:cubicBezTo>
                  <a:cubicBezTo>
                    <a:pt x="17" y="45"/>
                    <a:pt x="22" y="46"/>
                    <a:pt x="24" y="45"/>
                  </a:cubicBezTo>
                  <a:cubicBezTo>
                    <a:pt x="26" y="45"/>
                    <a:pt x="26" y="44"/>
                    <a:pt x="28" y="44"/>
                  </a:cubicBezTo>
                  <a:cubicBezTo>
                    <a:pt x="35" y="43"/>
                    <a:pt x="44" y="46"/>
                    <a:pt x="49" y="42"/>
                  </a:cubicBezTo>
                  <a:cubicBezTo>
                    <a:pt x="47" y="37"/>
                    <a:pt x="35" y="42"/>
                    <a:pt x="28" y="40"/>
                  </a:cubicBezTo>
                  <a:cubicBezTo>
                    <a:pt x="27" y="40"/>
                    <a:pt x="26" y="38"/>
                    <a:pt x="26" y="38"/>
                  </a:cubicBezTo>
                  <a:cubicBezTo>
                    <a:pt x="25" y="38"/>
                    <a:pt x="23" y="40"/>
                    <a:pt x="21" y="40"/>
                  </a:cubicBezTo>
                  <a:cubicBezTo>
                    <a:pt x="17" y="40"/>
                    <a:pt x="13" y="37"/>
                    <a:pt x="10" y="38"/>
                  </a:cubicBezTo>
                  <a:cubicBezTo>
                    <a:pt x="5" y="32"/>
                    <a:pt x="19" y="34"/>
                    <a:pt x="19" y="31"/>
                  </a:cubicBezTo>
                  <a:cubicBezTo>
                    <a:pt x="19" y="27"/>
                    <a:pt x="23" y="30"/>
                    <a:pt x="24" y="31"/>
                  </a:cubicBezTo>
                  <a:cubicBezTo>
                    <a:pt x="24" y="20"/>
                    <a:pt x="13" y="30"/>
                    <a:pt x="4" y="27"/>
                  </a:cubicBezTo>
                  <a:cubicBezTo>
                    <a:pt x="0" y="24"/>
                    <a:pt x="8" y="21"/>
                    <a:pt x="0" y="21"/>
                  </a:cubicBezTo>
                  <a:cubicBezTo>
                    <a:pt x="2" y="18"/>
                    <a:pt x="2" y="12"/>
                    <a:pt x="10" y="14"/>
                  </a:cubicBezTo>
                  <a:cubicBezTo>
                    <a:pt x="12" y="14"/>
                    <a:pt x="10" y="11"/>
                    <a:pt x="10" y="12"/>
                  </a:cubicBezTo>
                  <a:cubicBezTo>
                    <a:pt x="13" y="7"/>
                    <a:pt x="21" y="6"/>
                    <a:pt x="28" y="4"/>
                  </a:cubicBezTo>
                  <a:cubicBezTo>
                    <a:pt x="30" y="3"/>
                    <a:pt x="30" y="0"/>
                    <a:pt x="34" y="1"/>
                  </a:cubicBezTo>
                  <a:cubicBezTo>
                    <a:pt x="34" y="3"/>
                    <a:pt x="36" y="2"/>
                    <a:pt x="37" y="3"/>
                  </a:cubicBezTo>
                  <a:cubicBezTo>
                    <a:pt x="37" y="7"/>
                    <a:pt x="34" y="10"/>
                    <a:pt x="41" y="10"/>
                  </a:cubicBezTo>
                  <a:cubicBezTo>
                    <a:pt x="41" y="12"/>
                    <a:pt x="39" y="11"/>
                    <a:pt x="37" y="12"/>
                  </a:cubicBezTo>
                  <a:cubicBezTo>
                    <a:pt x="37" y="13"/>
                    <a:pt x="40" y="14"/>
                    <a:pt x="41" y="14"/>
                  </a:cubicBezTo>
                  <a:cubicBezTo>
                    <a:pt x="43" y="13"/>
                    <a:pt x="42" y="10"/>
                    <a:pt x="43" y="10"/>
                  </a:cubicBezTo>
                  <a:cubicBezTo>
                    <a:pt x="47" y="8"/>
                    <a:pt x="50" y="9"/>
                    <a:pt x="54" y="8"/>
                  </a:cubicBezTo>
                  <a:cubicBezTo>
                    <a:pt x="56" y="11"/>
                    <a:pt x="60" y="12"/>
                    <a:pt x="60" y="17"/>
                  </a:cubicBezTo>
                  <a:cubicBezTo>
                    <a:pt x="64" y="17"/>
                    <a:pt x="62" y="12"/>
                    <a:pt x="67" y="14"/>
                  </a:cubicBezTo>
                  <a:cubicBezTo>
                    <a:pt x="69" y="12"/>
                    <a:pt x="71" y="10"/>
                    <a:pt x="73" y="8"/>
                  </a:cubicBezTo>
                  <a:cubicBezTo>
                    <a:pt x="74" y="9"/>
                    <a:pt x="76" y="10"/>
                    <a:pt x="79" y="10"/>
                  </a:cubicBezTo>
                  <a:cubicBezTo>
                    <a:pt x="80" y="13"/>
                    <a:pt x="79" y="15"/>
                    <a:pt x="80" y="17"/>
                  </a:cubicBezTo>
                  <a:cubicBezTo>
                    <a:pt x="81" y="20"/>
                    <a:pt x="86" y="20"/>
                    <a:pt x="84" y="25"/>
                  </a:cubicBezTo>
                  <a:cubicBezTo>
                    <a:pt x="88" y="24"/>
                    <a:pt x="88" y="20"/>
                    <a:pt x="92" y="19"/>
                  </a:cubicBezTo>
                  <a:cubicBezTo>
                    <a:pt x="91" y="17"/>
                    <a:pt x="87" y="17"/>
                    <a:pt x="86" y="16"/>
                  </a:cubicBezTo>
                  <a:cubicBezTo>
                    <a:pt x="84" y="12"/>
                    <a:pt x="87" y="9"/>
                    <a:pt x="86" y="4"/>
                  </a:cubicBezTo>
                  <a:cubicBezTo>
                    <a:pt x="89" y="5"/>
                    <a:pt x="90" y="2"/>
                    <a:pt x="93" y="3"/>
                  </a:cubicBezTo>
                  <a:cubicBezTo>
                    <a:pt x="94" y="6"/>
                    <a:pt x="98" y="11"/>
                    <a:pt x="101" y="16"/>
                  </a:cubicBezTo>
                  <a:cubicBezTo>
                    <a:pt x="101" y="16"/>
                    <a:pt x="105" y="24"/>
                    <a:pt x="106" y="19"/>
                  </a:cubicBezTo>
                  <a:cubicBezTo>
                    <a:pt x="109" y="20"/>
                    <a:pt x="107" y="25"/>
                    <a:pt x="110" y="25"/>
                  </a:cubicBezTo>
                  <a:cubicBezTo>
                    <a:pt x="110" y="28"/>
                    <a:pt x="110" y="30"/>
                    <a:pt x="108" y="31"/>
                  </a:cubicBezTo>
                  <a:cubicBezTo>
                    <a:pt x="109" y="34"/>
                    <a:pt x="116" y="32"/>
                    <a:pt x="114" y="38"/>
                  </a:cubicBezTo>
                  <a:cubicBezTo>
                    <a:pt x="121" y="34"/>
                    <a:pt x="121" y="41"/>
                    <a:pt x="131" y="40"/>
                  </a:cubicBezTo>
                  <a:cubicBezTo>
                    <a:pt x="127" y="47"/>
                    <a:pt x="135" y="44"/>
                    <a:pt x="136" y="45"/>
                  </a:cubicBezTo>
                  <a:cubicBezTo>
                    <a:pt x="137" y="46"/>
                    <a:pt x="133" y="51"/>
                    <a:pt x="138" y="49"/>
                  </a:cubicBezTo>
                  <a:cubicBezTo>
                    <a:pt x="135" y="58"/>
                    <a:pt x="131" y="47"/>
                    <a:pt x="123" y="49"/>
                  </a:cubicBezTo>
                  <a:cubicBezTo>
                    <a:pt x="121" y="56"/>
                    <a:pt x="130" y="54"/>
                    <a:pt x="127" y="62"/>
                  </a:cubicBezTo>
                  <a:cubicBezTo>
                    <a:pt x="120" y="64"/>
                    <a:pt x="112" y="66"/>
                    <a:pt x="106" y="62"/>
                  </a:cubicBezTo>
                  <a:cubicBezTo>
                    <a:pt x="100" y="58"/>
                    <a:pt x="88" y="57"/>
                    <a:pt x="80" y="62"/>
                  </a:cubicBezTo>
                  <a:cubicBezTo>
                    <a:pt x="78" y="63"/>
                    <a:pt x="76" y="62"/>
                    <a:pt x="71" y="64"/>
                  </a:cubicBezTo>
                  <a:cubicBezTo>
                    <a:pt x="69" y="65"/>
                    <a:pt x="69" y="66"/>
                    <a:pt x="69" y="68"/>
                  </a:cubicBezTo>
                  <a:cubicBezTo>
                    <a:pt x="64" y="65"/>
                    <a:pt x="54" y="70"/>
                    <a:pt x="45" y="68"/>
                  </a:cubicBezTo>
                  <a:cubicBezTo>
                    <a:pt x="43" y="64"/>
                    <a:pt x="40" y="61"/>
                    <a:pt x="37" y="57"/>
                  </a:cubicBezTo>
                  <a:cubicBezTo>
                    <a:pt x="32" y="56"/>
                    <a:pt x="23" y="59"/>
                    <a:pt x="23" y="53"/>
                  </a:cubicBezTo>
                  <a:cubicBezTo>
                    <a:pt x="21" y="53"/>
                    <a:pt x="21" y="54"/>
                    <a:pt x="21" y="55"/>
                  </a:cubicBezTo>
                  <a:cubicBezTo>
                    <a:pt x="18" y="54"/>
                    <a:pt x="19" y="51"/>
                    <a:pt x="21" y="51"/>
                  </a:cubicBezTo>
                  <a:cubicBezTo>
                    <a:pt x="21" y="47"/>
                    <a:pt x="15" y="51"/>
                    <a:pt x="15" y="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70" name="îŝḷiḑè"/>
            <p:cNvSpPr/>
            <p:nvPr/>
          </p:nvSpPr>
          <p:spPr bwMode="auto">
            <a:xfrm>
              <a:off x="3011299" y="807105"/>
              <a:ext cx="2054948" cy="2382730"/>
            </a:xfrm>
            <a:custGeom>
              <a:avLst/>
              <a:gdLst>
                <a:gd name="T0" fmla="*/ 647 w 988"/>
                <a:gd name="T1" fmla="*/ 75 h 1146"/>
                <a:gd name="T2" fmla="*/ 582 w 988"/>
                <a:gd name="T3" fmla="*/ 120 h 1146"/>
                <a:gd name="T4" fmla="*/ 574 w 988"/>
                <a:gd name="T5" fmla="*/ 187 h 1146"/>
                <a:gd name="T6" fmla="*/ 654 w 988"/>
                <a:gd name="T7" fmla="*/ 241 h 1146"/>
                <a:gd name="T8" fmla="*/ 680 w 988"/>
                <a:gd name="T9" fmla="*/ 168 h 1146"/>
                <a:gd name="T10" fmla="*/ 748 w 988"/>
                <a:gd name="T11" fmla="*/ 166 h 1146"/>
                <a:gd name="T12" fmla="*/ 809 w 988"/>
                <a:gd name="T13" fmla="*/ 183 h 1146"/>
                <a:gd name="T14" fmla="*/ 833 w 988"/>
                <a:gd name="T15" fmla="*/ 247 h 1146"/>
                <a:gd name="T16" fmla="*/ 757 w 988"/>
                <a:gd name="T17" fmla="*/ 274 h 1146"/>
                <a:gd name="T18" fmla="*/ 804 w 988"/>
                <a:gd name="T19" fmla="*/ 302 h 1146"/>
                <a:gd name="T20" fmla="*/ 785 w 988"/>
                <a:gd name="T21" fmla="*/ 312 h 1146"/>
                <a:gd name="T22" fmla="*/ 701 w 988"/>
                <a:gd name="T23" fmla="*/ 373 h 1146"/>
                <a:gd name="T24" fmla="*/ 666 w 988"/>
                <a:gd name="T25" fmla="*/ 478 h 1146"/>
                <a:gd name="T26" fmla="*/ 593 w 988"/>
                <a:gd name="T27" fmla="*/ 437 h 1146"/>
                <a:gd name="T28" fmla="*/ 535 w 988"/>
                <a:gd name="T29" fmla="*/ 515 h 1146"/>
                <a:gd name="T30" fmla="*/ 600 w 988"/>
                <a:gd name="T31" fmla="*/ 547 h 1146"/>
                <a:gd name="T32" fmla="*/ 692 w 988"/>
                <a:gd name="T33" fmla="*/ 608 h 1146"/>
                <a:gd name="T34" fmla="*/ 766 w 988"/>
                <a:gd name="T35" fmla="*/ 597 h 1146"/>
                <a:gd name="T36" fmla="*/ 884 w 988"/>
                <a:gd name="T37" fmla="*/ 647 h 1146"/>
                <a:gd name="T38" fmla="*/ 988 w 988"/>
                <a:gd name="T39" fmla="*/ 711 h 1146"/>
                <a:gd name="T40" fmla="*/ 943 w 988"/>
                <a:gd name="T41" fmla="*/ 854 h 1146"/>
                <a:gd name="T42" fmla="*/ 885 w 988"/>
                <a:gd name="T43" fmla="*/ 918 h 1146"/>
                <a:gd name="T44" fmla="*/ 830 w 988"/>
                <a:gd name="T45" fmla="*/ 979 h 1146"/>
                <a:gd name="T46" fmla="*/ 779 w 988"/>
                <a:gd name="T47" fmla="*/ 1037 h 1146"/>
                <a:gd name="T48" fmla="*/ 757 w 988"/>
                <a:gd name="T49" fmla="*/ 1082 h 1146"/>
                <a:gd name="T50" fmla="*/ 716 w 988"/>
                <a:gd name="T51" fmla="*/ 1126 h 1146"/>
                <a:gd name="T52" fmla="*/ 703 w 988"/>
                <a:gd name="T53" fmla="*/ 1065 h 1146"/>
                <a:gd name="T54" fmla="*/ 735 w 988"/>
                <a:gd name="T55" fmla="*/ 936 h 1146"/>
                <a:gd name="T56" fmla="*/ 731 w 988"/>
                <a:gd name="T57" fmla="*/ 813 h 1146"/>
                <a:gd name="T58" fmla="*/ 666 w 988"/>
                <a:gd name="T59" fmla="*/ 729 h 1146"/>
                <a:gd name="T60" fmla="*/ 679 w 988"/>
                <a:gd name="T61" fmla="*/ 660 h 1146"/>
                <a:gd name="T62" fmla="*/ 621 w 988"/>
                <a:gd name="T63" fmla="*/ 588 h 1146"/>
                <a:gd name="T64" fmla="*/ 559 w 988"/>
                <a:gd name="T65" fmla="*/ 550 h 1146"/>
                <a:gd name="T66" fmla="*/ 464 w 988"/>
                <a:gd name="T67" fmla="*/ 496 h 1146"/>
                <a:gd name="T68" fmla="*/ 410 w 988"/>
                <a:gd name="T69" fmla="*/ 440 h 1146"/>
                <a:gd name="T70" fmla="*/ 410 w 988"/>
                <a:gd name="T71" fmla="*/ 463 h 1146"/>
                <a:gd name="T72" fmla="*/ 354 w 988"/>
                <a:gd name="T73" fmla="*/ 392 h 1146"/>
                <a:gd name="T74" fmla="*/ 319 w 988"/>
                <a:gd name="T75" fmla="*/ 267 h 1146"/>
                <a:gd name="T76" fmla="*/ 298 w 988"/>
                <a:gd name="T77" fmla="*/ 233 h 1146"/>
                <a:gd name="T78" fmla="*/ 244 w 988"/>
                <a:gd name="T79" fmla="*/ 174 h 1146"/>
                <a:gd name="T80" fmla="*/ 151 w 988"/>
                <a:gd name="T81" fmla="*/ 144 h 1146"/>
                <a:gd name="T82" fmla="*/ 105 w 988"/>
                <a:gd name="T83" fmla="*/ 168 h 1146"/>
                <a:gd name="T84" fmla="*/ 58 w 988"/>
                <a:gd name="T85" fmla="*/ 198 h 1146"/>
                <a:gd name="T86" fmla="*/ 24 w 988"/>
                <a:gd name="T87" fmla="*/ 153 h 1146"/>
                <a:gd name="T88" fmla="*/ 9 w 988"/>
                <a:gd name="T89" fmla="*/ 97 h 1146"/>
                <a:gd name="T90" fmla="*/ 28 w 988"/>
                <a:gd name="T91" fmla="*/ 62 h 1146"/>
                <a:gd name="T92" fmla="*/ 95 w 988"/>
                <a:gd name="T93" fmla="*/ 21 h 1146"/>
                <a:gd name="T94" fmla="*/ 255 w 988"/>
                <a:gd name="T95" fmla="*/ 38 h 1146"/>
                <a:gd name="T96" fmla="*/ 332 w 988"/>
                <a:gd name="T97" fmla="*/ 41 h 1146"/>
                <a:gd name="T98" fmla="*/ 451 w 988"/>
                <a:gd name="T99" fmla="*/ 73 h 1146"/>
                <a:gd name="T100" fmla="*/ 537 w 988"/>
                <a:gd name="T101" fmla="*/ 53 h 1146"/>
                <a:gd name="T102" fmla="*/ 561 w 988"/>
                <a:gd name="T103" fmla="*/ 12 h 1146"/>
                <a:gd name="T104" fmla="*/ 606 w 988"/>
                <a:gd name="T105" fmla="*/ 51 h 1146"/>
                <a:gd name="T106" fmla="*/ 324 w 988"/>
                <a:gd name="T107" fmla="*/ 86 h 1146"/>
                <a:gd name="T108" fmla="*/ 418 w 988"/>
                <a:gd name="T109" fmla="*/ 135 h 1146"/>
                <a:gd name="T110" fmla="*/ 403 w 988"/>
                <a:gd name="T111" fmla="*/ 133 h 1146"/>
                <a:gd name="T112" fmla="*/ 533 w 988"/>
                <a:gd name="T113" fmla="*/ 250 h 1146"/>
                <a:gd name="T114" fmla="*/ 576 w 988"/>
                <a:gd name="T115" fmla="*/ 295 h 1146"/>
                <a:gd name="T116" fmla="*/ 613 w 988"/>
                <a:gd name="T117" fmla="*/ 271 h 1146"/>
                <a:gd name="T118" fmla="*/ 606 w 988"/>
                <a:gd name="T119" fmla="*/ 340 h 1146"/>
                <a:gd name="T120" fmla="*/ 671 w 988"/>
                <a:gd name="T121" fmla="*/ 317 h 1146"/>
                <a:gd name="T122" fmla="*/ 653 w 988"/>
                <a:gd name="T123" fmla="*/ 338 h 1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88" h="1146">
                  <a:moveTo>
                    <a:pt x="602" y="62"/>
                  </a:moveTo>
                  <a:cubicBezTo>
                    <a:pt x="603" y="66"/>
                    <a:pt x="608" y="59"/>
                    <a:pt x="606" y="68"/>
                  </a:cubicBezTo>
                  <a:cubicBezTo>
                    <a:pt x="608" y="68"/>
                    <a:pt x="610" y="68"/>
                    <a:pt x="612" y="68"/>
                  </a:cubicBezTo>
                  <a:cubicBezTo>
                    <a:pt x="614" y="66"/>
                    <a:pt x="616" y="63"/>
                    <a:pt x="615" y="58"/>
                  </a:cubicBezTo>
                  <a:cubicBezTo>
                    <a:pt x="618" y="57"/>
                    <a:pt x="619" y="56"/>
                    <a:pt x="619" y="53"/>
                  </a:cubicBezTo>
                  <a:cubicBezTo>
                    <a:pt x="625" y="55"/>
                    <a:pt x="620" y="47"/>
                    <a:pt x="626" y="49"/>
                  </a:cubicBezTo>
                  <a:cubicBezTo>
                    <a:pt x="626" y="45"/>
                    <a:pt x="626" y="40"/>
                    <a:pt x="626" y="36"/>
                  </a:cubicBezTo>
                  <a:cubicBezTo>
                    <a:pt x="633" y="35"/>
                    <a:pt x="636" y="34"/>
                    <a:pt x="641" y="36"/>
                  </a:cubicBezTo>
                  <a:cubicBezTo>
                    <a:pt x="643" y="37"/>
                    <a:pt x="642" y="40"/>
                    <a:pt x="643" y="41"/>
                  </a:cubicBezTo>
                  <a:cubicBezTo>
                    <a:pt x="644" y="42"/>
                    <a:pt x="646" y="41"/>
                    <a:pt x="647" y="41"/>
                  </a:cubicBezTo>
                  <a:cubicBezTo>
                    <a:pt x="649" y="42"/>
                    <a:pt x="650" y="45"/>
                    <a:pt x="653" y="45"/>
                  </a:cubicBezTo>
                  <a:cubicBezTo>
                    <a:pt x="653" y="51"/>
                    <a:pt x="650" y="53"/>
                    <a:pt x="647" y="55"/>
                  </a:cubicBezTo>
                  <a:cubicBezTo>
                    <a:pt x="651" y="57"/>
                    <a:pt x="649" y="64"/>
                    <a:pt x="654" y="66"/>
                  </a:cubicBezTo>
                  <a:cubicBezTo>
                    <a:pt x="653" y="70"/>
                    <a:pt x="648" y="71"/>
                    <a:pt x="647" y="75"/>
                  </a:cubicBezTo>
                  <a:cubicBezTo>
                    <a:pt x="644" y="75"/>
                    <a:pt x="642" y="78"/>
                    <a:pt x="641" y="75"/>
                  </a:cubicBezTo>
                  <a:cubicBezTo>
                    <a:pt x="638" y="77"/>
                    <a:pt x="638" y="82"/>
                    <a:pt x="636" y="84"/>
                  </a:cubicBezTo>
                  <a:cubicBezTo>
                    <a:pt x="634" y="83"/>
                    <a:pt x="637" y="79"/>
                    <a:pt x="628" y="81"/>
                  </a:cubicBezTo>
                  <a:cubicBezTo>
                    <a:pt x="628" y="79"/>
                    <a:pt x="631" y="79"/>
                    <a:pt x="632" y="79"/>
                  </a:cubicBezTo>
                  <a:cubicBezTo>
                    <a:pt x="628" y="73"/>
                    <a:pt x="621" y="81"/>
                    <a:pt x="615" y="79"/>
                  </a:cubicBezTo>
                  <a:cubicBezTo>
                    <a:pt x="617" y="85"/>
                    <a:pt x="615" y="83"/>
                    <a:pt x="615" y="90"/>
                  </a:cubicBezTo>
                  <a:cubicBezTo>
                    <a:pt x="613" y="90"/>
                    <a:pt x="614" y="88"/>
                    <a:pt x="613" y="86"/>
                  </a:cubicBezTo>
                  <a:cubicBezTo>
                    <a:pt x="609" y="87"/>
                    <a:pt x="610" y="93"/>
                    <a:pt x="604" y="92"/>
                  </a:cubicBezTo>
                  <a:cubicBezTo>
                    <a:pt x="605" y="94"/>
                    <a:pt x="608" y="93"/>
                    <a:pt x="608" y="96"/>
                  </a:cubicBezTo>
                  <a:cubicBezTo>
                    <a:pt x="608" y="99"/>
                    <a:pt x="606" y="100"/>
                    <a:pt x="606" y="103"/>
                  </a:cubicBezTo>
                  <a:cubicBezTo>
                    <a:pt x="602" y="99"/>
                    <a:pt x="596" y="110"/>
                    <a:pt x="595" y="109"/>
                  </a:cubicBezTo>
                  <a:cubicBezTo>
                    <a:pt x="594" y="108"/>
                    <a:pt x="591" y="106"/>
                    <a:pt x="591" y="112"/>
                  </a:cubicBezTo>
                  <a:cubicBezTo>
                    <a:pt x="589" y="112"/>
                    <a:pt x="586" y="112"/>
                    <a:pt x="584" y="112"/>
                  </a:cubicBezTo>
                  <a:cubicBezTo>
                    <a:pt x="581" y="113"/>
                    <a:pt x="582" y="117"/>
                    <a:pt x="582" y="120"/>
                  </a:cubicBezTo>
                  <a:cubicBezTo>
                    <a:pt x="579" y="118"/>
                    <a:pt x="578" y="118"/>
                    <a:pt x="578" y="122"/>
                  </a:cubicBezTo>
                  <a:cubicBezTo>
                    <a:pt x="574" y="118"/>
                    <a:pt x="573" y="121"/>
                    <a:pt x="569" y="122"/>
                  </a:cubicBezTo>
                  <a:cubicBezTo>
                    <a:pt x="570" y="123"/>
                    <a:pt x="571" y="126"/>
                    <a:pt x="571" y="129"/>
                  </a:cubicBezTo>
                  <a:cubicBezTo>
                    <a:pt x="566" y="125"/>
                    <a:pt x="568" y="130"/>
                    <a:pt x="565" y="135"/>
                  </a:cubicBezTo>
                  <a:cubicBezTo>
                    <a:pt x="563" y="139"/>
                    <a:pt x="558" y="143"/>
                    <a:pt x="557" y="151"/>
                  </a:cubicBezTo>
                  <a:cubicBezTo>
                    <a:pt x="553" y="154"/>
                    <a:pt x="551" y="159"/>
                    <a:pt x="548" y="163"/>
                  </a:cubicBezTo>
                  <a:cubicBezTo>
                    <a:pt x="548" y="166"/>
                    <a:pt x="550" y="163"/>
                    <a:pt x="550" y="163"/>
                  </a:cubicBezTo>
                  <a:cubicBezTo>
                    <a:pt x="552" y="163"/>
                    <a:pt x="551" y="164"/>
                    <a:pt x="552" y="165"/>
                  </a:cubicBezTo>
                  <a:cubicBezTo>
                    <a:pt x="553" y="165"/>
                    <a:pt x="555" y="168"/>
                    <a:pt x="556" y="168"/>
                  </a:cubicBezTo>
                  <a:cubicBezTo>
                    <a:pt x="557" y="169"/>
                    <a:pt x="559" y="164"/>
                    <a:pt x="563" y="168"/>
                  </a:cubicBezTo>
                  <a:cubicBezTo>
                    <a:pt x="564" y="169"/>
                    <a:pt x="565" y="170"/>
                    <a:pt x="567" y="170"/>
                  </a:cubicBezTo>
                  <a:cubicBezTo>
                    <a:pt x="567" y="173"/>
                    <a:pt x="567" y="175"/>
                    <a:pt x="567" y="178"/>
                  </a:cubicBezTo>
                  <a:cubicBezTo>
                    <a:pt x="567" y="180"/>
                    <a:pt x="570" y="179"/>
                    <a:pt x="571" y="181"/>
                  </a:cubicBezTo>
                  <a:cubicBezTo>
                    <a:pt x="572" y="183"/>
                    <a:pt x="575" y="183"/>
                    <a:pt x="574" y="187"/>
                  </a:cubicBezTo>
                  <a:cubicBezTo>
                    <a:pt x="584" y="186"/>
                    <a:pt x="591" y="189"/>
                    <a:pt x="597" y="187"/>
                  </a:cubicBezTo>
                  <a:cubicBezTo>
                    <a:pt x="598" y="194"/>
                    <a:pt x="606" y="192"/>
                    <a:pt x="610" y="196"/>
                  </a:cubicBezTo>
                  <a:cubicBezTo>
                    <a:pt x="611" y="197"/>
                    <a:pt x="611" y="196"/>
                    <a:pt x="612" y="198"/>
                  </a:cubicBezTo>
                  <a:cubicBezTo>
                    <a:pt x="612" y="201"/>
                    <a:pt x="614" y="198"/>
                    <a:pt x="613" y="198"/>
                  </a:cubicBezTo>
                  <a:cubicBezTo>
                    <a:pt x="616" y="198"/>
                    <a:pt x="616" y="201"/>
                    <a:pt x="617" y="202"/>
                  </a:cubicBezTo>
                  <a:cubicBezTo>
                    <a:pt x="620" y="203"/>
                    <a:pt x="624" y="201"/>
                    <a:pt x="623" y="206"/>
                  </a:cubicBezTo>
                  <a:cubicBezTo>
                    <a:pt x="633" y="205"/>
                    <a:pt x="638" y="209"/>
                    <a:pt x="647" y="209"/>
                  </a:cubicBezTo>
                  <a:cubicBezTo>
                    <a:pt x="647" y="215"/>
                    <a:pt x="646" y="221"/>
                    <a:pt x="649" y="224"/>
                  </a:cubicBezTo>
                  <a:cubicBezTo>
                    <a:pt x="649" y="224"/>
                    <a:pt x="651" y="227"/>
                    <a:pt x="651" y="226"/>
                  </a:cubicBezTo>
                  <a:cubicBezTo>
                    <a:pt x="651" y="228"/>
                    <a:pt x="649" y="230"/>
                    <a:pt x="649" y="230"/>
                  </a:cubicBezTo>
                  <a:cubicBezTo>
                    <a:pt x="650" y="232"/>
                    <a:pt x="651" y="230"/>
                    <a:pt x="653" y="232"/>
                  </a:cubicBezTo>
                  <a:cubicBezTo>
                    <a:pt x="653" y="232"/>
                    <a:pt x="649" y="237"/>
                    <a:pt x="654" y="235"/>
                  </a:cubicBezTo>
                  <a:cubicBezTo>
                    <a:pt x="653" y="237"/>
                    <a:pt x="652" y="238"/>
                    <a:pt x="653" y="241"/>
                  </a:cubicBezTo>
                  <a:cubicBezTo>
                    <a:pt x="653" y="243"/>
                    <a:pt x="654" y="242"/>
                    <a:pt x="654" y="241"/>
                  </a:cubicBezTo>
                  <a:cubicBezTo>
                    <a:pt x="657" y="241"/>
                    <a:pt x="655" y="244"/>
                    <a:pt x="656" y="245"/>
                  </a:cubicBezTo>
                  <a:cubicBezTo>
                    <a:pt x="657" y="245"/>
                    <a:pt x="659" y="244"/>
                    <a:pt x="660" y="245"/>
                  </a:cubicBezTo>
                  <a:cubicBezTo>
                    <a:pt x="662" y="247"/>
                    <a:pt x="669" y="247"/>
                    <a:pt x="675" y="245"/>
                  </a:cubicBezTo>
                  <a:cubicBezTo>
                    <a:pt x="677" y="237"/>
                    <a:pt x="677" y="233"/>
                    <a:pt x="675" y="226"/>
                  </a:cubicBezTo>
                  <a:cubicBezTo>
                    <a:pt x="676" y="224"/>
                    <a:pt x="672" y="225"/>
                    <a:pt x="671" y="224"/>
                  </a:cubicBezTo>
                  <a:cubicBezTo>
                    <a:pt x="669" y="221"/>
                    <a:pt x="674" y="215"/>
                    <a:pt x="667" y="217"/>
                  </a:cubicBezTo>
                  <a:cubicBezTo>
                    <a:pt x="669" y="215"/>
                    <a:pt x="672" y="215"/>
                    <a:pt x="671" y="211"/>
                  </a:cubicBezTo>
                  <a:cubicBezTo>
                    <a:pt x="679" y="213"/>
                    <a:pt x="678" y="207"/>
                    <a:pt x="684" y="207"/>
                  </a:cubicBezTo>
                  <a:cubicBezTo>
                    <a:pt x="687" y="208"/>
                    <a:pt x="685" y="203"/>
                    <a:pt x="686" y="202"/>
                  </a:cubicBezTo>
                  <a:cubicBezTo>
                    <a:pt x="686" y="202"/>
                    <a:pt x="691" y="204"/>
                    <a:pt x="692" y="202"/>
                  </a:cubicBezTo>
                  <a:cubicBezTo>
                    <a:pt x="687" y="194"/>
                    <a:pt x="694" y="186"/>
                    <a:pt x="690" y="181"/>
                  </a:cubicBezTo>
                  <a:cubicBezTo>
                    <a:pt x="690" y="179"/>
                    <a:pt x="687" y="181"/>
                    <a:pt x="688" y="181"/>
                  </a:cubicBezTo>
                  <a:cubicBezTo>
                    <a:pt x="685" y="179"/>
                    <a:pt x="688" y="175"/>
                    <a:pt x="682" y="176"/>
                  </a:cubicBezTo>
                  <a:cubicBezTo>
                    <a:pt x="683" y="172"/>
                    <a:pt x="680" y="172"/>
                    <a:pt x="680" y="168"/>
                  </a:cubicBezTo>
                  <a:cubicBezTo>
                    <a:pt x="680" y="164"/>
                    <a:pt x="682" y="162"/>
                    <a:pt x="686" y="163"/>
                  </a:cubicBezTo>
                  <a:cubicBezTo>
                    <a:pt x="683" y="161"/>
                    <a:pt x="688" y="150"/>
                    <a:pt x="680" y="150"/>
                  </a:cubicBezTo>
                  <a:cubicBezTo>
                    <a:pt x="682" y="148"/>
                    <a:pt x="682" y="147"/>
                    <a:pt x="682" y="144"/>
                  </a:cubicBezTo>
                  <a:cubicBezTo>
                    <a:pt x="682" y="144"/>
                    <a:pt x="680" y="143"/>
                    <a:pt x="680" y="142"/>
                  </a:cubicBezTo>
                  <a:cubicBezTo>
                    <a:pt x="681" y="142"/>
                    <a:pt x="683" y="142"/>
                    <a:pt x="682" y="140"/>
                  </a:cubicBezTo>
                  <a:cubicBezTo>
                    <a:pt x="682" y="139"/>
                    <a:pt x="680" y="138"/>
                    <a:pt x="680" y="137"/>
                  </a:cubicBezTo>
                  <a:cubicBezTo>
                    <a:pt x="680" y="134"/>
                    <a:pt x="684" y="130"/>
                    <a:pt x="680" y="129"/>
                  </a:cubicBezTo>
                  <a:cubicBezTo>
                    <a:pt x="681" y="126"/>
                    <a:pt x="696" y="125"/>
                    <a:pt x="694" y="131"/>
                  </a:cubicBezTo>
                  <a:cubicBezTo>
                    <a:pt x="701" y="131"/>
                    <a:pt x="711" y="133"/>
                    <a:pt x="714" y="127"/>
                  </a:cubicBezTo>
                  <a:cubicBezTo>
                    <a:pt x="718" y="132"/>
                    <a:pt x="728" y="132"/>
                    <a:pt x="727" y="142"/>
                  </a:cubicBezTo>
                  <a:cubicBezTo>
                    <a:pt x="732" y="142"/>
                    <a:pt x="737" y="142"/>
                    <a:pt x="742" y="142"/>
                  </a:cubicBezTo>
                  <a:cubicBezTo>
                    <a:pt x="741" y="145"/>
                    <a:pt x="743" y="146"/>
                    <a:pt x="746" y="146"/>
                  </a:cubicBezTo>
                  <a:cubicBezTo>
                    <a:pt x="746" y="150"/>
                    <a:pt x="745" y="153"/>
                    <a:pt x="746" y="157"/>
                  </a:cubicBezTo>
                  <a:cubicBezTo>
                    <a:pt x="746" y="161"/>
                    <a:pt x="751" y="165"/>
                    <a:pt x="748" y="166"/>
                  </a:cubicBezTo>
                  <a:cubicBezTo>
                    <a:pt x="748" y="169"/>
                    <a:pt x="751" y="168"/>
                    <a:pt x="753" y="168"/>
                  </a:cubicBezTo>
                  <a:cubicBezTo>
                    <a:pt x="752" y="174"/>
                    <a:pt x="760" y="171"/>
                    <a:pt x="755" y="176"/>
                  </a:cubicBezTo>
                  <a:cubicBezTo>
                    <a:pt x="763" y="177"/>
                    <a:pt x="765" y="173"/>
                    <a:pt x="772" y="174"/>
                  </a:cubicBezTo>
                  <a:cubicBezTo>
                    <a:pt x="772" y="172"/>
                    <a:pt x="771" y="171"/>
                    <a:pt x="770" y="170"/>
                  </a:cubicBezTo>
                  <a:cubicBezTo>
                    <a:pt x="771" y="166"/>
                    <a:pt x="773" y="166"/>
                    <a:pt x="776" y="168"/>
                  </a:cubicBezTo>
                  <a:cubicBezTo>
                    <a:pt x="773" y="162"/>
                    <a:pt x="780" y="163"/>
                    <a:pt x="781" y="161"/>
                  </a:cubicBezTo>
                  <a:cubicBezTo>
                    <a:pt x="782" y="159"/>
                    <a:pt x="779" y="159"/>
                    <a:pt x="779" y="159"/>
                  </a:cubicBezTo>
                  <a:cubicBezTo>
                    <a:pt x="779" y="157"/>
                    <a:pt x="783" y="156"/>
                    <a:pt x="787" y="155"/>
                  </a:cubicBezTo>
                  <a:cubicBezTo>
                    <a:pt x="783" y="159"/>
                    <a:pt x="786" y="159"/>
                    <a:pt x="790" y="165"/>
                  </a:cubicBezTo>
                  <a:cubicBezTo>
                    <a:pt x="793" y="167"/>
                    <a:pt x="795" y="172"/>
                    <a:pt x="802" y="172"/>
                  </a:cubicBezTo>
                  <a:cubicBezTo>
                    <a:pt x="801" y="174"/>
                    <a:pt x="798" y="173"/>
                    <a:pt x="798" y="176"/>
                  </a:cubicBezTo>
                  <a:cubicBezTo>
                    <a:pt x="799" y="178"/>
                    <a:pt x="802" y="178"/>
                    <a:pt x="802" y="181"/>
                  </a:cubicBezTo>
                  <a:cubicBezTo>
                    <a:pt x="804" y="182"/>
                    <a:pt x="803" y="178"/>
                    <a:pt x="804" y="178"/>
                  </a:cubicBezTo>
                  <a:cubicBezTo>
                    <a:pt x="808" y="176"/>
                    <a:pt x="802" y="185"/>
                    <a:pt x="809" y="183"/>
                  </a:cubicBezTo>
                  <a:cubicBezTo>
                    <a:pt x="806" y="188"/>
                    <a:pt x="810" y="190"/>
                    <a:pt x="805" y="194"/>
                  </a:cubicBezTo>
                  <a:cubicBezTo>
                    <a:pt x="806" y="198"/>
                    <a:pt x="811" y="196"/>
                    <a:pt x="813" y="198"/>
                  </a:cubicBezTo>
                  <a:cubicBezTo>
                    <a:pt x="813" y="199"/>
                    <a:pt x="810" y="201"/>
                    <a:pt x="811" y="202"/>
                  </a:cubicBezTo>
                  <a:cubicBezTo>
                    <a:pt x="812" y="203"/>
                    <a:pt x="815" y="203"/>
                    <a:pt x="817" y="204"/>
                  </a:cubicBezTo>
                  <a:cubicBezTo>
                    <a:pt x="818" y="204"/>
                    <a:pt x="819" y="207"/>
                    <a:pt x="820" y="207"/>
                  </a:cubicBezTo>
                  <a:cubicBezTo>
                    <a:pt x="823" y="209"/>
                    <a:pt x="827" y="210"/>
                    <a:pt x="830" y="213"/>
                  </a:cubicBezTo>
                  <a:cubicBezTo>
                    <a:pt x="832" y="214"/>
                    <a:pt x="834" y="206"/>
                    <a:pt x="835" y="211"/>
                  </a:cubicBezTo>
                  <a:cubicBezTo>
                    <a:pt x="835" y="216"/>
                    <a:pt x="831" y="216"/>
                    <a:pt x="826" y="217"/>
                  </a:cubicBezTo>
                  <a:cubicBezTo>
                    <a:pt x="829" y="220"/>
                    <a:pt x="835" y="222"/>
                    <a:pt x="841" y="222"/>
                  </a:cubicBezTo>
                  <a:cubicBezTo>
                    <a:pt x="840" y="225"/>
                    <a:pt x="842" y="226"/>
                    <a:pt x="845" y="226"/>
                  </a:cubicBezTo>
                  <a:cubicBezTo>
                    <a:pt x="844" y="230"/>
                    <a:pt x="845" y="232"/>
                    <a:pt x="848" y="232"/>
                  </a:cubicBezTo>
                  <a:cubicBezTo>
                    <a:pt x="847" y="234"/>
                    <a:pt x="846" y="237"/>
                    <a:pt x="846" y="241"/>
                  </a:cubicBezTo>
                  <a:cubicBezTo>
                    <a:pt x="843" y="242"/>
                    <a:pt x="839" y="242"/>
                    <a:pt x="835" y="245"/>
                  </a:cubicBezTo>
                  <a:cubicBezTo>
                    <a:pt x="834" y="245"/>
                    <a:pt x="835" y="246"/>
                    <a:pt x="833" y="247"/>
                  </a:cubicBezTo>
                  <a:cubicBezTo>
                    <a:pt x="831" y="247"/>
                    <a:pt x="830" y="247"/>
                    <a:pt x="830" y="248"/>
                  </a:cubicBezTo>
                  <a:cubicBezTo>
                    <a:pt x="829" y="252"/>
                    <a:pt x="825" y="249"/>
                    <a:pt x="826" y="248"/>
                  </a:cubicBezTo>
                  <a:cubicBezTo>
                    <a:pt x="825" y="249"/>
                    <a:pt x="823" y="251"/>
                    <a:pt x="822" y="252"/>
                  </a:cubicBezTo>
                  <a:cubicBezTo>
                    <a:pt x="822" y="253"/>
                    <a:pt x="821" y="257"/>
                    <a:pt x="820" y="258"/>
                  </a:cubicBezTo>
                  <a:cubicBezTo>
                    <a:pt x="819" y="259"/>
                    <a:pt x="812" y="257"/>
                    <a:pt x="817" y="260"/>
                  </a:cubicBezTo>
                  <a:cubicBezTo>
                    <a:pt x="814" y="263"/>
                    <a:pt x="808" y="261"/>
                    <a:pt x="805" y="261"/>
                  </a:cubicBezTo>
                  <a:cubicBezTo>
                    <a:pt x="801" y="262"/>
                    <a:pt x="798" y="262"/>
                    <a:pt x="794" y="261"/>
                  </a:cubicBezTo>
                  <a:cubicBezTo>
                    <a:pt x="791" y="261"/>
                    <a:pt x="791" y="260"/>
                    <a:pt x="789" y="260"/>
                  </a:cubicBezTo>
                  <a:cubicBezTo>
                    <a:pt x="780" y="258"/>
                    <a:pt x="772" y="260"/>
                    <a:pt x="764" y="261"/>
                  </a:cubicBezTo>
                  <a:cubicBezTo>
                    <a:pt x="758" y="264"/>
                    <a:pt x="756" y="271"/>
                    <a:pt x="748" y="273"/>
                  </a:cubicBezTo>
                  <a:cubicBezTo>
                    <a:pt x="752" y="277"/>
                    <a:pt x="744" y="277"/>
                    <a:pt x="742" y="280"/>
                  </a:cubicBezTo>
                  <a:cubicBezTo>
                    <a:pt x="743" y="282"/>
                    <a:pt x="744" y="283"/>
                    <a:pt x="744" y="286"/>
                  </a:cubicBezTo>
                  <a:cubicBezTo>
                    <a:pt x="747" y="284"/>
                    <a:pt x="747" y="280"/>
                    <a:pt x="749" y="278"/>
                  </a:cubicBezTo>
                  <a:cubicBezTo>
                    <a:pt x="751" y="277"/>
                    <a:pt x="757" y="278"/>
                    <a:pt x="757" y="274"/>
                  </a:cubicBezTo>
                  <a:cubicBezTo>
                    <a:pt x="757" y="268"/>
                    <a:pt x="760" y="279"/>
                    <a:pt x="761" y="271"/>
                  </a:cubicBezTo>
                  <a:cubicBezTo>
                    <a:pt x="763" y="269"/>
                    <a:pt x="764" y="273"/>
                    <a:pt x="764" y="273"/>
                  </a:cubicBezTo>
                  <a:cubicBezTo>
                    <a:pt x="766" y="272"/>
                    <a:pt x="765" y="269"/>
                    <a:pt x="766" y="269"/>
                  </a:cubicBezTo>
                  <a:cubicBezTo>
                    <a:pt x="770" y="268"/>
                    <a:pt x="773" y="269"/>
                    <a:pt x="779" y="269"/>
                  </a:cubicBezTo>
                  <a:cubicBezTo>
                    <a:pt x="780" y="271"/>
                    <a:pt x="781" y="270"/>
                    <a:pt x="781" y="269"/>
                  </a:cubicBezTo>
                  <a:cubicBezTo>
                    <a:pt x="784" y="268"/>
                    <a:pt x="784" y="279"/>
                    <a:pt x="779" y="276"/>
                  </a:cubicBezTo>
                  <a:cubicBezTo>
                    <a:pt x="784" y="281"/>
                    <a:pt x="776" y="282"/>
                    <a:pt x="777" y="289"/>
                  </a:cubicBezTo>
                  <a:cubicBezTo>
                    <a:pt x="778" y="291"/>
                    <a:pt x="779" y="292"/>
                    <a:pt x="779" y="295"/>
                  </a:cubicBezTo>
                  <a:cubicBezTo>
                    <a:pt x="781" y="294"/>
                    <a:pt x="783" y="293"/>
                    <a:pt x="783" y="295"/>
                  </a:cubicBezTo>
                  <a:cubicBezTo>
                    <a:pt x="783" y="297"/>
                    <a:pt x="785" y="296"/>
                    <a:pt x="787" y="297"/>
                  </a:cubicBezTo>
                  <a:cubicBezTo>
                    <a:pt x="788" y="297"/>
                    <a:pt x="790" y="300"/>
                    <a:pt x="790" y="301"/>
                  </a:cubicBezTo>
                  <a:cubicBezTo>
                    <a:pt x="791" y="301"/>
                    <a:pt x="793" y="300"/>
                    <a:pt x="794" y="301"/>
                  </a:cubicBezTo>
                  <a:cubicBezTo>
                    <a:pt x="795" y="301"/>
                    <a:pt x="796" y="302"/>
                    <a:pt x="796" y="302"/>
                  </a:cubicBezTo>
                  <a:cubicBezTo>
                    <a:pt x="799" y="303"/>
                    <a:pt x="801" y="298"/>
                    <a:pt x="804" y="302"/>
                  </a:cubicBezTo>
                  <a:cubicBezTo>
                    <a:pt x="806" y="303"/>
                    <a:pt x="804" y="299"/>
                    <a:pt x="805" y="299"/>
                  </a:cubicBezTo>
                  <a:cubicBezTo>
                    <a:pt x="806" y="298"/>
                    <a:pt x="809" y="299"/>
                    <a:pt x="809" y="299"/>
                  </a:cubicBezTo>
                  <a:cubicBezTo>
                    <a:pt x="810" y="297"/>
                    <a:pt x="808" y="295"/>
                    <a:pt x="809" y="293"/>
                  </a:cubicBezTo>
                  <a:cubicBezTo>
                    <a:pt x="812" y="292"/>
                    <a:pt x="813" y="295"/>
                    <a:pt x="813" y="297"/>
                  </a:cubicBezTo>
                  <a:cubicBezTo>
                    <a:pt x="814" y="300"/>
                    <a:pt x="819" y="298"/>
                    <a:pt x="817" y="304"/>
                  </a:cubicBezTo>
                  <a:cubicBezTo>
                    <a:pt x="814" y="305"/>
                    <a:pt x="813" y="302"/>
                    <a:pt x="811" y="302"/>
                  </a:cubicBezTo>
                  <a:cubicBezTo>
                    <a:pt x="808" y="303"/>
                    <a:pt x="808" y="307"/>
                    <a:pt x="805" y="308"/>
                  </a:cubicBezTo>
                  <a:cubicBezTo>
                    <a:pt x="804" y="309"/>
                    <a:pt x="801" y="308"/>
                    <a:pt x="800" y="308"/>
                  </a:cubicBezTo>
                  <a:cubicBezTo>
                    <a:pt x="796" y="309"/>
                    <a:pt x="797" y="313"/>
                    <a:pt x="790" y="312"/>
                  </a:cubicBezTo>
                  <a:cubicBezTo>
                    <a:pt x="787" y="311"/>
                    <a:pt x="788" y="316"/>
                    <a:pt x="787" y="317"/>
                  </a:cubicBezTo>
                  <a:cubicBezTo>
                    <a:pt x="786" y="318"/>
                    <a:pt x="784" y="316"/>
                    <a:pt x="785" y="315"/>
                  </a:cubicBezTo>
                  <a:cubicBezTo>
                    <a:pt x="781" y="318"/>
                    <a:pt x="782" y="322"/>
                    <a:pt x="776" y="321"/>
                  </a:cubicBezTo>
                  <a:cubicBezTo>
                    <a:pt x="779" y="317"/>
                    <a:pt x="775" y="319"/>
                    <a:pt x="776" y="314"/>
                  </a:cubicBezTo>
                  <a:cubicBezTo>
                    <a:pt x="779" y="312"/>
                    <a:pt x="781" y="308"/>
                    <a:pt x="785" y="312"/>
                  </a:cubicBezTo>
                  <a:cubicBezTo>
                    <a:pt x="786" y="306"/>
                    <a:pt x="782" y="306"/>
                    <a:pt x="779" y="304"/>
                  </a:cubicBezTo>
                  <a:cubicBezTo>
                    <a:pt x="775" y="303"/>
                    <a:pt x="772" y="310"/>
                    <a:pt x="768" y="310"/>
                  </a:cubicBezTo>
                  <a:cubicBezTo>
                    <a:pt x="768" y="310"/>
                    <a:pt x="763" y="311"/>
                    <a:pt x="762" y="312"/>
                  </a:cubicBezTo>
                  <a:cubicBezTo>
                    <a:pt x="761" y="313"/>
                    <a:pt x="761" y="313"/>
                    <a:pt x="761" y="315"/>
                  </a:cubicBezTo>
                  <a:cubicBezTo>
                    <a:pt x="750" y="314"/>
                    <a:pt x="751" y="321"/>
                    <a:pt x="742" y="317"/>
                  </a:cubicBezTo>
                  <a:cubicBezTo>
                    <a:pt x="745" y="320"/>
                    <a:pt x="747" y="321"/>
                    <a:pt x="738" y="321"/>
                  </a:cubicBezTo>
                  <a:cubicBezTo>
                    <a:pt x="734" y="324"/>
                    <a:pt x="733" y="334"/>
                    <a:pt x="738" y="336"/>
                  </a:cubicBezTo>
                  <a:cubicBezTo>
                    <a:pt x="738" y="340"/>
                    <a:pt x="733" y="338"/>
                    <a:pt x="735" y="343"/>
                  </a:cubicBezTo>
                  <a:cubicBezTo>
                    <a:pt x="733" y="344"/>
                    <a:pt x="731" y="343"/>
                    <a:pt x="729" y="343"/>
                  </a:cubicBezTo>
                  <a:cubicBezTo>
                    <a:pt x="727" y="344"/>
                    <a:pt x="727" y="346"/>
                    <a:pt x="725" y="347"/>
                  </a:cubicBezTo>
                  <a:cubicBezTo>
                    <a:pt x="722" y="349"/>
                    <a:pt x="717" y="348"/>
                    <a:pt x="714" y="351"/>
                  </a:cubicBezTo>
                  <a:cubicBezTo>
                    <a:pt x="713" y="352"/>
                    <a:pt x="711" y="353"/>
                    <a:pt x="710" y="355"/>
                  </a:cubicBezTo>
                  <a:cubicBezTo>
                    <a:pt x="708" y="357"/>
                    <a:pt x="708" y="361"/>
                    <a:pt x="705" y="364"/>
                  </a:cubicBezTo>
                  <a:cubicBezTo>
                    <a:pt x="703" y="366"/>
                    <a:pt x="699" y="366"/>
                    <a:pt x="701" y="373"/>
                  </a:cubicBezTo>
                  <a:cubicBezTo>
                    <a:pt x="697" y="373"/>
                    <a:pt x="697" y="368"/>
                    <a:pt x="694" y="368"/>
                  </a:cubicBezTo>
                  <a:cubicBezTo>
                    <a:pt x="692" y="368"/>
                    <a:pt x="692" y="371"/>
                    <a:pt x="690" y="371"/>
                  </a:cubicBezTo>
                  <a:cubicBezTo>
                    <a:pt x="697" y="379"/>
                    <a:pt x="696" y="385"/>
                    <a:pt x="697" y="396"/>
                  </a:cubicBezTo>
                  <a:cubicBezTo>
                    <a:pt x="693" y="394"/>
                    <a:pt x="695" y="398"/>
                    <a:pt x="694" y="399"/>
                  </a:cubicBezTo>
                  <a:cubicBezTo>
                    <a:pt x="693" y="400"/>
                    <a:pt x="690" y="399"/>
                    <a:pt x="690" y="399"/>
                  </a:cubicBezTo>
                  <a:cubicBezTo>
                    <a:pt x="688" y="401"/>
                    <a:pt x="688" y="402"/>
                    <a:pt x="686" y="403"/>
                  </a:cubicBezTo>
                  <a:cubicBezTo>
                    <a:pt x="684" y="405"/>
                    <a:pt x="682" y="408"/>
                    <a:pt x="680" y="409"/>
                  </a:cubicBezTo>
                  <a:cubicBezTo>
                    <a:pt x="678" y="410"/>
                    <a:pt x="675" y="408"/>
                    <a:pt x="673" y="411"/>
                  </a:cubicBezTo>
                  <a:cubicBezTo>
                    <a:pt x="669" y="412"/>
                    <a:pt x="667" y="416"/>
                    <a:pt x="666" y="420"/>
                  </a:cubicBezTo>
                  <a:cubicBezTo>
                    <a:pt x="661" y="420"/>
                    <a:pt x="662" y="426"/>
                    <a:pt x="656" y="425"/>
                  </a:cubicBezTo>
                  <a:cubicBezTo>
                    <a:pt x="658" y="432"/>
                    <a:pt x="652" y="446"/>
                    <a:pt x="660" y="446"/>
                  </a:cubicBezTo>
                  <a:cubicBezTo>
                    <a:pt x="656" y="453"/>
                    <a:pt x="663" y="453"/>
                    <a:pt x="662" y="463"/>
                  </a:cubicBezTo>
                  <a:cubicBezTo>
                    <a:pt x="662" y="465"/>
                    <a:pt x="664" y="464"/>
                    <a:pt x="666" y="465"/>
                  </a:cubicBezTo>
                  <a:cubicBezTo>
                    <a:pt x="663" y="470"/>
                    <a:pt x="666" y="470"/>
                    <a:pt x="666" y="478"/>
                  </a:cubicBezTo>
                  <a:cubicBezTo>
                    <a:pt x="662" y="478"/>
                    <a:pt x="659" y="479"/>
                    <a:pt x="658" y="481"/>
                  </a:cubicBezTo>
                  <a:cubicBezTo>
                    <a:pt x="655" y="481"/>
                    <a:pt x="657" y="478"/>
                    <a:pt x="656" y="476"/>
                  </a:cubicBezTo>
                  <a:cubicBezTo>
                    <a:pt x="655" y="474"/>
                    <a:pt x="652" y="475"/>
                    <a:pt x="651" y="474"/>
                  </a:cubicBezTo>
                  <a:cubicBezTo>
                    <a:pt x="650" y="473"/>
                    <a:pt x="651" y="469"/>
                    <a:pt x="647" y="470"/>
                  </a:cubicBezTo>
                  <a:cubicBezTo>
                    <a:pt x="648" y="466"/>
                    <a:pt x="650" y="462"/>
                    <a:pt x="643" y="461"/>
                  </a:cubicBezTo>
                  <a:cubicBezTo>
                    <a:pt x="646" y="452"/>
                    <a:pt x="642" y="453"/>
                    <a:pt x="641" y="444"/>
                  </a:cubicBezTo>
                  <a:cubicBezTo>
                    <a:pt x="640" y="444"/>
                    <a:pt x="639" y="446"/>
                    <a:pt x="638" y="446"/>
                  </a:cubicBezTo>
                  <a:cubicBezTo>
                    <a:pt x="638" y="445"/>
                    <a:pt x="638" y="443"/>
                    <a:pt x="638" y="442"/>
                  </a:cubicBezTo>
                  <a:cubicBezTo>
                    <a:pt x="635" y="443"/>
                    <a:pt x="625" y="445"/>
                    <a:pt x="623" y="442"/>
                  </a:cubicBezTo>
                  <a:cubicBezTo>
                    <a:pt x="621" y="441"/>
                    <a:pt x="621" y="439"/>
                    <a:pt x="619" y="439"/>
                  </a:cubicBezTo>
                  <a:cubicBezTo>
                    <a:pt x="618" y="438"/>
                    <a:pt x="615" y="441"/>
                    <a:pt x="612" y="440"/>
                  </a:cubicBezTo>
                  <a:cubicBezTo>
                    <a:pt x="612" y="440"/>
                    <a:pt x="619" y="434"/>
                    <a:pt x="612" y="437"/>
                  </a:cubicBezTo>
                  <a:cubicBezTo>
                    <a:pt x="611" y="437"/>
                    <a:pt x="612" y="438"/>
                    <a:pt x="610" y="439"/>
                  </a:cubicBezTo>
                  <a:cubicBezTo>
                    <a:pt x="605" y="439"/>
                    <a:pt x="597" y="439"/>
                    <a:pt x="593" y="437"/>
                  </a:cubicBezTo>
                  <a:cubicBezTo>
                    <a:pt x="589" y="436"/>
                    <a:pt x="592" y="443"/>
                    <a:pt x="591" y="446"/>
                  </a:cubicBezTo>
                  <a:cubicBezTo>
                    <a:pt x="581" y="444"/>
                    <a:pt x="569" y="444"/>
                    <a:pt x="557" y="442"/>
                  </a:cubicBezTo>
                  <a:cubicBezTo>
                    <a:pt x="556" y="443"/>
                    <a:pt x="556" y="444"/>
                    <a:pt x="554" y="444"/>
                  </a:cubicBezTo>
                  <a:cubicBezTo>
                    <a:pt x="552" y="445"/>
                    <a:pt x="552" y="448"/>
                    <a:pt x="550" y="448"/>
                  </a:cubicBezTo>
                  <a:cubicBezTo>
                    <a:pt x="548" y="448"/>
                    <a:pt x="549" y="450"/>
                    <a:pt x="548" y="452"/>
                  </a:cubicBezTo>
                  <a:cubicBezTo>
                    <a:pt x="546" y="452"/>
                    <a:pt x="543" y="451"/>
                    <a:pt x="541" y="452"/>
                  </a:cubicBezTo>
                  <a:cubicBezTo>
                    <a:pt x="539" y="452"/>
                    <a:pt x="539" y="456"/>
                    <a:pt x="535" y="455"/>
                  </a:cubicBezTo>
                  <a:cubicBezTo>
                    <a:pt x="536" y="459"/>
                    <a:pt x="533" y="468"/>
                    <a:pt x="537" y="468"/>
                  </a:cubicBezTo>
                  <a:cubicBezTo>
                    <a:pt x="535" y="471"/>
                    <a:pt x="534" y="474"/>
                    <a:pt x="531" y="476"/>
                  </a:cubicBezTo>
                  <a:cubicBezTo>
                    <a:pt x="532" y="481"/>
                    <a:pt x="531" y="486"/>
                    <a:pt x="531" y="491"/>
                  </a:cubicBezTo>
                  <a:cubicBezTo>
                    <a:pt x="532" y="493"/>
                    <a:pt x="533" y="494"/>
                    <a:pt x="533" y="496"/>
                  </a:cubicBezTo>
                  <a:cubicBezTo>
                    <a:pt x="533" y="501"/>
                    <a:pt x="535" y="506"/>
                    <a:pt x="531" y="509"/>
                  </a:cubicBezTo>
                  <a:cubicBezTo>
                    <a:pt x="531" y="512"/>
                    <a:pt x="536" y="510"/>
                    <a:pt x="537" y="511"/>
                  </a:cubicBezTo>
                  <a:cubicBezTo>
                    <a:pt x="537" y="512"/>
                    <a:pt x="535" y="514"/>
                    <a:pt x="535" y="515"/>
                  </a:cubicBezTo>
                  <a:cubicBezTo>
                    <a:pt x="535" y="514"/>
                    <a:pt x="537" y="517"/>
                    <a:pt x="537" y="517"/>
                  </a:cubicBezTo>
                  <a:cubicBezTo>
                    <a:pt x="538" y="519"/>
                    <a:pt x="540" y="517"/>
                    <a:pt x="541" y="519"/>
                  </a:cubicBezTo>
                  <a:cubicBezTo>
                    <a:pt x="541" y="519"/>
                    <a:pt x="540" y="522"/>
                    <a:pt x="541" y="522"/>
                  </a:cubicBezTo>
                  <a:cubicBezTo>
                    <a:pt x="541" y="523"/>
                    <a:pt x="542" y="522"/>
                    <a:pt x="543" y="522"/>
                  </a:cubicBezTo>
                  <a:cubicBezTo>
                    <a:pt x="543" y="523"/>
                    <a:pt x="542" y="526"/>
                    <a:pt x="543" y="526"/>
                  </a:cubicBezTo>
                  <a:cubicBezTo>
                    <a:pt x="544" y="527"/>
                    <a:pt x="548" y="530"/>
                    <a:pt x="548" y="534"/>
                  </a:cubicBezTo>
                  <a:cubicBezTo>
                    <a:pt x="563" y="535"/>
                    <a:pt x="571" y="531"/>
                    <a:pt x="578" y="534"/>
                  </a:cubicBezTo>
                  <a:cubicBezTo>
                    <a:pt x="580" y="533"/>
                    <a:pt x="580" y="531"/>
                    <a:pt x="582" y="530"/>
                  </a:cubicBezTo>
                  <a:cubicBezTo>
                    <a:pt x="583" y="528"/>
                    <a:pt x="586" y="525"/>
                    <a:pt x="587" y="521"/>
                  </a:cubicBezTo>
                  <a:cubicBezTo>
                    <a:pt x="588" y="519"/>
                    <a:pt x="590" y="517"/>
                    <a:pt x="587" y="517"/>
                  </a:cubicBezTo>
                  <a:cubicBezTo>
                    <a:pt x="592" y="511"/>
                    <a:pt x="605" y="507"/>
                    <a:pt x="615" y="511"/>
                  </a:cubicBezTo>
                  <a:cubicBezTo>
                    <a:pt x="611" y="516"/>
                    <a:pt x="610" y="523"/>
                    <a:pt x="606" y="528"/>
                  </a:cubicBezTo>
                  <a:cubicBezTo>
                    <a:pt x="604" y="533"/>
                    <a:pt x="609" y="533"/>
                    <a:pt x="608" y="537"/>
                  </a:cubicBezTo>
                  <a:cubicBezTo>
                    <a:pt x="604" y="538"/>
                    <a:pt x="602" y="542"/>
                    <a:pt x="600" y="547"/>
                  </a:cubicBezTo>
                  <a:cubicBezTo>
                    <a:pt x="600" y="548"/>
                    <a:pt x="600" y="549"/>
                    <a:pt x="598" y="548"/>
                  </a:cubicBezTo>
                  <a:cubicBezTo>
                    <a:pt x="598" y="553"/>
                    <a:pt x="607" y="547"/>
                    <a:pt x="604" y="554"/>
                  </a:cubicBezTo>
                  <a:cubicBezTo>
                    <a:pt x="608" y="554"/>
                    <a:pt x="610" y="551"/>
                    <a:pt x="615" y="552"/>
                  </a:cubicBezTo>
                  <a:cubicBezTo>
                    <a:pt x="614" y="556"/>
                    <a:pt x="619" y="555"/>
                    <a:pt x="619" y="558"/>
                  </a:cubicBezTo>
                  <a:cubicBezTo>
                    <a:pt x="629" y="554"/>
                    <a:pt x="630" y="561"/>
                    <a:pt x="641" y="560"/>
                  </a:cubicBezTo>
                  <a:cubicBezTo>
                    <a:pt x="637" y="564"/>
                    <a:pt x="644" y="570"/>
                    <a:pt x="638" y="573"/>
                  </a:cubicBezTo>
                  <a:cubicBezTo>
                    <a:pt x="641" y="577"/>
                    <a:pt x="639" y="588"/>
                    <a:pt x="638" y="593"/>
                  </a:cubicBezTo>
                  <a:cubicBezTo>
                    <a:pt x="638" y="596"/>
                    <a:pt x="641" y="597"/>
                    <a:pt x="645" y="597"/>
                  </a:cubicBezTo>
                  <a:cubicBezTo>
                    <a:pt x="644" y="601"/>
                    <a:pt x="649" y="600"/>
                    <a:pt x="649" y="603"/>
                  </a:cubicBezTo>
                  <a:cubicBezTo>
                    <a:pt x="649" y="605"/>
                    <a:pt x="655" y="603"/>
                    <a:pt x="654" y="606"/>
                  </a:cubicBezTo>
                  <a:cubicBezTo>
                    <a:pt x="661" y="601"/>
                    <a:pt x="672" y="607"/>
                    <a:pt x="677" y="604"/>
                  </a:cubicBezTo>
                  <a:cubicBezTo>
                    <a:pt x="677" y="606"/>
                    <a:pt x="677" y="607"/>
                    <a:pt x="677" y="608"/>
                  </a:cubicBezTo>
                  <a:cubicBezTo>
                    <a:pt x="680" y="608"/>
                    <a:pt x="686" y="604"/>
                    <a:pt x="686" y="610"/>
                  </a:cubicBezTo>
                  <a:cubicBezTo>
                    <a:pt x="688" y="609"/>
                    <a:pt x="689" y="608"/>
                    <a:pt x="692" y="608"/>
                  </a:cubicBezTo>
                  <a:cubicBezTo>
                    <a:pt x="693" y="607"/>
                    <a:pt x="694" y="606"/>
                    <a:pt x="695" y="604"/>
                  </a:cubicBezTo>
                  <a:cubicBezTo>
                    <a:pt x="696" y="603"/>
                    <a:pt x="697" y="605"/>
                    <a:pt x="697" y="603"/>
                  </a:cubicBezTo>
                  <a:cubicBezTo>
                    <a:pt x="697" y="600"/>
                    <a:pt x="700" y="604"/>
                    <a:pt x="701" y="601"/>
                  </a:cubicBezTo>
                  <a:cubicBezTo>
                    <a:pt x="701" y="600"/>
                    <a:pt x="701" y="597"/>
                    <a:pt x="701" y="597"/>
                  </a:cubicBezTo>
                  <a:cubicBezTo>
                    <a:pt x="702" y="596"/>
                    <a:pt x="703" y="599"/>
                    <a:pt x="703" y="599"/>
                  </a:cubicBezTo>
                  <a:cubicBezTo>
                    <a:pt x="704" y="598"/>
                    <a:pt x="705" y="596"/>
                    <a:pt x="707" y="595"/>
                  </a:cubicBezTo>
                  <a:cubicBezTo>
                    <a:pt x="708" y="594"/>
                    <a:pt x="711" y="592"/>
                    <a:pt x="714" y="589"/>
                  </a:cubicBezTo>
                  <a:cubicBezTo>
                    <a:pt x="715" y="589"/>
                    <a:pt x="716" y="588"/>
                    <a:pt x="716" y="586"/>
                  </a:cubicBezTo>
                  <a:cubicBezTo>
                    <a:pt x="718" y="588"/>
                    <a:pt x="737" y="589"/>
                    <a:pt x="727" y="591"/>
                  </a:cubicBezTo>
                  <a:cubicBezTo>
                    <a:pt x="728" y="594"/>
                    <a:pt x="732" y="593"/>
                    <a:pt x="735" y="593"/>
                  </a:cubicBezTo>
                  <a:cubicBezTo>
                    <a:pt x="736" y="593"/>
                    <a:pt x="736" y="591"/>
                    <a:pt x="736" y="589"/>
                  </a:cubicBezTo>
                  <a:cubicBezTo>
                    <a:pt x="741" y="589"/>
                    <a:pt x="746" y="589"/>
                    <a:pt x="751" y="589"/>
                  </a:cubicBezTo>
                  <a:cubicBezTo>
                    <a:pt x="749" y="595"/>
                    <a:pt x="759" y="593"/>
                    <a:pt x="764" y="595"/>
                  </a:cubicBezTo>
                  <a:cubicBezTo>
                    <a:pt x="765" y="595"/>
                    <a:pt x="764" y="597"/>
                    <a:pt x="766" y="597"/>
                  </a:cubicBezTo>
                  <a:cubicBezTo>
                    <a:pt x="768" y="597"/>
                    <a:pt x="768" y="599"/>
                    <a:pt x="770" y="599"/>
                  </a:cubicBezTo>
                  <a:cubicBezTo>
                    <a:pt x="774" y="599"/>
                    <a:pt x="775" y="597"/>
                    <a:pt x="777" y="597"/>
                  </a:cubicBezTo>
                  <a:cubicBezTo>
                    <a:pt x="787" y="596"/>
                    <a:pt x="796" y="598"/>
                    <a:pt x="805" y="599"/>
                  </a:cubicBezTo>
                  <a:cubicBezTo>
                    <a:pt x="805" y="602"/>
                    <a:pt x="807" y="606"/>
                    <a:pt x="807" y="603"/>
                  </a:cubicBezTo>
                  <a:cubicBezTo>
                    <a:pt x="809" y="603"/>
                    <a:pt x="808" y="604"/>
                    <a:pt x="807" y="604"/>
                  </a:cubicBezTo>
                  <a:cubicBezTo>
                    <a:pt x="807" y="609"/>
                    <a:pt x="812" y="605"/>
                    <a:pt x="815" y="608"/>
                  </a:cubicBezTo>
                  <a:cubicBezTo>
                    <a:pt x="815" y="609"/>
                    <a:pt x="814" y="612"/>
                    <a:pt x="815" y="612"/>
                  </a:cubicBezTo>
                  <a:cubicBezTo>
                    <a:pt x="817" y="613"/>
                    <a:pt x="820" y="611"/>
                    <a:pt x="822" y="612"/>
                  </a:cubicBezTo>
                  <a:cubicBezTo>
                    <a:pt x="821" y="616"/>
                    <a:pt x="823" y="617"/>
                    <a:pt x="826" y="619"/>
                  </a:cubicBezTo>
                  <a:cubicBezTo>
                    <a:pt x="829" y="622"/>
                    <a:pt x="832" y="624"/>
                    <a:pt x="833" y="629"/>
                  </a:cubicBezTo>
                  <a:cubicBezTo>
                    <a:pt x="845" y="628"/>
                    <a:pt x="850" y="634"/>
                    <a:pt x="859" y="630"/>
                  </a:cubicBezTo>
                  <a:cubicBezTo>
                    <a:pt x="857" y="638"/>
                    <a:pt x="870" y="630"/>
                    <a:pt x="867" y="638"/>
                  </a:cubicBezTo>
                  <a:cubicBezTo>
                    <a:pt x="873" y="635"/>
                    <a:pt x="873" y="643"/>
                    <a:pt x="878" y="644"/>
                  </a:cubicBezTo>
                  <a:cubicBezTo>
                    <a:pt x="880" y="644"/>
                    <a:pt x="880" y="649"/>
                    <a:pt x="884" y="647"/>
                  </a:cubicBezTo>
                  <a:cubicBezTo>
                    <a:pt x="878" y="652"/>
                    <a:pt x="886" y="651"/>
                    <a:pt x="885" y="657"/>
                  </a:cubicBezTo>
                  <a:cubicBezTo>
                    <a:pt x="885" y="660"/>
                    <a:pt x="889" y="659"/>
                    <a:pt x="891" y="660"/>
                  </a:cubicBezTo>
                  <a:cubicBezTo>
                    <a:pt x="892" y="661"/>
                    <a:pt x="891" y="666"/>
                    <a:pt x="895" y="664"/>
                  </a:cubicBezTo>
                  <a:cubicBezTo>
                    <a:pt x="888" y="671"/>
                    <a:pt x="904" y="673"/>
                    <a:pt x="899" y="679"/>
                  </a:cubicBezTo>
                  <a:cubicBezTo>
                    <a:pt x="902" y="678"/>
                    <a:pt x="904" y="679"/>
                    <a:pt x="904" y="683"/>
                  </a:cubicBezTo>
                  <a:cubicBezTo>
                    <a:pt x="914" y="681"/>
                    <a:pt x="926" y="684"/>
                    <a:pt x="930" y="692"/>
                  </a:cubicBezTo>
                  <a:cubicBezTo>
                    <a:pt x="939" y="692"/>
                    <a:pt x="944" y="695"/>
                    <a:pt x="954" y="694"/>
                  </a:cubicBezTo>
                  <a:cubicBezTo>
                    <a:pt x="955" y="695"/>
                    <a:pt x="951" y="696"/>
                    <a:pt x="951" y="696"/>
                  </a:cubicBezTo>
                  <a:cubicBezTo>
                    <a:pt x="953" y="699"/>
                    <a:pt x="965" y="697"/>
                    <a:pt x="971" y="698"/>
                  </a:cubicBezTo>
                  <a:cubicBezTo>
                    <a:pt x="971" y="699"/>
                    <a:pt x="974" y="699"/>
                    <a:pt x="975" y="699"/>
                  </a:cubicBezTo>
                  <a:cubicBezTo>
                    <a:pt x="975" y="703"/>
                    <a:pt x="979" y="702"/>
                    <a:pt x="981" y="703"/>
                  </a:cubicBezTo>
                  <a:cubicBezTo>
                    <a:pt x="981" y="704"/>
                    <a:pt x="980" y="706"/>
                    <a:pt x="981" y="707"/>
                  </a:cubicBezTo>
                  <a:cubicBezTo>
                    <a:pt x="981" y="708"/>
                    <a:pt x="984" y="706"/>
                    <a:pt x="984" y="707"/>
                  </a:cubicBezTo>
                  <a:cubicBezTo>
                    <a:pt x="986" y="708"/>
                    <a:pt x="984" y="712"/>
                    <a:pt x="988" y="711"/>
                  </a:cubicBezTo>
                  <a:cubicBezTo>
                    <a:pt x="988" y="730"/>
                    <a:pt x="988" y="749"/>
                    <a:pt x="988" y="768"/>
                  </a:cubicBezTo>
                  <a:cubicBezTo>
                    <a:pt x="980" y="766"/>
                    <a:pt x="988" y="779"/>
                    <a:pt x="981" y="776"/>
                  </a:cubicBezTo>
                  <a:cubicBezTo>
                    <a:pt x="980" y="782"/>
                    <a:pt x="979" y="788"/>
                    <a:pt x="979" y="795"/>
                  </a:cubicBezTo>
                  <a:cubicBezTo>
                    <a:pt x="979" y="798"/>
                    <a:pt x="982" y="805"/>
                    <a:pt x="981" y="813"/>
                  </a:cubicBezTo>
                  <a:cubicBezTo>
                    <a:pt x="981" y="813"/>
                    <a:pt x="979" y="814"/>
                    <a:pt x="979" y="815"/>
                  </a:cubicBezTo>
                  <a:cubicBezTo>
                    <a:pt x="978" y="816"/>
                    <a:pt x="979" y="818"/>
                    <a:pt x="979" y="819"/>
                  </a:cubicBezTo>
                  <a:cubicBezTo>
                    <a:pt x="978" y="820"/>
                    <a:pt x="973" y="821"/>
                    <a:pt x="975" y="828"/>
                  </a:cubicBezTo>
                  <a:cubicBezTo>
                    <a:pt x="971" y="829"/>
                    <a:pt x="969" y="832"/>
                    <a:pt x="966" y="834"/>
                  </a:cubicBezTo>
                  <a:cubicBezTo>
                    <a:pt x="965" y="835"/>
                    <a:pt x="967" y="838"/>
                    <a:pt x="966" y="839"/>
                  </a:cubicBezTo>
                  <a:cubicBezTo>
                    <a:pt x="965" y="840"/>
                    <a:pt x="962" y="839"/>
                    <a:pt x="962" y="839"/>
                  </a:cubicBezTo>
                  <a:cubicBezTo>
                    <a:pt x="961" y="840"/>
                    <a:pt x="963" y="843"/>
                    <a:pt x="962" y="843"/>
                  </a:cubicBezTo>
                  <a:cubicBezTo>
                    <a:pt x="960" y="844"/>
                    <a:pt x="955" y="843"/>
                    <a:pt x="954" y="847"/>
                  </a:cubicBezTo>
                  <a:cubicBezTo>
                    <a:pt x="954" y="849"/>
                    <a:pt x="951" y="848"/>
                    <a:pt x="947" y="850"/>
                  </a:cubicBezTo>
                  <a:cubicBezTo>
                    <a:pt x="946" y="851"/>
                    <a:pt x="944" y="854"/>
                    <a:pt x="943" y="854"/>
                  </a:cubicBezTo>
                  <a:cubicBezTo>
                    <a:pt x="942" y="854"/>
                    <a:pt x="941" y="852"/>
                    <a:pt x="940" y="852"/>
                  </a:cubicBezTo>
                  <a:cubicBezTo>
                    <a:pt x="940" y="852"/>
                    <a:pt x="939" y="854"/>
                    <a:pt x="938" y="854"/>
                  </a:cubicBezTo>
                  <a:cubicBezTo>
                    <a:pt x="935" y="854"/>
                    <a:pt x="934" y="855"/>
                    <a:pt x="934" y="858"/>
                  </a:cubicBezTo>
                  <a:cubicBezTo>
                    <a:pt x="927" y="855"/>
                    <a:pt x="923" y="863"/>
                    <a:pt x="919" y="865"/>
                  </a:cubicBezTo>
                  <a:cubicBezTo>
                    <a:pt x="918" y="866"/>
                    <a:pt x="916" y="865"/>
                    <a:pt x="915" y="865"/>
                  </a:cubicBezTo>
                  <a:cubicBezTo>
                    <a:pt x="914" y="866"/>
                    <a:pt x="912" y="868"/>
                    <a:pt x="912" y="869"/>
                  </a:cubicBezTo>
                  <a:cubicBezTo>
                    <a:pt x="911" y="870"/>
                    <a:pt x="908" y="872"/>
                    <a:pt x="908" y="873"/>
                  </a:cubicBezTo>
                  <a:cubicBezTo>
                    <a:pt x="907" y="874"/>
                    <a:pt x="911" y="878"/>
                    <a:pt x="906" y="877"/>
                  </a:cubicBezTo>
                  <a:cubicBezTo>
                    <a:pt x="907" y="885"/>
                    <a:pt x="903" y="889"/>
                    <a:pt x="904" y="897"/>
                  </a:cubicBezTo>
                  <a:cubicBezTo>
                    <a:pt x="899" y="895"/>
                    <a:pt x="902" y="901"/>
                    <a:pt x="900" y="903"/>
                  </a:cubicBezTo>
                  <a:cubicBezTo>
                    <a:pt x="900" y="903"/>
                    <a:pt x="897" y="902"/>
                    <a:pt x="897" y="903"/>
                  </a:cubicBezTo>
                  <a:cubicBezTo>
                    <a:pt x="896" y="904"/>
                    <a:pt x="900" y="906"/>
                    <a:pt x="897" y="906"/>
                  </a:cubicBezTo>
                  <a:cubicBezTo>
                    <a:pt x="894" y="906"/>
                    <a:pt x="894" y="914"/>
                    <a:pt x="889" y="914"/>
                  </a:cubicBezTo>
                  <a:cubicBezTo>
                    <a:pt x="889" y="914"/>
                    <a:pt x="886" y="917"/>
                    <a:pt x="885" y="918"/>
                  </a:cubicBezTo>
                  <a:cubicBezTo>
                    <a:pt x="883" y="920"/>
                    <a:pt x="881" y="926"/>
                    <a:pt x="876" y="929"/>
                  </a:cubicBezTo>
                  <a:cubicBezTo>
                    <a:pt x="876" y="931"/>
                    <a:pt x="876" y="934"/>
                    <a:pt x="876" y="936"/>
                  </a:cubicBezTo>
                  <a:cubicBezTo>
                    <a:pt x="873" y="938"/>
                    <a:pt x="870" y="939"/>
                    <a:pt x="871" y="944"/>
                  </a:cubicBezTo>
                  <a:cubicBezTo>
                    <a:pt x="867" y="944"/>
                    <a:pt x="864" y="944"/>
                    <a:pt x="861" y="944"/>
                  </a:cubicBezTo>
                  <a:cubicBezTo>
                    <a:pt x="861" y="945"/>
                    <a:pt x="864" y="945"/>
                    <a:pt x="865" y="946"/>
                  </a:cubicBezTo>
                  <a:cubicBezTo>
                    <a:pt x="865" y="948"/>
                    <a:pt x="862" y="947"/>
                    <a:pt x="859" y="947"/>
                  </a:cubicBezTo>
                  <a:cubicBezTo>
                    <a:pt x="857" y="949"/>
                    <a:pt x="856" y="951"/>
                    <a:pt x="856" y="955"/>
                  </a:cubicBezTo>
                  <a:cubicBezTo>
                    <a:pt x="853" y="953"/>
                    <a:pt x="852" y="953"/>
                    <a:pt x="852" y="957"/>
                  </a:cubicBezTo>
                  <a:cubicBezTo>
                    <a:pt x="850" y="957"/>
                    <a:pt x="851" y="954"/>
                    <a:pt x="850" y="953"/>
                  </a:cubicBezTo>
                  <a:cubicBezTo>
                    <a:pt x="847" y="953"/>
                    <a:pt x="845" y="953"/>
                    <a:pt x="845" y="951"/>
                  </a:cubicBezTo>
                  <a:cubicBezTo>
                    <a:pt x="843" y="952"/>
                    <a:pt x="843" y="955"/>
                    <a:pt x="839" y="955"/>
                  </a:cubicBezTo>
                  <a:cubicBezTo>
                    <a:pt x="838" y="959"/>
                    <a:pt x="842" y="960"/>
                    <a:pt x="843" y="964"/>
                  </a:cubicBezTo>
                  <a:cubicBezTo>
                    <a:pt x="843" y="969"/>
                    <a:pt x="836" y="972"/>
                    <a:pt x="841" y="975"/>
                  </a:cubicBezTo>
                  <a:cubicBezTo>
                    <a:pt x="840" y="980"/>
                    <a:pt x="831" y="975"/>
                    <a:pt x="830" y="979"/>
                  </a:cubicBezTo>
                  <a:cubicBezTo>
                    <a:pt x="827" y="979"/>
                    <a:pt x="829" y="982"/>
                    <a:pt x="828" y="983"/>
                  </a:cubicBezTo>
                  <a:cubicBezTo>
                    <a:pt x="826" y="984"/>
                    <a:pt x="819" y="983"/>
                    <a:pt x="820" y="988"/>
                  </a:cubicBezTo>
                  <a:cubicBezTo>
                    <a:pt x="816" y="985"/>
                    <a:pt x="803" y="985"/>
                    <a:pt x="802" y="990"/>
                  </a:cubicBezTo>
                  <a:cubicBezTo>
                    <a:pt x="802" y="992"/>
                    <a:pt x="804" y="991"/>
                    <a:pt x="804" y="990"/>
                  </a:cubicBezTo>
                  <a:cubicBezTo>
                    <a:pt x="808" y="990"/>
                    <a:pt x="803" y="995"/>
                    <a:pt x="800" y="994"/>
                  </a:cubicBezTo>
                  <a:cubicBezTo>
                    <a:pt x="801" y="998"/>
                    <a:pt x="794" y="1004"/>
                    <a:pt x="798" y="1005"/>
                  </a:cubicBezTo>
                  <a:cubicBezTo>
                    <a:pt x="798" y="1006"/>
                    <a:pt x="795" y="1007"/>
                    <a:pt x="794" y="1007"/>
                  </a:cubicBezTo>
                  <a:cubicBezTo>
                    <a:pt x="794" y="1007"/>
                    <a:pt x="792" y="1005"/>
                    <a:pt x="792" y="1005"/>
                  </a:cubicBezTo>
                  <a:cubicBezTo>
                    <a:pt x="791" y="1005"/>
                    <a:pt x="786" y="1010"/>
                    <a:pt x="787" y="1003"/>
                  </a:cubicBezTo>
                  <a:cubicBezTo>
                    <a:pt x="785" y="1004"/>
                    <a:pt x="784" y="1008"/>
                    <a:pt x="783" y="1005"/>
                  </a:cubicBezTo>
                  <a:cubicBezTo>
                    <a:pt x="780" y="1006"/>
                    <a:pt x="784" y="1016"/>
                    <a:pt x="785" y="1020"/>
                  </a:cubicBezTo>
                  <a:cubicBezTo>
                    <a:pt x="786" y="1025"/>
                    <a:pt x="782" y="1023"/>
                    <a:pt x="781" y="1028"/>
                  </a:cubicBezTo>
                  <a:cubicBezTo>
                    <a:pt x="781" y="1030"/>
                    <a:pt x="781" y="1034"/>
                    <a:pt x="776" y="1033"/>
                  </a:cubicBezTo>
                  <a:cubicBezTo>
                    <a:pt x="775" y="1035"/>
                    <a:pt x="779" y="1036"/>
                    <a:pt x="779" y="1037"/>
                  </a:cubicBezTo>
                  <a:cubicBezTo>
                    <a:pt x="780" y="1040"/>
                    <a:pt x="776" y="1036"/>
                    <a:pt x="776" y="1037"/>
                  </a:cubicBezTo>
                  <a:cubicBezTo>
                    <a:pt x="774" y="1038"/>
                    <a:pt x="774" y="1043"/>
                    <a:pt x="776" y="1042"/>
                  </a:cubicBezTo>
                  <a:cubicBezTo>
                    <a:pt x="775" y="1045"/>
                    <a:pt x="774" y="1043"/>
                    <a:pt x="772" y="1042"/>
                  </a:cubicBezTo>
                  <a:cubicBezTo>
                    <a:pt x="772" y="1042"/>
                    <a:pt x="771" y="1045"/>
                    <a:pt x="770" y="1044"/>
                  </a:cubicBezTo>
                  <a:cubicBezTo>
                    <a:pt x="767" y="1040"/>
                    <a:pt x="771" y="1045"/>
                    <a:pt x="768" y="1048"/>
                  </a:cubicBezTo>
                  <a:cubicBezTo>
                    <a:pt x="765" y="1051"/>
                    <a:pt x="764" y="1047"/>
                    <a:pt x="761" y="1050"/>
                  </a:cubicBezTo>
                  <a:cubicBezTo>
                    <a:pt x="758" y="1055"/>
                    <a:pt x="769" y="1054"/>
                    <a:pt x="762" y="1057"/>
                  </a:cubicBezTo>
                  <a:cubicBezTo>
                    <a:pt x="763" y="1059"/>
                    <a:pt x="766" y="1059"/>
                    <a:pt x="768" y="1059"/>
                  </a:cubicBezTo>
                  <a:cubicBezTo>
                    <a:pt x="767" y="1063"/>
                    <a:pt x="768" y="1065"/>
                    <a:pt x="772" y="1065"/>
                  </a:cubicBezTo>
                  <a:cubicBezTo>
                    <a:pt x="775" y="1069"/>
                    <a:pt x="768" y="1071"/>
                    <a:pt x="768" y="1072"/>
                  </a:cubicBezTo>
                  <a:cubicBezTo>
                    <a:pt x="768" y="1073"/>
                    <a:pt x="769" y="1075"/>
                    <a:pt x="770" y="1074"/>
                  </a:cubicBezTo>
                  <a:cubicBezTo>
                    <a:pt x="768" y="1077"/>
                    <a:pt x="769" y="1074"/>
                    <a:pt x="768" y="1074"/>
                  </a:cubicBezTo>
                  <a:cubicBezTo>
                    <a:pt x="765" y="1074"/>
                    <a:pt x="766" y="1078"/>
                    <a:pt x="761" y="1078"/>
                  </a:cubicBezTo>
                  <a:cubicBezTo>
                    <a:pt x="763" y="1081"/>
                    <a:pt x="762" y="1082"/>
                    <a:pt x="757" y="1082"/>
                  </a:cubicBezTo>
                  <a:cubicBezTo>
                    <a:pt x="758" y="1087"/>
                    <a:pt x="754" y="1086"/>
                    <a:pt x="755" y="1091"/>
                  </a:cubicBezTo>
                  <a:cubicBezTo>
                    <a:pt x="748" y="1092"/>
                    <a:pt x="756" y="1099"/>
                    <a:pt x="749" y="1095"/>
                  </a:cubicBezTo>
                  <a:cubicBezTo>
                    <a:pt x="750" y="1099"/>
                    <a:pt x="748" y="1103"/>
                    <a:pt x="749" y="1108"/>
                  </a:cubicBezTo>
                  <a:cubicBezTo>
                    <a:pt x="750" y="1109"/>
                    <a:pt x="751" y="1110"/>
                    <a:pt x="751" y="1110"/>
                  </a:cubicBezTo>
                  <a:cubicBezTo>
                    <a:pt x="751" y="1112"/>
                    <a:pt x="748" y="1113"/>
                    <a:pt x="751" y="1117"/>
                  </a:cubicBezTo>
                  <a:cubicBezTo>
                    <a:pt x="754" y="1119"/>
                    <a:pt x="751" y="1121"/>
                    <a:pt x="753" y="1126"/>
                  </a:cubicBezTo>
                  <a:cubicBezTo>
                    <a:pt x="755" y="1130"/>
                    <a:pt x="759" y="1132"/>
                    <a:pt x="761" y="1136"/>
                  </a:cubicBezTo>
                  <a:cubicBezTo>
                    <a:pt x="765" y="1139"/>
                    <a:pt x="768" y="1133"/>
                    <a:pt x="772" y="1137"/>
                  </a:cubicBezTo>
                  <a:cubicBezTo>
                    <a:pt x="773" y="1144"/>
                    <a:pt x="766" y="1140"/>
                    <a:pt x="762" y="1141"/>
                  </a:cubicBezTo>
                  <a:cubicBezTo>
                    <a:pt x="755" y="1143"/>
                    <a:pt x="746" y="1146"/>
                    <a:pt x="740" y="1145"/>
                  </a:cubicBezTo>
                  <a:cubicBezTo>
                    <a:pt x="740" y="1145"/>
                    <a:pt x="740" y="1142"/>
                    <a:pt x="740" y="1141"/>
                  </a:cubicBezTo>
                  <a:cubicBezTo>
                    <a:pt x="732" y="1143"/>
                    <a:pt x="730" y="1138"/>
                    <a:pt x="723" y="1137"/>
                  </a:cubicBezTo>
                  <a:cubicBezTo>
                    <a:pt x="723" y="1136"/>
                    <a:pt x="723" y="1134"/>
                    <a:pt x="723" y="1132"/>
                  </a:cubicBezTo>
                  <a:cubicBezTo>
                    <a:pt x="722" y="1127"/>
                    <a:pt x="716" y="1131"/>
                    <a:pt x="716" y="1126"/>
                  </a:cubicBezTo>
                  <a:cubicBezTo>
                    <a:pt x="716" y="1125"/>
                    <a:pt x="714" y="1124"/>
                    <a:pt x="714" y="1123"/>
                  </a:cubicBezTo>
                  <a:cubicBezTo>
                    <a:pt x="714" y="1121"/>
                    <a:pt x="712" y="1121"/>
                    <a:pt x="712" y="1121"/>
                  </a:cubicBezTo>
                  <a:cubicBezTo>
                    <a:pt x="712" y="1119"/>
                    <a:pt x="716" y="1115"/>
                    <a:pt x="712" y="1115"/>
                  </a:cubicBezTo>
                  <a:cubicBezTo>
                    <a:pt x="709" y="1115"/>
                    <a:pt x="712" y="1113"/>
                    <a:pt x="712" y="1111"/>
                  </a:cubicBezTo>
                  <a:cubicBezTo>
                    <a:pt x="712" y="1109"/>
                    <a:pt x="709" y="1109"/>
                    <a:pt x="708" y="1108"/>
                  </a:cubicBezTo>
                  <a:cubicBezTo>
                    <a:pt x="708" y="1106"/>
                    <a:pt x="711" y="1106"/>
                    <a:pt x="710" y="1104"/>
                  </a:cubicBezTo>
                  <a:cubicBezTo>
                    <a:pt x="710" y="1104"/>
                    <a:pt x="709" y="1103"/>
                    <a:pt x="708" y="1102"/>
                  </a:cubicBezTo>
                  <a:cubicBezTo>
                    <a:pt x="708" y="1100"/>
                    <a:pt x="707" y="1097"/>
                    <a:pt x="705" y="1096"/>
                  </a:cubicBezTo>
                  <a:cubicBezTo>
                    <a:pt x="704" y="1094"/>
                    <a:pt x="707" y="1093"/>
                    <a:pt x="707" y="1091"/>
                  </a:cubicBezTo>
                  <a:cubicBezTo>
                    <a:pt x="706" y="1090"/>
                    <a:pt x="703" y="1088"/>
                    <a:pt x="703" y="1089"/>
                  </a:cubicBezTo>
                  <a:cubicBezTo>
                    <a:pt x="703" y="1088"/>
                    <a:pt x="710" y="1085"/>
                    <a:pt x="705" y="1083"/>
                  </a:cubicBezTo>
                  <a:cubicBezTo>
                    <a:pt x="705" y="1082"/>
                    <a:pt x="707" y="1082"/>
                    <a:pt x="708" y="1082"/>
                  </a:cubicBezTo>
                  <a:cubicBezTo>
                    <a:pt x="708" y="1077"/>
                    <a:pt x="708" y="1073"/>
                    <a:pt x="708" y="1068"/>
                  </a:cubicBezTo>
                  <a:cubicBezTo>
                    <a:pt x="707" y="1067"/>
                    <a:pt x="705" y="1066"/>
                    <a:pt x="703" y="1065"/>
                  </a:cubicBezTo>
                  <a:cubicBezTo>
                    <a:pt x="705" y="1059"/>
                    <a:pt x="709" y="1054"/>
                    <a:pt x="707" y="1048"/>
                  </a:cubicBezTo>
                  <a:cubicBezTo>
                    <a:pt x="712" y="1050"/>
                    <a:pt x="711" y="1045"/>
                    <a:pt x="716" y="1046"/>
                  </a:cubicBezTo>
                  <a:cubicBezTo>
                    <a:pt x="716" y="1041"/>
                    <a:pt x="716" y="1035"/>
                    <a:pt x="716" y="1029"/>
                  </a:cubicBezTo>
                  <a:cubicBezTo>
                    <a:pt x="725" y="1030"/>
                    <a:pt x="721" y="1017"/>
                    <a:pt x="725" y="1013"/>
                  </a:cubicBezTo>
                  <a:cubicBezTo>
                    <a:pt x="724" y="1014"/>
                    <a:pt x="722" y="1015"/>
                    <a:pt x="721" y="1013"/>
                  </a:cubicBezTo>
                  <a:cubicBezTo>
                    <a:pt x="718" y="1014"/>
                    <a:pt x="716" y="1018"/>
                    <a:pt x="716" y="1024"/>
                  </a:cubicBezTo>
                  <a:cubicBezTo>
                    <a:pt x="713" y="1022"/>
                    <a:pt x="710" y="1021"/>
                    <a:pt x="710" y="1016"/>
                  </a:cubicBezTo>
                  <a:cubicBezTo>
                    <a:pt x="707" y="1014"/>
                    <a:pt x="716" y="1010"/>
                    <a:pt x="714" y="1009"/>
                  </a:cubicBezTo>
                  <a:cubicBezTo>
                    <a:pt x="710" y="1006"/>
                    <a:pt x="715" y="1010"/>
                    <a:pt x="718" y="1007"/>
                  </a:cubicBezTo>
                  <a:cubicBezTo>
                    <a:pt x="719" y="997"/>
                    <a:pt x="715" y="989"/>
                    <a:pt x="716" y="981"/>
                  </a:cubicBezTo>
                  <a:cubicBezTo>
                    <a:pt x="716" y="981"/>
                    <a:pt x="719" y="981"/>
                    <a:pt x="720" y="981"/>
                  </a:cubicBezTo>
                  <a:cubicBezTo>
                    <a:pt x="718" y="972"/>
                    <a:pt x="720" y="971"/>
                    <a:pt x="720" y="960"/>
                  </a:cubicBezTo>
                  <a:cubicBezTo>
                    <a:pt x="724" y="955"/>
                    <a:pt x="730" y="949"/>
                    <a:pt x="727" y="942"/>
                  </a:cubicBezTo>
                  <a:cubicBezTo>
                    <a:pt x="734" y="950"/>
                    <a:pt x="728" y="928"/>
                    <a:pt x="735" y="936"/>
                  </a:cubicBezTo>
                  <a:cubicBezTo>
                    <a:pt x="734" y="932"/>
                    <a:pt x="734" y="928"/>
                    <a:pt x="733" y="923"/>
                  </a:cubicBezTo>
                  <a:cubicBezTo>
                    <a:pt x="732" y="921"/>
                    <a:pt x="729" y="918"/>
                    <a:pt x="729" y="916"/>
                  </a:cubicBezTo>
                  <a:cubicBezTo>
                    <a:pt x="729" y="913"/>
                    <a:pt x="730" y="912"/>
                    <a:pt x="731" y="910"/>
                  </a:cubicBezTo>
                  <a:cubicBezTo>
                    <a:pt x="731" y="906"/>
                    <a:pt x="729" y="900"/>
                    <a:pt x="735" y="904"/>
                  </a:cubicBezTo>
                  <a:cubicBezTo>
                    <a:pt x="734" y="899"/>
                    <a:pt x="735" y="894"/>
                    <a:pt x="736" y="890"/>
                  </a:cubicBezTo>
                  <a:cubicBezTo>
                    <a:pt x="738" y="886"/>
                    <a:pt x="737" y="888"/>
                    <a:pt x="736" y="884"/>
                  </a:cubicBezTo>
                  <a:cubicBezTo>
                    <a:pt x="736" y="882"/>
                    <a:pt x="741" y="877"/>
                    <a:pt x="738" y="875"/>
                  </a:cubicBezTo>
                  <a:cubicBezTo>
                    <a:pt x="737" y="873"/>
                    <a:pt x="738" y="873"/>
                    <a:pt x="738" y="869"/>
                  </a:cubicBezTo>
                  <a:cubicBezTo>
                    <a:pt x="739" y="867"/>
                    <a:pt x="738" y="864"/>
                    <a:pt x="738" y="862"/>
                  </a:cubicBezTo>
                  <a:cubicBezTo>
                    <a:pt x="739" y="859"/>
                    <a:pt x="740" y="858"/>
                    <a:pt x="740" y="856"/>
                  </a:cubicBezTo>
                  <a:cubicBezTo>
                    <a:pt x="741" y="849"/>
                    <a:pt x="739" y="842"/>
                    <a:pt x="740" y="836"/>
                  </a:cubicBezTo>
                  <a:cubicBezTo>
                    <a:pt x="740" y="833"/>
                    <a:pt x="742" y="832"/>
                    <a:pt x="742" y="830"/>
                  </a:cubicBezTo>
                  <a:cubicBezTo>
                    <a:pt x="741" y="824"/>
                    <a:pt x="736" y="819"/>
                    <a:pt x="736" y="813"/>
                  </a:cubicBezTo>
                  <a:cubicBezTo>
                    <a:pt x="736" y="810"/>
                    <a:pt x="734" y="814"/>
                    <a:pt x="731" y="813"/>
                  </a:cubicBezTo>
                  <a:cubicBezTo>
                    <a:pt x="728" y="809"/>
                    <a:pt x="723" y="804"/>
                    <a:pt x="718" y="804"/>
                  </a:cubicBezTo>
                  <a:cubicBezTo>
                    <a:pt x="717" y="804"/>
                    <a:pt x="715" y="799"/>
                    <a:pt x="714" y="800"/>
                  </a:cubicBezTo>
                  <a:cubicBezTo>
                    <a:pt x="711" y="803"/>
                    <a:pt x="714" y="799"/>
                    <a:pt x="712" y="798"/>
                  </a:cubicBezTo>
                  <a:cubicBezTo>
                    <a:pt x="709" y="796"/>
                    <a:pt x="704" y="800"/>
                    <a:pt x="708" y="795"/>
                  </a:cubicBezTo>
                  <a:cubicBezTo>
                    <a:pt x="708" y="791"/>
                    <a:pt x="703" y="794"/>
                    <a:pt x="701" y="793"/>
                  </a:cubicBezTo>
                  <a:cubicBezTo>
                    <a:pt x="700" y="792"/>
                    <a:pt x="702" y="789"/>
                    <a:pt x="701" y="789"/>
                  </a:cubicBezTo>
                  <a:cubicBezTo>
                    <a:pt x="700" y="788"/>
                    <a:pt x="698" y="788"/>
                    <a:pt x="697" y="787"/>
                  </a:cubicBezTo>
                  <a:cubicBezTo>
                    <a:pt x="695" y="785"/>
                    <a:pt x="692" y="780"/>
                    <a:pt x="692" y="774"/>
                  </a:cubicBezTo>
                  <a:cubicBezTo>
                    <a:pt x="692" y="772"/>
                    <a:pt x="689" y="773"/>
                    <a:pt x="688" y="772"/>
                  </a:cubicBezTo>
                  <a:cubicBezTo>
                    <a:pt x="686" y="771"/>
                    <a:pt x="688" y="763"/>
                    <a:pt x="684" y="763"/>
                  </a:cubicBezTo>
                  <a:cubicBezTo>
                    <a:pt x="681" y="763"/>
                    <a:pt x="679" y="752"/>
                    <a:pt x="677" y="748"/>
                  </a:cubicBezTo>
                  <a:cubicBezTo>
                    <a:pt x="675" y="745"/>
                    <a:pt x="672" y="741"/>
                    <a:pt x="669" y="737"/>
                  </a:cubicBezTo>
                  <a:cubicBezTo>
                    <a:pt x="668" y="735"/>
                    <a:pt x="666" y="734"/>
                    <a:pt x="666" y="733"/>
                  </a:cubicBezTo>
                  <a:cubicBezTo>
                    <a:pt x="665" y="732"/>
                    <a:pt x="666" y="730"/>
                    <a:pt x="666" y="729"/>
                  </a:cubicBezTo>
                  <a:cubicBezTo>
                    <a:pt x="665" y="727"/>
                    <a:pt x="663" y="729"/>
                    <a:pt x="662" y="727"/>
                  </a:cubicBezTo>
                  <a:cubicBezTo>
                    <a:pt x="662" y="727"/>
                    <a:pt x="659" y="713"/>
                    <a:pt x="658" y="724"/>
                  </a:cubicBezTo>
                  <a:cubicBezTo>
                    <a:pt x="654" y="722"/>
                    <a:pt x="657" y="712"/>
                    <a:pt x="656" y="707"/>
                  </a:cubicBezTo>
                  <a:cubicBezTo>
                    <a:pt x="661" y="707"/>
                    <a:pt x="661" y="702"/>
                    <a:pt x="664" y="699"/>
                  </a:cubicBezTo>
                  <a:cubicBezTo>
                    <a:pt x="665" y="694"/>
                    <a:pt x="660" y="696"/>
                    <a:pt x="658" y="694"/>
                  </a:cubicBezTo>
                  <a:cubicBezTo>
                    <a:pt x="658" y="688"/>
                    <a:pt x="661" y="686"/>
                    <a:pt x="660" y="679"/>
                  </a:cubicBezTo>
                  <a:cubicBezTo>
                    <a:pt x="661" y="678"/>
                    <a:pt x="663" y="677"/>
                    <a:pt x="666" y="677"/>
                  </a:cubicBezTo>
                  <a:cubicBezTo>
                    <a:pt x="666" y="676"/>
                    <a:pt x="665" y="673"/>
                    <a:pt x="666" y="672"/>
                  </a:cubicBezTo>
                  <a:cubicBezTo>
                    <a:pt x="666" y="671"/>
                    <a:pt x="669" y="672"/>
                    <a:pt x="669" y="672"/>
                  </a:cubicBezTo>
                  <a:cubicBezTo>
                    <a:pt x="670" y="671"/>
                    <a:pt x="669" y="670"/>
                    <a:pt x="669" y="670"/>
                  </a:cubicBezTo>
                  <a:cubicBezTo>
                    <a:pt x="670" y="669"/>
                    <a:pt x="674" y="666"/>
                    <a:pt x="673" y="666"/>
                  </a:cubicBezTo>
                  <a:cubicBezTo>
                    <a:pt x="673" y="666"/>
                    <a:pt x="671" y="666"/>
                    <a:pt x="671" y="666"/>
                  </a:cubicBezTo>
                  <a:cubicBezTo>
                    <a:pt x="671" y="666"/>
                    <a:pt x="672" y="663"/>
                    <a:pt x="673" y="664"/>
                  </a:cubicBezTo>
                  <a:cubicBezTo>
                    <a:pt x="677" y="669"/>
                    <a:pt x="674" y="661"/>
                    <a:pt x="679" y="660"/>
                  </a:cubicBezTo>
                  <a:cubicBezTo>
                    <a:pt x="682" y="660"/>
                    <a:pt x="680" y="656"/>
                    <a:pt x="682" y="653"/>
                  </a:cubicBezTo>
                  <a:cubicBezTo>
                    <a:pt x="682" y="653"/>
                    <a:pt x="691" y="646"/>
                    <a:pt x="686" y="642"/>
                  </a:cubicBezTo>
                  <a:cubicBezTo>
                    <a:pt x="684" y="639"/>
                    <a:pt x="686" y="641"/>
                    <a:pt x="686" y="638"/>
                  </a:cubicBezTo>
                  <a:cubicBezTo>
                    <a:pt x="686" y="634"/>
                    <a:pt x="682" y="620"/>
                    <a:pt x="684" y="616"/>
                  </a:cubicBezTo>
                  <a:cubicBezTo>
                    <a:pt x="675" y="617"/>
                    <a:pt x="675" y="609"/>
                    <a:pt x="666" y="612"/>
                  </a:cubicBezTo>
                  <a:cubicBezTo>
                    <a:pt x="663" y="613"/>
                    <a:pt x="666" y="615"/>
                    <a:pt x="664" y="619"/>
                  </a:cubicBezTo>
                  <a:cubicBezTo>
                    <a:pt x="654" y="620"/>
                    <a:pt x="650" y="614"/>
                    <a:pt x="641" y="614"/>
                  </a:cubicBezTo>
                  <a:cubicBezTo>
                    <a:pt x="641" y="610"/>
                    <a:pt x="636" y="611"/>
                    <a:pt x="638" y="606"/>
                  </a:cubicBezTo>
                  <a:cubicBezTo>
                    <a:pt x="635" y="605"/>
                    <a:pt x="632" y="606"/>
                    <a:pt x="630" y="604"/>
                  </a:cubicBezTo>
                  <a:cubicBezTo>
                    <a:pt x="630" y="604"/>
                    <a:pt x="631" y="601"/>
                    <a:pt x="630" y="601"/>
                  </a:cubicBezTo>
                  <a:cubicBezTo>
                    <a:pt x="630" y="600"/>
                    <a:pt x="627" y="601"/>
                    <a:pt x="626" y="601"/>
                  </a:cubicBezTo>
                  <a:cubicBezTo>
                    <a:pt x="625" y="599"/>
                    <a:pt x="626" y="595"/>
                    <a:pt x="623" y="595"/>
                  </a:cubicBezTo>
                  <a:cubicBezTo>
                    <a:pt x="623" y="590"/>
                    <a:pt x="626" y="591"/>
                    <a:pt x="623" y="588"/>
                  </a:cubicBezTo>
                  <a:cubicBezTo>
                    <a:pt x="622" y="586"/>
                    <a:pt x="621" y="587"/>
                    <a:pt x="621" y="588"/>
                  </a:cubicBezTo>
                  <a:cubicBezTo>
                    <a:pt x="618" y="586"/>
                    <a:pt x="617" y="582"/>
                    <a:pt x="612" y="582"/>
                  </a:cubicBezTo>
                  <a:cubicBezTo>
                    <a:pt x="614" y="576"/>
                    <a:pt x="605" y="581"/>
                    <a:pt x="608" y="575"/>
                  </a:cubicBezTo>
                  <a:cubicBezTo>
                    <a:pt x="606" y="574"/>
                    <a:pt x="596" y="574"/>
                    <a:pt x="598" y="575"/>
                  </a:cubicBezTo>
                  <a:cubicBezTo>
                    <a:pt x="596" y="574"/>
                    <a:pt x="598" y="572"/>
                    <a:pt x="597" y="571"/>
                  </a:cubicBezTo>
                  <a:cubicBezTo>
                    <a:pt x="596" y="570"/>
                    <a:pt x="594" y="571"/>
                    <a:pt x="593" y="571"/>
                  </a:cubicBezTo>
                  <a:cubicBezTo>
                    <a:pt x="591" y="570"/>
                    <a:pt x="587" y="568"/>
                    <a:pt x="582" y="569"/>
                  </a:cubicBezTo>
                  <a:cubicBezTo>
                    <a:pt x="584" y="562"/>
                    <a:pt x="578" y="566"/>
                    <a:pt x="574" y="563"/>
                  </a:cubicBezTo>
                  <a:cubicBezTo>
                    <a:pt x="574" y="563"/>
                    <a:pt x="575" y="560"/>
                    <a:pt x="574" y="560"/>
                  </a:cubicBezTo>
                  <a:cubicBezTo>
                    <a:pt x="574" y="559"/>
                    <a:pt x="571" y="560"/>
                    <a:pt x="571" y="560"/>
                  </a:cubicBezTo>
                  <a:cubicBezTo>
                    <a:pt x="570" y="559"/>
                    <a:pt x="571" y="557"/>
                    <a:pt x="571" y="556"/>
                  </a:cubicBezTo>
                  <a:cubicBezTo>
                    <a:pt x="570" y="555"/>
                    <a:pt x="567" y="556"/>
                    <a:pt x="567" y="556"/>
                  </a:cubicBezTo>
                  <a:cubicBezTo>
                    <a:pt x="566" y="555"/>
                    <a:pt x="567" y="553"/>
                    <a:pt x="567" y="552"/>
                  </a:cubicBezTo>
                  <a:cubicBezTo>
                    <a:pt x="565" y="551"/>
                    <a:pt x="565" y="554"/>
                    <a:pt x="565" y="554"/>
                  </a:cubicBezTo>
                  <a:cubicBezTo>
                    <a:pt x="564" y="554"/>
                    <a:pt x="560" y="552"/>
                    <a:pt x="559" y="550"/>
                  </a:cubicBezTo>
                  <a:cubicBezTo>
                    <a:pt x="557" y="553"/>
                    <a:pt x="556" y="550"/>
                    <a:pt x="554" y="550"/>
                  </a:cubicBezTo>
                  <a:cubicBezTo>
                    <a:pt x="551" y="551"/>
                    <a:pt x="548" y="554"/>
                    <a:pt x="544" y="554"/>
                  </a:cubicBezTo>
                  <a:cubicBezTo>
                    <a:pt x="540" y="554"/>
                    <a:pt x="540" y="552"/>
                    <a:pt x="537" y="552"/>
                  </a:cubicBezTo>
                  <a:cubicBezTo>
                    <a:pt x="532" y="552"/>
                    <a:pt x="534" y="555"/>
                    <a:pt x="530" y="552"/>
                  </a:cubicBezTo>
                  <a:cubicBezTo>
                    <a:pt x="527" y="551"/>
                    <a:pt x="525" y="552"/>
                    <a:pt x="520" y="550"/>
                  </a:cubicBezTo>
                  <a:cubicBezTo>
                    <a:pt x="519" y="550"/>
                    <a:pt x="519" y="547"/>
                    <a:pt x="518" y="547"/>
                  </a:cubicBezTo>
                  <a:cubicBezTo>
                    <a:pt x="517" y="546"/>
                    <a:pt x="516" y="547"/>
                    <a:pt x="515" y="547"/>
                  </a:cubicBezTo>
                  <a:cubicBezTo>
                    <a:pt x="512" y="546"/>
                    <a:pt x="504" y="545"/>
                    <a:pt x="509" y="541"/>
                  </a:cubicBezTo>
                  <a:cubicBezTo>
                    <a:pt x="504" y="541"/>
                    <a:pt x="503" y="537"/>
                    <a:pt x="498" y="537"/>
                  </a:cubicBezTo>
                  <a:cubicBezTo>
                    <a:pt x="497" y="536"/>
                    <a:pt x="496" y="534"/>
                    <a:pt x="496" y="532"/>
                  </a:cubicBezTo>
                  <a:cubicBezTo>
                    <a:pt x="488" y="531"/>
                    <a:pt x="486" y="525"/>
                    <a:pt x="477" y="524"/>
                  </a:cubicBezTo>
                  <a:cubicBezTo>
                    <a:pt x="476" y="518"/>
                    <a:pt x="472" y="515"/>
                    <a:pt x="474" y="506"/>
                  </a:cubicBezTo>
                  <a:cubicBezTo>
                    <a:pt x="473" y="498"/>
                    <a:pt x="463" y="502"/>
                    <a:pt x="468" y="494"/>
                  </a:cubicBezTo>
                  <a:cubicBezTo>
                    <a:pt x="466" y="494"/>
                    <a:pt x="465" y="495"/>
                    <a:pt x="464" y="496"/>
                  </a:cubicBezTo>
                  <a:cubicBezTo>
                    <a:pt x="462" y="496"/>
                    <a:pt x="463" y="494"/>
                    <a:pt x="462" y="493"/>
                  </a:cubicBezTo>
                  <a:cubicBezTo>
                    <a:pt x="461" y="491"/>
                    <a:pt x="457" y="491"/>
                    <a:pt x="457" y="487"/>
                  </a:cubicBezTo>
                  <a:cubicBezTo>
                    <a:pt x="457" y="485"/>
                    <a:pt x="453" y="485"/>
                    <a:pt x="451" y="485"/>
                  </a:cubicBezTo>
                  <a:cubicBezTo>
                    <a:pt x="451" y="484"/>
                    <a:pt x="454" y="483"/>
                    <a:pt x="453" y="481"/>
                  </a:cubicBezTo>
                  <a:cubicBezTo>
                    <a:pt x="453" y="481"/>
                    <a:pt x="451" y="478"/>
                    <a:pt x="451" y="478"/>
                  </a:cubicBezTo>
                  <a:cubicBezTo>
                    <a:pt x="450" y="477"/>
                    <a:pt x="448" y="478"/>
                    <a:pt x="448" y="478"/>
                  </a:cubicBezTo>
                  <a:cubicBezTo>
                    <a:pt x="446" y="476"/>
                    <a:pt x="447" y="473"/>
                    <a:pt x="446" y="472"/>
                  </a:cubicBezTo>
                  <a:cubicBezTo>
                    <a:pt x="441" y="468"/>
                    <a:pt x="436" y="467"/>
                    <a:pt x="434" y="459"/>
                  </a:cubicBezTo>
                  <a:cubicBezTo>
                    <a:pt x="431" y="456"/>
                    <a:pt x="431" y="460"/>
                    <a:pt x="427" y="457"/>
                  </a:cubicBezTo>
                  <a:cubicBezTo>
                    <a:pt x="428" y="453"/>
                    <a:pt x="424" y="453"/>
                    <a:pt x="423" y="452"/>
                  </a:cubicBezTo>
                  <a:cubicBezTo>
                    <a:pt x="422" y="449"/>
                    <a:pt x="424" y="442"/>
                    <a:pt x="418" y="442"/>
                  </a:cubicBezTo>
                  <a:cubicBezTo>
                    <a:pt x="419" y="433"/>
                    <a:pt x="414" y="429"/>
                    <a:pt x="408" y="427"/>
                  </a:cubicBezTo>
                  <a:cubicBezTo>
                    <a:pt x="407" y="429"/>
                    <a:pt x="406" y="431"/>
                    <a:pt x="405" y="433"/>
                  </a:cubicBezTo>
                  <a:cubicBezTo>
                    <a:pt x="403" y="437"/>
                    <a:pt x="409" y="438"/>
                    <a:pt x="410" y="440"/>
                  </a:cubicBezTo>
                  <a:cubicBezTo>
                    <a:pt x="411" y="441"/>
                    <a:pt x="410" y="444"/>
                    <a:pt x="410" y="444"/>
                  </a:cubicBezTo>
                  <a:cubicBezTo>
                    <a:pt x="410" y="444"/>
                    <a:pt x="412" y="444"/>
                    <a:pt x="412" y="444"/>
                  </a:cubicBezTo>
                  <a:cubicBezTo>
                    <a:pt x="413" y="447"/>
                    <a:pt x="410" y="451"/>
                    <a:pt x="414" y="452"/>
                  </a:cubicBezTo>
                  <a:cubicBezTo>
                    <a:pt x="417" y="452"/>
                    <a:pt x="415" y="457"/>
                    <a:pt x="418" y="461"/>
                  </a:cubicBezTo>
                  <a:cubicBezTo>
                    <a:pt x="418" y="462"/>
                    <a:pt x="419" y="461"/>
                    <a:pt x="420" y="463"/>
                  </a:cubicBezTo>
                  <a:cubicBezTo>
                    <a:pt x="420" y="466"/>
                    <a:pt x="425" y="465"/>
                    <a:pt x="423" y="472"/>
                  </a:cubicBezTo>
                  <a:cubicBezTo>
                    <a:pt x="424" y="474"/>
                    <a:pt x="427" y="474"/>
                    <a:pt x="429" y="474"/>
                  </a:cubicBezTo>
                  <a:cubicBezTo>
                    <a:pt x="427" y="476"/>
                    <a:pt x="431" y="477"/>
                    <a:pt x="431" y="478"/>
                  </a:cubicBezTo>
                  <a:cubicBezTo>
                    <a:pt x="431" y="479"/>
                    <a:pt x="429" y="482"/>
                    <a:pt x="429" y="481"/>
                  </a:cubicBezTo>
                  <a:cubicBezTo>
                    <a:pt x="430" y="484"/>
                    <a:pt x="435" y="483"/>
                    <a:pt x="433" y="489"/>
                  </a:cubicBezTo>
                  <a:cubicBezTo>
                    <a:pt x="430" y="487"/>
                    <a:pt x="429" y="484"/>
                    <a:pt x="423" y="485"/>
                  </a:cubicBezTo>
                  <a:cubicBezTo>
                    <a:pt x="426" y="478"/>
                    <a:pt x="419" y="479"/>
                    <a:pt x="420" y="474"/>
                  </a:cubicBezTo>
                  <a:cubicBezTo>
                    <a:pt x="419" y="471"/>
                    <a:pt x="416" y="470"/>
                    <a:pt x="414" y="468"/>
                  </a:cubicBezTo>
                  <a:cubicBezTo>
                    <a:pt x="412" y="467"/>
                    <a:pt x="411" y="465"/>
                    <a:pt x="410" y="463"/>
                  </a:cubicBezTo>
                  <a:cubicBezTo>
                    <a:pt x="407" y="462"/>
                    <a:pt x="404" y="462"/>
                    <a:pt x="403" y="459"/>
                  </a:cubicBezTo>
                  <a:cubicBezTo>
                    <a:pt x="403" y="454"/>
                    <a:pt x="404" y="457"/>
                    <a:pt x="406" y="457"/>
                  </a:cubicBezTo>
                  <a:cubicBezTo>
                    <a:pt x="408" y="449"/>
                    <a:pt x="400" y="451"/>
                    <a:pt x="401" y="444"/>
                  </a:cubicBezTo>
                  <a:cubicBezTo>
                    <a:pt x="397" y="443"/>
                    <a:pt x="396" y="440"/>
                    <a:pt x="392" y="440"/>
                  </a:cubicBezTo>
                  <a:cubicBezTo>
                    <a:pt x="392" y="436"/>
                    <a:pt x="395" y="436"/>
                    <a:pt x="392" y="431"/>
                  </a:cubicBezTo>
                  <a:cubicBezTo>
                    <a:pt x="391" y="430"/>
                    <a:pt x="390" y="429"/>
                    <a:pt x="390" y="429"/>
                  </a:cubicBezTo>
                  <a:cubicBezTo>
                    <a:pt x="388" y="425"/>
                    <a:pt x="389" y="419"/>
                    <a:pt x="380" y="420"/>
                  </a:cubicBezTo>
                  <a:cubicBezTo>
                    <a:pt x="382" y="418"/>
                    <a:pt x="382" y="417"/>
                    <a:pt x="380" y="414"/>
                  </a:cubicBezTo>
                  <a:cubicBezTo>
                    <a:pt x="380" y="414"/>
                    <a:pt x="379" y="411"/>
                    <a:pt x="379" y="411"/>
                  </a:cubicBezTo>
                  <a:cubicBezTo>
                    <a:pt x="378" y="410"/>
                    <a:pt x="374" y="411"/>
                    <a:pt x="373" y="411"/>
                  </a:cubicBezTo>
                  <a:cubicBezTo>
                    <a:pt x="372" y="409"/>
                    <a:pt x="377" y="409"/>
                    <a:pt x="377" y="409"/>
                  </a:cubicBezTo>
                  <a:cubicBezTo>
                    <a:pt x="376" y="405"/>
                    <a:pt x="365" y="403"/>
                    <a:pt x="360" y="401"/>
                  </a:cubicBezTo>
                  <a:cubicBezTo>
                    <a:pt x="359" y="400"/>
                    <a:pt x="359" y="399"/>
                    <a:pt x="358" y="398"/>
                  </a:cubicBezTo>
                  <a:cubicBezTo>
                    <a:pt x="357" y="395"/>
                    <a:pt x="356" y="394"/>
                    <a:pt x="354" y="392"/>
                  </a:cubicBezTo>
                  <a:cubicBezTo>
                    <a:pt x="353" y="390"/>
                    <a:pt x="353" y="385"/>
                    <a:pt x="351" y="381"/>
                  </a:cubicBezTo>
                  <a:cubicBezTo>
                    <a:pt x="350" y="380"/>
                    <a:pt x="347" y="380"/>
                    <a:pt x="347" y="379"/>
                  </a:cubicBezTo>
                  <a:cubicBezTo>
                    <a:pt x="346" y="376"/>
                    <a:pt x="348" y="372"/>
                    <a:pt x="343" y="373"/>
                  </a:cubicBezTo>
                  <a:cubicBezTo>
                    <a:pt x="344" y="366"/>
                    <a:pt x="340" y="362"/>
                    <a:pt x="336" y="357"/>
                  </a:cubicBezTo>
                  <a:cubicBezTo>
                    <a:pt x="334" y="354"/>
                    <a:pt x="334" y="349"/>
                    <a:pt x="330" y="351"/>
                  </a:cubicBezTo>
                  <a:cubicBezTo>
                    <a:pt x="333" y="329"/>
                    <a:pt x="329" y="316"/>
                    <a:pt x="330" y="289"/>
                  </a:cubicBezTo>
                  <a:cubicBezTo>
                    <a:pt x="330" y="288"/>
                    <a:pt x="328" y="288"/>
                    <a:pt x="328" y="286"/>
                  </a:cubicBezTo>
                  <a:cubicBezTo>
                    <a:pt x="327" y="285"/>
                    <a:pt x="326" y="283"/>
                    <a:pt x="324" y="282"/>
                  </a:cubicBezTo>
                  <a:cubicBezTo>
                    <a:pt x="324" y="281"/>
                    <a:pt x="323" y="280"/>
                    <a:pt x="321" y="280"/>
                  </a:cubicBezTo>
                  <a:cubicBezTo>
                    <a:pt x="320" y="271"/>
                    <a:pt x="312" y="266"/>
                    <a:pt x="306" y="260"/>
                  </a:cubicBezTo>
                  <a:cubicBezTo>
                    <a:pt x="305" y="259"/>
                    <a:pt x="304" y="258"/>
                    <a:pt x="304" y="256"/>
                  </a:cubicBezTo>
                  <a:cubicBezTo>
                    <a:pt x="305" y="257"/>
                    <a:pt x="309" y="259"/>
                    <a:pt x="310" y="256"/>
                  </a:cubicBezTo>
                  <a:cubicBezTo>
                    <a:pt x="313" y="256"/>
                    <a:pt x="312" y="261"/>
                    <a:pt x="317" y="260"/>
                  </a:cubicBezTo>
                  <a:cubicBezTo>
                    <a:pt x="318" y="261"/>
                    <a:pt x="319" y="264"/>
                    <a:pt x="319" y="267"/>
                  </a:cubicBezTo>
                  <a:cubicBezTo>
                    <a:pt x="328" y="266"/>
                    <a:pt x="330" y="272"/>
                    <a:pt x="336" y="274"/>
                  </a:cubicBezTo>
                  <a:cubicBezTo>
                    <a:pt x="335" y="281"/>
                    <a:pt x="339" y="283"/>
                    <a:pt x="341" y="286"/>
                  </a:cubicBezTo>
                  <a:cubicBezTo>
                    <a:pt x="343" y="285"/>
                    <a:pt x="344" y="282"/>
                    <a:pt x="343" y="280"/>
                  </a:cubicBezTo>
                  <a:cubicBezTo>
                    <a:pt x="343" y="278"/>
                    <a:pt x="340" y="278"/>
                    <a:pt x="339" y="276"/>
                  </a:cubicBezTo>
                  <a:cubicBezTo>
                    <a:pt x="338" y="273"/>
                    <a:pt x="338" y="271"/>
                    <a:pt x="338" y="269"/>
                  </a:cubicBezTo>
                  <a:cubicBezTo>
                    <a:pt x="337" y="268"/>
                    <a:pt x="336" y="267"/>
                    <a:pt x="336" y="267"/>
                  </a:cubicBezTo>
                  <a:cubicBezTo>
                    <a:pt x="335" y="266"/>
                    <a:pt x="337" y="264"/>
                    <a:pt x="338" y="265"/>
                  </a:cubicBezTo>
                  <a:cubicBezTo>
                    <a:pt x="335" y="261"/>
                    <a:pt x="331" y="262"/>
                    <a:pt x="332" y="258"/>
                  </a:cubicBezTo>
                  <a:cubicBezTo>
                    <a:pt x="323" y="259"/>
                    <a:pt x="322" y="252"/>
                    <a:pt x="313" y="252"/>
                  </a:cubicBezTo>
                  <a:cubicBezTo>
                    <a:pt x="316" y="246"/>
                    <a:pt x="307" y="251"/>
                    <a:pt x="310" y="245"/>
                  </a:cubicBezTo>
                  <a:cubicBezTo>
                    <a:pt x="308" y="243"/>
                    <a:pt x="305" y="245"/>
                    <a:pt x="302" y="241"/>
                  </a:cubicBezTo>
                  <a:cubicBezTo>
                    <a:pt x="302" y="239"/>
                    <a:pt x="304" y="239"/>
                    <a:pt x="306" y="239"/>
                  </a:cubicBezTo>
                  <a:cubicBezTo>
                    <a:pt x="308" y="234"/>
                    <a:pt x="299" y="237"/>
                    <a:pt x="300" y="237"/>
                  </a:cubicBezTo>
                  <a:cubicBezTo>
                    <a:pt x="298" y="236"/>
                    <a:pt x="300" y="234"/>
                    <a:pt x="298" y="233"/>
                  </a:cubicBezTo>
                  <a:cubicBezTo>
                    <a:pt x="298" y="233"/>
                    <a:pt x="295" y="234"/>
                    <a:pt x="295" y="233"/>
                  </a:cubicBezTo>
                  <a:cubicBezTo>
                    <a:pt x="294" y="232"/>
                    <a:pt x="297" y="231"/>
                    <a:pt x="297" y="230"/>
                  </a:cubicBezTo>
                  <a:cubicBezTo>
                    <a:pt x="296" y="227"/>
                    <a:pt x="294" y="230"/>
                    <a:pt x="291" y="230"/>
                  </a:cubicBezTo>
                  <a:cubicBezTo>
                    <a:pt x="287" y="227"/>
                    <a:pt x="289" y="223"/>
                    <a:pt x="287" y="220"/>
                  </a:cubicBezTo>
                  <a:cubicBezTo>
                    <a:pt x="286" y="219"/>
                    <a:pt x="284" y="218"/>
                    <a:pt x="282" y="219"/>
                  </a:cubicBezTo>
                  <a:cubicBezTo>
                    <a:pt x="288" y="208"/>
                    <a:pt x="267" y="215"/>
                    <a:pt x="269" y="204"/>
                  </a:cubicBezTo>
                  <a:cubicBezTo>
                    <a:pt x="270" y="204"/>
                    <a:pt x="272" y="204"/>
                    <a:pt x="274" y="204"/>
                  </a:cubicBezTo>
                  <a:cubicBezTo>
                    <a:pt x="275" y="199"/>
                    <a:pt x="266" y="205"/>
                    <a:pt x="269" y="198"/>
                  </a:cubicBezTo>
                  <a:cubicBezTo>
                    <a:pt x="265" y="198"/>
                    <a:pt x="261" y="198"/>
                    <a:pt x="257" y="198"/>
                  </a:cubicBezTo>
                  <a:cubicBezTo>
                    <a:pt x="262" y="195"/>
                    <a:pt x="255" y="194"/>
                    <a:pt x="259" y="192"/>
                  </a:cubicBezTo>
                  <a:cubicBezTo>
                    <a:pt x="260" y="189"/>
                    <a:pt x="254" y="189"/>
                    <a:pt x="255" y="191"/>
                  </a:cubicBezTo>
                  <a:cubicBezTo>
                    <a:pt x="252" y="187"/>
                    <a:pt x="255" y="186"/>
                    <a:pt x="252" y="181"/>
                  </a:cubicBezTo>
                  <a:cubicBezTo>
                    <a:pt x="248" y="181"/>
                    <a:pt x="244" y="181"/>
                    <a:pt x="241" y="181"/>
                  </a:cubicBezTo>
                  <a:cubicBezTo>
                    <a:pt x="242" y="179"/>
                    <a:pt x="243" y="177"/>
                    <a:pt x="244" y="174"/>
                  </a:cubicBezTo>
                  <a:cubicBezTo>
                    <a:pt x="243" y="170"/>
                    <a:pt x="239" y="173"/>
                    <a:pt x="242" y="168"/>
                  </a:cubicBezTo>
                  <a:cubicBezTo>
                    <a:pt x="236" y="169"/>
                    <a:pt x="232" y="171"/>
                    <a:pt x="224" y="170"/>
                  </a:cubicBezTo>
                  <a:cubicBezTo>
                    <a:pt x="224" y="165"/>
                    <a:pt x="219" y="163"/>
                    <a:pt x="214" y="161"/>
                  </a:cubicBezTo>
                  <a:cubicBezTo>
                    <a:pt x="213" y="160"/>
                    <a:pt x="210" y="160"/>
                    <a:pt x="209" y="159"/>
                  </a:cubicBezTo>
                  <a:cubicBezTo>
                    <a:pt x="208" y="159"/>
                    <a:pt x="209" y="156"/>
                    <a:pt x="209" y="155"/>
                  </a:cubicBezTo>
                  <a:cubicBezTo>
                    <a:pt x="208" y="154"/>
                    <a:pt x="204" y="156"/>
                    <a:pt x="205" y="153"/>
                  </a:cubicBezTo>
                  <a:cubicBezTo>
                    <a:pt x="199" y="151"/>
                    <a:pt x="186" y="157"/>
                    <a:pt x="183" y="153"/>
                  </a:cubicBezTo>
                  <a:cubicBezTo>
                    <a:pt x="183" y="153"/>
                    <a:pt x="183" y="151"/>
                    <a:pt x="183" y="151"/>
                  </a:cubicBezTo>
                  <a:cubicBezTo>
                    <a:pt x="181" y="151"/>
                    <a:pt x="179" y="153"/>
                    <a:pt x="179" y="153"/>
                  </a:cubicBezTo>
                  <a:cubicBezTo>
                    <a:pt x="177" y="153"/>
                    <a:pt x="177" y="147"/>
                    <a:pt x="170" y="150"/>
                  </a:cubicBezTo>
                  <a:cubicBezTo>
                    <a:pt x="170" y="145"/>
                    <a:pt x="161" y="147"/>
                    <a:pt x="166" y="142"/>
                  </a:cubicBezTo>
                  <a:cubicBezTo>
                    <a:pt x="165" y="142"/>
                    <a:pt x="164" y="144"/>
                    <a:pt x="162" y="144"/>
                  </a:cubicBezTo>
                  <a:cubicBezTo>
                    <a:pt x="161" y="144"/>
                    <a:pt x="160" y="142"/>
                    <a:pt x="160" y="142"/>
                  </a:cubicBezTo>
                  <a:cubicBezTo>
                    <a:pt x="157" y="143"/>
                    <a:pt x="154" y="147"/>
                    <a:pt x="151" y="144"/>
                  </a:cubicBezTo>
                  <a:cubicBezTo>
                    <a:pt x="147" y="144"/>
                    <a:pt x="150" y="151"/>
                    <a:pt x="149" y="153"/>
                  </a:cubicBezTo>
                  <a:cubicBezTo>
                    <a:pt x="148" y="153"/>
                    <a:pt x="146" y="151"/>
                    <a:pt x="144" y="151"/>
                  </a:cubicBezTo>
                  <a:cubicBezTo>
                    <a:pt x="141" y="152"/>
                    <a:pt x="143" y="155"/>
                    <a:pt x="142" y="155"/>
                  </a:cubicBezTo>
                  <a:cubicBezTo>
                    <a:pt x="140" y="156"/>
                    <a:pt x="133" y="155"/>
                    <a:pt x="131" y="157"/>
                  </a:cubicBezTo>
                  <a:cubicBezTo>
                    <a:pt x="129" y="158"/>
                    <a:pt x="129" y="160"/>
                    <a:pt x="127" y="161"/>
                  </a:cubicBezTo>
                  <a:cubicBezTo>
                    <a:pt x="124" y="161"/>
                    <a:pt x="123" y="159"/>
                    <a:pt x="119" y="159"/>
                  </a:cubicBezTo>
                  <a:cubicBezTo>
                    <a:pt x="122" y="156"/>
                    <a:pt x="127" y="155"/>
                    <a:pt x="125" y="148"/>
                  </a:cubicBezTo>
                  <a:cubicBezTo>
                    <a:pt x="128" y="148"/>
                    <a:pt x="129" y="146"/>
                    <a:pt x="129" y="144"/>
                  </a:cubicBezTo>
                  <a:cubicBezTo>
                    <a:pt x="128" y="142"/>
                    <a:pt x="125" y="142"/>
                    <a:pt x="123" y="142"/>
                  </a:cubicBezTo>
                  <a:cubicBezTo>
                    <a:pt x="121" y="144"/>
                    <a:pt x="121" y="147"/>
                    <a:pt x="118" y="150"/>
                  </a:cubicBezTo>
                  <a:cubicBezTo>
                    <a:pt x="116" y="151"/>
                    <a:pt x="116" y="153"/>
                    <a:pt x="114" y="153"/>
                  </a:cubicBezTo>
                  <a:cubicBezTo>
                    <a:pt x="112" y="153"/>
                    <a:pt x="112" y="158"/>
                    <a:pt x="108" y="157"/>
                  </a:cubicBezTo>
                  <a:cubicBezTo>
                    <a:pt x="109" y="160"/>
                    <a:pt x="107" y="161"/>
                    <a:pt x="105" y="161"/>
                  </a:cubicBezTo>
                  <a:cubicBezTo>
                    <a:pt x="105" y="163"/>
                    <a:pt x="105" y="166"/>
                    <a:pt x="105" y="168"/>
                  </a:cubicBezTo>
                  <a:cubicBezTo>
                    <a:pt x="99" y="170"/>
                    <a:pt x="98" y="176"/>
                    <a:pt x="93" y="179"/>
                  </a:cubicBezTo>
                  <a:cubicBezTo>
                    <a:pt x="93" y="180"/>
                    <a:pt x="90" y="179"/>
                    <a:pt x="90" y="179"/>
                  </a:cubicBezTo>
                  <a:cubicBezTo>
                    <a:pt x="89" y="180"/>
                    <a:pt x="90" y="183"/>
                    <a:pt x="90" y="183"/>
                  </a:cubicBezTo>
                  <a:cubicBezTo>
                    <a:pt x="89" y="183"/>
                    <a:pt x="82" y="183"/>
                    <a:pt x="84" y="185"/>
                  </a:cubicBezTo>
                  <a:cubicBezTo>
                    <a:pt x="88" y="188"/>
                    <a:pt x="79" y="187"/>
                    <a:pt x="77" y="191"/>
                  </a:cubicBezTo>
                  <a:cubicBezTo>
                    <a:pt x="76" y="191"/>
                    <a:pt x="74" y="197"/>
                    <a:pt x="73" y="196"/>
                  </a:cubicBezTo>
                  <a:cubicBezTo>
                    <a:pt x="71" y="194"/>
                    <a:pt x="72" y="195"/>
                    <a:pt x="71" y="198"/>
                  </a:cubicBezTo>
                  <a:cubicBezTo>
                    <a:pt x="68" y="198"/>
                    <a:pt x="66" y="198"/>
                    <a:pt x="64" y="198"/>
                  </a:cubicBezTo>
                  <a:cubicBezTo>
                    <a:pt x="60" y="200"/>
                    <a:pt x="67" y="201"/>
                    <a:pt x="58" y="202"/>
                  </a:cubicBezTo>
                  <a:cubicBezTo>
                    <a:pt x="54" y="202"/>
                    <a:pt x="51" y="202"/>
                    <a:pt x="47" y="204"/>
                  </a:cubicBezTo>
                  <a:cubicBezTo>
                    <a:pt x="44" y="205"/>
                    <a:pt x="44" y="210"/>
                    <a:pt x="39" y="207"/>
                  </a:cubicBezTo>
                  <a:cubicBezTo>
                    <a:pt x="39" y="202"/>
                    <a:pt x="45" y="204"/>
                    <a:pt x="49" y="202"/>
                  </a:cubicBezTo>
                  <a:cubicBezTo>
                    <a:pt x="50" y="201"/>
                    <a:pt x="50" y="202"/>
                    <a:pt x="50" y="200"/>
                  </a:cubicBezTo>
                  <a:cubicBezTo>
                    <a:pt x="51" y="197"/>
                    <a:pt x="55" y="198"/>
                    <a:pt x="58" y="198"/>
                  </a:cubicBezTo>
                  <a:cubicBezTo>
                    <a:pt x="61" y="198"/>
                    <a:pt x="59" y="194"/>
                    <a:pt x="60" y="192"/>
                  </a:cubicBezTo>
                  <a:cubicBezTo>
                    <a:pt x="61" y="191"/>
                    <a:pt x="62" y="196"/>
                    <a:pt x="65" y="191"/>
                  </a:cubicBezTo>
                  <a:cubicBezTo>
                    <a:pt x="66" y="190"/>
                    <a:pt x="67" y="191"/>
                    <a:pt x="67" y="189"/>
                  </a:cubicBezTo>
                  <a:cubicBezTo>
                    <a:pt x="67" y="186"/>
                    <a:pt x="72" y="187"/>
                    <a:pt x="75" y="185"/>
                  </a:cubicBezTo>
                  <a:cubicBezTo>
                    <a:pt x="75" y="182"/>
                    <a:pt x="75" y="179"/>
                    <a:pt x="75" y="176"/>
                  </a:cubicBezTo>
                  <a:cubicBezTo>
                    <a:pt x="81" y="182"/>
                    <a:pt x="75" y="170"/>
                    <a:pt x="82" y="172"/>
                  </a:cubicBezTo>
                  <a:cubicBezTo>
                    <a:pt x="83" y="167"/>
                    <a:pt x="74" y="173"/>
                    <a:pt x="77" y="166"/>
                  </a:cubicBezTo>
                  <a:cubicBezTo>
                    <a:pt x="75" y="171"/>
                    <a:pt x="63" y="165"/>
                    <a:pt x="62" y="170"/>
                  </a:cubicBezTo>
                  <a:cubicBezTo>
                    <a:pt x="59" y="171"/>
                    <a:pt x="61" y="167"/>
                    <a:pt x="60" y="166"/>
                  </a:cubicBezTo>
                  <a:cubicBezTo>
                    <a:pt x="57" y="165"/>
                    <a:pt x="52" y="168"/>
                    <a:pt x="49" y="166"/>
                  </a:cubicBezTo>
                  <a:cubicBezTo>
                    <a:pt x="51" y="162"/>
                    <a:pt x="46" y="164"/>
                    <a:pt x="45" y="163"/>
                  </a:cubicBezTo>
                  <a:cubicBezTo>
                    <a:pt x="44" y="161"/>
                    <a:pt x="46" y="160"/>
                    <a:pt x="47" y="161"/>
                  </a:cubicBezTo>
                  <a:cubicBezTo>
                    <a:pt x="43" y="156"/>
                    <a:pt x="40" y="157"/>
                    <a:pt x="37" y="151"/>
                  </a:cubicBezTo>
                  <a:cubicBezTo>
                    <a:pt x="35" y="154"/>
                    <a:pt x="29" y="153"/>
                    <a:pt x="24" y="153"/>
                  </a:cubicBezTo>
                  <a:cubicBezTo>
                    <a:pt x="24" y="151"/>
                    <a:pt x="25" y="150"/>
                    <a:pt x="26" y="150"/>
                  </a:cubicBezTo>
                  <a:cubicBezTo>
                    <a:pt x="25" y="146"/>
                    <a:pt x="19" y="147"/>
                    <a:pt x="21" y="140"/>
                  </a:cubicBezTo>
                  <a:cubicBezTo>
                    <a:pt x="20" y="138"/>
                    <a:pt x="17" y="136"/>
                    <a:pt x="17" y="138"/>
                  </a:cubicBezTo>
                  <a:cubicBezTo>
                    <a:pt x="12" y="138"/>
                    <a:pt x="16" y="133"/>
                    <a:pt x="17" y="131"/>
                  </a:cubicBezTo>
                  <a:cubicBezTo>
                    <a:pt x="17" y="130"/>
                    <a:pt x="16" y="128"/>
                    <a:pt x="17" y="127"/>
                  </a:cubicBezTo>
                  <a:cubicBezTo>
                    <a:pt x="17" y="127"/>
                    <a:pt x="20" y="128"/>
                    <a:pt x="21" y="127"/>
                  </a:cubicBezTo>
                  <a:cubicBezTo>
                    <a:pt x="22" y="126"/>
                    <a:pt x="21" y="123"/>
                    <a:pt x="22" y="122"/>
                  </a:cubicBezTo>
                  <a:cubicBezTo>
                    <a:pt x="27" y="121"/>
                    <a:pt x="34" y="120"/>
                    <a:pt x="37" y="118"/>
                  </a:cubicBezTo>
                  <a:cubicBezTo>
                    <a:pt x="40" y="116"/>
                    <a:pt x="42" y="117"/>
                    <a:pt x="45" y="116"/>
                  </a:cubicBezTo>
                  <a:cubicBezTo>
                    <a:pt x="48" y="115"/>
                    <a:pt x="42" y="111"/>
                    <a:pt x="52" y="112"/>
                  </a:cubicBezTo>
                  <a:cubicBezTo>
                    <a:pt x="51" y="108"/>
                    <a:pt x="51" y="104"/>
                    <a:pt x="49" y="97"/>
                  </a:cubicBezTo>
                  <a:cubicBezTo>
                    <a:pt x="45" y="93"/>
                    <a:pt x="34" y="104"/>
                    <a:pt x="30" y="99"/>
                  </a:cubicBezTo>
                  <a:cubicBezTo>
                    <a:pt x="27" y="96"/>
                    <a:pt x="29" y="101"/>
                    <a:pt x="22" y="101"/>
                  </a:cubicBezTo>
                  <a:cubicBezTo>
                    <a:pt x="21" y="98"/>
                    <a:pt x="14" y="100"/>
                    <a:pt x="9" y="97"/>
                  </a:cubicBezTo>
                  <a:cubicBezTo>
                    <a:pt x="9" y="97"/>
                    <a:pt x="13" y="94"/>
                    <a:pt x="9" y="94"/>
                  </a:cubicBezTo>
                  <a:cubicBezTo>
                    <a:pt x="6" y="93"/>
                    <a:pt x="3" y="92"/>
                    <a:pt x="2" y="86"/>
                  </a:cubicBezTo>
                  <a:cubicBezTo>
                    <a:pt x="13" y="87"/>
                    <a:pt x="0" y="81"/>
                    <a:pt x="13" y="82"/>
                  </a:cubicBezTo>
                  <a:cubicBezTo>
                    <a:pt x="15" y="82"/>
                    <a:pt x="14" y="81"/>
                    <a:pt x="13" y="81"/>
                  </a:cubicBezTo>
                  <a:cubicBezTo>
                    <a:pt x="14" y="77"/>
                    <a:pt x="17" y="81"/>
                    <a:pt x="17" y="81"/>
                  </a:cubicBezTo>
                  <a:cubicBezTo>
                    <a:pt x="20" y="81"/>
                    <a:pt x="21" y="78"/>
                    <a:pt x="24" y="79"/>
                  </a:cubicBezTo>
                  <a:cubicBezTo>
                    <a:pt x="25" y="79"/>
                    <a:pt x="26" y="82"/>
                    <a:pt x="28" y="82"/>
                  </a:cubicBezTo>
                  <a:cubicBezTo>
                    <a:pt x="32" y="83"/>
                    <a:pt x="36" y="81"/>
                    <a:pt x="41" y="82"/>
                  </a:cubicBezTo>
                  <a:cubicBezTo>
                    <a:pt x="44" y="83"/>
                    <a:pt x="44" y="84"/>
                    <a:pt x="47" y="82"/>
                  </a:cubicBezTo>
                  <a:cubicBezTo>
                    <a:pt x="49" y="82"/>
                    <a:pt x="47" y="81"/>
                    <a:pt x="47" y="79"/>
                  </a:cubicBezTo>
                  <a:cubicBezTo>
                    <a:pt x="49" y="79"/>
                    <a:pt x="50" y="78"/>
                    <a:pt x="50" y="77"/>
                  </a:cubicBezTo>
                  <a:cubicBezTo>
                    <a:pt x="51" y="72"/>
                    <a:pt x="42" y="78"/>
                    <a:pt x="45" y="71"/>
                  </a:cubicBezTo>
                  <a:cubicBezTo>
                    <a:pt x="40" y="70"/>
                    <a:pt x="35" y="69"/>
                    <a:pt x="30" y="68"/>
                  </a:cubicBezTo>
                  <a:cubicBezTo>
                    <a:pt x="32" y="64"/>
                    <a:pt x="32" y="65"/>
                    <a:pt x="28" y="62"/>
                  </a:cubicBezTo>
                  <a:cubicBezTo>
                    <a:pt x="27" y="62"/>
                    <a:pt x="27" y="60"/>
                    <a:pt x="26" y="60"/>
                  </a:cubicBezTo>
                  <a:cubicBezTo>
                    <a:pt x="25" y="59"/>
                    <a:pt x="21" y="60"/>
                    <a:pt x="19" y="58"/>
                  </a:cubicBezTo>
                  <a:cubicBezTo>
                    <a:pt x="19" y="58"/>
                    <a:pt x="22" y="52"/>
                    <a:pt x="19" y="53"/>
                  </a:cubicBezTo>
                  <a:cubicBezTo>
                    <a:pt x="18" y="53"/>
                    <a:pt x="19" y="55"/>
                    <a:pt x="17" y="55"/>
                  </a:cubicBezTo>
                  <a:cubicBezTo>
                    <a:pt x="15" y="54"/>
                    <a:pt x="14" y="52"/>
                    <a:pt x="11" y="53"/>
                  </a:cubicBezTo>
                  <a:cubicBezTo>
                    <a:pt x="15" y="47"/>
                    <a:pt x="23" y="46"/>
                    <a:pt x="30" y="43"/>
                  </a:cubicBezTo>
                  <a:cubicBezTo>
                    <a:pt x="28" y="37"/>
                    <a:pt x="35" y="37"/>
                    <a:pt x="37" y="34"/>
                  </a:cubicBezTo>
                  <a:cubicBezTo>
                    <a:pt x="39" y="32"/>
                    <a:pt x="37" y="28"/>
                    <a:pt x="39" y="27"/>
                  </a:cubicBezTo>
                  <a:cubicBezTo>
                    <a:pt x="44" y="31"/>
                    <a:pt x="44" y="28"/>
                    <a:pt x="52" y="28"/>
                  </a:cubicBezTo>
                  <a:cubicBezTo>
                    <a:pt x="56" y="23"/>
                    <a:pt x="62" y="19"/>
                    <a:pt x="73" y="21"/>
                  </a:cubicBezTo>
                  <a:cubicBezTo>
                    <a:pt x="75" y="22"/>
                    <a:pt x="74" y="18"/>
                    <a:pt x="75" y="17"/>
                  </a:cubicBezTo>
                  <a:cubicBezTo>
                    <a:pt x="78" y="15"/>
                    <a:pt x="85" y="19"/>
                    <a:pt x="86" y="14"/>
                  </a:cubicBezTo>
                  <a:cubicBezTo>
                    <a:pt x="88" y="13"/>
                    <a:pt x="89" y="17"/>
                    <a:pt x="90" y="17"/>
                  </a:cubicBezTo>
                  <a:cubicBezTo>
                    <a:pt x="93" y="18"/>
                    <a:pt x="96" y="16"/>
                    <a:pt x="95" y="21"/>
                  </a:cubicBezTo>
                  <a:cubicBezTo>
                    <a:pt x="103" y="21"/>
                    <a:pt x="111" y="21"/>
                    <a:pt x="119" y="21"/>
                  </a:cubicBezTo>
                  <a:cubicBezTo>
                    <a:pt x="111" y="29"/>
                    <a:pt x="132" y="18"/>
                    <a:pt x="125" y="27"/>
                  </a:cubicBezTo>
                  <a:cubicBezTo>
                    <a:pt x="129" y="27"/>
                    <a:pt x="132" y="26"/>
                    <a:pt x="132" y="23"/>
                  </a:cubicBezTo>
                  <a:cubicBezTo>
                    <a:pt x="136" y="27"/>
                    <a:pt x="144" y="25"/>
                    <a:pt x="149" y="27"/>
                  </a:cubicBezTo>
                  <a:cubicBezTo>
                    <a:pt x="150" y="27"/>
                    <a:pt x="149" y="28"/>
                    <a:pt x="151" y="28"/>
                  </a:cubicBezTo>
                  <a:cubicBezTo>
                    <a:pt x="153" y="28"/>
                    <a:pt x="153" y="30"/>
                    <a:pt x="155" y="30"/>
                  </a:cubicBezTo>
                  <a:cubicBezTo>
                    <a:pt x="160" y="31"/>
                    <a:pt x="161" y="27"/>
                    <a:pt x="164" y="30"/>
                  </a:cubicBezTo>
                  <a:cubicBezTo>
                    <a:pt x="165" y="31"/>
                    <a:pt x="186" y="31"/>
                    <a:pt x="188" y="32"/>
                  </a:cubicBezTo>
                  <a:cubicBezTo>
                    <a:pt x="191" y="34"/>
                    <a:pt x="202" y="35"/>
                    <a:pt x="209" y="36"/>
                  </a:cubicBezTo>
                  <a:cubicBezTo>
                    <a:pt x="211" y="38"/>
                    <a:pt x="214" y="40"/>
                    <a:pt x="214" y="43"/>
                  </a:cubicBezTo>
                  <a:cubicBezTo>
                    <a:pt x="221" y="44"/>
                    <a:pt x="224" y="48"/>
                    <a:pt x="229" y="45"/>
                  </a:cubicBezTo>
                  <a:cubicBezTo>
                    <a:pt x="230" y="51"/>
                    <a:pt x="239" y="48"/>
                    <a:pt x="244" y="49"/>
                  </a:cubicBezTo>
                  <a:cubicBezTo>
                    <a:pt x="244" y="47"/>
                    <a:pt x="242" y="47"/>
                    <a:pt x="241" y="47"/>
                  </a:cubicBezTo>
                  <a:cubicBezTo>
                    <a:pt x="244" y="43"/>
                    <a:pt x="249" y="39"/>
                    <a:pt x="255" y="38"/>
                  </a:cubicBezTo>
                  <a:cubicBezTo>
                    <a:pt x="255" y="41"/>
                    <a:pt x="257" y="42"/>
                    <a:pt x="257" y="40"/>
                  </a:cubicBezTo>
                  <a:cubicBezTo>
                    <a:pt x="259" y="40"/>
                    <a:pt x="259" y="43"/>
                    <a:pt x="261" y="43"/>
                  </a:cubicBezTo>
                  <a:cubicBezTo>
                    <a:pt x="265" y="44"/>
                    <a:pt x="265" y="41"/>
                    <a:pt x="265" y="38"/>
                  </a:cubicBezTo>
                  <a:cubicBezTo>
                    <a:pt x="269" y="37"/>
                    <a:pt x="270" y="39"/>
                    <a:pt x="272" y="40"/>
                  </a:cubicBezTo>
                  <a:cubicBezTo>
                    <a:pt x="274" y="38"/>
                    <a:pt x="272" y="35"/>
                    <a:pt x="276" y="32"/>
                  </a:cubicBezTo>
                  <a:cubicBezTo>
                    <a:pt x="279" y="32"/>
                    <a:pt x="281" y="35"/>
                    <a:pt x="282" y="32"/>
                  </a:cubicBezTo>
                  <a:cubicBezTo>
                    <a:pt x="285" y="33"/>
                    <a:pt x="283" y="36"/>
                    <a:pt x="280" y="36"/>
                  </a:cubicBezTo>
                  <a:cubicBezTo>
                    <a:pt x="282" y="41"/>
                    <a:pt x="295" y="31"/>
                    <a:pt x="298" y="38"/>
                  </a:cubicBezTo>
                  <a:cubicBezTo>
                    <a:pt x="304" y="38"/>
                    <a:pt x="294" y="32"/>
                    <a:pt x="300" y="32"/>
                  </a:cubicBezTo>
                  <a:cubicBezTo>
                    <a:pt x="301" y="30"/>
                    <a:pt x="303" y="28"/>
                    <a:pt x="306" y="28"/>
                  </a:cubicBezTo>
                  <a:cubicBezTo>
                    <a:pt x="306" y="30"/>
                    <a:pt x="306" y="32"/>
                    <a:pt x="306" y="34"/>
                  </a:cubicBezTo>
                  <a:cubicBezTo>
                    <a:pt x="310" y="30"/>
                    <a:pt x="311" y="37"/>
                    <a:pt x="315" y="38"/>
                  </a:cubicBezTo>
                  <a:cubicBezTo>
                    <a:pt x="321" y="38"/>
                    <a:pt x="325" y="37"/>
                    <a:pt x="326" y="34"/>
                  </a:cubicBezTo>
                  <a:cubicBezTo>
                    <a:pt x="329" y="36"/>
                    <a:pt x="334" y="36"/>
                    <a:pt x="332" y="41"/>
                  </a:cubicBezTo>
                  <a:cubicBezTo>
                    <a:pt x="336" y="40"/>
                    <a:pt x="341" y="39"/>
                    <a:pt x="341" y="34"/>
                  </a:cubicBezTo>
                  <a:cubicBezTo>
                    <a:pt x="346" y="37"/>
                    <a:pt x="348" y="33"/>
                    <a:pt x="352" y="38"/>
                  </a:cubicBezTo>
                  <a:cubicBezTo>
                    <a:pt x="357" y="38"/>
                    <a:pt x="361" y="38"/>
                    <a:pt x="365" y="38"/>
                  </a:cubicBezTo>
                  <a:cubicBezTo>
                    <a:pt x="366" y="38"/>
                    <a:pt x="363" y="41"/>
                    <a:pt x="364" y="41"/>
                  </a:cubicBezTo>
                  <a:cubicBezTo>
                    <a:pt x="363" y="41"/>
                    <a:pt x="369" y="43"/>
                    <a:pt x="367" y="43"/>
                  </a:cubicBezTo>
                  <a:cubicBezTo>
                    <a:pt x="369" y="44"/>
                    <a:pt x="370" y="41"/>
                    <a:pt x="373" y="41"/>
                  </a:cubicBezTo>
                  <a:cubicBezTo>
                    <a:pt x="373" y="42"/>
                    <a:pt x="373" y="45"/>
                    <a:pt x="373" y="45"/>
                  </a:cubicBezTo>
                  <a:cubicBezTo>
                    <a:pt x="378" y="48"/>
                    <a:pt x="386" y="44"/>
                    <a:pt x="392" y="45"/>
                  </a:cubicBezTo>
                  <a:cubicBezTo>
                    <a:pt x="392" y="47"/>
                    <a:pt x="395" y="47"/>
                    <a:pt x="397" y="47"/>
                  </a:cubicBezTo>
                  <a:cubicBezTo>
                    <a:pt x="394" y="54"/>
                    <a:pt x="404" y="48"/>
                    <a:pt x="403" y="53"/>
                  </a:cubicBezTo>
                  <a:cubicBezTo>
                    <a:pt x="404" y="57"/>
                    <a:pt x="399" y="55"/>
                    <a:pt x="399" y="58"/>
                  </a:cubicBezTo>
                  <a:cubicBezTo>
                    <a:pt x="398" y="61"/>
                    <a:pt x="401" y="62"/>
                    <a:pt x="401" y="64"/>
                  </a:cubicBezTo>
                  <a:cubicBezTo>
                    <a:pt x="421" y="62"/>
                    <a:pt x="438" y="61"/>
                    <a:pt x="453" y="68"/>
                  </a:cubicBezTo>
                  <a:cubicBezTo>
                    <a:pt x="452" y="69"/>
                    <a:pt x="451" y="71"/>
                    <a:pt x="451" y="73"/>
                  </a:cubicBezTo>
                  <a:cubicBezTo>
                    <a:pt x="455" y="73"/>
                    <a:pt x="455" y="71"/>
                    <a:pt x="459" y="71"/>
                  </a:cubicBezTo>
                  <a:cubicBezTo>
                    <a:pt x="457" y="65"/>
                    <a:pt x="458" y="67"/>
                    <a:pt x="457" y="60"/>
                  </a:cubicBezTo>
                  <a:cubicBezTo>
                    <a:pt x="458" y="57"/>
                    <a:pt x="472" y="57"/>
                    <a:pt x="468" y="55"/>
                  </a:cubicBezTo>
                  <a:cubicBezTo>
                    <a:pt x="469" y="51"/>
                    <a:pt x="471" y="54"/>
                    <a:pt x="474" y="55"/>
                  </a:cubicBezTo>
                  <a:cubicBezTo>
                    <a:pt x="474" y="57"/>
                    <a:pt x="477" y="56"/>
                    <a:pt x="477" y="58"/>
                  </a:cubicBezTo>
                  <a:cubicBezTo>
                    <a:pt x="485" y="60"/>
                    <a:pt x="490" y="57"/>
                    <a:pt x="496" y="58"/>
                  </a:cubicBezTo>
                  <a:cubicBezTo>
                    <a:pt x="496" y="58"/>
                    <a:pt x="496" y="60"/>
                    <a:pt x="498" y="60"/>
                  </a:cubicBezTo>
                  <a:cubicBezTo>
                    <a:pt x="499" y="60"/>
                    <a:pt x="500" y="62"/>
                    <a:pt x="502" y="62"/>
                  </a:cubicBezTo>
                  <a:cubicBezTo>
                    <a:pt x="508" y="62"/>
                    <a:pt x="514" y="58"/>
                    <a:pt x="524" y="60"/>
                  </a:cubicBezTo>
                  <a:cubicBezTo>
                    <a:pt x="529" y="56"/>
                    <a:pt x="528" y="53"/>
                    <a:pt x="530" y="49"/>
                  </a:cubicBezTo>
                  <a:cubicBezTo>
                    <a:pt x="528" y="43"/>
                    <a:pt x="523" y="45"/>
                    <a:pt x="522" y="43"/>
                  </a:cubicBezTo>
                  <a:cubicBezTo>
                    <a:pt x="523" y="34"/>
                    <a:pt x="540" y="39"/>
                    <a:pt x="544" y="41"/>
                  </a:cubicBezTo>
                  <a:cubicBezTo>
                    <a:pt x="544" y="44"/>
                    <a:pt x="542" y="45"/>
                    <a:pt x="539" y="45"/>
                  </a:cubicBezTo>
                  <a:cubicBezTo>
                    <a:pt x="543" y="49"/>
                    <a:pt x="539" y="50"/>
                    <a:pt x="537" y="53"/>
                  </a:cubicBezTo>
                  <a:cubicBezTo>
                    <a:pt x="536" y="57"/>
                    <a:pt x="540" y="56"/>
                    <a:pt x="543" y="56"/>
                  </a:cubicBezTo>
                  <a:cubicBezTo>
                    <a:pt x="540" y="62"/>
                    <a:pt x="544" y="63"/>
                    <a:pt x="541" y="68"/>
                  </a:cubicBezTo>
                  <a:cubicBezTo>
                    <a:pt x="546" y="71"/>
                    <a:pt x="550" y="59"/>
                    <a:pt x="548" y="60"/>
                  </a:cubicBezTo>
                  <a:cubicBezTo>
                    <a:pt x="549" y="59"/>
                    <a:pt x="554" y="65"/>
                    <a:pt x="552" y="56"/>
                  </a:cubicBezTo>
                  <a:cubicBezTo>
                    <a:pt x="560" y="58"/>
                    <a:pt x="558" y="49"/>
                    <a:pt x="563" y="47"/>
                  </a:cubicBezTo>
                  <a:cubicBezTo>
                    <a:pt x="561" y="42"/>
                    <a:pt x="558" y="38"/>
                    <a:pt x="550" y="38"/>
                  </a:cubicBezTo>
                  <a:cubicBezTo>
                    <a:pt x="554" y="35"/>
                    <a:pt x="546" y="30"/>
                    <a:pt x="541" y="28"/>
                  </a:cubicBezTo>
                  <a:cubicBezTo>
                    <a:pt x="541" y="26"/>
                    <a:pt x="541" y="23"/>
                    <a:pt x="539" y="23"/>
                  </a:cubicBezTo>
                  <a:cubicBezTo>
                    <a:pt x="539" y="19"/>
                    <a:pt x="544" y="17"/>
                    <a:pt x="544" y="14"/>
                  </a:cubicBezTo>
                  <a:cubicBezTo>
                    <a:pt x="544" y="13"/>
                    <a:pt x="549" y="11"/>
                    <a:pt x="548" y="10"/>
                  </a:cubicBezTo>
                  <a:cubicBezTo>
                    <a:pt x="543" y="5"/>
                    <a:pt x="555" y="11"/>
                    <a:pt x="550" y="6"/>
                  </a:cubicBezTo>
                  <a:cubicBezTo>
                    <a:pt x="550" y="0"/>
                    <a:pt x="555" y="8"/>
                    <a:pt x="556" y="8"/>
                  </a:cubicBezTo>
                  <a:cubicBezTo>
                    <a:pt x="558" y="9"/>
                    <a:pt x="561" y="7"/>
                    <a:pt x="563" y="8"/>
                  </a:cubicBezTo>
                  <a:cubicBezTo>
                    <a:pt x="564" y="8"/>
                    <a:pt x="560" y="11"/>
                    <a:pt x="561" y="12"/>
                  </a:cubicBezTo>
                  <a:cubicBezTo>
                    <a:pt x="562" y="12"/>
                    <a:pt x="566" y="11"/>
                    <a:pt x="567" y="12"/>
                  </a:cubicBezTo>
                  <a:cubicBezTo>
                    <a:pt x="568" y="13"/>
                    <a:pt x="566" y="16"/>
                    <a:pt x="567" y="17"/>
                  </a:cubicBezTo>
                  <a:cubicBezTo>
                    <a:pt x="567" y="18"/>
                    <a:pt x="570" y="17"/>
                    <a:pt x="571" y="17"/>
                  </a:cubicBezTo>
                  <a:cubicBezTo>
                    <a:pt x="572" y="22"/>
                    <a:pt x="567" y="20"/>
                    <a:pt x="571" y="25"/>
                  </a:cubicBezTo>
                  <a:cubicBezTo>
                    <a:pt x="571" y="26"/>
                    <a:pt x="573" y="26"/>
                    <a:pt x="572" y="28"/>
                  </a:cubicBezTo>
                  <a:cubicBezTo>
                    <a:pt x="572" y="28"/>
                    <a:pt x="571" y="29"/>
                    <a:pt x="571" y="30"/>
                  </a:cubicBezTo>
                  <a:cubicBezTo>
                    <a:pt x="570" y="33"/>
                    <a:pt x="569" y="34"/>
                    <a:pt x="569" y="36"/>
                  </a:cubicBezTo>
                  <a:cubicBezTo>
                    <a:pt x="568" y="39"/>
                    <a:pt x="581" y="40"/>
                    <a:pt x="578" y="34"/>
                  </a:cubicBezTo>
                  <a:cubicBezTo>
                    <a:pt x="582" y="34"/>
                    <a:pt x="580" y="39"/>
                    <a:pt x="585" y="38"/>
                  </a:cubicBezTo>
                  <a:cubicBezTo>
                    <a:pt x="582" y="41"/>
                    <a:pt x="587" y="41"/>
                    <a:pt x="585" y="47"/>
                  </a:cubicBezTo>
                  <a:cubicBezTo>
                    <a:pt x="594" y="48"/>
                    <a:pt x="592" y="41"/>
                    <a:pt x="598" y="45"/>
                  </a:cubicBezTo>
                  <a:cubicBezTo>
                    <a:pt x="600" y="46"/>
                    <a:pt x="600" y="44"/>
                    <a:pt x="600" y="43"/>
                  </a:cubicBezTo>
                  <a:cubicBezTo>
                    <a:pt x="605" y="45"/>
                    <a:pt x="598" y="45"/>
                    <a:pt x="602" y="49"/>
                  </a:cubicBezTo>
                  <a:cubicBezTo>
                    <a:pt x="602" y="49"/>
                    <a:pt x="606" y="51"/>
                    <a:pt x="606" y="51"/>
                  </a:cubicBezTo>
                  <a:cubicBezTo>
                    <a:pt x="606" y="54"/>
                    <a:pt x="599" y="56"/>
                    <a:pt x="602" y="62"/>
                  </a:cubicBezTo>
                  <a:close/>
                  <a:moveTo>
                    <a:pt x="380" y="82"/>
                  </a:moveTo>
                  <a:cubicBezTo>
                    <a:pt x="380" y="79"/>
                    <a:pt x="383" y="78"/>
                    <a:pt x="380" y="77"/>
                  </a:cubicBezTo>
                  <a:cubicBezTo>
                    <a:pt x="380" y="78"/>
                    <a:pt x="380" y="79"/>
                    <a:pt x="379" y="79"/>
                  </a:cubicBezTo>
                  <a:cubicBezTo>
                    <a:pt x="378" y="77"/>
                    <a:pt x="379" y="73"/>
                    <a:pt x="377" y="73"/>
                  </a:cubicBezTo>
                  <a:cubicBezTo>
                    <a:pt x="374" y="76"/>
                    <a:pt x="366" y="82"/>
                    <a:pt x="362" y="77"/>
                  </a:cubicBezTo>
                  <a:cubicBezTo>
                    <a:pt x="361" y="72"/>
                    <a:pt x="370" y="78"/>
                    <a:pt x="367" y="71"/>
                  </a:cubicBezTo>
                  <a:cubicBezTo>
                    <a:pt x="366" y="71"/>
                    <a:pt x="364" y="71"/>
                    <a:pt x="364" y="69"/>
                  </a:cubicBezTo>
                  <a:cubicBezTo>
                    <a:pt x="360" y="68"/>
                    <a:pt x="359" y="72"/>
                    <a:pt x="356" y="73"/>
                  </a:cubicBezTo>
                  <a:cubicBezTo>
                    <a:pt x="352" y="74"/>
                    <a:pt x="348" y="74"/>
                    <a:pt x="343" y="75"/>
                  </a:cubicBezTo>
                  <a:cubicBezTo>
                    <a:pt x="343" y="75"/>
                    <a:pt x="343" y="77"/>
                    <a:pt x="341" y="77"/>
                  </a:cubicBezTo>
                  <a:cubicBezTo>
                    <a:pt x="335" y="79"/>
                    <a:pt x="329" y="79"/>
                    <a:pt x="323" y="79"/>
                  </a:cubicBezTo>
                  <a:cubicBezTo>
                    <a:pt x="323" y="82"/>
                    <a:pt x="320" y="84"/>
                    <a:pt x="323" y="84"/>
                  </a:cubicBezTo>
                  <a:cubicBezTo>
                    <a:pt x="323" y="82"/>
                    <a:pt x="325" y="83"/>
                    <a:pt x="324" y="86"/>
                  </a:cubicBezTo>
                  <a:cubicBezTo>
                    <a:pt x="333" y="87"/>
                    <a:pt x="344" y="79"/>
                    <a:pt x="347" y="86"/>
                  </a:cubicBezTo>
                  <a:cubicBezTo>
                    <a:pt x="343" y="82"/>
                    <a:pt x="345" y="87"/>
                    <a:pt x="341" y="88"/>
                  </a:cubicBezTo>
                  <a:cubicBezTo>
                    <a:pt x="338" y="88"/>
                    <a:pt x="335" y="89"/>
                    <a:pt x="334" y="92"/>
                  </a:cubicBezTo>
                  <a:cubicBezTo>
                    <a:pt x="344" y="93"/>
                    <a:pt x="349" y="90"/>
                    <a:pt x="358" y="90"/>
                  </a:cubicBezTo>
                  <a:cubicBezTo>
                    <a:pt x="358" y="92"/>
                    <a:pt x="358" y="95"/>
                    <a:pt x="360" y="96"/>
                  </a:cubicBezTo>
                  <a:cubicBezTo>
                    <a:pt x="360" y="93"/>
                    <a:pt x="363" y="94"/>
                    <a:pt x="365" y="94"/>
                  </a:cubicBezTo>
                  <a:cubicBezTo>
                    <a:pt x="366" y="90"/>
                    <a:pt x="367" y="87"/>
                    <a:pt x="369" y="86"/>
                  </a:cubicBezTo>
                  <a:cubicBezTo>
                    <a:pt x="373" y="83"/>
                    <a:pt x="372" y="86"/>
                    <a:pt x="377" y="86"/>
                  </a:cubicBezTo>
                  <a:cubicBezTo>
                    <a:pt x="377" y="84"/>
                    <a:pt x="377" y="82"/>
                    <a:pt x="380" y="82"/>
                  </a:cubicBezTo>
                  <a:close/>
                  <a:moveTo>
                    <a:pt x="393" y="146"/>
                  </a:moveTo>
                  <a:cubicBezTo>
                    <a:pt x="395" y="141"/>
                    <a:pt x="401" y="143"/>
                    <a:pt x="403" y="140"/>
                  </a:cubicBezTo>
                  <a:cubicBezTo>
                    <a:pt x="403" y="140"/>
                    <a:pt x="406" y="141"/>
                    <a:pt x="406" y="140"/>
                  </a:cubicBezTo>
                  <a:cubicBezTo>
                    <a:pt x="409" y="139"/>
                    <a:pt x="413" y="140"/>
                    <a:pt x="416" y="138"/>
                  </a:cubicBezTo>
                  <a:cubicBezTo>
                    <a:pt x="416" y="138"/>
                    <a:pt x="417" y="135"/>
                    <a:pt x="418" y="135"/>
                  </a:cubicBezTo>
                  <a:cubicBezTo>
                    <a:pt x="422" y="131"/>
                    <a:pt x="426" y="136"/>
                    <a:pt x="427" y="133"/>
                  </a:cubicBezTo>
                  <a:cubicBezTo>
                    <a:pt x="426" y="133"/>
                    <a:pt x="425" y="131"/>
                    <a:pt x="427" y="131"/>
                  </a:cubicBezTo>
                  <a:cubicBezTo>
                    <a:pt x="431" y="131"/>
                    <a:pt x="431" y="129"/>
                    <a:pt x="433" y="131"/>
                  </a:cubicBezTo>
                  <a:cubicBezTo>
                    <a:pt x="434" y="132"/>
                    <a:pt x="435" y="129"/>
                    <a:pt x="434" y="129"/>
                  </a:cubicBezTo>
                  <a:cubicBezTo>
                    <a:pt x="431" y="130"/>
                    <a:pt x="435" y="125"/>
                    <a:pt x="438" y="129"/>
                  </a:cubicBezTo>
                  <a:cubicBezTo>
                    <a:pt x="439" y="126"/>
                    <a:pt x="442" y="124"/>
                    <a:pt x="442" y="120"/>
                  </a:cubicBezTo>
                  <a:cubicBezTo>
                    <a:pt x="435" y="118"/>
                    <a:pt x="434" y="123"/>
                    <a:pt x="427" y="122"/>
                  </a:cubicBezTo>
                  <a:cubicBezTo>
                    <a:pt x="427" y="125"/>
                    <a:pt x="425" y="126"/>
                    <a:pt x="423" y="127"/>
                  </a:cubicBezTo>
                  <a:cubicBezTo>
                    <a:pt x="417" y="130"/>
                    <a:pt x="419" y="126"/>
                    <a:pt x="414" y="127"/>
                  </a:cubicBezTo>
                  <a:cubicBezTo>
                    <a:pt x="413" y="127"/>
                    <a:pt x="413" y="129"/>
                    <a:pt x="410" y="129"/>
                  </a:cubicBezTo>
                  <a:cubicBezTo>
                    <a:pt x="408" y="129"/>
                    <a:pt x="407" y="126"/>
                    <a:pt x="403" y="127"/>
                  </a:cubicBezTo>
                  <a:cubicBezTo>
                    <a:pt x="402" y="126"/>
                    <a:pt x="403" y="124"/>
                    <a:pt x="401" y="123"/>
                  </a:cubicBezTo>
                  <a:cubicBezTo>
                    <a:pt x="401" y="126"/>
                    <a:pt x="400" y="128"/>
                    <a:pt x="399" y="129"/>
                  </a:cubicBezTo>
                  <a:cubicBezTo>
                    <a:pt x="399" y="132"/>
                    <a:pt x="402" y="131"/>
                    <a:pt x="403" y="133"/>
                  </a:cubicBezTo>
                  <a:cubicBezTo>
                    <a:pt x="397" y="131"/>
                    <a:pt x="397" y="135"/>
                    <a:pt x="395" y="137"/>
                  </a:cubicBezTo>
                  <a:cubicBezTo>
                    <a:pt x="393" y="139"/>
                    <a:pt x="388" y="137"/>
                    <a:pt x="388" y="140"/>
                  </a:cubicBezTo>
                  <a:cubicBezTo>
                    <a:pt x="388" y="145"/>
                    <a:pt x="379" y="139"/>
                    <a:pt x="382" y="146"/>
                  </a:cubicBezTo>
                  <a:cubicBezTo>
                    <a:pt x="386" y="146"/>
                    <a:pt x="390" y="146"/>
                    <a:pt x="393" y="146"/>
                  </a:cubicBezTo>
                  <a:close/>
                  <a:moveTo>
                    <a:pt x="530" y="219"/>
                  </a:moveTo>
                  <a:cubicBezTo>
                    <a:pt x="528" y="219"/>
                    <a:pt x="528" y="220"/>
                    <a:pt x="528" y="220"/>
                  </a:cubicBezTo>
                  <a:cubicBezTo>
                    <a:pt x="527" y="221"/>
                    <a:pt x="522" y="222"/>
                    <a:pt x="522" y="222"/>
                  </a:cubicBezTo>
                  <a:cubicBezTo>
                    <a:pt x="521" y="224"/>
                    <a:pt x="524" y="230"/>
                    <a:pt x="520" y="230"/>
                  </a:cubicBezTo>
                  <a:cubicBezTo>
                    <a:pt x="520" y="228"/>
                    <a:pt x="521" y="224"/>
                    <a:pt x="518" y="224"/>
                  </a:cubicBezTo>
                  <a:cubicBezTo>
                    <a:pt x="518" y="227"/>
                    <a:pt x="518" y="229"/>
                    <a:pt x="518" y="232"/>
                  </a:cubicBezTo>
                  <a:cubicBezTo>
                    <a:pt x="521" y="232"/>
                    <a:pt x="525" y="232"/>
                    <a:pt x="528" y="232"/>
                  </a:cubicBezTo>
                  <a:cubicBezTo>
                    <a:pt x="526" y="234"/>
                    <a:pt x="531" y="237"/>
                    <a:pt x="531" y="239"/>
                  </a:cubicBezTo>
                  <a:cubicBezTo>
                    <a:pt x="533" y="245"/>
                    <a:pt x="534" y="243"/>
                    <a:pt x="537" y="247"/>
                  </a:cubicBezTo>
                  <a:cubicBezTo>
                    <a:pt x="535" y="247"/>
                    <a:pt x="533" y="247"/>
                    <a:pt x="533" y="250"/>
                  </a:cubicBezTo>
                  <a:cubicBezTo>
                    <a:pt x="533" y="253"/>
                    <a:pt x="536" y="253"/>
                    <a:pt x="535" y="256"/>
                  </a:cubicBezTo>
                  <a:cubicBezTo>
                    <a:pt x="538" y="256"/>
                    <a:pt x="540" y="256"/>
                    <a:pt x="543" y="256"/>
                  </a:cubicBezTo>
                  <a:cubicBezTo>
                    <a:pt x="545" y="254"/>
                    <a:pt x="545" y="249"/>
                    <a:pt x="544" y="245"/>
                  </a:cubicBezTo>
                  <a:cubicBezTo>
                    <a:pt x="542" y="244"/>
                    <a:pt x="540" y="243"/>
                    <a:pt x="539" y="241"/>
                  </a:cubicBezTo>
                  <a:cubicBezTo>
                    <a:pt x="542" y="231"/>
                    <a:pt x="539" y="236"/>
                    <a:pt x="537" y="233"/>
                  </a:cubicBezTo>
                  <a:cubicBezTo>
                    <a:pt x="534" y="230"/>
                    <a:pt x="535" y="223"/>
                    <a:pt x="533" y="219"/>
                  </a:cubicBezTo>
                  <a:cubicBezTo>
                    <a:pt x="532" y="219"/>
                    <a:pt x="531" y="218"/>
                    <a:pt x="530" y="219"/>
                  </a:cubicBezTo>
                  <a:close/>
                  <a:moveTo>
                    <a:pt x="602" y="276"/>
                  </a:moveTo>
                  <a:cubicBezTo>
                    <a:pt x="596" y="274"/>
                    <a:pt x="598" y="279"/>
                    <a:pt x="595" y="280"/>
                  </a:cubicBezTo>
                  <a:cubicBezTo>
                    <a:pt x="594" y="279"/>
                    <a:pt x="593" y="278"/>
                    <a:pt x="591" y="278"/>
                  </a:cubicBezTo>
                  <a:cubicBezTo>
                    <a:pt x="591" y="285"/>
                    <a:pt x="584" y="281"/>
                    <a:pt x="582" y="284"/>
                  </a:cubicBezTo>
                  <a:cubicBezTo>
                    <a:pt x="580" y="285"/>
                    <a:pt x="582" y="286"/>
                    <a:pt x="580" y="288"/>
                  </a:cubicBezTo>
                  <a:cubicBezTo>
                    <a:pt x="579" y="288"/>
                    <a:pt x="576" y="287"/>
                    <a:pt x="576" y="289"/>
                  </a:cubicBezTo>
                  <a:cubicBezTo>
                    <a:pt x="579" y="290"/>
                    <a:pt x="576" y="292"/>
                    <a:pt x="576" y="295"/>
                  </a:cubicBezTo>
                  <a:cubicBezTo>
                    <a:pt x="580" y="298"/>
                    <a:pt x="581" y="292"/>
                    <a:pt x="584" y="291"/>
                  </a:cubicBezTo>
                  <a:cubicBezTo>
                    <a:pt x="587" y="290"/>
                    <a:pt x="591" y="292"/>
                    <a:pt x="595" y="291"/>
                  </a:cubicBezTo>
                  <a:cubicBezTo>
                    <a:pt x="597" y="291"/>
                    <a:pt x="597" y="290"/>
                    <a:pt x="600" y="289"/>
                  </a:cubicBezTo>
                  <a:cubicBezTo>
                    <a:pt x="605" y="289"/>
                    <a:pt x="610" y="291"/>
                    <a:pt x="612" y="293"/>
                  </a:cubicBezTo>
                  <a:cubicBezTo>
                    <a:pt x="610" y="294"/>
                    <a:pt x="608" y="293"/>
                    <a:pt x="608" y="295"/>
                  </a:cubicBezTo>
                  <a:cubicBezTo>
                    <a:pt x="609" y="294"/>
                    <a:pt x="610" y="297"/>
                    <a:pt x="610" y="297"/>
                  </a:cubicBezTo>
                  <a:cubicBezTo>
                    <a:pt x="611" y="297"/>
                    <a:pt x="612" y="295"/>
                    <a:pt x="612" y="295"/>
                  </a:cubicBezTo>
                  <a:cubicBezTo>
                    <a:pt x="619" y="296"/>
                    <a:pt x="616" y="296"/>
                    <a:pt x="621" y="293"/>
                  </a:cubicBezTo>
                  <a:cubicBezTo>
                    <a:pt x="627" y="290"/>
                    <a:pt x="630" y="295"/>
                    <a:pt x="634" y="291"/>
                  </a:cubicBezTo>
                  <a:cubicBezTo>
                    <a:pt x="629" y="290"/>
                    <a:pt x="635" y="283"/>
                    <a:pt x="630" y="288"/>
                  </a:cubicBezTo>
                  <a:cubicBezTo>
                    <a:pt x="627" y="291"/>
                    <a:pt x="626" y="280"/>
                    <a:pt x="626" y="280"/>
                  </a:cubicBezTo>
                  <a:cubicBezTo>
                    <a:pt x="626" y="279"/>
                    <a:pt x="621" y="280"/>
                    <a:pt x="623" y="276"/>
                  </a:cubicBezTo>
                  <a:cubicBezTo>
                    <a:pt x="620" y="276"/>
                    <a:pt x="616" y="276"/>
                    <a:pt x="613" y="276"/>
                  </a:cubicBezTo>
                  <a:cubicBezTo>
                    <a:pt x="614" y="274"/>
                    <a:pt x="616" y="273"/>
                    <a:pt x="613" y="271"/>
                  </a:cubicBezTo>
                  <a:cubicBezTo>
                    <a:pt x="607" y="273"/>
                    <a:pt x="609" y="271"/>
                    <a:pt x="602" y="271"/>
                  </a:cubicBezTo>
                  <a:cubicBezTo>
                    <a:pt x="601" y="273"/>
                    <a:pt x="600" y="274"/>
                    <a:pt x="602" y="276"/>
                  </a:cubicBezTo>
                  <a:close/>
                  <a:moveTo>
                    <a:pt x="653" y="323"/>
                  </a:moveTo>
                  <a:cubicBezTo>
                    <a:pt x="651" y="323"/>
                    <a:pt x="650" y="323"/>
                    <a:pt x="651" y="321"/>
                  </a:cubicBezTo>
                  <a:cubicBezTo>
                    <a:pt x="659" y="323"/>
                    <a:pt x="651" y="309"/>
                    <a:pt x="658" y="310"/>
                  </a:cubicBezTo>
                  <a:cubicBezTo>
                    <a:pt x="662" y="314"/>
                    <a:pt x="663" y="309"/>
                    <a:pt x="669" y="310"/>
                  </a:cubicBezTo>
                  <a:cubicBezTo>
                    <a:pt x="666" y="299"/>
                    <a:pt x="653" y="297"/>
                    <a:pt x="641" y="299"/>
                  </a:cubicBezTo>
                  <a:cubicBezTo>
                    <a:pt x="640" y="298"/>
                    <a:pt x="639" y="297"/>
                    <a:pt x="639" y="295"/>
                  </a:cubicBezTo>
                  <a:cubicBezTo>
                    <a:pt x="635" y="294"/>
                    <a:pt x="634" y="299"/>
                    <a:pt x="630" y="299"/>
                  </a:cubicBezTo>
                  <a:cubicBezTo>
                    <a:pt x="628" y="299"/>
                    <a:pt x="627" y="296"/>
                    <a:pt x="625" y="297"/>
                  </a:cubicBezTo>
                  <a:cubicBezTo>
                    <a:pt x="622" y="298"/>
                    <a:pt x="621" y="300"/>
                    <a:pt x="619" y="301"/>
                  </a:cubicBezTo>
                  <a:cubicBezTo>
                    <a:pt x="616" y="302"/>
                    <a:pt x="614" y="301"/>
                    <a:pt x="612" y="302"/>
                  </a:cubicBezTo>
                  <a:cubicBezTo>
                    <a:pt x="612" y="306"/>
                    <a:pt x="610" y="307"/>
                    <a:pt x="608" y="308"/>
                  </a:cubicBezTo>
                  <a:cubicBezTo>
                    <a:pt x="608" y="323"/>
                    <a:pt x="605" y="324"/>
                    <a:pt x="606" y="340"/>
                  </a:cubicBezTo>
                  <a:cubicBezTo>
                    <a:pt x="613" y="342"/>
                    <a:pt x="609" y="335"/>
                    <a:pt x="615" y="336"/>
                  </a:cubicBezTo>
                  <a:cubicBezTo>
                    <a:pt x="615" y="333"/>
                    <a:pt x="616" y="330"/>
                    <a:pt x="617" y="329"/>
                  </a:cubicBezTo>
                  <a:cubicBezTo>
                    <a:pt x="620" y="324"/>
                    <a:pt x="618" y="319"/>
                    <a:pt x="619" y="314"/>
                  </a:cubicBezTo>
                  <a:cubicBezTo>
                    <a:pt x="619" y="313"/>
                    <a:pt x="622" y="311"/>
                    <a:pt x="623" y="310"/>
                  </a:cubicBezTo>
                  <a:cubicBezTo>
                    <a:pt x="624" y="308"/>
                    <a:pt x="622" y="304"/>
                    <a:pt x="625" y="304"/>
                  </a:cubicBezTo>
                  <a:cubicBezTo>
                    <a:pt x="628" y="304"/>
                    <a:pt x="630" y="304"/>
                    <a:pt x="632" y="302"/>
                  </a:cubicBezTo>
                  <a:cubicBezTo>
                    <a:pt x="629" y="309"/>
                    <a:pt x="638" y="304"/>
                    <a:pt x="638" y="308"/>
                  </a:cubicBezTo>
                  <a:cubicBezTo>
                    <a:pt x="639" y="314"/>
                    <a:pt x="639" y="312"/>
                    <a:pt x="638" y="317"/>
                  </a:cubicBezTo>
                  <a:cubicBezTo>
                    <a:pt x="639" y="318"/>
                    <a:pt x="641" y="317"/>
                    <a:pt x="641" y="319"/>
                  </a:cubicBezTo>
                  <a:cubicBezTo>
                    <a:pt x="640" y="320"/>
                    <a:pt x="638" y="319"/>
                    <a:pt x="638" y="321"/>
                  </a:cubicBezTo>
                  <a:cubicBezTo>
                    <a:pt x="644" y="319"/>
                    <a:pt x="650" y="327"/>
                    <a:pt x="653" y="323"/>
                  </a:cubicBezTo>
                  <a:close/>
                  <a:moveTo>
                    <a:pt x="686" y="315"/>
                  </a:moveTo>
                  <a:cubicBezTo>
                    <a:pt x="686" y="315"/>
                    <a:pt x="686" y="319"/>
                    <a:pt x="686" y="319"/>
                  </a:cubicBezTo>
                  <a:cubicBezTo>
                    <a:pt x="683" y="322"/>
                    <a:pt x="675" y="314"/>
                    <a:pt x="671" y="317"/>
                  </a:cubicBezTo>
                  <a:cubicBezTo>
                    <a:pt x="672" y="321"/>
                    <a:pt x="669" y="321"/>
                    <a:pt x="667" y="323"/>
                  </a:cubicBezTo>
                  <a:cubicBezTo>
                    <a:pt x="672" y="328"/>
                    <a:pt x="673" y="325"/>
                    <a:pt x="679" y="325"/>
                  </a:cubicBezTo>
                  <a:cubicBezTo>
                    <a:pt x="683" y="325"/>
                    <a:pt x="689" y="326"/>
                    <a:pt x="692" y="323"/>
                  </a:cubicBezTo>
                  <a:cubicBezTo>
                    <a:pt x="691" y="323"/>
                    <a:pt x="690" y="321"/>
                    <a:pt x="692" y="321"/>
                  </a:cubicBezTo>
                  <a:cubicBezTo>
                    <a:pt x="693" y="321"/>
                    <a:pt x="695" y="321"/>
                    <a:pt x="695" y="319"/>
                  </a:cubicBezTo>
                  <a:cubicBezTo>
                    <a:pt x="691" y="319"/>
                    <a:pt x="689" y="316"/>
                    <a:pt x="686" y="315"/>
                  </a:cubicBezTo>
                  <a:close/>
                  <a:moveTo>
                    <a:pt x="660" y="330"/>
                  </a:moveTo>
                  <a:cubicBezTo>
                    <a:pt x="659" y="330"/>
                    <a:pt x="659" y="327"/>
                    <a:pt x="656" y="329"/>
                  </a:cubicBezTo>
                  <a:cubicBezTo>
                    <a:pt x="656" y="329"/>
                    <a:pt x="657" y="332"/>
                    <a:pt x="656" y="332"/>
                  </a:cubicBezTo>
                  <a:cubicBezTo>
                    <a:pt x="653" y="332"/>
                    <a:pt x="650" y="332"/>
                    <a:pt x="647" y="332"/>
                  </a:cubicBezTo>
                  <a:cubicBezTo>
                    <a:pt x="650" y="339"/>
                    <a:pt x="641" y="333"/>
                    <a:pt x="641" y="338"/>
                  </a:cubicBezTo>
                  <a:cubicBezTo>
                    <a:pt x="643" y="338"/>
                    <a:pt x="645" y="338"/>
                    <a:pt x="647" y="338"/>
                  </a:cubicBezTo>
                  <a:cubicBezTo>
                    <a:pt x="647" y="340"/>
                    <a:pt x="645" y="340"/>
                    <a:pt x="645" y="342"/>
                  </a:cubicBezTo>
                  <a:cubicBezTo>
                    <a:pt x="650" y="343"/>
                    <a:pt x="649" y="338"/>
                    <a:pt x="653" y="338"/>
                  </a:cubicBezTo>
                  <a:cubicBezTo>
                    <a:pt x="655" y="339"/>
                    <a:pt x="658" y="340"/>
                    <a:pt x="662" y="340"/>
                  </a:cubicBezTo>
                  <a:cubicBezTo>
                    <a:pt x="661" y="332"/>
                    <a:pt x="674" y="338"/>
                    <a:pt x="671" y="329"/>
                  </a:cubicBezTo>
                  <a:cubicBezTo>
                    <a:pt x="665" y="327"/>
                    <a:pt x="662" y="331"/>
                    <a:pt x="660" y="3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71" name="îṥlîḓé"/>
            <p:cNvSpPr/>
            <p:nvPr/>
          </p:nvSpPr>
          <p:spPr bwMode="auto">
            <a:xfrm>
              <a:off x="5559321" y="1164304"/>
              <a:ext cx="126070" cy="191908"/>
            </a:xfrm>
            <a:custGeom>
              <a:avLst/>
              <a:gdLst>
                <a:gd name="T0" fmla="*/ 16 w 60"/>
                <a:gd name="T1" fmla="*/ 9 h 92"/>
                <a:gd name="T2" fmla="*/ 30 w 60"/>
                <a:gd name="T3" fmla="*/ 7 h 92"/>
                <a:gd name="T4" fmla="*/ 31 w 60"/>
                <a:gd name="T5" fmla="*/ 19 h 92"/>
                <a:gd name="T6" fmla="*/ 22 w 60"/>
                <a:gd name="T7" fmla="*/ 24 h 92"/>
                <a:gd name="T8" fmla="*/ 33 w 60"/>
                <a:gd name="T9" fmla="*/ 30 h 92"/>
                <a:gd name="T10" fmla="*/ 39 w 60"/>
                <a:gd name="T11" fmla="*/ 43 h 92"/>
                <a:gd name="T12" fmla="*/ 43 w 60"/>
                <a:gd name="T13" fmla="*/ 47 h 92"/>
                <a:gd name="T14" fmla="*/ 50 w 60"/>
                <a:gd name="T15" fmla="*/ 50 h 92"/>
                <a:gd name="T16" fmla="*/ 46 w 60"/>
                <a:gd name="T17" fmla="*/ 58 h 92"/>
                <a:gd name="T18" fmla="*/ 58 w 60"/>
                <a:gd name="T19" fmla="*/ 60 h 92"/>
                <a:gd name="T20" fmla="*/ 58 w 60"/>
                <a:gd name="T21" fmla="*/ 71 h 92"/>
                <a:gd name="T22" fmla="*/ 54 w 60"/>
                <a:gd name="T23" fmla="*/ 71 h 92"/>
                <a:gd name="T24" fmla="*/ 58 w 60"/>
                <a:gd name="T25" fmla="*/ 73 h 92"/>
                <a:gd name="T26" fmla="*/ 54 w 60"/>
                <a:gd name="T27" fmla="*/ 78 h 92"/>
                <a:gd name="T28" fmla="*/ 48 w 60"/>
                <a:gd name="T29" fmla="*/ 82 h 92"/>
                <a:gd name="T30" fmla="*/ 30 w 60"/>
                <a:gd name="T31" fmla="*/ 80 h 92"/>
                <a:gd name="T32" fmla="*/ 22 w 60"/>
                <a:gd name="T33" fmla="*/ 82 h 92"/>
                <a:gd name="T34" fmla="*/ 9 w 60"/>
                <a:gd name="T35" fmla="*/ 82 h 92"/>
                <a:gd name="T36" fmla="*/ 13 w 60"/>
                <a:gd name="T37" fmla="*/ 80 h 92"/>
                <a:gd name="T38" fmla="*/ 15 w 60"/>
                <a:gd name="T39" fmla="*/ 82 h 92"/>
                <a:gd name="T40" fmla="*/ 16 w 60"/>
                <a:gd name="T41" fmla="*/ 78 h 92"/>
                <a:gd name="T42" fmla="*/ 28 w 60"/>
                <a:gd name="T43" fmla="*/ 76 h 92"/>
                <a:gd name="T44" fmla="*/ 13 w 60"/>
                <a:gd name="T45" fmla="*/ 71 h 92"/>
                <a:gd name="T46" fmla="*/ 13 w 60"/>
                <a:gd name="T47" fmla="*/ 60 h 92"/>
                <a:gd name="T48" fmla="*/ 16 w 60"/>
                <a:gd name="T49" fmla="*/ 58 h 92"/>
                <a:gd name="T50" fmla="*/ 24 w 60"/>
                <a:gd name="T51" fmla="*/ 58 h 92"/>
                <a:gd name="T52" fmla="*/ 26 w 60"/>
                <a:gd name="T53" fmla="*/ 47 h 92"/>
                <a:gd name="T54" fmla="*/ 20 w 60"/>
                <a:gd name="T55" fmla="*/ 39 h 92"/>
                <a:gd name="T56" fmla="*/ 13 w 60"/>
                <a:gd name="T57" fmla="*/ 41 h 92"/>
                <a:gd name="T58" fmla="*/ 13 w 60"/>
                <a:gd name="T59" fmla="*/ 32 h 92"/>
                <a:gd name="T60" fmla="*/ 5 w 60"/>
                <a:gd name="T61" fmla="*/ 28 h 92"/>
                <a:gd name="T62" fmla="*/ 0 w 60"/>
                <a:gd name="T63" fmla="*/ 9 h 92"/>
                <a:gd name="T64" fmla="*/ 9 w 60"/>
                <a:gd name="T65" fmla="*/ 0 h 92"/>
                <a:gd name="T66" fmla="*/ 26 w 60"/>
                <a:gd name="T67" fmla="*/ 0 h 92"/>
                <a:gd name="T68" fmla="*/ 16 w 60"/>
                <a:gd name="T69" fmla="*/ 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0" h="92">
                  <a:moveTo>
                    <a:pt x="16" y="9"/>
                  </a:moveTo>
                  <a:cubicBezTo>
                    <a:pt x="18" y="13"/>
                    <a:pt x="26" y="7"/>
                    <a:pt x="30" y="7"/>
                  </a:cubicBezTo>
                  <a:cubicBezTo>
                    <a:pt x="32" y="10"/>
                    <a:pt x="32" y="14"/>
                    <a:pt x="31" y="19"/>
                  </a:cubicBezTo>
                  <a:cubicBezTo>
                    <a:pt x="27" y="19"/>
                    <a:pt x="23" y="21"/>
                    <a:pt x="22" y="24"/>
                  </a:cubicBezTo>
                  <a:cubicBezTo>
                    <a:pt x="24" y="28"/>
                    <a:pt x="28" y="30"/>
                    <a:pt x="33" y="30"/>
                  </a:cubicBezTo>
                  <a:cubicBezTo>
                    <a:pt x="33" y="37"/>
                    <a:pt x="41" y="35"/>
                    <a:pt x="39" y="43"/>
                  </a:cubicBezTo>
                  <a:cubicBezTo>
                    <a:pt x="39" y="45"/>
                    <a:pt x="43" y="44"/>
                    <a:pt x="43" y="47"/>
                  </a:cubicBezTo>
                  <a:cubicBezTo>
                    <a:pt x="43" y="50"/>
                    <a:pt x="49" y="48"/>
                    <a:pt x="50" y="50"/>
                  </a:cubicBezTo>
                  <a:cubicBezTo>
                    <a:pt x="49" y="53"/>
                    <a:pt x="47" y="55"/>
                    <a:pt x="46" y="58"/>
                  </a:cubicBezTo>
                  <a:cubicBezTo>
                    <a:pt x="51" y="57"/>
                    <a:pt x="55" y="57"/>
                    <a:pt x="58" y="60"/>
                  </a:cubicBezTo>
                  <a:cubicBezTo>
                    <a:pt x="55" y="62"/>
                    <a:pt x="60" y="68"/>
                    <a:pt x="58" y="71"/>
                  </a:cubicBezTo>
                  <a:cubicBezTo>
                    <a:pt x="57" y="71"/>
                    <a:pt x="54" y="70"/>
                    <a:pt x="54" y="71"/>
                  </a:cubicBezTo>
                  <a:cubicBezTo>
                    <a:pt x="53" y="73"/>
                    <a:pt x="56" y="72"/>
                    <a:pt x="58" y="73"/>
                  </a:cubicBezTo>
                  <a:cubicBezTo>
                    <a:pt x="56" y="75"/>
                    <a:pt x="53" y="75"/>
                    <a:pt x="54" y="78"/>
                  </a:cubicBezTo>
                  <a:cubicBezTo>
                    <a:pt x="51" y="79"/>
                    <a:pt x="51" y="82"/>
                    <a:pt x="48" y="82"/>
                  </a:cubicBezTo>
                  <a:cubicBezTo>
                    <a:pt x="42" y="81"/>
                    <a:pt x="38" y="79"/>
                    <a:pt x="30" y="80"/>
                  </a:cubicBezTo>
                  <a:cubicBezTo>
                    <a:pt x="26" y="84"/>
                    <a:pt x="28" y="84"/>
                    <a:pt x="22" y="82"/>
                  </a:cubicBezTo>
                  <a:cubicBezTo>
                    <a:pt x="20" y="86"/>
                    <a:pt x="9" y="92"/>
                    <a:pt x="9" y="82"/>
                  </a:cubicBezTo>
                  <a:cubicBezTo>
                    <a:pt x="11" y="83"/>
                    <a:pt x="12" y="80"/>
                    <a:pt x="13" y="80"/>
                  </a:cubicBezTo>
                  <a:cubicBezTo>
                    <a:pt x="14" y="80"/>
                    <a:pt x="15" y="82"/>
                    <a:pt x="15" y="82"/>
                  </a:cubicBezTo>
                  <a:cubicBezTo>
                    <a:pt x="17" y="81"/>
                    <a:pt x="15" y="79"/>
                    <a:pt x="16" y="78"/>
                  </a:cubicBezTo>
                  <a:cubicBezTo>
                    <a:pt x="19" y="76"/>
                    <a:pt x="23" y="78"/>
                    <a:pt x="28" y="76"/>
                  </a:cubicBezTo>
                  <a:cubicBezTo>
                    <a:pt x="26" y="67"/>
                    <a:pt x="18" y="74"/>
                    <a:pt x="13" y="71"/>
                  </a:cubicBezTo>
                  <a:cubicBezTo>
                    <a:pt x="13" y="67"/>
                    <a:pt x="13" y="63"/>
                    <a:pt x="13" y="60"/>
                  </a:cubicBezTo>
                  <a:cubicBezTo>
                    <a:pt x="16" y="60"/>
                    <a:pt x="20" y="58"/>
                    <a:pt x="16" y="58"/>
                  </a:cubicBezTo>
                  <a:cubicBezTo>
                    <a:pt x="18" y="52"/>
                    <a:pt x="21" y="60"/>
                    <a:pt x="24" y="58"/>
                  </a:cubicBezTo>
                  <a:cubicBezTo>
                    <a:pt x="28" y="58"/>
                    <a:pt x="21" y="50"/>
                    <a:pt x="26" y="47"/>
                  </a:cubicBezTo>
                  <a:cubicBezTo>
                    <a:pt x="25" y="43"/>
                    <a:pt x="19" y="45"/>
                    <a:pt x="20" y="39"/>
                  </a:cubicBezTo>
                  <a:cubicBezTo>
                    <a:pt x="19" y="41"/>
                    <a:pt x="16" y="41"/>
                    <a:pt x="13" y="41"/>
                  </a:cubicBezTo>
                  <a:cubicBezTo>
                    <a:pt x="13" y="38"/>
                    <a:pt x="13" y="35"/>
                    <a:pt x="13" y="32"/>
                  </a:cubicBezTo>
                  <a:cubicBezTo>
                    <a:pt x="13" y="28"/>
                    <a:pt x="6" y="31"/>
                    <a:pt x="5" y="28"/>
                  </a:cubicBezTo>
                  <a:cubicBezTo>
                    <a:pt x="9" y="21"/>
                    <a:pt x="8" y="10"/>
                    <a:pt x="0" y="9"/>
                  </a:cubicBezTo>
                  <a:cubicBezTo>
                    <a:pt x="3" y="6"/>
                    <a:pt x="8" y="5"/>
                    <a:pt x="9" y="0"/>
                  </a:cubicBezTo>
                  <a:cubicBezTo>
                    <a:pt x="15" y="0"/>
                    <a:pt x="20" y="0"/>
                    <a:pt x="26" y="0"/>
                  </a:cubicBezTo>
                  <a:cubicBezTo>
                    <a:pt x="22" y="3"/>
                    <a:pt x="19" y="6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72" name="îs1ïḍê"/>
            <p:cNvSpPr/>
            <p:nvPr/>
          </p:nvSpPr>
          <p:spPr bwMode="auto">
            <a:xfrm>
              <a:off x="3213011" y="1172709"/>
              <a:ext cx="35020" cy="28016"/>
            </a:xfrm>
            <a:custGeom>
              <a:avLst/>
              <a:gdLst>
                <a:gd name="T0" fmla="*/ 15 w 17"/>
                <a:gd name="T1" fmla="*/ 2 h 13"/>
                <a:gd name="T2" fmla="*/ 17 w 17"/>
                <a:gd name="T3" fmla="*/ 9 h 13"/>
                <a:gd name="T4" fmla="*/ 8 w 17"/>
                <a:gd name="T5" fmla="*/ 13 h 13"/>
                <a:gd name="T6" fmla="*/ 8 w 17"/>
                <a:gd name="T7" fmla="*/ 9 h 13"/>
                <a:gd name="T8" fmla="*/ 4 w 17"/>
                <a:gd name="T9" fmla="*/ 11 h 13"/>
                <a:gd name="T10" fmla="*/ 6 w 17"/>
                <a:gd name="T11" fmla="*/ 9 h 13"/>
                <a:gd name="T12" fmla="*/ 15 w 17"/>
                <a:gd name="T13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">
                  <a:moveTo>
                    <a:pt x="15" y="2"/>
                  </a:moveTo>
                  <a:cubicBezTo>
                    <a:pt x="13" y="4"/>
                    <a:pt x="14" y="7"/>
                    <a:pt x="17" y="9"/>
                  </a:cubicBezTo>
                  <a:cubicBezTo>
                    <a:pt x="15" y="12"/>
                    <a:pt x="11" y="12"/>
                    <a:pt x="8" y="13"/>
                  </a:cubicBezTo>
                  <a:cubicBezTo>
                    <a:pt x="8" y="12"/>
                    <a:pt x="8" y="10"/>
                    <a:pt x="8" y="9"/>
                  </a:cubicBezTo>
                  <a:cubicBezTo>
                    <a:pt x="6" y="9"/>
                    <a:pt x="6" y="11"/>
                    <a:pt x="4" y="11"/>
                  </a:cubicBezTo>
                  <a:cubicBezTo>
                    <a:pt x="0" y="9"/>
                    <a:pt x="5" y="10"/>
                    <a:pt x="6" y="9"/>
                  </a:cubicBezTo>
                  <a:cubicBezTo>
                    <a:pt x="7" y="8"/>
                    <a:pt x="11" y="0"/>
                    <a:pt x="15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73" name="ïṧļiḓe"/>
            <p:cNvSpPr/>
            <p:nvPr/>
          </p:nvSpPr>
          <p:spPr bwMode="auto">
            <a:xfrm>
              <a:off x="7869210" y="1485083"/>
              <a:ext cx="21012" cy="22413"/>
            </a:xfrm>
            <a:custGeom>
              <a:avLst/>
              <a:gdLst>
                <a:gd name="T0" fmla="*/ 3 w 10"/>
                <a:gd name="T1" fmla="*/ 3 h 11"/>
                <a:gd name="T2" fmla="*/ 10 w 10"/>
                <a:gd name="T3" fmla="*/ 1 h 11"/>
                <a:gd name="T4" fmla="*/ 1 w 10"/>
                <a:gd name="T5" fmla="*/ 10 h 11"/>
                <a:gd name="T6" fmla="*/ 3 w 10"/>
                <a:gd name="T7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1">
                  <a:moveTo>
                    <a:pt x="3" y="3"/>
                  </a:moveTo>
                  <a:cubicBezTo>
                    <a:pt x="4" y="0"/>
                    <a:pt x="5" y="3"/>
                    <a:pt x="10" y="1"/>
                  </a:cubicBezTo>
                  <a:cubicBezTo>
                    <a:pt x="8" y="5"/>
                    <a:pt x="8" y="11"/>
                    <a:pt x="1" y="10"/>
                  </a:cubicBezTo>
                  <a:cubicBezTo>
                    <a:pt x="0" y="8"/>
                    <a:pt x="8" y="4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74" name="îsļîḋè"/>
            <p:cNvSpPr/>
            <p:nvPr/>
          </p:nvSpPr>
          <p:spPr bwMode="auto">
            <a:xfrm>
              <a:off x="7380337" y="2095825"/>
              <a:ext cx="155487" cy="180701"/>
            </a:xfrm>
            <a:custGeom>
              <a:avLst/>
              <a:gdLst>
                <a:gd name="T0" fmla="*/ 60 w 75"/>
                <a:gd name="T1" fmla="*/ 5 h 87"/>
                <a:gd name="T2" fmla="*/ 68 w 75"/>
                <a:gd name="T3" fmla="*/ 9 h 87"/>
                <a:gd name="T4" fmla="*/ 75 w 75"/>
                <a:gd name="T5" fmla="*/ 14 h 87"/>
                <a:gd name="T6" fmla="*/ 68 w 75"/>
                <a:gd name="T7" fmla="*/ 24 h 87"/>
                <a:gd name="T8" fmla="*/ 66 w 75"/>
                <a:gd name="T9" fmla="*/ 35 h 87"/>
                <a:gd name="T10" fmla="*/ 70 w 75"/>
                <a:gd name="T11" fmla="*/ 38 h 87"/>
                <a:gd name="T12" fmla="*/ 70 w 75"/>
                <a:gd name="T13" fmla="*/ 44 h 87"/>
                <a:gd name="T14" fmla="*/ 73 w 75"/>
                <a:gd name="T15" fmla="*/ 48 h 87"/>
                <a:gd name="T16" fmla="*/ 64 w 75"/>
                <a:gd name="T17" fmla="*/ 53 h 87"/>
                <a:gd name="T18" fmla="*/ 62 w 75"/>
                <a:gd name="T19" fmla="*/ 63 h 87"/>
                <a:gd name="T20" fmla="*/ 62 w 75"/>
                <a:gd name="T21" fmla="*/ 66 h 87"/>
                <a:gd name="T22" fmla="*/ 59 w 75"/>
                <a:gd name="T23" fmla="*/ 66 h 87"/>
                <a:gd name="T24" fmla="*/ 53 w 75"/>
                <a:gd name="T25" fmla="*/ 74 h 87"/>
                <a:gd name="T26" fmla="*/ 53 w 75"/>
                <a:gd name="T27" fmla="*/ 85 h 87"/>
                <a:gd name="T28" fmla="*/ 34 w 75"/>
                <a:gd name="T29" fmla="*/ 79 h 87"/>
                <a:gd name="T30" fmla="*/ 32 w 75"/>
                <a:gd name="T31" fmla="*/ 83 h 87"/>
                <a:gd name="T32" fmla="*/ 27 w 75"/>
                <a:gd name="T33" fmla="*/ 79 h 87"/>
                <a:gd name="T34" fmla="*/ 18 w 75"/>
                <a:gd name="T35" fmla="*/ 79 h 87"/>
                <a:gd name="T36" fmla="*/ 12 w 75"/>
                <a:gd name="T37" fmla="*/ 78 h 87"/>
                <a:gd name="T38" fmla="*/ 4 w 75"/>
                <a:gd name="T39" fmla="*/ 66 h 87"/>
                <a:gd name="T40" fmla="*/ 6 w 75"/>
                <a:gd name="T41" fmla="*/ 59 h 87"/>
                <a:gd name="T42" fmla="*/ 4 w 75"/>
                <a:gd name="T43" fmla="*/ 59 h 87"/>
                <a:gd name="T44" fmla="*/ 3 w 75"/>
                <a:gd name="T45" fmla="*/ 44 h 87"/>
                <a:gd name="T46" fmla="*/ 21 w 75"/>
                <a:gd name="T47" fmla="*/ 42 h 87"/>
                <a:gd name="T48" fmla="*/ 21 w 75"/>
                <a:gd name="T49" fmla="*/ 37 h 87"/>
                <a:gd name="T50" fmla="*/ 34 w 75"/>
                <a:gd name="T51" fmla="*/ 27 h 87"/>
                <a:gd name="T52" fmla="*/ 46 w 75"/>
                <a:gd name="T53" fmla="*/ 24 h 87"/>
                <a:gd name="T54" fmla="*/ 47 w 75"/>
                <a:gd name="T55" fmla="*/ 18 h 87"/>
                <a:gd name="T56" fmla="*/ 51 w 75"/>
                <a:gd name="T57" fmla="*/ 18 h 87"/>
                <a:gd name="T58" fmla="*/ 55 w 75"/>
                <a:gd name="T59" fmla="*/ 14 h 87"/>
                <a:gd name="T60" fmla="*/ 62 w 75"/>
                <a:gd name="T61" fmla="*/ 5 h 87"/>
                <a:gd name="T62" fmla="*/ 60 w 75"/>
                <a:gd name="T63" fmla="*/ 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5" h="87">
                  <a:moveTo>
                    <a:pt x="60" y="5"/>
                  </a:moveTo>
                  <a:cubicBezTo>
                    <a:pt x="62" y="0"/>
                    <a:pt x="65" y="9"/>
                    <a:pt x="68" y="9"/>
                  </a:cubicBezTo>
                  <a:cubicBezTo>
                    <a:pt x="70" y="10"/>
                    <a:pt x="72" y="14"/>
                    <a:pt x="75" y="14"/>
                  </a:cubicBezTo>
                  <a:cubicBezTo>
                    <a:pt x="74" y="19"/>
                    <a:pt x="74" y="24"/>
                    <a:pt x="68" y="24"/>
                  </a:cubicBezTo>
                  <a:cubicBezTo>
                    <a:pt x="67" y="27"/>
                    <a:pt x="70" y="35"/>
                    <a:pt x="66" y="35"/>
                  </a:cubicBezTo>
                  <a:cubicBezTo>
                    <a:pt x="66" y="37"/>
                    <a:pt x="69" y="37"/>
                    <a:pt x="70" y="38"/>
                  </a:cubicBezTo>
                  <a:cubicBezTo>
                    <a:pt x="70" y="40"/>
                    <a:pt x="69" y="43"/>
                    <a:pt x="70" y="44"/>
                  </a:cubicBezTo>
                  <a:cubicBezTo>
                    <a:pt x="71" y="46"/>
                    <a:pt x="73" y="46"/>
                    <a:pt x="73" y="48"/>
                  </a:cubicBezTo>
                  <a:cubicBezTo>
                    <a:pt x="73" y="52"/>
                    <a:pt x="67" y="56"/>
                    <a:pt x="64" y="53"/>
                  </a:cubicBezTo>
                  <a:cubicBezTo>
                    <a:pt x="65" y="58"/>
                    <a:pt x="67" y="59"/>
                    <a:pt x="62" y="63"/>
                  </a:cubicBezTo>
                  <a:cubicBezTo>
                    <a:pt x="62" y="63"/>
                    <a:pt x="63" y="66"/>
                    <a:pt x="62" y="66"/>
                  </a:cubicBezTo>
                  <a:cubicBezTo>
                    <a:pt x="62" y="67"/>
                    <a:pt x="59" y="66"/>
                    <a:pt x="59" y="66"/>
                  </a:cubicBezTo>
                  <a:cubicBezTo>
                    <a:pt x="57" y="69"/>
                    <a:pt x="58" y="76"/>
                    <a:pt x="53" y="74"/>
                  </a:cubicBezTo>
                  <a:cubicBezTo>
                    <a:pt x="56" y="77"/>
                    <a:pt x="51" y="79"/>
                    <a:pt x="53" y="85"/>
                  </a:cubicBezTo>
                  <a:cubicBezTo>
                    <a:pt x="43" y="87"/>
                    <a:pt x="41" y="81"/>
                    <a:pt x="34" y="79"/>
                  </a:cubicBezTo>
                  <a:cubicBezTo>
                    <a:pt x="33" y="79"/>
                    <a:pt x="33" y="82"/>
                    <a:pt x="32" y="83"/>
                  </a:cubicBezTo>
                  <a:cubicBezTo>
                    <a:pt x="29" y="85"/>
                    <a:pt x="28" y="80"/>
                    <a:pt x="27" y="79"/>
                  </a:cubicBezTo>
                  <a:cubicBezTo>
                    <a:pt x="24" y="79"/>
                    <a:pt x="20" y="81"/>
                    <a:pt x="18" y="79"/>
                  </a:cubicBezTo>
                  <a:cubicBezTo>
                    <a:pt x="16" y="79"/>
                    <a:pt x="18" y="74"/>
                    <a:pt x="12" y="78"/>
                  </a:cubicBezTo>
                  <a:cubicBezTo>
                    <a:pt x="10" y="73"/>
                    <a:pt x="10" y="67"/>
                    <a:pt x="4" y="66"/>
                  </a:cubicBezTo>
                  <a:cubicBezTo>
                    <a:pt x="4" y="63"/>
                    <a:pt x="7" y="62"/>
                    <a:pt x="6" y="59"/>
                  </a:cubicBezTo>
                  <a:cubicBezTo>
                    <a:pt x="6" y="56"/>
                    <a:pt x="4" y="59"/>
                    <a:pt x="4" y="59"/>
                  </a:cubicBezTo>
                  <a:cubicBezTo>
                    <a:pt x="0" y="56"/>
                    <a:pt x="4" y="51"/>
                    <a:pt x="3" y="44"/>
                  </a:cubicBezTo>
                  <a:cubicBezTo>
                    <a:pt x="10" y="44"/>
                    <a:pt x="16" y="44"/>
                    <a:pt x="21" y="42"/>
                  </a:cubicBezTo>
                  <a:cubicBezTo>
                    <a:pt x="21" y="39"/>
                    <a:pt x="24" y="37"/>
                    <a:pt x="21" y="37"/>
                  </a:cubicBezTo>
                  <a:cubicBezTo>
                    <a:pt x="23" y="34"/>
                    <a:pt x="38" y="30"/>
                    <a:pt x="34" y="27"/>
                  </a:cubicBezTo>
                  <a:cubicBezTo>
                    <a:pt x="37" y="25"/>
                    <a:pt x="41" y="24"/>
                    <a:pt x="46" y="24"/>
                  </a:cubicBezTo>
                  <a:cubicBezTo>
                    <a:pt x="48" y="24"/>
                    <a:pt x="46" y="20"/>
                    <a:pt x="47" y="18"/>
                  </a:cubicBezTo>
                  <a:cubicBezTo>
                    <a:pt x="48" y="17"/>
                    <a:pt x="51" y="18"/>
                    <a:pt x="51" y="18"/>
                  </a:cubicBezTo>
                  <a:cubicBezTo>
                    <a:pt x="52" y="16"/>
                    <a:pt x="51" y="13"/>
                    <a:pt x="55" y="14"/>
                  </a:cubicBezTo>
                  <a:cubicBezTo>
                    <a:pt x="52" y="6"/>
                    <a:pt x="60" y="8"/>
                    <a:pt x="62" y="5"/>
                  </a:cubicBezTo>
                  <a:cubicBezTo>
                    <a:pt x="62" y="5"/>
                    <a:pt x="61" y="5"/>
                    <a:pt x="6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75" name="îṡļîḋe"/>
            <p:cNvSpPr/>
            <p:nvPr/>
          </p:nvSpPr>
          <p:spPr bwMode="auto">
            <a:xfrm>
              <a:off x="7540027" y="2224696"/>
              <a:ext cx="71440" cy="81245"/>
            </a:xfrm>
            <a:custGeom>
              <a:avLst/>
              <a:gdLst>
                <a:gd name="T0" fmla="*/ 30 w 34"/>
                <a:gd name="T1" fmla="*/ 1 h 39"/>
                <a:gd name="T2" fmla="*/ 24 w 34"/>
                <a:gd name="T3" fmla="*/ 8 h 39"/>
                <a:gd name="T4" fmla="*/ 23 w 34"/>
                <a:gd name="T5" fmla="*/ 8 h 39"/>
                <a:gd name="T6" fmla="*/ 24 w 34"/>
                <a:gd name="T7" fmla="*/ 14 h 39"/>
                <a:gd name="T8" fmla="*/ 28 w 34"/>
                <a:gd name="T9" fmla="*/ 17 h 39"/>
                <a:gd name="T10" fmla="*/ 30 w 34"/>
                <a:gd name="T11" fmla="*/ 34 h 39"/>
                <a:gd name="T12" fmla="*/ 23 w 34"/>
                <a:gd name="T13" fmla="*/ 34 h 39"/>
                <a:gd name="T14" fmla="*/ 17 w 34"/>
                <a:gd name="T15" fmla="*/ 16 h 39"/>
                <a:gd name="T16" fmla="*/ 10 w 34"/>
                <a:gd name="T17" fmla="*/ 21 h 39"/>
                <a:gd name="T18" fmla="*/ 10 w 34"/>
                <a:gd name="T19" fmla="*/ 32 h 39"/>
                <a:gd name="T20" fmla="*/ 4 w 34"/>
                <a:gd name="T21" fmla="*/ 38 h 39"/>
                <a:gd name="T22" fmla="*/ 2 w 34"/>
                <a:gd name="T23" fmla="*/ 29 h 39"/>
                <a:gd name="T24" fmla="*/ 4 w 34"/>
                <a:gd name="T25" fmla="*/ 27 h 39"/>
                <a:gd name="T26" fmla="*/ 2 w 34"/>
                <a:gd name="T27" fmla="*/ 25 h 39"/>
                <a:gd name="T28" fmla="*/ 4 w 34"/>
                <a:gd name="T29" fmla="*/ 17 h 39"/>
                <a:gd name="T30" fmla="*/ 0 w 34"/>
                <a:gd name="T31" fmla="*/ 14 h 39"/>
                <a:gd name="T32" fmla="*/ 15 w 34"/>
                <a:gd name="T33" fmla="*/ 1 h 39"/>
                <a:gd name="T34" fmla="*/ 30 w 34"/>
                <a:gd name="T35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39">
                  <a:moveTo>
                    <a:pt x="30" y="1"/>
                  </a:moveTo>
                  <a:cubicBezTo>
                    <a:pt x="34" y="9"/>
                    <a:pt x="21" y="5"/>
                    <a:pt x="24" y="8"/>
                  </a:cubicBezTo>
                  <a:cubicBezTo>
                    <a:pt x="27" y="11"/>
                    <a:pt x="25" y="9"/>
                    <a:pt x="23" y="8"/>
                  </a:cubicBezTo>
                  <a:cubicBezTo>
                    <a:pt x="23" y="11"/>
                    <a:pt x="23" y="12"/>
                    <a:pt x="24" y="14"/>
                  </a:cubicBezTo>
                  <a:cubicBezTo>
                    <a:pt x="25" y="15"/>
                    <a:pt x="28" y="17"/>
                    <a:pt x="28" y="17"/>
                  </a:cubicBezTo>
                  <a:cubicBezTo>
                    <a:pt x="30" y="22"/>
                    <a:pt x="28" y="28"/>
                    <a:pt x="30" y="34"/>
                  </a:cubicBezTo>
                  <a:cubicBezTo>
                    <a:pt x="28" y="34"/>
                    <a:pt x="25" y="34"/>
                    <a:pt x="23" y="34"/>
                  </a:cubicBezTo>
                  <a:cubicBezTo>
                    <a:pt x="20" y="28"/>
                    <a:pt x="17" y="23"/>
                    <a:pt x="17" y="16"/>
                  </a:cubicBezTo>
                  <a:cubicBezTo>
                    <a:pt x="13" y="16"/>
                    <a:pt x="16" y="23"/>
                    <a:pt x="10" y="21"/>
                  </a:cubicBezTo>
                  <a:cubicBezTo>
                    <a:pt x="10" y="25"/>
                    <a:pt x="10" y="29"/>
                    <a:pt x="10" y="32"/>
                  </a:cubicBezTo>
                  <a:cubicBezTo>
                    <a:pt x="10" y="37"/>
                    <a:pt x="4" y="34"/>
                    <a:pt x="4" y="38"/>
                  </a:cubicBezTo>
                  <a:cubicBezTo>
                    <a:pt x="1" y="39"/>
                    <a:pt x="1" y="32"/>
                    <a:pt x="2" y="29"/>
                  </a:cubicBezTo>
                  <a:cubicBezTo>
                    <a:pt x="2" y="28"/>
                    <a:pt x="4" y="27"/>
                    <a:pt x="4" y="27"/>
                  </a:cubicBezTo>
                  <a:cubicBezTo>
                    <a:pt x="4" y="25"/>
                    <a:pt x="2" y="26"/>
                    <a:pt x="2" y="25"/>
                  </a:cubicBezTo>
                  <a:cubicBezTo>
                    <a:pt x="2" y="24"/>
                    <a:pt x="5" y="20"/>
                    <a:pt x="4" y="17"/>
                  </a:cubicBezTo>
                  <a:cubicBezTo>
                    <a:pt x="5" y="14"/>
                    <a:pt x="2" y="14"/>
                    <a:pt x="0" y="14"/>
                  </a:cubicBezTo>
                  <a:cubicBezTo>
                    <a:pt x="2" y="7"/>
                    <a:pt x="5" y="0"/>
                    <a:pt x="15" y="1"/>
                  </a:cubicBezTo>
                  <a:cubicBezTo>
                    <a:pt x="9" y="7"/>
                    <a:pt x="26" y="1"/>
                    <a:pt x="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76" name="ïśḷiḓe"/>
            <p:cNvSpPr/>
            <p:nvPr/>
          </p:nvSpPr>
          <p:spPr bwMode="auto">
            <a:xfrm>
              <a:off x="7328508" y="2304541"/>
              <a:ext cx="163892" cy="47627"/>
            </a:xfrm>
            <a:custGeom>
              <a:avLst/>
              <a:gdLst>
                <a:gd name="T0" fmla="*/ 2 w 79"/>
                <a:gd name="T1" fmla="*/ 7 h 23"/>
                <a:gd name="T2" fmla="*/ 9 w 79"/>
                <a:gd name="T3" fmla="*/ 2 h 23"/>
                <a:gd name="T4" fmla="*/ 13 w 79"/>
                <a:gd name="T5" fmla="*/ 6 h 23"/>
                <a:gd name="T6" fmla="*/ 16 w 79"/>
                <a:gd name="T7" fmla="*/ 7 h 23"/>
                <a:gd name="T8" fmla="*/ 35 w 79"/>
                <a:gd name="T9" fmla="*/ 11 h 23"/>
                <a:gd name="T10" fmla="*/ 54 w 79"/>
                <a:gd name="T11" fmla="*/ 9 h 23"/>
                <a:gd name="T12" fmla="*/ 57 w 79"/>
                <a:gd name="T13" fmla="*/ 13 h 23"/>
                <a:gd name="T14" fmla="*/ 63 w 79"/>
                <a:gd name="T15" fmla="*/ 15 h 23"/>
                <a:gd name="T16" fmla="*/ 72 w 79"/>
                <a:gd name="T17" fmla="*/ 15 h 23"/>
                <a:gd name="T18" fmla="*/ 74 w 79"/>
                <a:gd name="T19" fmla="*/ 20 h 23"/>
                <a:gd name="T20" fmla="*/ 71 w 79"/>
                <a:gd name="T21" fmla="*/ 20 h 23"/>
                <a:gd name="T22" fmla="*/ 33 w 79"/>
                <a:gd name="T23" fmla="*/ 15 h 23"/>
                <a:gd name="T24" fmla="*/ 24 w 79"/>
                <a:gd name="T25" fmla="*/ 15 h 23"/>
                <a:gd name="T26" fmla="*/ 11 w 79"/>
                <a:gd name="T27" fmla="*/ 11 h 23"/>
                <a:gd name="T28" fmla="*/ 2 w 79"/>
                <a:gd name="T29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" h="23">
                  <a:moveTo>
                    <a:pt x="2" y="7"/>
                  </a:moveTo>
                  <a:cubicBezTo>
                    <a:pt x="0" y="1"/>
                    <a:pt x="8" y="5"/>
                    <a:pt x="9" y="2"/>
                  </a:cubicBezTo>
                  <a:cubicBezTo>
                    <a:pt x="13" y="0"/>
                    <a:pt x="11" y="4"/>
                    <a:pt x="13" y="6"/>
                  </a:cubicBezTo>
                  <a:cubicBezTo>
                    <a:pt x="14" y="6"/>
                    <a:pt x="17" y="5"/>
                    <a:pt x="16" y="7"/>
                  </a:cubicBezTo>
                  <a:cubicBezTo>
                    <a:pt x="25" y="5"/>
                    <a:pt x="28" y="6"/>
                    <a:pt x="35" y="11"/>
                  </a:cubicBezTo>
                  <a:cubicBezTo>
                    <a:pt x="42" y="7"/>
                    <a:pt x="44" y="9"/>
                    <a:pt x="54" y="9"/>
                  </a:cubicBezTo>
                  <a:cubicBezTo>
                    <a:pt x="57" y="9"/>
                    <a:pt x="57" y="11"/>
                    <a:pt x="57" y="13"/>
                  </a:cubicBezTo>
                  <a:cubicBezTo>
                    <a:pt x="60" y="13"/>
                    <a:pt x="63" y="13"/>
                    <a:pt x="63" y="15"/>
                  </a:cubicBezTo>
                  <a:cubicBezTo>
                    <a:pt x="68" y="12"/>
                    <a:pt x="72" y="19"/>
                    <a:pt x="72" y="15"/>
                  </a:cubicBezTo>
                  <a:cubicBezTo>
                    <a:pt x="79" y="15"/>
                    <a:pt x="68" y="21"/>
                    <a:pt x="74" y="20"/>
                  </a:cubicBezTo>
                  <a:cubicBezTo>
                    <a:pt x="73" y="23"/>
                    <a:pt x="73" y="20"/>
                    <a:pt x="71" y="20"/>
                  </a:cubicBezTo>
                  <a:cubicBezTo>
                    <a:pt x="56" y="23"/>
                    <a:pt x="45" y="17"/>
                    <a:pt x="33" y="15"/>
                  </a:cubicBezTo>
                  <a:cubicBezTo>
                    <a:pt x="30" y="14"/>
                    <a:pt x="27" y="15"/>
                    <a:pt x="24" y="15"/>
                  </a:cubicBezTo>
                  <a:cubicBezTo>
                    <a:pt x="19" y="14"/>
                    <a:pt x="15" y="12"/>
                    <a:pt x="11" y="11"/>
                  </a:cubicBezTo>
                  <a:cubicBezTo>
                    <a:pt x="7" y="10"/>
                    <a:pt x="2" y="12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77" name="ïṩḻîḍê"/>
            <p:cNvSpPr/>
            <p:nvPr/>
          </p:nvSpPr>
          <p:spPr bwMode="auto">
            <a:xfrm>
              <a:off x="7547030" y="2360572"/>
              <a:ext cx="25214" cy="9806"/>
            </a:xfrm>
            <a:custGeom>
              <a:avLst/>
              <a:gdLst>
                <a:gd name="T0" fmla="*/ 5 w 12"/>
                <a:gd name="T1" fmla="*/ 3 h 5"/>
                <a:gd name="T2" fmla="*/ 12 w 12"/>
                <a:gd name="T3" fmla="*/ 5 h 5"/>
                <a:gd name="T4" fmla="*/ 5 w 12"/>
                <a:gd name="T5" fmla="*/ 5 h 5"/>
                <a:gd name="T6" fmla="*/ 3 w 12"/>
                <a:gd name="T7" fmla="*/ 3 h 5"/>
                <a:gd name="T8" fmla="*/ 5 w 12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5">
                  <a:moveTo>
                    <a:pt x="5" y="3"/>
                  </a:moveTo>
                  <a:cubicBezTo>
                    <a:pt x="8" y="3"/>
                    <a:pt x="12" y="2"/>
                    <a:pt x="12" y="5"/>
                  </a:cubicBezTo>
                  <a:cubicBezTo>
                    <a:pt x="10" y="5"/>
                    <a:pt x="7" y="5"/>
                    <a:pt x="5" y="5"/>
                  </a:cubicBezTo>
                  <a:cubicBezTo>
                    <a:pt x="5" y="3"/>
                    <a:pt x="3" y="3"/>
                    <a:pt x="3" y="3"/>
                  </a:cubicBezTo>
                  <a:cubicBezTo>
                    <a:pt x="0" y="0"/>
                    <a:pt x="4" y="1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78" name="iS1ïḋè"/>
            <p:cNvSpPr/>
            <p:nvPr/>
          </p:nvSpPr>
          <p:spPr bwMode="auto">
            <a:xfrm>
              <a:off x="8288045" y="2892868"/>
              <a:ext cx="120467" cy="121868"/>
            </a:xfrm>
            <a:custGeom>
              <a:avLst/>
              <a:gdLst>
                <a:gd name="T0" fmla="*/ 1 w 58"/>
                <a:gd name="T1" fmla="*/ 51 h 59"/>
                <a:gd name="T2" fmla="*/ 5 w 58"/>
                <a:gd name="T3" fmla="*/ 43 h 59"/>
                <a:gd name="T4" fmla="*/ 8 w 58"/>
                <a:gd name="T5" fmla="*/ 41 h 59"/>
                <a:gd name="T6" fmla="*/ 8 w 58"/>
                <a:gd name="T7" fmla="*/ 38 h 59"/>
                <a:gd name="T8" fmla="*/ 12 w 58"/>
                <a:gd name="T9" fmla="*/ 38 h 59"/>
                <a:gd name="T10" fmla="*/ 14 w 58"/>
                <a:gd name="T11" fmla="*/ 34 h 59"/>
                <a:gd name="T12" fmla="*/ 21 w 58"/>
                <a:gd name="T13" fmla="*/ 32 h 59"/>
                <a:gd name="T14" fmla="*/ 25 w 58"/>
                <a:gd name="T15" fmla="*/ 28 h 59"/>
                <a:gd name="T16" fmla="*/ 29 w 58"/>
                <a:gd name="T17" fmla="*/ 23 h 59"/>
                <a:gd name="T18" fmla="*/ 33 w 58"/>
                <a:gd name="T19" fmla="*/ 19 h 59"/>
                <a:gd name="T20" fmla="*/ 38 w 58"/>
                <a:gd name="T21" fmla="*/ 21 h 59"/>
                <a:gd name="T22" fmla="*/ 36 w 58"/>
                <a:gd name="T23" fmla="*/ 13 h 59"/>
                <a:gd name="T24" fmla="*/ 44 w 58"/>
                <a:gd name="T25" fmla="*/ 4 h 59"/>
                <a:gd name="T26" fmla="*/ 49 w 58"/>
                <a:gd name="T27" fmla="*/ 0 h 59"/>
                <a:gd name="T28" fmla="*/ 55 w 58"/>
                <a:gd name="T29" fmla="*/ 4 h 59"/>
                <a:gd name="T30" fmla="*/ 57 w 58"/>
                <a:gd name="T31" fmla="*/ 13 h 59"/>
                <a:gd name="T32" fmla="*/ 55 w 58"/>
                <a:gd name="T33" fmla="*/ 19 h 59"/>
                <a:gd name="T34" fmla="*/ 51 w 58"/>
                <a:gd name="T35" fmla="*/ 19 h 59"/>
                <a:gd name="T36" fmla="*/ 49 w 58"/>
                <a:gd name="T37" fmla="*/ 28 h 59"/>
                <a:gd name="T38" fmla="*/ 42 w 58"/>
                <a:gd name="T39" fmla="*/ 30 h 59"/>
                <a:gd name="T40" fmla="*/ 36 w 58"/>
                <a:gd name="T41" fmla="*/ 43 h 59"/>
                <a:gd name="T42" fmla="*/ 33 w 58"/>
                <a:gd name="T43" fmla="*/ 51 h 59"/>
                <a:gd name="T44" fmla="*/ 29 w 58"/>
                <a:gd name="T45" fmla="*/ 54 h 59"/>
                <a:gd name="T46" fmla="*/ 14 w 58"/>
                <a:gd name="T47" fmla="*/ 49 h 59"/>
                <a:gd name="T48" fmla="*/ 7 w 58"/>
                <a:gd name="T49" fmla="*/ 51 h 59"/>
                <a:gd name="T50" fmla="*/ 5 w 58"/>
                <a:gd name="T51" fmla="*/ 47 h 59"/>
                <a:gd name="T52" fmla="*/ 1 w 58"/>
                <a:gd name="T53" fmla="*/ 5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8" h="59">
                  <a:moveTo>
                    <a:pt x="1" y="51"/>
                  </a:moveTo>
                  <a:cubicBezTo>
                    <a:pt x="0" y="48"/>
                    <a:pt x="3" y="45"/>
                    <a:pt x="5" y="43"/>
                  </a:cubicBezTo>
                  <a:cubicBezTo>
                    <a:pt x="5" y="43"/>
                    <a:pt x="8" y="42"/>
                    <a:pt x="8" y="41"/>
                  </a:cubicBezTo>
                  <a:cubicBezTo>
                    <a:pt x="9" y="41"/>
                    <a:pt x="8" y="38"/>
                    <a:pt x="8" y="38"/>
                  </a:cubicBezTo>
                  <a:cubicBezTo>
                    <a:pt x="9" y="37"/>
                    <a:pt x="12" y="38"/>
                    <a:pt x="12" y="38"/>
                  </a:cubicBezTo>
                  <a:cubicBezTo>
                    <a:pt x="13" y="37"/>
                    <a:pt x="13" y="34"/>
                    <a:pt x="14" y="34"/>
                  </a:cubicBezTo>
                  <a:cubicBezTo>
                    <a:pt x="16" y="33"/>
                    <a:pt x="20" y="34"/>
                    <a:pt x="21" y="32"/>
                  </a:cubicBezTo>
                  <a:cubicBezTo>
                    <a:pt x="23" y="29"/>
                    <a:pt x="21" y="29"/>
                    <a:pt x="25" y="28"/>
                  </a:cubicBezTo>
                  <a:cubicBezTo>
                    <a:pt x="29" y="28"/>
                    <a:pt x="27" y="25"/>
                    <a:pt x="29" y="23"/>
                  </a:cubicBezTo>
                  <a:cubicBezTo>
                    <a:pt x="29" y="22"/>
                    <a:pt x="35" y="27"/>
                    <a:pt x="33" y="19"/>
                  </a:cubicBezTo>
                  <a:cubicBezTo>
                    <a:pt x="36" y="18"/>
                    <a:pt x="36" y="21"/>
                    <a:pt x="38" y="21"/>
                  </a:cubicBezTo>
                  <a:cubicBezTo>
                    <a:pt x="38" y="17"/>
                    <a:pt x="36" y="17"/>
                    <a:pt x="36" y="13"/>
                  </a:cubicBezTo>
                  <a:cubicBezTo>
                    <a:pt x="43" y="15"/>
                    <a:pt x="42" y="7"/>
                    <a:pt x="44" y="4"/>
                  </a:cubicBezTo>
                  <a:cubicBezTo>
                    <a:pt x="45" y="2"/>
                    <a:pt x="50" y="4"/>
                    <a:pt x="49" y="0"/>
                  </a:cubicBezTo>
                  <a:cubicBezTo>
                    <a:pt x="51" y="1"/>
                    <a:pt x="51" y="5"/>
                    <a:pt x="55" y="4"/>
                  </a:cubicBezTo>
                  <a:cubicBezTo>
                    <a:pt x="53" y="9"/>
                    <a:pt x="58" y="9"/>
                    <a:pt x="57" y="13"/>
                  </a:cubicBezTo>
                  <a:cubicBezTo>
                    <a:pt x="54" y="13"/>
                    <a:pt x="56" y="17"/>
                    <a:pt x="55" y="19"/>
                  </a:cubicBezTo>
                  <a:cubicBezTo>
                    <a:pt x="55" y="19"/>
                    <a:pt x="52" y="18"/>
                    <a:pt x="51" y="19"/>
                  </a:cubicBezTo>
                  <a:cubicBezTo>
                    <a:pt x="50" y="20"/>
                    <a:pt x="50" y="24"/>
                    <a:pt x="49" y="28"/>
                  </a:cubicBezTo>
                  <a:cubicBezTo>
                    <a:pt x="46" y="31"/>
                    <a:pt x="46" y="27"/>
                    <a:pt x="42" y="30"/>
                  </a:cubicBezTo>
                  <a:cubicBezTo>
                    <a:pt x="37" y="33"/>
                    <a:pt x="38" y="39"/>
                    <a:pt x="36" y="43"/>
                  </a:cubicBezTo>
                  <a:cubicBezTo>
                    <a:pt x="36" y="44"/>
                    <a:pt x="31" y="45"/>
                    <a:pt x="33" y="51"/>
                  </a:cubicBezTo>
                  <a:cubicBezTo>
                    <a:pt x="29" y="50"/>
                    <a:pt x="29" y="52"/>
                    <a:pt x="29" y="54"/>
                  </a:cubicBezTo>
                  <a:cubicBezTo>
                    <a:pt x="24" y="49"/>
                    <a:pt x="15" y="59"/>
                    <a:pt x="14" y="49"/>
                  </a:cubicBezTo>
                  <a:cubicBezTo>
                    <a:pt x="13" y="49"/>
                    <a:pt x="9" y="52"/>
                    <a:pt x="7" y="51"/>
                  </a:cubicBezTo>
                  <a:cubicBezTo>
                    <a:pt x="6" y="51"/>
                    <a:pt x="4" y="47"/>
                    <a:pt x="5" y="47"/>
                  </a:cubicBezTo>
                  <a:cubicBezTo>
                    <a:pt x="1" y="47"/>
                    <a:pt x="9" y="54"/>
                    <a:pt x="1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79" name="íṩḻîḑè"/>
            <p:cNvSpPr/>
            <p:nvPr/>
          </p:nvSpPr>
          <p:spPr bwMode="auto">
            <a:xfrm>
              <a:off x="4137528" y="505936"/>
              <a:ext cx="169495" cy="126070"/>
            </a:xfrm>
            <a:custGeom>
              <a:avLst/>
              <a:gdLst>
                <a:gd name="T0" fmla="*/ 22 w 82"/>
                <a:gd name="T1" fmla="*/ 0 h 61"/>
                <a:gd name="T2" fmla="*/ 31 w 82"/>
                <a:gd name="T3" fmla="*/ 8 h 61"/>
                <a:gd name="T4" fmla="*/ 37 w 82"/>
                <a:gd name="T5" fmla="*/ 9 h 61"/>
                <a:gd name="T6" fmla="*/ 41 w 82"/>
                <a:gd name="T7" fmla="*/ 9 h 61"/>
                <a:gd name="T8" fmla="*/ 43 w 82"/>
                <a:gd name="T9" fmla="*/ 11 h 61"/>
                <a:gd name="T10" fmla="*/ 48 w 82"/>
                <a:gd name="T11" fmla="*/ 15 h 61"/>
                <a:gd name="T12" fmla="*/ 54 w 82"/>
                <a:gd name="T13" fmla="*/ 15 h 61"/>
                <a:gd name="T14" fmla="*/ 65 w 82"/>
                <a:gd name="T15" fmla="*/ 19 h 61"/>
                <a:gd name="T16" fmla="*/ 65 w 82"/>
                <a:gd name="T17" fmla="*/ 24 h 61"/>
                <a:gd name="T18" fmla="*/ 71 w 82"/>
                <a:gd name="T19" fmla="*/ 24 h 61"/>
                <a:gd name="T20" fmla="*/ 71 w 82"/>
                <a:gd name="T21" fmla="*/ 28 h 61"/>
                <a:gd name="T22" fmla="*/ 82 w 82"/>
                <a:gd name="T23" fmla="*/ 36 h 61"/>
                <a:gd name="T24" fmla="*/ 80 w 82"/>
                <a:gd name="T25" fmla="*/ 41 h 61"/>
                <a:gd name="T26" fmla="*/ 76 w 82"/>
                <a:gd name="T27" fmla="*/ 39 h 61"/>
                <a:gd name="T28" fmla="*/ 67 w 82"/>
                <a:gd name="T29" fmla="*/ 45 h 61"/>
                <a:gd name="T30" fmla="*/ 65 w 82"/>
                <a:gd name="T31" fmla="*/ 49 h 61"/>
                <a:gd name="T32" fmla="*/ 61 w 82"/>
                <a:gd name="T33" fmla="*/ 52 h 61"/>
                <a:gd name="T34" fmla="*/ 50 w 82"/>
                <a:gd name="T35" fmla="*/ 52 h 61"/>
                <a:gd name="T36" fmla="*/ 50 w 82"/>
                <a:gd name="T37" fmla="*/ 54 h 61"/>
                <a:gd name="T38" fmla="*/ 43 w 82"/>
                <a:gd name="T39" fmla="*/ 56 h 61"/>
                <a:gd name="T40" fmla="*/ 41 w 82"/>
                <a:gd name="T41" fmla="*/ 52 h 61"/>
                <a:gd name="T42" fmla="*/ 30 w 82"/>
                <a:gd name="T43" fmla="*/ 52 h 61"/>
                <a:gd name="T44" fmla="*/ 26 w 82"/>
                <a:gd name="T45" fmla="*/ 49 h 61"/>
                <a:gd name="T46" fmla="*/ 31 w 82"/>
                <a:gd name="T47" fmla="*/ 45 h 61"/>
                <a:gd name="T48" fmla="*/ 22 w 82"/>
                <a:gd name="T49" fmla="*/ 43 h 61"/>
                <a:gd name="T50" fmla="*/ 28 w 82"/>
                <a:gd name="T51" fmla="*/ 39 h 61"/>
                <a:gd name="T52" fmla="*/ 31 w 82"/>
                <a:gd name="T53" fmla="*/ 36 h 61"/>
                <a:gd name="T54" fmla="*/ 37 w 82"/>
                <a:gd name="T55" fmla="*/ 37 h 61"/>
                <a:gd name="T56" fmla="*/ 35 w 82"/>
                <a:gd name="T57" fmla="*/ 32 h 61"/>
                <a:gd name="T58" fmla="*/ 18 w 82"/>
                <a:gd name="T59" fmla="*/ 36 h 61"/>
                <a:gd name="T60" fmla="*/ 13 w 82"/>
                <a:gd name="T61" fmla="*/ 34 h 61"/>
                <a:gd name="T62" fmla="*/ 9 w 82"/>
                <a:gd name="T63" fmla="*/ 30 h 61"/>
                <a:gd name="T64" fmla="*/ 2 w 82"/>
                <a:gd name="T65" fmla="*/ 26 h 61"/>
                <a:gd name="T66" fmla="*/ 0 w 82"/>
                <a:gd name="T67" fmla="*/ 21 h 61"/>
                <a:gd name="T68" fmla="*/ 5 w 82"/>
                <a:gd name="T69" fmla="*/ 17 h 61"/>
                <a:gd name="T70" fmla="*/ 9 w 82"/>
                <a:gd name="T71" fmla="*/ 13 h 61"/>
                <a:gd name="T72" fmla="*/ 11 w 82"/>
                <a:gd name="T73" fmla="*/ 8 h 61"/>
                <a:gd name="T74" fmla="*/ 15 w 82"/>
                <a:gd name="T75" fmla="*/ 8 h 61"/>
                <a:gd name="T76" fmla="*/ 18 w 82"/>
                <a:gd name="T77" fmla="*/ 4 h 61"/>
                <a:gd name="T78" fmla="*/ 22 w 82"/>
                <a:gd name="T7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2" h="61">
                  <a:moveTo>
                    <a:pt x="22" y="0"/>
                  </a:moveTo>
                  <a:cubicBezTo>
                    <a:pt x="25" y="3"/>
                    <a:pt x="30" y="3"/>
                    <a:pt x="31" y="8"/>
                  </a:cubicBezTo>
                  <a:cubicBezTo>
                    <a:pt x="35" y="6"/>
                    <a:pt x="36" y="9"/>
                    <a:pt x="37" y="9"/>
                  </a:cubicBezTo>
                  <a:cubicBezTo>
                    <a:pt x="38" y="10"/>
                    <a:pt x="40" y="9"/>
                    <a:pt x="41" y="9"/>
                  </a:cubicBezTo>
                  <a:cubicBezTo>
                    <a:pt x="41" y="10"/>
                    <a:pt x="41" y="13"/>
                    <a:pt x="43" y="11"/>
                  </a:cubicBezTo>
                  <a:cubicBezTo>
                    <a:pt x="46" y="8"/>
                    <a:pt x="45" y="13"/>
                    <a:pt x="48" y="15"/>
                  </a:cubicBezTo>
                  <a:cubicBezTo>
                    <a:pt x="49" y="16"/>
                    <a:pt x="52" y="14"/>
                    <a:pt x="54" y="15"/>
                  </a:cubicBezTo>
                  <a:cubicBezTo>
                    <a:pt x="55" y="16"/>
                    <a:pt x="58" y="21"/>
                    <a:pt x="65" y="19"/>
                  </a:cubicBezTo>
                  <a:cubicBezTo>
                    <a:pt x="65" y="21"/>
                    <a:pt x="65" y="22"/>
                    <a:pt x="65" y="24"/>
                  </a:cubicBezTo>
                  <a:cubicBezTo>
                    <a:pt x="66" y="25"/>
                    <a:pt x="69" y="23"/>
                    <a:pt x="71" y="24"/>
                  </a:cubicBezTo>
                  <a:cubicBezTo>
                    <a:pt x="71" y="25"/>
                    <a:pt x="70" y="28"/>
                    <a:pt x="71" y="28"/>
                  </a:cubicBezTo>
                  <a:cubicBezTo>
                    <a:pt x="73" y="30"/>
                    <a:pt x="78" y="32"/>
                    <a:pt x="82" y="36"/>
                  </a:cubicBezTo>
                  <a:cubicBezTo>
                    <a:pt x="82" y="37"/>
                    <a:pt x="81" y="41"/>
                    <a:pt x="80" y="41"/>
                  </a:cubicBezTo>
                  <a:cubicBezTo>
                    <a:pt x="78" y="42"/>
                    <a:pt x="76" y="39"/>
                    <a:pt x="76" y="39"/>
                  </a:cubicBezTo>
                  <a:cubicBezTo>
                    <a:pt x="73" y="41"/>
                    <a:pt x="71" y="44"/>
                    <a:pt x="67" y="45"/>
                  </a:cubicBezTo>
                  <a:cubicBezTo>
                    <a:pt x="65" y="45"/>
                    <a:pt x="65" y="47"/>
                    <a:pt x="65" y="49"/>
                  </a:cubicBezTo>
                  <a:cubicBezTo>
                    <a:pt x="62" y="48"/>
                    <a:pt x="61" y="50"/>
                    <a:pt x="61" y="52"/>
                  </a:cubicBezTo>
                  <a:cubicBezTo>
                    <a:pt x="55" y="53"/>
                    <a:pt x="54" y="48"/>
                    <a:pt x="50" y="52"/>
                  </a:cubicBezTo>
                  <a:cubicBezTo>
                    <a:pt x="48" y="53"/>
                    <a:pt x="49" y="54"/>
                    <a:pt x="50" y="54"/>
                  </a:cubicBezTo>
                  <a:cubicBezTo>
                    <a:pt x="49" y="61"/>
                    <a:pt x="43" y="49"/>
                    <a:pt x="43" y="56"/>
                  </a:cubicBezTo>
                  <a:cubicBezTo>
                    <a:pt x="41" y="56"/>
                    <a:pt x="41" y="54"/>
                    <a:pt x="41" y="52"/>
                  </a:cubicBezTo>
                  <a:cubicBezTo>
                    <a:pt x="37" y="56"/>
                    <a:pt x="35" y="51"/>
                    <a:pt x="30" y="52"/>
                  </a:cubicBezTo>
                  <a:cubicBezTo>
                    <a:pt x="30" y="49"/>
                    <a:pt x="28" y="49"/>
                    <a:pt x="26" y="49"/>
                  </a:cubicBezTo>
                  <a:cubicBezTo>
                    <a:pt x="26" y="46"/>
                    <a:pt x="31" y="48"/>
                    <a:pt x="31" y="45"/>
                  </a:cubicBezTo>
                  <a:cubicBezTo>
                    <a:pt x="32" y="41"/>
                    <a:pt x="25" y="44"/>
                    <a:pt x="22" y="43"/>
                  </a:cubicBezTo>
                  <a:cubicBezTo>
                    <a:pt x="21" y="38"/>
                    <a:pt x="25" y="40"/>
                    <a:pt x="28" y="39"/>
                  </a:cubicBezTo>
                  <a:cubicBezTo>
                    <a:pt x="28" y="39"/>
                    <a:pt x="31" y="36"/>
                    <a:pt x="31" y="36"/>
                  </a:cubicBezTo>
                  <a:cubicBezTo>
                    <a:pt x="33" y="35"/>
                    <a:pt x="34" y="38"/>
                    <a:pt x="37" y="37"/>
                  </a:cubicBezTo>
                  <a:cubicBezTo>
                    <a:pt x="37" y="34"/>
                    <a:pt x="35" y="34"/>
                    <a:pt x="35" y="32"/>
                  </a:cubicBezTo>
                  <a:cubicBezTo>
                    <a:pt x="33" y="33"/>
                    <a:pt x="22" y="32"/>
                    <a:pt x="18" y="36"/>
                  </a:cubicBezTo>
                  <a:cubicBezTo>
                    <a:pt x="15" y="39"/>
                    <a:pt x="18" y="35"/>
                    <a:pt x="13" y="34"/>
                  </a:cubicBezTo>
                  <a:cubicBezTo>
                    <a:pt x="7" y="32"/>
                    <a:pt x="3" y="35"/>
                    <a:pt x="9" y="30"/>
                  </a:cubicBezTo>
                  <a:cubicBezTo>
                    <a:pt x="9" y="26"/>
                    <a:pt x="3" y="29"/>
                    <a:pt x="2" y="26"/>
                  </a:cubicBezTo>
                  <a:cubicBezTo>
                    <a:pt x="4" y="22"/>
                    <a:pt x="8" y="17"/>
                    <a:pt x="0" y="21"/>
                  </a:cubicBezTo>
                  <a:cubicBezTo>
                    <a:pt x="0" y="18"/>
                    <a:pt x="2" y="17"/>
                    <a:pt x="5" y="17"/>
                  </a:cubicBezTo>
                  <a:cubicBezTo>
                    <a:pt x="7" y="16"/>
                    <a:pt x="7" y="13"/>
                    <a:pt x="9" y="13"/>
                  </a:cubicBezTo>
                  <a:cubicBezTo>
                    <a:pt x="12" y="13"/>
                    <a:pt x="9" y="9"/>
                    <a:pt x="11" y="8"/>
                  </a:cubicBezTo>
                  <a:cubicBezTo>
                    <a:pt x="11" y="7"/>
                    <a:pt x="14" y="8"/>
                    <a:pt x="15" y="8"/>
                  </a:cubicBezTo>
                  <a:cubicBezTo>
                    <a:pt x="17" y="7"/>
                    <a:pt x="16" y="4"/>
                    <a:pt x="18" y="4"/>
                  </a:cubicBezTo>
                  <a:cubicBezTo>
                    <a:pt x="19" y="2"/>
                    <a:pt x="22" y="3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80" name="ïşlïḓè"/>
            <p:cNvSpPr/>
            <p:nvPr/>
          </p:nvSpPr>
          <p:spPr bwMode="auto">
            <a:xfrm>
              <a:off x="5831073" y="552163"/>
              <a:ext cx="225526" cy="113464"/>
            </a:xfrm>
            <a:custGeom>
              <a:avLst/>
              <a:gdLst>
                <a:gd name="T0" fmla="*/ 37 w 109"/>
                <a:gd name="T1" fmla="*/ 38 h 55"/>
                <a:gd name="T2" fmla="*/ 34 w 109"/>
                <a:gd name="T3" fmla="*/ 40 h 55"/>
                <a:gd name="T4" fmla="*/ 24 w 109"/>
                <a:gd name="T5" fmla="*/ 38 h 55"/>
                <a:gd name="T6" fmla="*/ 30 w 109"/>
                <a:gd name="T7" fmla="*/ 34 h 55"/>
                <a:gd name="T8" fmla="*/ 41 w 109"/>
                <a:gd name="T9" fmla="*/ 27 h 55"/>
                <a:gd name="T10" fmla="*/ 37 w 109"/>
                <a:gd name="T11" fmla="*/ 21 h 55"/>
                <a:gd name="T12" fmla="*/ 28 w 109"/>
                <a:gd name="T13" fmla="*/ 21 h 55"/>
                <a:gd name="T14" fmla="*/ 19 w 109"/>
                <a:gd name="T15" fmla="*/ 28 h 55"/>
                <a:gd name="T16" fmla="*/ 6 w 109"/>
                <a:gd name="T17" fmla="*/ 27 h 55"/>
                <a:gd name="T18" fmla="*/ 8 w 109"/>
                <a:gd name="T19" fmla="*/ 14 h 55"/>
                <a:gd name="T20" fmla="*/ 4 w 109"/>
                <a:gd name="T21" fmla="*/ 15 h 55"/>
                <a:gd name="T22" fmla="*/ 2 w 109"/>
                <a:gd name="T23" fmla="*/ 6 h 55"/>
                <a:gd name="T24" fmla="*/ 6 w 109"/>
                <a:gd name="T25" fmla="*/ 8 h 55"/>
                <a:gd name="T26" fmla="*/ 17 w 109"/>
                <a:gd name="T27" fmla="*/ 4 h 55"/>
                <a:gd name="T28" fmla="*/ 19 w 109"/>
                <a:gd name="T29" fmla="*/ 10 h 55"/>
                <a:gd name="T30" fmla="*/ 34 w 109"/>
                <a:gd name="T31" fmla="*/ 12 h 55"/>
                <a:gd name="T32" fmla="*/ 39 w 109"/>
                <a:gd name="T33" fmla="*/ 4 h 55"/>
                <a:gd name="T34" fmla="*/ 58 w 109"/>
                <a:gd name="T35" fmla="*/ 6 h 55"/>
                <a:gd name="T36" fmla="*/ 60 w 109"/>
                <a:gd name="T37" fmla="*/ 6 h 55"/>
                <a:gd name="T38" fmla="*/ 67 w 109"/>
                <a:gd name="T39" fmla="*/ 12 h 55"/>
                <a:gd name="T40" fmla="*/ 65 w 109"/>
                <a:gd name="T41" fmla="*/ 15 h 55"/>
                <a:gd name="T42" fmla="*/ 75 w 109"/>
                <a:gd name="T43" fmla="*/ 14 h 55"/>
                <a:gd name="T44" fmla="*/ 86 w 109"/>
                <a:gd name="T45" fmla="*/ 17 h 55"/>
                <a:gd name="T46" fmla="*/ 88 w 109"/>
                <a:gd name="T47" fmla="*/ 21 h 55"/>
                <a:gd name="T48" fmla="*/ 90 w 109"/>
                <a:gd name="T49" fmla="*/ 23 h 55"/>
                <a:gd name="T50" fmla="*/ 92 w 109"/>
                <a:gd name="T51" fmla="*/ 27 h 55"/>
                <a:gd name="T52" fmla="*/ 95 w 109"/>
                <a:gd name="T53" fmla="*/ 27 h 55"/>
                <a:gd name="T54" fmla="*/ 95 w 109"/>
                <a:gd name="T55" fmla="*/ 30 h 55"/>
                <a:gd name="T56" fmla="*/ 99 w 109"/>
                <a:gd name="T57" fmla="*/ 30 h 55"/>
                <a:gd name="T58" fmla="*/ 101 w 109"/>
                <a:gd name="T59" fmla="*/ 36 h 55"/>
                <a:gd name="T60" fmla="*/ 106 w 109"/>
                <a:gd name="T61" fmla="*/ 36 h 55"/>
                <a:gd name="T62" fmla="*/ 101 w 109"/>
                <a:gd name="T63" fmla="*/ 40 h 55"/>
                <a:gd name="T64" fmla="*/ 101 w 109"/>
                <a:gd name="T65" fmla="*/ 41 h 55"/>
                <a:gd name="T66" fmla="*/ 82 w 109"/>
                <a:gd name="T67" fmla="*/ 41 h 55"/>
                <a:gd name="T68" fmla="*/ 82 w 109"/>
                <a:gd name="T69" fmla="*/ 30 h 55"/>
                <a:gd name="T70" fmla="*/ 64 w 109"/>
                <a:gd name="T71" fmla="*/ 28 h 55"/>
                <a:gd name="T72" fmla="*/ 62 w 109"/>
                <a:gd name="T73" fmla="*/ 34 h 55"/>
                <a:gd name="T74" fmla="*/ 58 w 109"/>
                <a:gd name="T75" fmla="*/ 34 h 55"/>
                <a:gd name="T76" fmla="*/ 54 w 109"/>
                <a:gd name="T77" fmla="*/ 38 h 55"/>
                <a:gd name="T78" fmla="*/ 56 w 109"/>
                <a:gd name="T79" fmla="*/ 40 h 55"/>
                <a:gd name="T80" fmla="*/ 51 w 109"/>
                <a:gd name="T81" fmla="*/ 41 h 55"/>
                <a:gd name="T82" fmla="*/ 51 w 109"/>
                <a:gd name="T83" fmla="*/ 53 h 55"/>
                <a:gd name="T84" fmla="*/ 26 w 109"/>
                <a:gd name="T85" fmla="*/ 45 h 55"/>
                <a:gd name="T86" fmla="*/ 32 w 109"/>
                <a:gd name="T87" fmla="*/ 41 h 55"/>
                <a:gd name="T88" fmla="*/ 39 w 109"/>
                <a:gd name="T89" fmla="*/ 41 h 55"/>
                <a:gd name="T90" fmla="*/ 37 w 109"/>
                <a:gd name="T91" fmla="*/ 3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9" h="55">
                  <a:moveTo>
                    <a:pt x="37" y="38"/>
                  </a:moveTo>
                  <a:cubicBezTo>
                    <a:pt x="37" y="34"/>
                    <a:pt x="34" y="40"/>
                    <a:pt x="34" y="40"/>
                  </a:cubicBezTo>
                  <a:cubicBezTo>
                    <a:pt x="31" y="40"/>
                    <a:pt x="29" y="36"/>
                    <a:pt x="24" y="38"/>
                  </a:cubicBezTo>
                  <a:cubicBezTo>
                    <a:pt x="25" y="34"/>
                    <a:pt x="28" y="35"/>
                    <a:pt x="30" y="34"/>
                  </a:cubicBezTo>
                  <a:cubicBezTo>
                    <a:pt x="34" y="32"/>
                    <a:pt x="36" y="27"/>
                    <a:pt x="41" y="27"/>
                  </a:cubicBezTo>
                  <a:cubicBezTo>
                    <a:pt x="40" y="25"/>
                    <a:pt x="37" y="25"/>
                    <a:pt x="37" y="21"/>
                  </a:cubicBezTo>
                  <a:cubicBezTo>
                    <a:pt x="34" y="20"/>
                    <a:pt x="30" y="26"/>
                    <a:pt x="28" y="21"/>
                  </a:cubicBezTo>
                  <a:cubicBezTo>
                    <a:pt x="25" y="24"/>
                    <a:pt x="23" y="27"/>
                    <a:pt x="19" y="28"/>
                  </a:cubicBezTo>
                  <a:cubicBezTo>
                    <a:pt x="13" y="29"/>
                    <a:pt x="12" y="25"/>
                    <a:pt x="6" y="27"/>
                  </a:cubicBezTo>
                  <a:cubicBezTo>
                    <a:pt x="10" y="23"/>
                    <a:pt x="10" y="19"/>
                    <a:pt x="8" y="14"/>
                  </a:cubicBezTo>
                  <a:cubicBezTo>
                    <a:pt x="5" y="13"/>
                    <a:pt x="4" y="14"/>
                    <a:pt x="4" y="15"/>
                  </a:cubicBezTo>
                  <a:cubicBezTo>
                    <a:pt x="0" y="16"/>
                    <a:pt x="3" y="9"/>
                    <a:pt x="2" y="6"/>
                  </a:cubicBezTo>
                  <a:cubicBezTo>
                    <a:pt x="4" y="6"/>
                    <a:pt x="5" y="6"/>
                    <a:pt x="6" y="8"/>
                  </a:cubicBezTo>
                  <a:cubicBezTo>
                    <a:pt x="7" y="4"/>
                    <a:pt x="16" y="8"/>
                    <a:pt x="17" y="4"/>
                  </a:cubicBezTo>
                  <a:cubicBezTo>
                    <a:pt x="19" y="4"/>
                    <a:pt x="19" y="8"/>
                    <a:pt x="19" y="10"/>
                  </a:cubicBezTo>
                  <a:cubicBezTo>
                    <a:pt x="26" y="11"/>
                    <a:pt x="33" y="0"/>
                    <a:pt x="34" y="12"/>
                  </a:cubicBezTo>
                  <a:cubicBezTo>
                    <a:pt x="39" y="12"/>
                    <a:pt x="40" y="9"/>
                    <a:pt x="39" y="4"/>
                  </a:cubicBezTo>
                  <a:cubicBezTo>
                    <a:pt x="44" y="6"/>
                    <a:pt x="51" y="5"/>
                    <a:pt x="58" y="6"/>
                  </a:cubicBezTo>
                  <a:cubicBezTo>
                    <a:pt x="59" y="6"/>
                    <a:pt x="60" y="9"/>
                    <a:pt x="60" y="6"/>
                  </a:cubicBezTo>
                  <a:cubicBezTo>
                    <a:pt x="63" y="7"/>
                    <a:pt x="60" y="15"/>
                    <a:pt x="67" y="12"/>
                  </a:cubicBezTo>
                  <a:cubicBezTo>
                    <a:pt x="67" y="13"/>
                    <a:pt x="65" y="13"/>
                    <a:pt x="65" y="15"/>
                  </a:cubicBezTo>
                  <a:cubicBezTo>
                    <a:pt x="68" y="14"/>
                    <a:pt x="75" y="18"/>
                    <a:pt x="75" y="14"/>
                  </a:cubicBezTo>
                  <a:cubicBezTo>
                    <a:pt x="76" y="15"/>
                    <a:pt x="78" y="19"/>
                    <a:pt x="86" y="17"/>
                  </a:cubicBezTo>
                  <a:cubicBezTo>
                    <a:pt x="83" y="21"/>
                    <a:pt x="85" y="20"/>
                    <a:pt x="88" y="21"/>
                  </a:cubicBezTo>
                  <a:cubicBezTo>
                    <a:pt x="89" y="21"/>
                    <a:pt x="88" y="23"/>
                    <a:pt x="90" y="23"/>
                  </a:cubicBezTo>
                  <a:cubicBezTo>
                    <a:pt x="92" y="23"/>
                    <a:pt x="90" y="25"/>
                    <a:pt x="92" y="27"/>
                  </a:cubicBezTo>
                  <a:cubicBezTo>
                    <a:pt x="92" y="27"/>
                    <a:pt x="95" y="26"/>
                    <a:pt x="95" y="27"/>
                  </a:cubicBezTo>
                  <a:cubicBezTo>
                    <a:pt x="96" y="27"/>
                    <a:pt x="95" y="30"/>
                    <a:pt x="95" y="30"/>
                  </a:cubicBezTo>
                  <a:cubicBezTo>
                    <a:pt x="96" y="31"/>
                    <a:pt x="99" y="30"/>
                    <a:pt x="99" y="30"/>
                  </a:cubicBezTo>
                  <a:cubicBezTo>
                    <a:pt x="100" y="32"/>
                    <a:pt x="99" y="35"/>
                    <a:pt x="101" y="36"/>
                  </a:cubicBezTo>
                  <a:cubicBezTo>
                    <a:pt x="104" y="36"/>
                    <a:pt x="106" y="33"/>
                    <a:pt x="106" y="36"/>
                  </a:cubicBezTo>
                  <a:cubicBezTo>
                    <a:pt x="109" y="41"/>
                    <a:pt x="102" y="38"/>
                    <a:pt x="101" y="40"/>
                  </a:cubicBezTo>
                  <a:cubicBezTo>
                    <a:pt x="101" y="40"/>
                    <a:pt x="101" y="41"/>
                    <a:pt x="101" y="41"/>
                  </a:cubicBezTo>
                  <a:cubicBezTo>
                    <a:pt x="96" y="43"/>
                    <a:pt x="88" y="40"/>
                    <a:pt x="82" y="41"/>
                  </a:cubicBezTo>
                  <a:cubicBezTo>
                    <a:pt x="80" y="36"/>
                    <a:pt x="82" y="37"/>
                    <a:pt x="82" y="30"/>
                  </a:cubicBezTo>
                  <a:cubicBezTo>
                    <a:pt x="80" y="25"/>
                    <a:pt x="68" y="25"/>
                    <a:pt x="64" y="28"/>
                  </a:cubicBezTo>
                  <a:cubicBezTo>
                    <a:pt x="61" y="28"/>
                    <a:pt x="63" y="32"/>
                    <a:pt x="62" y="34"/>
                  </a:cubicBezTo>
                  <a:cubicBezTo>
                    <a:pt x="61" y="35"/>
                    <a:pt x="58" y="33"/>
                    <a:pt x="58" y="34"/>
                  </a:cubicBezTo>
                  <a:cubicBezTo>
                    <a:pt x="57" y="36"/>
                    <a:pt x="58" y="39"/>
                    <a:pt x="54" y="38"/>
                  </a:cubicBezTo>
                  <a:cubicBezTo>
                    <a:pt x="54" y="39"/>
                    <a:pt x="55" y="40"/>
                    <a:pt x="56" y="40"/>
                  </a:cubicBezTo>
                  <a:cubicBezTo>
                    <a:pt x="56" y="42"/>
                    <a:pt x="53" y="41"/>
                    <a:pt x="51" y="41"/>
                  </a:cubicBezTo>
                  <a:cubicBezTo>
                    <a:pt x="48" y="47"/>
                    <a:pt x="50" y="46"/>
                    <a:pt x="51" y="53"/>
                  </a:cubicBezTo>
                  <a:cubicBezTo>
                    <a:pt x="44" y="54"/>
                    <a:pt x="27" y="55"/>
                    <a:pt x="26" y="45"/>
                  </a:cubicBezTo>
                  <a:cubicBezTo>
                    <a:pt x="30" y="45"/>
                    <a:pt x="31" y="44"/>
                    <a:pt x="32" y="41"/>
                  </a:cubicBezTo>
                  <a:cubicBezTo>
                    <a:pt x="37" y="41"/>
                    <a:pt x="36" y="45"/>
                    <a:pt x="39" y="41"/>
                  </a:cubicBezTo>
                  <a:cubicBezTo>
                    <a:pt x="38" y="40"/>
                    <a:pt x="34" y="39"/>
                    <a:pt x="37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81" name="iSḷïde"/>
            <p:cNvSpPr/>
            <p:nvPr/>
          </p:nvSpPr>
          <p:spPr bwMode="auto">
            <a:xfrm>
              <a:off x="3721494" y="640411"/>
              <a:ext cx="105059" cy="56031"/>
            </a:xfrm>
            <a:custGeom>
              <a:avLst/>
              <a:gdLst>
                <a:gd name="T0" fmla="*/ 51 w 51"/>
                <a:gd name="T1" fmla="*/ 4 h 27"/>
                <a:gd name="T2" fmla="*/ 51 w 51"/>
                <a:gd name="T3" fmla="*/ 10 h 27"/>
                <a:gd name="T4" fmla="*/ 47 w 51"/>
                <a:gd name="T5" fmla="*/ 10 h 27"/>
                <a:gd name="T6" fmla="*/ 47 w 51"/>
                <a:gd name="T7" fmla="*/ 15 h 27"/>
                <a:gd name="T8" fmla="*/ 41 w 51"/>
                <a:gd name="T9" fmla="*/ 19 h 27"/>
                <a:gd name="T10" fmla="*/ 36 w 51"/>
                <a:gd name="T11" fmla="*/ 13 h 27"/>
                <a:gd name="T12" fmla="*/ 30 w 51"/>
                <a:gd name="T13" fmla="*/ 17 h 27"/>
                <a:gd name="T14" fmla="*/ 23 w 51"/>
                <a:gd name="T15" fmla="*/ 25 h 27"/>
                <a:gd name="T16" fmla="*/ 2 w 51"/>
                <a:gd name="T17" fmla="*/ 25 h 27"/>
                <a:gd name="T18" fmla="*/ 0 w 51"/>
                <a:gd name="T19" fmla="*/ 17 h 27"/>
                <a:gd name="T20" fmla="*/ 8 w 51"/>
                <a:gd name="T21" fmla="*/ 19 h 27"/>
                <a:gd name="T22" fmla="*/ 15 w 51"/>
                <a:gd name="T23" fmla="*/ 13 h 27"/>
                <a:gd name="T24" fmla="*/ 19 w 51"/>
                <a:gd name="T25" fmla="*/ 10 h 27"/>
                <a:gd name="T26" fmla="*/ 24 w 51"/>
                <a:gd name="T27" fmla="*/ 8 h 27"/>
                <a:gd name="T28" fmla="*/ 26 w 51"/>
                <a:gd name="T29" fmla="*/ 8 h 27"/>
                <a:gd name="T30" fmla="*/ 30 w 51"/>
                <a:gd name="T31" fmla="*/ 4 h 27"/>
                <a:gd name="T32" fmla="*/ 38 w 51"/>
                <a:gd name="T33" fmla="*/ 4 h 27"/>
                <a:gd name="T34" fmla="*/ 51 w 51"/>
                <a:gd name="T35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27">
                  <a:moveTo>
                    <a:pt x="51" y="4"/>
                  </a:moveTo>
                  <a:cubicBezTo>
                    <a:pt x="50" y="5"/>
                    <a:pt x="51" y="9"/>
                    <a:pt x="51" y="10"/>
                  </a:cubicBezTo>
                  <a:cubicBezTo>
                    <a:pt x="50" y="10"/>
                    <a:pt x="47" y="9"/>
                    <a:pt x="47" y="10"/>
                  </a:cubicBezTo>
                  <a:cubicBezTo>
                    <a:pt x="47" y="10"/>
                    <a:pt x="49" y="15"/>
                    <a:pt x="47" y="15"/>
                  </a:cubicBezTo>
                  <a:cubicBezTo>
                    <a:pt x="45" y="16"/>
                    <a:pt x="42" y="12"/>
                    <a:pt x="41" y="19"/>
                  </a:cubicBezTo>
                  <a:cubicBezTo>
                    <a:pt x="38" y="19"/>
                    <a:pt x="40" y="13"/>
                    <a:pt x="36" y="13"/>
                  </a:cubicBezTo>
                  <a:cubicBezTo>
                    <a:pt x="32" y="12"/>
                    <a:pt x="33" y="17"/>
                    <a:pt x="30" y="17"/>
                  </a:cubicBezTo>
                  <a:cubicBezTo>
                    <a:pt x="28" y="20"/>
                    <a:pt x="22" y="19"/>
                    <a:pt x="23" y="25"/>
                  </a:cubicBezTo>
                  <a:cubicBezTo>
                    <a:pt x="15" y="27"/>
                    <a:pt x="11" y="25"/>
                    <a:pt x="2" y="25"/>
                  </a:cubicBezTo>
                  <a:cubicBezTo>
                    <a:pt x="2" y="21"/>
                    <a:pt x="0" y="21"/>
                    <a:pt x="0" y="17"/>
                  </a:cubicBezTo>
                  <a:cubicBezTo>
                    <a:pt x="2" y="19"/>
                    <a:pt x="4" y="19"/>
                    <a:pt x="8" y="19"/>
                  </a:cubicBezTo>
                  <a:cubicBezTo>
                    <a:pt x="11" y="19"/>
                    <a:pt x="11" y="14"/>
                    <a:pt x="15" y="13"/>
                  </a:cubicBezTo>
                  <a:cubicBezTo>
                    <a:pt x="16" y="13"/>
                    <a:pt x="18" y="9"/>
                    <a:pt x="19" y="10"/>
                  </a:cubicBezTo>
                  <a:cubicBezTo>
                    <a:pt x="23" y="13"/>
                    <a:pt x="19" y="8"/>
                    <a:pt x="24" y="8"/>
                  </a:cubicBezTo>
                  <a:cubicBezTo>
                    <a:pt x="25" y="8"/>
                    <a:pt x="26" y="8"/>
                    <a:pt x="26" y="8"/>
                  </a:cubicBezTo>
                  <a:cubicBezTo>
                    <a:pt x="27" y="7"/>
                    <a:pt x="30" y="4"/>
                    <a:pt x="30" y="4"/>
                  </a:cubicBezTo>
                  <a:cubicBezTo>
                    <a:pt x="32" y="3"/>
                    <a:pt x="35" y="5"/>
                    <a:pt x="38" y="4"/>
                  </a:cubicBezTo>
                  <a:cubicBezTo>
                    <a:pt x="39" y="4"/>
                    <a:pt x="46" y="0"/>
                    <a:pt x="51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82" name="iṧ1îḍè"/>
            <p:cNvSpPr/>
            <p:nvPr/>
          </p:nvSpPr>
          <p:spPr bwMode="auto">
            <a:xfrm>
              <a:off x="4011456" y="664225"/>
              <a:ext cx="109261" cy="56031"/>
            </a:xfrm>
            <a:custGeom>
              <a:avLst/>
              <a:gdLst>
                <a:gd name="T0" fmla="*/ 47 w 52"/>
                <a:gd name="T1" fmla="*/ 2 h 27"/>
                <a:gd name="T2" fmla="*/ 52 w 52"/>
                <a:gd name="T3" fmla="*/ 19 h 27"/>
                <a:gd name="T4" fmla="*/ 49 w 52"/>
                <a:gd name="T5" fmla="*/ 17 h 27"/>
                <a:gd name="T6" fmla="*/ 49 w 52"/>
                <a:gd name="T7" fmla="*/ 23 h 27"/>
                <a:gd name="T8" fmla="*/ 41 w 52"/>
                <a:gd name="T9" fmla="*/ 25 h 27"/>
                <a:gd name="T10" fmla="*/ 39 w 52"/>
                <a:gd name="T11" fmla="*/ 27 h 27"/>
                <a:gd name="T12" fmla="*/ 34 w 52"/>
                <a:gd name="T13" fmla="*/ 27 h 27"/>
                <a:gd name="T14" fmla="*/ 34 w 52"/>
                <a:gd name="T15" fmla="*/ 19 h 27"/>
                <a:gd name="T16" fmla="*/ 15 w 52"/>
                <a:gd name="T17" fmla="*/ 17 h 27"/>
                <a:gd name="T18" fmla="*/ 0 w 52"/>
                <a:gd name="T19" fmla="*/ 8 h 27"/>
                <a:gd name="T20" fmla="*/ 2 w 52"/>
                <a:gd name="T21" fmla="*/ 4 h 27"/>
                <a:gd name="T22" fmla="*/ 6 w 52"/>
                <a:gd name="T23" fmla="*/ 6 h 27"/>
                <a:gd name="T24" fmla="*/ 15 w 52"/>
                <a:gd name="T25" fmla="*/ 10 h 27"/>
                <a:gd name="T26" fmla="*/ 19 w 52"/>
                <a:gd name="T27" fmla="*/ 10 h 27"/>
                <a:gd name="T28" fmla="*/ 21 w 52"/>
                <a:gd name="T29" fmla="*/ 14 h 27"/>
                <a:gd name="T30" fmla="*/ 22 w 52"/>
                <a:gd name="T31" fmla="*/ 6 h 27"/>
                <a:gd name="T32" fmla="*/ 26 w 52"/>
                <a:gd name="T33" fmla="*/ 10 h 27"/>
                <a:gd name="T34" fmla="*/ 47 w 52"/>
                <a:gd name="T3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" h="27">
                  <a:moveTo>
                    <a:pt x="47" y="2"/>
                  </a:moveTo>
                  <a:cubicBezTo>
                    <a:pt x="44" y="12"/>
                    <a:pt x="52" y="12"/>
                    <a:pt x="52" y="19"/>
                  </a:cubicBezTo>
                  <a:cubicBezTo>
                    <a:pt x="51" y="20"/>
                    <a:pt x="49" y="16"/>
                    <a:pt x="49" y="17"/>
                  </a:cubicBezTo>
                  <a:cubicBezTo>
                    <a:pt x="48" y="18"/>
                    <a:pt x="49" y="22"/>
                    <a:pt x="49" y="23"/>
                  </a:cubicBezTo>
                  <a:cubicBezTo>
                    <a:pt x="47" y="24"/>
                    <a:pt x="44" y="24"/>
                    <a:pt x="41" y="25"/>
                  </a:cubicBezTo>
                  <a:cubicBezTo>
                    <a:pt x="40" y="25"/>
                    <a:pt x="41" y="27"/>
                    <a:pt x="39" y="27"/>
                  </a:cubicBezTo>
                  <a:cubicBezTo>
                    <a:pt x="37" y="27"/>
                    <a:pt x="35" y="27"/>
                    <a:pt x="34" y="27"/>
                  </a:cubicBezTo>
                  <a:cubicBezTo>
                    <a:pt x="31" y="24"/>
                    <a:pt x="31" y="22"/>
                    <a:pt x="34" y="19"/>
                  </a:cubicBezTo>
                  <a:cubicBezTo>
                    <a:pt x="27" y="22"/>
                    <a:pt x="23" y="17"/>
                    <a:pt x="15" y="17"/>
                  </a:cubicBezTo>
                  <a:cubicBezTo>
                    <a:pt x="13" y="11"/>
                    <a:pt x="4" y="12"/>
                    <a:pt x="0" y="8"/>
                  </a:cubicBezTo>
                  <a:cubicBezTo>
                    <a:pt x="1" y="8"/>
                    <a:pt x="1" y="4"/>
                    <a:pt x="2" y="4"/>
                  </a:cubicBezTo>
                  <a:cubicBezTo>
                    <a:pt x="5" y="3"/>
                    <a:pt x="5" y="6"/>
                    <a:pt x="6" y="6"/>
                  </a:cubicBezTo>
                  <a:cubicBezTo>
                    <a:pt x="8" y="6"/>
                    <a:pt x="13" y="8"/>
                    <a:pt x="15" y="10"/>
                  </a:cubicBezTo>
                  <a:cubicBezTo>
                    <a:pt x="15" y="10"/>
                    <a:pt x="18" y="9"/>
                    <a:pt x="19" y="10"/>
                  </a:cubicBezTo>
                  <a:cubicBezTo>
                    <a:pt x="20" y="11"/>
                    <a:pt x="18" y="14"/>
                    <a:pt x="21" y="14"/>
                  </a:cubicBezTo>
                  <a:cubicBezTo>
                    <a:pt x="26" y="12"/>
                    <a:pt x="18" y="9"/>
                    <a:pt x="22" y="6"/>
                  </a:cubicBezTo>
                  <a:cubicBezTo>
                    <a:pt x="26" y="4"/>
                    <a:pt x="26" y="10"/>
                    <a:pt x="26" y="10"/>
                  </a:cubicBezTo>
                  <a:cubicBezTo>
                    <a:pt x="33" y="10"/>
                    <a:pt x="36" y="0"/>
                    <a:pt x="47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83" name="iSḷïḍe"/>
            <p:cNvSpPr/>
            <p:nvPr/>
          </p:nvSpPr>
          <p:spPr bwMode="auto">
            <a:xfrm>
              <a:off x="3805541" y="665625"/>
              <a:ext cx="191908" cy="72841"/>
            </a:xfrm>
            <a:custGeom>
              <a:avLst/>
              <a:gdLst>
                <a:gd name="T0" fmla="*/ 41 w 92"/>
                <a:gd name="T1" fmla="*/ 13 h 35"/>
                <a:gd name="T2" fmla="*/ 60 w 92"/>
                <a:gd name="T3" fmla="*/ 20 h 35"/>
                <a:gd name="T4" fmla="*/ 60 w 92"/>
                <a:gd name="T5" fmla="*/ 11 h 35"/>
                <a:gd name="T6" fmla="*/ 54 w 92"/>
                <a:gd name="T7" fmla="*/ 3 h 35"/>
                <a:gd name="T8" fmla="*/ 67 w 92"/>
                <a:gd name="T9" fmla="*/ 1 h 35"/>
                <a:gd name="T10" fmla="*/ 71 w 92"/>
                <a:gd name="T11" fmla="*/ 5 h 35"/>
                <a:gd name="T12" fmla="*/ 71 w 92"/>
                <a:gd name="T13" fmla="*/ 9 h 35"/>
                <a:gd name="T14" fmla="*/ 79 w 92"/>
                <a:gd name="T15" fmla="*/ 14 h 35"/>
                <a:gd name="T16" fmla="*/ 84 w 92"/>
                <a:gd name="T17" fmla="*/ 11 h 35"/>
                <a:gd name="T18" fmla="*/ 90 w 92"/>
                <a:gd name="T19" fmla="*/ 14 h 35"/>
                <a:gd name="T20" fmla="*/ 92 w 92"/>
                <a:gd name="T21" fmla="*/ 18 h 35"/>
                <a:gd name="T22" fmla="*/ 90 w 92"/>
                <a:gd name="T23" fmla="*/ 26 h 35"/>
                <a:gd name="T24" fmla="*/ 79 w 92"/>
                <a:gd name="T25" fmla="*/ 27 h 35"/>
                <a:gd name="T26" fmla="*/ 71 w 92"/>
                <a:gd name="T27" fmla="*/ 26 h 35"/>
                <a:gd name="T28" fmla="*/ 54 w 92"/>
                <a:gd name="T29" fmla="*/ 29 h 35"/>
                <a:gd name="T30" fmla="*/ 51 w 92"/>
                <a:gd name="T31" fmla="*/ 29 h 35"/>
                <a:gd name="T32" fmla="*/ 45 w 92"/>
                <a:gd name="T33" fmla="*/ 31 h 35"/>
                <a:gd name="T34" fmla="*/ 26 w 92"/>
                <a:gd name="T35" fmla="*/ 35 h 35"/>
                <a:gd name="T36" fmla="*/ 43 w 92"/>
                <a:gd name="T37" fmla="*/ 29 h 35"/>
                <a:gd name="T38" fmla="*/ 34 w 92"/>
                <a:gd name="T39" fmla="*/ 26 h 35"/>
                <a:gd name="T40" fmla="*/ 26 w 92"/>
                <a:gd name="T41" fmla="*/ 22 h 35"/>
                <a:gd name="T42" fmla="*/ 19 w 92"/>
                <a:gd name="T43" fmla="*/ 26 h 35"/>
                <a:gd name="T44" fmla="*/ 13 w 92"/>
                <a:gd name="T45" fmla="*/ 24 h 35"/>
                <a:gd name="T46" fmla="*/ 0 w 92"/>
                <a:gd name="T47" fmla="*/ 22 h 35"/>
                <a:gd name="T48" fmla="*/ 4 w 92"/>
                <a:gd name="T49" fmla="*/ 18 h 35"/>
                <a:gd name="T50" fmla="*/ 6 w 92"/>
                <a:gd name="T51" fmla="*/ 13 h 35"/>
                <a:gd name="T52" fmla="*/ 13 w 92"/>
                <a:gd name="T53" fmla="*/ 11 h 35"/>
                <a:gd name="T54" fmla="*/ 11 w 92"/>
                <a:gd name="T55" fmla="*/ 7 h 35"/>
                <a:gd name="T56" fmla="*/ 15 w 92"/>
                <a:gd name="T57" fmla="*/ 7 h 35"/>
                <a:gd name="T58" fmla="*/ 21 w 92"/>
                <a:gd name="T59" fmla="*/ 5 h 35"/>
                <a:gd name="T60" fmla="*/ 30 w 92"/>
                <a:gd name="T61" fmla="*/ 7 h 35"/>
                <a:gd name="T62" fmla="*/ 32 w 92"/>
                <a:gd name="T63" fmla="*/ 11 h 35"/>
                <a:gd name="T64" fmla="*/ 36 w 92"/>
                <a:gd name="T65" fmla="*/ 11 h 35"/>
                <a:gd name="T66" fmla="*/ 36 w 92"/>
                <a:gd name="T67" fmla="*/ 16 h 35"/>
                <a:gd name="T68" fmla="*/ 41 w 92"/>
                <a:gd name="T69" fmla="*/ 1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2" h="35">
                  <a:moveTo>
                    <a:pt x="41" y="13"/>
                  </a:moveTo>
                  <a:cubicBezTo>
                    <a:pt x="39" y="19"/>
                    <a:pt x="56" y="16"/>
                    <a:pt x="60" y="20"/>
                  </a:cubicBezTo>
                  <a:cubicBezTo>
                    <a:pt x="63" y="12"/>
                    <a:pt x="47" y="11"/>
                    <a:pt x="60" y="11"/>
                  </a:cubicBezTo>
                  <a:cubicBezTo>
                    <a:pt x="63" y="4"/>
                    <a:pt x="52" y="10"/>
                    <a:pt x="54" y="3"/>
                  </a:cubicBezTo>
                  <a:cubicBezTo>
                    <a:pt x="60" y="4"/>
                    <a:pt x="61" y="0"/>
                    <a:pt x="67" y="1"/>
                  </a:cubicBezTo>
                  <a:cubicBezTo>
                    <a:pt x="66" y="5"/>
                    <a:pt x="70" y="4"/>
                    <a:pt x="71" y="5"/>
                  </a:cubicBezTo>
                  <a:cubicBezTo>
                    <a:pt x="72" y="6"/>
                    <a:pt x="70" y="8"/>
                    <a:pt x="71" y="9"/>
                  </a:cubicBezTo>
                  <a:cubicBezTo>
                    <a:pt x="73" y="10"/>
                    <a:pt x="76" y="11"/>
                    <a:pt x="79" y="14"/>
                  </a:cubicBezTo>
                  <a:cubicBezTo>
                    <a:pt x="80" y="13"/>
                    <a:pt x="80" y="10"/>
                    <a:pt x="84" y="11"/>
                  </a:cubicBezTo>
                  <a:cubicBezTo>
                    <a:pt x="87" y="11"/>
                    <a:pt x="89" y="13"/>
                    <a:pt x="90" y="14"/>
                  </a:cubicBezTo>
                  <a:cubicBezTo>
                    <a:pt x="90" y="15"/>
                    <a:pt x="92" y="18"/>
                    <a:pt x="92" y="18"/>
                  </a:cubicBezTo>
                  <a:cubicBezTo>
                    <a:pt x="89" y="21"/>
                    <a:pt x="92" y="20"/>
                    <a:pt x="90" y="26"/>
                  </a:cubicBezTo>
                  <a:cubicBezTo>
                    <a:pt x="86" y="21"/>
                    <a:pt x="82" y="27"/>
                    <a:pt x="79" y="27"/>
                  </a:cubicBezTo>
                  <a:cubicBezTo>
                    <a:pt x="75" y="28"/>
                    <a:pt x="75" y="26"/>
                    <a:pt x="71" y="26"/>
                  </a:cubicBezTo>
                  <a:cubicBezTo>
                    <a:pt x="66" y="26"/>
                    <a:pt x="58" y="28"/>
                    <a:pt x="54" y="29"/>
                  </a:cubicBezTo>
                  <a:cubicBezTo>
                    <a:pt x="54" y="30"/>
                    <a:pt x="51" y="29"/>
                    <a:pt x="51" y="29"/>
                  </a:cubicBezTo>
                  <a:cubicBezTo>
                    <a:pt x="49" y="31"/>
                    <a:pt x="48" y="30"/>
                    <a:pt x="45" y="31"/>
                  </a:cubicBezTo>
                  <a:cubicBezTo>
                    <a:pt x="43" y="32"/>
                    <a:pt x="33" y="34"/>
                    <a:pt x="26" y="35"/>
                  </a:cubicBezTo>
                  <a:cubicBezTo>
                    <a:pt x="27" y="28"/>
                    <a:pt x="36" y="30"/>
                    <a:pt x="43" y="29"/>
                  </a:cubicBezTo>
                  <a:cubicBezTo>
                    <a:pt x="44" y="21"/>
                    <a:pt x="37" y="26"/>
                    <a:pt x="34" y="26"/>
                  </a:cubicBezTo>
                  <a:cubicBezTo>
                    <a:pt x="30" y="25"/>
                    <a:pt x="30" y="24"/>
                    <a:pt x="26" y="22"/>
                  </a:cubicBezTo>
                  <a:cubicBezTo>
                    <a:pt x="23" y="21"/>
                    <a:pt x="22" y="25"/>
                    <a:pt x="19" y="26"/>
                  </a:cubicBezTo>
                  <a:cubicBezTo>
                    <a:pt x="16" y="26"/>
                    <a:pt x="16" y="24"/>
                    <a:pt x="13" y="24"/>
                  </a:cubicBezTo>
                  <a:cubicBezTo>
                    <a:pt x="9" y="23"/>
                    <a:pt x="3" y="25"/>
                    <a:pt x="0" y="22"/>
                  </a:cubicBezTo>
                  <a:cubicBezTo>
                    <a:pt x="0" y="20"/>
                    <a:pt x="3" y="19"/>
                    <a:pt x="4" y="18"/>
                  </a:cubicBezTo>
                  <a:cubicBezTo>
                    <a:pt x="4" y="17"/>
                    <a:pt x="5" y="13"/>
                    <a:pt x="6" y="13"/>
                  </a:cubicBezTo>
                  <a:cubicBezTo>
                    <a:pt x="8" y="11"/>
                    <a:pt x="11" y="13"/>
                    <a:pt x="13" y="11"/>
                  </a:cubicBezTo>
                  <a:cubicBezTo>
                    <a:pt x="14" y="10"/>
                    <a:pt x="7" y="8"/>
                    <a:pt x="11" y="7"/>
                  </a:cubicBezTo>
                  <a:cubicBezTo>
                    <a:pt x="13" y="7"/>
                    <a:pt x="14" y="7"/>
                    <a:pt x="15" y="7"/>
                  </a:cubicBezTo>
                  <a:cubicBezTo>
                    <a:pt x="17" y="6"/>
                    <a:pt x="19" y="5"/>
                    <a:pt x="21" y="5"/>
                  </a:cubicBezTo>
                  <a:cubicBezTo>
                    <a:pt x="22" y="5"/>
                    <a:pt x="29" y="6"/>
                    <a:pt x="30" y="7"/>
                  </a:cubicBezTo>
                  <a:cubicBezTo>
                    <a:pt x="31" y="8"/>
                    <a:pt x="30" y="10"/>
                    <a:pt x="32" y="11"/>
                  </a:cubicBezTo>
                  <a:cubicBezTo>
                    <a:pt x="33" y="11"/>
                    <a:pt x="35" y="10"/>
                    <a:pt x="36" y="11"/>
                  </a:cubicBezTo>
                  <a:cubicBezTo>
                    <a:pt x="37" y="12"/>
                    <a:pt x="32" y="17"/>
                    <a:pt x="36" y="16"/>
                  </a:cubicBezTo>
                  <a:cubicBezTo>
                    <a:pt x="37" y="16"/>
                    <a:pt x="38" y="11"/>
                    <a:pt x="41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84" name="íšlíḋê"/>
            <p:cNvSpPr/>
            <p:nvPr/>
          </p:nvSpPr>
          <p:spPr bwMode="auto">
            <a:xfrm>
              <a:off x="3675269" y="741268"/>
              <a:ext cx="151284" cy="100856"/>
            </a:xfrm>
            <a:custGeom>
              <a:avLst/>
              <a:gdLst>
                <a:gd name="T0" fmla="*/ 9 w 73"/>
                <a:gd name="T1" fmla="*/ 1 h 49"/>
                <a:gd name="T2" fmla="*/ 41 w 73"/>
                <a:gd name="T3" fmla="*/ 3 h 49"/>
                <a:gd name="T4" fmla="*/ 45 w 73"/>
                <a:gd name="T5" fmla="*/ 3 h 49"/>
                <a:gd name="T6" fmla="*/ 52 w 73"/>
                <a:gd name="T7" fmla="*/ 5 h 49"/>
                <a:gd name="T8" fmla="*/ 60 w 73"/>
                <a:gd name="T9" fmla="*/ 5 h 49"/>
                <a:gd name="T10" fmla="*/ 61 w 73"/>
                <a:gd name="T11" fmla="*/ 6 h 49"/>
                <a:gd name="T12" fmla="*/ 73 w 73"/>
                <a:gd name="T13" fmla="*/ 14 h 49"/>
                <a:gd name="T14" fmla="*/ 56 w 73"/>
                <a:gd name="T15" fmla="*/ 18 h 49"/>
                <a:gd name="T16" fmla="*/ 54 w 73"/>
                <a:gd name="T17" fmla="*/ 21 h 49"/>
                <a:gd name="T18" fmla="*/ 50 w 73"/>
                <a:gd name="T19" fmla="*/ 19 h 49"/>
                <a:gd name="T20" fmla="*/ 48 w 73"/>
                <a:gd name="T21" fmla="*/ 21 h 49"/>
                <a:gd name="T22" fmla="*/ 50 w 73"/>
                <a:gd name="T23" fmla="*/ 23 h 49"/>
                <a:gd name="T24" fmla="*/ 46 w 73"/>
                <a:gd name="T25" fmla="*/ 25 h 49"/>
                <a:gd name="T26" fmla="*/ 46 w 73"/>
                <a:gd name="T27" fmla="*/ 29 h 49"/>
                <a:gd name="T28" fmla="*/ 43 w 73"/>
                <a:gd name="T29" fmla="*/ 29 h 49"/>
                <a:gd name="T30" fmla="*/ 39 w 73"/>
                <a:gd name="T31" fmla="*/ 32 h 49"/>
                <a:gd name="T32" fmla="*/ 39 w 73"/>
                <a:gd name="T33" fmla="*/ 40 h 49"/>
                <a:gd name="T34" fmla="*/ 17 w 73"/>
                <a:gd name="T35" fmla="*/ 46 h 49"/>
                <a:gd name="T36" fmla="*/ 0 w 73"/>
                <a:gd name="T37" fmla="*/ 34 h 49"/>
                <a:gd name="T38" fmla="*/ 5 w 73"/>
                <a:gd name="T39" fmla="*/ 31 h 49"/>
                <a:gd name="T40" fmla="*/ 7 w 73"/>
                <a:gd name="T41" fmla="*/ 27 h 49"/>
                <a:gd name="T42" fmla="*/ 5 w 73"/>
                <a:gd name="T43" fmla="*/ 19 h 49"/>
                <a:gd name="T44" fmla="*/ 9 w 73"/>
                <a:gd name="T45" fmla="*/ 18 h 49"/>
                <a:gd name="T46" fmla="*/ 13 w 73"/>
                <a:gd name="T47" fmla="*/ 10 h 49"/>
                <a:gd name="T48" fmla="*/ 9 w 73"/>
                <a:gd name="T49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3" h="49">
                  <a:moveTo>
                    <a:pt x="9" y="1"/>
                  </a:moveTo>
                  <a:cubicBezTo>
                    <a:pt x="21" y="1"/>
                    <a:pt x="33" y="0"/>
                    <a:pt x="41" y="3"/>
                  </a:cubicBezTo>
                  <a:cubicBezTo>
                    <a:pt x="42" y="3"/>
                    <a:pt x="44" y="2"/>
                    <a:pt x="45" y="3"/>
                  </a:cubicBezTo>
                  <a:cubicBezTo>
                    <a:pt x="46" y="5"/>
                    <a:pt x="50" y="3"/>
                    <a:pt x="52" y="5"/>
                  </a:cubicBezTo>
                  <a:cubicBezTo>
                    <a:pt x="55" y="8"/>
                    <a:pt x="52" y="2"/>
                    <a:pt x="60" y="5"/>
                  </a:cubicBezTo>
                  <a:cubicBezTo>
                    <a:pt x="60" y="5"/>
                    <a:pt x="60" y="6"/>
                    <a:pt x="61" y="6"/>
                  </a:cubicBezTo>
                  <a:cubicBezTo>
                    <a:pt x="63" y="6"/>
                    <a:pt x="73" y="9"/>
                    <a:pt x="73" y="14"/>
                  </a:cubicBezTo>
                  <a:cubicBezTo>
                    <a:pt x="66" y="15"/>
                    <a:pt x="60" y="16"/>
                    <a:pt x="56" y="18"/>
                  </a:cubicBezTo>
                  <a:cubicBezTo>
                    <a:pt x="54" y="18"/>
                    <a:pt x="55" y="21"/>
                    <a:pt x="54" y="21"/>
                  </a:cubicBezTo>
                  <a:cubicBezTo>
                    <a:pt x="53" y="22"/>
                    <a:pt x="51" y="19"/>
                    <a:pt x="50" y="19"/>
                  </a:cubicBezTo>
                  <a:cubicBezTo>
                    <a:pt x="51" y="19"/>
                    <a:pt x="48" y="23"/>
                    <a:pt x="48" y="21"/>
                  </a:cubicBezTo>
                  <a:cubicBezTo>
                    <a:pt x="48" y="22"/>
                    <a:pt x="50" y="24"/>
                    <a:pt x="50" y="23"/>
                  </a:cubicBezTo>
                  <a:cubicBezTo>
                    <a:pt x="49" y="25"/>
                    <a:pt x="47" y="24"/>
                    <a:pt x="46" y="25"/>
                  </a:cubicBezTo>
                  <a:cubicBezTo>
                    <a:pt x="46" y="26"/>
                    <a:pt x="47" y="28"/>
                    <a:pt x="46" y="29"/>
                  </a:cubicBezTo>
                  <a:cubicBezTo>
                    <a:pt x="46" y="29"/>
                    <a:pt x="43" y="28"/>
                    <a:pt x="43" y="29"/>
                  </a:cubicBezTo>
                  <a:cubicBezTo>
                    <a:pt x="42" y="30"/>
                    <a:pt x="41" y="32"/>
                    <a:pt x="39" y="32"/>
                  </a:cubicBezTo>
                  <a:cubicBezTo>
                    <a:pt x="39" y="35"/>
                    <a:pt x="39" y="37"/>
                    <a:pt x="39" y="40"/>
                  </a:cubicBezTo>
                  <a:cubicBezTo>
                    <a:pt x="30" y="40"/>
                    <a:pt x="31" y="49"/>
                    <a:pt x="17" y="46"/>
                  </a:cubicBezTo>
                  <a:cubicBezTo>
                    <a:pt x="18" y="34"/>
                    <a:pt x="7" y="37"/>
                    <a:pt x="0" y="34"/>
                  </a:cubicBezTo>
                  <a:cubicBezTo>
                    <a:pt x="1" y="32"/>
                    <a:pt x="4" y="32"/>
                    <a:pt x="5" y="31"/>
                  </a:cubicBezTo>
                  <a:cubicBezTo>
                    <a:pt x="6" y="30"/>
                    <a:pt x="2" y="25"/>
                    <a:pt x="7" y="27"/>
                  </a:cubicBezTo>
                  <a:cubicBezTo>
                    <a:pt x="8" y="24"/>
                    <a:pt x="5" y="23"/>
                    <a:pt x="5" y="19"/>
                  </a:cubicBezTo>
                  <a:cubicBezTo>
                    <a:pt x="8" y="22"/>
                    <a:pt x="8" y="21"/>
                    <a:pt x="9" y="18"/>
                  </a:cubicBezTo>
                  <a:cubicBezTo>
                    <a:pt x="10" y="15"/>
                    <a:pt x="13" y="16"/>
                    <a:pt x="13" y="10"/>
                  </a:cubicBezTo>
                  <a:cubicBezTo>
                    <a:pt x="14" y="4"/>
                    <a:pt x="7" y="8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85" name="ísḷídé"/>
            <p:cNvSpPr/>
            <p:nvPr/>
          </p:nvSpPr>
          <p:spPr bwMode="auto">
            <a:xfrm>
              <a:off x="3980640" y="760879"/>
              <a:ext cx="30817" cy="23814"/>
            </a:xfrm>
            <a:custGeom>
              <a:avLst/>
              <a:gdLst>
                <a:gd name="T0" fmla="*/ 2 w 15"/>
                <a:gd name="T1" fmla="*/ 0 h 11"/>
                <a:gd name="T2" fmla="*/ 13 w 15"/>
                <a:gd name="T3" fmla="*/ 0 h 11"/>
                <a:gd name="T4" fmla="*/ 15 w 15"/>
                <a:gd name="T5" fmla="*/ 8 h 11"/>
                <a:gd name="T6" fmla="*/ 11 w 15"/>
                <a:gd name="T7" fmla="*/ 11 h 11"/>
                <a:gd name="T8" fmla="*/ 0 w 15"/>
                <a:gd name="T9" fmla="*/ 6 h 11"/>
                <a:gd name="T10" fmla="*/ 2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2" y="0"/>
                  </a:moveTo>
                  <a:cubicBezTo>
                    <a:pt x="6" y="0"/>
                    <a:pt x="9" y="0"/>
                    <a:pt x="13" y="0"/>
                  </a:cubicBezTo>
                  <a:cubicBezTo>
                    <a:pt x="13" y="3"/>
                    <a:pt x="15" y="4"/>
                    <a:pt x="15" y="8"/>
                  </a:cubicBezTo>
                  <a:cubicBezTo>
                    <a:pt x="12" y="7"/>
                    <a:pt x="11" y="9"/>
                    <a:pt x="11" y="11"/>
                  </a:cubicBezTo>
                  <a:cubicBezTo>
                    <a:pt x="8" y="9"/>
                    <a:pt x="7" y="5"/>
                    <a:pt x="0" y="6"/>
                  </a:cubicBezTo>
                  <a:cubicBezTo>
                    <a:pt x="1" y="4"/>
                    <a:pt x="2" y="3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86" name="ïşļíḑè"/>
            <p:cNvSpPr/>
            <p:nvPr/>
          </p:nvSpPr>
          <p:spPr bwMode="auto">
            <a:xfrm>
              <a:off x="4148734" y="751074"/>
              <a:ext cx="77043" cy="54631"/>
            </a:xfrm>
            <a:custGeom>
              <a:avLst/>
              <a:gdLst>
                <a:gd name="T0" fmla="*/ 33 w 37"/>
                <a:gd name="T1" fmla="*/ 1 h 26"/>
                <a:gd name="T2" fmla="*/ 35 w 37"/>
                <a:gd name="T3" fmla="*/ 11 h 26"/>
                <a:gd name="T4" fmla="*/ 31 w 37"/>
                <a:gd name="T5" fmla="*/ 14 h 26"/>
                <a:gd name="T6" fmla="*/ 22 w 37"/>
                <a:gd name="T7" fmla="*/ 16 h 26"/>
                <a:gd name="T8" fmla="*/ 7 w 37"/>
                <a:gd name="T9" fmla="*/ 26 h 26"/>
                <a:gd name="T10" fmla="*/ 5 w 37"/>
                <a:gd name="T11" fmla="*/ 18 h 26"/>
                <a:gd name="T12" fmla="*/ 1 w 37"/>
                <a:gd name="T13" fmla="*/ 14 h 26"/>
                <a:gd name="T14" fmla="*/ 1 w 37"/>
                <a:gd name="T15" fmla="*/ 5 h 26"/>
                <a:gd name="T16" fmla="*/ 5 w 37"/>
                <a:gd name="T17" fmla="*/ 1 h 26"/>
                <a:gd name="T18" fmla="*/ 10 w 37"/>
                <a:gd name="T19" fmla="*/ 0 h 26"/>
                <a:gd name="T20" fmla="*/ 25 w 37"/>
                <a:gd name="T21" fmla="*/ 3 h 26"/>
                <a:gd name="T22" fmla="*/ 33 w 37"/>
                <a:gd name="T2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26">
                  <a:moveTo>
                    <a:pt x="33" y="1"/>
                  </a:moveTo>
                  <a:cubicBezTo>
                    <a:pt x="37" y="1"/>
                    <a:pt x="34" y="8"/>
                    <a:pt x="35" y="11"/>
                  </a:cubicBezTo>
                  <a:cubicBezTo>
                    <a:pt x="32" y="10"/>
                    <a:pt x="31" y="12"/>
                    <a:pt x="31" y="14"/>
                  </a:cubicBezTo>
                  <a:cubicBezTo>
                    <a:pt x="25" y="11"/>
                    <a:pt x="23" y="21"/>
                    <a:pt x="22" y="16"/>
                  </a:cubicBezTo>
                  <a:cubicBezTo>
                    <a:pt x="17" y="20"/>
                    <a:pt x="14" y="25"/>
                    <a:pt x="7" y="26"/>
                  </a:cubicBezTo>
                  <a:cubicBezTo>
                    <a:pt x="5" y="24"/>
                    <a:pt x="5" y="21"/>
                    <a:pt x="5" y="18"/>
                  </a:cubicBezTo>
                  <a:cubicBezTo>
                    <a:pt x="4" y="16"/>
                    <a:pt x="2" y="17"/>
                    <a:pt x="1" y="14"/>
                  </a:cubicBezTo>
                  <a:cubicBezTo>
                    <a:pt x="0" y="12"/>
                    <a:pt x="2" y="8"/>
                    <a:pt x="1" y="5"/>
                  </a:cubicBezTo>
                  <a:cubicBezTo>
                    <a:pt x="4" y="6"/>
                    <a:pt x="5" y="4"/>
                    <a:pt x="5" y="1"/>
                  </a:cubicBezTo>
                  <a:cubicBezTo>
                    <a:pt x="7" y="2"/>
                    <a:pt x="10" y="2"/>
                    <a:pt x="10" y="0"/>
                  </a:cubicBezTo>
                  <a:cubicBezTo>
                    <a:pt x="13" y="3"/>
                    <a:pt x="23" y="0"/>
                    <a:pt x="25" y="3"/>
                  </a:cubicBezTo>
                  <a:cubicBezTo>
                    <a:pt x="28" y="3"/>
                    <a:pt x="32" y="4"/>
                    <a:pt x="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87" name="ïs1ïḑè"/>
            <p:cNvSpPr/>
            <p:nvPr/>
          </p:nvSpPr>
          <p:spPr bwMode="auto">
            <a:xfrm>
              <a:off x="5279165" y="962591"/>
              <a:ext cx="166694" cy="81245"/>
            </a:xfrm>
            <a:custGeom>
              <a:avLst/>
              <a:gdLst>
                <a:gd name="T0" fmla="*/ 58 w 80"/>
                <a:gd name="T1" fmla="*/ 0 h 39"/>
                <a:gd name="T2" fmla="*/ 66 w 80"/>
                <a:gd name="T3" fmla="*/ 4 h 39"/>
                <a:gd name="T4" fmla="*/ 71 w 80"/>
                <a:gd name="T5" fmla="*/ 6 h 39"/>
                <a:gd name="T6" fmla="*/ 69 w 80"/>
                <a:gd name="T7" fmla="*/ 9 h 39"/>
                <a:gd name="T8" fmla="*/ 79 w 80"/>
                <a:gd name="T9" fmla="*/ 15 h 39"/>
                <a:gd name="T10" fmla="*/ 73 w 80"/>
                <a:gd name="T11" fmla="*/ 26 h 39"/>
                <a:gd name="T12" fmla="*/ 68 w 80"/>
                <a:gd name="T13" fmla="*/ 28 h 39"/>
                <a:gd name="T14" fmla="*/ 60 w 80"/>
                <a:gd name="T15" fmla="*/ 32 h 39"/>
                <a:gd name="T16" fmla="*/ 55 w 80"/>
                <a:gd name="T17" fmla="*/ 34 h 39"/>
                <a:gd name="T18" fmla="*/ 51 w 80"/>
                <a:gd name="T19" fmla="*/ 35 h 39"/>
                <a:gd name="T20" fmla="*/ 28 w 80"/>
                <a:gd name="T21" fmla="*/ 37 h 39"/>
                <a:gd name="T22" fmla="*/ 27 w 80"/>
                <a:gd name="T23" fmla="*/ 35 h 39"/>
                <a:gd name="T24" fmla="*/ 19 w 80"/>
                <a:gd name="T25" fmla="*/ 32 h 39"/>
                <a:gd name="T26" fmla="*/ 15 w 80"/>
                <a:gd name="T27" fmla="*/ 30 h 39"/>
                <a:gd name="T28" fmla="*/ 19 w 80"/>
                <a:gd name="T29" fmla="*/ 28 h 39"/>
                <a:gd name="T30" fmla="*/ 14 w 80"/>
                <a:gd name="T31" fmla="*/ 24 h 39"/>
                <a:gd name="T32" fmla="*/ 14 w 80"/>
                <a:gd name="T33" fmla="*/ 13 h 39"/>
                <a:gd name="T34" fmla="*/ 2 w 80"/>
                <a:gd name="T35" fmla="*/ 15 h 39"/>
                <a:gd name="T36" fmla="*/ 6 w 80"/>
                <a:gd name="T37" fmla="*/ 7 h 39"/>
                <a:gd name="T38" fmla="*/ 21 w 80"/>
                <a:gd name="T39" fmla="*/ 7 h 39"/>
                <a:gd name="T40" fmla="*/ 23 w 80"/>
                <a:gd name="T41" fmla="*/ 15 h 39"/>
                <a:gd name="T42" fmla="*/ 28 w 80"/>
                <a:gd name="T43" fmla="*/ 7 h 39"/>
                <a:gd name="T44" fmla="*/ 40 w 80"/>
                <a:gd name="T45" fmla="*/ 11 h 39"/>
                <a:gd name="T46" fmla="*/ 43 w 80"/>
                <a:gd name="T47" fmla="*/ 7 h 39"/>
                <a:gd name="T48" fmla="*/ 55 w 80"/>
                <a:gd name="T49" fmla="*/ 6 h 39"/>
                <a:gd name="T50" fmla="*/ 58 w 80"/>
                <a:gd name="T5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" h="39">
                  <a:moveTo>
                    <a:pt x="58" y="0"/>
                  </a:moveTo>
                  <a:cubicBezTo>
                    <a:pt x="60" y="1"/>
                    <a:pt x="63" y="2"/>
                    <a:pt x="66" y="4"/>
                  </a:cubicBezTo>
                  <a:cubicBezTo>
                    <a:pt x="66" y="4"/>
                    <a:pt x="71" y="5"/>
                    <a:pt x="71" y="6"/>
                  </a:cubicBezTo>
                  <a:cubicBezTo>
                    <a:pt x="72" y="6"/>
                    <a:pt x="69" y="9"/>
                    <a:pt x="69" y="9"/>
                  </a:cubicBezTo>
                  <a:cubicBezTo>
                    <a:pt x="70" y="13"/>
                    <a:pt x="74" y="16"/>
                    <a:pt x="79" y="15"/>
                  </a:cubicBezTo>
                  <a:cubicBezTo>
                    <a:pt x="80" y="20"/>
                    <a:pt x="78" y="22"/>
                    <a:pt x="73" y="26"/>
                  </a:cubicBezTo>
                  <a:cubicBezTo>
                    <a:pt x="72" y="27"/>
                    <a:pt x="69" y="27"/>
                    <a:pt x="68" y="28"/>
                  </a:cubicBezTo>
                  <a:cubicBezTo>
                    <a:pt x="64" y="30"/>
                    <a:pt x="65" y="30"/>
                    <a:pt x="60" y="32"/>
                  </a:cubicBezTo>
                  <a:cubicBezTo>
                    <a:pt x="60" y="32"/>
                    <a:pt x="55" y="33"/>
                    <a:pt x="55" y="34"/>
                  </a:cubicBezTo>
                  <a:cubicBezTo>
                    <a:pt x="53" y="35"/>
                    <a:pt x="53" y="35"/>
                    <a:pt x="51" y="35"/>
                  </a:cubicBezTo>
                  <a:cubicBezTo>
                    <a:pt x="49" y="36"/>
                    <a:pt x="35" y="39"/>
                    <a:pt x="28" y="37"/>
                  </a:cubicBezTo>
                  <a:cubicBezTo>
                    <a:pt x="28" y="37"/>
                    <a:pt x="28" y="36"/>
                    <a:pt x="27" y="35"/>
                  </a:cubicBezTo>
                  <a:cubicBezTo>
                    <a:pt x="24" y="35"/>
                    <a:pt x="23" y="32"/>
                    <a:pt x="19" y="32"/>
                  </a:cubicBezTo>
                  <a:cubicBezTo>
                    <a:pt x="18" y="32"/>
                    <a:pt x="17" y="30"/>
                    <a:pt x="15" y="30"/>
                  </a:cubicBezTo>
                  <a:cubicBezTo>
                    <a:pt x="15" y="28"/>
                    <a:pt x="18" y="28"/>
                    <a:pt x="19" y="28"/>
                  </a:cubicBezTo>
                  <a:cubicBezTo>
                    <a:pt x="19" y="26"/>
                    <a:pt x="14" y="26"/>
                    <a:pt x="14" y="24"/>
                  </a:cubicBezTo>
                  <a:cubicBezTo>
                    <a:pt x="12" y="21"/>
                    <a:pt x="15" y="18"/>
                    <a:pt x="14" y="13"/>
                  </a:cubicBezTo>
                  <a:cubicBezTo>
                    <a:pt x="6" y="11"/>
                    <a:pt x="7" y="20"/>
                    <a:pt x="2" y="15"/>
                  </a:cubicBezTo>
                  <a:cubicBezTo>
                    <a:pt x="0" y="9"/>
                    <a:pt x="8" y="14"/>
                    <a:pt x="6" y="7"/>
                  </a:cubicBezTo>
                  <a:cubicBezTo>
                    <a:pt x="14" y="9"/>
                    <a:pt x="13" y="8"/>
                    <a:pt x="21" y="7"/>
                  </a:cubicBezTo>
                  <a:cubicBezTo>
                    <a:pt x="22" y="11"/>
                    <a:pt x="27" y="11"/>
                    <a:pt x="23" y="15"/>
                  </a:cubicBezTo>
                  <a:cubicBezTo>
                    <a:pt x="28" y="15"/>
                    <a:pt x="29" y="12"/>
                    <a:pt x="28" y="7"/>
                  </a:cubicBezTo>
                  <a:cubicBezTo>
                    <a:pt x="29" y="11"/>
                    <a:pt x="45" y="3"/>
                    <a:pt x="40" y="11"/>
                  </a:cubicBezTo>
                  <a:cubicBezTo>
                    <a:pt x="44" y="13"/>
                    <a:pt x="42" y="8"/>
                    <a:pt x="43" y="7"/>
                  </a:cubicBezTo>
                  <a:cubicBezTo>
                    <a:pt x="46" y="6"/>
                    <a:pt x="51" y="7"/>
                    <a:pt x="55" y="6"/>
                  </a:cubicBezTo>
                  <a:cubicBezTo>
                    <a:pt x="57" y="5"/>
                    <a:pt x="58" y="3"/>
                    <a:pt x="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88" name="íṧ1îḍé"/>
            <p:cNvSpPr/>
            <p:nvPr/>
          </p:nvSpPr>
          <p:spPr bwMode="auto">
            <a:xfrm>
              <a:off x="4284609" y="982202"/>
              <a:ext cx="99456" cy="70039"/>
            </a:xfrm>
            <a:custGeom>
              <a:avLst/>
              <a:gdLst>
                <a:gd name="T0" fmla="*/ 13 w 48"/>
                <a:gd name="T1" fmla="*/ 0 h 34"/>
                <a:gd name="T2" fmla="*/ 24 w 48"/>
                <a:gd name="T3" fmla="*/ 12 h 34"/>
                <a:gd name="T4" fmla="*/ 27 w 48"/>
                <a:gd name="T5" fmla="*/ 10 h 34"/>
                <a:gd name="T6" fmla="*/ 33 w 48"/>
                <a:gd name="T7" fmla="*/ 15 h 34"/>
                <a:gd name="T8" fmla="*/ 41 w 48"/>
                <a:gd name="T9" fmla="*/ 25 h 34"/>
                <a:gd name="T10" fmla="*/ 48 w 48"/>
                <a:gd name="T11" fmla="*/ 26 h 34"/>
                <a:gd name="T12" fmla="*/ 24 w 48"/>
                <a:gd name="T13" fmla="*/ 28 h 34"/>
                <a:gd name="T14" fmla="*/ 14 w 48"/>
                <a:gd name="T15" fmla="*/ 34 h 34"/>
                <a:gd name="T16" fmla="*/ 0 w 48"/>
                <a:gd name="T17" fmla="*/ 28 h 34"/>
                <a:gd name="T18" fmla="*/ 3 w 48"/>
                <a:gd name="T19" fmla="*/ 26 h 34"/>
                <a:gd name="T20" fmla="*/ 5 w 48"/>
                <a:gd name="T21" fmla="*/ 23 h 34"/>
                <a:gd name="T22" fmla="*/ 5 w 48"/>
                <a:gd name="T23" fmla="*/ 6 h 34"/>
                <a:gd name="T24" fmla="*/ 13 w 48"/>
                <a:gd name="T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34">
                  <a:moveTo>
                    <a:pt x="13" y="0"/>
                  </a:moveTo>
                  <a:cubicBezTo>
                    <a:pt x="15" y="5"/>
                    <a:pt x="25" y="3"/>
                    <a:pt x="24" y="12"/>
                  </a:cubicBezTo>
                  <a:cubicBezTo>
                    <a:pt x="25" y="13"/>
                    <a:pt x="28" y="10"/>
                    <a:pt x="27" y="10"/>
                  </a:cubicBezTo>
                  <a:cubicBezTo>
                    <a:pt x="30" y="11"/>
                    <a:pt x="29" y="15"/>
                    <a:pt x="33" y="15"/>
                  </a:cubicBezTo>
                  <a:cubicBezTo>
                    <a:pt x="36" y="15"/>
                    <a:pt x="38" y="22"/>
                    <a:pt x="41" y="25"/>
                  </a:cubicBezTo>
                  <a:cubicBezTo>
                    <a:pt x="46" y="23"/>
                    <a:pt x="44" y="23"/>
                    <a:pt x="48" y="26"/>
                  </a:cubicBezTo>
                  <a:cubicBezTo>
                    <a:pt x="44" y="31"/>
                    <a:pt x="31" y="27"/>
                    <a:pt x="24" y="28"/>
                  </a:cubicBezTo>
                  <a:cubicBezTo>
                    <a:pt x="21" y="30"/>
                    <a:pt x="16" y="31"/>
                    <a:pt x="14" y="34"/>
                  </a:cubicBezTo>
                  <a:cubicBezTo>
                    <a:pt x="10" y="31"/>
                    <a:pt x="8" y="26"/>
                    <a:pt x="0" y="28"/>
                  </a:cubicBezTo>
                  <a:cubicBezTo>
                    <a:pt x="0" y="27"/>
                    <a:pt x="2" y="27"/>
                    <a:pt x="3" y="26"/>
                  </a:cubicBezTo>
                  <a:cubicBezTo>
                    <a:pt x="1" y="24"/>
                    <a:pt x="2" y="23"/>
                    <a:pt x="5" y="23"/>
                  </a:cubicBezTo>
                  <a:cubicBezTo>
                    <a:pt x="2" y="16"/>
                    <a:pt x="5" y="14"/>
                    <a:pt x="5" y="6"/>
                  </a:cubicBezTo>
                  <a:cubicBezTo>
                    <a:pt x="9" y="5"/>
                    <a:pt x="13" y="5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89" name="îsļiḑê"/>
            <p:cNvSpPr/>
            <p:nvPr/>
          </p:nvSpPr>
          <p:spPr bwMode="auto">
            <a:xfrm>
              <a:off x="7168821" y="2123839"/>
              <a:ext cx="165292" cy="177900"/>
            </a:xfrm>
            <a:custGeom>
              <a:avLst/>
              <a:gdLst>
                <a:gd name="T0" fmla="*/ 8 w 80"/>
                <a:gd name="T1" fmla="*/ 12 h 86"/>
                <a:gd name="T2" fmla="*/ 4 w 80"/>
                <a:gd name="T3" fmla="*/ 11 h 86"/>
                <a:gd name="T4" fmla="*/ 0 w 80"/>
                <a:gd name="T5" fmla="*/ 5 h 86"/>
                <a:gd name="T6" fmla="*/ 15 w 80"/>
                <a:gd name="T7" fmla="*/ 3 h 86"/>
                <a:gd name="T8" fmla="*/ 23 w 80"/>
                <a:gd name="T9" fmla="*/ 7 h 86"/>
                <a:gd name="T10" fmla="*/ 23 w 80"/>
                <a:gd name="T11" fmla="*/ 11 h 86"/>
                <a:gd name="T12" fmla="*/ 26 w 80"/>
                <a:gd name="T13" fmla="*/ 14 h 86"/>
                <a:gd name="T14" fmla="*/ 34 w 80"/>
                <a:gd name="T15" fmla="*/ 18 h 86"/>
                <a:gd name="T16" fmla="*/ 47 w 80"/>
                <a:gd name="T17" fmla="*/ 29 h 86"/>
                <a:gd name="T18" fmla="*/ 51 w 80"/>
                <a:gd name="T19" fmla="*/ 35 h 86"/>
                <a:gd name="T20" fmla="*/ 56 w 80"/>
                <a:gd name="T21" fmla="*/ 37 h 86"/>
                <a:gd name="T22" fmla="*/ 60 w 80"/>
                <a:gd name="T23" fmla="*/ 40 h 86"/>
                <a:gd name="T24" fmla="*/ 60 w 80"/>
                <a:gd name="T25" fmla="*/ 44 h 86"/>
                <a:gd name="T26" fmla="*/ 64 w 80"/>
                <a:gd name="T27" fmla="*/ 48 h 86"/>
                <a:gd name="T28" fmla="*/ 69 w 80"/>
                <a:gd name="T29" fmla="*/ 53 h 86"/>
                <a:gd name="T30" fmla="*/ 73 w 80"/>
                <a:gd name="T31" fmla="*/ 57 h 86"/>
                <a:gd name="T32" fmla="*/ 77 w 80"/>
                <a:gd name="T33" fmla="*/ 66 h 86"/>
                <a:gd name="T34" fmla="*/ 79 w 80"/>
                <a:gd name="T35" fmla="*/ 74 h 86"/>
                <a:gd name="T36" fmla="*/ 80 w 80"/>
                <a:gd name="T37" fmla="*/ 80 h 86"/>
                <a:gd name="T38" fmla="*/ 71 w 80"/>
                <a:gd name="T39" fmla="*/ 81 h 86"/>
                <a:gd name="T40" fmla="*/ 64 w 80"/>
                <a:gd name="T41" fmla="*/ 81 h 86"/>
                <a:gd name="T42" fmla="*/ 64 w 80"/>
                <a:gd name="T43" fmla="*/ 78 h 86"/>
                <a:gd name="T44" fmla="*/ 60 w 80"/>
                <a:gd name="T45" fmla="*/ 78 h 86"/>
                <a:gd name="T46" fmla="*/ 51 w 80"/>
                <a:gd name="T47" fmla="*/ 70 h 86"/>
                <a:gd name="T48" fmla="*/ 52 w 80"/>
                <a:gd name="T49" fmla="*/ 66 h 86"/>
                <a:gd name="T50" fmla="*/ 51 w 80"/>
                <a:gd name="T51" fmla="*/ 66 h 86"/>
                <a:gd name="T52" fmla="*/ 49 w 80"/>
                <a:gd name="T53" fmla="*/ 63 h 86"/>
                <a:gd name="T54" fmla="*/ 45 w 80"/>
                <a:gd name="T55" fmla="*/ 63 h 86"/>
                <a:gd name="T56" fmla="*/ 38 w 80"/>
                <a:gd name="T57" fmla="*/ 55 h 86"/>
                <a:gd name="T58" fmla="*/ 34 w 80"/>
                <a:gd name="T59" fmla="*/ 42 h 86"/>
                <a:gd name="T60" fmla="*/ 32 w 80"/>
                <a:gd name="T61" fmla="*/ 46 h 86"/>
                <a:gd name="T62" fmla="*/ 28 w 80"/>
                <a:gd name="T63" fmla="*/ 37 h 86"/>
                <a:gd name="T64" fmla="*/ 24 w 80"/>
                <a:gd name="T65" fmla="*/ 33 h 86"/>
                <a:gd name="T66" fmla="*/ 21 w 80"/>
                <a:gd name="T67" fmla="*/ 31 h 86"/>
                <a:gd name="T68" fmla="*/ 19 w 80"/>
                <a:gd name="T69" fmla="*/ 24 h 86"/>
                <a:gd name="T70" fmla="*/ 13 w 80"/>
                <a:gd name="T71" fmla="*/ 20 h 86"/>
                <a:gd name="T72" fmla="*/ 10 w 80"/>
                <a:gd name="T73" fmla="*/ 16 h 86"/>
                <a:gd name="T74" fmla="*/ 8 w 80"/>
                <a:gd name="T75" fmla="*/ 1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0" h="86">
                  <a:moveTo>
                    <a:pt x="8" y="12"/>
                  </a:moveTo>
                  <a:cubicBezTo>
                    <a:pt x="8" y="10"/>
                    <a:pt x="5" y="11"/>
                    <a:pt x="4" y="11"/>
                  </a:cubicBezTo>
                  <a:cubicBezTo>
                    <a:pt x="2" y="9"/>
                    <a:pt x="4" y="4"/>
                    <a:pt x="0" y="5"/>
                  </a:cubicBezTo>
                  <a:cubicBezTo>
                    <a:pt x="5" y="0"/>
                    <a:pt x="9" y="6"/>
                    <a:pt x="15" y="3"/>
                  </a:cubicBezTo>
                  <a:cubicBezTo>
                    <a:pt x="15" y="8"/>
                    <a:pt x="20" y="5"/>
                    <a:pt x="23" y="7"/>
                  </a:cubicBezTo>
                  <a:cubicBezTo>
                    <a:pt x="23" y="7"/>
                    <a:pt x="22" y="10"/>
                    <a:pt x="23" y="11"/>
                  </a:cubicBezTo>
                  <a:cubicBezTo>
                    <a:pt x="24" y="12"/>
                    <a:pt x="27" y="10"/>
                    <a:pt x="26" y="14"/>
                  </a:cubicBezTo>
                  <a:cubicBezTo>
                    <a:pt x="31" y="13"/>
                    <a:pt x="30" y="18"/>
                    <a:pt x="34" y="18"/>
                  </a:cubicBezTo>
                  <a:cubicBezTo>
                    <a:pt x="37" y="18"/>
                    <a:pt x="42" y="29"/>
                    <a:pt x="47" y="29"/>
                  </a:cubicBezTo>
                  <a:cubicBezTo>
                    <a:pt x="51" y="29"/>
                    <a:pt x="49" y="33"/>
                    <a:pt x="51" y="35"/>
                  </a:cubicBezTo>
                  <a:cubicBezTo>
                    <a:pt x="52" y="36"/>
                    <a:pt x="55" y="36"/>
                    <a:pt x="56" y="37"/>
                  </a:cubicBezTo>
                  <a:cubicBezTo>
                    <a:pt x="57" y="37"/>
                    <a:pt x="59" y="40"/>
                    <a:pt x="60" y="40"/>
                  </a:cubicBezTo>
                  <a:cubicBezTo>
                    <a:pt x="61" y="41"/>
                    <a:pt x="59" y="43"/>
                    <a:pt x="60" y="44"/>
                  </a:cubicBezTo>
                  <a:cubicBezTo>
                    <a:pt x="61" y="45"/>
                    <a:pt x="63" y="47"/>
                    <a:pt x="64" y="48"/>
                  </a:cubicBezTo>
                  <a:cubicBezTo>
                    <a:pt x="65" y="49"/>
                    <a:pt x="66" y="53"/>
                    <a:pt x="69" y="53"/>
                  </a:cubicBezTo>
                  <a:cubicBezTo>
                    <a:pt x="70" y="53"/>
                    <a:pt x="72" y="57"/>
                    <a:pt x="73" y="57"/>
                  </a:cubicBezTo>
                  <a:cubicBezTo>
                    <a:pt x="75" y="59"/>
                    <a:pt x="74" y="66"/>
                    <a:pt x="77" y="66"/>
                  </a:cubicBezTo>
                  <a:cubicBezTo>
                    <a:pt x="79" y="67"/>
                    <a:pt x="79" y="72"/>
                    <a:pt x="79" y="74"/>
                  </a:cubicBezTo>
                  <a:cubicBezTo>
                    <a:pt x="78" y="77"/>
                    <a:pt x="74" y="80"/>
                    <a:pt x="80" y="80"/>
                  </a:cubicBezTo>
                  <a:cubicBezTo>
                    <a:pt x="80" y="86"/>
                    <a:pt x="74" y="82"/>
                    <a:pt x="71" y="81"/>
                  </a:cubicBezTo>
                  <a:cubicBezTo>
                    <a:pt x="69" y="81"/>
                    <a:pt x="66" y="82"/>
                    <a:pt x="64" y="81"/>
                  </a:cubicBezTo>
                  <a:cubicBezTo>
                    <a:pt x="63" y="81"/>
                    <a:pt x="64" y="78"/>
                    <a:pt x="64" y="78"/>
                  </a:cubicBezTo>
                  <a:cubicBezTo>
                    <a:pt x="63" y="77"/>
                    <a:pt x="61" y="78"/>
                    <a:pt x="60" y="78"/>
                  </a:cubicBezTo>
                  <a:cubicBezTo>
                    <a:pt x="58" y="76"/>
                    <a:pt x="55" y="70"/>
                    <a:pt x="51" y="70"/>
                  </a:cubicBezTo>
                  <a:cubicBezTo>
                    <a:pt x="51" y="69"/>
                    <a:pt x="52" y="68"/>
                    <a:pt x="52" y="66"/>
                  </a:cubicBezTo>
                  <a:cubicBezTo>
                    <a:pt x="52" y="64"/>
                    <a:pt x="51" y="65"/>
                    <a:pt x="51" y="66"/>
                  </a:cubicBezTo>
                  <a:cubicBezTo>
                    <a:pt x="48" y="67"/>
                    <a:pt x="50" y="63"/>
                    <a:pt x="49" y="63"/>
                  </a:cubicBezTo>
                  <a:cubicBezTo>
                    <a:pt x="48" y="62"/>
                    <a:pt x="46" y="63"/>
                    <a:pt x="45" y="63"/>
                  </a:cubicBezTo>
                  <a:cubicBezTo>
                    <a:pt x="43" y="60"/>
                    <a:pt x="43" y="55"/>
                    <a:pt x="38" y="55"/>
                  </a:cubicBezTo>
                  <a:cubicBezTo>
                    <a:pt x="40" y="48"/>
                    <a:pt x="34" y="48"/>
                    <a:pt x="34" y="42"/>
                  </a:cubicBezTo>
                  <a:cubicBezTo>
                    <a:pt x="32" y="42"/>
                    <a:pt x="32" y="44"/>
                    <a:pt x="32" y="46"/>
                  </a:cubicBezTo>
                  <a:cubicBezTo>
                    <a:pt x="29" y="44"/>
                    <a:pt x="30" y="40"/>
                    <a:pt x="28" y="37"/>
                  </a:cubicBezTo>
                  <a:cubicBezTo>
                    <a:pt x="28" y="36"/>
                    <a:pt x="25" y="34"/>
                    <a:pt x="24" y="33"/>
                  </a:cubicBezTo>
                  <a:cubicBezTo>
                    <a:pt x="24" y="32"/>
                    <a:pt x="23" y="31"/>
                    <a:pt x="21" y="31"/>
                  </a:cubicBezTo>
                  <a:cubicBezTo>
                    <a:pt x="22" y="27"/>
                    <a:pt x="20" y="26"/>
                    <a:pt x="19" y="24"/>
                  </a:cubicBezTo>
                  <a:cubicBezTo>
                    <a:pt x="18" y="21"/>
                    <a:pt x="15" y="21"/>
                    <a:pt x="13" y="20"/>
                  </a:cubicBezTo>
                  <a:cubicBezTo>
                    <a:pt x="13" y="20"/>
                    <a:pt x="9" y="16"/>
                    <a:pt x="10" y="16"/>
                  </a:cubicBezTo>
                  <a:cubicBezTo>
                    <a:pt x="8" y="12"/>
                    <a:pt x="14" y="9"/>
                    <a:pt x="8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90" name="iṧḷiḑê"/>
            <p:cNvSpPr/>
            <p:nvPr/>
          </p:nvSpPr>
          <p:spPr bwMode="auto">
            <a:xfrm>
              <a:off x="6346564" y="2401194"/>
              <a:ext cx="119068" cy="217122"/>
            </a:xfrm>
            <a:custGeom>
              <a:avLst/>
              <a:gdLst>
                <a:gd name="T0" fmla="*/ 43 w 57"/>
                <a:gd name="T1" fmla="*/ 0 h 104"/>
                <a:gd name="T2" fmla="*/ 50 w 57"/>
                <a:gd name="T3" fmla="*/ 1 h 104"/>
                <a:gd name="T4" fmla="*/ 47 w 57"/>
                <a:gd name="T5" fmla="*/ 35 h 104"/>
                <a:gd name="T6" fmla="*/ 43 w 57"/>
                <a:gd name="T7" fmla="*/ 57 h 104"/>
                <a:gd name="T8" fmla="*/ 37 w 57"/>
                <a:gd name="T9" fmla="*/ 67 h 104"/>
                <a:gd name="T10" fmla="*/ 36 w 57"/>
                <a:gd name="T11" fmla="*/ 78 h 104"/>
                <a:gd name="T12" fmla="*/ 36 w 57"/>
                <a:gd name="T13" fmla="*/ 82 h 104"/>
                <a:gd name="T14" fmla="*/ 32 w 57"/>
                <a:gd name="T15" fmla="*/ 83 h 104"/>
                <a:gd name="T16" fmla="*/ 30 w 57"/>
                <a:gd name="T17" fmla="*/ 95 h 104"/>
                <a:gd name="T18" fmla="*/ 28 w 57"/>
                <a:gd name="T19" fmla="*/ 96 h 104"/>
                <a:gd name="T20" fmla="*/ 26 w 57"/>
                <a:gd name="T21" fmla="*/ 102 h 104"/>
                <a:gd name="T22" fmla="*/ 8 w 57"/>
                <a:gd name="T23" fmla="*/ 104 h 104"/>
                <a:gd name="T24" fmla="*/ 6 w 57"/>
                <a:gd name="T25" fmla="*/ 95 h 104"/>
                <a:gd name="T26" fmla="*/ 4 w 57"/>
                <a:gd name="T27" fmla="*/ 91 h 104"/>
                <a:gd name="T28" fmla="*/ 0 w 57"/>
                <a:gd name="T29" fmla="*/ 89 h 104"/>
                <a:gd name="T30" fmla="*/ 0 w 57"/>
                <a:gd name="T31" fmla="*/ 82 h 104"/>
                <a:gd name="T32" fmla="*/ 2 w 57"/>
                <a:gd name="T33" fmla="*/ 80 h 104"/>
                <a:gd name="T34" fmla="*/ 0 w 57"/>
                <a:gd name="T35" fmla="*/ 78 h 104"/>
                <a:gd name="T36" fmla="*/ 4 w 57"/>
                <a:gd name="T37" fmla="*/ 70 h 104"/>
                <a:gd name="T38" fmla="*/ 4 w 57"/>
                <a:gd name="T39" fmla="*/ 67 h 104"/>
                <a:gd name="T40" fmla="*/ 8 w 57"/>
                <a:gd name="T41" fmla="*/ 65 h 104"/>
                <a:gd name="T42" fmla="*/ 11 w 57"/>
                <a:gd name="T43" fmla="*/ 55 h 104"/>
                <a:gd name="T44" fmla="*/ 8 w 57"/>
                <a:gd name="T45" fmla="*/ 50 h 104"/>
                <a:gd name="T46" fmla="*/ 8 w 57"/>
                <a:gd name="T47" fmla="*/ 39 h 104"/>
                <a:gd name="T48" fmla="*/ 11 w 57"/>
                <a:gd name="T49" fmla="*/ 35 h 104"/>
                <a:gd name="T50" fmla="*/ 17 w 57"/>
                <a:gd name="T51" fmla="*/ 31 h 104"/>
                <a:gd name="T52" fmla="*/ 26 w 57"/>
                <a:gd name="T53" fmla="*/ 24 h 104"/>
                <a:gd name="T54" fmla="*/ 32 w 57"/>
                <a:gd name="T55" fmla="*/ 26 h 104"/>
                <a:gd name="T56" fmla="*/ 34 w 57"/>
                <a:gd name="T57" fmla="*/ 14 h 104"/>
                <a:gd name="T58" fmla="*/ 39 w 57"/>
                <a:gd name="T59" fmla="*/ 13 h 104"/>
                <a:gd name="T60" fmla="*/ 43 w 57"/>
                <a:gd name="T61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7" h="104">
                  <a:moveTo>
                    <a:pt x="43" y="0"/>
                  </a:moveTo>
                  <a:cubicBezTo>
                    <a:pt x="45" y="1"/>
                    <a:pt x="47" y="2"/>
                    <a:pt x="50" y="1"/>
                  </a:cubicBezTo>
                  <a:cubicBezTo>
                    <a:pt x="47" y="11"/>
                    <a:pt x="57" y="28"/>
                    <a:pt x="47" y="35"/>
                  </a:cubicBezTo>
                  <a:cubicBezTo>
                    <a:pt x="47" y="43"/>
                    <a:pt x="46" y="50"/>
                    <a:pt x="43" y="57"/>
                  </a:cubicBezTo>
                  <a:cubicBezTo>
                    <a:pt x="42" y="61"/>
                    <a:pt x="41" y="66"/>
                    <a:pt x="37" y="67"/>
                  </a:cubicBezTo>
                  <a:cubicBezTo>
                    <a:pt x="39" y="71"/>
                    <a:pt x="36" y="75"/>
                    <a:pt x="36" y="78"/>
                  </a:cubicBezTo>
                  <a:cubicBezTo>
                    <a:pt x="35" y="79"/>
                    <a:pt x="36" y="81"/>
                    <a:pt x="36" y="82"/>
                  </a:cubicBezTo>
                  <a:cubicBezTo>
                    <a:pt x="35" y="82"/>
                    <a:pt x="32" y="83"/>
                    <a:pt x="32" y="83"/>
                  </a:cubicBezTo>
                  <a:cubicBezTo>
                    <a:pt x="31" y="87"/>
                    <a:pt x="32" y="91"/>
                    <a:pt x="30" y="95"/>
                  </a:cubicBezTo>
                  <a:cubicBezTo>
                    <a:pt x="30" y="95"/>
                    <a:pt x="28" y="95"/>
                    <a:pt x="28" y="96"/>
                  </a:cubicBezTo>
                  <a:cubicBezTo>
                    <a:pt x="28" y="98"/>
                    <a:pt x="25" y="99"/>
                    <a:pt x="26" y="102"/>
                  </a:cubicBezTo>
                  <a:cubicBezTo>
                    <a:pt x="21" y="104"/>
                    <a:pt x="15" y="104"/>
                    <a:pt x="8" y="104"/>
                  </a:cubicBezTo>
                  <a:cubicBezTo>
                    <a:pt x="8" y="99"/>
                    <a:pt x="4" y="100"/>
                    <a:pt x="6" y="95"/>
                  </a:cubicBezTo>
                  <a:cubicBezTo>
                    <a:pt x="4" y="95"/>
                    <a:pt x="4" y="92"/>
                    <a:pt x="4" y="91"/>
                  </a:cubicBezTo>
                  <a:cubicBezTo>
                    <a:pt x="2" y="91"/>
                    <a:pt x="1" y="90"/>
                    <a:pt x="0" y="89"/>
                  </a:cubicBezTo>
                  <a:cubicBezTo>
                    <a:pt x="0" y="87"/>
                    <a:pt x="0" y="84"/>
                    <a:pt x="0" y="82"/>
                  </a:cubicBezTo>
                  <a:cubicBezTo>
                    <a:pt x="0" y="80"/>
                    <a:pt x="2" y="80"/>
                    <a:pt x="2" y="80"/>
                  </a:cubicBezTo>
                  <a:cubicBezTo>
                    <a:pt x="2" y="78"/>
                    <a:pt x="0" y="78"/>
                    <a:pt x="0" y="78"/>
                  </a:cubicBezTo>
                  <a:cubicBezTo>
                    <a:pt x="1" y="75"/>
                    <a:pt x="3" y="72"/>
                    <a:pt x="4" y="70"/>
                  </a:cubicBezTo>
                  <a:cubicBezTo>
                    <a:pt x="4" y="70"/>
                    <a:pt x="3" y="67"/>
                    <a:pt x="4" y="67"/>
                  </a:cubicBezTo>
                  <a:cubicBezTo>
                    <a:pt x="4" y="66"/>
                    <a:pt x="8" y="65"/>
                    <a:pt x="8" y="65"/>
                  </a:cubicBezTo>
                  <a:cubicBezTo>
                    <a:pt x="9" y="62"/>
                    <a:pt x="5" y="49"/>
                    <a:pt x="11" y="55"/>
                  </a:cubicBezTo>
                  <a:cubicBezTo>
                    <a:pt x="12" y="51"/>
                    <a:pt x="8" y="53"/>
                    <a:pt x="8" y="50"/>
                  </a:cubicBezTo>
                  <a:cubicBezTo>
                    <a:pt x="8" y="46"/>
                    <a:pt x="8" y="42"/>
                    <a:pt x="8" y="39"/>
                  </a:cubicBezTo>
                  <a:cubicBezTo>
                    <a:pt x="11" y="39"/>
                    <a:pt x="11" y="37"/>
                    <a:pt x="11" y="35"/>
                  </a:cubicBezTo>
                  <a:cubicBezTo>
                    <a:pt x="15" y="36"/>
                    <a:pt x="15" y="32"/>
                    <a:pt x="17" y="31"/>
                  </a:cubicBezTo>
                  <a:cubicBezTo>
                    <a:pt x="19" y="30"/>
                    <a:pt x="27" y="31"/>
                    <a:pt x="26" y="24"/>
                  </a:cubicBezTo>
                  <a:cubicBezTo>
                    <a:pt x="29" y="23"/>
                    <a:pt x="29" y="26"/>
                    <a:pt x="32" y="26"/>
                  </a:cubicBezTo>
                  <a:cubicBezTo>
                    <a:pt x="30" y="20"/>
                    <a:pt x="34" y="19"/>
                    <a:pt x="34" y="14"/>
                  </a:cubicBezTo>
                  <a:cubicBezTo>
                    <a:pt x="39" y="17"/>
                    <a:pt x="38" y="2"/>
                    <a:pt x="39" y="13"/>
                  </a:cubicBezTo>
                  <a:cubicBezTo>
                    <a:pt x="46" y="10"/>
                    <a:pt x="40" y="2"/>
                    <a:pt x="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91" name="íŝļíḓè"/>
            <p:cNvSpPr/>
            <p:nvPr/>
          </p:nvSpPr>
          <p:spPr bwMode="auto">
            <a:xfrm>
              <a:off x="7448976" y="2389989"/>
              <a:ext cx="638757" cy="469263"/>
            </a:xfrm>
            <a:custGeom>
              <a:avLst/>
              <a:gdLst>
                <a:gd name="T0" fmla="*/ 178 w 307"/>
                <a:gd name="T1" fmla="*/ 19 h 226"/>
                <a:gd name="T2" fmla="*/ 171 w 307"/>
                <a:gd name="T3" fmla="*/ 22 h 226"/>
                <a:gd name="T4" fmla="*/ 180 w 307"/>
                <a:gd name="T5" fmla="*/ 34 h 226"/>
                <a:gd name="T6" fmla="*/ 206 w 307"/>
                <a:gd name="T7" fmla="*/ 48 h 226"/>
                <a:gd name="T8" fmla="*/ 214 w 307"/>
                <a:gd name="T9" fmla="*/ 37 h 226"/>
                <a:gd name="T10" fmla="*/ 216 w 307"/>
                <a:gd name="T11" fmla="*/ 30 h 226"/>
                <a:gd name="T12" fmla="*/ 218 w 307"/>
                <a:gd name="T13" fmla="*/ 13 h 226"/>
                <a:gd name="T14" fmla="*/ 223 w 307"/>
                <a:gd name="T15" fmla="*/ 4 h 226"/>
                <a:gd name="T16" fmla="*/ 229 w 307"/>
                <a:gd name="T17" fmla="*/ 11 h 226"/>
                <a:gd name="T18" fmla="*/ 238 w 307"/>
                <a:gd name="T19" fmla="*/ 30 h 226"/>
                <a:gd name="T20" fmla="*/ 247 w 307"/>
                <a:gd name="T21" fmla="*/ 43 h 226"/>
                <a:gd name="T22" fmla="*/ 257 w 307"/>
                <a:gd name="T23" fmla="*/ 56 h 226"/>
                <a:gd name="T24" fmla="*/ 262 w 307"/>
                <a:gd name="T25" fmla="*/ 71 h 226"/>
                <a:gd name="T26" fmla="*/ 268 w 307"/>
                <a:gd name="T27" fmla="*/ 75 h 226"/>
                <a:gd name="T28" fmla="*/ 279 w 307"/>
                <a:gd name="T29" fmla="*/ 82 h 226"/>
                <a:gd name="T30" fmla="*/ 288 w 307"/>
                <a:gd name="T31" fmla="*/ 101 h 226"/>
                <a:gd name="T32" fmla="*/ 292 w 307"/>
                <a:gd name="T33" fmla="*/ 104 h 226"/>
                <a:gd name="T34" fmla="*/ 303 w 307"/>
                <a:gd name="T35" fmla="*/ 112 h 226"/>
                <a:gd name="T36" fmla="*/ 307 w 307"/>
                <a:gd name="T37" fmla="*/ 143 h 226"/>
                <a:gd name="T38" fmla="*/ 301 w 307"/>
                <a:gd name="T39" fmla="*/ 158 h 226"/>
                <a:gd name="T40" fmla="*/ 301 w 307"/>
                <a:gd name="T41" fmla="*/ 164 h 226"/>
                <a:gd name="T42" fmla="*/ 298 w 307"/>
                <a:gd name="T43" fmla="*/ 175 h 226"/>
                <a:gd name="T44" fmla="*/ 287 w 307"/>
                <a:gd name="T45" fmla="*/ 185 h 226"/>
                <a:gd name="T46" fmla="*/ 277 w 307"/>
                <a:gd name="T47" fmla="*/ 212 h 226"/>
                <a:gd name="T48" fmla="*/ 260 w 307"/>
                <a:gd name="T49" fmla="*/ 220 h 226"/>
                <a:gd name="T50" fmla="*/ 253 w 307"/>
                <a:gd name="T51" fmla="*/ 226 h 226"/>
                <a:gd name="T52" fmla="*/ 238 w 307"/>
                <a:gd name="T53" fmla="*/ 222 h 226"/>
                <a:gd name="T54" fmla="*/ 205 w 307"/>
                <a:gd name="T55" fmla="*/ 216 h 226"/>
                <a:gd name="T56" fmla="*/ 203 w 307"/>
                <a:gd name="T57" fmla="*/ 205 h 226"/>
                <a:gd name="T58" fmla="*/ 201 w 307"/>
                <a:gd name="T59" fmla="*/ 199 h 226"/>
                <a:gd name="T60" fmla="*/ 186 w 307"/>
                <a:gd name="T61" fmla="*/ 188 h 226"/>
                <a:gd name="T62" fmla="*/ 178 w 307"/>
                <a:gd name="T63" fmla="*/ 179 h 226"/>
                <a:gd name="T64" fmla="*/ 164 w 307"/>
                <a:gd name="T65" fmla="*/ 173 h 226"/>
                <a:gd name="T66" fmla="*/ 156 w 307"/>
                <a:gd name="T67" fmla="*/ 170 h 226"/>
                <a:gd name="T68" fmla="*/ 121 w 307"/>
                <a:gd name="T69" fmla="*/ 162 h 226"/>
                <a:gd name="T70" fmla="*/ 102 w 307"/>
                <a:gd name="T71" fmla="*/ 168 h 226"/>
                <a:gd name="T72" fmla="*/ 95 w 307"/>
                <a:gd name="T73" fmla="*/ 171 h 226"/>
                <a:gd name="T74" fmla="*/ 89 w 307"/>
                <a:gd name="T75" fmla="*/ 177 h 226"/>
                <a:gd name="T76" fmla="*/ 85 w 307"/>
                <a:gd name="T77" fmla="*/ 177 h 226"/>
                <a:gd name="T78" fmla="*/ 52 w 307"/>
                <a:gd name="T79" fmla="*/ 183 h 226"/>
                <a:gd name="T80" fmla="*/ 46 w 307"/>
                <a:gd name="T81" fmla="*/ 186 h 226"/>
                <a:gd name="T82" fmla="*/ 14 w 307"/>
                <a:gd name="T83" fmla="*/ 192 h 226"/>
                <a:gd name="T84" fmla="*/ 18 w 307"/>
                <a:gd name="T85" fmla="*/ 171 h 226"/>
                <a:gd name="T86" fmla="*/ 14 w 307"/>
                <a:gd name="T87" fmla="*/ 160 h 226"/>
                <a:gd name="T88" fmla="*/ 14 w 307"/>
                <a:gd name="T89" fmla="*/ 153 h 226"/>
                <a:gd name="T90" fmla="*/ 9 w 307"/>
                <a:gd name="T91" fmla="*/ 142 h 226"/>
                <a:gd name="T92" fmla="*/ 7 w 307"/>
                <a:gd name="T93" fmla="*/ 132 h 226"/>
                <a:gd name="T94" fmla="*/ 3 w 307"/>
                <a:gd name="T95" fmla="*/ 121 h 226"/>
                <a:gd name="T96" fmla="*/ 5 w 307"/>
                <a:gd name="T97" fmla="*/ 112 h 226"/>
                <a:gd name="T98" fmla="*/ 5 w 307"/>
                <a:gd name="T99" fmla="*/ 88 h 226"/>
                <a:gd name="T100" fmla="*/ 26 w 307"/>
                <a:gd name="T101" fmla="*/ 75 h 226"/>
                <a:gd name="T102" fmla="*/ 50 w 307"/>
                <a:gd name="T103" fmla="*/ 69 h 226"/>
                <a:gd name="T104" fmla="*/ 63 w 307"/>
                <a:gd name="T105" fmla="*/ 63 h 226"/>
                <a:gd name="T106" fmla="*/ 68 w 307"/>
                <a:gd name="T107" fmla="*/ 43 h 226"/>
                <a:gd name="T108" fmla="*/ 85 w 307"/>
                <a:gd name="T109" fmla="*/ 43 h 226"/>
                <a:gd name="T110" fmla="*/ 89 w 307"/>
                <a:gd name="T111" fmla="*/ 30 h 226"/>
                <a:gd name="T112" fmla="*/ 104 w 307"/>
                <a:gd name="T113" fmla="*/ 20 h 226"/>
                <a:gd name="T114" fmla="*/ 115 w 307"/>
                <a:gd name="T115" fmla="*/ 26 h 226"/>
                <a:gd name="T116" fmla="*/ 119 w 307"/>
                <a:gd name="T117" fmla="*/ 28 h 226"/>
                <a:gd name="T118" fmla="*/ 123 w 307"/>
                <a:gd name="T119" fmla="*/ 24 h 226"/>
                <a:gd name="T120" fmla="*/ 136 w 307"/>
                <a:gd name="T121" fmla="*/ 13 h 226"/>
                <a:gd name="T122" fmla="*/ 145 w 307"/>
                <a:gd name="T123" fmla="*/ 9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7" h="226">
                  <a:moveTo>
                    <a:pt x="178" y="9"/>
                  </a:moveTo>
                  <a:cubicBezTo>
                    <a:pt x="178" y="12"/>
                    <a:pt x="178" y="16"/>
                    <a:pt x="178" y="19"/>
                  </a:cubicBezTo>
                  <a:cubicBezTo>
                    <a:pt x="177" y="19"/>
                    <a:pt x="175" y="19"/>
                    <a:pt x="173" y="19"/>
                  </a:cubicBezTo>
                  <a:cubicBezTo>
                    <a:pt x="175" y="21"/>
                    <a:pt x="174" y="22"/>
                    <a:pt x="171" y="22"/>
                  </a:cubicBezTo>
                  <a:cubicBezTo>
                    <a:pt x="174" y="26"/>
                    <a:pt x="171" y="25"/>
                    <a:pt x="171" y="30"/>
                  </a:cubicBezTo>
                  <a:cubicBezTo>
                    <a:pt x="173" y="33"/>
                    <a:pt x="176" y="34"/>
                    <a:pt x="180" y="34"/>
                  </a:cubicBezTo>
                  <a:cubicBezTo>
                    <a:pt x="181" y="42"/>
                    <a:pt x="193" y="38"/>
                    <a:pt x="193" y="47"/>
                  </a:cubicBezTo>
                  <a:cubicBezTo>
                    <a:pt x="198" y="47"/>
                    <a:pt x="204" y="46"/>
                    <a:pt x="206" y="48"/>
                  </a:cubicBezTo>
                  <a:cubicBezTo>
                    <a:pt x="210" y="48"/>
                    <a:pt x="207" y="40"/>
                    <a:pt x="214" y="43"/>
                  </a:cubicBezTo>
                  <a:cubicBezTo>
                    <a:pt x="213" y="42"/>
                    <a:pt x="211" y="37"/>
                    <a:pt x="214" y="37"/>
                  </a:cubicBezTo>
                  <a:cubicBezTo>
                    <a:pt x="216" y="37"/>
                    <a:pt x="213" y="34"/>
                    <a:pt x="214" y="32"/>
                  </a:cubicBezTo>
                  <a:cubicBezTo>
                    <a:pt x="214" y="32"/>
                    <a:pt x="216" y="31"/>
                    <a:pt x="216" y="30"/>
                  </a:cubicBezTo>
                  <a:cubicBezTo>
                    <a:pt x="216" y="28"/>
                    <a:pt x="218" y="26"/>
                    <a:pt x="218" y="22"/>
                  </a:cubicBezTo>
                  <a:cubicBezTo>
                    <a:pt x="217" y="21"/>
                    <a:pt x="215" y="19"/>
                    <a:pt x="218" y="13"/>
                  </a:cubicBezTo>
                  <a:cubicBezTo>
                    <a:pt x="218" y="13"/>
                    <a:pt x="221" y="13"/>
                    <a:pt x="221" y="13"/>
                  </a:cubicBezTo>
                  <a:cubicBezTo>
                    <a:pt x="223" y="11"/>
                    <a:pt x="221" y="5"/>
                    <a:pt x="223" y="4"/>
                  </a:cubicBezTo>
                  <a:cubicBezTo>
                    <a:pt x="227" y="3"/>
                    <a:pt x="224" y="9"/>
                    <a:pt x="227" y="11"/>
                  </a:cubicBezTo>
                  <a:cubicBezTo>
                    <a:pt x="227" y="11"/>
                    <a:pt x="229" y="11"/>
                    <a:pt x="229" y="11"/>
                  </a:cubicBezTo>
                  <a:cubicBezTo>
                    <a:pt x="230" y="14"/>
                    <a:pt x="231" y="18"/>
                    <a:pt x="232" y="20"/>
                  </a:cubicBezTo>
                  <a:cubicBezTo>
                    <a:pt x="234" y="24"/>
                    <a:pt x="238" y="26"/>
                    <a:pt x="238" y="30"/>
                  </a:cubicBezTo>
                  <a:cubicBezTo>
                    <a:pt x="243" y="25"/>
                    <a:pt x="240" y="33"/>
                    <a:pt x="246" y="32"/>
                  </a:cubicBezTo>
                  <a:cubicBezTo>
                    <a:pt x="245" y="36"/>
                    <a:pt x="245" y="40"/>
                    <a:pt x="247" y="43"/>
                  </a:cubicBezTo>
                  <a:cubicBezTo>
                    <a:pt x="250" y="46"/>
                    <a:pt x="247" y="50"/>
                    <a:pt x="249" y="56"/>
                  </a:cubicBezTo>
                  <a:cubicBezTo>
                    <a:pt x="254" y="50"/>
                    <a:pt x="250" y="55"/>
                    <a:pt x="257" y="56"/>
                  </a:cubicBezTo>
                  <a:cubicBezTo>
                    <a:pt x="257" y="59"/>
                    <a:pt x="255" y="59"/>
                    <a:pt x="255" y="61"/>
                  </a:cubicBezTo>
                  <a:cubicBezTo>
                    <a:pt x="258" y="64"/>
                    <a:pt x="263" y="64"/>
                    <a:pt x="262" y="71"/>
                  </a:cubicBezTo>
                  <a:cubicBezTo>
                    <a:pt x="264" y="71"/>
                    <a:pt x="267" y="70"/>
                    <a:pt x="268" y="71"/>
                  </a:cubicBezTo>
                  <a:cubicBezTo>
                    <a:pt x="268" y="71"/>
                    <a:pt x="267" y="74"/>
                    <a:pt x="268" y="75"/>
                  </a:cubicBezTo>
                  <a:cubicBezTo>
                    <a:pt x="268" y="75"/>
                    <a:pt x="271" y="74"/>
                    <a:pt x="272" y="75"/>
                  </a:cubicBezTo>
                  <a:cubicBezTo>
                    <a:pt x="274" y="77"/>
                    <a:pt x="273" y="83"/>
                    <a:pt x="279" y="82"/>
                  </a:cubicBezTo>
                  <a:cubicBezTo>
                    <a:pt x="279" y="87"/>
                    <a:pt x="282" y="92"/>
                    <a:pt x="285" y="95"/>
                  </a:cubicBezTo>
                  <a:cubicBezTo>
                    <a:pt x="286" y="97"/>
                    <a:pt x="287" y="99"/>
                    <a:pt x="288" y="101"/>
                  </a:cubicBezTo>
                  <a:cubicBezTo>
                    <a:pt x="289" y="101"/>
                    <a:pt x="291" y="100"/>
                    <a:pt x="292" y="101"/>
                  </a:cubicBezTo>
                  <a:cubicBezTo>
                    <a:pt x="293" y="101"/>
                    <a:pt x="291" y="104"/>
                    <a:pt x="292" y="104"/>
                  </a:cubicBezTo>
                  <a:cubicBezTo>
                    <a:pt x="294" y="106"/>
                    <a:pt x="297" y="105"/>
                    <a:pt x="296" y="104"/>
                  </a:cubicBezTo>
                  <a:cubicBezTo>
                    <a:pt x="300" y="108"/>
                    <a:pt x="297" y="113"/>
                    <a:pt x="303" y="112"/>
                  </a:cubicBezTo>
                  <a:cubicBezTo>
                    <a:pt x="299" y="117"/>
                    <a:pt x="304" y="124"/>
                    <a:pt x="305" y="132"/>
                  </a:cubicBezTo>
                  <a:cubicBezTo>
                    <a:pt x="306" y="137"/>
                    <a:pt x="303" y="141"/>
                    <a:pt x="307" y="143"/>
                  </a:cubicBezTo>
                  <a:cubicBezTo>
                    <a:pt x="303" y="146"/>
                    <a:pt x="304" y="149"/>
                    <a:pt x="303" y="157"/>
                  </a:cubicBezTo>
                  <a:cubicBezTo>
                    <a:pt x="303" y="156"/>
                    <a:pt x="300" y="157"/>
                    <a:pt x="301" y="158"/>
                  </a:cubicBezTo>
                  <a:cubicBezTo>
                    <a:pt x="302" y="158"/>
                    <a:pt x="303" y="158"/>
                    <a:pt x="303" y="158"/>
                  </a:cubicBezTo>
                  <a:cubicBezTo>
                    <a:pt x="303" y="159"/>
                    <a:pt x="302" y="163"/>
                    <a:pt x="301" y="164"/>
                  </a:cubicBezTo>
                  <a:cubicBezTo>
                    <a:pt x="301" y="164"/>
                    <a:pt x="298" y="166"/>
                    <a:pt x="298" y="166"/>
                  </a:cubicBezTo>
                  <a:cubicBezTo>
                    <a:pt x="297" y="168"/>
                    <a:pt x="301" y="171"/>
                    <a:pt x="298" y="175"/>
                  </a:cubicBezTo>
                  <a:cubicBezTo>
                    <a:pt x="294" y="175"/>
                    <a:pt x="295" y="180"/>
                    <a:pt x="290" y="179"/>
                  </a:cubicBezTo>
                  <a:cubicBezTo>
                    <a:pt x="291" y="183"/>
                    <a:pt x="290" y="185"/>
                    <a:pt x="287" y="185"/>
                  </a:cubicBezTo>
                  <a:cubicBezTo>
                    <a:pt x="288" y="192"/>
                    <a:pt x="284" y="194"/>
                    <a:pt x="285" y="201"/>
                  </a:cubicBezTo>
                  <a:cubicBezTo>
                    <a:pt x="277" y="200"/>
                    <a:pt x="278" y="207"/>
                    <a:pt x="277" y="212"/>
                  </a:cubicBezTo>
                  <a:cubicBezTo>
                    <a:pt x="275" y="212"/>
                    <a:pt x="272" y="212"/>
                    <a:pt x="272" y="214"/>
                  </a:cubicBezTo>
                  <a:cubicBezTo>
                    <a:pt x="271" y="218"/>
                    <a:pt x="264" y="218"/>
                    <a:pt x="260" y="220"/>
                  </a:cubicBezTo>
                  <a:cubicBezTo>
                    <a:pt x="259" y="221"/>
                    <a:pt x="258" y="223"/>
                    <a:pt x="257" y="224"/>
                  </a:cubicBezTo>
                  <a:cubicBezTo>
                    <a:pt x="255" y="224"/>
                    <a:pt x="253" y="223"/>
                    <a:pt x="253" y="226"/>
                  </a:cubicBezTo>
                  <a:cubicBezTo>
                    <a:pt x="249" y="223"/>
                    <a:pt x="247" y="219"/>
                    <a:pt x="242" y="218"/>
                  </a:cubicBezTo>
                  <a:cubicBezTo>
                    <a:pt x="238" y="216"/>
                    <a:pt x="239" y="221"/>
                    <a:pt x="238" y="222"/>
                  </a:cubicBezTo>
                  <a:cubicBezTo>
                    <a:pt x="234" y="224"/>
                    <a:pt x="228" y="221"/>
                    <a:pt x="225" y="226"/>
                  </a:cubicBezTo>
                  <a:cubicBezTo>
                    <a:pt x="218" y="222"/>
                    <a:pt x="213" y="217"/>
                    <a:pt x="205" y="216"/>
                  </a:cubicBezTo>
                  <a:cubicBezTo>
                    <a:pt x="207" y="214"/>
                    <a:pt x="207" y="212"/>
                    <a:pt x="205" y="207"/>
                  </a:cubicBezTo>
                  <a:cubicBezTo>
                    <a:pt x="204" y="206"/>
                    <a:pt x="203" y="207"/>
                    <a:pt x="203" y="205"/>
                  </a:cubicBezTo>
                  <a:cubicBezTo>
                    <a:pt x="203" y="205"/>
                    <a:pt x="203" y="203"/>
                    <a:pt x="203" y="203"/>
                  </a:cubicBezTo>
                  <a:cubicBezTo>
                    <a:pt x="202" y="201"/>
                    <a:pt x="197" y="200"/>
                    <a:pt x="201" y="199"/>
                  </a:cubicBezTo>
                  <a:cubicBezTo>
                    <a:pt x="200" y="198"/>
                    <a:pt x="192" y="194"/>
                    <a:pt x="191" y="198"/>
                  </a:cubicBezTo>
                  <a:cubicBezTo>
                    <a:pt x="189" y="195"/>
                    <a:pt x="189" y="190"/>
                    <a:pt x="186" y="188"/>
                  </a:cubicBezTo>
                  <a:cubicBezTo>
                    <a:pt x="185" y="184"/>
                    <a:pt x="187" y="183"/>
                    <a:pt x="188" y="181"/>
                  </a:cubicBezTo>
                  <a:cubicBezTo>
                    <a:pt x="186" y="179"/>
                    <a:pt x="184" y="180"/>
                    <a:pt x="178" y="179"/>
                  </a:cubicBezTo>
                  <a:cubicBezTo>
                    <a:pt x="175" y="181"/>
                    <a:pt x="175" y="188"/>
                    <a:pt x="167" y="186"/>
                  </a:cubicBezTo>
                  <a:cubicBezTo>
                    <a:pt x="169" y="179"/>
                    <a:pt x="162" y="181"/>
                    <a:pt x="164" y="173"/>
                  </a:cubicBezTo>
                  <a:cubicBezTo>
                    <a:pt x="159" y="173"/>
                    <a:pt x="158" y="170"/>
                    <a:pt x="152" y="171"/>
                  </a:cubicBezTo>
                  <a:cubicBezTo>
                    <a:pt x="152" y="170"/>
                    <a:pt x="155" y="170"/>
                    <a:pt x="156" y="170"/>
                  </a:cubicBezTo>
                  <a:cubicBezTo>
                    <a:pt x="151" y="164"/>
                    <a:pt x="147" y="169"/>
                    <a:pt x="137" y="168"/>
                  </a:cubicBezTo>
                  <a:cubicBezTo>
                    <a:pt x="131" y="166"/>
                    <a:pt x="126" y="164"/>
                    <a:pt x="121" y="162"/>
                  </a:cubicBezTo>
                  <a:cubicBezTo>
                    <a:pt x="116" y="164"/>
                    <a:pt x="111" y="163"/>
                    <a:pt x="109" y="168"/>
                  </a:cubicBezTo>
                  <a:cubicBezTo>
                    <a:pt x="107" y="168"/>
                    <a:pt x="104" y="167"/>
                    <a:pt x="102" y="168"/>
                  </a:cubicBezTo>
                  <a:cubicBezTo>
                    <a:pt x="100" y="168"/>
                    <a:pt x="101" y="169"/>
                    <a:pt x="100" y="170"/>
                  </a:cubicBezTo>
                  <a:cubicBezTo>
                    <a:pt x="97" y="170"/>
                    <a:pt x="98" y="166"/>
                    <a:pt x="95" y="171"/>
                  </a:cubicBezTo>
                  <a:cubicBezTo>
                    <a:pt x="94" y="172"/>
                    <a:pt x="92" y="173"/>
                    <a:pt x="93" y="175"/>
                  </a:cubicBezTo>
                  <a:cubicBezTo>
                    <a:pt x="90" y="173"/>
                    <a:pt x="89" y="169"/>
                    <a:pt x="89" y="177"/>
                  </a:cubicBezTo>
                  <a:cubicBezTo>
                    <a:pt x="87" y="177"/>
                    <a:pt x="87" y="175"/>
                    <a:pt x="85" y="175"/>
                  </a:cubicBezTo>
                  <a:cubicBezTo>
                    <a:pt x="83" y="175"/>
                    <a:pt x="85" y="177"/>
                    <a:pt x="85" y="177"/>
                  </a:cubicBezTo>
                  <a:cubicBezTo>
                    <a:pt x="83" y="181"/>
                    <a:pt x="77" y="179"/>
                    <a:pt x="76" y="185"/>
                  </a:cubicBezTo>
                  <a:cubicBezTo>
                    <a:pt x="71" y="181"/>
                    <a:pt x="60" y="183"/>
                    <a:pt x="52" y="183"/>
                  </a:cubicBezTo>
                  <a:cubicBezTo>
                    <a:pt x="49" y="182"/>
                    <a:pt x="51" y="186"/>
                    <a:pt x="50" y="186"/>
                  </a:cubicBezTo>
                  <a:cubicBezTo>
                    <a:pt x="49" y="187"/>
                    <a:pt x="47" y="186"/>
                    <a:pt x="46" y="186"/>
                  </a:cubicBezTo>
                  <a:cubicBezTo>
                    <a:pt x="44" y="187"/>
                    <a:pt x="43" y="188"/>
                    <a:pt x="40" y="188"/>
                  </a:cubicBezTo>
                  <a:cubicBezTo>
                    <a:pt x="35" y="190"/>
                    <a:pt x="26" y="194"/>
                    <a:pt x="14" y="192"/>
                  </a:cubicBezTo>
                  <a:cubicBezTo>
                    <a:pt x="15" y="187"/>
                    <a:pt x="14" y="181"/>
                    <a:pt x="20" y="181"/>
                  </a:cubicBezTo>
                  <a:cubicBezTo>
                    <a:pt x="19" y="178"/>
                    <a:pt x="22" y="172"/>
                    <a:pt x="18" y="171"/>
                  </a:cubicBezTo>
                  <a:cubicBezTo>
                    <a:pt x="13" y="171"/>
                    <a:pt x="20" y="170"/>
                    <a:pt x="18" y="164"/>
                  </a:cubicBezTo>
                  <a:cubicBezTo>
                    <a:pt x="16" y="159"/>
                    <a:pt x="16" y="168"/>
                    <a:pt x="14" y="160"/>
                  </a:cubicBezTo>
                  <a:cubicBezTo>
                    <a:pt x="14" y="160"/>
                    <a:pt x="15" y="157"/>
                    <a:pt x="14" y="157"/>
                  </a:cubicBezTo>
                  <a:cubicBezTo>
                    <a:pt x="12" y="154"/>
                    <a:pt x="15" y="156"/>
                    <a:pt x="14" y="153"/>
                  </a:cubicBezTo>
                  <a:cubicBezTo>
                    <a:pt x="14" y="149"/>
                    <a:pt x="10" y="146"/>
                    <a:pt x="13" y="143"/>
                  </a:cubicBezTo>
                  <a:cubicBezTo>
                    <a:pt x="13" y="141"/>
                    <a:pt x="10" y="143"/>
                    <a:pt x="9" y="142"/>
                  </a:cubicBezTo>
                  <a:cubicBezTo>
                    <a:pt x="8" y="141"/>
                    <a:pt x="9" y="139"/>
                    <a:pt x="9" y="138"/>
                  </a:cubicBezTo>
                  <a:cubicBezTo>
                    <a:pt x="9" y="138"/>
                    <a:pt x="7" y="132"/>
                    <a:pt x="7" y="132"/>
                  </a:cubicBezTo>
                  <a:cubicBezTo>
                    <a:pt x="4" y="130"/>
                    <a:pt x="8" y="131"/>
                    <a:pt x="7" y="129"/>
                  </a:cubicBezTo>
                  <a:cubicBezTo>
                    <a:pt x="6" y="126"/>
                    <a:pt x="2" y="125"/>
                    <a:pt x="3" y="121"/>
                  </a:cubicBezTo>
                  <a:cubicBezTo>
                    <a:pt x="8" y="122"/>
                    <a:pt x="5" y="114"/>
                    <a:pt x="9" y="114"/>
                  </a:cubicBezTo>
                  <a:cubicBezTo>
                    <a:pt x="9" y="111"/>
                    <a:pt x="6" y="113"/>
                    <a:pt x="5" y="112"/>
                  </a:cubicBezTo>
                  <a:cubicBezTo>
                    <a:pt x="4" y="110"/>
                    <a:pt x="6" y="105"/>
                    <a:pt x="1" y="106"/>
                  </a:cubicBezTo>
                  <a:cubicBezTo>
                    <a:pt x="0" y="98"/>
                    <a:pt x="4" y="94"/>
                    <a:pt x="5" y="88"/>
                  </a:cubicBezTo>
                  <a:cubicBezTo>
                    <a:pt x="7" y="91"/>
                    <a:pt x="14" y="89"/>
                    <a:pt x="14" y="84"/>
                  </a:cubicBezTo>
                  <a:cubicBezTo>
                    <a:pt x="15" y="80"/>
                    <a:pt x="26" y="83"/>
                    <a:pt x="26" y="75"/>
                  </a:cubicBezTo>
                  <a:cubicBezTo>
                    <a:pt x="36" y="76"/>
                    <a:pt x="41" y="71"/>
                    <a:pt x="50" y="71"/>
                  </a:cubicBezTo>
                  <a:cubicBezTo>
                    <a:pt x="52" y="71"/>
                    <a:pt x="50" y="68"/>
                    <a:pt x="50" y="69"/>
                  </a:cubicBezTo>
                  <a:cubicBezTo>
                    <a:pt x="53" y="65"/>
                    <a:pt x="59" y="68"/>
                    <a:pt x="59" y="61"/>
                  </a:cubicBezTo>
                  <a:cubicBezTo>
                    <a:pt x="61" y="62"/>
                    <a:pt x="61" y="63"/>
                    <a:pt x="63" y="63"/>
                  </a:cubicBezTo>
                  <a:cubicBezTo>
                    <a:pt x="67" y="64"/>
                    <a:pt x="62" y="55"/>
                    <a:pt x="68" y="58"/>
                  </a:cubicBezTo>
                  <a:cubicBezTo>
                    <a:pt x="67" y="50"/>
                    <a:pt x="68" y="51"/>
                    <a:pt x="68" y="43"/>
                  </a:cubicBezTo>
                  <a:cubicBezTo>
                    <a:pt x="73" y="43"/>
                    <a:pt x="76" y="45"/>
                    <a:pt x="80" y="47"/>
                  </a:cubicBezTo>
                  <a:cubicBezTo>
                    <a:pt x="82" y="45"/>
                    <a:pt x="82" y="42"/>
                    <a:pt x="85" y="43"/>
                  </a:cubicBezTo>
                  <a:cubicBezTo>
                    <a:pt x="83" y="39"/>
                    <a:pt x="90" y="36"/>
                    <a:pt x="85" y="35"/>
                  </a:cubicBezTo>
                  <a:cubicBezTo>
                    <a:pt x="86" y="33"/>
                    <a:pt x="89" y="33"/>
                    <a:pt x="89" y="30"/>
                  </a:cubicBezTo>
                  <a:cubicBezTo>
                    <a:pt x="95" y="31"/>
                    <a:pt x="91" y="23"/>
                    <a:pt x="98" y="26"/>
                  </a:cubicBezTo>
                  <a:cubicBezTo>
                    <a:pt x="100" y="24"/>
                    <a:pt x="102" y="22"/>
                    <a:pt x="104" y="20"/>
                  </a:cubicBezTo>
                  <a:cubicBezTo>
                    <a:pt x="106" y="22"/>
                    <a:pt x="109" y="23"/>
                    <a:pt x="113" y="22"/>
                  </a:cubicBezTo>
                  <a:cubicBezTo>
                    <a:pt x="109" y="26"/>
                    <a:pt x="114" y="24"/>
                    <a:pt x="115" y="26"/>
                  </a:cubicBezTo>
                  <a:cubicBezTo>
                    <a:pt x="115" y="26"/>
                    <a:pt x="115" y="28"/>
                    <a:pt x="115" y="28"/>
                  </a:cubicBezTo>
                  <a:cubicBezTo>
                    <a:pt x="116" y="28"/>
                    <a:pt x="118" y="27"/>
                    <a:pt x="119" y="28"/>
                  </a:cubicBezTo>
                  <a:cubicBezTo>
                    <a:pt x="119" y="28"/>
                    <a:pt x="121" y="33"/>
                    <a:pt x="126" y="32"/>
                  </a:cubicBezTo>
                  <a:cubicBezTo>
                    <a:pt x="129" y="33"/>
                    <a:pt x="127" y="22"/>
                    <a:pt x="123" y="24"/>
                  </a:cubicBezTo>
                  <a:cubicBezTo>
                    <a:pt x="124" y="22"/>
                    <a:pt x="126" y="21"/>
                    <a:pt x="128" y="20"/>
                  </a:cubicBezTo>
                  <a:cubicBezTo>
                    <a:pt x="128" y="16"/>
                    <a:pt x="131" y="13"/>
                    <a:pt x="136" y="13"/>
                  </a:cubicBezTo>
                  <a:cubicBezTo>
                    <a:pt x="135" y="9"/>
                    <a:pt x="137" y="7"/>
                    <a:pt x="141" y="7"/>
                  </a:cubicBezTo>
                  <a:cubicBezTo>
                    <a:pt x="138" y="13"/>
                    <a:pt x="140" y="10"/>
                    <a:pt x="145" y="9"/>
                  </a:cubicBezTo>
                  <a:cubicBezTo>
                    <a:pt x="153" y="0"/>
                    <a:pt x="168" y="9"/>
                    <a:pt x="178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</p:grpSp>
      <p:grpSp>
        <p:nvGrpSpPr>
          <p:cNvPr id="7" name="îṡḷïḋe"/>
          <p:cNvGrpSpPr/>
          <p:nvPr/>
        </p:nvGrpSpPr>
        <p:grpSpPr>
          <a:xfrm>
            <a:off x="4587259" y="1974715"/>
            <a:ext cx="2908571" cy="2908571"/>
            <a:chOff x="4488867" y="1821867"/>
            <a:chExt cx="3214266" cy="3214266"/>
          </a:xfrm>
          <a:solidFill>
            <a:srgbClr val="14907E"/>
          </a:solidFill>
        </p:grpSpPr>
        <p:sp>
          <p:nvSpPr>
            <p:cNvPr id="281" name="îṧľíḓè"/>
            <p:cNvSpPr/>
            <p:nvPr/>
          </p:nvSpPr>
          <p:spPr bwMode="auto">
            <a:xfrm>
              <a:off x="4488867" y="3424170"/>
              <a:ext cx="1613574" cy="1611963"/>
            </a:xfrm>
            <a:custGeom>
              <a:avLst/>
              <a:gdLst>
                <a:gd name="connsiteX0" fmla="*/ 0 w 1613574"/>
                <a:gd name="connsiteY0" fmla="*/ 0 h 1611963"/>
                <a:gd name="connsiteX1" fmla="*/ 365319 w 1613574"/>
                <a:gd name="connsiteY1" fmla="*/ 0 h 1611963"/>
                <a:gd name="connsiteX2" fmla="*/ 369704 w 1613574"/>
                <a:gd name="connsiteY2" fmla="*/ 0 h 1611963"/>
                <a:gd name="connsiteX3" fmla="*/ 369460 w 1613574"/>
                <a:gd name="connsiteY3" fmla="*/ 4830 h 1611963"/>
                <a:gd name="connsiteX4" fmla="*/ 1607133 w 1613574"/>
                <a:gd name="connsiteY4" fmla="*/ 1242502 h 1611963"/>
                <a:gd name="connsiteX5" fmla="*/ 1613574 w 1613574"/>
                <a:gd name="connsiteY5" fmla="*/ 1242177 h 1611963"/>
                <a:gd name="connsiteX6" fmla="*/ 1613574 w 1613574"/>
                <a:gd name="connsiteY6" fmla="*/ 1244216 h 1611963"/>
                <a:gd name="connsiteX7" fmla="*/ 1613574 w 1613574"/>
                <a:gd name="connsiteY7" fmla="*/ 1611963 h 1611963"/>
                <a:gd name="connsiteX8" fmla="*/ 0 w 1613574"/>
                <a:gd name="connsiteY8" fmla="*/ 0 h 1611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3574" h="1611963">
                  <a:moveTo>
                    <a:pt x="0" y="0"/>
                  </a:moveTo>
                  <a:cubicBezTo>
                    <a:pt x="0" y="0"/>
                    <a:pt x="0" y="0"/>
                    <a:pt x="365319" y="0"/>
                  </a:cubicBezTo>
                  <a:lnTo>
                    <a:pt x="369704" y="0"/>
                  </a:lnTo>
                  <a:lnTo>
                    <a:pt x="369460" y="4830"/>
                  </a:lnTo>
                  <a:cubicBezTo>
                    <a:pt x="369460" y="688377"/>
                    <a:pt x="923585" y="1242502"/>
                    <a:pt x="1607133" y="1242502"/>
                  </a:cubicBezTo>
                  <a:lnTo>
                    <a:pt x="1613574" y="1242177"/>
                  </a:lnTo>
                  <a:lnTo>
                    <a:pt x="1613574" y="1244216"/>
                  </a:lnTo>
                  <a:cubicBezTo>
                    <a:pt x="1613574" y="1324682"/>
                    <a:pt x="1613574" y="1441722"/>
                    <a:pt x="1613574" y="1611963"/>
                  </a:cubicBezTo>
                  <a:cubicBezTo>
                    <a:pt x="724291" y="1611963"/>
                    <a:pt x="0" y="888396"/>
                    <a:pt x="0" y="0"/>
                  </a:cubicBezTo>
                  <a:close/>
                </a:path>
              </a:pathLst>
            </a:custGeom>
            <a:grpFill/>
            <a:ln w="50800">
              <a:solidFill>
                <a:schemeClr val="bg1"/>
              </a:solidFill>
              <a:round/>
            </a:ln>
          </p:spPr>
          <p:txBody>
            <a:bodyPr wrap="square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282" name="iṩlïďè"/>
            <p:cNvSpPr/>
            <p:nvPr/>
          </p:nvSpPr>
          <p:spPr bwMode="auto">
            <a:xfrm>
              <a:off x="4488867" y="1821867"/>
              <a:ext cx="1613574" cy="1613574"/>
            </a:xfrm>
            <a:custGeom>
              <a:avLst/>
              <a:gdLst>
                <a:gd name="connsiteX0" fmla="*/ 1613574 w 1613574"/>
                <a:gd name="connsiteY0" fmla="*/ 0 h 1613574"/>
                <a:gd name="connsiteX1" fmla="*/ 1613574 w 1613574"/>
                <a:gd name="connsiteY1" fmla="*/ 363445 h 1613574"/>
                <a:gd name="connsiteX2" fmla="*/ 1613574 w 1613574"/>
                <a:gd name="connsiteY2" fmla="*/ 369786 h 1613574"/>
                <a:gd name="connsiteX3" fmla="*/ 1607133 w 1613574"/>
                <a:gd name="connsiteY3" fmla="*/ 369461 h 1613574"/>
                <a:gd name="connsiteX4" fmla="*/ 369460 w 1613574"/>
                <a:gd name="connsiteY4" fmla="*/ 1607133 h 1613574"/>
                <a:gd name="connsiteX5" fmla="*/ 369786 w 1613574"/>
                <a:gd name="connsiteY5" fmla="*/ 1613574 h 1613574"/>
                <a:gd name="connsiteX6" fmla="*/ 368115 w 1613574"/>
                <a:gd name="connsiteY6" fmla="*/ 1613574 h 1613574"/>
                <a:gd name="connsiteX7" fmla="*/ 0 w 1613574"/>
                <a:gd name="connsiteY7" fmla="*/ 1613574 h 1613574"/>
                <a:gd name="connsiteX8" fmla="*/ 1613574 w 1613574"/>
                <a:gd name="connsiteY8" fmla="*/ 0 h 1613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3574" h="1613574">
                  <a:moveTo>
                    <a:pt x="1613574" y="0"/>
                  </a:moveTo>
                  <a:cubicBezTo>
                    <a:pt x="1613574" y="0"/>
                    <a:pt x="1613574" y="0"/>
                    <a:pt x="1613574" y="363445"/>
                  </a:cubicBezTo>
                  <a:lnTo>
                    <a:pt x="1613574" y="369786"/>
                  </a:lnTo>
                  <a:lnTo>
                    <a:pt x="1607133" y="369461"/>
                  </a:lnTo>
                  <a:cubicBezTo>
                    <a:pt x="923585" y="369461"/>
                    <a:pt x="369460" y="923586"/>
                    <a:pt x="369460" y="1607133"/>
                  </a:cubicBezTo>
                  <a:lnTo>
                    <a:pt x="369786" y="1613574"/>
                  </a:lnTo>
                  <a:lnTo>
                    <a:pt x="368115" y="1613574"/>
                  </a:lnTo>
                  <a:cubicBezTo>
                    <a:pt x="287569" y="1613574"/>
                    <a:pt x="170411" y="1613574"/>
                    <a:pt x="0" y="1613574"/>
                  </a:cubicBezTo>
                  <a:cubicBezTo>
                    <a:pt x="0" y="724291"/>
                    <a:pt x="724291" y="0"/>
                    <a:pt x="1613574" y="0"/>
                  </a:cubicBezTo>
                  <a:close/>
                </a:path>
              </a:pathLst>
            </a:custGeom>
            <a:grpFill/>
            <a:ln w="50800">
              <a:solidFill>
                <a:schemeClr val="bg1"/>
              </a:solidFill>
              <a:round/>
            </a:ln>
          </p:spPr>
          <p:txBody>
            <a:bodyPr wrap="square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283" name="îšḷiḓe"/>
            <p:cNvSpPr/>
            <p:nvPr/>
          </p:nvSpPr>
          <p:spPr bwMode="auto">
            <a:xfrm>
              <a:off x="6091169" y="3424170"/>
              <a:ext cx="1611964" cy="1611963"/>
            </a:xfrm>
            <a:custGeom>
              <a:avLst/>
              <a:gdLst>
                <a:gd name="connsiteX0" fmla="*/ 1242260 w 1611964"/>
                <a:gd name="connsiteY0" fmla="*/ 0 h 1611963"/>
                <a:gd name="connsiteX1" fmla="*/ 1244217 w 1611964"/>
                <a:gd name="connsiteY1" fmla="*/ 0 h 1611963"/>
                <a:gd name="connsiteX2" fmla="*/ 1611964 w 1611964"/>
                <a:gd name="connsiteY2" fmla="*/ 0 h 1611963"/>
                <a:gd name="connsiteX3" fmla="*/ 0 w 1611964"/>
                <a:gd name="connsiteY3" fmla="*/ 1611963 h 1611963"/>
                <a:gd name="connsiteX4" fmla="*/ 0 w 1611964"/>
                <a:gd name="connsiteY4" fmla="*/ 1247009 h 1611963"/>
                <a:gd name="connsiteX5" fmla="*/ 0 w 1611964"/>
                <a:gd name="connsiteY5" fmla="*/ 1242258 h 1611963"/>
                <a:gd name="connsiteX6" fmla="*/ 4831 w 1611964"/>
                <a:gd name="connsiteY6" fmla="*/ 1242502 h 1611963"/>
                <a:gd name="connsiteX7" fmla="*/ 1242504 w 1611964"/>
                <a:gd name="connsiteY7" fmla="*/ 4830 h 1611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11964" h="1611963">
                  <a:moveTo>
                    <a:pt x="1242260" y="0"/>
                  </a:moveTo>
                  <a:lnTo>
                    <a:pt x="1244217" y="0"/>
                  </a:lnTo>
                  <a:cubicBezTo>
                    <a:pt x="1324683" y="0"/>
                    <a:pt x="1441723" y="0"/>
                    <a:pt x="1611964" y="0"/>
                  </a:cubicBezTo>
                  <a:cubicBezTo>
                    <a:pt x="1611964" y="888396"/>
                    <a:pt x="888396" y="1611963"/>
                    <a:pt x="0" y="1611963"/>
                  </a:cubicBezTo>
                  <a:cubicBezTo>
                    <a:pt x="0" y="1611963"/>
                    <a:pt x="0" y="1611963"/>
                    <a:pt x="0" y="1247009"/>
                  </a:cubicBezTo>
                  <a:lnTo>
                    <a:pt x="0" y="1242258"/>
                  </a:lnTo>
                  <a:lnTo>
                    <a:pt x="4831" y="1242502"/>
                  </a:lnTo>
                  <a:cubicBezTo>
                    <a:pt x="688379" y="1242502"/>
                    <a:pt x="1242504" y="688377"/>
                    <a:pt x="1242504" y="4830"/>
                  </a:cubicBezTo>
                  <a:close/>
                </a:path>
              </a:pathLst>
            </a:custGeom>
            <a:grpFill/>
            <a:ln w="50800">
              <a:solidFill>
                <a:schemeClr val="bg1"/>
              </a:solidFill>
              <a:round/>
            </a:ln>
          </p:spPr>
          <p:txBody>
            <a:bodyPr wrap="square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284" name="iṧľîḋê"/>
            <p:cNvSpPr/>
            <p:nvPr/>
          </p:nvSpPr>
          <p:spPr bwMode="auto">
            <a:xfrm>
              <a:off x="6091169" y="1821867"/>
              <a:ext cx="1611964" cy="1613574"/>
            </a:xfrm>
            <a:custGeom>
              <a:avLst/>
              <a:gdLst>
                <a:gd name="connsiteX0" fmla="*/ 0 w 1611964"/>
                <a:gd name="connsiteY0" fmla="*/ 0 h 1613574"/>
                <a:gd name="connsiteX1" fmla="*/ 1611964 w 1611964"/>
                <a:gd name="connsiteY1" fmla="*/ 1613574 h 1613574"/>
                <a:gd name="connsiteX2" fmla="*/ 1247010 w 1611964"/>
                <a:gd name="connsiteY2" fmla="*/ 1613574 h 1613574"/>
                <a:gd name="connsiteX3" fmla="*/ 1242179 w 1611964"/>
                <a:gd name="connsiteY3" fmla="*/ 1613574 h 1613574"/>
                <a:gd name="connsiteX4" fmla="*/ 1242504 w 1611964"/>
                <a:gd name="connsiteY4" fmla="*/ 1607133 h 1613574"/>
                <a:gd name="connsiteX5" fmla="*/ 4831 w 1611964"/>
                <a:gd name="connsiteY5" fmla="*/ 369461 h 1613574"/>
                <a:gd name="connsiteX6" fmla="*/ 0 w 1611964"/>
                <a:gd name="connsiteY6" fmla="*/ 369705 h 1613574"/>
                <a:gd name="connsiteX7" fmla="*/ 0 w 1611964"/>
                <a:gd name="connsiteY7" fmla="*/ 366227 h 1613574"/>
                <a:gd name="connsiteX8" fmla="*/ 0 w 1611964"/>
                <a:gd name="connsiteY8" fmla="*/ 0 h 1613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1964" h="1613574">
                  <a:moveTo>
                    <a:pt x="0" y="0"/>
                  </a:moveTo>
                  <a:cubicBezTo>
                    <a:pt x="888396" y="0"/>
                    <a:pt x="1611964" y="724291"/>
                    <a:pt x="1611964" y="1613574"/>
                  </a:cubicBezTo>
                  <a:cubicBezTo>
                    <a:pt x="1611964" y="1613574"/>
                    <a:pt x="1611964" y="1613574"/>
                    <a:pt x="1247010" y="1613574"/>
                  </a:cubicBezTo>
                  <a:lnTo>
                    <a:pt x="1242179" y="1613574"/>
                  </a:lnTo>
                  <a:lnTo>
                    <a:pt x="1242504" y="1607133"/>
                  </a:lnTo>
                  <a:cubicBezTo>
                    <a:pt x="1242504" y="923586"/>
                    <a:pt x="688379" y="369461"/>
                    <a:pt x="4831" y="369461"/>
                  </a:cubicBezTo>
                  <a:lnTo>
                    <a:pt x="0" y="369705"/>
                  </a:lnTo>
                  <a:lnTo>
                    <a:pt x="0" y="366227"/>
                  </a:lnTo>
                  <a:cubicBezTo>
                    <a:pt x="0" y="286094"/>
                    <a:pt x="0" y="169537"/>
                    <a:pt x="0" y="0"/>
                  </a:cubicBezTo>
                  <a:close/>
                </a:path>
              </a:pathLst>
            </a:custGeom>
            <a:grpFill/>
            <a:ln w="50800">
              <a:solidFill>
                <a:schemeClr val="bg1"/>
              </a:solidFill>
              <a:round/>
            </a:ln>
          </p:spPr>
          <p:txBody>
            <a:bodyPr wrap="square" anchor="ctr">
              <a:noAutofit/>
            </a:bodyPr>
            <a:lstStyle/>
            <a:p>
              <a:pPr algn="ctr"/>
              <a:endParaRPr/>
            </a:p>
          </p:txBody>
        </p:sp>
      </p:grpSp>
      <p:sp>
        <p:nvSpPr>
          <p:cNvPr id="8" name="îşļiḑê"/>
          <p:cNvSpPr/>
          <p:nvPr/>
        </p:nvSpPr>
        <p:spPr>
          <a:xfrm>
            <a:off x="4755054" y="2276333"/>
            <a:ext cx="689718" cy="689717"/>
          </a:xfrm>
          <a:prstGeom prst="ellipse">
            <a:avLst/>
          </a:prstGeom>
          <a:solidFill>
            <a:srgbClr val="58507C"/>
          </a:solidFill>
          <a:ln w="50800">
            <a:solidFill>
              <a:srgbClr val="14907E"/>
            </a:solidFill>
            <a:round/>
          </a:ln>
        </p:spPr>
        <p:txBody>
          <a:bodyPr wrap="square" anchor="ctr">
            <a:noAutofit/>
          </a:bodyPr>
          <a:lstStyle/>
          <a:p>
            <a:pPr algn="ctr"/>
            <a:endParaRPr dirty="0">
              <a:solidFill>
                <a:schemeClr val="tx1"/>
              </a:solidFill>
            </a:endParaRPr>
          </a:p>
        </p:txBody>
      </p:sp>
      <p:sp>
        <p:nvSpPr>
          <p:cNvPr id="9" name="ïš1îḓé"/>
          <p:cNvSpPr/>
          <p:nvPr/>
        </p:nvSpPr>
        <p:spPr>
          <a:xfrm>
            <a:off x="6755960" y="2276333"/>
            <a:ext cx="689718" cy="689717"/>
          </a:xfrm>
          <a:prstGeom prst="ellipse">
            <a:avLst/>
          </a:prstGeom>
          <a:solidFill>
            <a:srgbClr val="14907E"/>
          </a:solidFill>
          <a:ln w="76200">
            <a:solidFill>
              <a:srgbClr val="5850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/>
          </a:bodyPr>
          <a:lstStyle/>
          <a:p>
            <a:pPr algn="ctr"/>
            <a:endParaRPr dirty="0"/>
          </a:p>
        </p:txBody>
      </p:sp>
      <p:sp>
        <p:nvSpPr>
          <p:cNvPr id="10" name="i$liďe"/>
          <p:cNvSpPr/>
          <p:nvPr/>
        </p:nvSpPr>
        <p:spPr>
          <a:xfrm>
            <a:off x="4755054" y="4048016"/>
            <a:ext cx="689718" cy="689717"/>
          </a:xfrm>
          <a:prstGeom prst="ellipse">
            <a:avLst/>
          </a:prstGeom>
          <a:solidFill>
            <a:srgbClr val="14907E"/>
          </a:solidFill>
          <a:ln w="76200">
            <a:solidFill>
              <a:srgbClr val="5850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/>
          </a:bodyPr>
          <a:lstStyle/>
          <a:p>
            <a:pPr algn="ctr"/>
            <a:endParaRPr dirty="0"/>
          </a:p>
        </p:txBody>
      </p:sp>
      <p:sp>
        <p:nvSpPr>
          <p:cNvPr id="11" name="îṩḷíḍé"/>
          <p:cNvSpPr/>
          <p:nvPr/>
        </p:nvSpPr>
        <p:spPr>
          <a:xfrm>
            <a:off x="6755960" y="4048016"/>
            <a:ext cx="689718" cy="689717"/>
          </a:xfrm>
          <a:prstGeom prst="ellipse">
            <a:avLst/>
          </a:prstGeom>
          <a:solidFill>
            <a:srgbClr val="58507C"/>
          </a:solidFill>
          <a:ln w="50800">
            <a:solidFill>
              <a:srgbClr val="14907E"/>
            </a:solidFill>
            <a:round/>
          </a:ln>
        </p:spPr>
        <p:txBody>
          <a:bodyPr wrap="square" anchor="ctr">
            <a:noAutofit/>
          </a:bodyPr>
          <a:lstStyle/>
          <a:p>
            <a:pPr algn="ctr"/>
            <a:endParaRPr dirty="0">
              <a:solidFill>
                <a:schemeClr val="tx1"/>
              </a:solidFill>
            </a:endParaRPr>
          </a:p>
        </p:txBody>
      </p:sp>
      <p:sp>
        <p:nvSpPr>
          <p:cNvPr id="12" name="iṡḻîḋê"/>
          <p:cNvSpPr/>
          <p:nvPr/>
        </p:nvSpPr>
        <p:spPr bwMode="auto">
          <a:xfrm>
            <a:off x="669925" y="1494076"/>
            <a:ext cx="3551878" cy="889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900" dirty="0" err="1"/>
              <a:t>Lorem</a:t>
            </a:r>
            <a:r>
              <a:rPr lang="en-US" altLang="zh-CN" sz="900" dirty="0"/>
              <a:t> </a:t>
            </a:r>
            <a:r>
              <a:rPr lang="en-US" altLang="zh-CN" sz="900" dirty="0" err="1"/>
              <a:t>ipsum</a:t>
            </a:r>
            <a:r>
              <a:rPr lang="en-US" altLang="zh-CN" sz="900" dirty="0"/>
              <a:t> dolor sit </a:t>
            </a:r>
            <a:r>
              <a:rPr lang="en-US" altLang="zh-CN" sz="900" dirty="0" err="1"/>
              <a:t>amet</a:t>
            </a:r>
            <a:r>
              <a:rPr lang="en-US" altLang="zh-CN" sz="900" dirty="0"/>
              <a:t>, </a:t>
            </a:r>
            <a:r>
              <a:rPr lang="en-US" altLang="zh-CN" sz="900" dirty="0" err="1"/>
              <a:t>consectetur</a:t>
            </a:r>
            <a:r>
              <a:rPr lang="en-US" altLang="zh-CN" sz="900" dirty="0"/>
              <a:t> </a:t>
            </a:r>
            <a:r>
              <a:rPr lang="en-US" altLang="zh-CN" sz="900" dirty="0" err="1"/>
              <a:t>adipisicing</a:t>
            </a:r>
            <a:r>
              <a:rPr lang="en-US" altLang="zh-CN" sz="900" dirty="0"/>
              <a:t> </a:t>
            </a:r>
            <a:r>
              <a:rPr lang="en-US" altLang="zh-CN" sz="900" dirty="0" err="1"/>
              <a:t>elit</a:t>
            </a:r>
            <a:r>
              <a:rPr lang="en-US" altLang="zh-CN" sz="900" dirty="0"/>
              <a:t>, </a:t>
            </a:r>
            <a:r>
              <a:rPr lang="en-US" altLang="zh-CN" sz="900" dirty="0" err="1"/>
              <a:t>sed</a:t>
            </a:r>
            <a:r>
              <a:rPr lang="en-US" altLang="zh-CN" sz="900" dirty="0"/>
              <a:t> do </a:t>
            </a:r>
            <a:r>
              <a:rPr lang="en-US" altLang="zh-CN" sz="900" dirty="0" err="1"/>
              <a:t>eiusmod</a:t>
            </a:r>
            <a:r>
              <a:rPr lang="en-US" altLang="zh-CN" sz="900" dirty="0"/>
              <a:t> </a:t>
            </a:r>
            <a:r>
              <a:rPr lang="en-US" altLang="zh-CN" sz="900" dirty="0" err="1"/>
              <a:t>tempor</a:t>
            </a:r>
            <a:r>
              <a:rPr lang="en-US" altLang="zh-CN" sz="900" dirty="0"/>
              <a:t> </a:t>
            </a:r>
            <a:r>
              <a:rPr lang="en-US" altLang="zh-CN" sz="900" dirty="0" err="1"/>
              <a:t>incididunt</a:t>
            </a:r>
            <a:r>
              <a:rPr lang="en-US" altLang="zh-CN" sz="900" dirty="0"/>
              <a:t> </a:t>
            </a:r>
            <a:r>
              <a:rPr lang="en-US" altLang="zh-CN" sz="900" dirty="0" err="1"/>
              <a:t>ut</a:t>
            </a:r>
            <a:r>
              <a:rPr lang="en-US" altLang="zh-CN" sz="900" dirty="0"/>
              <a:t> </a:t>
            </a:r>
            <a:r>
              <a:rPr lang="en-US" altLang="zh-CN" sz="900" dirty="0" err="1"/>
              <a:t>labore</a:t>
            </a:r>
            <a:r>
              <a:rPr lang="en-US" altLang="zh-CN" sz="900" dirty="0"/>
              <a:t> et </a:t>
            </a:r>
            <a:r>
              <a:rPr lang="en-US" altLang="zh-CN" sz="900" dirty="0" err="1"/>
              <a:t>dolore</a:t>
            </a:r>
            <a:r>
              <a:rPr lang="en-US" altLang="zh-CN" sz="900" dirty="0"/>
              <a:t> magna </a:t>
            </a:r>
            <a:r>
              <a:rPr lang="en-US" altLang="zh-CN" sz="900" dirty="0" err="1"/>
              <a:t>aliqua</a:t>
            </a:r>
            <a:r>
              <a:rPr lang="en-US" altLang="zh-CN" sz="900" dirty="0"/>
              <a:t>. </a:t>
            </a:r>
          </a:p>
        </p:txBody>
      </p:sp>
      <p:sp>
        <p:nvSpPr>
          <p:cNvPr id="13" name="iSļîďê"/>
          <p:cNvSpPr txBox="1"/>
          <p:nvPr/>
        </p:nvSpPr>
        <p:spPr bwMode="auto">
          <a:xfrm>
            <a:off x="669925" y="1124744"/>
            <a:ext cx="3551878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1800" b="1" dirty="0">
                <a:solidFill>
                  <a:srgbClr val="14907E"/>
                </a:solidFill>
              </a:rPr>
              <a:t>Text here</a:t>
            </a:r>
          </a:p>
        </p:txBody>
      </p:sp>
      <p:sp>
        <p:nvSpPr>
          <p:cNvPr id="14" name="ïşḻíde"/>
          <p:cNvSpPr/>
          <p:nvPr/>
        </p:nvSpPr>
        <p:spPr bwMode="auto">
          <a:xfrm>
            <a:off x="669925" y="5250205"/>
            <a:ext cx="3551878" cy="889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900" dirty="0" err="1"/>
              <a:t>Lorem</a:t>
            </a:r>
            <a:r>
              <a:rPr lang="en-US" altLang="zh-CN" sz="900" dirty="0"/>
              <a:t> </a:t>
            </a:r>
            <a:r>
              <a:rPr lang="en-US" altLang="zh-CN" sz="900" dirty="0" err="1"/>
              <a:t>ipsum</a:t>
            </a:r>
            <a:r>
              <a:rPr lang="en-US" altLang="zh-CN" sz="900" dirty="0"/>
              <a:t> dolor sit </a:t>
            </a:r>
            <a:r>
              <a:rPr lang="en-US" altLang="zh-CN" sz="900" dirty="0" err="1"/>
              <a:t>amet</a:t>
            </a:r>
            <a:r>
              <a:rPr lang="en-US" altLang="zh-CN" sz="900" dirty="0"/>
              <a:t>, </a:t>
            </a:r>
            <a:r>
              <a:rPr lang="en-US" altLang="zh-CN" sz="900" dirty="0" err="1"/>
              <a:t>consectetur</a:t>
            </a:r>
            <a:r>
              <a:rPr lang="en-US" altLang="zh-CN" sz="900" dirty="0"/>
              <a:t> </a:t>
            </a:r>
            <a:r>
              <a:rPr lang="en-US" altLang="zh-CN" sz="900" dirty="0" err="1"/>
              <a:t>adipisicing</a:t>
            </a:r>
            <a:r>
              <a:rPr lang="en-US" altLang="zh-CN" sz="900" dirty="0"/>
              <a:t> </a:t>
            </a:r>
            <a:r>
              <a:rPr lang="en-US" altLang="zh-CN" sz="900" dirty="0" err="1"/>
              <a:t>elit</a:t>
            </a:r>
            <a:r>
              <a:rPr lang="en-US" altLang="zh-CN" sz="900" dirty="0"/>
              <a:t>, </a:t>
            </a:r>
            <a:r>
              <a:rPr lang="en-US" altLang="zh-CN" sz="900" dirty="0" err="1"/>
              <a:t>sed</a:t>
            </a:r>
            <a:r>
              <a:rPr lang="en-US" altLang="zh-CN" sz="900" dirty="0"/>
              <a:t> do </a:t>
            </a:r>
            <a:r>
              <a:rPr lang="en-US" altLang="zh-CN" sz="900" dirty="0" err="1"/>
              <a:t>eiusmod</a:t>
            </a:r>
            <a:r>
              <a:rPr lang="en-US" altLang="zh-CN" sz="900" dirty="0"/>
              <a:t> </a:t>
            </a:r>
            <a:r>
              <a:rPr lang="en-US" altLang="zh-CN" sz="900" dirty="0" err="1"/>
              <a:t>tempor</a:t>
            </a:r>
            <a:r>
              <a:rPr lang="en-US" altLang="zh-CN" sz="900" dirty="0"/>
              <a:t> </a:t>
            </a:r>
            <a:r>
              <a:rPr lang="en-US" altLang="zh-CN" sz="900" dirty="0" err="1"/>
              <a:t>incididunt</a:t>
            </a:r>
            <a:r>
              <a:rPr lang="en-US" altLang="zh-CN" sz="900" dirty="0"/>
              <a:t> </a:t>
            </a:r>
            <a:r>
              <a:rPr lang="en-US" altLang="zh-CN" sz="900" dirty="0" err="1"/>
              <a:t>ut</a:t>
            </a:r>
            <a:r>
              <a:rPr lang="en-US" altLang="zh-CN" sz="900" dirty="0"/>
              <a:t> </a:t>
            </a:r>
            <a:r>
              <a:rPr lang="en-US" altLang="zh-CN" sz="900" dirty="0" err="1"/>
              <a:t>labore</a:t>
            </a:r>
            <a:r>
              <a:rPr lang="en-US" altLang="zh-CN" sz="900" dirty="0"/>
              <a:t> et </a:t>
            </a:r>
            <a:r>
              <a:rPr lang="en-US" altLang="zh-CN" sz="900" dirty="0" err="1"/>
              <a:t>dolore</a:t>
            </a:r>
            <a:r>
              <a:rPr lang="en-US" altLang="zh-CN" sz="900" dirty="0"/>
              <a:t> magna </a:t>
            </a:r>
            <a:r>
              <a:rPr lang="en-US" altLang="zh-CN" sz="900" dirty="0" err="1"/>
              <a:t>aliqua</a:t>
            </a:r>
            <a:r>
              <a:rPr lang="en-US" altLang="zh-CN" sz="900" dirty="0"/>
              <a:t>. </a:t>
            </a:r>
          </a:p>
        </p:txBody>
      </p:sp>
      <p:sp>
        <p:nvSpPr>
          <p:cNvPr id="15" name="íş1iďé"/>
          <p:cNvSpPr txBox="1"/>
          <p:nvPr/>
        </p:nvSpPr>
        <p:spPr bwMode="auto">
          <a:xfrm>
            <a:off x="669925" y="4880873"/>
            <a:ext cx="3551878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1800" b="1" dirty="0">
                <a:solidFill>
                  <a:srgbClr val="14907E"/>
                </a:solidFill>
              </a:rPr>
              <a:t>Text here</a:t>
            </a:r>
          </a:p>
        </p:txBody>
      </p:sp>
      <p:sp>
        <p:nvSpPr>
          <p:cNvPr id="16" name="îşḻíďê"/>
          <p:cNvSpPr/>
          <p:nvPr/>
        </p:nvSpPr>
        <p:spPr bwMode="auto">
          <a:xfrm>
            <a:off x="7968610" y="1494076"/>
            <a:ext cx="3551878" cy="889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r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 algn="r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900" dirty="0" err="1"/>
              <a:t>Lorem</a:t>
            </a:r>
            <a:r>
              <a:rPr lang="en-US" altLang="zh-CN" sz="900" dirty="0"/>
              <a:t> </a:t>
            </a:r>
            <a:r>
              <a:rPr lang="en-US" altLang="zh-CN" sz="900" dirty="0" err="1"/>
              <a:t>ipsum</a:t>
            </a:r>
            <a:r>
              <a:rPr lang="en-US" altLang="zh-CN" sz="900" dirty="0"/>
              <a:t> dolor sit </a:t>
            </a:r>
            <a:r>
              <a:rPr lang="en-US" altLang="zh-CN" sz="900" dirty="0" err="1"/>
              <a:t>amet</a:t>
            </a:r>
            <a:r>
              <a:rPr lang="en-US" altLang="zh-CN" sz="900" dirty="0"/>
              <a:t>, </a:t>
            </a:r>
            <a:r>
              <a:rPr lang="en-US" altLang="zh-CN" sz="900" dirty="0" err="1"/>
              <a:t>consectetur</a:t>
            </a:r>
            <a:r>
              <a:rPr lang="en-US" altLang="zh-CN" sz="900" dirty="0"/>
              <a:t> </a:t>
            </a:r>
            <a:r>
              <a:rPr lang="en-US" altLang="zh-CN" sz="900" dirty="0" err="1"/>
              <a:t>adipisicing</a:t>
            </a:r>
            <a:r>
              <a:rPr lang="en-US" altLang="zh-CN" sz="900" dirty="0"/>
              <a:t> </a:t>
            </a:r>
            <a:r>
              <a:rPr lang="en-US" altLang="zh-CN" sz="900" dirty="0" err="1"/>
              <a:t>elit</a:t>
            </a:r>
            <a:r>
              <a:rPr lang="en-US" altLang="zh-CN" sz="900" dirty="0"/>
              <a:t>, </a:t>
            </a:r>
            <a:r>
              <a:rPr lang="en-US" altLang="zh-CN" sz="900" dirty="0" err="1"/>
              <a:t>sed</a:t>
            </a:r>
            <a:r>
              <a:rPr lang="en-US" altLang="zh-CN" sz="900" dirty="0"/>
              <a:t> do </a:t>
            </a:r>
            <a:r>
              <a:rPr lang="en-US" altLang="zh-CN" sz="900" dirty="0" err="1"/>
              <a:t>eiusmod</a:t>
            </a:r>
            <a:r>
              <a:rPr lang="en-US" altLang="zh-CN" sz="900" dirty="0"/>
              <a:t> </a:t>
            </a:r>
            <a:r>
              <a:rPr lang="en-US" altLang="zh-CN" sz="900" dirty="0" err="1"/>
              <a:t>tempor</a:t>
            </a:r>
            <a:r>
              <a:rPr lang="en-US" altLang="zh-CN" sz="900" dirty="0"/>
              <a:t> </a:t>
            </a:r>
            <a:r>
              <a:rPr lang="en-US" altLang="zh-CN" sz="900" dirty="0" err="1"/>
              <a:t>incididunt</a:t>
            </a:r>
            <a:r>
              <a:rPr lang="en-US" altLang="zh-CN" sz="900" dirty="0"/>
              <a:t> </a:t>
            </a:r>
            <a:r>
              <a:rPr lang="en-US" altLang="zh-CN" sz="900" dirty="0" err="1"/>
              <a:t>ut</a:t>
            </a:r>
            <a:r>
              <a:rPr lang="en-US" altLang="zh-CN" sz="900" dirty="0"/>
              <a:t> </a:t>
            </a:r>
            <a:r>
              <a:rPr lang="en-US" altLang="zh-CN" sz="900" dirty="0" err="1"/>
              <a:t>labore</a:t>
            </a:r>
            <a:r>
              <a:rPr lang="en-US" altLang="zh-CN" sz="900" dirty="0"/>
              <a:t> et </a:t>
            </a:r>
            <a:r>
              <a:rPr lang="en-US" altLang="zh-CN" sz="900" dirty="0" err="1"/>
              <a:t>dolore</a:t>
            </a:r>
            <a:r>
              <a:rPr lang="en-US" altLang="zh-CN" sz="900" dirty="0"/>
              <a:t> magna </a:t>
            </a:r>
            <a:r>
              <a:rPr lang="en-US" altLang="zh-CN" sz="900" dirty="0" err="1"/>
              <a:t>aliqua</a:t>
            </a:r>
            <a:r>
              <a:rPr lang="en-US" altLang="zh-CN" sz="900" dirty="0"/>
              <a:t>. </a:t>
            </a:r>
          </a:p>
        </p:txBody>
      </p:sp>
      <p:sp>
        <p:nvSpPr>
          <p:cNvPr id="17" name="ïsļïde"/>
          <p:cNvSpPr txBox="1"/>
          <p:nvPr/>
        </p:nvSpPr>
        <p:spPr bwMode="auto">
          <a:xfrm>
            <a:off x="7968610" y="1124744"/>
            <a:ext cx="3551878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1800" b="1" dirty="0">
                <a:solidFill>
                  <a:srgbClr val="14907E"/>
                </a:solidFill>
              </a:rPr>
              <a:t>Text here</a:t>
            </a:r>
          </a:p>
        </p:txBody>
      </p:sp>
      <p:sp>
        <p:nvSpPr>
          <p:cNvPr id="18" name="i$ļiḑé"/>
          <p:cNvSpPr/>
          <p:nvPr/>
        </p:nvSpPr>
        <p:spPr bwMode="auto">
          <a:xfrm>
            <a:off x="7968610" y="5250205"/>
            <a:ext cx="3551878" cy="889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r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 algn="r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900" dirty="0" err="1"/>
              <a:t>Lorem</a:t>
            </a:r>
            <a:r>
              <a:rPr lang="en-US" altLang="zh-CN" sz="900" dirty="0"/>
              <a:t> </a:t>
            </a:r>
            <a:r>
              <a:rPr lang="en-US" altLang="zh-CN" sz="900" dirty="0" err="1"/>
              <a:t>ipsum</a:t>
            </a:r>
            <a:r>
              <a:rPr lang="en-US" altLang="zh-CN" sz="900" dirty="0"/>
              <a:t> dolor sit </a:t>
            </a:r>
            <a:r>
              <a:rPr lang="en-US" altLang="zh-CN" sz="900" dirty="0" err="1"/>
              <a:t>amet</a:t>
            </a:r>
            <a:r>
              <a:rPr lang="en-US" altLang="zh-CN" sz="900" dirty="0"/>
              <a:t>, </a:t>
            </a:r>
            <a:r>
              <a:rPr lang="en-US" altLang="zh-CN" sz="900" dirty="0" err="1"/>
              <a:t>consectetur</a:t>
            </a:r>
            <a:r>
              <a:rPr lang="en-US" altLang="zh-CN" sz="900" dirty="0"/>
              <a:t> </a:t>
            </a:r>
            <a:r>
              <a:rPr lang="en-US" altLang="zh-CN" sz="900" dirty="0" err="1"/>
              <a:t>adipisicing</a:t>
            </a:r>
            <a:r>
              <a:rPr lang="en-US" altLang="zh-CN" sz="900" dirty="0"/>
              <a:t> </a:t>
            </a:r>
            <a:r>
              <a:rPr lang="en-US" altLang="zh-CN" sz="900" dirty="0" err="1"/>
              <a:t>elit</a:t>
            </a:r>
            <a:r>
              <a:rPr lang="en-US" altLang="zh-CN" sz="900" dirty="0"/>
              <a:t>, </a:t>
            </a:r>
            <a:r>
              <a:rPr lang="en-US" altLang="zh-CN" sz="900" dirty="0" err="1"/>
              <a:t>sed</a:t>
            </a:r>
            <a:r>
              <a:rPr lang="en-US" altLang="zh-CN" sz="900" dirty="0"/>
              <a:t> do </a:t>
            </a:r>
            <a:r>
              <a:rPr lang="en-US" altLang="zh-CN" sz="900" dirty="0" err="1"/>
              <a:t>eiusmod</a:t>
            </a:r>
            <a:r>
              <a:rPr lang="en-US" altLang="zh-CN" sz="900" dirty="0"/>
              <a:t> </a:t>
            </a:r>
            <a:r>
              <a:rPr lang="en-US" altLang="zh-CN" sz="900" dirty="0" err="1"/>
              <a:t>tempor</a:t>
            </a:r>
            <a:r>
              <a:rPr lang="en-US" altLang="zh-CN" sz="900" dirty="0"/>
              <a:t> </a:t>
            </a:r>
            <a:r>
              <a:rPr lang="en-US" altLang="zh-CN" sz="900" dirty="0" err="1"/>
              <a:t>incididunt</a:t>
            </a:r>
            <a:r>
              <a:rPr lang="en-US" altLang="zh-CN" sz="900" dirty="0"/>
              <a:t> </a:t>
            </a:r>
            <a:r>
              <a:rPr lang="en-US" altLang="zh-CN" sz="900" dirty="0" err="1"/>
              <a:t>ut</a:t>
            </a:r>
            <a:r>
              <a:rPr lang="en-US" altLang="zh-CN" sz="900" dirty="0"/>
              <a:t> </a:t>
            </a:r>
            <a:r>
              <a:rPr lang="en-US" altLang="zh-CN" sz="900" dirty="0" err="1"/>
              <a:t>labore</a:t>
            </a:r>
            <a:r>
              <a:rPr lang="en-US" altLang="zh-CN" sz="900" dirty="0"/>
              <a:t> et </a:t>
            </a:r>
            <a:r>
              <a:rPr lang="en-US" altLang="zh-CN" sz="900" dirty="0" err="1"/>
              <a:t>dolore</a:t>
            </a:r>
            <a:r>
              <a:rPr lang="en-US" altLang="zh-CN" sz="900" dirty="0"/>
              <a:t> magna </a:t>
            </a:r>
            <a:r>
              <a:rPr lang="en-US" altLang="zh-CN" sz="900" dirty="0" err="1"/>
              <a:t>aliqua</a:t>
            </a:r>
            <a:r>
              <a:rPr lang="en-US" altLang="zh-CN" sz="900" dirty="0"/>
              <a:t>. </a:t>
            </a:r>
          </a:p>
        </p:txBody>
      </p:sp>
      <p:sp>
        <p:nvSpPr>
          <p:cNvPr id="19" name="iṩľíḍê"/>
          <p:cNvSpPr txBox="1"/>
          <p:nvPr/>
        </p:nvSpPr>
        <p:spPr bwMode="auto">
          <a:xfrm>
            <a:off x="7968610" y="4880873"/>
            <a:ext cx="3551878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1800" b="1" dirty="0">
                <a:solidFill>
                  <a:srgbClr val="14907E"/>
                </a:solidFill>
              </a:rPr>
              <a:t>Text here</a:t>
            </a:r>
          </a:p>
        </p:txBody>
      </p:sp>
      <p:sp>
        <p:nvSpPr>
          <p:cNvPr id="20" name="iṩľîďè"/>
          <p:cNvSpPr/>
          <p:nvPr/>
        </p:nvSpPr>
        <p:spPr bwMode="auto">
          <a:xfrm>
            <a:off x="4903676" y="2432408"/>
            <a:ext cx="392474" cy="377566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1" name="îşľíďè"/>
          <p:cNvSpPr/>
          <p:nvPr/>
        </p:nvSpPr>
        <p:spPr bwMode="auto">
          <a:xfrm>
            <a:off x="6904582" y="2432408"/>
            <a:ext cx="392474" cy="377566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2" name="iŝ1îḓé"/>
          <p:cNvSpPr/>
          <p:nvPr/>
        </p:nvSpPr>
        <p:spPr bwMode="auto">
          <a:xfrm>
            <a:off x="6904582" y="4204091"/>
            <a:ext cx="392474" cy="377566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3" name="íşḻïḋê"/>
          <p:cNvSpPr/>
          <p:nvPr/>
        </p:nvSpPr>
        <p:spPr bwMode="auto">
          <a:xfrm>
            <a:off x="4903676" y="4204091"/>
            <a:ext cx="392474" cy="377566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grpSp>
        <p:nvGrpSpPr>
          <p:cNvPr id="392" name="组合 391"/>
          <p:cNvGrpSpPr/>
          <p:nvPr/>
        </p:nvGrpSpPr>
        <p:grpSpPr>
          <a:xfrm>
            <a:off x="5530754" y="2889229"/>
            <a:ext cx="954034" cy="952584"/>
            <a:chOff x="7283405" y="670286"/>
            <a:chExt cx="954034" cy="952584"/>
          </a:xfrm>
        </p:grpSpPr>
        <p:sp>
          <p:nvSpPr>
            <p:cNvPr id="42" name="íṡļiḑê"/>
            <p:cNvSpPr/>
            <p:nvPr/>
          </p:nvSpPr>
          <p:spPr bwMode="auto">
            <a:xfrm>
              <a:off x="7320378" y="707259"/>
              <a:ext cx="769171" cy="738361"/>
            </a:xfrm>
            <a:custGeom>
              <a:avLst/>
              <a:gdLst>
                <a:gd name="T0" fmla="*/ 1362 w 8861"/>
                <a:gd name="T1" fmla="*/ 5068 h 8520"/>
                <a:gd name="T2" fmla="*/ 5068 w 8861"/>
                <a:gd name="T3" fmla="*/ 1362 h 8520"/>
                <a:gd name="T4" fmla="*/ 7855 w 8861"/>
                <a:gd name="T5" fmla="*/ 2625 h 8520"/>
                <a:gd name="T6" fmla="*/ 8861 w 8861"/>
                <a:gd name="T7" fmla="*/ 1712 h 8520"/>
                <a:gd name="T8" fmla="*/ 5068 w 8861"/>
                <a:gd name="T9" fmla="*/ 0 h 8520"/>
                <a:gd name="T10" fmla="*/ 0 w 8861"/>
                <a:gd name="T11" fmla="*/ 5068 h 8520"/>
                <a:gd name="T12" fmla="*/ 1362 w 8861"/>
                <a:gd name="T13" fmla="*/ 8520 h 8520"/>
                <a:gd name="T14" fmla="*/ 2369 w 8861"/>
                <a:gd name="T15" fmla="*/ 7607 h 8520"/>
                <a:gd name="T16" fmla="*/ 1362 w 8861"/>
                <a:gd name="T17" fmla="*/ 5068 h 8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61" h="8520">
                  <a:moveTo>
                    <a:pt x="1362" y="5068"/>
                  </a:moveTo>
                  <a:cubicBezTo>
                    <a:pt x="1362" y="3021"/>
                    <a:pt x="3021" y="1362"/>
                    <a:pt x="5068" y="1362"/>
                  </a:cubicBezTo>
                  <a:cubicBezTo>
                    <a:pt x="6179" y="1362"/>
                    <a:pt x="7176" y="1851"/>
                    <a:pt x="7855" y="2625"/>
                  </a:cubicBezTo>
                  <a:cubicBezTo>
                    <a:pt x="8861" y="1712"/>
                    <a:pt x="8861" y="1712"/>
                    <a:pt x="8861" y="1712"/>
                  </a:cubicBezTo>
                  <a:cubicBezTo>
                    <a:pt x="7932" y="663"/>
                    <a:pt x="6576" y="0"/>
                    <a:pt x="5068" y="0"/>
                  </a:cubicBezTo>
                  <a:cubicBezTo>
                    <a:pt x="2274" y="0"/>
                    <a:pt x="0" y="2274"/>
                    <a:pt x="0" y="5068"/>
                  </a:cubicBezTo>
                  <a:cubicBezTo>
                    <a:pt x="0" y="6401"/>
                    <a:pt x="518" y="7615"/>
                    <a:pt x="1362" y="8520"/>
                  </a:cubicBezTo>
                  <a:cubicBezTo>
                    <a:pt x="2369" y="7607"/>
                    <a:pt x="2369" y="7607"/>
                    <a:pt x="2369" y="7607"/>
                  </a:cubicBezTo>
                  <a:cubicBezTo>
                    <a:pt x="1745" y="6944"/>
                    <a:pt x="1362" y="6051"/>
                    <a:pt x="1362" y="50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ïš1ídè"/>
            <p:cNvSpPr/>
            <p:nvPr/>
          </p:nvSpPr>
          <p:spPr bwMode="auto">
            <a:xfrm>
              <a:off x="7438545" y="855511"/>
              <a:ext cx="761921" cy="730025"/>
            </a:xfrm>
            <a:custGeom>
              <a:avLst/>
              <a:gdLst>
                <a:gd name="T0" fmla="*/ 3706 w 8774"/>
                <a:gd name="T1" fmla="*/ 8423 h 8423"/>
                <a:gd name="T2" fmla="*/ 8774 w 8774"/>
                <a:gd name="T3" fmla="*/ 3356 h 8423"/>
                <a:gd name="T4" fmla="*/ 7499 w 8774"/>
                <a:gd name="T5" fmla="*/ 0 h 8423"/>
                <a:gd name="T6" fmla="*/ 6493 w 8774"/>
                <a:gd name="T7" fmla="*/ 913 h 8423"/>
                <a:gd name="T8" fmla="*/ 7412 w 8774"/>
                <a:gd name="T9" fmla="*/ 3356 h 8423"/>
                <a:gd name="T10" fmla="*/ 3706 w 8774"/>
                <a:gd name="T11" fmla="*/ 7062 h 8423"/>
                <a:gd name="T12" fmla="*/ 1007 w 8774"/>
                <a:gd name="T13" fmla="*/ 5895 h 8423"/>
                <a:gd name="T14" fmla="*/ 0 w 8774"/>
                <a:gd name="T15" fmla="*/ 6808 h 8423"/>
                <a:gd name="T16" fmla="*/ 3706 w 8774"/>
                <a:gd name="T17" fmla="*/ 8423 h 8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74" h="8423">
                  <a:moveTo>
                    <a:pt x="3706" y="8423"/>
                  </a:moveTo>
                  <a:cubicBezTo>
                    <a:pt x="6500" y="8423"/>
                    <a:pt x="8774" y="6150"/>
                    <a:pt x="8774" y="3356"/>
                  </a:cubicBezTo>
                  <a:cubicBezTo>
                    <a:pt x="8774" y="2070"/>
                    <a:pt x="8292" y="894"/>
                    <a:pt x="7499" y="0"/>
                  </a:cubicBezTo>
                  <a:cubicBezTo>
                    <a:pt x="6493" y="913"/>
                    <a:pt x="6493" y="913"/>
                    <a:pt x="6493" y="913"/>
                  </a:cubicBezTo>
                  <a:cubicBezTo>
                    <a:pt x="7065" y="1566"/>
                    <a:pt x="7412" y="2420"/>
                    <a:pt x="7412" y="3356"/>
                  </a:cubicBezTo>
                  <a:cubicBezTo>
                    <a:pt x="7412" y="5403"/>
                    <a:pt x="5753" y="7062"/>
                    <a:pt x="3706" y="7062"/>
                  </a:cubicBezTo>
                  <a:cubicBezTo>
                    <a:pt x="2642" y="7062"/>
                    <a:pt x="1683" y="6613"/>
                    <a:pt x="1007" y="5895"/>
                  </a:cubicBezTo>
                  <a:cubicBezTo>
                    <a:pt x="0" y="6808"/>
                    <a:pt x="0" y="6808"/>
                    <a:pt x="0" y="6808"/>
                  </a:cubicBezTo>
                  <a:cubicBezTo>
                    <a:pt x="926" y="7801"/>
                    <a:pt x="2245" y="8423"/>
                    <a:pt x="3706" y="8423"/>
                  </a:cubicBezTo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î$1ídé"/>
            <p:cNvSpPr/>
            <p:nvPr/>
          </p:nvSpPr>
          <p:spPr bwMode="auto">
            <a:xfrm>
              <a:off x="7526263" y="934893"/>
              <a:ext cx="556036" cy="532838"/>
            </a:xfrm>
            <a:custGeom>
              <a:avLst/>
              <a:gdLst>
                <a:gd name="T0" fmla="*/ 4805 w 6405"/>
                <a:gd name="T1" fmla="*/ 2443 h 6149"/>
                <a:gd name="T2" fmla="*/ 2699 w 6405"/>
                <a:gd name="T3" fmla="*/ 4548 h 6149"/>
                <a:gd name="T4" fmla="*/ 1185 w 6405"/>
                <a:gd name="T5" fmla="*/ 3906 h 6149"/>
                <a:gd name="T6" fmla="*/ 0 w 6405"/>
                <a:gd name="T7" fmla="*/ 4982 h 6149"/>
                <a:gd name="T8" fmla="*/ 2699 w 6405"/>
                <a:gd name="T9" fmla="*/ 6149 h 6149"/>
                <a:gd name="T10" fmla="*/ 6405 w 6405"/>
                <a:gd name="T11" fmla="*/ 2443 h 6149"/>
                <a:gd name="T12" fmla="*/ 5486 w 6405"/>
                <a:gd name="T13" fmla="*/ 0 h 6149"/>
                <a:gd name="T14" fmla="*/ 4301 w 6405"/>
                <a:gd name="T15" fmla="*/ 1076 h 6149"/>
                <a:gd name="T16" fmla="*/ 4805 w 6405"/>
                <a:gd name="T17" fmla="*/ 2443 h 6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05" h="6149">
                  <a:moveTo>
                    <a:pt x="4805" y="2443"/>
                  </a:moveTo>
                  <a:cubicBezTo>
                    <a:pt x="4805" y="3606"/>
                    <a:pt x="3862" y="4548"/>
                    <a:pt x="2699" y="4548"/>
                  </a:cubicBezTo>
                  <a:cubicBezTo>
                    <a:pt x="2105" y="4548"/>
                    <a:pt x="1568" y="4302"/>
                    <a:pt x="1185" y="3906"/>
                  </a:cubicBezTo>
                  <a:cubicBezTo>
                    <a:pt x="0" y="4982"/>
                    <a:pt x="0" y="4982"/>
                    <a:pt x="0" y="4982"/>
                  </a:cubicBezTo>
                  <a:cubicBezTo>
                    <a:pt x="676" y="5700"/>
                    <a:pt x="1635" y="6149"/>
                    <a:pt x="2699" y="6149"/>
                  </a:cubicBezTo>
                  <a:cubicBezTo>
                    <a:pt x="4746" y="6149"/>
                    <a:pt x="6405" y="4490"/>
                    <a:pt x="6405" y="2443"/>
                  </a:cubicBezTo>
                  <a:cubicBezTo>
                    <a:pt x="6405" y="1507"/>
                    <a:pt x="6058" y="653"/>
                    <a:pt x="5486" y="0"/>
                  </a:cubicBezTo>
                  <a:cubicBezTo>
                    <a:pt x="4301" y="1076"/>
                    <a:pt x="4301" y="1076"/>
                    <a:pt x="4301" y="1076"/>
                  </a:cubicBezTo>
                  <a:cubicBezTo>
                    <a:pt x="4615" y="1444"/>
                    <a:pt x="4805" y="1921"/>
                    <a:pt x="4805" y="2443"/>
                  </a:cubicBezTo>
                </a:path>
              </a:pathLst>
            </a:custGeom>
            <a:solidFill>
              <a:srgbClr val="C319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ïšľíďê"/>
            <p:cNvSpPr/>
            <p:nvPr/>
          </p:nvSpPr>
          <p:spPr bwMode="auto">
            <a:xfrm>
              <a:off x="7438545" y="825425"/>
              <a:ext cx="563648" cy="541175"/>
            </a:xfrm>
            <a:custGeom>
              <a:avLst/>
              <a:gdLst>
                <a:gd name="T0" fmla="*/ 3706 w 6493"/>
                <a:gd name="T1" fmla="*/ 0 h 6245"/>
                <a:gd name="T2" fmla="*/ 0 w 6493"/>
                <a:gd name="T3" fmla="*/ 3706 h 6245"/>
                <a:gd name="T4" fmla="*/ 1007 w 6493"/>
                <a:gd name="T5" fmla="*/ 6245 h 6245"/>
                <a:gd name="T6" fmla="*/ 2192 w 6493"/>
                <a:gd name="T7" fmla="*/ 5169 h 6245"/>
                <a:gd name="T8" fmla="*/ 1601 w 6493"/>
                <a:gd name="T9" fmla="*/ 3706 h 6245"/>
                <a:gd name="T10" fmla="*/ 3706 w 6493"/>
                <a:gd name="T11" fmla="*/ 1600 h 6245"/>
                <a:gd name="T12" fmla="*/ 5308 w 6493"/>
                <a:gd name="T13" fmla="*/ 2339 h 6245"/>
                <a:gd name="T14" fmla="*/ 6493 w 6493"/>
                <a:gd name="T15" fmla="*/ 1263 h 6245"/>
                <a:gd name="T16" fmla="*/ 3706 w 6493"/>
                <a:gd name="T17" fmla="*/ 0 h 6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93" h="6245">
                  <a:moveTo>
                    <a:pt x="3706" y="0"/>
                  </a:moveTo>
                  <a:cubicBezTo>
                    <a:pt x="1659" y="0"/>
                    <a:pt x="0" y="1659"/>
                    <a:pt x="0" y="3706"/>
                  </a:cubicBezTo>
                  <a:cubicBezTo>
                    <a:pt x="0" y="4689"/>
                    <a:pt x="383" y="5582"/>
                    <a:pt x="1007" y="6245"/>
                  </a:cubicBezTo>
                  <a:cubicBezTo>
                    <a:pt x="2192" y="5169"/>
                    <a:pt x="2192" y="5169"/>
                    <a:pt x="2192" y="5169"/>
                  </a:cubicBezTo>
                  <a:cubicBezTo>
                    <a:pt x="1826" y="4790"/>
                    <a:pt x="1601" y="4274"/>
                    <a:pt x="1601" y="3706"/>
                  </a:cubicBezTo>
                  <a:cubicBezTo>
                    <a:pt x="1601" y="2543"/>
                    <a:pt x="2543" y="1600"/>
                    <a:pt x="3706" y="1600"/>
                  </a:cubicBezTo>
                  <a:cubicBezTo>
                    <a:pt x="4348" y="1600"/>
                    <a:pt x="4922" y="1887"/>
                    <a:pt x="5308" y="2339"/>
                  </a:cubicBezTo>
                  <a:cubicBezTo>
                    <a:pt x="6493" y="1263"/>
                    <a:pt x="6493" y="1263"/>
                    <a:pt x="6493" y="1263"/>
                  </a:cubicBezTo>
                  <a:cubicBezTo>
                    <a:pt x="5814" y="489"/>
                    <a:pt x="4817" y="0"/>
                    <a:pt x="3706" y="0"/>
                  </a:cubicBezTo>
                  <a:close/>
                </a:path>
              </a:pathLst>
            </a:custGeom>
            <a:solidFill>
              <a:srgbClr val="CE1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îṥlïḑe"/>
            <p:cNvSpPr/>
            <p:nvPr/>
          </p:nvSpPr>
          <p:spPr bwMode="auto">
            <a:xfrm>
              <a:off x="7577735" y="963891"/>
              <a:ext cx="321877" cy="309553"/>
            </a:xfrm>
            <a:custGeom>
              <a:avLst/>
              <a:gdLst>
                <a:gd name="T0" fmla="*/ 1144 w 3707"/>
                <a:gd name="T1" fmla="*/ 2106 h 3569"/>
                <a:gd name="T2" fmla="*/ 2105 w 3707"/>
                <a:gd name="T3" fmla="*/ 1145 h 3569"/>
                <a:gd name="T4" fmla="*/ 2858 w 3707"/>
                <a:gd name="T5" fmla="*/ 1510 h 3569"/>
                <a:gd name="T6" fmla="*/ 3707 w 3707"/>
                <a:gd name="T7" fmla="*/ 739 h 3569"/>
                <a:gd name="T8" fmla="*/ 2105 w 3707"/>
                <a:gd name="T9" fmla="*/ 0 h 3569"/>
                <a:gd name="T10" fmla="*/ 0 w 3707"/>
                <a:gd name="T11" fmla="*/ 2106 h 3569"/>
                <a:gd name="T12" fmla="*/ 591 w 3707"/>
                <a:gd name="T13" fmla="*/ 3569 h 3569"/>
                <a:gd name="T14" fmla="*/ 1439 w 3707"/>
                <a:gd name="T15" fmla="*/ 2798 h 3569"/>
                <a:gd name="T16" fmla="*/ 1144 w 3707"/>
                <a:gd name="T17" fmla="*/ 2106 h 3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07" h="3569">
                  <a:moveTo>
                    <a:pt x="1144" y="2106"/>
                  </a:moveTo>
                  <a:cubicBezTo>
                    <a:pt x="1144" y="1575"/>
                    <a:pt x="1574" y="1145"/>
                    <a:pt x="2105" y="1145"/>
                  </a:cubicBezTo>
                  <a:cubicBezTo>
                    <a:pt x="2411" y="1145"/>
                    <a:pt x="2682" y="1288"/>
                    <a:pt x="2858" y="1510"/>
                  </a:cubicBezTo>
                  <a:cubicBezTo>
                    <a:pt x="3707" y="739"/>
                    <a:pt x="3707" y="739"/>
                    <a:pt x="3707" y="739"/>
                  </a:cubicBezTo>
                  <a:cubicBezTo>
                    <a:pt x="3321" y="287"/>
                    <a:pt x="2747" y="0"/>
                    <a:pt x="2105" y="0"/>
                  </a:cubicBezTo>
                  <a:cubicBezTo>
                    <a:pt x="942" y="0"/>
                    <a:pt x="0" y="943"/>
                    <a:pt x="0" y="2106"/>
                  </a:cubicBezTo>
                  <a:cubicBezTo>
                    <a:pt x="0" y="2674"/>
                    <a:pt x="225" y="3190"/>
                    <a:pt x="591" y="3569"/>
                  </a:cubicBezTo>
                  <a:cubicBezTo>
                    <a:pt x="1439" y="2798"/>
                    <a:pt x="1439" y="2798"/>
                    <a:pt x="1439" y="2798"/>
                  </a:cubicBezTo>
                  <a:cubicBezTo>
                    <a:pt x="1257" y="2624"/>
                    <a:pt x="1144" y="2378"/>
                    <a:pt x="1144" y="21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iŝḷíḋè"/>
            <p:cNvSpPr/>
            <p:nvPr/>
          </p:nvSpPr>
          <p:spPr bwMode="auto">
            <a:xfrm>
              <a:off x="7628844" y="1028049"/>
              <a:ext cx="314265" cy="300854"/>
            </a:xfrm>
            <a:custGeom>
              <a:avLst/>
              <a:gdLst>
                <a:gd name="T0" fmla="*/ 1514 w 3620"/>
                <a:gd name="T1" fmla="*/ 3472 h 3472"/>
                <a:gd name="T2" fmla="*/ 3620 w 3620"/>
                <a:gd name="T3" fmla="*/ 1367 h 3472"/>
                <a:gd name="T4" fmla="*/ 3116 w 3620"/>
                <a:gd name="T5" fmla="*/ 0 h 3472"/>
                <a:gd name="T6" fmla="*/ 2267 w 3620"/>
                <a:gd name="T7" fmla="*/ 771 h 3472"/>
                <a:gd name="T8" fmla="*/ 2475 w 3620"/>
                <a:gd name="T9" fmla="*/ 1367 h 3472"/>
                <a:gd name="T10" fmla="*/ 1514 w 3620"/>
                <a:gd name="T11" fmla="*/ 2328 h 3472"/>
                <a:gd name="T12" fmla="*/ 848 w 3620"/>
                <a:gd name="T13" fmla="*/ 2059 h 3472"/>
                <a:gd name="T14" fmla="*/ 0 w 3620"/>
                <a:gd name="T15" fmla="*/ 2830 h 3472"/>
                <a:gd name="T16" fmla="*/ 1514 w 3620"/>
                <a:gd name="T17" fmla="*/ 3472 h 3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20" h="3472">
                  <a:moveTo>
                    <a:pt x="1514" y="3472"/>
                  </a:moveTo>
                  <a:cubicBezTo>
                    <a:pt x="2677" y="3472"/>
                    <a:pt x="3620" y="2530"/>
                    <a:pt x="3620" y="1367"/>
                  </a:cubicBezTo>
                  <a:cubicBezTo>
                    <a:pt x="3620" y="845"/>
                    <a:pt x="3430" y="368"/>
                    <a:pt x="3116" y="0"/>
                  </a:cubicBezTo>
                  <a:cubicBezTo>
                    <a:pt x="2267" y="771"/>
                    <a:pt x="2267" y="771"/>
                    <a:pt x="2267" y="771"/>
                  </a:cubicBezTo>
                  <a:cubicBezTo>
                    <a:pt x="2397" y="935"/>
                    <a:pt x="2475" y="1142"/>
                    <a:pt x="2475" y="1367"/>
                  </a:cubicBezTo>
                  <a:cubicBezTo>
                    <a:pt x="2475" y="1898"/>
                    <a:pt x="2045" y="2328"/>
                    <a:pt x="1514" y="2328"/>
                  </a:cubicBezTo>
                  <a:cubicBezTo>
                    <a:pt x="1256" y="2328"/>
                    <a:pt x="1021" y="2225"/>
                    <a:pt x="848" y="2059"/>
                  </a:cubicBezTo>
                  <a:cubicBezTo>
                    <a:pt x="0" y="2830"/>
                    <a:pt x="0" y="2830"/>
                    <a:pt x="0" y="2830"/>
                  </a:cubicBezTo>
                  <a:cubicBezTo>
                    <a:pt x="383" y="3226"/>
                    <a:pt x="920" y="3472"/>
                    <a:pt x="1514" y="3472"/>
                  </a:cubicBezTo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îśḻîḑe"/>
            <p:cNvSpPr/>
            <p:nvPr/>
          </p:nvSpPr>
          <p:spPr bwMode="auto">
            <a:xfrm>
              <a:off x="7702789" y="1094744"/>
              <a:ext cx="141003" cy="135203"/>
            </a:xfrm>
            <a:custGeom>
              <a:avLst/>
              <a:gdLst>
                <a:gd name="T0" fmla="*/ 666 w 1627"/>
                <a:gd name="T1" fmla="*/ 1557 h 1557"/>
                <a:gd name="T2" fmla="*/ 1627 w 1627"/>
                <a:gd name="T3" fmla="*/ 596 h 1557"/>
                <a:gd name="T4" fmla="*/ 1419 w 1627"/>
                <a:gd name="T5" fmla="*/ 0 h 1557"/>
                <a:gd name="T6" fmla="*/ 0 w 1627"/>
                <a:gd name="T7" fmla="*/ 1288 h 1557"/>
                <a:gd name="T8" fmla="*/ 666 w 1627"/>
                <a:gd name="T9" fmla="*/ 1557 h 1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7" h="1557">
                  <a:moveTo>
                    <a:pt x="666" y="1557"/>
                  </a:moveTo>
                  <a:cubicBezTo>
                    <a:pt x="1197" y="1557"/>
                    <a:pt x="1627" y="1127"/>
                    <a:pt x="1627" y="596"/>
                  </a:cubicBezTo>
                  <a:cubicBezTo>
                    <a:pt x="1627" y="371"/>
                    <a:pt x="1549" y="164"/>
                    <a:pt x="1419" y="0"/>
                  </a:cubicBezTo>
                  <a:cubicBezTo>
                    <a:pt x="0" y="1288"/>
                    <a:pt x="0" y="1288"/>
                    <a:pt x="0" y="1288"/>
                  </a:cubicBezTo>
                  <a:cubicBezTo>
                    <a:pt x="173" y="1454"/>
                    <a:pt x="408" y="1557"/>
                    <a:pt x="666" y="1557"/>
                  </a:cubicBezTo>
                </a:path>
              </a:pathLst>
            </a:custGeom>
            <a:solidFill>
              <a:srgbClr val="C319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išlîdê"/>
            <p:cNvSpPr/>
            <p:nvPr/>
          </p:nvSpPr>
          <p:spPr bwMode="auto">
            <a:xfrm>
              <a:off x="7677053" y="1063209"/>
              <a:ext cx="148615" cy="143178"/>
            </a:xfrm>
            <a:custGeom>
              <a:avLst/>
              <a:gdLst>
                <a:gd name="T0" fmla="*/ 961 w 1714"/>
                <a:gd name="T1" fmla="*/ 0 h 1653"/>
                <a:gd name="T2" fmla="*/ 0 w 1714"/>
                <a:gd name="T3" fmla="*/ 961 h 1653"/>
                <a:gd name="T4" fmla="*/ 295 w 1714"/>
                <a:gd name="T5" fmla="*/ 1653 h 1653"/>
                <a:gd name="T6" fmla="*/ 1714 w 1714"/>
                <a:gd name="T7" fmla="*/ 365 h 1653"/>
                <a:gd name="T8" fmla="*/ 961 w 1714"/>
                <a:gd name="T9" fmla="*/ 0 h 1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4" h="1653">
                  <a:moveTo>
                    <a:pt x="961" y="0"/>
                  </a:moveTo>
                  <a:cubicBezTo>
                    <a:pt x="430" y="0"/>
                    <a:pt x="0" y="430"/>
                    <a:pt x="0" y="961"/>
                  </a:cubicBezTo>
                  <a:cubicBezTo>
                    <a:pt x="0" y="1233"/>
                    <a:pt x="113" y="1479"/>
                    <a:pt x="295" y="1653"/>
                  </a:cubicBezTo>
                  <a:cubicBezTo>
                    <a:pt x="1714" y="365"/>
                    <a:pt x="1714" y="365"/>
                    <a:pt x="1714" y="365"/>
                  </a:cubicBezTo>
                  <a:cubicBezTo>
                    <a:pt x="1538" y="143"/>
                    <a:pt x="1267" y="0"/>
                    <a:pt x="961" y="0"/>
                  </a:cubicBezTo>
                </a:path>
              </a:pathLst>
            </a:custGeom>
            <a:solidFill>
              <a:srgbClr val="CE1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íSľîḍè"/>
            <p:cNvSpPr/>
            <p:nvPr/>
          </p:nvSpPr>
          <p:spPr bwMode="auto">
            <a:xfrm>
              <a:off x="8193216" y="1068283"/>
              <a:ext cx="42409" cy="156227"/>
            </a:xfrm>
            <a:custGeom>
              <a:avLst/>
              <a:gdLst>
                <a:gd name="T0" fmla="*/ 450 w 487"/>
                <a:gd name="T1" fmla="*/ 1073 h 1804"/>
                <a:gd name="T2" fmla="*/ 450 w 487"/>
                <a:gd name="T3" fmla="*/ 1167 h 1804"/>
                <a:gd name="T4" fmla="*/ 435 w 487"/>
                <a:gd name="T5" fmla="*/ 1182 h 1804"/>
                <a:gd name="T6" fmla="*/ 367 w 487"/>
                <a:gd name="T7" fmla="*/ 1182 h 1804"/>
                <a:gd name="T8" fmla="*/ 353 w 487"/>
                <a:gd name="T9" fmla="*/ 1167 h 1804"/>
                <a:gd name="T10" fmla="*/ 353 w 487"/>
                <a:gd name="T11" fmla="*/ 1165 h 1804"/>
                <a:gd name="T12" fmla="*/ 116 w 487"/>
                <a:gd name="T13" fmla="*/ 1240 h 1804"/>
                <a:gd name="T14" fmla="*/ 70 w 487"/>
                <a:gd name="T15" fmla="*/ 1237 h 1804"/>
                <a:gd name="T16" fmla="*/ 0 w 487"/>
                <a:gd name="T17" fmla="*/ 1804 h 1804"/>
                <a:gd name="T18" fmla="*/ 295 w 487"/>
                <a:gd name="T19" fmla="*/ 1800 h 1804"/>
                <a:gd name="T20" fmla="*/ 340 w 487"/>
                <a:gd name="T21" fmla="*/ 1679 h 1804"/>
                <a:gd name="T22" fmla="*/ 205 w 487"/>
                <a:gd name="T23" fmla="*/ 1688 h 1804"/>
                <a:gd name="T24" fmla="*/ 218 w 487"/>
                <a:gd name="T25" fmla="*/ 1604 h 1804"/>
                <a:gd name="T26" fmla="*/ 418 w 487"/>
                <a:gd name="T27" fmla="*/ 1469 h 1804"/>
                <a:gd name="T28" fmla="*/ 487 w 487"/>
                <a:gd name="T29" fmla="*/ 1282 h 1804"/>
                <a:gd name="T30" fmla="*/ 487 w 487"/>
                <a:gd name="T31" fmla="*/ 1194 h 1804"/>
                <a:gd name="T32" fmla="*/ 451 w 487"/>
                <a:gd name="T33" fmla="*/ 1172 h 1804"/>
                <a:gd name="T34" fmla="*/ 451 w 487"/>
                <a:gd name="T35" fmla="*/ 1074 h 1804"/>
                <a:gd name="T36" fmla="*/ 450 w 487"/>
                <a:gd name="T37" fmla="*/ 1073 h 1804"/>
                <a:gd name="T38" fmla="*/ 295 w 487"/>
                <a:gd name="T39" fmla="*/ 0 h 1804"/>
                <a:gd name="T40" fmla="*/ 204 w 487"/>
                <a:gd name="T41" fmla="*/ 4 h 1804"/>
                <a:gd name="T42" fmla="*/ 50 w 487"/>
                <a:gd name="T43" fmla="*/ 56 h 1804"/>
                <a:gd name="T44" fmla="*/ 34 w 487"/>
                <a:gd name="T45" fmla="*/ 9 h 1804"/>
                <a:gd name="T46" fmla="*/ 2 w 487"/>
                <a:gd name="T47" fmla="*/ 10 h 1804"/>
                <a:gd name="T48" fmla="*/ 64 w 487"/>
                <a:gd name="T49" fmla="*/ 488 h 1804"/>
                <a:gd name="T50" fmla="*/ 116 w 487"/>
                <a:gd name="T51" fmla="*/ 484 h 1804"/>
                <a:gd name="T52" fmla="*/ 295 w 487"/>
                <a:gd name="T53" fmla="*/ 520 h 1804"/>
                <a:gd name="T54" fmla="*/ 295 w 487"/>
                <a:gd name="T55" fmla="*/ 159 h 1804"/>
                <a:gd name="T56" fmla="*/ 218 w 487"/>
                <a:gd name="T57" fmla="*/ 118 h 1804"/>
                <a:gd name="T58" fmla="*/ 205 w 487"/>
                <a:gd name="T59" fmla="*/ 33 h 1804"/>
                <a:gd name="T60" fmla="*/ 295 w 487"/>
                <a:gd name="T61" fmla="*/ 37 h 1804"/>
                <a:gd name="T62" fmla="*/ 295 w 487"/>
                <a:gd name="T63" fmla="*/ 0 h 1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87" h="1804">
                  <a:moveTo>
                    <a:pt x="450" y="1073"/>
                  </a:moveTo>
                  <a:cubicBezTo>
                    <a:pt x="450" y="1167"/>
                    <a:pt x="450" y="1167"/>
                    <a:pt x="450" y="1167"/>
                  </a:cubicBezTo>
                  <a:cubicBezTo>
                    <a:pt x="450" y="1175"/>
                    <a:pt x="443" y="1182"/>
                    <a:pt x="435" y="1182"/>
                  </a:cubicBezTo>
                  <a:cubicBezTo>
                    <a:pt x="367" y="1182"/>
                    <a:pt x="367" y="1182"/>
                    <a:pt x="367" y="1182"/>
                  </a:cubicBezTo>
                  <a:cubicBezTo>
                    <a:pt x="359" y="1182"/>
                    <a:pt x="353" y="1175"/>
                    <a:pt x="353" y="1167"/>
                  </a:cubicBezTo>
                  <a:cubicBezTo>
                    <a:pt x="353" y="1165"/>
                    <a:pt x="353" y="1165"/>
                    <a:pt x="353" y="1165"/>
                  </a:cubicBezTo>
                  <a:cubicBezTo>
                    <a:pt x="300" y="1212"/>
                    <a:pt x="224" y="1240"/>
                    <a:pt x="116" y="1240"/>
                  </a:cubicBezTo>
                  <a:cubicBezTo>
                    <a:pt x="101" y="1240"/>
                    <a:pt x="85" y="1239"/>
                    <a:pt x="70" y="1237"/>
                  </a:cubicBezTo>
                  <a:cubicBezTo>
                    <a:pt x="57" y="1429"/>
                    <a:pt x="34" y="1618"/>
                    <a:pt x="0" y="1804"/>
                  </a:cubicBezTo>
                  <a:cubicBezTo>
                    <a:pt x="295" y="1800"/>
                    <a:pt x="295" y="1800"/>
                    <a:pt x="295" y="1800"/>
                  </a:cubicBezTo>
                  <a:cubicBezTo>
                    <a:pt x="340" y="1679"/>
                    <a:pt x="340" y="1679"/>
                    <a:pt x="340" y="1679"/>
                  </a:cubicBezTo>
                  <a:cubicBezTo>
                    <a:pt x="297" y="1685"/>
                    <a:pt x="252" y="1688"/>
                    <a:pt x="205" y="1688"/>
                  </a:cubicBezTo>
                  <a:cubicBezTo>
                    <a:pt x="205" y="1688"/>
                    <a:pt x="140" y="1656"/>
                    <a:pt x="218" y="1604"/>
                  </a:cubicBezTo>
                  <a:cubicBezTo>
                    <a:pt x="262" y="1574"/>
                    <a:pt x="350" y="1547"/>
                    <a:pt x="418" y="1469"/>
                  </a:cubicBezTo>
                  <a:cubicBezTo>
                    <a:pt x="487" y="1282"/>
                    <a:pt x="487" y="1282"/>
                    <a:pt x="487" y="1282"/>
                  </a:cubicBezTo>
                  <a:cubicBezTo>
                    <a:pt x="487" y="1194"/>
                    <a:pt x="487" y="1194"/>
                    <a:pt x="487" y="1194"/>
                  </a:cubicBezTo>
                  <a:cubicBezTo>
                    <a:pt x="474" y="1187"/>
                    <a:pt x="462" y="1180"/>
                    <a:pt x="451" y="1172"/>
                  </a:cubicBezTo>
                  <a:cubicBezTo>
                    <a:pt x="451" y="1074"/>
                    <a:pt x="451" y="1074"/>
                    <a:pt x="451" y="1074"/>
                  </a:cubicBezTo>
                  <a:cubicBezTo>
                    <a:pt x="450" y="1074"/>
                    <a:pt x="450" y="1073"/>
                    <a:pt x="450" y="1073"/>
                  </a:cubicBezTo>
                  <a:moveTo>
                    <a:pt x="295" y="0"/>
                  </a:moveTo>
                  <a:cubicBezTo>
                    <a:pt x="204" y="4"/>
                    <a:pt x="204" y="4"/>
                    <a:pt x="204" y="4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0" y="167"/>
                    <a:pt x="51" y="327"/>
                    <a:pt x="64" y="488"/>
                  </a:cubicBezTo>
                  <a:cubicBezTo>
                    <a:pt x="81" y="485"/>
                    <a:pt x="99" y="484"/>
                    <a:pt x="116" y="484"/>
                  </a:cubicBezTo>
                  <a:cubicBezTo>
                    <a:pt x="189" y="484"/>
                    <a:pt x="248" y="497"/>
                    <a:pt x="295" y="520"/>
                  </a:cubicBezTo>
                  <a:cubicBezTo>
                    <a:pt x="295" y="159"/>
                    <a:pt x="295" y="159"/>
                    <a:pt x="295" y="159"/>
                  </a:cubicBezTo>
                  <a:cubicBezTo>
                    <a:pt x="264" y="143"/>
                    <a:pt x="237" y="130"/>
                    <a:pt x="218" y="118"/>
                  </a:cubicBezTo>
                  <a:cubicBezTo>
                    <a:pt x="140" y="66"/>
                    <a:pt x="205" y="33"/>
                    <a:pt x="205" y="33"/>
                  </a:cubicBezTo>
                  <a:cubicBezTo>
                    <a:pt x="236" y="33"/>
                    <a:pt x="266" y="34"/>
                    <a:pt x="295" y="37"/>
                  </a:cubicBezTo>
                  <a:cubicBezTo>
                    <a:pt x="295" y="0"/>
                    <a:pt x="295" y="0"/>
                    <a:pt x="295" y="0"/>
                  </a:cubicBezTo>
                </a:path>
              </a:pathLst>
            </a:custGeom>
            <a:solidFill>
              <a:srgbClr val="807F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ïşľîḍe"/>
            <p:cNvSpPr/>
            <p:nvPr/>
          </p:nvSpPr>
          <p:spPr bwMode="auto">
            <a:xfrm>
              <a:off x="8196116" y="1068646"/>
              <a:ext cx="14862" cy="4350"/>
            </a:xfrm>
            <a:custGeom>
              <a:avLst/>
              <a:gdLst>
                <a:gd name="T0" fmla="*/ 41 w 41"/>
                <a:gd name="T1" fmla="*/ 0 h 12"/>
                <a:gd name="T2" fmla="*/ 0 w 41"/>
                <a:gd name="T3" fmla="*/ 1 h 12"/>
                <a:gd name="T4" fmla="*/ 4 w 41"/>
                <a:gd name="T5" fmla="*/ 12 h 12"/>
                <a:gd name="T6" fmla="*/ 41 w 41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12">
                  <a:moveTo>
                    <a:pt x="41" y="0"/>
                  </a:moveTo>
                  <a:lnTo>
                    <a:pt x="0" y="1"/>
                  </a:lnTo>
                  <a:lnTo>
                    <a:pt x="4" y="12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152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í$lïḍè"/>
            <p:cNvSpPr/>
            <p:nvPr/>
          </p:nvSpPr>
          <p:spPr bwMode="auto">
            <a:xfrm>
              <a:off x="8196116" y="1068646"/>
              <a:ext cx="14862" cy="4350"/>
            </a:xfrm>
            <a:custGeom>
              <a:avLst/>
              <a:gdLst>
                <a:gd name="T0" fmla="*/ 41 w 41"/>
                <a:gd name="T1" fmla="*/ 0 h 12"/>
                <a:gd name="T2" fmla="*/ 0 w 41"/>
                <a:gd name="T3" fmla="*/ 1 h 12"/>
                <a:gd name="T4" fmla="*/ 4 w 41"/>
                <a:gd name="T5" fmla="*/ 12 h 12"/>
                <a:gd name="T6" fmla="*/ 41 w 41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12">
                  <a:moveTo>
                    <a:pt x="41" y="0"/>
                  </a:moveTo>
                  <a:lnTo>
                    <a:pt x="0" y="1"/>
                  </a:lnTo>
                  <a:lnTo>
                    <a:pt x="4" y="12"/>
                  </a:lnTo>
                  <a:lnTo>
                    <a:pt x="4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îśḻîďê"/>
            <p:cNvSpPr/>
            <p:nvPr/>
          </p:nvSpPr>
          <p:spPr bwMode="auto">
            <a:xfrm>
              <a:off x="8199016" y="1110331"/>
              <a:ext cx="25011" cy="65245"/>
            </a:xfrm>
            <a:custGeom>
              <a:avLst/>
              <a:gdLst>
                <a:gd name="T0" fmla="*/ 289 w 289"/>
                <a:gd name="T1" fmla="*/ 565 h 756"/>
                <a:gd name="T2" fmla="*/ 104 w 289"/>
                <a:gd name="T3" fmla="*/ 639 h 756"/>
                <a:gd name="T4" fmla="*/ 13 w 289"/>
                <a:gd name="T5" fmla="*/ 621 h 756"/>
                <a:gd name="T6" fmla="*/ 6 w 289"/>
                <a:gd name="T7" fmla="*/ 753 h 756"/>
                <a:gd name="T8" fmla="*/ 52 w 289"/>
                <a:gd name="T9" fmla="*/ 756 h 756"/>
                <a:gd name="T10" fmla="*/ 289 w 289"/>
                <a:gd name="T11" fmla="*/ 681 h 756"/>
                <a:gd name="T12" fmla="*/ 289 w 289"/>
                <a:gd name="T13" fmla="*/ 565 h 756"/>
                <a:gd name="T14" fmla="*/ 52 w 289"/>
                <a:gd name="T15" fmla="*/ 0 h 756"/>
                <a:gd name="T16" fmla="*/ 0 w 289"/>
                <a:gd name="T17" fmla="*/ 4 h 756"/>
                <a:gd name="T18" fmla="*/ 9 w 289"/>
                <a:gd name="T19" fmla="*/ 136 h 756"/>
                <a:gd name="T20" fmla="*/ 104 w 289"/>
                <a:gd name="T21" fmla="*/ 117 h 756"/>
                <a:gd name="T22" fmla="*/ 269 w 289"/>
                <a:gd name="T23" fmla="*/ 170 h 756"/>
                <a:gd name="T24" fmla="*/ 231 w 289"/>
                <a:gd name="T25" fmla="*/ 92 h 756"/>
                <a:gd name="T26" fmla="*/ 231 w 289"/>
                <a:gd name="T27" fmla="*/ 36 h 756"/>
                <a:gd name="T28" fmla="*/ 52 w 289"/>
                <a:gd name="T29" fmla="*/ 0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9" h="756">
                  <a:moveTo>
                    <a:pt x="289" y="565"/>
                  </a:moveTo>
                  <a:cubicBezTo>
                    <a:pt x="253" y="611"/>
                    <a:pt x="195" y="639"/>
                    <a:pt x="104" y="639"/>
                  </a:cubicBezTo>
                  <a:cubicBezTo>
                    <a:pt x="75" y="639"/>
                    <a:pt x="44" y="632"/>
                    <a:pt x="13" y="621"/>
                  </a:cubicBezTo>
                  <a:cubicBezTo>
                    <a:pt x="11" y="665"/>
                    <a:pt x="9" y="709"/>
                    <a:pt x="6" y="753"/>
                  </a:cubicBezTo>
                  <a:cubicBezTo>
                    <a:pt x="21" y="755"/>
                    <a:pt x="37" y="756"/>
                    <a:pt x="52" y="756"/>
                  </a:cubicBezTo>
                  <a:cubicBezTo>
                    <a:pt x="160" y="756"/>
                    <a:pt x="236" y="728"/>
                    <a:pt x="289" y="681"/>
                  </a:cubicBezTo>
                  <a:cubicBezTo>
                    <a:pt x="289" y="565"/>
                    <a:pt x="289" y="565"/>
                    <a:pt x="289" y="565"/>
                  </a:cubicBezTo>
                  <a:moveTo>
                    <a:pt x="52" y="0"/>
                  </a:moveTo>
                  <a:cubicBezTo>
                    <a:pt x="35" y="0"/>
                    <a:pt x="17" y="1"/>
                    <a:pt x="0" y="4"/>
                  </a:cubicBezTo>
                  <a:cubicBezTo>
                    <a:pt x="3" y="48"/>
                    <a:pt x="6" y="92"/>
                    <a:pt x="9" y="136"/>
                  </a:cubicBezTo>
                  <a:cubicBezTo>
                    <a:pt x="41" y="124"/>
                    <a:pt x="74" y="117"/>
                    <a:pt x="104" y="117"/>
                  </a:cubicBezTo>
                  <a:cubicBezTo>
                    <a:pt x="180" y="117"/>
                    <a:pt x="233" y="137"/>
                    <a:pt x="269" y="170"/>
                  </a:cubicBezTo>
                  <a:cubicBezTo>
                    <a:pt x="231" y="92"/>
                    <a:pt x="231" y="92"/>
                    <a:pt x="231" y="92"/>
                  </a:cubicBezTo>
                  <a:cubicBezTo>
                    <a:pt x="231" y="36"/>
                    <a:pt x="231" y="36"/>
                    <a:pt x="231" y="36"/>
                  </a:cubicBezTo>
                  <a:cubicBezTo>
                    <a:pt x="184" y="13"/>
                    <a:pt x="125" y="0"/>
                    <a:pt x="52" y="0"/>
                  </a:cubicBezTo>
                </a:path>
              </a:pathLst>
            </a:custGeom>
            <a:solidFill>
              <a:srgbClr val="844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ïṡlíḍe"/>
            <p:cNvSpPr/>
            <p:nvPr/>
          </p:nvSpPr>
          <p:spPr bwMode="auto">
            <a:xfrm>
              <a:off x="8199741" y="1120480"/>
              <a:ext cx="24286" cy="44947"/>
            </a:xfrm>
            <a:custGeom>
              <a:avLst/>
              <a:gdLst>
                <a:gd name="T0" fmla="*/ 8 w 280"/>
                <a:gd name="T1" fmla="*/ 328 h 522"/>
                <a:gd name="T2" fmla="*/ 4 w 280"/>
                <a:gd name="T3" fmla="*/ 504 h 522"/>
                <a:gd name="T4" fmla="*/ 95 w 280"/>
                <a:gd name="T5" fmla="*/ 522 h 522"/>
                <a:gd name="T6" fmla="*/ 280 w 280"/>
                <a:gd name="T7" fmla="*/ 448 h 522"/>
                <a:gd name="T8" fmla="*/ 280 w 280"/>
                <a:gd name="T9" fmla="*/ 381 h 522"/>
                <a:gd name="T10" fmla="*/ 183 w 280"/>
                <a:gd name="T11" fmla="*/ 412 h 522"/>
                <a:gd name="T12" fmla="*/ 8 w 280"/>
                <a:gd name="T13" fmla="*/ 328 h 522"/>
                <a:gd name="T14" fmla="*/ 95 w 280"/>
                <a:gd name="T15" fmla="*/ 0 h 522"/>
                <a:gd name="T16" fmla="*/ 0 w 280"/>
                <a:gd name="T17" fmla="*/ 19 h 522"/>
                <a:gd name="T18" fmla="*/ 7 w 280"/>
                <a:gd name="T19" fmla="*/ 195 h 522"/>
                <a:gd name="T20" fmla="*/ 183 w 280"/>
                <a:gd name="T21" fmla="*/ 110 h 522"/>
                <a:gd name="T22" fmla="*/ 280 w 280"/>
                <a:gd name="T23" fmla="*/ 141 h 522"/>
                <a:gd name="T24" fmla="*/ 280 w 280"/>
                <a:gd name="T25" fmla="*/ 93 h 522"/>
                <a:gd name="T26" fmla="*/ 260 w 280"/>
                <a:gd name="T27" fmla="*/ 53 h 522"/>
                <a:gd name="T28" fmla="*/ 95 w 280"/>
                <a:gd name="T29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0" h="522">
                  <a:moveTo>
                    <a:pt x="8" y="328"/>
                  </a:moveTo>
                  <a:cubicBezTo>
                    <a:pt x="7" y="387"/>
                    <a:pt x="6" y="446"/>
                    <a:pt x="4" y="504"/>
                  </a:cubicBezTo>
                  <a:cubicBezTo>
                    <a:pt x="35" y="515"/>
                    <a:pt x="66" y="522"/>
                    <a:pt x="95" y="522"/>
                  </a:cubicBezTo>
                  <a:cubicBezTo>
                    <a:pt x="186" y="522"/>
                    <a:pt x="244" y="494"/>
                    <a:pt x="280" y="448"/>
                  </a:cubicBezTo>
                  <a:cubicBezTo>
                    <a:pt x="280" y="381"/>
                    <a:pt x="280" y="381"/>
                    <a:pt x="280" y="381"/>
                  </a:cubicBezTo>
                  <a:cubicBezTo>
                    <a:pt x="259" y="400"/>
                    <a:pt x="228" y="412"/>
                    <a:pt x="183" y="412"/>
                  </a:cubicBezTo>
                  <a:cubicBezTo>
                    <a:pt x="126" y="412"/>
                    <a:pt x="58" y="368"/>
                    <a:pt x="8" y="328"/>
                  </a:cubicBezTo>
                  <a:moveTo>
                    <a:pt x="95" y="0"/>
                  </a:moveTo>
                  <a:cubicBezTo>
                    <a:pt x="65" y="0"/>
                    <a:pt x="32" y="7"/>
                    <a:pt x="0" y="19"/>
                  </a:cubicBezTo>
                  <a:cubicBezTo>
                    <a:pt x="3" y="77"/>
                    <a:pt x="5" y="136"/>
                    <a:pt x="7" y="195"/>
                  </a:cubicBezTo>
                  <a:cubicBezTo>
                    <a:pt x="57" y="154"/>
                    <a:pt x="126" y="110"/>
                    <a:pt x="183" y="110"/>
                  </a:cubicBezTo>
                  <a:cubicBezTo>
                    <a:pt x="228" y="110"/>
                    <a:pt x="259" y="122"/>
                    <a:pt x="280" y="141"/>
                  </a:cubicBezTo>
                  <a:cubicBezTo>
                    <a:pt x="280" y="93"/>
                    <a:pt x="280" y="93"/>
                    <a:pt x="280" y="93"/>
                  </a:cubicBezTo>
                  <a:cubicBezTo>
                    <a:pt x="260" y="53"/>
                    <a:pt x="260" y="53"/>
                    <a:pt x="260" y="53"/>
                  </a:cubicBezTo>
                  <a:cubicBezTo>
                    <a:pt x="224" y="20"/>
                    <a:pt x="171" y="0"/>
                    <a:pt x="95" y="0"/>
                  </a:cubicBezTo>
                </a:path>
              </a:pathLst>
            </a:custGeom>
            <a:solidFill>
              <a:srgbClr val="7E63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ïsľîḋé"/>
            <p:cNvSpPr/>
            <p:nvPr/>
          </p:nvSpPr>
          <p:spPr bwMode="auto">
            <a:xfrm>
              <a:off x="8200104" y="1129904"/>
              <a:ext cx="23923" cy="26098"/>
            </a:xfrm>
            <a:custGeom>
              <a:avLst/>
              <a:gdLst>
                <a:gd name="T0" fmla="*/ 176 w 273"/>
                <a:gd name="T1" fmla="*/ 0 h 302"/>
                <a:gd name="T2" fmla="*/ 0 w 273"/>
                <a:gd name="T3" fmla="*/ 85 h 302"/>
                <a:gd name="T4" fmla="*/ 1 w 273"/>
                <a:gd name="T5" fmla="*/ 192 h 302"/>
                <a:gd name="T6" fmla="*/ 1 w 273"/>
                <a:gd name="T7" fmla="*/ 218 h 302"/>
                <a:gd name="T8" fmla="*/ 176 w 273"/>
                <a:gd name="T9" fmla="*/ 302 h 302"/>
                <a:gd name="T10" fmla="*/ 273 w 273"/>
                <a:gd name="T11" fmla="*/ 271 h 302"/>
                <a:gd name="T12" fmla="*/ 273 w 273"/>
                <a:gd name="T13" fmla="*/ 192 h 302"/>
                <a:gd name="T14" fmla="*/ 169 w 273"/>
                <a:gd name="T15" fmla="*/ 184 h 302"/>
                <a:gd name="T16" fmla="*/ 137 w 273"/>
                <a:gd name="T17" fmla="*/ 183 h 302"/>
                <a:gd name="T18" fmla="*/ 115 w 273"/>
                <a:gd name="T19" fmla="*/ 183 h 302"/>
                <a:gd name="T20" fmla="*/ 99 w 273"/>
                <a:gd name="T21" fmla="*/ 166 h 302"/>
                <a:gd name="T22" fmla="*/ 99 w 273"/>
                <a:gd name="T23" fmla="*/ 166 h 302"/>
                <a:gd name="T24" fmla="*/ 99 w 273"/>
                <a:gd name="T25" fmla="*/ 150 h 302"/>
                <a:gd name="T26" fmla="*/ 273 w 273"/>
                <a:gd name="T27" fmla="*/ 150 h 302"/>
                <a:gd name="T28" fmla="*/ 99 w 273"/>
                <a:gd name="T29" fmla="*/ 150 h 302"/>
                <a:gd name="T30" fmla="*/ 99 w 273"/>
                <a:gd name="T31" fmla="*/ 135 h 302"/>
                <a:gd name="T32" fmla="*/ 99 w 273"/>
                <a:gd name="T33" fmla="*/ 135 h 302"/>
                <a:gd name="T34" fmla="*/ 101 w 273"/>
                <a:gd name="T35" fmla="*/ 127 h 302"/>
                <a:gd name="T36" fmla="*/ 116 w 273"/>
                <a:gd name="T37" fmla="*/ 116 h 302"/>
                <a:gd name="T38" fmla="*/ 138 w 273"/>
                <a:gd name="T39" fmla="*/ 116 h 302"/>
                <a:gd name="T40" fmla="*/ 168 w 273"/>
                <a:gd name="T41" fmla="*/ 116 h 302"/>
                <a:gd name="T42" fmla="*/ 273 w 273"/>
                <a:gd name="T43" fmla="*/ 107 h 302"/>
                <a:gd name="T44" fmla="*/ 273 w 273"/>
                <a:gd name="T45" fmla="*/ 31 h 302"/>
                <a:gd name="T46" fmla="*/ 176 w 273"/>
                <a:gd name="T47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3" h="302">
                  <a:moveTo>
                    <a:pt x="176" y="0"/>
                  </a:moveTo>
                  <a:cubicBezTo>
                    <a:pt x="119" y="0"/>
                    <a:pt x="50" y="44"/>
                    <a:pt x="0" y="85"/>
                  </a:cubicBezTo>
                  <a:cubicBezTo>
                    <a:pt x="0" y="120"/>
                    <a:pt x="1" y="156"/>
                    <a:pt x="1" y="192"/>
                  </a:cubicBezTo>
                  <a:cubicBezTo>
                    <a:pt x="1" y="201"/>
                    <a:pt x="1" y="209"/>
                    <a:pt x="1" y="218"/>
                  </a:cubicBezTo>
                  <a:cubicBezTo>
                    <a:pt x="51" y="258"/>
                    <a:pt x="119" y="302"/>
                    <a:pt x="176" y="302"/>
                  </a:cubicBezTo>
                  <a:cubicBezTo>
                    <a:pt x="221" y="302"/>
                    <a:pt x="252" y="290"/>
                    <a:pt x="273" y="271"/>
                  </a:cubicBezTo>
                  <a:cubicBezTo>
                    <a:pt x="273" y="192"/>
                    <a:pt x="273" y="192"/>
                    <a:pt x="273" y="192"/>
                  </a:cubicBezTo>
                  <a:cubicBezTo>
                    <a:pt x="169" y="184"/>
                    <a:pt x="169" y="184"/>
                    <a:pt x="169" y="184"/>
                  </a:cubicBezTo>
                  <a:cubicBezTo>
                    <a:pt x="137" y="183"/>
                    <a:pt x="137" y="183"/>
                    <a:pt x="137" y="183"/>
                  </a:cubicBezTo>
                  <a:cubicBezTo>
                    <a:pt x="115" y="183"/>
                    <a:pt x="115" y="183"/>
                    <a:pt x="115" y="183"/>
                  </a:cubicBezTo>
                  <a:cubicBezTo>
                    <a:pt x="106" y="183"/>
                    <a:pt x="99" y="176"/>
                    <a:pt x="99" y="166"/>
                  </a:cubicBezTo>
                  <a:cubicBezTo>
                    <a:pt x="99" y="166"/>
                    <a:pt x="99" y="166"/>
                    <a:pt x="99" y="166"/>
                  </a:cubicBezTo>
                  <a:cubicBezTo>
                    <a:pt x="99" y="150"/>
                    <a:pt x="99" y="150"/>
                    <a:pt x="99" y="150"/>
                  </a:cubicBezTo>
                  <a:cubicBezTo>
                    <a:pt x="273" y="150"/>
                    <a:pt x="273" y="150"/>
                    <a:pt x="273" y="150"/>
                  </a:cubicBezTo>
                  <a:cubicBezTo>
                    <a:pt x="99" y="150"/>
                    <a:pt x="99" y="150"/>
                    <a:pt x="99" y="150"/>
                  </a:cubicBezTo>
                  <a:cubicBezTo>
                    <a:pt x="99" y="135"/>
                    <a:pt x="99" y="135"/>
                    <a:pt x="99" y="135"/>
                  </a:cubicBezTo>
                  <a:cubicBezTo>
                    <a:pt x="99" y="135"/>
                    <a:pt x="99" y="135"/>
                    <a:pt x="99" y="135"/>
                  </a:cubicBezTo>
                  <a:cubicBezTo>
                    <a:pt x="99" y="132"/>
                    <a:pt x="99" y="129"/>
                    <a:pt x="101" y="127"/>
                  </a:cubicBezTo>
                  <a:cubicBezTo>
                    <a:pt x="103" y="121"/>
                    <a:pt x="109" y="116"/>
                    <a:pt x="116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68" y="116"/>
                    <a:pt x="168" y="116"/>
                    <a:pt x="168" y="116"/>
                  </a:cubicBezTo>
                  <a:cubicBezTo>
                    <a:pt x="273" y="107"/>
                    <a:pt x="273" y="107"/>
                    <a:pt x="273" y="107"/>
                  </a:cubicBezTo>
                  <a:cubicBezTo>
                    <a:pt x="273" y="31"/>
                    <a:pt x="273" y="31"/>
                    <a:pt x="273" y="31"/>
                  </a:cubicBezTo>
                  <a:cubicBezTo>
                    <a:pt x="252" y="12"/>
                    <a:pt x="221" y="0"/>
                    <a:pt x="176" y="0"/>
                  </a:cubicBezTo>
                </a:path>
              </a:pathLst>
            </a:custGeom>
            <a:solidFill>
              <a:srgbClr val="806C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ïṩľiḍè"/>
            <p:cNvSpPr/>
            <p:nvPr/>
          </p:nvSpPr>
          <p:spPr bwMode="auto">
            <a:xfrm>
              <a:off x="8205540" y="1071183"/>
              <a:ext cx="13412" cy="10874"/>
            </a:xfrm>
            <a:custGeom>
              <a:avLst/>
              <a:gdLst>
                <a:gd name="T0" fmla="*/ 65 w 155"/>
                <a:gd name="T1" fmla="*/ 0 h 126"/>
                <a:gd name="T2" fmla="*/ 78 w 155"/>
                <a:gd name="T3" fmla="*/ 85 h 126"/>
                <a:gd name="T4" fmla="*/ 155 w 155"/>
                <a:gd name="T5" fmla="*/ 126 h 126"/>
                <a:gd name="T6" fmla="*/ 155 w 155"/>
                <a:gd name="T7" fmla="*/ 4 h 126"/>
                <a:gd name="T8" fmla="*/ 65 w 15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126">
                  <a:moveTo>
                    <a:pt x="65" y="0"/>
                  </a:moveTo>
                  <a:cubicBezTo>
                    <a:pt x="65" y="0"/>
                    <a:pt x="0" y="33"/>
                    <a:pt x="78" y="85"/>
                  </a:cubicBezTo>
                  <a:cubicBezTo>
                    <a:pt x="97" y="97"/>
                    <a:pt x="124" y="110"/>
                    <a:pt x="155" y="126"/>
                  </a:cubicBezTo>
                  <a:cubicBezTo>
                    <a:pt x="155" y="4"/>
                    <a:pt x="155" y="4"/>
                    <a:pt x="155" y="4"/>
                  </a:cubicBezTo>
                  <a:cubicBezTo>
                    <a:pt x="126" y="1"/>
                    <a:pt x="96" y="0"/>
                    <a:pt x="65" y="0"/>
                  </a:cubicBezTo>
                </a:path>
              </a:pathLst>
            </a:custGeom>
            <a:solidFill>
              <a:srgbClr val="832A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ïşḻïdè"/>
            <p:cNvSpPr/>
            <p:nvPr/>
          </p:nvSpPr>
          <p:spPr bwMode="auto">
            <a:xfrm>
              <a:off x="8205540" y="1195512"/>
              <a:ext cx="23923" cy="18849"/>
            </a:xfrm>
            <a:custGeom>
              <a:avLst/>
              <a:gdLst>
                <a:gd name="T0" fmla="*/ 278 w 278"/>
                <a:gd name="T1" fmla="*/ 0 h 219"/>
                <a:gd name="T2" fmla="*/ 78 w 278"/>
                <a:gd name="T3" fmla="*/ 135 h 219"/>
                <a:gd name="T4" fmla="*/ 65 w 278"/>
                <a:gd name="T5" fmla="*/ 219 h 219"/>
                <a:gd name="T6" fmla="*/ 200 w 278"/>
                <a:gd name="T7" fmla="*/ 210 h 219"/>
                <a:gd name="T8" fmla="*/ 278 w 278"/>
                <a:gd name="T9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" h="219">
                  <a:moveTo>
                    <a:pt x="278" y="0"/>
                  </a:moveTo>
                  <a:cubicBezTo>
                    <a:pt x="210" y="78"/>
                    <a:pt x="122" y="105"/>
                    <a:pt x="78" y="135"/>
                  </a:cubicBezTo>
                  <a:cubicBezTo>
                    <a:pt x="0" y="187"/>
                    <a:pt x="65" y="219"/>
                    <a:pt x="65" y="219"/>
                  </a:cubicBezTo>
                  <a:cubicBezTo>
                    <a:pt x="112" y="219"/>
                    <a:pt x="157" y="216"/>
                    <a:pt x="200" y="210"/>
                  </a:cubicBezTo>
                  <a:cubicBezTo>
                    <a:pt x="278" y="0"/>
                    <a:pt x="278" y="0"/>
                    <a:pt x="278" y="0"/>
                  </a:cubicBezTo>
                </a:path>
              </a:pathLst>
            </a:custGeom>
            <a:solidFill>
              <a:srgbClr val="6F28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iśľïďê"/>
            <p:cNvSpPr/>
            <p:nvPr/>
          </p:nvSpPr>
          <p:spPr bwMode="auto">
            <a:xfrm>
              <a:off x="8232363" y="1161440"/>
              <a:ext cx="3262" cy="10149"/>
            </a:xfrm>
            <a:custGeom>
              <a:avLst/>
              <a:gdLst>
                <a:gd name="T0" fmla="*/ 0 w 36"/>
                <a:gd name="T1" fmla="*/ 0 h 120"/>
                <a:gd name="T2" fmla="*/ 0 w 36"/>
                <a:gd name="T3" fmla="*/ 98 h 120"/>
                <a:gd name="T4" fmla="*/ 36 w 36"/>
                <a:gd name="T5" fmla="*/ 120 h 120"/>
                <a:gd name="T6" fmla="*/ 36 w 36"/>
                <a:gd name="T7" fmla="*/ 53 h 120"/>
                <a:gd name="T8" fmla="*/ 0 w 36"/>
                <a:gd name="T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20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11" y="106"/>
                    <a:pt x="23" y="113"/>
                    <a:pt x="36" y="120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53"/>
                    <a:pt x="19" y="32"/>
                    <a:pt x="0" y="0"/>
                  </a:cubicBezTo>
                </a:path>
              </a:pathLst>
            </a:custGeom>
            <a:solidFill>
              <a:srgbClr val="7373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ïšlîḓe"/>
            <p:cNvSpPr/>
            <p:nvPr/>
          </p:nvSpPr>
          <p:spPr bwMode="auto">
            <a:xfrm>
              <a:off x="8224027" y="1128454"/>
              <a:ext cx="6887" cy="10512"/>
            </a:xfrm>
            <a:custGeom>
              <a:avLst/>
              <a:gdLst>
                <a:gd name="T0" fmla="*/ 0 w 81"/>
                <a:gd name="T1" fmla="*/ 0 h 124"/>
                <a:gd name="T2" fmla="*/ 0 w 81"/>
                <a:gd name="T3" fmla="*/ 48 h 124"/>
                <a:gd name="T4" fmla="*/ 0 w 81"/>
                <a:gd name="T5" fmla="*/ 124 h 124"/>
                <a:gd name="T6" fmla="*/ 63 w 81"/>
                <a:gd name="T7" fmla="*/ 119 h 124"/>
                <a:gd name="T8" fmla="*/ 46 w 81"/>
                <a:gd name="T9" fmla="*/ 94 h 124"/>
                <a:gd name="T10" fmla="*/ 0 w 81"/>
                <a:gd name="T11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124">
                  <a:moveTo>
                    <a:pt x="0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76" y="100"/>
                    <a:pt x="81" y="94"/>
                    <a:pt x="46" y="9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96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iŝļíďe"/>
            <p:cNvSpPr/>
            <p:nvPr/>
          </p:nvSpPr>
          <p:spPr bwMode="auto">
            <a:xfrm>
              <a:off x="8224027" y="1146578"/>
              <a:ext cx="8337" cy="23923"/>
            </a:xfrm>
            <a:custGeom>
              <a:avLst/>
              <a:gdLst>
                <a:gd name="T0" fmla="*/ 0 w 97"/>
                <a:gd name="T1" fmla="*/ 0 h 279"/>
                <a:gd name="T2" fmla="*/ 0 w 97"/>
                <a:gd name="T3" fmla="*/ 79 h 279"/>
                <a:gd name="T4" fmla="*/ 0 w 97"/>
                <a:gd name="T5" fmla="*/ 146 h 279"/>
                <a:gd name="T6" fmla="*/ 0 w 97"/>
                <a:gd name="T7" fmla="*/ 262 h 279"/>
                <a:gd name="T8" fmla="*/ 0 w 97"/>
                <a:gd name="T9" fmla="*/ 264 h 279"/>
                <a:gd name="T10" fmla="*/ 14 w 97"/>
                <a:gd name="T11" fmla="*/ 279 h 279"/>
                <a:gd name="T12" fmla="*/ 82 w 97"/>
                <a:gd name="T13" fmla="*/ 279 h 279"/>
                <a:gd name="T14" fmla="*/ 97 w 97"/>
                <a:gd name="T15" fmla="*/ 264 h 279"/>
                <a:gd name="T16" fmla="*/ 97 w 97"/>
                <a:gd name="T17" fmla="*/ 170 h 279"/>
                <a:gd name="T18" fmla="*/ 31 w 97"/>
                <a:gd name="T19" fmla="*/ 2 h 279"/>
                <a:gd name="T20" fmla="*/ 0 w 97"/>
                <a:gd name="T21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2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262"/>
                    <a:pt x="0" y="262"/>
                    <a:pt x="0" y="262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72"/>
                    <a:pt x="6" y="279"/>
                    <a:pt x="14" y="279"/>
                  </a:cubicBezTo>
                  <a:cubicBezTo>
                    <a:pt x="82" y="279"/>
                    <a:pt x="82" y="279"/>
                    <a:pt x="82" y="279"/>
                  </a:cubicBezTo>
                  <a:cubicBezTo>
                    <a:pt x="90" y="279"/>
                    <a:pt x="97" y="272"/>
                    <a:pt x="97" y="264"/>
                  </a:cubicBezTo>
                  <a:cubicBezTo>
                    <a:pt x="97" y="170"/>
                    <a:pt x="97" y="170"/>
                    <a:pt x="97" y="170"/>
                  </a:cubicBezTo>
                  <a:cubicBezTo>
                    <a:pt x="68" y="124"/>
                    <a:pt x="32" y="56"/>
                    <a:pt x="31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E62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îşḻîdê"/>
            <p:cNvSpPr/>
            <p:nvPr/>
          </p:nvSpPr>
          <p:spPr bwMode="auto">
            <a:xfrm>
              <a:off x="8208803" y="1142954"/>
              <a:ext cx="18486" cy="3625"/>
            </a:xfrm>
            <a:custGeom>
              <a:avLst/>
              <a:gdLst>
                <a:gd name="T0" fmla="*/ 212 w 212"/>
                <a:gd name="T1" fmla="*/ 0 h 44"/>
                <a:gd name="T2" fmla="*/ 174 w 212"/>
                <a:gd name="T3" fmla="*/ 0 h 44"/>
                <a:gd name="T4" fmla="*/ 0 w 212"/>
                <a:gd name="T5" fmla="*/ 0 h 44"/>
                <a:gd name="T6" fmla="*/ 0 w 212"/>
                <a:gd name="T7" fmla="*/ 16 h 44"/>
                <a:gd name="T8" fmla="*/ 0 w 212"/>
                <a:gd name="T9" fmla="*/ 16 h 44"/>
                <a:gd name="T10" fmla="*/ 16 w 212"/>
                <a:gd name="T11" fmla="*/ 33 h 44"/>
                <a:gd name="T12" fmla="*/ 38 w 212"/>
                <a:gd name="T13" fmla="*/ 33 h 44"/>
                <a:gd name="T14" fmla="*/ 70 w 212"/>
                <a:gd name="T15" fmla="*/ 34 h 44"/>
                <a:gd name="T16" fmla="*/ 174 w 212"/>
                <a:gd name="T17" fmla="*/ 42 h 44"/>
                <a:gd name="T18" fmla="*/ 205 w 212"/>
                <a:gd name="T19" fmla="*/ 44 h 44"/>
                <a:gd name="T20" fmla="*/ 205 w 212"/>
                <a:gd name="T21" fmla="*/ 42 h 44"/>
                <a:gd name="T22" fmla="*/ 212 w 212"/>
                <a:gd name="T2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2" h="44">
                  <a:moveTo>
                    <a:pt x="212" y="0"/>
                  </a:moveTo>
                  <a:cubicBezTo>
                    <a:pt x="174" y="0"/>
                    <a:pt x="174" y="0"/>
                    <a:pt x="17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6"/>
                    <a:pt x="7" y="33"/>
                    <a:pt x="16" y="33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174" y="42"/>
                    <a:pt x="174" y="42"/>
                    <a:pt x="174" y="42"/>
                  </a:cubicBezTo>
                  <a:cubicBezTo>
                    <a:pt x="205" y="44"/>
                    <a:pt x="205" y="44"/>
                    <a:pt x="205" y="44"/>
                  </a:cubicBezTo>
                  <a:cubicBezTo>
                    <a:pt x="205" y="43"/>
                    <a:pt x="205" y="43"/>
                    <a:pt x="205" y="42"/>
                  </a:cubicBezTo>
                  <a:cubicBezTo>
                    <a:pt x="206" y="26"/>
                    <a:pt x="208" y="12"/>
                    <a:pt x="212" y="0"/>
                  </a:cubicBezTo>
                </a:path>
              </a:pathLst>
            </a:custGeom>
            <a:solidFill>
              <a:srgbClr val="6F28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iṡḻîḑê"/>
            <p:cNvSpPr/>
            <p:nvPr/>
          </p:nvSpPr>
          <p:spPr bwMode="auto">
            <a:xfrm>
              <a:off x="8208803" y="1138604"/>
              <a:ext cx="20661" cy="4350"/>
            </a:xfrm>
            <a:custGeom>
              <a:avLst/>
              <a:gdLst>
                <a:gd name="T0" fmla="*/ 237 w 237"/>
                <a:gd name="T1" fmla="*/ 0 h 48"/>
                <a:gd name="T2" fmla="*/ 174 w 237"/>
                <a:gd name="T3" fmla="*/ 5 h 48"/>
                <a:gd name="T4" fmla="*/ 69 w 237"/>
                <a:gd name="T5" fmla="*/ 14 h 48"/>
                <a:gd name="T6" fmla="*/ 39 w 237"/>
                <a:gd name="T7" fmla="*/ 14 h 48"/>
                <a:gd name="T8" fmla="*/ 17 w 237"/>
                <a:gd name="T9" fmla="*/ 14 h 48"/>
                <a:gd name="T10" fmla="*/ 2 w 237"/>
                <a:gd name="T11" fmla="*/ 25 h 48"/>
                <a:gd name="T12" fmla="*/ 0 w 237"/>
                <a:gd name="T13" fmla="*/ 33 h 48"/>
                <a:gd name="T14" fmla="*/ 0 w 237"/>
                <a:gd name="T15" fmla="*/ 33 h 48"/>
                <a:gd name="T16" fmla="*/ 0 w 237"/>
                <a:gd name="T17" fmla="*/ 48 h 48"/>
                <a:gd name="T18" fmla="*/ 174 w 237"/>
                <a:gd name="T19" fmla="*/ 48 h 48"/>
                <a:gd name="T20" fmla="*/ 212 w 237"/>
                <a:gd name="T21" fmla="*/ 48 h 48"/>
                <a:gd name="T22" fmla="*/ 237 w 237"/>
                <a:gd name="T2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7" h="48">
                  <a:moveTo>
                    <a:pt x="237" y="0"/>
                  </a:moveTo>
                  <a:cubicBezTo>
                    <a:pt x="174" y="5"/>
                    <a:pt x="174" y="5"/>
                    <a:pt x="174" y="5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0" y="14"/>
                    <a:pt x="4" y="19"/>
                    <a:pt x="2" y="25"/>
                  </a:cubicBezTo>
                  <a:cubicBezTo>
                    <a:pt x="0" y="27"/>
                    <a:pt x="0" y="30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74" y="48"/>
                    <a:pt x="174" y="48"/>
                    <a:pt x="174" y="48"/>
                  </a:cubicBezTo>
                  <a:cubicBezTo>
                    <a:pt x="212" y="48"/>
                    <a:pt x="212" y="48"/>
                    <a:pt x="212" y="48"/>
                  </a:cubicBezTo>
                  <a:cubicBezTo>
                    <a:pt x="219" y="27"/>
                    <a:pt x="229" y="12"/>
                    <a:pt x="237" y="0"/>
                  </a:cubicBezTo>
                </a:path>
              </a:pathLst>
            </a:custGeom>
            <a:solidFill>
              <a:srgbClr val="832A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ïSlïḋe"/>
            <p:cNvSpPr/>
            <p:nvPr/>
          </p:nvSpPr>
          <p:spPr bwMode="auto">
            <a:xfrm>
              <a:off x="8081937" y="1069008"/>
              <a:ext cx="118529" cy="155502"/>
            </a:xfrm>
            <a:custGeom>
              <a:avLst/>
              <a:gdLst>
                <a:gd name="T0" fmla="*/ 1287 w 1366"/>
                <a:gd name="T1" fmla="*/ 0 h 1795"/>
                <a:gd name="T2" fmla="*/ 1251 w 1366"/>
                <a:gd name="T3" fmla="*/ 2 h 1795"/>
                <a:gd name="T4" fmla="*/ 733 w 1366"/>
                <a:gd name="T5" fmla="*/ 720 h 1795"/>
                <a:gd name="T6" fmla="*/ 0 w 1366"/>
                <a:gd name="T7" fmla="*/ 716 h 1795"/>
                <a:gd name="T8" fmla="*/ 4 w 1366"/>
                <a:gd name="T9" fmla="*/ 893 h 1795"/>
                <a:gd name="T10" fmla="*/ 4 w 1366"/>
                <a:gd name="T11" fmla="*/ 893 h 1795"/>
                <a:gd name="T12" fmla="*/ 4 w 1366"/>
                <a:gd name="T13" fmla="*/ 893 h 1795"/>
                <a:gd name="T14" fmla="*/ 1 w 1366"/>
                <a:gd name="T15" fmla="*/ 1052 h 1795"/>
                <a:gd name="T16" fmla="*/ 806 w 1366"/>
                <a:gd name="T17" fmla="*/ 1058 h 1795"/>
                <a:gd name="T18" fmla="*/ 1240 w 1366"/>
                <a:gd name="T19" fmla="*/ 1795 h 1795"/>
                <a:gd name="T20" fmla="*/ 1285 w 1366"/>
                <a:gd name="T21" fmla="*/ 1794 h 1795"/>
                <a:gd name="T22" fmla="*/ 1355 w 1366"/>
                <a:gd name="T23" fmla="*/ 1227 h 1795"/>
                <a:gd name="T24" fmla="*/ 1362 w 1366"/>
                <a:gd name="T25" fmla="*/ 1095 h 1795"/>
                <a:gd name="T26" fmla="*/ 1366 w 1366"/>
                <a:gd name="T27" fmla="*/ 919 h 1795"/>
                <a:gd name="T28" fmla="*/ 1366 w 1366"/>
                <a:gd name="T29" fmla="*/ 893 h 1795"/>
                <a:gd name="T30" fmla="*/ 1365 w 1366"/>
                <a:gd name="T31" fmla="*/ 786 h 1795"/>
                <a:gd name="T32" fmla="*/ 1358 w 1366"/>
                <a:gd name="T33" fmla="*/ 610 h 1795"/>
                <a:gd name="T34" fmla="*/ 1349 w 1366"/>
                <a:gd name="T35" fmla="*/ 478 h 1795"/>
                <a:gd name="T36" fmla="*/ 1287 w 1366"/>
                <a:gd name="T37" fmla="*/ 0 h 1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66" h="1795">
                  <a:moveTo>
                    <a:pt x="1287" y="0"/>
                  </a:moveTo>
                  <a:cubicBezTo>
                    <a:pt x="1251" y="2"/>
                    <a:pt x="1251" y="2"/>
                    <a:pt x="1251" y="2"/>
                  </a:cubicBezTo>
                  <a:cubicBezTo>
                    <a:pt x="733" y="720"/>
                    <a:pt x="733" y="720"/>
                    <a:pt x="733" y="720"/>
                  </a:cubicBezTo>
                  <a:cubicBezTo>
                    <a:pt x="0" y="716"/>
                    <a:pt x="0" y="716"/>
                    <a:pt x="0" y="716"/>
                  </a:cubicBezTo>
                  <a:cubicBezTo>
                    <a:pt x="3" y="774"/>
                    <a:pt x="4" y="834"/>
                    <a:pt x="4" y="893"/>
                  </a:cubicBezTo>
                  <a:cubicBezTo>
                    <a:pt x="4" y="893"/>
                    <a:pt x="4" y="893"/>
                    <a:pt x="4" y="893"/>
                  </a:cubicBezTo>
                  <a:cubicBezTo>
                    <a:pt x="4" y="893"/>
                    <a:pt x="4" y="893"/>
                    <a:pt x="4" y="893"/>
                  </a:cubicBezTo>
                  <a:cubicBezTo>
                    <a:pt x="4" y="946"/>
                    <a:pt x="3" y="999"/>
                    <a:pt x="1" y="1052"/>
                  </a:cubicBezTo>
                  <a:cubicBezTo>
                    <a:pt x="806" y="1058"/>
                    <a:pt x="806" y="1058"/>
                    <a:pt x="806" y="1058"/>
                  </a:cubicBezTo>
                  <a:cubicBezTo>
                    <a:pt x="1240" y="1795"/>
                    <a:pt x="1240" y="1795"/>
                    <a:pt x="1240" y="1795"/>
                  </a:cubicBezTo>
                  <a:cubicBezTo>
                    <a:pt x="1285" y="1794"/>
                    <a:pt x="1285" y="1794"/>
                    <a:pt x="1285" y="1794"/>
                  </a:cubicBezTo>
                  <a:cubicBezTo>
                    <a:pt x="1319" y="1608"/>
                    <a:pt x="1342" y="1419"/>
                    <a:pt x="1355" y="1227"/>
                  </a:cubicBezTo>
                  <a:cubicBezTo>
                    <a:pt x="1358" y="1183"/>
                    <a:pt x="1360" y="1139"/>
                    <a:pt x="1362" y="1095"/>
                  </a:cubicBezTo>
                  <a:cubicBezTo>
                    <a:pt x="1364" y="1037"/>
                    <a:pt x="1365" y="978"/>
                    <a:pt x="1366" y="919"/>
                  </a:cubicBezTo>
                  <a:cubicBezTo>
                    <a:pt x="1366" y="910"/>
                    <a:pt x="1366" y="902"/>
                    <a:pt x="1366" y="893"/>
                  </a:cubicBezTo>
                  <a:cubicBezTo>
                    <a:pt x="1366" y="857"/>
                    <a:pt x="1365" y="821"/>
                    <a:pt x="1365" y="786"/>
                  </a:cubicBezTo>
                  <a:cubicBezTo>
                    <a:pt x="1363" y="727"/>
                    <a:pt x="1361" y="668"/>
                    <a:pt x="1358" y="610"/>
                  </a:cubicBezTo>
                  <a:cubicBezTo>
                    <a:pt x="1355" y="566"/>
                    <a:pt x="1352" y="522"/>
                    <a:pt x="1349" y="478"/>
                  </a:cubicBezTo>
                  <a:cubicBezTo>
                    <a:pt x="1336" y="317"/>
                    <a:pt x="1315" y="157"/>
                    <a:pt x="1287" y="0"/>
                  </a:cubicBezTo>
                </a:path>
              </a:pathLst>
            </a:custGeom>
            <a:solidFill>
              <a:srgbClr val="7B7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îš1îḓè"/>
            <p:cNvSpPr/>
            <p:nvPr/>
          </p:nvSpPr>
          <p:spPr bwMode="auto">
            <a:xfrm>
              <a:off x="7942384" y="1130267"/>
              <a:ext cx="139915" cy="30086"/>
            </a:xfrm>
            <a:custGeom>
              <a:avLst/>
              <a:gdLst>
                <a:gd name="T0" fmla="*/ 0 w 1609"/>
                <a:gd name="T1" fmla="*/ 0 h 346"/>
                <a:gd name="T2" fmla="*/ 9 w 1609"/>
                <a:gd name="T3" fmla="*/ 187 h 346"/>
                <a:gd name="T4" fmla="*/ 9 w 1609"/>
                <a:gd name="T5" fmla="*/ 187 h 346"/>
                <a:gd name="T6" fmla="*/ 9 w 1609"/>
                <a:gd name="T7" fmla="*/ 187 h 346"/>
                <a:gd name="T8" fmla="*/ 4 w 1609"/>
                <a:gd name="T9" fmla="*/ 334 h 346"/>
                <a:gd name="T10" fmla="*/ 1606 w 1609"/>
                <a:gd name="T11" fmla="*/ 346 h 346"/>
                <a:gd name="T12" fmla="*/ 1609 w 1609"/>
                <a:gd name="T13" fmla="*/ 187 h 346"/>
                <a:gd name="T14" fmla="*/ 1609 w 1609"/>
                <a:gd name="T15" fmla="*/ 187 h 346"/>
                <a:gd name="T16" fmla="*/ 1605 w 1609"/>
                <a:gd name="T17" fmla="*/ 10 h 346"/>
                <a:gd name="T18" fmla="*/ 0 w 1609"/>
                <a:gd name="T19" fmla="*/ 0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09" h="346">
                  <a:moveTo>
                    <a:pt x="0" y="0"/>
                  </a:moveTo>
                  <a:cubicBezTo>
                    <a:pt x="6" y="62"/>
                    <a:pt x="9" y="124"/>
                    <a:pt x="9" y="187"/>
                  </a:cubicBezTo>
                  <a:cubicBezTo>
                    <a:pt x="9" y="187"/>
                    <a:pt x="9" y="187"/>
                    <a:pt x="9" y="187"/>
                  </a:cubicBezTo>
                  <a:cubicBezTo>
                    <a:pt x="9" y="187"/>
                    <a:pt x="9" y="187"/>
                    <a:pt x="9" y="187"/>
                  </a:cubicBezTo>
                  <a:cubicBezTo>
                    <a:pt x="9" y="236"/>
                    <a:pt x="7" y="285"/>
                    <a:pt x="4" y="334"/>
                  </a:cubicBezTo>
                  <a:cubicBezTo>
                    <a:pt x="1606" y="346"/>
                    <a:pt x="1606" y="346"/>
                    <a:pt x="1606" y="346"/>
                  </a:cubicBezTo>
                  <a:cubicBezTo>
                    <a:pt x="1608" y="293"/>
                    <a:pt x="1609" y="240"/>
                    <a:pt x="1609" y="187"/>
                  </a:cubicBezTo>
                  <a:cubicBezTo>
                    <a:pt x="1609" y="187"/>
                    <a:pt x="1609" y="187"/>
                    <a:pt x="1609" y="187"/>
                  </a:cubicBezTo>
                  <a:cubicBezTo>
                    <a:pt x="1609" y="128"/>
                    <a:pt x="1608" y="68"/>
                    <a:pt x="1605" y="1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02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îŝ1îde"/>
            <p:cNvSpPr/>
            <p:nvPr/>
          </p:nvSpPr>
          <p:spPr bwMode="auto">
            <a:xfrm>
              <a:off x="7762959" y="1129179"/>
              <a:ext cx="80832" cy="29361"/>
            </a:xfrm>
            <a:custGeom>
              <a:avLst/>
              <a:gdLst>
                <a:gd name="T0" fmla="*/ 286 w 932"/>
                <a:gd name="T1" fmla="*/ 0 h 336"/>
                <a:gd name="T2" fmla="*/ 0 w 932"/>
                <a:gd name="T3" fmla="*/ 259 h 336"/>
                <a:gd name="T4" fmla="*/ 100 w 932"/>
                <a:gd name="T5" fmla="*/ 330 h 336"/>
                <a:gd name="T6" fmla="*/ 922 w 932"/>
                <a:gd name="T7" fmla="*/ 336 h 336"/>
                <a:gd name="T8" fmla="*/ 932 w 932"/>
                <a:gd name="T9" fmla="*/ 198 h 336"/>
                <a:gd name="T10" fmla="*/ 932 w 932"/>
                <a:gd name="T11" fmla="*/ 198 h 336"/>
                <a:gd name="T12" fmla="*/ 912 w 932"/>
                <a:gd name="T13" fmla="*/ 4 h 336"/>
                <a:gd name="T14" fmla="*/ 286 w 932"/>
                <a:gd name="T15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2" h="336">
                  <a:moveTo>
                    <a:pt x="286" y="0"/>
                  </a:moveTo>
                  <a:cubicBezTo>
                    <a:pt x="0" y="259"/>
                    <a:pt x="0" y="259"/>
                    <a:pt x="0" y="259"/>
                  </a:cubicBezTo>
                  <a:cubicBezTo>
                    <a:pt x="22" y="302"/>
                    <a:pt x="59" y="329"/>
                    <a:pt x="100" y="330"/>
                  </a:cubicBezTo>
                  <a:cubicBezTo>
                    <a:pt x="922" y="336"/>
                    <a:pt x="922" y="336"/>
                    <a:pt x="922" y="336"/>
                  </a:cubicBezTo>
                  <a:cubicBezTo>
                    <a:pt x="929" y="291"/>
                    <a:pt x="932" y="245"/>
                    <a:pt x="932" y="198"/>
                  </a:cubicBezTo>
                  <a:cubicBezTo>
                    <a:pt x="932" y="198"/>
                    <a:pt x="932" y="198"/>
                    <a:pt x="932" y="198"/>
                  </a:cubicBezTo>
                  <a:cubicBezTo>
                    <a:pt x="932" y="131"/>
                    <a:pt x="925" y="67"/>
                    <a:pt x="912" y="4"/>
                  </a:cubicBezTo>
                  <a:cubicBezTo>
                    <a:pt x="286" y="0"/>
                    <a:pt x="286" y="0"/>
                    <a:pt x="286" y="0"/>
                  </a:cubicBezTo>
                </a:path>
              </a:pathLst>
            </a:custGeom>
            <a:solidFill>
              <a:srgbClr val="702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íṩlîďé"/>
            <p:cNvSpPr/>
            <p:nvPr/>
          </p:nvSpPr>
          <p:spPr bwMode="auto">
            <a:xfrm>
              <a:off x="7761147" y="1129179"/>
              <a:ext cx="26461" cy="22474"/>
            </a:xfrm>
            <a:custGeom>
              <a:avLst/>
              <a:gdLst>
                <a:gd name="T0" fmla="*/ 124 w 308"/>
                <a:gd name="T1" fmla="*/ 0 h 260"/>
                <a:gd name="T2" fmla="*/ 0 w 308"/>
                <a:gd name="T3" fmla="*/ 165 h 260"/>
                <a:gd name="T4" fmla="*/ 22 w 308"/>
                <a:gd name="T5" fmla="*/ 260 h 260"/>
                <a:gd name="T6" fmla="*/ 308 w 308"/>
                <a:gd name="T7" fmla="*/ 1 h 260"/>
                <a:gd name="T8" fmla="*/ 124 w 308"/>
                <a:gd name="T9" fmla="*/ 0 h 260"/>
                <a:gd name="T10" fmla="*/ 124 w 308"/>
                <a:gd name="T11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8" h="260">
                  <a:moveTo>
                    <a:pt x="124" y="0"/>
                  </a:moveTo>
                  <a:cubicBezTo>
                    <a:pt x="56" y="0"/>
                    <a:pt x="1" y="74"/>
                    <a:pt x="0" y="165"/>
                  </a:cubicBezTo>
                  <a:cubicBezTo>
                    <a:pt x="0" y="200"/>
                    <a:pt x="8" y="233"/>
                    <a:pt x="22" y="260"/>
                  </a:cubicBezTo>
                  <a:cubicBezTo>
                    <a:pt x="308" y="1"/>
                    <a:pt x="308" y="1"/>
                    <a:pt x="308" y="1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4" y="0"/>
                    <a:pt x="124" y="0"/>
                    <a:pt x="124" y="0"/>
                  </a:cubicBezTo>
                </a:path>
              </a:pathLst>
            </a:custGeom>
            <a:solidFill>
              <a:srgbClr val="7625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ïSlíḑé"/>
            <p:cNvSpPr/>
            <p:nvPr/>
          </p:nvSpPr>
          <p:spPr bwMode="auto">
            <a:xfrm>
              <a:off x="7410997" y="830500"/>
              <a:ext cx="826442" cy="792370"/>
            </a:xfrm>
            <a:custGeom>
              <a:avLst/>
              <a:gdLst>
                <a:gd name="T0" fmla="*/ 9089 w 9521"/>
                <a:gd name="T1" fmla="*/ 1506 h 9142"/>
                <a:gd name="T2" fmla="*/ 8137 w 9521"/>
                <a:gd name="T3" fmla="*/ 0 h 9142"/>
                <a:gd name="T4" fmla="*/ 7979 w 9521"/>
                <a:gd name="T5" fmla="*/ 144 h 9142"/>
                <a:gd name="T6" fmla="*/ 7818 w 9521"/>
                <a:gd name="T7" fmla="*/ 290 h 9142"/>
                <a:gd name="T8" fmla="*/ 9093 w 9521"/>
                <a:gd name="T9" fmla="*/ 3646 h 9142"/>
                <a:gd name="T10" fmla="*/ 4025 w 9521"/>
                <a:gd name="T11" fmla="*/ 8713 h 9142"/>
                <a:gd name="T12" fmla="*/ 319 w 9521"/>
                <a:gd name="T13" fmla="*/ 7098 h 9142"/>
                <a:gd name="T14" fmla="*/ 159 w 9521"/>
                <a:gd name="T15" fmla="*/ 7244 h 9142"/>
                <a:gd name="T16" fmla="*/ 0 w 9521"/>
                <a:gd name="T17" fmla="*/ 7388 h 9142"/>
                <a:gd name="T18" fmla="*/ 139 w 9521"/>
                <a:gd name="T19" fmla="*/ 7532 h 9142"/>
                <a:gd name="T20" fmla="*/ 1886 w 9521"/>
                <a:gd name="T21" fmla="*/ 8710 h 9142"/>
                <a:gd name="T22" fmla="*/ 4025 w 9521"/>
                <a:gd name="T23" fmla="*/ 9142 h 9142"/>
                <a:gd name="T24" fmla="*/ 6165 w 9521"/>
                <a:gd name="T25" fmla="*/ 8710 h 9142"/>
                <a:gd name="T26" fmla="*/ 7911 w 9521"/>
                <a:gd name="T27" fmla="*/ 7532 h 9142"/>
                <a:gd name="T28" fmla="*/ 9089 w 9521"/>
                <a:gd name="T29" fmla="*/ 5785 h 9142"/>
                <a:gd name="T30" fmla="*/ 9521 w 9521"/>
                <a:gd name="T31" fmla="*/ 3646 h 9142"/>
                <a:gd name="T32" fmla="*/ 9089 w 9521"/>
                <a:gd name="T33" fmla="*/ 1506 h 9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521" h="9142">
                  <a:moveTo>
                    <a:pt x="9089" y="1506"/>
                  </a:moveTo>
                  <a:cubicBezTo>
                    <a:pt x="8855" y="953"/>
                    <a:pt x="8535" y="448"/>
                    <a:pt x="8137" y="0"/>
                  </a:cubicBezTo>
                  <a:cubicBezTo>
                    <a:pt x="7979" y="144"/>
                    <a:pt x="7979" y="144"/>
                    <a:pt x="7979" y="144"/>
                  </a:cubicBezTo>
                  <a:cubicBezTo>
                    <a:pt x="7818" y="290"/>
                    <a:pt x="7818" y="290"/>
                    <a:pt x="7818" y="290"/>
                  </a:cubicBezTo>
                  <a:cubicBezTo>
                    <a:pt x="8611" y="1184"/>
                    <a:pt x="9093" y="2360"/>
                    <a:pt x="9093" y="3646"/>
                  </a:cubicBezTo>
                  <a:cubicBezTo>
                    <a:pt x="9093" y="6440"/>
                    <a:pt x="6819" y="8713"/>
                    <a:pt x="4025" y="8713"/>
                  </a:cubicBezTo>
                  <a:cubicBezTo>
                    <a:pt x="2564" y="8713"/>
                    <a:pt x="1245" y="8091"/>
                    <a:pt x="319" y="7098"/>
                  </a:cubicBezTo>
                  <a:cubicBezTo>
                    <a:pt x="159" y="7244"/>
                    <a:pt x="159" y="7244"/>
                    <a:pt x="159" y="7244"/>
                  </a:cubicBezTo>
                  <a:cubicBezTo>
                    <a:pt x="0" y="7388"/>
                    <a:pt x="0" y="7388"/>
                    <a:pt x="0" y="7388"/>
                  </a:cubicBezTo>
                  <a:cubicBezTo>
                    <a:pt x="46" y="7437"/>
                    <a:pt x="92" y="7485"/>
                    <a:pt x="139" y="7532"/>
                  </a:cubicBezTo>
                  <a:cubicBezTo>
                    <a:pt x="644" y="8037"/>
                    <a:pt x="1231" y="8433"/>
                    <a:pt x="1886" y="8710"/>
                  </a:cubicBezTo>
                  <a:cubicBezTo>
                    <a:pt x="2564" y="8996"/>
                    <a:pt x="3283" y="9142"/>
                    <a:pt x="4025" y="9142"/>
                  </a:cubicBezTo>
                  <a:cubicBezTo>
                    <a:pt x="4767" y="9142"/>
                    <a:pt x="5487" y="8996"/>
                    <a:pt x="6165" y="8710"/>
                  </a:cubicBezTo>
                  <a:cubicBezTo>
                    <a:pt x="6819" y="8433"/>
                    <a:pt x="7407" y="8037"/>
                    <a:pt x="7911" y="7532"/>
                  </a:cubicBezTo>
                  <a:cubicBezTo>
                    <a:pt x="8416" y="7027"/>
                    <a:pt x="8812" y="6440"/>
                    <a:pt x="9089" y="5785"/>
                  </a:cubicBezTo>
                  <a:cubicBezTo>
                    <a:pt x="9376" y="5107"/>
                    <a:pt x="9521" y="4388"/>
                    <a:pt x="9521" y="3646"/>
                  </a:cubicBezTo>
                  <a:cubicBezTo>
                    <a:pt x="9521" y="2904"/>
                    <a:pt x="9376" y="2184"/>
                    <a:pt x="9089" y="1506"/>
                  </a:cubicBezTo>
                  <a:close/>
                </a:path>
              </a:pathLst>
            </a:custGeom>
            <a:solidFill>
              <a:srgbClr val="4039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ïṩľîḓê"/>
            <p:cNvSpPr/>
            <p:nvPr/>
          </p:nvSpPr>
          <p:spPr bwMode="auto">
            <a:xfrm>
              <a:off x="7283405" y="670286"/>
              <a:ext cx="834054" cy="800707"/>
            </a:xfrm>
            <a:custGeom>
              <a:avLst/>
              <a:gdLst>
                <a:gd name="T0" fmla="*/ 9382 w 9608"/>
                <a:gd name="T1" fmla="*/ 1610 h 9238"/>
                <a:gd name="T2" fmla="*/ 7636 w 9608"/>
                <a:gd name="T3" fmla="*/ 432 h 9238"/>
                <a:gd name="T4" fmla="*/ 5496 w 9608"/>
                <a:gd name="T5" fmla="*/ 0 h 9238"/>
                <a:gd name="T6" fmla="*/ 3357 w 9608"/>
                <a:gd name="T7" fmla="*/ 432 h 9238"/>
                <a:gd name="T8" fmla="*/ 1610 w 9608"/>
                <a:gd name="T9" fmla="*/ 1610 h 9238"/>
                <a:gd name="T10" fmla="*/ 432 w 9608"/>
                <a:gd name="T11" fmla="*/ 3356 h 9238"/>
                <a:gd name="T12" fmla="*/ 0 w 9608"/>
                <a:gd name="T13" fmla="*/ 5496 h 9238"/>
                <a:gd name="T14" fmla="*/ 432 w 9608"/>
                <a:gd name="T15" fmla="*/ 7635 h 9238"/>
                <a:gd name="T16" fmla="*/ 1471 w 9608"/>
                <a:gd name="T17" fmla="*/ 9238 h 9238"/>
                <a:gd name="T18" fmla="*/ 1630 w 9608"/>
                <a:gd name="T19" fmla="*/ 9094 h 9238"/>
                <a:gd name="T20" fmla="*/ 1790 w 9608"/>
                <a:gd name="T21" fmla="*/ 8948 h 9238"/>
                <a:gd name="T22" fmla="*/ 428 w 9608"/>
                <a:gd name="T23" fmla="*/ 5496 h 9238"/>
                <a:gd name="T24" fmla="*/ 5496 w 9608"/>
                <a:gd name="T25" fmla="*/ 428 h 9238"/>
                <a:gd name="T26" fmla="*/ 9289 w 9608"/>
                <a:gd name="T27" fmla="*/ 2140 h 9238"/>
                <a:gd name="T28" fmla="*/ 9450 w 9608"/>
                <a:gd name="T29" fmla="*/ 1994 h 9238"/>
                <a:gd name="T30" fmla="*/ 9608 w 9608"/>
                <a:gd name="T31" fmla="*/ 1850 h 9238"/>
                <a:gd name="T32" fmla="*/ 9382 w 9608"/>
                <a:gd name="T33" fmla="*/ 1610 h 9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608" h="9238">
                  <a:moveTo>
                    <a:pt x="9382" y="1610"/>
                  </a:moveTo>
                  <a:cubicBezTo>
                    <a:pt x="8878" y="1105"/>
                    <a:pt x="8290" y="709"/>
                    <a:pt x="7636" y="432"/>
                  </a:cubicBezTo>
                  <a:cubicBezTo>
                    <a:pt x="6958" y="145"/>
                    <a:pt x="6238" y="0"/>
                    <a:pt x="5496" y="0"/>
                  </a:cubicBezTo>
                  <a:cubicBezTo>
                    <a:pt x="4754" y="0"/>
                    <a:pt x="4035" y="145"/>
                    <a:pt x="3357" y="432"/>
                  </a:cubicBezTo>
                  <a:cubicBezTo>
                    <a:pt x="2702" y="709"/>
                    <a:pt x="2115" y="1105"/>
                    <a:pt x="1610" y="1610"/>
                  </a:cubicBezTo>
                  <a:cubicBezTo>
                    <a:pt x="1105" y="2114"/>
                    <a:pt x="709" y="2702"/>
                    <a:pt x="432" y="3356"/>
                  </a:cubicBezTo>
                  <a:cubicBezTo>
                    <a:pt x="145" y="4034"/>
                    <a:pt x="0" y="4754"/>
                    <a:pt x="0" y="5496"/>
                  </a:cubicBezTo>
                  <a:cubicBezTo>
                    <a:pt x="0" y="6238"/>
                    <a:pt x="145" y="6957"/>
                    <a:pt x="432" y="7635"/>
                  </a:cubicBezTo>
                  <a:cubicBezTo>
                    <a:pt x="683" y="8228"/>
                    <a:pt x="1032" y="8767"/>
                    <a:pt x="1471" y="9238"/>
                  </a:cubicBezTo>
                  <a:cubicBezTo>
                    <a:pt x="1630" y="9094"/>
                    <a:pt x="1630" y="9094"/>
                    <a:pt x="1630" y="9094"/>
                  </a:cubicBezTo>
                  <a:cubicBezTo>
                    <a:pt x="1790" y="8948"/>
                    <a:pt x="1790" y="8948"/>
                    <a:pt x="1790" y="8948"/>
                  </a:cubicBezTo>
                  <a:cubicBezTo>
                    <a:pt x="946" y="8043"/>
                    <a:pt x="428" y="6829"/>
                    <a:pt x="428" y="5496"/>
                  </a:cubicBezTo>
                  <a:cubicBezTo>
                    <a:pt x="428" y="2702"/>
                    <a:pt x="2702" y="428"/>
                    <a:pt x="5496" y="428"/>
                  </a:cubicBezTo>
                  <a:cubicBezTo>
                    <a:pt x="7004" y="428"/>
                    <a:pt x="8360" y="1091"/>
                    <a:pt x="9289" y="2140"/>
                  </a:cubicBezTo>
                  <a:cubicBezTo>
                    <a:pt x="9450" y="1994"/>
                    <a:pt x="9450" y="1994"/>
                    <a:pt x="9450" y="1994"/>
                  </a:cubicBezTo>
                  <a:cubicBezTo>
                    <a:pt x="9608" y="1850"/>
                    <a:pt x="9608" y="1850"/>
                    <a:pt x="9608" y="1850"/>
                  </a:cubicBezTo>
                  <a:cubicBezTo>
                    <a:pt x="9536" y="1768"/>
                    <a:pt x="9460" y="1688"/>
                    <a:pt x="9382" y="1610"/>
                  </a:cubicBezTo>
                  <a:close/>
                </a:path>
              </a:pathLst>
            </a:custGeom>
            <a:solidFill>
              <a:srgbClr val="4039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iS1îdê"/>
            <p:cNvSpPr/>
            <p:nvPr/>
          </p:nvSpPr>
          <p:spPr bwMode="auto">
            <a:xfrm>
              <a:off x="8016329" y="690947"/>
              <a:ext cx="124329" cy="181963"/>
            </a:xfrm>
            <a:custGeom>
              <a:avLst/>
              <a:gdLst>
                <a:gd name="T0" fmla="*/ 34 w 343"/>
                <a:gd name="T1" fmla="*/ 502 h 502"/>
                <a:gd name="T2" fmla="*/ 0 w 343"/>
                <a:gd name="T3" fmla="*/ 293 h 502"/>
                <a:gd name="T4" fmla="*/ 290 w 343"/>
                <a:gd name="T5" fmla="*/ 0 h 502"/>
                <a:gd name="T6" fmla="*/ 343 w 343"/>
                <a:gd name="T7" fmla="*/ 198 h 502"/>
                <a:gd name="T8" fmla="*/ 34 w 343"/>
                <a:gd name="T9" fmla="*/ 502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3" h="502">
                  <a:moveTo>
                    <a:pt x="34" y="502"/>
                  </a:moveTo>
                  <a:lnTo>
                    <a:pt x="0" y="293"/>
                  </a:lnTo>
                  <a:lnTo>
                    <a:pt x="290" y="0"/>
                  </a:lnTo>
                  <a:lnTo>
                    <a:pt x="343" y="198"/>
                  </a:lnTo>
                  <a:lnTo>
                    <a:pt x="34" y="502"/>
                  </a:lnTo>
                  <a:close/>
                </a:path>
              </a:pathLst>
            </a:custGeom>
            <a:solidFill>
              <a:srgbClr val="0099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iŝľidê"/>
            <p:cNvSpPr/>
            <p:nvPr/>
          </p:nvSpPr>
          <p:spPr bwMode="auto">
            <a:xfrm>
              <a:off x="8052939" y="783378"/>
              <a:ext cx="182687" cy="124329"/>
            </a:xfrm>
            <a:custGeom>
              <a:avLst/>
              <a:gdLst>
                <a:gd name="T0" fmla="*/ 504 w 504"/>
                <a:gd name="T1" fmla="*/ 32 h 343"/>
                <a:gd name="T2" fmla="*/ 294 w 504"/>
                <a:gd name="T3" fmla="*/ 0 h 343"/>
                <a:gd name="T4" fmla="*/ 0 w 504"/>
                <a:gd name="T5" fmla="*/ 292 h 343"/>
                <a:gd name="T6" fmla="*/ 201 w 504"/>
                <a:gd name="T7" fmla="*/ 343 h 343"/>
                <a:gd name="T8" fmla="*/ 504 w 504"/>
                <a:gd name="T9" fmla="*/ 32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343">
                  <a:moveTo>
                    <a:pt x="504" y="32"/>
                  </a:moveTo>
                  <a:lnTo>
                    <a:pt x="294" y="0"/>
                  </a:lnTo>
                  <a:lnTo>
                    <a:pt x="0" y="292"/>
                  </a:lnTo>
                  <a:lnTo>
                    <a:pt x="201" y="343"/>
                  </a:lnTo>
                  <a:lnTo>
                    <a:pt x="504" y="32"/>
                  </a:lnTo>
                  <a:close/>
                </a:path>
              </a:pathLst>
            </a:custGeom>
            <a:solidFill>
              <a:srgbClr val="0075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ïśḻïḋê"/>
            <p:cNvSpPr/>
            <p:nvPr/>
          </p:nvSpPr>
          <p:spPr bwMode="auto">
            <a:xfrm>
              <a:off x="7758609" y="740244"/>
              <a:ext cx="425182" cy="419383"/>
            </a:xfrm>
            <a:custGeom>
              <a:avLst/>
              <a:gdLst>
                <a:gd name="T0" fmla="*/ 4818 w 4895"/>
                <a:gd name="T1" fmla="*/ 79 h 4842"/>
                <a:gd name="T2" fmla="*/ 4846 w 4895"/>
                <a:gd name="T3" fmla="*/ 283 h 4842"/>
                <a:gd name="T4" fmla="*/ 281 w 4895"/>
                <a:gd name="T5" fmla="*/ 4794 h 4842"/>
                <a:gd name="T6" fmla="*/ 77 w 4895"/>
                <a:gd name="T7" fmla="*/ 4763 h 4842"/>
                <a:gd name="T8" fmla="*/ 48 w 4895"/>
                <a:gd name="T9" fmla="*/ 4559 h 4842"/>
                <a:gd name="T10" fmla="*/ 4614 w 4895"/>
                <a:gd name="T11" fmla="*/ 48 h 4842"/>
                <a:gd name="T12" fmla="*/ 4818 w 4895"/>
                <a:gd name="T13" fmla="*/ 79 h 4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95" h="4842">
                  <a:moveTo>
                    <a:pt x="4818" y="79"/>
                  </a:moveTo>
                  <a:cubicBezTo>
                    <a:pt x="4882" y="144"/>
                    <a:pt x="4895" y="235"/>
                    <a:pt x="4846" y="283"/>
                  </a:cubicBezTo>
                  <a:cubicBezTo>
                    <a:pt x="281" y="4794"/>
                    <a:pt x="281" y="4794"/>
                    <a:pt x="281" y="4794"/>
                  </a:cubicBezTo>
                  <a:cubicBezTo>
                    <a:pt x="232" y="4842"/>
                    <a:pt x="141" y="4828"/>
                    <a:pt x="77" y="4763"/>
                  </a:cubicBezTo>
                  <a:cubicBezTo>
                    <a:pt x="13" y="4698"/>
                    <a:pt x="0" y="4607"/>
                    <a:pt x="48" y="4559"/>
                  </a:cubicBezTo>
                  <a:cubicBezTo>
                    <a:pt x="4614" y="48"/>
                    <a:pt x="4614" y="48"/>
                    <a:pt x="4614" y="48"/>
                  </a:cubicBezTo>
                  <a:cubicBezTo>
                    <a:pt x="4662" y="0"/>
                    <a:pt x="4754" y="14"/>
                    <a:pt x="4818" y="79"/>
                  </a:cubicBezTo>
                  <a:close/>
                </a:path>
              </a:pathLst>
            </a:custGeom>
            <a:solidFill>
              <a:srgbClr val="4039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pic>
        <p:nvPicPr>
          <p:cNvPr id="169" name="图片 168" descr="叶子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-1" y="1"/>
            <a:ext cx="653143" cy="669328"/>
          </a:xfrm>
          <a:prstGeom prst="rect">
            <a:avLst/>
          </a:prstGeom>
        </p:spPr>
      </p:pic>
      <p:pic>
        <p:nvPicPr>
          <p:cNvPr id="170" name="图片 169" descr="花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11190117" y="5468503"/>
            <a:ext cx="1001883" cy="1389497"/>
          </a:xfrm>
          <a:prstGeom prst="rect">
            <a:avLst/>
          </a:prstGeom>
        </p:spPr>
      </p:pic>
      <p:sp>
        <p:nvSpPr>
          <p:cNvPr id="171" name="矩形 170"/>
          <p:cNvSpPr/>
          <p:nvPr/>
        </p:nvSpPr>
        <p:spPr>
          <a:xfrm>
            <a:off x="373604" y="452517"/>
            <a:ext cx="24400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en-US" altLang="zh-CN" sz="2400" b="1" dirty="0">
                <a:solidFill>
                  <a:srgbClr val="5E7B5D"/>
                </a:solidFill>
                <a:latin typeface="Arial" panose="020B0604020202020204"/>
              </a:rPr>
              <a:t>LOREM IPSUM </a:t>
            </a:r>
            <a:endParaRPr lang="zh-CN" altLang="en-US" sz="2400" b="1" dirty="0">
              <a:solidFill>
                <a:srgbClr val="5E7B5D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172" name="矩形 171"/>
          <p:cNvSpPr/>
          <p:nvPr/>
        </p:nvSpPr>
        <p:spPr>
          <a:xfrm>
            <a:off x="390420" y="793478"/>
            <a:ext cx="2196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5E7B5D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LOREM IPSUM DOLOR SIT AMET</a:t>
            </a:r>
            <a:endParaRPr lang="zh-CN" altLang="en-US" sz="1000" dirty="0">
              <a:solidFill>
                <a:srgbClr val="5E7B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6451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fee90c8-b8f9-4e52-a218-dd6cd708c93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04eedb3-8c42-4950-a565-5ea0b562000b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ebe7c27-0165-4b38-989f-7d9e1e3d3eac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51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365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c2f1681-f979-4de5-8036-c0bce5db0ca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1957</Words>
  <Application>Microsoft Office PowerPoint</Application>
  <PresentationFormat>宽屏</PresentationFormat>
  <Paragraphs>250</Paragraphs>
  <Slides>22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 Unicode MS</vt:lpstr>
      <vt:lpstr>宋体</vt:lpstr>
      <vt:lpstr>微软雅黑</vt:lpstr>
      <vt:lpstr>幼圆</vt:lpstr>
      <vt:lpstr>Arial</vt:lpstr>
      <vt:lpstr>Calibri</vt:lpstr>
      <vt:lpstr>Times New Roman</vt:lpstr>
      <vt:lpstr>Wingdings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 mo ban.com</Manager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StephenZhu</dc:creator>
  <cp:keywords>51PP T模 板网</cp:keywords>
  <dc:description>www.51pp tmo ban.com</dc:description>
  <cp:lastModifiedBy>YANGs</cp:lastModifiedBy>
  <cp:revision>5</cp:revision>
  <dcterms:created xsi:type="dcterms:W3CDTF">2019-05-23T05:51:53Z</dcterms:created>
  <dcterms:modified xsi:type="dcterms:W3CDTF">2020-07-01T13:02:11Z</dcterms:modified>
</cp:coreProperties>
</file>