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1" r:id="rId2"/>
    <p:sldId id="257" r:id="rId3"/>
    <p:sldId id="258" r:id="rId4"/>
    <p:sldId id="259" r:id="rId5"/>
    <p:sldId id="260" r:id="rId6"/>
    <p:sldId id="261" r:id="rId7"/>
    <p:sldId id="269" r:id="rId8"/>
    <p:sldId id="262" r:id="rId9"/>
    <p:sldId id="263" r:id="rId10"/>
    <p:sldId id="268" r:id="rId11"/>
    <p:sldId id="264" r:id="rId12"/>
    <p:sldId id="265" r:id="rId13"/>
    <p:sldId id="266" r:id="rId14"/>
    <p:sldId id="267" r:id="rId15"/>
    <p:sldId id="270" r:id="rId16"/>
    <p:sldId id="272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24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2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DC91DD-2E06-4F77-9E03-E46AA1B5BE23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335840-F933-4A6D-ACD1-579B647852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1268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CE021-A696-4AA1-921A-61BD5DE9B7E0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7C882-0FEE-4E14-9EE3-771AEF38DC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4355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CE021-A696-4AA1-921A-61BD5DE9B7E0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7C882-0FEE-4E14-9EE3-771AEF38DC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505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CE021-A696-4AA1-921A-61BD5DE9B7E0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7C882-0FEE-4E14-9EE3-771AEF38DC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85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CE021-A696-4AA1-921A-61BD5DE9B7E0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7C882-0FEE-4E14-9EE3-771AEF38DC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317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CE021-A696-4AA1-921A-61BD5DE9B7E0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7C882-0FEE-4E14-9EE3-771AEF38DC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291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CE021-A696-4AA1-921A-61BD5DE9B7E0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7C882-0FEE-4E14-9EE3-771AEF38DC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909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CE021-A696-4AA1-921A-61BD5DE9B7E0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7C882-0FEE-4E14-9EE3-771AEF38DC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523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CE021-A696-4AA1-921A-61BD5DE9B7E0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7C882-0FEE-4E14-9EE3-771AEF38DC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573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CE021-A696-4AA1-921A-61BD5DE9B7E0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7C882-0FEE-4E14-9EE3-771AEF38DC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301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CE021-A696-4AA1-921A-61BD5DE9B7E0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7C882-0FEE-4E14-9EE3-771AEF38DC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69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DCE021-A696-4AA1-921A-61BD5DE9B7E0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7C882-0FEE-4E14-9EE3-771AEF38DC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857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85000"/>
              </a:schemeClr>
            </a:gs>
            <a:gs pos="100000">
              <a:schemeClr val="bg1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DCE021-A696-4AA1-921A-61BD5DE9B7E0}" type="datetimeFigureOut">
              <a:rPr lang="zh-CN" altLang="en-US" smtClean="0"/>
              <a:t>2020/7/1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D7C882-0FEE-4E14-9EE3-771AEF38DC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58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8966272" y="4137572"/>
            <a:ext cx="1442159" cy="1442159"/>
            <a:chOff x="2560015" y="1247053"/>
            <a:chExt cx="941926" cy="941926"/>
          </a:xfrm>
        </p:grpSpPr>
        <p:sp>
          <p:nvSpPr>
            <p:cNvPr id="16" name="原创设计师QQ598969553      _5"/>
            <p:cNvSpPr/>
            <p:nvPr/>
          </p:nvSpPr>
          <p:spPr bwMode="blackWhite">
            <a:xfrm>
              <a:off x="2560015" y="1247053"/>
              <a:ext cx="941926" cy="94192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2286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198"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 bwMode="auto">
            <a:xfrm>
              <a:off x="2668824" y="1363933"/>
              <a:ext cx="718971" cy="718971"/>
            </a:xfrm>
            <a:prstGeom prst="ellipse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原创设计师QQ598969553      _8"/>
          <p:cNvSpPr txBox="1">
            <a:spLocks/>
          </p:cNvSpPr>
          <p:nvPr/>
        </p:nvSpPr>
        <p:spPr>
          <a:xfrm>
            <a:off x="2669856" y="3195114"/>
            <a:ext cx="7017496" cy="568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800" b="1" dirty="0" smtClean="0">
                <a:gradFill>
                  <a:gsLst>
                    <a:gs pos="0">
                      <a:srgbClr val="0070C0"/>
                    </a:gs>
                    <a:gs pos="100000">
                      <a:srgbClr val="00B0F0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小清新蓝微立体商务通用</a:t>
            </a:r>
            <a:endParaRPr lang="en-US" altLang="ko-KR" sz="4800" b="1" dirty="0">
              <a:gradFill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原创设计师QQ598969553      _9"/>
          <p:cNvSpPr txBox="1">
            <a:spLocks/>
          </p:cNvSpPr>
          <p:nvPr/>
        </p:nvSpPr>
        <p:spPr>
          <a:xfrm>
            <a:off x="3293447" y="726088"/>
            <a:ext cx="5770312" cy="2386986"/>
          </a:xfrm>
          <a:prstGeom prst="rect">
            <a:avLst/>
          </a:prstGeom>
          <a:ln>
            <a:noFill/>
          </a:ln>
        </p:spPr>
        <p:txBody>
          <a:bodyPr lIns="0" tIns="0" rIns="0" bIns="0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800" b="1" kern="1200" baseline="0">
                <a:solidFill>
                  <a:schemeClr val="bg1"/>
                </a:solidFill>
                <a:latin typeface="Tahoma" panose="020B0604030504040204" pitchFamily="34" charset="0"/>
                <a:ea typeface="+mn-ea"/>
                <a:cs typeface="Tahoma" panose="020B0604030504040204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600" dirty="0" smtClean="0">
                <a:ln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67000">
                        <a:schemeClr val="tx1"/>
                      </a:gs>
                    </a:gsLst>
                    <a:lin ang="16200000" scaled="1"/>
                    <a:tileRect/>
                  </a:gradFill>
                </a:ln>
                <a:noFill/>
                <a:latin typeface="Impact" panose="020B0806030902050204" pitchFamily="34" charset="0"/>
                <a:ea typeface="微软雅黑" panose="020B0503020204020204" pitchFamily="34" charset="-122"/>
              </a:rPr>
              <a:t>2020</a:t>
            </a:r>
            <a:endParaRPr lang="en-US" altLang="ko-KR" sz="16600" dirty="0"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67000">
                      <a:schemeClr val="tx1"/>
                    </a:gs>
                  </a:gsLst>
                  <a:lin ang="16200000" scaled="1"/>
                  <a:tileRect/>
                </a:gradFill>
              </a:ln>
              <a:noFill/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1550837" y="-1583758"/>
            <a:ext cx="4709574" cy="4709574"/>
            <a:chOff x="2560015" y="1247053"/>
            <a:chExt cx="941926" cy="941926"/>
          </a:xfrm>
        </p:grpSpPr>
        <p:sp>
          <p:nvSpPr>
            <p:cNvPr id="8" name="原创设计师QQ598969553      _5"/>
            <p:cNvSpPr/>
            <p:nvPr/>
          </p:nvSpPr>
          <p:spPr bwMode="blackWhite">
            <a:xfrm>
              <a:off x="2560015" y="1247053"/>
              <a:ext cx="941926" cy="94192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2286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198">
                <a:ea typeface="微软雅黑" panose="020B0503020204020204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 bwMode="auto">
            <a:xfrm>
              <a:off x="2668824" y="1363933"/>
              <a:ext cx="718971" cy="718971"/>
            </a:xfrm>
            <a:prstGeom prst="ellipse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101916" y="4626423"/>
            <a:ext cx="3733091" cy="3733091"/>
            <a:chOff x="2560015" y="1247053"/>
            <a:chExt cx="941926" cy="941926"/>
          </a:xfrm>
        </p:grpSpPr>
        <p:sp>
          <p:nvSpPr>
            <p:cNvPr id="11" name="原创设计师QQ598969553      _5"/>
            <p:cNvSpPr/>
            <p:nvPr/>
          </p:nvSpPr>
          <p:spPr bwMode="blackWhite">
            <a:xfrm>
              <a:off x="2560015" y="1247053"/>
              <a:ext cx="941926" cy="94192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2286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198"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 bwMode="auto">
            <a:xfrm>
              <a:off x="2668824" y="1363933"/>
              <a:ext cx="718971" cy="718971"/>
            </a:xfrm>
            <a:prstGeom prst="ellipse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圆角矩形 13"/>
          <p:cNvSpPr/>
          <p:nvPr/>
        </p:nvSpPr>
        <p:spPr>
          <a:xfrm>
            <a:off x="4760686" y="4084295"/>
            <a:ext cx="2902857" cy="46445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70C0"/>
              </a:gs>
              <a:gs pos="100000">
                <a:srgbClr val="00B0F0"/>
              </a:gs>
            </a:gsLst>
            <a:lin ang="108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70C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Pter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时间：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2020.06</a:t>
            </a:r>
            <a:endParaRPr lang="zh-CN" altLang="en-US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原创设计师QQ598969553      _9"/>
          <p:cNvSpPr txBox="1">
            <a:spLocks/>
          </p:cNvSpPr>
          <p:nvPr/>
        </p:nvSpPr>
        <p:spPr>
          <a:xfrm>
            <a:off x="3362555" y="726088"/>
            <a:ext cx="5770312" cy="2386986"/>
          </a:xfrm>
          <a:prstGeom prst="rect">
            <a:avLst/>
          </a:prstGeom>
          <a:ln>
            <a:noFill/>
          </a:ln>
        </p:spPr>
        <p:txBody>
          <a:bodyPr lIns="0" tIns="0" rIns="0" bIns="0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800" b="1" kern="1200" baseline="0">
                <a:solidFill>
                  <a:schemeClr val="bg1"/>
                </a:solidFill>
                <a:latin typeface="Tahoma" panose="020B0604030504040204" pitchFamily="34" charset="0"/>
                <a:ea typeface="+mn-ea"/>
                <a:cs typeface="Tahoma" panose="020B0604030504040204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600" dirty="0" smtClean="0">
                <a:ln>
                  <a:gradFill flip="none" rotWithShape="1">
                    <a:gsLst>
                      <a:gs pos="0">
                        <a:srgbClr val="0070C0"/>
                      </a:gs>
                      <a:gs pos="67000">
                        <a:srgbClr val="00B0F0"/>
                      </a:gs>
                    </a:gsLst>
                    <a:lin ang="16200000" scaled="1"/>
                    <a:tileRect/>
                  </a:gradFill>
                </a:ln>
                <a:noFill/>
                <a:latin typeface="Impact" panose="020B0806030902050204" pitchFamily="34" charset="0"/>
                <a:ea typeface="微软雅黑" panose="020B0503020204020204" pitchFamily="34" charset="-122"/>
              </a:rPr>
              <a:t>2020</a:t>
            </a:r>
            <a:endParaRPr lang="en-US" altLang="ko-KR" sz="16600" dirty="0">
              <a:ln>
                <a:gradFill flip="none" rotWithShape="1">
                  <a:gsLst>
                    <a:gs pos="0">
                      <a:srgbClr val="0070C0"/>
                    </a:gs>
                    <a:gs pos="67000">
                      <a:srgbClr val="00B0F0"/>
                    </a:gs>
                  </a:gsLst>
                  <a:lin ang="16200000" scaled="1"/>
                  <a:tileRect/>
                </a:gradFill>
              </a:ln>
              <a:noFill/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4660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008428" y="1122356"/>
            <a:ext cx="10034639" cy="4630744"/>
            <a:chOff x="1008429" y="1122356"/>
            <a:chExt cx="7703848" cy="3555140"/>
          </a:xfrm>
        </p:grpSpPr>
        <p:sp>
          <p:nvSpPr>
            <p:cNvPr id="4" name="原创设计师QQ598969553      _1"/>
            <p:cNvSpPr/>
            <p:nvPr/>
          </p:nvSpPr>
          <p:spPr>
            <a:xfrm>
              <a:off x="1008429" y="2056019"/>
              <a:ext cx="2267727" cy="2621477"/>
            </a:xfrm>
            <a:prstGeom prst="round2DiagRect">
              <a:avLst/>
            </a:prstGeom>
            <a:solidFill>
              <a:srgbClr val="F7F7F7"/>
            </a:solidFill>
            <a:ln>
              <a:noFill/>
            </a:ln>
            <a:effectLst>
              <a:outerShdw blurRad="165100" dist="38100" dir="5400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0460" tIns="30230" rIns="60460" bIns="30230"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grpSp>
          <p:nvGrpSpPr>
            <p:cNvPr id="5" name="原创设计师QQ598969553      _2"/>
            <p:cNvGrpSpPr/>
            <p:nvPr/>
          </p:nvGrpSpPr>
          <p:grpSpPr>
            <a:xfrm>
              <a:off x="1445667" y="1122356"/>
              <a:ext cx="1202338" cy="1020484"/>
              <a:chOff x="7109111" y="2548965"/>
              <a:chExt cx="2397222" cy="2093640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7109111" y="2548965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9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68564" tIns="34282" rIns="68564" bIns="34282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68564" tIns="34282" rIns="68564" bIns="34282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7" name="Freeform 7"/>
              <p:cNvSpPr>
                <a:spLocks/>
              </p:cNvSpPr>
              <p:nvPr/>
            </p:nvSpPr>
            <p:spPr bwMode="auto">
              <a:xfrm>
                <a:off x="7420792" y="2825471"/>
                <a:ext cx="1773861" cy="1540628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1"/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TextBox 17"/>
              <p:cNvSpPr txBox="1"/>
              <p:nvPr/>
            </p:nvSpPr>
            <p:spPr>
              <a:xfrm>
                <a:off x="7802582" y="3142961"/>
                <a:ext cx="1010287" cy="10180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endPara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</a:p>
            </p:txBody>
          </p:sp>
        </p:grpSp>
        <p:sp>
          <p:nvSpPr>
            <p:cNvPr id="11" name="原创设计师QQ598969553      _3"/>
            <p:cNvSpPr>
              <a:spLocks noChangeArrowheads="1"/>
            </p:cNvSpPr>
            <p:nvPr/>
          </p:nvSpPr>
          <p:spPr bwMode="auto">
            <a:xfrm>
              <a:off x="1278396" y="2502416"/>
              <a:ext cx="1673799" cy="1600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02841" tIns="51421" rIns="102841" bIns="51421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。您的内容打在这里，或者通过复制您的文本后，在此框中选择粘贴，并选择只保留文字。您的内容打在这里，</a:t>
              </a:r>
            </a:p>
          </p:txBody>
        </p:sp>
        <p:sp>
          <p:nvSpPr>
            <p:cNvPr id="12" name="原创设计师QQ598969553      _4"/>
            <p:cNvSpPr/>
            <p:nvPr/>
          </p:nvSpPr>
          <p:spPr>
            <a:xfrm>
              <a:off x="3690576" y="2056019"/>
              <a:ext cx="2267727" cy="2621477"/>
            </a:xfrm>
            <a:prstGeom prst="round2DiagRect">
              <a:avLst/>
            </a:prstGeom>
            <a:solidFill>
              <a:srgbClr val="F7F7F7"/>
            </a:solidFill>
            <a:ln>
              <a:noFill/>
            </a:ln>
            <a:effectLst>
              <a:outerShdw blurRad="165100" dist="38100" dir="5400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0460" tIns="30230" rIns="60460" bIns="30230"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grpSp>
          <p:nvGrpSpPr>
            <p:cNvPr id="13" name="原创设计师QQ598969553      _5"/>
            <p:cNvGrpSpPr/>
            <p:nvPr/>
          </p:nvGrpSpPr>
          <p:grpSpPr>
            <a:xfrm>
              <a:off x="4233558" y="1122356"/>
              <a:ext cx="1202338" cy="1020484"/>
              <a:chOff x="7109111" y="2548965"/>
              <a:chExt cx="2397222" cy="2093640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7109111" y="2548965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17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68564" tIns="34282" rIns="68564" bIns="34282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8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68564" tIns="34282" rIns="68564" bIns="34282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5" name="Freeform 7"/>
              <p:cNvSpPr>
                <a:spLocks/>
              </p:cNvSpPr>
              <p:nvPr/>
            </p:nvSpPr>
            <p:spPr bwMode="auto">
              <a:xfrm>
                <a:off x="7420792" y="2825471"/>
                <a:ext cx="1773861" cy="1540628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gradFill>
                <a:gsLst>
                  <a:gs pos="100000">
                    <a:srgbClr val="0090F2"/>
                  </a:gs>
                  <a:gs pos="0">
                    <a:srgbClr val="00B0F0"/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rgbClr val="0090F2"/>
                    </a:gs>
                    <a:gs pos="100000">
                      <a:srgbClr val="00B0F0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TextBox 32"/>
              <p:cNvSpPr txBox="1"/>
              <p:nvPr/>
            </p:nvSpPr>
            <p:spPr>
              <a:xfrm>
                <a:off x="7802582" y="3142961"/>
                <a:ext cx="1010287" cy="10180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endPara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</a:p>
            </p:txBody>
          </p:sp>
        </p:grpSp>
        <p:sp>
          <p:nvSpPr>
            <p:cNvPr id="19" name="原创设计师QQ598969553      _6"/>
            <p:cNvSpPr>
              <a:spLocks noChangeArrowheads="1"/>
            </p:cNvSpPr>
            <p:nvPr/>
          </p:nvSpPr>
          <p:spPr bwMode="auto">
            <a:xfrm>
              <a:off x="3960543" y="2502416"/>
              <a:ext cx="1673799" cy="1600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02841" tIns="51421" rIns="102841" bIns="51421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。您的内容打在这里，或者通过复制您的文本后，在此框中选择粘贴，并选择只保留文字。您的内容打在这里，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原创设计师QQ598969553      _7"/>
            <p:cNvSpPr/>
            <p:nvPr/>
          </p:nvSpPr>
          <p:spPr>
            <a:xfrm>
              <a:off x="6444550" y="2056019"/>
              <a:ext cx="2267727" cy="2621477"/>
            </a:xfrm>
            <a:prstGeom prst="round2DiagRect">
              <a:avLst/>
            </a:prstGeom>
            <a:solidFill>
              <a:srgbClr val="F7F7F7"/>
            </a:solidFill>
            <a:ln>
              <a:noFill/>
            </a:ln>
            <a:effectLst>
              <a:outerShdw blurRad="165100" dist="38100" dir="5400000" algn="t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0460" tIns="30230" rIns="60460" bIns="30230"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grpSp>
          <p:nvGrpSpPr>
            <p:cNvPr id="21" name="原创设计师QQ598969553      _8"/>
            <p:cNvGrpSpPr/>
            <p:nvPr/>
          </p:nvGrpSpPr>
          <p:grpSpPr>
            <a:xfrm>
              <a:off x="6881788" y="1122356"/>
              <a:ext cx="1202338" cy="1020484"/>
              <a:chOff x="7109111" y="2548965"/>
              <a:chExt cx="2397222" cy="2093640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7109111" y="2548965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25" name="Freeform 6"/>
                <p:cNvSpPr>
                  <a:spLocks/>
                </p:cNvSpPr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68564" tIns="34282" rIns="68564" bIns="34282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6" name="Freeform 6"/>
                <p:cNvSpPr>
                  <a:spLocks/>
                </p:cNvSpPr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avLst/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  <a:headEnd/>
                  <a:tailEnd/>
                </a:ln>
                <a:effectLst/>
              </p:spPr>
              <p:txBody>
                <a:bodyPr vert="horz" wrap="square" lIns="68564" tIns="34282" rIns="68564" bIns="34282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3" name="Freeform 7"/>
              <p:cNvSpPr>
                <a:spLocks/>
              </p:cNvSpPr>
              <p:nvPr/>
            </p:nvSpPr>
            <p:spPr bwMode="auto">
              <a:xfrm>
                <a:off x="7420792" y="2825471"/>
                <a:ext cx="1773861" cy="1540628"/>
              </a:xfrm>
              <a:custGeom>
                <a:avLst/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accent1"/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TextBox 50"/>
              <p:cNvSpPr txBox="1"/>
              <p:nvPr/>
            </p:nvSpPr>
            <p:spPr>
              <a:xfrm>
                <a:off x="7802582" y="3142961"/>
                <a:ext cx="1010287" cy="10180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</a:t>
                </a:r>
                <a:endPara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内容</a:t>
                </a:r>
              </a:p>
            </p:txBody>
          </p:sp>
        </p:grpSp>
        <p:sp>
          <p:nvSpPr>
            <p:cNvPr id="27" name="原创设计师QQ598969553      _9"/>
            <p:cNvSpPr>
              <a:spLocks noChangeArrowheads="1"/>
            </p:cNvSpPr>
            <p:nvPr/>
          </p:nvSpPr>
          <p:spPr bwMode="auto">
            <a:xfrm>
              <a:off x="6714517" y="2502416"/>
              <a:ext cx="1673799" cy="15837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102841" tIns="51421" rIns="102841" bIns="51421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。您的内容打在这里，或者通过复制您的文本后，在此框中选择粘贴，并选择只保留文字。您的内容打在这里，</a:t>
              </a:r>
            </a:p>
          </p:txBody>
        </p:sp>
      </p:grpSp>
      <p:sp>
        <p:nvSpPr>
          <p:cNvPr id="29" name="原创设计师QQ598969553      _1"/>
          <p:cNvSpPr>
            <a:spLocks noChangeArrowheads="1"/>
          </p:cNvSpPr>
          <p:nvPr/>
        </p:nvSpPr>
        <p:spPr bwMode="auto">
          <a:xfrm>
            <a:off x="-1" y="262547"/>
            <a:ext cx="591693" cy="593796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0800000" scaled="0"/>
              </a:gradFill>
              <a:latin typeface="宋体" pitchFamily="2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30" name="原创设计师QQ598969553      _2"/>
          <p:cNvSpPr>
            <a:spLocks noChangeArrowheads="1"/>
          </p:cNvSpPr>
          <p:nvPr/>
        </p:nvSpPr>
        <p:spPr bwMode="auto">
          <a:xfrm>
            <a:off x="659733" y="271568"/>
            <a:ext cx="30572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 dirty="0" smtClean="0">
                <a:gradFill>
                  <a:gsLst>
                    <a:gs pos="0">
                      <a:srgbClr val="0070C0"/>
                    </a:gs>
                    <a:gs pos="100000">
                      <a:schemeClr val="accent1"/>
                    </a:gs>
                  </a:gsLst>
                  <a:lin ang="10800000" scaled="0"/>
                </a:gradFill>
                <a:latin typeface="微软雅黑" pitchFamily="34" charset="-122"/>
                <a:ea typeface="微软雅黑" panose="020B0503020204020204" pitchFamily="34" charset="-122"/>
                <a:sym typeface="微软雅黑" pitchFamily="34" charset="-122"/>
              </a:rPr>
              <a:t>在这里输入标题</a:t>
            </a:r>
            <a:endParaRPr lang="zh-CN" altLang="en-US" sz="3200" b="1" dirty="0">
              <a:gradFill>
                <a:gsLst>
                  <a:gs pos="0">
                    <a:srgbClr val="0070C0"/>
                  </a:gs>
                  <a:gs pos="100000">
                    <a:schemeClr val="accent1"/>
                  </a:gs>
                </a:gsLst>
                <a:lin ang="10800000" scaled="0"/>
              </a:gradFill>
              <a:latin typeface="微软雅黑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647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原创设计师QQ598969553      _1"/>
          <p:cNvSpPr/>
          <p:nvPr/>
        </p:nvSpPr>
        <p:spPr>
          <a:xfrm>
            <a:off x="2741127" y="1416543"/>
            <a:ext cx="1689794" cy="1689793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ea typeface="微软雅黑" panose="020B0503020204020204" pitchFamily="34" charset="-122"/>
            </a:endParaRPr>
          </a:p>
        </p:txBody>
      </p:sp>
      <p:sp>
        <p:nvSpPr>
          <p:cNvPr id="5" name="原创设计师QQ598969553      _2"/>
          <p:cNvSpPr/>
          <p:nvPr/>
        </p:nvSpPr>
        <p:spPr>
          <a:xfrm>
            <a:off x="5296762" y="1416543"/>
            <a:ext cx="1689794" cy="1689793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ea typeface="微软雅黑" panose="020B0503020204020204" pitchFamily="34" charset="-122"/>
            </a:endParaRPr>
          </a:p>
        </p:txBody>
      </p:sp>
      <p:sp>
        <p:nvSpPr>
          <p:cNvPr id="6" name="原创设计师QQ598969553      _3"/>
          <p:cNvSpPr/>
          <p:nvPr/>
        </p:nvSpPr>
        <p:spPr>
          <a:xfrm>
            <a:off x="7852398" y="1416543"/>
            <a:ext cx="1689794" cy="1689793"/>
          </a:xfrm>
          <a:prstGeom prst="ellips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ea typeface="微软雅黑" panose="020B0503020204020204" pitchFamily="34" charset="-122"/>
            </a:endParaRPr>
          </a:p>
        </p:txBody>
      </p:sp>
      <p:sp>
        <p:nvSpPr>
          <p:cNvPr id="7" name="原创设计师QQ598969553      _4"/>
          <p:cNvSpPr/>
          <p:nvPr/>
        </p:nvSpPr>
        <p:spPr>
          <a:xfrm>
            <a:off x="611559" y="3773159"/>
            <a:ext cx="4877408" cy="1786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在这里填写任务完成情况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在这里填写任务完成情况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在这里填写任务完成情况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在这里填写任务完成情况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原创设计师QQ598969553      _5"/>
          <p:cNvCxnSpPr/>
          <p:nvPr/>
        </p:nvCxnSpPr>
        <p:spPr>
          <a:xfrm flipV="1">
            <a:off x="4245263" y="3825487"/>
            <a:ext cx="0" cy="1851413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原创设计师QQ598969553      _6"/>
          <p:cNvSpPr/>
          <p:nvPr/>
        </p:nvSpPr>
        <p:spPr>
          <a:xfrm>
            <a:off x="7039007" y="3773159"/>
            <a:ext cx="4372727" cy="1786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在这里填写任务完成情况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在这里填写任务完成情况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在这里填写任务完成情况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在这里填写任务完成情况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0" name="原创设计师QQ598969553      _7"/>
          <p:cNvCxnSpPr/>
          <p:nvPr/>
        </p:nvCxnSpPr>
        <p:spPr>
          <a:xfrm flipV="1">
            <a:off x="7778030" y="3825487"/>
            <a:ext cx="0" cy="1851413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" name="原创设计师QQ598969553      _8"/>
          <p:cNvSpPr/>
          <p:nvPr/>
        </p:nvSpPr>
        <p:spPr>
          <a:xfrm>
            <a:off x="5054468" y="4235237"/>
            <a:ext cx="1415772" cy="978729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gradFill>
                  <a:gsLst>
                    <a:gs pos="0">
                      <a:srgbClr val="0070C0"/>
                    </a:gs>
                    <a:gs pos="100000">
                      <a:schemeClr val="accent1"/>
                    </a:gs>
                  </a:gsLst>
                  <a:lin ang="12600000" scaled="0"/>
                </a:gradFill>
                <a:latin typeface="微软雅黑" pitchFamily="34" charset="-122"/>
                <a:ea typeface="微软雅黑" pitchFamily="34" charset="-122"/>
              </a:rPr>
              <a:t>在此点击</a:t>
            </a:r>
            <a:endParaRPr lang="en-US" altLang="zh-CN" sz="2400" b="1" dirty="0">
              <a:gradFill>
                <a:gsLst>
                  <a:gs pos="0">
                    <a:srgbClr val="0070C0"/>
                  </a:gs>
                  <a:gs pos="100000">
                    <a:schemeClr val="accent1"/>
                  </a:gs>
                </a:gsLst>
                <a:lin ang="12600000" scaled="0"/>
              </a:gra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gradFill>
                  <a:gsLst>
                    <a:gs pos="0">
                      <a:srgbClr val="0070C0"/>
                    </a:gs>
                    <a:gs pos="100000">
                      <a:schemeClr val="accent1"/>
                    </a:gs>
                  </a:gsLst>
                  <a:lin ang="12600000" scaled="0"/>
                </a:gra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2" name="原创设计师QQ598969553      _9"/>
          <p:cNvSpPr>
            <a:spLocks/>
          </p:cNvSpPr>
          <p:nvPr/>
        </p:nvSpPr>
        <p:spPr bwMode="auto">
          <a:xfrm>
            <a:off x="3360628" y="2064759"/>
            <a:ext cx="504204" cy="381754"/>
          </a:xfrm>
          <a:custGeom>
            <a:avLst/>
            <a:gdLst>
              <a:gd name="T0" fmla="*/ 7 w 140"/>
              <a:gd name="T1" fmla="*/ 99 h 106"/>
              <a:gd name="T2" fmla="*/ 14 w 140"/>
              <a:gd name="T3" fmla="*/ 99 h 106"/>
              <a:gd name="T4" fmla="*/ 14 w 140"/>
              <a:gd name="T5" fmla="*/ 59 h 106"/>
              <a:gd name="T6" fmla="*/ 21 w 140"/>
              <a:gd name="T7" fmla="*/ 57 h 106"/>
              <a:gd name="T8" fmla="*/ 21 w 140"/>
              <a:gd name="T9" fmla="*/ 99 h 106"/>
              <a:gd name="T10" fmla="*/ 26 w 140"/>
              <a:gd name="T11" fmla="*/ 99 h 106"/>
              <a:gd name="T12" fmla="*/ 26 w 140"/>
              <a:gd name="T13" fmla="*/ 54 h 106"/>
              <a:gd name="T14" fmla="*/ 33 w 140"/>
              <a:gd name="T15" fmla="*/ 52 h 106"/>
              <a:gd name="T16" fmla="*/ 33 w 140"/>
              <a:gd name="T17" fmla="*/ 99 h 106"/>
              <a:gd name="T18" fmla="*/ 40 w 140"/>
              <a:gd name="T19" fmla="*/ 99 h 106"/>
              <a:gd name="T20" fmla="*/ 40 w 140"/>
              <a:gd name="T21" fmla="*/ 49 h 106"/>
              <a:gd name="T22" fmla="*/ 40 w 140"/>
              <a:gd name="T23" fmla="*/ 49 h 106"/>
              <a:gd name="T24" fmla="*/ 47 w 140"/>
              <a:gd name="T25" fmla="*/ 57 h 106"/>
              <a:gd name="T26" fmla="*/ 47 w 140"/>
              <a:gd name="T27" fmla="*/ 99 h 106"/>
              <a:gd name="T28" fmla="*/ 52 w 140"/>
              <a:gd name="T29" fmla="*/ 99 h 106"/>
              <a:gd name="T30" fmla="*/ 52 w 140"/>
              <a:gd name="T31" fmla="*/ 61 h 106"/>
              <a:gd name="T32" fmla="*/ 59 w 140"/>
              <a:gd name="T33" fmla="*/ 59 h 106"/>
              <a:gd name="T34" fmla="*/ 59 w 140"/>
              <a:gd name="T35" fmla="*/ 99 h 106"/>
              <a:gd name="T36" fmla="*/ 64 w 140"/>
              <a:gd name="T37" fmla="*/ 99 h 106"/>
              <a:gd name="T38" fmla="*/ 64 w 140"/>
              <a:gd name="T39" fmla="*/ 57 h 106"/>
              <a:gd name="T40" fmla="*/ 71 w 140"/>
              <a:gd name="T41" fmla="*/ 52 h 106"/>
              <a:gd name="T42" fmla="*/ 71 w 140"/>
              <a:gd name="T43" fmla="*/ 99 h 106"/>
              <a:gd name="T44" fmla="*/ 76 w 140"/>
              <a:gd name="T45" fmla="*/ 99 h 106"/>
              <a:gd name="T46" fmla="*/ 76 w 140"/>
              <a:gd name="T47" fmla="*/ 49 h 106"/>
              <a:gd name="T48" fmla="*/ 83 w 140"/>
              <a:gd name="T49" fmla="*/ 45 h 106"/>
              <a:gd name="T50" fmla="*/ 83 w 140"/>
              <a:gd name="T51" fmla="*/ 99 h 106"/>
              <a:gd name="T52" fmla="*/ 90 w 140"/>
              <a:gd name="T53" fmla="*/ 99 h 106"/>
              <a:gd name="T54" fmla="*/ 90 w 140"/>
              <a:gd name="T55" fmla="*/ 42 h 106"/>
              <a:gd name="T56" fmla="*/ 97 w 140"/>
              <a:gd name="T57" fmla="*/ 40 h 106"/>
              <a:gd name="T58" fmla="*/ 97 w 140"/>
              <a:gd name="T59" fmla="*/ 99 h 106"/>
              <a:gd name="T60" fmla="*/ 102 w 140"/>
              <a:gd name="T61" fmla="*/ 99 h 106"/>
              <a:gd name="T62" fmla="*/ 102 w 140"/>
              <a:gd name="T63" fmla="*/ 38 h 106"/>
              <a:gd name="T64" fmla="*/ 109 w 140"/>
              <a:gd name="T65" fmla="*/ 33 h 106"/>
              <a:gd name="T66" fmla="*/ 109 w 140"/>
              <a:gd name="T67" fmla="*/ 99 h 106"/>
              <a:gd name="T68" fmla="*/ 135 w 140"/>
              <a:gd name="T69" fmla="*/ 99 h 106"/>
              <a:gd name="T70" fmla="*/ 135 w 140"/>
              <a:gd name="T71" fmla="*/ 106 h 106"/>
              <a:gd name="T72" fmla="*/ 7 w 140"/>
              <a:gd name="T73" fmla="*/ 106 h 106"/>
              <a:gd name="T74" fmla="*/ 0 w 140"/>
              <a:gd name="T75" fmla="*/ 106 h 106"/>
              <a:gd name="T76" fmla="*/ 0 w 140"/>
              <a:gd name="T77" fmla="*/ 99 h 106"/>
              <a:gd name="T78" fmla="*/ 0 w 140"/>
              <a:gd name="T79" fmla="*/ 2 h 106"/>
              <a:gd name="T80" fmla="*/ 7 w 140"/>
              <a:gd name="T81" fmla="*/ 2 h 106"/>
              <a:gd name="T82" fmla="*/ 7 w 140"/>
              <a:gd name="T83" fmla="*/ 40 h 106"/>
              <a:gd name="T84" fmla="*/ 43 w 140"/>
              <a:gd name="T85" fmla="*/ 26 h 106"/>
              <a:gd name="T86" fmla="*/ 45 w 140"/>
              <a:gd name="T87" fmla="*/ 23 h 106"/>
              <a:gd name="T88" fmla="*/ 50 w 140"/>
              <a:gd name="T89" fmla="*/ 28 h 106"/>
              <a:gd name="T90" fmla="*/ 54 w 140"/>
              <a:gd name="T91" fmla="*/ 38 h 106"/>
              <a:gd name="T92" fmla="*/ 109 w 140"/>
              <a:gd name="T93" fmla="*/ 12 h 106"/>
              <a:gd name="T94" fmla="*/ 102 w 140"/>
              <a:gd name="T95" fmla="*/ 0 h 106"/>
              <a:gd name="T96" fmla="*/ 121 w 140"/>
              <a:gd name="T97" fmla="*/ 0 h 106"/>
              <a:gd name="T98" fmla="*/ 140 w 140"/>
              <a:gd name="T99" fmla="*/ 2 h 106"/>
              <a:gd name="T100" fmla="*/ 130 w 140"/>
              <a:gd name="T101" fmla="*/ 16 h 106"/>
              <a:gd name="T102" fmla="*/ 121 w 140"/>
              <a:gd name="T103" fmla="*/ 33 h 106"/>
              <a:gd name="T104" fmla="*/ 113 w 140"/>
              <a:gd name="T105" fmla="*/ 21 h 106"/>
              <a:gd name="T106" fmla="*/ 57 w 140"/>
              <a:gd name="T107" fmla="*/ 49 h 106"/>
              <a:gd name="T108" fmla="*/ 52 w 140"/>
              <a:gd name="T109" fmla="*/ 52 h 106"/>
              <a:gd name="T110" fmla="*/ 47 w 140"/>
              <a:gd name="T111" fmla="*/ 47 h 106"/>
              <a:gd name="T112" fmla="*/ 43 w 140"/>
              <a:gd name="T113" fmla="*/ 38 h 106"/>
              <a:gd name="T114" fmla="*/ 7 w 140"/>
              <a:gd name="T115" fmla="*/ 54 h 106"/>
              <a:gd name="T116" fmla="*/ 7 w 140"/>
              <a:gd name="T117" fmla="*/ 9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0" h="106">
                <a:moveTo>
                  <a:pt x="7" y="99"/>
                </a:moveTo>
                <a:lnTo>
                  <a:pt x="14" y="99"/>
                </a:lnTo>
                <a:lnTo>
                  <a:pt x="14" y="59"/>
                </a:lnTo>
                <a:lnTo>
                  <a:pt x="21" y="57"/>
                </a:lnTo>
                <a:lnTo>
                  <a:pt x="21" y="99"/>
                </a:lnTo>
                <a:lnTo>
                  <a:pt x="26" y="99"/>
                </a:lnTo>
                <a:lnTo>
                  <a:pt x="26" y="54"/>
                </a:lnTo>
                <a:lnTo>
                  <a:pt x="33" y="52"/>
                </a:lnTo>
                <a:lnTo>
                  <a:pt x="33" y="99"/>
                </a:lnTo>
                <a:lnTo>
                  <a:pt x="40" y="99"/>
                </a:lnTo>
                <a:lnTo>
                  <a:pt x="40" y="49"/>
                </a:lnTo>
                <a:lnTo>
                  <a:pt x="40" y="49"/>
                </a:lnTo>
                <a:lnTo>
                  <a:pt x="47" y="57"/>
                </a:lnTo>
                <a:lnTo>
                  <a:pt x="47" y="99"/>
                </a:lnTo>
                <a:lnTo>
                  <a:pt x="52" y="99"/>
                </a:lnTo>
                <a:lnTo>
                  <a:pt x="52" y="61"/>
                </a:lnTo>
                <a:lnTo>
                  <a:pt x="59" y="59"/>
                </a:lnTo>
                <a:lnTo>
                  <a:pt x="59" y="99"/>
                </a:lnTo>
                <a:lnTo>
                  <a:pt x="64" y="99"/>
                </a:lnTo>
                <a:lnTo>
                  <a:pt x="64" y="57"/>
                </a:lnTo>
                <a:lnTo>
                  <a:pt x="71" y="52"/>
                </a:lnTo>
                <a:lnTo>
                  <a:pt x="71" y="99"/>
                </a:lnTo>
                <a:lnTo>
                  <a:pt x="76" y="99"/>
                </a:lnTo>
                <a:lnTo>
                  <a:pt x="76" y="49"/>
                </a:lnTo>
                <a:lnTo>
                  <a:pt x="83" y="45"/>
                </a:lnTo>
                <a:lnTo>
                  <a:pt x="83" y="99"/>
                </a:lnTo>
                <a:lnTo>
                  <a:pt x="90" y="99"/>
                </a:lnTo>
                <a:lnTo>
                  <a:pt x="90" y="42"/>
                </a:lnTo>
                <a:lnTo>
                  <a:pt x="97" y="40"/>
                </a:lnTo>
                <a:lnTo>
                  <a:pt x="97" y="99"/>
                </a:lnTo>
                <a:lnTo>
                  <a:pt x="102" y="99"/>
                </a:lnTo>
                <a:lnTo>
                  <a:pt x="102" y="38"/>
                </a:lnTo>
                <a:lnTo>
                  <a:pt x="109" y="33"/>
                </a:lnTo>
                <a:lnTo>
                  <a:pt x="109" y="99"/>
                </a:lnTo>
                <a:lnTo>
                  <a:pt x="135" y="99"/>
                </a:lnTo>
                <a:lnTo>
                  <a:pt x="135" y="106"/>
                </a:lnTo>
                <a:lnTo>
                  <a:pt x="7" y="106"/>
                </a:lnTo>
                <a:lnTo>
                  <a:pt x="0" y="106"/>
                </a:lnTo>
                <a:lnTo>
                  <a:pt x="0" y="99"/>
                </a:lnTo>
                <a:lnTo>
                  <a:pt x="0" y="2"/>
                </a:lnTo>
                <a:lnTo>
                  <a:pt x="7" y="2"/>
                </a:lnTo>
                <a:lnTo>
                  <a:pt x="7" y="40"/>
                </a:lnTo>
                <a:lnTo>
                  <a:pt x="43" y="26"/>
                </a:lnTo>
                <a:lnTo>
                  <a:pt x="45" y="23"/>
                </a:lnTo>
                <a:lnTo>
                  <a:pt x="50" y="28"/>
                </a:lnTo>
                <a:lnTo>
                  <a:pt x="54" y="38"/>
                </a:lnTo>
                <a:lnTo>
                  <a:pt x="109" y="12"/>
                </a:lnTo>
                <a:lnTo>
                  <a:pt x="102" y="0"/>
                </a:lnTo>
                <a:lnTo>
                  <a:pt x="121" y="0"/>
                </a:lnTo>
                <a:lnTo>
                  <a:pt x="140" y="2"/>
                </a:lnTo>
                <a:lnTo>
                  <a:pt x="130" y="16"/>
                </a:lnTo>
                <a:lnTo>
                  <a:pt x="121" y="33"/>
                </a:lnTo>
                <a:lnTo>
                  <a:pt x="113" y="21"/>
                </a:lnTo>
                <a:lnTo>
                  <a:pt x="57" y="49"/>
                </a:lnTo>
                <a:lnTo>
                  <a:pt x="52" y="52"/>
                </a:lnTo>
                <a:lnTo>
                  <a:pt x="47" y="47"/>
                </a:lnTo>
                <a:lnTo>
                  <a:pt x="43" y="38"/>
                </a:lnTo>
                <a:lnTo>
                  <a:pt x="7" y="54"/>
                </a:lnTo>
                <a:lnTo>
                  <a:pt x="7" y="99"/>
                </a:lnTo>
                <a:close/>
              </a:path>
            </a:pathLst>
          </a:custGeom>
          <a:gradFill>
            <a:gsLst>
              <a:gs pos="0">
                <a:srgbClr val="0070C0"/>
              </a:gs>
              <a:gs pos="100000">
                <a:schemeClr val="accent1"/>
              </a:gs>
            </a:gsLst>
            <a:lin ang="126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3" name="原创设计师QQ598969553      _10"/>
          <p:cNvSpPr>
            <a:spLocks noEditPoints="1"/>
          </p:cNvSpPr>
          <p:nvPr/>
        </p:nvSpPr>
        <p:spPr bwMode="auto">
          <a:xfrm>
            <a:off x="5937516" y="2032121"/>
            <a:ext cx="504204" cy="374552"/>
          </a:xfrm>
          <a:custGeom>
            <a:avLst/>
            <a:gdLst>
              <a:gd name="T0" fmla="*/ 57 w 59"/>
              <a:gd name="T1" fmla="*/ 41 h 44"/>
              <a:gd name="T2" fmla="*/ 3 w 59"/>
              <a:gd name="T3" fmla="*/ 44 h 44"/>
              <a:gd name="T4" fmla="*/ 0 w 59"/>
              <a:gd name="T5" fmla="*/ 41 h 44"/>
              <a:gd name="T6" fmla="*/ 3 w 59"/>
              <a:gd name="T7" fmla="*/ 0 h 44"/>
              <a:gd name="T8" fmla="*/ 7 w 59"/>
              <a:gd name="T9" fmla="*/ 8 h 44"/>
              <a:gd name="T10" fmla="*/ 9 w 59"/>
              <a:gd name="T11" fmla="*/ 9 h 44"/>
              <a:gd name="T12" fmla="*/ 25 w 59"/>
              <a:gd name="T13" fmla="*/ 9 h 44"/>
              <a:gd name="T14" fmla="*/ 28 w 59"/>
              <a:gd name="T15" fmla="*/ 10 h 44"/>
              <a:gd name="T16" fmla="*/ 35 w 59"/>
              <a:gd name="T17" fmla="*/ 11 h 44"/>
              <a:gd name="T18" fmla="*/ 37 w 59"/>
              <a:gd name="T19" fmla="*/ 11 h 44"/>
              <a:gd name="T20" fmla="*/ 54 w 59"/>
              <a:gd name="T21" fmla="*/ 18 h 44"/>
              <a:gd name="T22" fmla="*/ 56 w 59"/>
              <a:gd name="T23" fmla="*/ 15 h 44"/>
              <a:gd name="T24" fmla="*/ 56 w 59"/>
              <a:gd name="T25" fmla="*/ 20 h 44"/>
              <a:gd name="T26" fmla="*/ 50 w 59"/>
              <a:gd name="T27" fmla="*/ 24 h 44"/>
              <a:gd name="T28" fmla="*/ 53 w 59"/>
              <a:gd name="T29" fmla="*/ 32 h 44"/>
              <a:gd name="T30" fmla="*/ 41 w 59"/>
              <a:gd name="T31" fmla="*/ 32 h 44"/>
              <a:gd name="T32" fmla="*/ 38 w 59"/>
              <a:gd name="T33" fmla="*/ 35 h 44"/>
              <a:gd name="T34" fmla="*/ 36 w 59"/>
              <a:gd name="T35" fmla="*/ 32 h 44"/>
              <a:gd name="T36" fmla="*/ 28 w 59"/>
              <a:gd name="T37" fmla="*/ 25 h 44"/>
              <a:gd name="T38" fmla="*/ 20 w 59"/>
              <a:gd name="T39" fmla="*/ 31 h 44"/>
              <a:gd name="T40" fmla="*/ 17 w 59"/>
              <a:gd name="T41" fmla="*/ 33 h 44"/>
              <a:gd name="T42" fmla="*/ 14 w 59"/>
              <a:gd name="T43" fmla="*/ 30 h 44"/>
              <a:gd name="T44" fmla="*/ 11 w 59"/>
              <a:gd name="T45" fmla="*/ 28 h 44"/>
              <a:gd name="T46" fmla="*/ 3 w 59"/>
              <a:gd name="T47" fmla="*/ 35 h 44"/>
              <a:gd name="T48" fmla="*/ 38 w 59"/>
              <a:gd name="T49" fmla="*/ 29 h 44"/>
              <a:gd name="T50" fmla="*/ 46 w 59"/>
              <a:gd name="T51" fmla="*/ 25 h 44"/>
              <a:gd name="T52" fmla="*/ 27 w 59"/>
              <a:gd name="T53" fmla="*/ 17 h 44"/>
              <a:gd name="T54" fmla="*/ 25 w 59"/>
              <a:gd name="T55" fmla="*/ 16 h 44"/>
              <a:gd name="T56" fmla="*/ 12 w 59"/>
              <a:gd name="T57" fmla="*/ 19 h 44"/>
              <a:gd name="T58" fmla="*/ 10 w 59"/>
              <a:gd name="T59" fmla="*/ 18 h 44"/>
              <a:gd name="T60" fmla="*/ 3 w 59"/>
              <a:gd name="T61" fmla="*/ 13 h 44"/>
              <a:gd name="T62" fmla="*/ 8 w 59"/>
              <a:gd name="T63" fmla="*/ 26 h 44"/>
              <a:gd name="T64" fmla="*/ 11 w 59"/>
              <a:gd name="T65" fmla="*/ 23 h 44"/>
              <a:gd name="T66" fmla="*/ 13 w 59"/>
              <a:gd name="T67" fmla="*/ 26 h 44"/>
              <a:gd name="T68" fmla="*/ 17 w 59"/>
              <a:gd name="T69" fmla="*/ 28 h 44"/>
              <a:gd name="T70" fmla="*/ 26 w 59"/>
              <a:gd name="T71" fmla="*/ 23 h 44"/>
              <a:gd name="T72" fmla="*/ 28 w 59"/>
              <a:gd name="T73" fmla="*/ 20 h 44"/>
              <a:gd name="T74" fmla="*/ 31 w 59"/>
              <a:gd name="T75" fmla="*/ 23 h 44"/>
              <a:gd name="T76" fmla="*/ 38 w 59"/>
              <a:gd name="T77" fmla="*/ 29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9" h="44">
                <a:moveTo>
                  <a:pt x="3" y="41"/>
                </a:moveTo>
                <a:cubicBezTo>
                  <a:pt x="57" y="41"/>
                  <a:pt x="57" y="41"/>
                  <a:pt x="57" y="41"/>
                </a:cubicBezTo>
                <a:cubicBezTo>
                  <a:pt x="57" y="44"/>
                  <a:pt x="57" y="44"/>
                  <a:pt x="57" y="44"/>
                </a:cubicBezTo>
                <a:cubicBezTo>
                  <a:pt x="3" y="44"/>
                  <a:pt x="3" y="44"/>
                  <a:pt x="3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0"/>
                  <a:pt x="0" y="0"/>
                  <a:pt x="0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9"/>
                  <a:pt x="3" y="9"/>
                  <a:pt x="3" y="9"/>
                </a:cubicBezTo>
                <a:cubicBezTo>
                  <a:pt x="7" y="8"/>
                  <a:pt x="7" y="8"/>
                  <a:pt x="7" y="8"/>
                </a:cubicBezTo>
                <a:cubicBezTo>
                  <a:pt x="8" y="8"/>
                  <a:pt x="8" y="8"/>
                  <a:pt x="8" y="8"/>
                </a:cubicBezTo>
                <a:cubicBezTo>
                  <a:pt x="9" y="9"/>
                  <a:pt x="9" y="9"/>
                  <a:pt x="9" y="9"/>
                </a:cubicBezTo>
                <a:cubicBezTo>
                  <a:pt x="12" y="15"/>
                  <a:pt x="12" y="15"/>
                  <a:pt x="12" y="15"/>
                </a:cubicBezTo>
                <a:cubicBezTo>
                  <a:pt x="25" y="9"/>
                  <a:pt x="25" y="9"/>
                  <a:pt x="25" y="9"/>
                </a:cubicBezTo>
                <a:cubicBezTo>
                  <a:pt x="28" y="8"/>
                  <a:pt x="28" y="8"/>
                  <a:pt x="28" y="8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13"/>
                  <a:pt x="28" y="13"/>
                  <a:pt x="28" y="13"/>
                </a:cubicBezTo>
                <a:cubicBezTo>
                  <a:pt x="35" y="11"/>
                  <a:pt x="35" y="11"/>
                  <a:pt x="35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48" y="23"/>
                  <a:pt x="48" y="23"/>
                  <a:pt x="48" y="23"/>
                </a:cubicBezTo>
                <a:cubicBezTo>
                  <a:pt x="54" y="18"/>
                  <a:pt x="54" y="18"/>
                  <a:pt x="54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6"/>
                  <a:pt x="55" y="15"/>
                  <a:pt x="56" y="15"/>
                </a:cubicBezTo>
                <a:cubicBezTo>
                  <a:pt x="58" y="15"/>
                  <a:pt x="59" y="16"/>
                  <a:pt x="59" y="18"/>
                </a:cubicBezTo>
                <a:cubicBezTo>
                  <a:pt x="59" y="19"/>
                  <a:pt x="58" y="20"/>
                  <a:pt x="56" y="20"/>
                </a:cubicBezTo>
                <a:cubicBezTo>
                  <a:pt x="56" y="20"/>
                  <a:pt x="56" y="20"/>
                  <a:pt x="55" y="20"/>
                </a:cubicBezTo>
                <a:cubicBezTo>
                  <a:pt x="50" y="24"/>
                  <a:pt x="50" y="24"/>
                  <a:pt x="50" y="24"/>
                </a:cubicBezTo>
                <a:cubicBezTo>
                  <a:pt x="56" y="29"/>
                  <a:pt x="56" y="29"/>
                  <a:pt x="56" y="29"/>
                </a:cubicBezTo>
                <a:cubicBezTo>
                  <a:pt x="53" y="32"/>
                  <a:pt x="53" y="32"/>
                  <a:pt x="53" y="32"/>
                </a:cubicBezTo>
                <a:cubicBezTo>
                  <a:pt x="47" y="27"/>
                  <a:pt x="47" y="27"/>
                  <a:pt x="47" y="27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33"/>
                  <a:pt x="40" y="35"/>
                  <a:pt x="38" y="35"/>
                </a:cubicBezTo>
                <a:cubicBezTo>
                  <a:pt x="37" y="35"/>
                  <a:pt x="36" y="33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8" y="25"/>
                  <a:pt x="28" y="25"/>
                </a:cubicBezTo>
                <a:cubicBezTo>
                  <a:pt x="28" y="25"/>
                  <a:pt x="27" y="25"/>
                  <a:pt x="27" y="25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2"/>
                  <a:pt x="18" y="33"/>
                  <a:pt x="17" y="33"/>
                </a:cubicBezTo>
                <a:cubicBezTo>
                  <a:pt x="15" y="33"/>
                  <a:pt x="14" y="32"/>
                  <a:pt x="14" y="31"/>
                </a:cubicBezTo>
                <a:cubicBezTo>
                  <a:pt x="14" y="31"/>
                  <a:pt x="14" y="31"/>
                  <a:pt x="14" y="30"/>
                </a:cubicBezTo>
                <a:cubicBezTo>
                  <a:pt x="12" y="28"/>
                  <a:pt x="12" y="28"/>
                  <a:pt x="12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0" y="28"/>
                  <a:pt x="10" y="28"/>
                  <a:pt x="10" y="28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41"/>
                  <a:pt x="3" y="41"/>
                  <a:pt x="3" y="41"/>
                </a:cubicBezTo>
                <a:close/>
                <a:moveTo>
                  <a:pt x="38" y="29"/>
                </a:moveTo>
                <a:cubicBezTo>
                  <a:pt x="39" y="29"/>
                  <a:pt x="39" y="29"/>
                  <a:pt x="39" y="30"/>
                </a:cubicBezTo>
                <a:cubicBezTo>
                  <a:pt x="46" y="25"/>
                  <a:pt x="46" y="25"/>
                  <a:pt x="46" y="25"/>
                </a:cubicBezTo>
                <a:cubicBezTo>
                  <a:pt x="35" y="15"/>
                  <a:pt x="35" y="15"/>
                  <a:pt x="35" y="15"/>
                </a:cubicBezTo>
                <a:cubicBezTo>
                  <a:pt x="27" y="17"/>
                  <a:pt x="27" y="17"/>
                  <a:pt x="27" y="17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6"/>
                  <a:pt x="25" y="16"/>
                  <a:pt x="25" y="16"/>
                </a:cubicBezTo>
                <a:cubicBezTo>
                  <a:pt x="24" y="13"/>
                  <a:pt x="24" y="13"/>
                  <a:pt x="24" y="13"/>
                </a:cubicBezTo>
                <a:cubicBezTo>
                  <a:pt x="12" y="19"/>
                  <a:pt x="12" y="19"/>
                  <a:pt x="12" y="19"/>
                </a:cubicBezTo>
                <a:cubicBezTo>
                  <a:pt x="11" y="20"/>
                  <a:pt x="11" y="20"/>
                  <a:pt x="11" y="20"/>
                </a:cubicBezTo>
                <a:cubicBezTo>
                  <a:pt x="10" y="18"/>
                  <a:pt x="10" y="18"/>
                  <a:pt x="10" y="18"/>
                </a:cubicBezTo>
                <a:cubicBezTo>
                  <a:pt x="6" y="12"/>
                  <a:pt x="6" y="12"/>
                  <a:pt x="6" y="12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32"/>
                  <a:pt x="3" y="32"/>
                  <a:pt x="3" y="32"/>
                </a:cubicBezTo>
                <a:cubicBezTo>
                  <a:pt x="8" y="26"/>
                  <a:pt x="8" y="26"/>
                  <a:pt x="8" y="26"/>
                </a:cubicBezTo>
                <a:cubicBezTo>
                  <a:pt x="8" y="26"/>
                  <a:pt x="8" y="25"/>
                  <a:pt x="8" y="25"/>
                </a:cubicBezTo>
                <a:cubicBezTo>
                  <a:pt x="8" y="24"/>
                  <a:pt x="9" y="23"/>
                  <a:pt x="11" y="23"/>
                </a:cubicBezTo>
                <a:cubicBezTo>
                  <a:pt x="12" y="23"/>
                  <a:pt x="13" y="24"/>
                  <a:pt x="13" y="25"/>
                </a:cubicBezTo>
                <a:cubicBezTo>
                  <a:pt x="13" y="25"/>
                  <a:pt x="13" y="26"/>
                  <a:pt x="13" y="26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7" y="28"/>
                  <a:pt x="17" y="28"/>
                </a:cubicBezTo>
                <a:cubicBezTo>
                  <a:pt x="17" y="28"/>
                  <a:pt x="18" y="28"/>
                  <a:pt x="18" y="29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1"/>
                  <a:pt x="27" y="20"/>
                  <a:pt x="28" y="20"/>
                </a:cubicBezTo>
                <a:cubicBezTo>
                  <a:pt x="30" y="20"/>
                  <a:pt x="31" y="21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29"/>
                  <a:pt x="38" y="29"/>
                  <a:pt x="38" y="29"/>
                </a:cubicBezTo>
                <a:close/>
              </a:path>
            </a:pathLst>
          </a:custGeom>
          <a:gradFill>
            <a:gsLst>
              <a:gs pos="0">
                <a:srgbClr val="0070C0"/>
              </a:gs>
              <a:gs pos="100000">
                <a:schemeClr val="accent1"/>
              </a:gs>
            </a:gsLst>
            <a:lin ang="126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4" name="原创设计师QQ598969553      _11"/>
          <p:cNvSpPr>
            <a:spLocks noEditPoints="1"/>
          </p:cNvSpPr>
          <p:nvPr/>
        </p:nvSpPr>
        <p:spPr bwMode="auto">
          <a:xfrm>
            <a:off x="8453340" y="2074163"/>
            <a:ext cx="497002" cy="374552"/>
          </a:xfrm>
          <a:custGeom>
            <a:avLst/>
            <a:gdLst>
              <a:gd name="T0" fmla="*/ 5 w 58"/>
              <a:gd name="T1" fmla="*/ 41 h 44"/>
              <a:gd name="T2" fmla="*/ 12 w 58"/>
              <a:gd name="T3" fmla="*/ 29 h 44"/>
              <a:gd name="T4" fmla="*/ 14 w 58"/>
              <a:gd name="T5" fmla="*/ 41 h 44"/>
              <a:gd name="T6" fmla="*/ 21 w 58"/>
              <a:gd name="T7" fmla="*/ 16 h 44"/>
              <a:gd name="T8" fmla="*/ 22 w 58"/>
              <a:gd name="T9" fmla="*/ 41 h 44"/>
              <a:gd name="T10" fmla="*/ 29 w 58"/>
              <a:gd name="T11" fmla="*/ 7 h 44"/>
              <a:gd name="T12" fmla="*/ 31 w 58"/>
              <a:gd name="T13" fmla="*/ 41 h 44"/>
              <a:gd name="T14" fmla="*/ 38 w 58"/>
              <a:gd name="T15" fmla="*/ 9 h 44"/>
              <a:gd name="T16" fmla="*/ 39 w 58"/>
              <a:gd name="T17" fmla="*/ 41 h 44"/>
              <a:gd name="T18" fmla="*/ 46 w 58"/>
              <a:gd name="T19" fmla="*/ 11 h 44"/>
              <a:gd name="T20" fmla="*/ 47 w 58"/>
              <a:gd name="T21" fmla="*/ 41 h 44"/>
              <a:gd name="T22" fmla="*/ 54 w 58"/>
              <a:gd name="T23" fmla="*/ 4 h 44"/>
              <a:gd name="T24" fmla="*/ 58 w 58"/>
              <a:gd name="T25" fmla="*/ 41 h 44"/>
              <a:gd name="T26" fmla="*/ 3 w 58"/>
              <a:gd name="T27" fmla="*/ 44 h 44"/>
              <a:gd name="T28" fmla="*/ 0 w 58"/>
              <a:gd name="T29" fmla="*/ 41 h 44"/>
              <a:gd name="T30" fmla="*/ 3 w 58"/>
              <a:gd name="T31" fmla="*/ 0 h 44"/>
              <a:gd name="T32" fmla="*/ 7 w 58"/>
              <a:gd name="T33" fmla="*/ 32 h 44"/>
              <a:gd name="T34" fmla="*/ 7 w 58"/>
              <a:gd name="T35" fmla="*/ 37 h 44"/>
              <a:gd name="T36" fmla="*/ 7 w 58"/>
              <a:gd name="T37" fmla="*/ 38 h 44"/>
              <a:gd name="T38" fmla="*/ 8 w 58"/>
              <a:gd name="T39" fmla="*/ 32 h 44"/>
              <a:gd name="T40" fmla="*/ 7 w 58"/>
              <a:gd name="T41" fmla="*/ 32 h 44"/>
              <a:gd name="T42" fmla="*/ 15 w 58"/>
              <a:gd name="T43" fmla="*/ 19 h 44"/>
              <a:gd name="T44" fmla="*/ 15 w 58"/>
              <a:gd name="T45" fmla="*/ 38 h 44"/>
              <a:gd name="T46" fmla="*/ 16 w 58"/>
              <a:gd name="T47" fmla="*/ 37 h 44"/>
              <a:gd name="T48" fmla="*/ 15 w 58"/>
              <a:gd name="T49" fmla="*/ 18 h 44"/>
              <a:gd name="T50" fmla="*/ 24 w 58"/>
              <a:gd name="T51" fmla="*/ 9 h 44"/>
              <a:gd name="T52" fmla="*/ 23 w 58"/>
              <a:gd name="T53" fmla="*/ 37 h 44"/>
              <a:gd name="T54" fmla="*/ 24 w 58"/>
              <a:gd name="T55" fmla="*/ 38 h 44"/>
              <a:gd name="T56" fmla="*/ 24 w 58"/>
              <a:gd name="T57" fmla="*/ 10 h 44"/>
              <a:gd name="T58" fmla="*/ 24 w 58"/>
              <a:gd name="T59" fmla="*/ 9 h 44"/>
              <a:gd name="T60" fmla="*/ 32 w 58"/>
              <a:gd name="T61" fmla="*/ 12 h 44"/>
              <a:gd name="T62" fmla="*/ 32 w 58"/>
              <a:gd name="T63" fmla="*/ 38 h 44"/>
              <a:gd name="T64" fmla="*/ 33 w 58"/>
              <a:gd name="T65" fmla="*/ 37 h 44"/>
              <a:gd name="T66" fmla="*/ 32 w 58"/>
              <a:gd name="T67" fmla="*/ 11 h 44"/>
              <a:gd name="T68" fmla="*/ 49 w 58"/>
              <a:gd name="T69" fmla="*/ 6 h 44"/>
              <a:gd name="T70" fmla="*/ 49 w 58"/>
              <a:gd name="T71" fmla="*/ 37 h 44"/>
              <a:gd name="T72" fmla="*/ 49 w 58"/>
              <a:gd name="T73" fmla="*/ 38 h 44"/>
              <a:gd name="T74" fmla="*/ 50 w 58"/>
              <a:gd name="T75" fmla="*/ 7 h 44"/>
              <a:gd name="T76" fmla="*/ 49 w 58"/>
              <a:gd name="T77" fmla="*/ 6 h 44"/>
              <a:gd name="T78" fmla="*/ 40 w 58"/>
              <a:gd name="T79" fmla="*/ 14 h 44"/>
              <a:gd name="T80" fmla="*/ 41 w 58"/>
              <a:gd name="T81" fmla="*/ 38 h 44"/>
              <a:gd name="T82" fmla="*/ 41 w 58"/>
              <a:gd name="T83" fmla="*/ 37 h 44"/>
              <a:gd name="T84" fmla="*/ 41 w 58"/>
              <a:gd name="T85" fmla="*/ 13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" h="44">
                <a:moveTo>
                  <a:pt x="3" y="41"/>
                </a:moveTo>
                <a:cubicBezTo>
                  <a:pt x="5" y="41"/>
                  <a:pt x="5" y="41"/>
                  <a:pt x="5" y="41"/>
                </a:cubicBezTo>
                <a:cubicBezTo>
                  <a:pt x="5" y="29"/>
                  <a:pt x="5" y="29"/>
                  <a:pt x="5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41"/>
                  <a:pt x="12" y="41"/>
                  <a:pt x="12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16"/>
                  <a:pt x="14" y="16"/>
                  <a:pt x="14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7"/>
                  <a:pt x="22" y="7"/>
                  <a:pt x="22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9" y="41"/>
                  <a:pt x="29" y="41"/>
                  <a:pt x="29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9"/>
                  <a:pt x="31" y="9"/>
                  <a:pt x="31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39" y="11"/>
                  <a:pt x="39" y="11"/>
                  <a:pt x="39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41"/>
                  <a:pt x="46" y="41"/>
                  <a:pt x="46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"/>
                  <a:pt x="47" y="4"/>
                  <a:pt x="47" y="4"/>
                </a:cubicBezTo>
                <a:cubicBezTo>
                  <a:pt x="54" y="4"/>
                  <a:pt x="54" y="4"/>
                  <a:pt x="54" y="4"/>
                </a:cubicBezTo>
                <a:cubicBezTo>
                  <a:pt x="54" y="41"/>
                  <a:pt x="54" y="41"/>
                  <a:pt x="54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4"/>
                  <a:pt x="58" y="44"/>
                  <a:pt x="58" y="44"/>
                </a:cubicBezTo>
                <a:cubicBezTo>
                  <a:pt x="3" y="44"/>
                  <a:pt x="3" y="44"/>
                  <a:pt x="3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0"/>
                  <a:pt x="0" y="0"/>
                  <a:pt x="0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41"/>
                  <a:pt x="3" y="41"/>
                  <a:pt x="3" y="41"/>
                </a:cubicBezTo>
                <a:close/>
                <a:moveTo>
                  <a:pt x="7" y="32"/>
                </a:moveTo>
                <a:cubicBezTo>
                  <a:pt x="7" y="32"/>
                  <a:pt x="7" y="32"/>
                  <a:pt x="7" y="32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8" y="38"/>
                  <a:pt x="8" y="38"/>
                  <a:pt x="8" y="37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2"/>
                  <a:pt x="8" y="32"/>
                  <a:pt x="7" y="32"/>
                </a:cubicBezTo>
                <a:cubicBezTo>
                  <a:pt x="7" y="32"/>
                  <a:pt x="7" y="32"/>
                  <a:pt x="7" y="32"/>
                </a:cubicBezTo>
                <a:close/>
                <a:moveTo>
                  <a:pt x="15" y="18"/>
                </a:moveTo>
                <a:cubicBezTo>
                  <a:pt x="15" y="18"/>
                  <a:pt x="15" y="19"/>
                  <a:pt x="15" y="19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6" y="38"/>
                  <a:pt x="16" y="38"/>
                  <a:pt x="16" y="37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18"/>
                  <a:pt x="15" y="18"/>
                </a:cubicBezTo>
                <a:cubicBezTo>
                  <a:pt x="15" y="18"/>
                  <a:pt x="15" y="18"/>
                  <a:pt x="15" y="18"/>
                </a:cubicBezTo>
                <a:close/>
                <a:moveTo>
                  <a:pt x="24" y="9"/>
                </a:moveTo>
                <a:cubicBezTo>
                  <a:pt x="23" y="9"/>
                  <a:pt x="23" y="9"/>
                  <a:pt x="23" y="10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38"/>
                  <a:pt x="23" y="38"/>
                  <a:pt x="24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9"/>
                  <a:pt x="24" y="9"/>
                  <a:pt x="24" y="9"/>
                </a:cubicBezTo>
                <a:close/>
                <a:moveTo>
                  <a:pt x="32" y="11"/>
                </a:moveTo>
                <a:cubicBezTo>
                  <a:pt x="32" y="11"/>
                  <a:pt x="32" y="12"/>
                  <a:pt x="32" y="12"/>
                </a:cubicBezTo>
                <a:cubicBezTo>
                  <a:pt x="32" y="37"/>
                  <a:pt x="32" y="37"/>
                  <a:pt x="32" y="37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3" y="38"/>
                  <a:pt x="33" y="38"/>
                  <a:pt x="33" y="37"/>
                </a:cubicBezTo>
                <a:cubicBezTo>
                  <a:pt x="33" y="12"/>
                  <a:pt x="33" y="12"/>
                  <a:pt x="33" y="12"/>
                </a:cubicBezTo>
                <a:cubicBezTo>
                  <a:pt x="33" y="12"/>
                  <a:pt x="33" y="11"/>
                  <a:pt x="32" y="11"/>
                </a:cubicBezTo>
                <a:cubicBezTo>
                  <a:pt x="32" y="11"/>
                  <a:pt x="32" y="11"/>
                  <a:pt x="32" y="11"/>
                </a:cubicBezTo>
                <a:close/>
                <a:moveTo>
                  <a:pt x="49" y="6"/>
                </a:moveTo>
                <a:cubicBezTo>
                  <a:pt x="49" y="6"/>
                  <a:pt x="49" y="6"/>
                  <a:pt x="49" y="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9" y="38"/>
                  <a:pt x="50" y="38"/>
                  <a:pt x="50" y="37"/>
                </a:cubicBezTo>
                <a:cubicBezTo>
                  <a:pt x="50" y="7"/>
                  <a:pt x="50" y="7"/>
                  <a:pt x="50" y="7"/>
                </a:cubicBezTo>
                <a:cubicBezTo>
                  <a:pt x="50" y="6"/>
                  <a:pt x="49" y="6"/>
                  <a:pt x="49" y="6"/>
                </a:cubicBezTo>
                <a:cubicBezTo>
                  <a:pt x="49" y="6"/>
                  <a:pt x="49" y="6"/>
                  <a:pt x="49" y="6"/>
                </a:cubicBezTo>
                <a:close/>
                <a:moveTo>
                  <a:pt x="41" y="13"/>
                </a:moveTo>
                <a:cubicBezTo>
                  <a:pt x="40" y="13"/>
                  <a:pt x="40" y="14"/>
                  <a:pt x="40" y="14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8"/>
                  <a:pt x="40" y="38"/>
                  <a:pt x="41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41" y="38"/>
                  <a:pt x="41" y="38"/>
                  <a:pt x="41" y="37"/>
                </a:cubicBezTo>
                <a:cubicBezTo>
                  <a:pt x="41" y="14"/>
                  <a:pt x="41" y="14"/>
                  <a:pt x="41" y="14"/>
                </a:cubicBezTo>
                <a:cubicBezTo>
                  <a:pt x="41" y="14"/>
                  <a:pt x="41" y="13"/>
                  <a:pt x="41" y="13"/>
                </a:cubicBezTo>
                <a:close/>
              </a:path>
            </a:pathLst>
          </a:custGeom>
          <a:gradFill>
            <a:gsLst>
              <a:gs pos="0">
                <a:srgbClr val="0070C0"/>
              </a:gs>
              <a:gs pos="100000">
                <a:schemeClr val="accent1"/>
              </a:gs>
            </a:gsLst>
            <a:lin ang="12600000" scaled="0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grpSp>
        <p:nvGrpSpPr>
          <p:cNvPr id="15" name="原创设计师QQ598969553      _12"/>
          <p:cNvGrpSpPr/>
          <p:nvPr/>
        </p:nvGrpSpPr>
        <p:grpSpPr>
          <a:xfrm>
            <a:off x="1230982" y="1416543"/>
            <a:ext cx="1586953" cy="1587347"/>
            <a:chOff x="-381549" y="1319482"/>
            <a:chExt cx="1132134" cy="1132415"/>
          </a:xfrm>
        </p:grpSpPr>
        <p:sp>
          <p:nvSpPr>
            <p:cNvPr id="16" name="Oval 53"/>
            <p:cNvSpPr>
              <a:spLocks noChangeArrowheads="1"/>
            </p:cNvSpPr>
            <p:nvPr/>
          </p:nvSpPr>
          <p:spPr bwMode="auto">
            <a:xfrm>
              <a:off x="-381549" y="1319482"/>
              <a:ext cx="1132134" cy="1132415"/>
            </a:xfrm>
            <a:prstGeom prst="ellipse">
              <a:avLst/>
            </a:prstGeom>
            <a:gradFill>
              <a:gsLst>
                <a:gs pos="0">
                  <a:srgbClr val="0070C0"/>
                </a:gs>
                <a:gs pos="100000">
                  <a:schemeClr val="accent1"/>
                </a:gs>
              </a:gsLst>
              <a:lin ang="12600000" scaled="0"/>
            </a:gradFill>
            <a:ln w="76200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-303895" y="1470191"/>
              <a:ext cx="919402" cy="83099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</p:grpSp>
      <p:grpSp>
        <p:nvGrpSpPr>
          <p:cNvPr id="18" name="原创设计师QQ598969553      _13"/>
          <p:cNvGrpSpPr/>
          <p:nvPr/>
        </p:nvGrpSpPr>
        <p:grpSpPr>
          <a:xfrm>
            <a:off x="4043390" y="1416543"/>
            <a:ext cx="1586953" cy="1587347"/>
            <a:chOff x="-381549" y="1319482"/>
            <a:chExt cx="1132134" cy="1132415"/>
          </a:xfrm>
        </p:grpSpPr>
        <p:sp>
          <p:nvSpPr>
            <p:cNvPr id="19" name="Oval 53"/>
            <p:cNvSpPr>
              <a:spLocks noChangeArrowheads="1"/>
            </p:cNvSpPr>
            <p:nvPr/>
          </p:nvSpPr>
          <p:spPr bwMode="auto">
            <a:xfrm>
              <a:off x="-381549" y="1319482"/>
              <a:ext cx="1132134" cy="1132415"/>
            </a:xfrm>
            <a:prstGeom prst="ellipse">
              <a:avLst/>
            </a:prstGeom>
            <a:gradFill>
              <a:gsLst>
                <a:gs pos="0">
                  <a:srgbClr val="0070C0"/>
                </a:gs>
                <a:gs pos="100000">
                  <a:schemeClr val="accent1"/>
                </a:gs>
              </a:gsLst>
              <a:lin ang="12600000" scaled="0"/>
            </a:gradFill>
            <a:ln w="76200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-283575" y="1470191"/>
              <a:ext cx="919402" cy="83099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</p:grpSp>
      <p:grpSp>
        <p:nvGrpSpPr>
          <p:cNvPr id="21" name="原创设计师QQ598969553      _14"/>
          <p:cNvGrpSpPr/>
          <p:nvPr/>
        </p:nvGrpSpPr>
        <p:grpSpPr>
          <a:xfrm>
            <a:off x="6667732" y="1416543"/>
            <a:ext cx="1586953" cy="1587347"/>
            <a:chOff x="-381549" y="1319482"/>
            <a:chExt cx="1132134" cy="1132415"/>
          </a:xfrm>
        </p:grpSpPr>
        <p:sp>
          <p:nvSpPr>
            <p:cNvPr id="22" name="Oval 53"/>
            <p:cNvSpPr>
              <a:spLocks noChangeArrowheads="1"/>
            </p:cNvSpPr>
            <p:nvPr/>
          </p:nvSpPr>
          <p:spPr bwMode="auto">
            <a:xfrm>
              <a:off x="-381549" y="1319482"/>
              <a:ext cx="1132134" cy="1132415"/>
            </a:xfrm>
            <a:prstGeom prst="ellipse">
              <a:avLst/>
            </a:prstGeom>
            <a:gradFill>
              <a:gsLst>
                <a:gs pos="0">
                  <a:srgbClr val="0070C0"/>
                </a:gs>
                <a:gs pos="100000">
                  <a:schemeClr val="accent1"/>
                </a:gs>
              </a:gsLst>
              <a:lin ang="12600000" scaled="0"/>
            </a:gradFill>
            <a:ln w="76200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-324215" y="1470191"/>
              <a:ext cx="919402" cy="83099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</p:grpSp>
      <p:grpSp>
        <p:nvGrpSpPr>
          <p:cNvPr id="24" name="原创设计师QQ598969553      _15"/>
          <p:cNvGrpSpPr/>
          <p:nvPr/>
        </p:nvGrpSpPr>
        <p:grpSpPr>
          <a:xfrm>
            <a:off x="9344397" y="1416543"/>
            <a:ext cx="1586953" cy="1587347"/>
            <a:chOff x="-381549" y="1319482"/>
            <a:chExt cx="1132134" cy="1132415"/>
          </a:xfrm>
        </p:grpSpPr>
        <p:sp>
          <p:nvSpPr>
            <p:cNvPr id="25" name="Oval 53"/>
            <p:cNvSpPr>
              <a:spLocks noChangeArrowheads="1"/>
            </p:cNvSpPr>
            <p:nvPr/>
          </p:nvSpPr>
          <p:spPr bwMode="auto">
            <a:xfrm>
              <a:off x="-381549" y="1319482"/>
              <a:ext cx="1132134" cy="1132415"/>
            </a:xfrm>
            <a:prstGeom prst="ellipse">
              <a:avLst/>
            </a:prstGeom>
            <a:gradFill>
              <a:gsLst>
                <a:gs pos="0">
                  <a:srgbClr val="0070C0"/>
                </a:gs>
                <a:gs pos="100000">
                  <a:schemeClr val="accent1"/>
                </a:gs>
              </a:gsLst>
              <a:lin ang="12600000" scaled="0"/>
            </a:gradFill>
            <a:ln w="76200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-288639" y="1470191"/>
              <a:ext cx="919402" cy="83099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</p:grpSp>
      <p:sp>
        <p:nvSpPr>
          <p:cNvPr id="28" name="原创设计师QQ598969553      _1"/>
          <p:cNvSpPr>
            <a:spLocks noChangeArrowheads="1"/>
          </p:cNvSpPr>
          <p:nvPr/>
        </p:nvSpPr>
        <p:spPr bwMode="auto">
          <a:xfrm>
            <a:off x="-1" y="262547"/>
            <a:ext cx="591693" cy="593796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0800000" scaled="0"/>
              </a:gradFill>
              <a:latin typeface="宋体" pitchFamily="2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29" name="原创设计师QQ598969553      _2"/>
          <p:cNvSpPr>
            <a:spLocks noChangeArrowheads="1"/>
          </p:cNvSpPr>
          <p:nvPr/>
        </p:nvSpPr>
        <p:spPr bwMode="auto">
          <a:xfrm>
            <a:off x="659733" y="271568"/>
            <a:ext cx="30572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 dirty="0" smtClean="0">
                <a:gradFill>
                  <a:gsLst>
                    <a:gs pos="0">
                      <a:srgbClr val="0070C0"/>
                    </a:gs>
                    <a:gs pos="100000">
                      <a:schemeClr val="accent1"/>
                    </a:gs>
                  </a:gsLst>
                  <a:lin ang="10800000" scaled="0"/>
                </a:gradFill>
                <a:latin typeface="微软雅黑" pitchFamily="34" charset="-122"/>
                <a:ea typeface="微软雅黑" panose="020B0503020204020204" pitchFamily="34" charset="-122"/>
                <a:sym typeface="微软雅黑" pitchFamily="34" charset="-122"/>
              </a:rPr>
              <a:t>在这里输入标题</a:t>
            </a:r>
            <a:endParaRPr lang="zh-CN" altLang="en-US" sz="3200" b="1" dirty="0">
              <a:gradFill>
                <a:gsLst>
                  <a:gs pos="0">
                    <a:srgbClr val="0070C0"/>
                  </a:gs>
                  <a:gs pos="100000">
                    <a:schemeClr val="accent1"/>
                  </a:gs>
                </a:gsLst>
                <a:lin ang="10800000" scaled="0"/>
              </a:gradFill>
              <a:latin typeface="微软雅黑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826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原创设计师QQ598969553      _1"/>
          <p:cNvSpPr/>
          <p:nvPr/>
        </p:nvSpPr>
        <p:spPr>
          <a:xfrm>
            <a:off x="4679088" y="3267241"/>
            <a:ext cx="525563" cy="52556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ea typeface="微软雅黑" panose="020B0503020204020204" pitchFamily="34" charset="-122"/>
            </a:endParaRPr>
          </a:p>
        </p:txBody>
      </p:sp>
      <p:cxnSp>
        <p:nvCxnSpPr>
          <p:cNvPr id="5" name="原创设计师QQ598969553      _2"/>
          <p:cNvCxnSpPr/>
          <p:nvPr/>
        </p:nvCxnSpPr>
        <p:spPr>
          <a:xfrm flipV="1">
            <a:off x="2526702" y="2969449"/>
            <a:ext cx="1873339" cy="1928024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原创设计师QQ598969553      _3"/>
          <p:cNvCxnSpPr/>
          <p:nvPr/>
        </p:nvCxnSpPr>
        <p:spPr>
          <a:xfrm flipH="1" flipV="1">
            <a:off x="4383010" y="2971476"/>
            <a:ext cx="2490707" cy="882073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7" name="原创设计师QQ598969553      _4"/>
          <p:cNvGrpSpPr/>
          <p:nvPr/>
        </p:nvGrpSpPr>
        <p:grpSpPr>
          <a:xfrm>
            <a:off x="3766868" y="2351058"/>
            <a:ext cx="1236470" cy="1236780"/>
            <a:chOff x="1505114" y="3434341"/>
            <a:chExt cx="589156" cy="589303"/>
          </a:xfrm>
        </p:grpSpPr>
        <p:sp>
          <p:nvSpPr>
            <p:cNvPr id="8" name="Oval 53"/>
            <p:cNvSpPr>
              <a:spLocks noChangeArrowheads="1"/>
            </p:cNvSpPr>
            <p:nvPr/>
          </p:nvSpPr>
          <p:spPr bwMode="auto">
            <a:xfrm>
              <a:off x="1505114" y="3434341"/>
              <a:ext cx="589156" cy="589303"/>
            </a:xfrm>
            <a:prstGeom prst="ellipse">
              <a:avLst/>
            </a:prstGeom>
            <a:gradFill>
              <a:gsLst>
                <a:gs pos="0">
                  <a:srgbClr val="0070C0"/>
                </a:gs>
                <a:gs pos="100000">
                  <a:schemeClr val="accent1"/>
                </a:gs>
              </a:gsLst>
              <a:lin ang="12600000" scaled="0"/>
            </a:gradFill>
            <a:ln w="76200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9"/>
            <p:cNvSpPr txBox="1"/>
            <p:nvPr/>
          </p:nvSpPr>
          <p:spPr>
            <a:xfrm>
              <a:off x="1641871" y="3493918"/>
              <a:ext cx="298707" cy="45143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Impact" pitchFamily="34" charset="0"/>
                  <a:ea typeface="微软雅黑" panose="020B0503020204020204" pitchFamily="34" charset="-122"/>
                </a:rPr>
                <a:t>B</a:t>
              </a:r>
              <a:endParaRPr lang="zh-CN" altLang="en-US" sz="4000" dirty="0">
                <a:solidFill>
                  <a:schemeClr val="bg1"/>
                </a:solidFill>
                <a:latin typeface="Impact" pitchFamily="34" charset="0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0" name="原创设计师QQ598969553      _5"/>
          <p:cNvCxnSpPr/>
          <p:nvPr/>
        </p:nvCxnSpPr>
        <p:spPr>
          <a:xfrm flipH="1">
            <a:off x="6873716" y="1806670"/>
            <a:ext cx="2248900" cy="204264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1" name="原创设计师QQ598969553      _6"/>
          <p:cNvSpPr/>
          <p:nvPr/>
        </p:nvSpPr>
        <p:spPr>
          <a:xfrm>
            <a:off x="3356049" y="4838622"/>
            <a:ext cx="2884707" cy="914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在这里填写项目问题单项说明</a:t>
            </a:r>
          </a:p>
        </p:txBody>
      </p:sp>
      <p:sp>
        <p:nvSpPr>
          <p:cNvPr id="12" name="原创设计师QQ598969553      _7"/>
          <p:cNvSpPr/>
          <p:nvPr/>
        </p:nvSpPr>
        <p:spPr>
          <a:xfrm>
            <a:off x="3356049" y="4403414"/>
            <a:ext cx="23268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存在的问题</a:t>
            </a:r>
          </a:p>
        </p:txBody>
      </p:sp>
      <p:sp>
        <p:nvSpPr>
          <p:cNvPr id="13" name="原创设计师QQ598969553      _8"/>
          <p:cNvSpPr/>
          <p:nvPr/>
        </p:nvSpPr>
        <p:spPr>
          <a:xfrm>
            <a:off x="760467" y="2696337"/>
            <a:ext cx="2884707" cy="914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在这里填写项目问题单项说明</a:t>
            </a:r>
          </a:p>
        </p:txBody>
      </p:sp>
      <p:sp>
        <p:nvSpPr>
          <p:cNvPr id="14" name="原创设计师QQ598969553      _9"/>
          <p:cNvSpPr/>
          <p:nvPr/>
        </p:nvSpPr>
        <p:spPr>
          <a:xfrm>
            <a:off x="1318287" y="2261129"/>
            <a:ext cx="23268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存在的问题</a:t>
            </a:r>
          </a:p>
        </p:txBody>
      </p:sp>
      <p:sp>
        <p:nvSpPr>
          <p:cNvPr id="15" name="原创设计师QQ598969553      _10"/>
          <p:cNvSpPr/>
          <p:nvPr/>
        </p:nvSpPr>
        <p:spPr>
          <a:xfrm>
            <a:off x="7775816" y="3778717"/>
            <a:ext cx="2884707" cy="914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在这里填写项目问题单项说明</a:t>
            </a:r>
          </a:p>
        </p:txBody>
      </p:sp>
      <p:sp>
        <p:nvSpPr>
          <p:cNvPr id="16" name="原创设计师QQ598969553      _11"/>
          <p:cNvSpPr/>
          <p:nvPr/>
        </p:nvSpPr>
        <p:spPr>
          <a:xfrm>
            <a:off x="7775816" y="3343508"/>
            <a:ext cx="23268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存在的问题</a:t>
            </a:r>
          </a:p>
        </p:txBody>
      </p:sp>
      <p:sp>
        <p:nvSpPr>
          <p:cNvPr id="17" name="原创设计师QQ598969553      _12"/>
          <p:cNvSpPr/>
          <p:nvPr/>
        </p:nvSpPr>
        <p:spPr>
          <a:xfrm>
            <a:off x="5187176" y="1750535"/>
            <a:ext cx="2884707" cy="914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anose="020B0503020204020204" pitchFamily="34" charset="-122"/>
              </a:rPr>
              <a:t>在这里填写项目问题单项说明</a:t>
            </a:r>
          </a:p>
        </p:txBody>
      </p:sp>
      <p:sp>
        <p:nvSpPr>
          <p:cNvPr id="18" name="原创设计师QQ598969553      _13"/>
          <p:cNvSpPr/>
          <p:nvPr/>
        </p:nvSpPr>
        <p:spPr>
          <a:xfrm>
            <a:off x="5744996" y="1315327"/>
            <a:ext cx="23268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存在的问题</a:t>
            </a:r>
          </a:p>
        </p:txBody>
      </p:sp>
      <p:sp>
        <p:nvSpPr>
          <p:cNvPr id="19" name="原创设计师QQ598969553      _14"/>
          <p:cNvSpPr/>
          <p:nvPr/>
        </p:nvSpPr>
        <p:spPr>
          <a:xfrm>
            <a:off x="2804222" y="4944092"/>
            <a:ext cx="525563" cy="52556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ea typeface="微软雅黑" panose="020B0503020204020204" pitchFamily="34" charset="-122"/>
            </a:endParaRPr>
          </a:p>
        </p:txBody>
      </p:sp>
      <p:sp>
        <p:nvSpPr>
          <p:cNvPr id="20" name="原创设计师QQ598969553      _15"/>
          <p:cNvSpPr/>
          <p:nvPr/>
        </p:nvSpPr>
        <p:spPr>
          <a:xfrm>
            <a:off x="7136498" y="4109126"/>
            <a:ext cx="525563" cy="52556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ea typeface="微软雅黑" panose="020B0503020204020204" pitchFamily="34" charset="-122"/>
            </a:endParaRPr>
          </a:p>
        </p:txBody>
      </p:sp>
      <p:sp>
        <p:nvSpPr>
          <p:cNvPr id="21" name="原创设计师QQ598969553      _16"/>
          <p:cNvSpPr/>
          <p:nvPr/>
        </p:nvSpPr>
        <p:spPr>
          <a:xfrm>
            <a:off x="9110619" y="2196440"/>
            <a:ext cx="525563" cy="52556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ea typeface="微软雅黑" panose="020B0503020204020204" pitchFamily="34" charset="-122"/>
            </a:endParaRPr>
          </a:p>
        </p:txBody>
      </p:sp>
      <p:grpSp>
        <p:nvGrpSpPr>
          <p:cNvPr id="22" name="原创设计师QQ598969553      _17"/>
          <p:cNvGrpSpPr/>
          <p:nvPr/>
        </p:nvGrpSpPr>
        <p:grpSpPr>
          <a:xfrm>
            <a:off x="1811195" y="4498021"/>
            <a:ext cx="1060126" cy="1060391"/>
            <a:chOff x="1505114" y="3434341"/>
            <a:chExt cx="589156" cy="589303"/>
          </a:xfrm>
        </p:grpSpPr>
        <p:sp>
          <p:nvSpPr>
            <p:cNvPr id="23" name="Oval 53"/>
            <p:cNvSpPr>
              <a:spLocks noChangeArrowheads="1"/>
            </p:cNvSpPr>
            <p:nvPr/>
          </p:nvSpPr>
          <p:spPr bwMode="auto">
            <a:xfrm>
              <a:off x="1505114" y="3434341"/>
              <a:ext cx="589156" cy="589303"/>
            </a:xfrm>
            <a:prstGeom prst="ellipse">
              <a:avLst/>
            </a:prstGeom>
            <a:gradFill>
              <a:gsLst>
                <a:gs pos="0">
                  <a:srgbClr val="0070C0"/>
                </a:gs>
                <a:gs pos="100000">
                  <a:schemeClr val="accent1"/>
                </a:gs>
              </a:gsLst>
              <a:lin ang="12600000" scaled="0"/>
            </a:gradFill>
            <a:ln w="76200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9"/>
            <p:cNvSpPr txBox="1"/>
            <p:nvPr/>
          </p:nvSpPr>
          <p:spPr>
            <a:xfrm>
              <a:off x="1625375" y="3456372"/>
              <a:ext cx="331703" cy="52652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Impact" pitchFamily="34" charset="0"/>
                  <a:ea typeface="微软雅黑" panose="020B0503020204020204" pitchFamily="34" charset="-122"/>
                </a:rPr>
                <a:t>A</a:t>
              </a:r>
              <a:endParaRPr lang="zh-CN" altLang="en-US" sz="4000" dirty="0">
                <a:solidFill>
                  <a:schemeClr val="bg1"/>
                </a:solidFill>
                <a:latin typeface="Impact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原创设计师QQ598969553      _18"/>
          <p:cNvGrpSpPr/>
          <p:nvPr/>
        </p:nvGrpSpPr>
        <p:grpSpPr>
          <a:xfrm>
            <a:off x="8631466" y="1168450"/>
            <a:ext cx="1261972" cy="1262287"/>
            <a:chOff x="1505114" y="3434341"/>
            <a:chExt cx="589156" cy="589303"/>
          </a:xfrm>
        </p:grpSpPr>
        <p:sp>
          <p:nvSpPr>
            <p:cNvPr id="26" name="Oval 53"/>
            <p:cNvSpPr>
              <a:spLocks noChangeArrowheads="1"/>
            </p:cNvSpPr>
            <p:nvPr/>
          </p:nvSpPr>
          <p:spPr bwMode="auto">
            <a:xfrm>
              <a:off x="1505114" y="3434341"/>
              <a:ext cx="589156" cy="589303"/>
            </a:xfrm>
            <a:prstGeom prst="ellipse">
              <a:avLst/>
            </a:prstGeom>
            <a:gradFill>
              <a:gsLst>
                <a:gs pos="0">
                  <a:srgbClr val="0070C0"/>
                </a:gs>
                <a:gs pos="100000">
                  <a:schemeClr val="accent1"/>
                </a:gs>
              </a:gsLst>
              <a:lin ang="12600000" scaled="0"/>
            </a:gradFill>
            <a:ln w="76200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9"/>
            <p:cNvSpPr txBox="1"/>
            <p:nvPr/>
          </p:nvSpPr>
          <p:spPr>
            <a:xfrm>
              <a:off x="1655920" y="3467211"/>
              <a:ext cx="327728" cy="51923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latin typeface="Impact" pitchFamily="34" charset="0"/>
                  <a:ea typeface="微软雅黑" panose="020B0503020204020204" pitchFamily="34" charset="-122"/>
                </a:rPr>
                <a:t>D</a:t>
              </a:r>
              <a:endParaRPr lang="zh-CN" altLang="en-US" sz="2400" dirty="0">
                <a:solidFill>
                  <a:schemeClr val="bg1"/>
                </a:solidFill>
                <a:latin typeface="Impact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原创设计师QQ598969553      _19"/>
          <p:cNvGrpSpPr/>
          <p:nvPr/>
        </p:nvGrpSpPr>
        <p:grpSpPr>
          <a:xfrm>
            <a:off x="6221980" y="3372701"/>
            <a:ext cx="1121237" cy="1121517"/>
            <a:chOff x="1505114" y="3434341"/>
            <a:chExt cx="589156" cy="589303"/>
          </a:xfrm>
        </p:grpSpPr>
        <p:sp>
          <p:nvSpPr>
            <p:cNvPr id="29" name="Oval 53"/>
            <p:cNvSpPr>
              <a:spLocks noChangeArrowheads="1"/>
            </p:cNvSpPr>
            <p:nvPr/>
          </p:nvSpPr>
          <p:spPr bwMode="auto">
            <a:xfrm>
              <a:off x="1505114" y="3434341"/>
              <a:ext cx="589156" cy="589303"/>
            </a:xfrm>
            <a:prstGeom prst="ellipse">
              <a:avLst/>
            </a:prstGeom>
            <a:gradFill>
              <a:gsLst>
                <a:gs pos="0">
                  <a:srgbClr val="0070C0"/>
                </a:gs>
                <a:gs pos="100000">
                  <a:schemeClr val="accent1"/>
                </a:gs>
              </a:gsLst>
              <a:lin ang="12600000" scaled="0"/>
            </a:gradFill>
            <a:ln w="76200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9"/>
            <p:cNvSpPr txBox="1"/>
            <p:nvPr/>
          </p:nvSpPr>
          <p:spPr>
            <a:xfrm>
              <a:off x="1616378" y="3449076"/>
              <a:ext cx="349698" cy="54111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bg1"/>
                  </a:solidFill>
                  <a:latin typeface="Impact" pitchFamily="34" charset="0"/>
                  <a:ea typeface="微软雅黑" panose="020B0503020204020204" pitchFamily="34" charset="-122"/>
                </a:rPr>
                <a:t>C</a:t>
              </a:r>
              <a:endParaRPr lang="zh-CN" altLang="en-US" sz="2400" dirty="0">
                <a:solidFill>
                  <a:schemeClr val="bg1"/>
                </a:solidFill>
                <a:latin typeface="Impact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原创设计师QQ598969553      _1"/>
          <p:cNvSpPr>
            <a:spLocks noChangeArrowheads="1"/>
          </p:cNvSpPr>
          <p:nvPr/>
        </p:nvSpPr>
        <p:spPr bwMode="auto">
          <a:xfrm>
            <a:off x="-1" y="262547"/>
            <a:ext cx="591693" cy="593796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0800000" scaled="0"/>
              </a:gradFill>
              <a:latin typeface="宋体" pitchFamily="2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33" name="原创设计师QQ598969553      _2"/>
          <p:cNvSpPr>
            <a:spLocks noChangeArrowheads="1"/>
          </p:cNvSpPr>
          <p:nvPr/>
        </p:nvSpPr>
        <p:spPr bwMode="auto">
          <a:xfrm>
            <a:off x="659733" y="271568"/>
            <a:ext cx="30572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 dirty="0" smtClean="0">
                <a:gradFill>
                  <a:gsLst>
                    <a:gs pos="0">
                      <a:srgbClr val="0070C0"/>
                    </a:gs>
                    <a:gs pos="100000">
                      <a:schemeClr val="accent1"/>
                    </a:gs>
                  </a:gsLst>
                  <a:lin ang="10800000" scaled="0"/>
                </a:gradFill>
                <a:latin typeface="微软雅黑" pitchFamily="34" charset="-122"/>
                <a:ea typeface="微软雅黑" panose="020B0503020204020204" pitchFamily="34" charset="-122"/>
                <a:sym typeface="微软雅黑" pitchFamily="34" charset="-122"/>
              </a:rPr>
              <a:t>在这里输入标题</a:t>
            </a:r>
            <a:endParaRPr lang="zh-CN" altLang="en-US" sz="3200" b="1" dirty="0">
              <a:gradFill>
                <a:gsLst>
                  <a:gs pos="0">
                    <a:srgbClr val="0070C0"/>
                  </a:gs>
                  <a:gs pos="100000">
                    <a:schemeClr val="accent1"/>
                  </a:gs>
                </a:gsLst>
                <a:lin ang="10800000" scaled="0"/>
              </a:gradFill>
              <a:latin typeface="微软雅黑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0283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原创设计师QQ598969553      _1"/>
          <p:cNvSpPr txBox="1"/>
          <p:nvPr/>
        </p:nvSpPr>
        <p:spPr>
          <a:xfrm>
            <a:off x="1134174" y="4297224"/>
            <a:ext cx="1110259" cy="561656"/>
          </a:xfrm>
          <a:prstGeom prst="rect">
            <a:avLst/>
          </a:prstGeom>
          <a:noFill/>
        </p:spPr>
        <p:txBody>
          <a:bodyPr wrap="square" lIns="68543" tIns="34272" rIns="68543" bIns="34272" rtlCol="0" anchor="ctr">
            <a:sp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点击添加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文字</a:t>
            </a:r>
          </a:p>
        </p:txBody>
      </p:sp>
      <p:sp>
        <p:nvSpPr>
          <p:cNvPr id="5" name="原创设计师QQ598969553      _2"/>
          <p:cNvSpPr txBox="1"/>
          <p:nvPr/>
        </p:nvSpPr>
        <p:spPr>
          <a:xfrm>
            <a:off x="2581008" y="2840873"/>
            <a:ext cx="1572866" cy="807877"/>
          </a:xfrm>
          <a:prstGeom prst="rect">
            <a:avLst/>
          </a:prstGeom>
          <a:noFill/>
        </p:spPr>
        <p:txBody>
          <a:bodyPr wrap="square" lIns="68543" tIns="34272" rIns="68543" bIns="34272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文字点击添加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</a:p>
        </p:txBody>
      </p:sp>
      <p:sp>
        <p:nvSpPr>
          <p:cNvPr id="6" name="原创设计师QQ598969553      _3"/>
          <p:cNvSpPr txBox="1"/>
          <p:nvPr/>
        </p:nvSpPr>
        <p:spPr>
          <a:xfrm>
            <a:off x="4537059" y="4066089"/>
            <a:ext cx="1110259" cy="561656"/>
          </a:xfrm>
          <a:prstGeom prst="rect">
            <a:avLst/>
          </a:prstGeom>
          <a:noFill/>
        </p:spPr>
        <p:txBody>
          <a:bodyPr wrap="square" lIns="68543" tIns="34272" rIns="68543" bIns="34272" rtlCol="0" anchor="ctr">
            <a:spAutoFit/>
          </a:bodyPr>
          <a:lstStyle>
            <a:defPPr>
              <a:defRPr lang="zh-CN"/>
            </a:defPPr>
            <a:lvl1pPr algn="ctr">
              <a:defRPr sz="16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点击添加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文字</a:t>
            </a:r>
          </a:p>
        </p:txBody>
      </p:sp>
      <p:sp>
        <p:nvSpPr>
          <p:cNvPr id="7" name="原创设计师QQ598969553      _4"/>
          <p:cNvSpPr txBox="1"/>
          <p:nvPr/>
        </p:nvSpPr>
        <p:spPr>
          <a:xfrm>
            <a:off x="5962441" y="2997327"/>
            <a:ext cx="1572866" cy="561656"/>
          </a:xfrm>
          <a:prstGeom prst="rect">
            <a:avLst/>
          </a:prstGeom>
          <a:noFill/>
        </p:spPr>
        <p:txBody>
          <a:bodyPr wrap="square" lIns="68543" tIns="34272" rIns="68543" bIns="34272" rtlCol="0" anchor="ctr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文字点击</a:t>
            </a:r>
          </a:p>
        </p:txBody>
      </p:sp>
      <p:sp>
        <p:nvSpPr>
          <p:cNvPr id="8" name="原创设计师QQ598969553      _5"/>
          <p:cNvSpPr/>
          <p:nvPr/>
        </p:nvSpPr>
        <p:spPr>
          <a:xfrm>
            <a:off x="8288355" y="2056679"/>
            <a:ext cx="2561043" cy="1315708"/>
          </a:xfrm>
          <a:prstGeom prst="rect">
            <a:avLst/>
          </a:prstGeom>
        </p:spPr>
        <p:txBody>
          <a:bodyPr wrap="square" lIns="68543" tIns="34272" rIns="68543" bIns="34272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en-US" altLang="zh-CN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，您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的文本后，在此框中选择粘贴，并选择只保留文字。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9" name="原创设计师QQ598969553      _6"/>
          <p:cNvSpPr>
            <a:spLocks/>
          </p:cNvSpPr>
          <p:nvPr/>
        </p:nvSpPr>
        <p:spPr bwMode="auto">
          <a:xfrm>
            <a:off x="2205189" y="2104496"/>
            <a:ext cx="2302199" cy="2302949"/>
          </a:xfrm>
          <a:custGeom>
            <a:avLst/>
            <a:gdLst/>
            <a:ahLst/>
            <a:cxnLst/>
            <a:rect l="l" t="t" r="r" b="b"/>
            <a:pathLst>
              <a:path w="2628619" h="2628031">
                <a:moveTo>
                  <a:pt x="1316980" y="400615"/>
                </a:moveTo>
                <a:cubicBezTo>
                  <a:pt x="813885" y="400615"/>
                  <a:pt x="406046" y="809559"/>
                  <a:pt x="406046" y="1314016"/>
                </a:cubicBezTo>
                <a:cubicBezTo>
                  <a:pt x="406046" y="1818473"/>
                  <a:pt x="813885" y="2227417"/>
                  <a:pt x="1316980" y="2227417"/>
                </a:cubicBezTo>
                <a:cubicBezTo>
                  <a:pt x="1820075" y="2227417"/>
                  <a:pt x="2227914" y="1818473"/>
                  <a:pt x="2227914" y="1314016"/>
                </a:cubicBezTo>
                <a:cubicBezTo>
                  <a:pt x="2227914" y="809559"/>
                  <a:pt x="1820075" y="400615"/>
                  <a:pt x="1316980" y="400615"/>
                </a:cubicBezTo>
                <a:close/>
                <a:moveTo>
                  <a:pt x="1151586" y="0"/>
                </a:moveTo>
                <a:lnTo>
                  <a:pt x="1254227" y="145306"/>
                </a:lnTo>
                <a:lnTo>
                  <a:pt x="1316813" y="142801"/>
                </a:lnTo>
                <a:lnTo>
                  <a:pt x="1379399" y="145306"/>
                </a:lnTo>
                <a:lnTo>
                  <a:pt x="1482041" y="0"/>
                </a:lnTo>
                <a:lnTo>
                  <a:pt x="1522096" y="5011"/>
                </a:lnTo>
                <a:lnTo>
                  <a:pt x="1564654" y="12526"/>
                </a:lnTo>
                <a:lnTo>
                  <a:pt x="1617227" y="182885"/>
                </a:lnTo>
                <a:lnTo>
                  <a:pt x="1679813" y="200422"/>
                </a:lnTo>
                <a:lnTo>
                  <a:pt x="1707351" y="210443"/>
                </a:lnTo>
                <a:lnTo>
                  <a:pt x="1737392" y="220464"/>
                </a:lnTo>
                <a:lnTo>
                  <a:pt x="1880089" y="115243"/>
                </a:lnTo>
                <a:lnTo>
                  <a:pt x="1917640" y="132780"/>
                </a:lnTo>
                <a:lnTo>
                  <a:pt x="1955192" y="152822"/>
                </a:lnTo>
                <a:lnTo>
                  <a:pt x="1952689" y="333201"/>
                </a:lnTo>
                <a:lnTo>
                  <a:pt x="2002758" y="368275"/>
                </a:lnTo>
                <a:lnTo>
                  <a:pt x="2027792" y="388317"/>
                </a:lnTo>
                <a:lnTo>
                  <a:pt x="2052827" y="405854"/>
                </a:lnTo>
                <a:lnTo>
                  <a:pt x="2223061" y="348233"/>
                </a:lnTo>
                <a:lnTo>
                  <a:pt x="2253102" y="378296"/>
                </a:lnTo>
                <a:lnTo>
                  <a:pt x="2283144" y="408360"/>
                </a:lnTo>
                <a:lnTo>
                  <a:pt x="2225564" y="578718"/>
                </a:lnTo>
                <a:lnTo>
                  <a:pt x="2263116" y="626318"/>
                </a:lnTo>
                <a:lnTo>
                  <a:pt x="2298164" y="678929"/>
                </a:lnTo>
                <a:lnTo>
                  <a:pt x="2475909" y="676424"/>
                </a:lnTo>
                <a:lnTo>
                  <a:pt x="2495937" y="711498"/>
                </a:lnTo>
                <a:lnTo>
                  <a:pt x="2515964" y="749077"/>
                </a:lnTo>
                <a:lnTo>
                  <a:pt x="2408316" y="891877"/>
                </a:lnTo>
                <a:lnTo>
                  <a:pt x="2428343" y="952004"/>
                </a:lnTo>
                <a:lnTo>
                  <a:pt x="2438357" y="984572"/>
                </a:lnTo>
                <a:lnTo>
                  <a:pt x="2445868" y="1014636"/>
                </a:lnTo>
                <a:lnTo>
                  <a:pt x="2616102" y="1067246"/>
                </a:lnTo>
                <a:lnTo>
                  <a:pt x="2628619" y="1149920"/>
                </a:lnTo>
                <a:lnTo>
                  <a:pt x="2483419" y="1252637"/>
                </a:lnTo>
                <a:lnTo>
                  <a:pt x="2485923" y="1312763"/>
                </a:lnTo>
                <a:lnTo>
                  <a:pt x="2483419" y="1375395"/>
                </a:lnTo>
                <a:lnTo>
                  <a:pt x="2628619" y="1478111"/>
                </a:lnTo>
                <a:lnTo>
                  <a:pt x="2623612" y="1520701"/>
                </a:lnTo>
                <a:lnTo>
                  <a:pt x="2616102" y="1560785"/>
                </a:lnTo>
                <a:lnTo>
                  <a:pt x="2445868" y="1615901"/>
                </a:lnTo>
                <a:lnTo>
                  <a:pt x="2428343" y="1676028"/>
                </a:lnTo>
                <a:lnTo>
                  <a:pt x="2418330" y="1706091"/>
                </a:lnTo>
                <a:lnTo>
                  <a:pt x="2408316" y="1736154"/>
                </a:lnTo>
                <a:lnTo>
                  <a:pt x="2515964" y="1878955"/>
                </a:lnTo>
                <a:lnTo>
                  <a:pt x="2495937" y="1916534"/>
                </a:lnTo>
                <a:lnTo>
                  <a:pt x="2475909" y="1951608"/>
                </a:lnTo>
                <a:lnTo>
                  <a:pt x="2298164" y="1949102"/>
                </a:lnTo>
                <a:lnTo>
                  <a:pt x="2263116" y="2001713"/>
                </a:lnTo>
                <a:lnTo>
                  <a:pt x="2245592" y="2026766"/>
                </a:lnTo>
                <a:lnTo>
                  <a:pt x="2225564" y="2049313"/>
                </a:lnTo>
                <a:lnTo>
                  <a:pt x="2283144" y="2219672"/>
                </a:lnTo>
                <a:lnTo>
                  <a:pt x="2253102" y="2252240"/>
                </a:lnTo>
                <a:lnTo>
                  <a:pt x="2223061" y="2282304"/>
                </a:lnTo>
                <a:lnTo>
                  <a:pt x="2052827" y="2224682"/>
                </a:lnTo>
                <a:lnTo>
                  <a:pt x="2002758" y="2262261"/>
                </a:lnTo>
                <a:lnTo>
                  <a:pt x="1952689" y="2297335"/>
                </a:lnTo>
                <a:lnTo>
                  <a:pt x="1955192" y="2475210"/>
                </a:lnTo>
                <a:lnTo>
                  <a:pt x="1917640" y="2495252"/>
                </a:lnTo>
                <a:lnTo>
                  <a:pt x="1880089" y="2512789"/>
                </a:lnTo>
                <a:lnTo>
                  <a:pt x="1737392" y="2407567"/>
                </a:lnTo>
                <a:lnTo>
                  <a:pt x="1679813" y="2427609"/>
                </a:lnTo>
                <a:lnTo>
                  <a:pt x="1647268" y="2435125"/>
                </a:lnTo>
                <a:lnTo>
                  <a:pt x="1617227" y="2445146"/>
                </a:lnTo>
                <a:lnTo>
                  <a:pt x="1564654" y="2615505"/>
                </a:lnTo>
                <a:lnTo>
                  <a:pt x="1482041" y="2628031"/>
                </a:lnTo>
                <a:lnTo>
                  <a:pt x="1379399" y="2482725"/>
                </a:lnTo>
                <a:lnTo>
                  <a:pt x="1316813" y="2482725"/>
                </a:lnTo>
                <a:lnTo>
                  <a:pt x="1254227" y="2482725"/>
                </a:lnTo>
                <a:lnTo>
                  <a:pt x="1151586" y="2628031"/>
                </a:lnTo>
                <a:lnTo>
                  <a:pt x="1109027" y="2623021"/>
                </a:lnTo>
                <a:lnTo>
                  <a:pt x="1066469" y="2615505"/>
                </a:lnTo>
                <a:lnTo>
                  <a:pt x="1013896" y="2445146"/>
                </a:lnTo>
                <a:lnTo>
                  <a:pt x="953813" y="2427609"/>
                </a:lnTo>
                <a:lnTo>
                  <a:pt x="923772" y="2417588"/>
                </a:lnTo>
                <a:lnTo>
                  <a:pt x="896234" y="2407567"/>
                </a:lnTo>
                <a:lnTo>
                  <a:pt x="753538" y="2512789"/>
                </a:lnTo>
                <a:lnTo>
                  <a:pt x="715986" y="2495252"/>
                </a:lnTo>
                <a:lnTo>
                  <a:pt x="678434" y="2475210"/>
                </a:lnTo>
                <a:lnTo>
                  <a:pt x="680938" y="2297335"/>
                </a:lnTo>
                <a:lnTo>
                  <a:pt x="630869" y="2262261"/>
                </a:lnTo>
                <a:lnTo>
                  <a:pt x="605834" y="2242219"/>
                </a:lnTo>
                <a:lnTo>
                  <a:pt x="580800" y="2224682"/>
                </a:lnTo>
                <a:lnTo>
                  <a:pt x="410566" y="2282304"/>
                </a:lnTo>
                <a:lnTo>
                  <a:pt x="380524" y="2252240"/>
                </a:lnTo>
                <a:lnTo>
                  <a:pt x="350483" y="2219672"/>
                </a:lnTo>
                <a:lnTo>
                  <a:pt x="408062" y="2049313"/>
                </a:lnTo>
                <a:lnTo>
                  <a:pt x="370510" y="2001713"/>
                </a:lnTo>
                <a:lnTo>
                  <a:pt x="335462" y="1949102"/>
                </a:lnTo>
                <a:lnTo>
                  <a:pt x="157717" y="1951608"/>
                </a:lnTo>
                <a:lnTo>
                  <a:pt x="137690" y="1916534"/>
                </a:lnTo>
                <a:lnTo>
                  <a:pt x="117662" y="1878955"/>
                </a:lnTo>
                <a:lnTo>
                  <a:pt x="225310" y="1736154"/>
                </a:lnTo>
                <a:lnTo>
                  <a:pt x="205283" y="1676028"/>
                </a:lnTo>
                <a:lnTo>
                  <a:pt x="195269" y="1645964"/>
                </a:lnTo>
                <a:lnTo>
                  <a:pt x="187759" y="1615901"/>
                </a:lnTo>
                <a:lnTo>
                  <a:pt x="15021" y="1560785"/>
                </a:lnTo>
                <a:lnTo>
                  <a:pt x="0" y="1478111"/>
                </a:lnTo>
                <a:lnTo>
                  <a:pt x="150207" y="1375395"/>
                </a:lnTo>
                <a:lnTo>
                  <a:pt x="147703" y="1312763"/>
                </a:lnTo>
                <a:lnTo>
                  <a:pt x="150207" y="1252637"/>
                </a:lnTo>
                <a:lnTo>
                  <a:pt x="0" y="1149920"/>
                </a:lnTo>
                <a:lnTo>
                  <a:pt x="7510" y="1107331"/>
                </a:lnTo>
                <a:lnTo>
                  <a:pt x="15021" y="1067246"/>
                </a:lnTo>
                <a:lnTo>
                  <a:pt x="187759" y="1014636"/>
                </a:lnTo>
                <a:lnTo>
                  <a:pt x="205283" y="952004"/>
                </a:lnTo>
                <a:lnTo>
                  <a:pt x="215297" y="921941"/>
                </a:lnTo>
                <a:lnTo>
                  <a:pt x="225310" y="891877"/>
                </a:lnTo>
                <a:lnTo>
                  <a:pt x="117662" y="749077"/>
                </a:lnTo>
                <a:lnTo>
                  <a:pt x="137690" y="711498"/>
                </a:lnTo>
                <a:lnTo>
                  <a:pt x="157717" y="676424"/>
                </a:lnTo>
                <a:lnTo>
                  <a:pt x="335462" y="678929"/>
                </a:lnTo>
                <a:lnTo>
                  <a:pt x="370510" y="626318"/>
                </a:lnTo>
                <a:lnTo>
                  <a:pt x="388034" y="601266"/>
                </a:lnTo>
                <a:lnTo>
                  <a:pt x="408062" y="578718"/>
                </a:lnTo>
                <a:lnTo>
                  <a:pt x="350483" y="408360"/>
                </a:lnTo>
                <a:lnTo>
                  <a:pt x="380524" y="378296"/>
                </a:lnTo>
                <a:lnTo>
                  <a:pt x="410566" y="348233"/>
                </a:lnTo>
                <a:lnTo>
                  <a:pt x="580800" y="405854"/>
                </a:lnTo>
                <a:lnTo>
                  <a:pt x="630869" y="368275"/>
                </a:lnTo>
                <a:lnTo>
                  <a:pt x="680938" y="333201"/>
                </a:lnTo>
                <a:lnTo>
                  <a:pt x="678434" y="152822"/>
                </a:lnTo>
                <a:lnTo>
                  <a:pt x="715986" y="132780"/>
                </a:lnTo>
                <a:lnTo>
                  <a:pt x="753538" y="115243"/>
                </a:lnTo>
                <a:lnTo>
                  <a:pt x="896234" y="220464"/>
                </a:lnTo>
                <a:lnTo>
                  <a:pt x="953813" y="200422"/>
                </a:lnTo>
                <a:lnTo>
                  <a:pt x="983855" y="190401"/>
                </a:lnTo>
                <a:lnTo>
                  <a:pt x="1013896" y="182885"/>
                </a:lnTo>
                <a:lnTo>
                  <a:pt x="1066469" y="12526"/>
                </a:lnTo>
                <a:close/>
              </a:path>
            </a:pathLst>
          </a:custGeom>
          <a:gradFill>
            <a:gsLst>
              <a:gs pos="0">
                <a:srgbClr val="0070C0"/>
              </a:gs>
              <a:gs pos="95000">
                <a:schemeClr val="accent1"/>
              </a:gs>
            </a:gsLst>
            <a:lin ang="12600000" scaled="0"/>
          </a:gradFill>
          <a:ln w="0" cap="flat" cmpd="sng" algn="ctr">
            <a:noFill/>
            <a:prstDash val="solid"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lIns="0" tIns="34272" rIns="0" bIns="34272" anchor="ctr"/>
          <a:lstStyle/>
          <a:p>
            <a:pPr algn="ctr" defTabSz="685434" fontAlgn="base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defRPr/>
            </a:pPr>
            <a:endParaRPr lang="en-US" sz="2800" kern="0" dirty="0">
              <a:solidFill>
                <a:sysClr val="window" lastClr="FFFFFF"/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原创设计师QQ598969553      _7"/>
          <p:cNvSpPr>
            <a:spLocks/>
          </p:cNvSpPr>
          <p:nvPr/>
        </p:nvSpPr>
        <p:spPr bwMode="auto">
          <a:xfrm>
            <a:off x="4171188" y="3359698"/>
            <a:ext cx="1819697" cy="1820292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gradFill>
            <a:gsLst>
              <a:gs pos="0">
                <a:srgbClr val="0070C0"/>
              </a:gs>
              <a:gs pos="95000">
                <a:schemeClr val="accent1"/>
              </a:gs>
            </a:gsLst>
            <a:lin ang="12600000" scaled="0"/>
          </a:gradFill>
          <a:ln w="0" cap="flat" cmpd="sng" algn="ctr">
            <a:noFill/>
            <a:prstDash val="solid"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lIns="0" tIns="34272" rIns="0" bIns="34272" anchor="ctr"/>
          <a:lstStyle/>
          <a:p>
            <a:pPr algn="ctr" defTabSz="685434" fontAlgn="base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defRPr/>
            </a:pPr>
            <a:endParaRPr lang="en-US" sz="2800" kern="0" dirty="0">
              <a:solidFill>
                <a:srgbClr val="414455"/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原创设计师QQ598969553      _8"/>
          <p:cNvSpPr>
            <a:spLocks/>
          </p:cNvSpPr>
          <p:nvPr/>
        </p:nvSpPr>
        <p:spPr bwMode="auto">
          <a:xfrm>
            <a:off x="685591" y="3535656"/>
            <a:ext cx="2008431" cy="2007894"/>
          </a:xfrm>
          <a:custGeom>
            <a:avLst/>
            <a:gdLst/>
            <a:ahLst/>
            <a:cxnLst/>
            <a:rect l="l" t="t" r="r" b="b"/>
            <a:pathLst>
              <a:path w="2075647" h="2080525">
                <a:moveTo>
                  <a:pt x="1036488" y="349870"/>
                </a:moveTo>
                <a:cubicBezTo>
                  <a:pt x="655847" y="349870"/>
                  <a:pt x="347277" y="658371"/>
                  <a:pt x="347277" y="1038927"/>
                </a:cubicBezTo>
                <a:cubicBezTo>
                  <a:pt x="347277" y="1419483"/>
                  <a:pt x="655847" y="1727984"/>
                  <a:pt x="1036488" y="1727984"/>
                </a:cubicBezTo>
                <a:cubicBezTo>
                  <a:pt x="1417129" y="1727984"/>
                  <a:pt x="1725699" y="1419483"/>
                  <a:pt x="1725699" y="1038927"/>
                </a:cubicBezTo>
                <a:cubicBezTo>
                  <a:pt x="1725699" y="658371"/>
                  <a:pt x="1417129" y="349870"/>
                  <a:pt x="1036488" y="349870"/>
                </a:cubicBezTo>
                <a:close/>
                <a:moveTo>
                  <a:pt x="1096908" y="0"/>
                </a:moveTo>
                <a:lnTo>
                  <a:pt x="1138010" y="2569"/>
                </a:lnTo>
                <a:lnTo>
                  <a:pt x="1179112" y="7706"/>
                </a:lnTo>
                <a:lnTo>
                  <a:pt x="1230489" y="174661"/>
                </a:lnTo>
                <a:lnTo>
                  <a:pt x="1261315" y="182367"/>
                </a:lnTo>
                <a:lnTo>
                  <a:pt x="1292142" y="192641"/>
                </a:lnTo>
                <a:lnTo>
                  <a:pt x="1322968" y="200347"/>
                </a:lnTo>
                <a:lnTo>
                  <a:pt x="1353795" y="213190"/>
                </a:lnTo>
                <a:lnTo>
                  <a:pt x="1487376" y="100173"/>
                </a:lnTo>
                <a:lnTo>
                  <a:pt x="1523340" y="118153"/>
                </a:lnTo>
                <a:lnTo>
                  <a:pt x="1559304" y="138702"/>
                </a:lnTo>
                <a:lnTo>
                  <a:pt x="1538753" y="313363"/>
                </a:lnTo>
                <a:lnTo>
                  <a:pt x="1569580" y="333912"/>
                </a:lnTo>
                <a:lnTo>
                  <a:pt x="1595269" y="354460"/>
                </a:lnTo>
                <a:lnTo>
                  <a:pt x="1618388" y="375008"/>
                </a:lnTo>
                <a:lnTo>
                  <a:pt x="1644077" y="398125"/>
                </a:lnTo>
                <a:lnTo>
                  <a:pt x="1811054" y="344186"/>
                </a:lnTo>
                <a:lnTo>
                  <a:pt x="1836742" y="375008"/>
                </a:lnTo>
                <a:lnTo>
                  <a:pt x="1862431" y="405831"/>
                </a:lnTo>
                <a:lnTo>
                  <a:pt x="1777658" y="562512"/>
                </a:lnTo>
                <a:lnTo>
                  <a:pt x="1811054" y="619021"/>
                </a:lnTo>
                <a:lnTo>
                  <a:pt x="1823898" y="647275"/>
                </a:lnTo>
                <a:lnTo>
                  <a:pt x="1839311" y="678097"/>
                </a:lnTo>
                <a:lnTo>
                  <a:pt x="2019132" y="693508"/>
                </a:lnTo>
                <a:lnTo>
                  <a:pt x="2031976" y="732037"/>
                </a:lnTo>
                <a:lnTo>
                  <a:pt x="2042252" y="770565"/>
                </a:lnTo>
                <a:lnTo>
                  <a:pt x="1900964" y="881013"/>
                </a:lnTo>
                <a:lnTo>
                  <a:pt x="1906102" y="914404"/>
                </a:lnTo>
                <a:lnTo>
                  <a:pt x="1911240" y="945226"/>
                </a:lnTo>
                <a:lnTo>
                  <a:pt x="1913808" y="981186"/>
                </a:lnTo>
                <a:lnTo>
                  <a:pt x="1913808" y="1014577"/>
                </a:lnTo>
                <a:lnTo>
                  <a:pt x="2075647" y="1096771"/>
                </a:lnTo>
                <a:lnTo>
                  <a:pt x="2073078" y="1135299"/>
                </a:lnTo>
                <a:lnTo>
                  <a:pt x="2067941" y="1173827"/>
                </a:lnTo>
                <a:lnTo>
                  <a:pt x="1893257" y="1225198"/>
                </a:lnTo>
                <a:lnTo>
                  <a:pt x="1885551" y="1258589"/>
                </a:lnTo>
                <a:lnTo>
                  <a:pt x="1875275" y="1289412"/>
                </a:lnTo>
                <a:lnTo>
                  <a:pt x="1865000" y="1320235"/>
                </a:lnTo>
                <a:lnTo>
                  <a:pt x="1854724" y="1351057"/>
                </a:lnTo>
                <a:lnTo>
                  <a:pt x="1975461" y="1494896"/>
                </a:lnTo>
                <a:lnTo>
                  <a:pt x="1957479" y="1528287"/>
                </a:lnTo>
                <a:lnTo>
                  <a:pt x="1942066" y="1559110"/>
                </a:lnTo>
                <a:lnTo>
                  <a:pt x="1754538" y="1538561"/>
                </a:lnTo>
                <a:lnTo>
                  <a:pt x="1736556" y="1564247"/>
                </a:lnTo>
                <a:lnTo>
                  <a:pt x="1716005" y="1592501"/>
                </a:lnTo>
                <a:lnTo>
                  <a:pt x="1692886" y="1615618"/>
                </a:lnTo>
                <a:lnTo>
                  <a:pt x="1672335" y="1641303"/>
                </a:lnTo>
                <a:lnTo>
                  <a:pt x="1728850" y="1821102"/>
                </a:lnTo>
                <a:lnTo>
                  <a:pt x="1700592" y="1844219"/>
                </a:lnTo>
                <a:lnTo>
                  <a:pt x="1672335" y="1864767"/>
                </a:lnTo>
                <a:lnTo>
                  <a:pt x="1507927" y="1774868"/>
                </a:lnTo>
                <a:lnTo>
                  <a:pt x="1451412" y="1808259"/>
                </a:lnTo>
                <a:lnTo>
                  <a:pt x="1420585" y="1823670"/>
                </a:lnTo>
                <a:lnTo>
                  <a:pt x="1392328" y="1839081"/>
                </a:lnTo>
                <a:lnTo>
                  <a:pt x="1374346" y="2026586"/>
                </a:lnTo>
                <a:lnTo>
                  <a:pt x="1340950" y="2039428"/>
                </a:lnTo>
                <a:lnTo>
                  <a:pt x="1307555" y="2047134"/>
                </a:lnTo>
                <a:lnTo>
                  <a:pt x="1186818" y="1898158"/>
                </a:lnTo>
                <a:lnTo>
                  <a:pt x="1155992" y="1903295"/>
                </a:lnTo>
                <a:lnTo>
                  <a:pt x="1122596" y="1908432"/>
                </a:lnTo>
                <a:lnTo>
                  <a:pt x="1091770" y="1911001"/>
                </a:lnTo>
                <a:lnTo>
                  <a:pt x="1058375" y="1911001"/>
                </a:lnTo>
                <a:lnTo>
                  <a:pt x="971033" y="2080525"/>
                </a:lnTo>
                <a:lnTo>
                  <a:pt x="935069" y="2077957"/>
                </a:lnTo>
                <a:lnTo>
                  <a:pt x="901674" y="2072819"/>
                </a:lnTo>
                <a:lnTo>
                  <a:pt x="845158" y="1890452"/>
                </a:lnTo>
                <a:lnTo>
                  <a:pt x="814332" y="1882747"/>
                </a:lnTo>
                <a:lnTo>
                  <a:pt x="780937" y="1875041"/>
                </a:lnTo>
                <a:lnTo>
                  <a:pt x="750110" y="1864767"/>
                </a:lnTo>
                <a:lnTo>
                  <a:pt x="719284" y="1851924"/>
                </a:lnTo>
                <a:lnTo>
                  <a:pt x="577996" y="1975215"/>
                </a:lnTo>
                <a:lnTo>
                  <a:pt x="544601" y="1959803"/>
                </a:lnTo>
                <a:lnTo>
                  <a:pt x="511205" y="1939255"/>
                </a:lnTo>
                <a:lnTo>
                  <a:pt x="531756" y="1754319"/>
                </a:lnTo>
                <a:lnTo>
                  <a:pt x="506068" y="1733771"/>
                </a:lnTo>
                <a:lnTo>
                  <a:pt x="480379" y="1713223"/>
                </a:lnTo>
                <a:lnTo>
                  <a:pt x="454690" y="1690106"/>
                </a:lnTo>
                <a:lnTo>
                  <a:pt x="431570" y="1669557"/>
                </a:lnTo>
                <a:lnTo>
                  <a:pt x="254318" y="1726065"/>
                </a:lnTo>
                <a:lnTo>
                  <a:pt x="231198" y="1697811"/>
                </a:lnTo>
                <a:lnTo>
                  <a:pt x="208079" y="1666989"/>
                </a:lnTo>
                <a:lnTo>
                  <a:pt x="297989" y="1505170"/>
                </a:lnTo>
                <a:lnTo>
                  <a:pt x="264594" y="1446093"/>
                </a:lnTo>
                <a:lnTo>
                  <a:pt x="249181" y="1417839"/>
                </a:lnTo>
                <a:lnTo>
                  <a:pt x="236336" y="1387017"/>
                </a:lnTo>
                <a:lnTo>
                  <a:pt x="51378" y="1371606"/>
                </a:lnTo>
                <a:lnTo>
                  <a:pt x="41102" y="1338214"/>
                </a:lnTo>
                <a:lnTo>
                  <a:pt x="30827" y="1302255"/>
                </a:lnTo>
                <a:lnTo>
                  <a:pt x="172114" y="1184101"/>
                </a:lnTo>
                <a:lnTo>
                  <a:pt x="166977" y="1153279"/>
                </a:lnTo>
                <a:lnTo>
                  <a:pt x="164408" y="1119888"/>
                </a:lnTo>
                <a:lnTo>
                  <a:pt x="161839" y="1086497"/>
                </a:lnTo>
                <a:lnTo>
                  <a:pt x="159270" y="1053105"/>
                </a:lnTo>
                <a:lnTo>
                  <a:pt x="0" y="970912"/>
                </a:lnTo>
                <a:lnTo>
                  <a:pt x="2569" y="929815"/>
                </a:lnTo>
                <a:lnTo>
                  <a:pt x="7707" y="893855"/>
                </a:lnTo>
                <a:lnTo>
                  <a:pt x="179821" y="842484"/>
                </a:lnTo>
                <a:lnTo>
                  <a:pt x="187528" y="811662"/>
                </a:lnTo>
                <a:lnTo>
                  <a:pt x="200372" y="778271"/>
                </a:lnTo>
                <a:lnTo>
                  <a:pt x="210647" y="747448"/>
                </a:lnTo>
                <a:lnTo>
                  <a:pt x="220923" y="714057"/>
                </a:lnTo>
                <a:lnTo>
                  <a:pt x="105324" y="577924"/>
                </a:lnTo>
                <a:lnTo>
                  <a:pt x="123306" y="544533"/>
                </a:lnTo>
                <a:lnTo>
                  <a:pt x="141288" y="511141"/>
                </a:lnTo>
                <a:lnTo>
                  <a:pt x="321109" y="529121"/>
                </a:lnTo>
                <a:lnTo>
                  <a:pt x="339091" y="503436"/>
                </a:lnTo>
                <a:lnTo>
                  <a:pt x="359642" y="477750"/>
                </a:lnTo>
                <a:lnTo>
                  <a:pt x="380193" y="449496"/>
                </a:lnTo>
                <a:lnTo>
                  <a:pt x="403313" y="426379"/>
                </a:lnTo>
                <a:lnTo>
                  <a:pt x="349366" y="259424"/>
                </a:lnTo>
                <a:lnTo>
                  <a:pt x="380193" y="233738"/>
                </a:lnTo>
                <a:lnTo>
                  <a:pt x="411019" y="205484"/>
                </a:lnTo>
                <a:lnTo>
                  <a:pt x="567720" y="292815"/>
                </a:lnTo>
                <a:lnTo>
                  <a:pt x="624236" y="259424"/>
                </a:lnTo>
                <a:lnTo>
                  <a:pt x="655062" y="244012"/>
                </a:lnTo>
                <a:lnTo>
                  <a:pt x="683320" y="231170"/>
                </a:lnTo>
                <a:lnTo>
                  <a:pt x="698733" y="53940"/>
                </a:lnTo>
                <a:lnTo>
                  <a:pt x="737266" y="41097"/>
                </a:lnTo>
                <a:lnTo>
                  <a:pt x="775799" y="30823"/>
                </a:lnTo>
                <a:lnTo>
                  <a:pt x="886260" y="166956"/>
                </a:lnTo>
                <a:lnTo>
                  <a:pt x="919656" y="161819"/>
                </a:lnTo>
                <a:lnTo>
                  <a:pt x="953051" y="159250"/>
                </a:lnTo>
                <a:lnTo>
                  <a:pt x="983877" y="156682"/>
                </a:lnTo>
                <a:lnTo>
                  <a:pt x="1017273" y="154113"/>
                </a:lnTo>
                <a:close/>
              </a:path>
            </a:pathLst>
          </a:custGeom>
          <a:gradFill>
            <a:gsLst>
              <a:gs pos="0">
                <a:srgbClr val="0070C0"/>
              </a:gs>
              <a:gs pos="95000">
                <a:schemeClr val="accent1"/>
              </a:gs>
            </a:gsLst>
            <a:lin ang="12600000" scaled="0"/>
          </a:gradFill>
          <a:ln w="0" cap="flat" cmpd="sng" algn="ctr">
            <a:noFill/>
            <a:prstDash val="solid"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lIns="0" tIns="34272" rIns="0" bIns="34272" anchor="ctr"/>
          <a:lstStyle/>
          <a:p>
            <a:pPr algn="ctr" defTabSz="685434" fontAlgn="base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defRPr/>
            </a:pPr>
            <a:endParaRPr lang="en-US" sz="2800" kern="0" dirty="0">
              <a:solidFill>
                <a:sysClr val="window" lastClr="FFFFFF"/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原创设计师QQ598969553      _9"/>
          <p:cNvSpPr>
            <a:spLocks/>
          </p:cNvSpPr>
          <p:nvPr/>
        </p:nvSpPr>
        <p:spPr bwMode="auto">
          <a:xfrm>
            <a:off x="5638674" y="2177020"/>
            <a:ext cx="2198093" cy="2198814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gradFill>
            <a:gsLst>
              <a:gs pos="0">
                <a:srgbClr val="0070C0"/>
              </a:gs>
              <a:gs pos="95000">
                <a:schemeClr val="accent1"/>
              </a:gs>
            </a:gsLst>
            <a:lin ang="12600000" scaled="0"/>
          </a:gradFill>
          <a:ln w="0" cap="flat" cmpd="sng" algn="ctr">
            <a:noFill/>
            <a:prstDash val="solid"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lIns="0" tIns="34272" rIns="0" bIns="34272" anchor="ctr"/>
          <a:lstStyle/>
          <a:p>
            <a:pPr algn="ctr" defTabSz="685434" fontAlgn="base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</a:pPr>
            <a:endParaRPr lang="en-US" sz="2800" kern="0" dirty="0">
              <a:solidFill>
                <a:sysClr val="window" lastClr="FFFFFF"/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原创设计师QQ598969553      _10"/>
          <p:cNvSpPr/>
          <p:nvPr/>
        </p:nvSpPr>
        <p:spPr>
          <a:xfrm>
            <a:off x="3886894" y="1131590"/>
            <a:ext cx="3796088" cy="458202"/>
          </a:xfrm>
          <a:prstGeom prst="rect">
            <a:avLst/>
          </a:prstGeom>
          <a:gradFill>
            <a:gsLst>
              <a:gs pos="26000">
                <a:srgbClr val="0070C0"/>
              </a:gs>
              <a:gs pos="95000">
                <a:schemeClr val="accent1"/>
              </a:gs>
            </a:gsLst>
            <a:lin ang="12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点击添加小标题</a:t>
            </a:r>
          </a:p>
        </p:txBody>
      </p:sp>
      <p:sp>
        <p:nvSpPr>
          <p:cNvPr id="15" name="原创设计师QQ598969553      _1"/>
          <p:cNvSpPr>
            <a:spLocks noChangeArrowheads="1"/>
          </p:cNvSpPr>
          <p:nvPr/>
        </p:nvSpPr>
        <p:spPr bwMode="auto">
          <a:xfrm>
            <a:off x="-1" y="262547"/>
            <a:ext cx="591693" cy="593796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0800000" scaled="0"/>
              </a:gradFill>
              <a:latin typeface="宋体" pitchFamily="2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16" name="原创设计师QQ598969553      _2"/>
          <p:cNvSpPr>
            <a:spLocks noChangeArrowheads="1"/>
          </p:cNvSpPr>
          <p:nvPr/>
        </p:nvSpPr>
        <p:spPr bwMode="auto">
          <a:xfrm>
            <a:off x="659733" y="271568"/>
            <a:ext cx="30572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 dirty="0" smtClean="0">
                <a:gradFill>
                  <a:gsLst>
                    <a:gs pos="0">
                      <a:srgbClr val="0070C0"/>
                    </a:gs>
                    <a:gs pos="100000">
                      <a:schemeClr val="accent1"/>
                    </a:gs>
                  </a:gsLst>
                  <a:lin ang="10800000" scaled="0"/>
                </a:gradFill>
                <a:latin typeface="微软雅黑" pitchFamily="34" charset="-122"/>
                <a:ea typeface="微软雅黑" panose="020B0503020204020204" pitchFamily="34" charset="-122"/>
                <a:sym typeface="微软雅黑" pitchFamily="34" charset="-122"/>
              </a:rPr>
              <a:t>在这里输入标题</a:t>
            </a:r>
            <a:endParaRPr lang="zh-CN" altLang="en-US" sz="3200" b="1" dirty="0">
              <a:gradFill>
                <a:gsLst>
                  <a:gs pos="0">
                    <a:srgbClr val="0070C0"/>
                  </a:gs>
                  <a:gs pos="100000">
                    <a:schemeClr val="accent1"/>
                  </a:gs>
                </a:gsLst>
                <a:lin ang="10800000" scaled="0"/>
              </a:gradFill>
              <a:latin typeface="微软雅黑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688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090" y="1617639"/>
            <a:ext cx="2158338" cy="161875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018" y="1617639"/>
            <a:ext cx="2158338" cy="1618754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141" y="1617639"/>
            <a:ext cx="2158338" cy="161875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864" y="1617639"/>
            <a:ext cx="2158338" cy="1618754"/>
          </a:xfrm>
          <a:prstGeom prst="rect">
            <a:avLst/>
          </a:prstGeom>
        </p:spPr>
      </p:pic>
      <p:sp>
        <p:nvSpPr>
          <p:cNvPr id="8" name="原创设计师QQ598969553      _5"/>
          <p:cNvSpPr>
            <a:spLocks noChangeArrowheads="1"/>
          </p:cNvSpPr>
          <p:nvPr/>
        </p:nvSpPr>
        <p:spPr bwMode="auto">
          <a:xfrm>
            <a:off x="848090" y="3205000"/>
            <a:ext cx="2158338" cy="41319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52400" dist="152400" dir="5400000" sx="94000" sy="94000" algn="t" rotWithShape="0">
              <a:prstClr val="black">
                <a:alpha val="22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460" tIns="30230" rIns="60460" bIns="30230" rtlCol="0" anchor="ctr"/>
          <a:lstStyle/>
          <a:p>
            <a:pPr algn="ctr"/>
            <a:r>
              <a:rPr lang="zh-CN" altLang="en-US" sz="1350" dirty="0">
                <a:solidFill>
                  <a:srgbClr val="FFFFFF"/>
                </a:solidFill>
                <a:latin typeface="微软雅黑" pitchFamily="34" charset="-122"/>
                <a:ea typeface="微软雅黑" panose="020B0503020204020204" pitchFamily="34" charset="-122"/>
              </a:rPr>
              <a:t>产品一</a:t>
            </a:r>
          </a:p>
        </p:txBody>
      </p:sp>
      <p:sp>
        <p:nvSpPr>
          <p:cNvPr id="9" name="原创设计师QQ598969553      _6"/>
          <p:cNvSpPr txBox="1">
            <a:spLocks noChangeArrowheads="1"/>
          </p:cNvSpPr>
          <p:nvPr/>
        </p:nvSpPr>
        <p:spPr bwMode="auto">
          <a:xfrm>
            <a:off x="717789" y="4609284"/>
            <a:ext cx="2422983" cy="1652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683" tIns="42342" rIns="84683" bIns="42342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单击此处添加对图片的说明文字单击此处添加对图片的说明文字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.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0" name="原创设计师QQ598969553      _7"/>
          <p:cNvSpPr>
            <a:spLocks noChangeArrowheads="1"/>
          </p:cNvSpPr>
          <p:nvPr/>
        </p:nvSpPr>
        <p:spPr bwMode="auto">
          <a:xfrm>
            <a:off x="3546018" y="3205000"/>
            <a:ext cx="2158338" cy="41319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152400" dist="152400" dir="5400000" sx="94000" sy="94000" algn="t" rotWithShape="0">
              <a:prstClr val="black">
                <a:alpha val="22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460" tIns="30230" rIns="60460" bIns="30230" rtlCol="0" anchor="ctr"/>
          <a:lstStyle/>
          <a:p>
            <a:pPr algn="ctr"/>
            <a:r>
              <a:rPr lang="zh-CN" altLang="en-US" sz="1350" dirty="0">
                <a:solidFill>
                  <a:srgbClr val="FFFFFF"/>
                </a:solidFill>
                <a:latin typeface="微软雅黑" pitchFamily="34" charset="-122"/>
                <a:ea typeface="微软雅黑" panose="020B0503020204020204" pitchFamily="34" charset="-122"/>
              </a:rPr>
              <a:t>产品二</a:t>
            </a:r>
          </a:p>
        </p:txBody>
      </p:sp>
      <p:sp>
        <p:nvSpPr>
          <p:cNvPr id="11" name="原创设计师QQ598969553      _8"/>
          <p:cNvSpPr>
            <a:spLocks noChangeArrowheads="1"/>
          </p:cNvSpPr>
          <p:nvPr/>
        </p:nvSpPr>
        <p:spPr bwMode="auto">
          <a:xfrm>
            <a:off x="6316141" y="3195179"/>
            <a:ext cx="2158338" cy="413191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152400" dist="152400" dir="5400000" sx="94000" sy="94000" algn="t" rotWithShape="0">
              <a:prstClr val="black">
                <a:alpha val="22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460" tIns="30230" rIns="60460" bIns="30230" rtlCol="0" anchor="ctr"/>
          <a:lstStyle/>
          <a:p>
            <a:pPr algn="ctr"/>
            <a:r>
              <a:rPr lang="zh-CN" altLang="en-US" sz="1350" dirty="0">
                <a:solidFill>
                  <a:srgbClr val="FFFFFF"/>
                </a:solidFill>
                <a:latin typeface="微软雅黑" pitchFamily="34" charset="-122"/>
                <a:ea typeface="微软雅黑" panose="020B0503020204020204" pitchFamily="34" charset="-122"/>
              </a:rPr>
              <a:t>产品三</a:t>
            </a:r>
          </a:p>
        </p:txBody>
      </p:sp>
      <p:sp>
        <p:nvSpPr>
          <p:cNvPr id="12" name="原创设计师QQ598969553      _9"/>
          <p:cNvSpPr>
            <a:spLocks noChangeArrowheads="1"/>
          </p:cNvSpPr>
          <p:nvPr/>
        </p:nvSpPr>
        <p:spPr bwMode="auto">
          <a:xfrm>
            <a:off x="9192864" y="3195178"/>
            <a:ext cx="2158338" cy="41319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152400" dist="152400" dir="5400000" sx="94000" sy="94000" algn="t" rotWithShape="0">
              <a:prstClr val="black">
                <a:alpha val="22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0460" tIns="30230" rIns="60460" bIns="30230" rtlCol="0" anchor="ctr"/>
          <a:lstStyle/>
          <a:p>
            <a:pPr algn="ctr"/>
            <a:r>
              <a:rPr lang="zh-CN" altLang="en-US" sz="1350" dirty="0">
                <a:solidFill>
                  <a:srgbClr val="FFFFFF"/>
                </a:solidFill>
                <a:latin typeface="微软雅黑" pitchFamily="34" charset="-122"/>
                <a:ea typeface="微软雅黑" panose="020B0503020204020204" pitchFamily="34" charset="-122"/>
              </a:rPr>
              <a:t>产品四</a:t>
            </a:r>
          </a:p>
        </p:txBody>
      </p:sp>
      <p:sp>
        <p:nvSpPr>
          <p:cNvPr id="13" name="原创设计师QQ598969553      _10"/>
          <p:cNvSpPr txBox="1">
            <a:spLocks noChangeArrowheads="1"/>
          </p:cNvSpPr>
          <p:nvPr/>
        </p:nvSpPr>
        <p:spPr bwMode="auto">
          <a:xfrm>
            <a:off x="6185840" y="4637964"/>
            <a:ext cx="2422983" cy="1652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683" tIns="42342" rIns="84683" bIns="42342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单击此处添加对图片的说明文字单击此处添加对图片的说明文字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.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原创设计师QQ598969553      _12"/>
          <p:cNvSpPr txBox="1">
            <a:spLocks noChangeArrowheads="1"/>
          </p:cNvSpPr>
          <p:nvPr/>
        </p:nvSpPr>
        <p:spPr bwMode="auto">
          <a:xfrm>
            <a:off x="3413695" y="4634754"/>
            <a:ext cx="2422983" cy="1652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683" tIns="42342" rIns="84683" bIns="42342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单击此处添加对图片的说明文字单击此处添加对图片的说明文字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.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5" name="原创设计师QQ598969553      _13"/>
          <p:cNvSpPr txBox="1">
            <a:spLocks noChangeArrowheads="1"/>
          </p:cNvSpPr>
          <p:nvPr/>
        </p:nvSpPr>
        <p:spPr bwMode="auto">
          <a:xfrm>
            <a:off x="9182307" y="4637964"/>
            <a:ext cx="2422983" cy="1652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683" tIns="42342" rIns="84683" bIns="42342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单击此处添加对图片的说明文字单击此处添加对图片的说明文字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.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16" name="原创设计师QQ598969553      _14"/>
          <p:cNvGrpSpPr/>
          <p:nvPr/>
        </p:nvGrpSpPr>
        <p:grpSpPr>
          <a:xfrm>
            <a:off x="802414" y="4071968"/>
            <a:ext cx="1736523" cy="412051"/>
            <a:chOff x="1793812" y="4421987"/>
            <a:chExt cx="1702648" cy="404014"/>
          </a:xfrm>
        </p:grpSpPr>
        <p:sp>
          <p:nvSpPr>
            <p:cNvPr id="17" name="圆角矩形 16"/>
            <p:cNvSpPr/>
            <p:nvPr/>
          </p:nvSpPr>
          <p:spPr>
            <a:xfrm>
              <a:off x="1793812" y="4421987"/>
              <a:ext cx="1702648" cy="404014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48"/>
            <p:cNvSpPr txBox="1"/>
            <p:nvPr/>
          </p:nvSpPr>
          <p:spPr>
            <a:xfrm>
              <a:off x="2065738" y="4439328"/>
              <a:ext cx="1086382" cy="3621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19" name="原创设计师QQ598969553      _15"/>
          <p:cNvGrpSpPr/>
          <p:nvPr/>
        </p:nvGrpSpPr>
        <p:grpSpPr>
          <a:xfrm>
            <a:off x="3516878" y="4071968"/>
            <a:ext cx="1736523" cy="412051"/>
            <a:chOff x="1793812" y="4421987"/>
            <a:chExt cx="1702648" cy="404014"/>
          </a:xfrm>
        </p:grpSpPr>
        <p:sp>
          <p:nvSpPr>
            <p:cNvPr id="20" name="圆角矩形 19"/>
            <p:cNvSpPr/>
            <p:nvPr/>
          </p:nvSpPr>
          <p:spPr>
            <a:xfrm>
              <a:off x="1793812" y="4421987"/>
              <a:ext cx="1702648" cy="404014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0090F2"/>
                </a:gs>
                <a:gs pos="0">
                  <a:srgbClr val="00B0F0"/>
                </a:gs>
              </a:gsLst>
              <a:lin ang="5400000" scaled="1"/>
            </a:gradFill>
            <a:ln w="28575" cap="flat">
              <a:gradFill>
                <a:gsLst>
                  <a:gs pos="0">
                    <a:srgbClr val="0090F2"/>
                  </a:gs>
                  <a:gs pos="100000">
                    <a:srgbClr val="00B0F0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48"/>
            <p:cNvSpPr txBox="1"/>
            <p:nvPr/>
          </p:nvSpPr>
          <p:spPr>
            <a:xfrm>
              <a:off x="2065738" y="4439328"/>
              <a:ext cx="1086382" cy="3621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22" name="原创设计师QQ598969553      _16"/>
          <p:cNvGrpSpPr/>
          <p:nvPr/>
        </p:nvGrpSpPr>
        <p:grpSpPr>
          <a:xfrm>
            <a:off x="6316141" y="4071968"/>
            <a:ext cx="1736523" cy="412051"/>
            <a:chOff x="1793812" y="4421987"/>
            <a:chExt cx="1702648" cy="404014"/>
          </a:xfrm>
        </p:grpSpPr>
        <p:sp>
          <p:nvSpPr>
            <p:cNvPr id="23" name="圆角矩形 22"/>
            <p:cNvSpPr/>
            <p:nvPr/>
          </p:nvSpPr>
          <p:spPr>
            <a:xfrm>
              <a:off x="1793812" y="4421987"/>
              <a:ext cx="1702648" cy="404014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48"/>
            <p:cNvSpPr txBox="1"/>
            <p:nvPr/>
          </p:nvSpPr>
          <p:spPr>
            <a:xfrm>
              <a:off x="2065738" y="4439328"/>
              <a:ext cx="1086382" cy="3621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grpSp>
        <p:nvGrpSpPr>
          <p:cNvPr id="25" name="原创设计师QQ598969553      _17"/>
          <p:cNvGrpSpPr/>
          <p:nvPr/>
        </p:nvGrpSpPr>
        <p:grpSpPr>
          <a:xfrm>
            <a:off x="9192864" y="4071968"/>
            <a:ext cx="1736523" cy="412051"/>
            <a:chOff x="1793812" y="4421987"/>
            <a:chExt cx="1702648" cy="404014"/>
          </a:xfrm>
        </p:grpSpPr>
        <p:sp>
          <p:nvSpPr>
            <p:cNvPr id="26" name="圆角矩形 25"/>
            <p:cNvSpPr/>
            <p:nvPr/>
          </p:nvSpPr>
          <p:spPr>
            <a:xfrm>
              <a:off x="1793812" y="4421987"/>
              <a:ext cx="1702648" cy="404014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rgbClr val="0090F2"/>
                </a:gs>
                <a:gs pos="0">
                  <a:srgbClr val="00B0F0"/>
                </a:gs>
              </a:gsLst>
              <a:lin ang="5400000" scaled="1"/>
            </a:gradFill>
            <a:ln w="28575" cap="flat">
              <a:gradFill>
                <a:gsLst>
                  <a:gs pos="0">
                    <a:srgbClr val="0090F2"/>
                  </a:gs>
                  <a:gs pos="100000">
                    <a:srgbClr val="00B0F0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48"/>
            <p:cNvSpPr txBox="1"/>
            <p:nvPr/>
          </p:nvSpPr>
          <p:spPr>
            <a:xfrm>
              <a:off x="2065738" y="4439328"/>
              <a:ext cx="1086382" cy="3621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29" name="原创设计师QQ598969553      _1"/>
          <p:cNvSpPr>
            <a:spLocks noChangeArrowheads="1"/>
          </p:cNvSpPr>
          <p:nvPr/>
        </p:nvSpPr>
        <p:spPr bwMode="auto">
          <a:xfrm>
            <a:off x="-1" y="262547"/>
            <a:ext cx="591693" cy="593796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0800000" scaled="0"/>
              </a:gradFill>
              <a:latin typeface="宋体" pitchFamily="2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30" name="原创设计师QQ598969553      _2"/>
          <p:cNvSpPr>
            <a:spLocks noChangeArrowheads="1"/>
          </p:cNvSpPr>
          <p:nvPr/>
        </p:nvSpPr>
        <p:spPr bwMode="auto">
          <a:xfrm>
            <a:off x="659733" y="271568"/>
            <a:ext cx="30572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 dirty="0" smtClean="0">
                <a:gradFill>
                  <a:gsLst>
                    <a:gs pos="0">
                      <a:srgbClr val="0070C0"/>
                    </a:gs>
                    <a:gs pos="100000">
                      <a:schemeClr val="accent1"/>
                    </a:gs>
                  </a:gsLst>
                  <a:lin ang="10800000" scaled="0"/>
                </a:gradFill>
                <a:latin typeface="微软雅黑" pitchFamily="34" charset="-122"/>
                <a:ea typeface="微软雅黑" panose="020B0503020204020204" pitchFamily="34" charset="-122"/>
                <a:sym typeface="微软雅黑" pitchFamily="34" charset="-122"/>
              </a:rPr>
              <a:t>在这里输入标题</a:t>
            </a:r>
            <a:endParaRPr lang="zh-CN" altLang="en-US" sz="3200" b="1" dirty="0">
              <a:gradFill>
                <a:gsLst>
                  <a:gs pos="0">
                    <a:srgbClr val="0070C0"/>
                  </a:gs>
                  <a:gs pos="100000">
                    <a:schemeClr val="accent1"/>
                  </a:gs>
                </a:gsLst>
                <a:lin ang="10800000" scaled="0"/>
              </a:gradFill>
              <a:latin typeface="微软雅黑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1814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8966272" y="4137572"/>
            <a:ext cx="1442159" cy="1442159"/>
            <a:chOff x="2560015" y="1247053"/>
            <a:chExt cx="941926" cy="941926"/>
          </a:xfrm>
        </p:grpSpPr>
        <p:sp>
          <p:nvSpPr>
            <p:cNvPr id="16" name="原创设计师QQ598969553      _5"/>
            <p:cNvSpPr/>
            <p:nvPr/>
          </p:nvSpPr>
          <p:spPr bwMode="blackWhite">
            <a:xfrm>
              <a:off x="2560015" y="1247053"/>
              <a:ext cx="941926" cy="94192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2286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198"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 bwMode="auto">
            <a:xfrm>
              <a:off x="2668824" y="1363933"/>
              <a:ext cx="718971" cy="718971"/>
            </a:xfrm>
            <a:prstGeom prst="ellipse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原创设计师QQ598969553      _8"/>
          <p:cNvSpPr txBox="1">
            <a:spLocks/>
          </p:cNvSpPr>
          <p:nvPr/>
        </p:nvSpPr>
        <p:spPr>
          <a:xfrm>
            <a:off x="2669856" y="3195114"/>
            <a:ext cx="7017496" cy="568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800" b="1" dirty="0" smtClean="0">
                <a:gradFill>
                  <a:gsLst>
                    <a:gs pos="0">
                      <a:srgbClr val="0070C0"/>
                    </a:gs>
                    <a:gs pos="100000">
                      <a:srgbClr val="00B0F0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r>
              <a:rPr lang="en-US" altLang="zh-CN" sz="4800" b="1" dirty="0" smtClean="0">
                <a:gradFill>
                  <a:gsLst>
                    <a:gs pos="0">
                      <a:srgbClr val="0070C0"/>
                    </a:gs>
                    <a:gs pos="100000">
                      <a:srgbClr val="00B0F0"/>
                    </a:gs>
                  </a:gsLst>
                  <a:lin ang="189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en-US" altLang="ko-KR" sz="4800" b="1" dirty="0">
              <a:gradFill>
                <a:gsLst>
                  <a:gs pos="0">
                    <a:srgbClr val="0070C0"/>
                  </a:gs>
                  <a:gs pos="100000">
                    <a:srgbClr val="00B0F0"/>
                  </a:gs>
                </a:gsLst>
                <a:lin ang="189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原创设计师QQ598969553      _9"/>
          <p:cNvSpPr txBox="1">
            <a:spLocks/>
          </p:cNvSpPr>
          <p:nvPr/>
        </p:nvSpPr>
        <p:spPr>
          <a:xfrm>
            <a:off x="3293447" y="726088"/>
            <a:ext cx="5770312" cy="2386986"/>
          </a:xfrm>
          <a:prstGeom prst="rect">
            <a:avLst/>
          </a:prstGeom>
          <a:ln>
            <a:noFill/>
          </a:ln>
        </p:spPr>
        <p:txBody>
          <a:bodyPr lIns="0" tIns="0" rIns="0" bIns="0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800" b="1" kern="1200" baseline="0">
                <a:solidFill>
                  <a:schemeClr val="bg1"/>
                </a:solidFill>
                <a:latin typeface="Tahoma" panose="020B0604030504040204" pitchFamily="34" charset="0"/>
                <a:ea typeface="+mn-ea"/>
                <a:cs typeface="Tahoma" panose="020B0604030504040204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600" dirty="0" smtClean="0">
                <a:ln>
                  <a:gradFill flip="none" rotWithShape="1">
                    <a:gsLst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67000">
                        <a:schemeClr val="tx1"/>
                      </a:gs>
                    </a:gsLst>
                    <a:lin ang="16200000" scaled="1"/>
                    <a:tileRect/>
                  </a:gradFill>
                </a:ln>
                <a:noFill/>
                <a:latin typeface="Impact" panose="020B0806030902050204" pitchFamily="34" charset="0"/>
                <a:ea typeface="微软雅黑" panose="020B0503020204020204" pitchFamily="34" charset="-122"/>
              </a:rPr>
              <a:t>2020</a:t>
            </a:r>
            <a:endParaRPr lang="en-US" altLang="ko-KR" sz="16600" dirty="0">
              <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67000">
                      <a:schemeClr val="tx1"/>
                    </a:gs>
                  </a:gsLst>
                  <a:lin ang="16200000" scaled="1"/>
                  <a:tileRect/>
                </a:gradFill>
              </a:ln>
              <a:noFill/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1550837" y="-1583758"/>
            <a:ext cx="4709574" cy="4709574"/>
            <a:chOff x="2560015" y="1247053"/>
            <a:chExt cx="941926" cy="941926"/>
          </a:xfrm>
        </p:grpSpPr>
        <p:sp>
          <p:nvSpPr>
            <p:cNvPr id="8" name="原创设计师QQ598969553      _5"/>
            <p:cNvSpPr/>
            <p:nvPr/>
          </p:nvSpPr>
          <p:spPr bwMode="blackWhite">
            <a:xfrm>
              <a:off x="2560015" y="1247053"/>
              <a:ext cx="941926" cy="94192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2286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198">
                <a:ea typeface="微软雅黑" panose="020B0503020204020204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 bwMode="auto">
            <a:xfrm>
              <a:off x="2668824" y="1363933"/>
              <a:ext cx="718971" cy="718971"/>
            </a:xfrm>
            <a:prstGeom prst="ellipse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101916" y="4626423"/>
            <a:ext cx="3733091" cy="3733091"/>
            <a:chOff x="2560015" y="1247053"/>
            <a:chExt cx="941926" cy="941926"/>
          </a:xfrm>
        </p:grpSpPr>
        <p:sp>
          <p:nvSpPr>
            <p:cNvPr id="11" name="原创设计师QQ598969553      _5"/>
            <p:cNvSpPr/>
            <p:nvPr/>
          </p:nvSpPr>
          <p:spPr bwMode="blackWhite">
            <a:xfrm>
              <a:off x="2560015" y="1247053"/>
              <a:ext cx="941926" cy="94192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2286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198"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 bwMode="auto">
            <a:xfrm>
              <a:off x="2668824" y="1363933"/>
              <a:ext cx="718971" cy="718971"/>
            </a:xfrm>
            <a:prstGeom prst="ellipse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圆角矩形 13"/>
          <p:cNvSpPr/>
          <p:nvPr/>
        </p:nvSpPr>
        <p:spPr>
          <a:xfrm>
            <a:off x="4760686" y="4084295"/>
            <a:ext cx="2902857" cy="46445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70C0"/>
              </a:gs>
              <a:gs pos="100000">
                <a:srgbClr val="00B0F0"/>
              </a:gs>
            </a:gsLst>
            <a:lin ang="108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70C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12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Pter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时间：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2020.06</a:t>
            </a:r>
            <a:endParaRPr lang="zh-CN" altLang="en-US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原创设计师QQ598969553      _9"/>
          <p:cNvSpPr txBox="1">
            <a:spLocks/>
          </p:cNvSpPr>
          <p:nvPr/>
        </p:nvSpPr>
        <p:spPr>
          <a:xfrm>
            <a:off x="3362555" y="726088"/>
            <a:ext cx="5770312" cy="2386986"/>
          </a:xfrm>
          <a:prstGeom prst="rect">
            <a:avLst/>
          </a:prstGeom>
          <a:ln>
            <a:noFill/>
          </a:ln>
        </p:spPr>
        <p:txBody>
          <a:bodyPr lIns="0" tIns="0" rIns="0" bIns="0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800" b="1" kern="1200" baseline="0">
                <a:solidFill>
                  <a:schemeClr val="bg1"/>
                </a:solidFill>
                <a:latin typeface="Tahoma" panose="020B0604030504040204" pitchFamily="34" charset="0"/>
                <a:ea typeface="+mn-ea"/>
                <a:cs typeface="Tahoma" panose="020B0604030504040204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600" dirty="0" smtClean="0">
                <a:ln>
                  <a:gradFill flip="none" rotWithShape="1">
                    <a:gsLst>
                      <a:gs pos="0">
                        <a:srgbClr val="0070C0"/>
                      </a:gs>
                      <a:gs pos="67000">
                        <a:srgbClr val="00B0F0"/>
                      </a:gs>
                    </a:gsLst>
                    <a:lin ang="16200000" scaled="1"/>
                    <a:tileRect/>
                  </a:gradFill>
                </a:ln>
                <a:noFill/>
                <a:latin typeface="Impact" panose="020B0806030902050204" pitchFamily="34" charset="0"/>
                <a:ea typeface="微软雅黑" panose="020B0503020204020204" pitchFamily="34" charset="-122"/>
              </a:rPr>
              <a:t>2020</a:t>
            </a:r>
            <a:endParaRPr lang="en-US" altLang="ko-KR" sz="16600" dirty="0">
              <a:ln>
                <a:gradFill flip="none" rotWithShape="1">
                  <a:gsLst>
                    <a:gs pos="0">
                      <a:srgbClr val="0070C0"/>
                    </a:gs>
                    <a:gs pos="67000">
                      <a:srgbClr val="00B0F0"/>
                    </a:gs>
                  </a:gsLst>
                  <a:lin ang="16200000" scaled="1"/>
                  <a:tileRect/>
                </a:gradFill>
              </a:ln>
              <a:noFill/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0914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/>
              <a:t>Pter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9771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原创设计师QQ598969553      _1"/>
          <p:cNvSpPr>
            <a:spLocks noChangeArrowheads="1"/>
          </p:cNvSpPr>
          <p:nvPr/>
        </p:nvSpPr>
        <p:spPr bwMode="auto">
          <a:xfrm>
            <a:off x="-1" y="262547"/>
            <a:ext cx="591693" cy="871720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0800000" scaled="0"/>
              </a:gradFill>
              <a:latin typeface="宋体" pitchFamily="2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5" name="原创设计师QQ598969553      _2"/>
          <p:cNvSpPr>
            <a:spLocks noChangeArrowheads="1"/>
          </p:cNvSpPr>
          <p:nvPr/>
        </p:nvSpPr>
        <p:spPr bwMode="auto">
          <a:xfrm>
            <a:off x="659733" y="168968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 dirty="0">
                <a:gradFill>
                  <a:gsLst>
                    <a:gs pos="0">
                      <a:srgbClr val="0070C0"/>
                    </a:gs>
                    <a:gs pos="100000">
                      <a:schemeClr val="accent1"/>
                    </a:gs>
                  </a:gsLst>
                  <a:lin ang="10800000" scaled="0"/>
                </a:gradFill>
                <a:latin typeface="微软雅黑" pitchFamily="34" charset="-122"/>
                <a:ea typeface="微软雅黑" panose="020B0503020204020204" pitchFamily="34" charset="-122"/>
                <a:sym typeface="微软雅黑" pitchFamily="34" charset="-122"/>
              </a:rPr>
              <a:t>目录</a:t>
            </a:r>
          </a:p>
        </p:txBody>
      </p:sp>
      <p:sp>
        <p:nvSpPr>
          <p:cNvPr id="6" name="原创设计师QQ598969553      _3"/>
          <p:cNvSpPr>
            <a:spLocks noChangeArrowheads="1"/>
          </p:cNvSpPr>
          <p:nvPr/>
        </p:nvSpPr>
        <p:spPr bwMode="auto">
          <a:xfrm>
            <a:off x="629865" y="777637"/>
            <a:ext cx="1587693" cy="49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dirty="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Contents</a:t>
            </a:r>
            <a:endParaRPr lang="zh-CN" altLang="en-US" dirty="0">
              <a:solidFill>
                <a:srgbClr val="7F7F7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7" name="原创设计师QQ598969553      _4"/>
          <p:cNvGrpSpPr/>
          <p:nvPr/>
        </p:nvGrpSpPr>
        <p:grpSpPr>
          <a:xfrm>
            <a:off x="8466778" y="398146"/>
            <a:ext cx="557065" cy="557065"/>
            <a:chOff x="3543574" y="4265651"/>
            <a:chExt cx="414516" cy="414516"/>
          </a:xfrm>
        </p:grpSpPr>
        <p:sp>
          <p:nvSpPr>
            <p:cNvPr id="8" name="椭圆 7"/>
            <p:cNvSpPr/>
            <p:nvPr/>
          </p:nvSpPr>
          <p:spPr>
            <a:xfrm>
              <a:off x="3543574" y="4265651"/>
              <a:ext cx="414516" cy="414516"/>
            </a:xfrm>
            <a:prstGeom prst="ellipse">
              <a:avLst/>
            </a:prstGeom>
            <a:gradFill>
              <a:gsLst>
                <a:gs pos="0">
                  <a:srgbClr val="0070C0"/>
                </a:gs>
                <a:gs pos="100000">
                  <a:schemeClr val="accent1"/>
                </a:gs>
              </a:gsLst>
              <a:lin ang="12600000" scaled="0"/>
            </a:gra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25400" dir="13500000">
                <a:srgbClr val="000000">
                  <a:alpha val="43137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3629640" y="4325788"/>
              <a:ext cx="259976" cy="261734"/>
              <a:chOff x="5042691" y="2273922"/>
              <a:chExt cx="702937" cy="707690"/>
            </a:xfrm>
            <a:solidFill>
              <a:schemeClr val="bg1"/>
            </a:solidFill>
          </p:grpSpPr>
          <p:sp>
            <p:nvSpPr>
              <p:cNvPr id="10" name="Freeform 12"/>
              <p:cNvSpPr>
                <a:spLocks/>
              </p:cNvSpPr>
              <p:nvPr/>
            </p:nvSpPr>
            <p:spPr bwMode="auto">
              <a:xfrm>
                <a:off x="5284806" y="2789968"/>
                <a:ext cx="460822" cy="191644"/>
              </a:xfrm>
              <a:custGeom>
                <a:avLst/>
                <a:gdLst>
                  <a:gd name="T0" fmla="*/ 25 w 533"/>
                  <a:gd name="T1" fmla="*/ 165 h 222"/>
                  <a:gd name="T2" fmla="*/ 158 w 533"/>
                  <a:gd name="T3" fmla="*/ 165 h 222"/>
                  <a:gd name="T4" fmla="*/ 158 w 533"/>
                  <a:gd name="T5" fmla="*/ 108 h 222"/>
                  <a:gd name="T6" fmla="*/ 184 w 533"/>
                  <a:gd name="T7" fmla="*/ 83 h 222"/>
                  <a:gd name="T8" fmla="*/ 317 w 533"/>
                  <a:gd name="T9" fmla="*/ 83 h 222"/>
                  <a:gd name="T10" fmla="*/ 317 w 533"/>
                  <a:gd name="T11" fmla="*/ 25 h 222"/>
                  <a:gd name="T12" fmla="*/ 343 w 533"/>
                  <a:gd name="T13" fmla="*/ 0 h 222"/>
                  <a:gd name="T14" fmla="*/ 533 w 533"/>
                  <a:gd name="T15" fmla="*/ 0 h 222"/>
                  <a:gd name="T16" fmla="*/ 533 w 533"/>
                  <a:gd name="T17" fmla="*/ 32 h 222"/>
                  <a:gd name="T18" fmla="*/ 508 w 533"/>
                  <a:gd name="T19" fmla="*/ 57 h 222"/>
                  <a:gd name="T20" fmla="*/ 375 w 533"/>
                  <a:gd name="T21" fmla="*/ 57 h 222"/>
                  <a:gd name="T22" fmla="*/ 375 w 533"/>
                  <a:gd name="T23" fmla="*/ 114 h 222"/>
                  <a:gd name="T24" fmla="*/ 349 w 533"/>
                  <a:gd name="T25" fmla="*/ 140 h 222"/>
                  <a:gd name="T26" fmla="*/ 216 w 533"/>
                  <a:gd name="T27" fmla="*/ 140 h 222"/>
                  <a:gd name="T28" fmla="*/ 216 w 533"/>
                  <a:gd name="T29" fmla="*/ 197 h 222"/>
                  <a:gd name="T30" fmla="*/ 190 w 533"/>
                  <a:gd name="T31" fmla="*/ 222 h 222"/>
                  <a:gd name="T32" fmla="*/ 0 w 533"/>
                  <a:gd name="T33" fmla="*/ 222 h 222"/>
                  <a:gd name="T34" fmla="*/ 0 w 533"/>
                  <a:gd name="T35" fmla="*/ 191 h 222"/>
                  <a:gd name="T36" fmla="*/ 25 w 533"/>
                  <a:gd name="T37" fmla="*/ 165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33" h="222">
                    <a:moveTo>
                      <a:pt x="25" y="165"/>
                    </a:moveTo>
                    <a:cubicBezTo>
                      <a:pt x="158" y="165"/>
                      <a:pt x="158" y="165"/>
                      <a:pt x="158" y="165"/>
                    </a:cubicBezTo>
                    <a:cubicBezTo>
                      <a:pt x="158" y="108"/>
                      <a:pt x="158" y="108"/>
                      <a:pt x="158" y="108"/>
                    </a:cubicBezTo>
                    <a:cubicBezTo>
                      <a:pt x="158" y="94"/>
                      <a:pt x="170" y="83"/>
                      <a:pt x="184" y="83"/>
                    </a:cubicBezTo>
                    <a:cubicBezTo>
                      <a:pt x="317" y="83"/>
                      <a:pt x="317" y="83"/>
                      <a:pt x="317" y="83"/>
                    </a:cubicBezTo>
                    <a:cubicBezTo>
                      <a:pt x="317" y="25"/>
                      <a:pt x="317" y="25"/>
                      <a:pt x="317" y="25"/>
                    </a:cubicBezTo>
                    <a:cubicBezTo>
                      <a:pt x="317" y="11"/>
                      <a:pt x="329" y="0"/>
                      <a:pt x="343" y="0"/>
                    </a:cubicBezTo>
                    <a:cubicBezTo>
                      <a:pt x="533" y="0"/>
                      <a:pt x="533" y="0"/>
                      <a:pt x="533" y="0"/>
                    </a:cubicBezTo>
                    <a:cubicBezTo>
                      <a:pt x="533" y="32"/>
                      <a:pt x="533" y="32"/>
                      <a:pt x="533" y="32"/>
                    </a:cubicBezTo>
                    <a:cubicBezTo>
                      <a:pt x="533" y="46"/>
                      <a:pt x="522" y="57"/>
                      <a:pt x="508" y="57"/>
                    </a:cubicBezTo>
                    <a:cubicBezTo>
                      <a:pt x="375" y="57"/>
                      <a:pt x="375" y="57"/>
                      <a:pt x="375" y="57"/>
                    </a:cubicBezTo>
                    <a:cubicBezTo>
                      <a:pt x="375" y="114"/>
                      <a:pt x="375" y="114"/>
                      <a:pt x="375" y="114"/>
                    </a:cubicBezTo>
                    <a:cubicBezTo>
                      <a:pt x="375" y="128"/>
                      <a:pt x="363" y="140"/>
                      <a:pt x="349" y="140"/>
                    </a:cubicBezTo>
                    <a:cubicBezTo>
                      <a:pt x="216" y="140"/>
                      <a:pt x="216" y="140"/>
                      <a:pt x="216" y="140"/>
                    </a:cubicBezTo>
                    <a:cubicBezTo>
                      <a:pt x="216" y="197"/>
                      <a:pt x="216" y="197"/>
                      <a:pt x="216" y="197"/>
                    </a:cubicBezTo>
                    <a:cubicBezTo>
                      <a:pt x="216" y="211"/>
                      <a:pt x="204" y="222"/>
                      <a:pt x="190" y="222"/>
                    </a:cubicBezTo>
                    <a:cubicBezTo>
                      <a:pt x="0" y="222"/>
                      <a:pt x="0" y="222"/>
                      <a:pt x="0" y="222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0" y="177"/>
                      <a:pt x="11" y="165"/>
                      <a:pt x="25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Freeform 13"/>
              <p:cNvSpPr>
                <a:spLocks noEditPoints="1"/>
              </p:cNvSpPr>
              <p:nvPr/>
            </p:nvSpPr>
            <p:spPr bwMode="auto">
              <a:xfrm>
                <a:off x="5042691" y="2273922"/>
                <a:ext cx="529215" cy="655759"/>
              </a:xfrm>
              <a:custGeom>
                <a:avLst/>
                <a:gdLst>
                  <a:gd name="T0" fmla="*/ 28 w 612"/>
                  <a:gd name="T1" fmla="*/ 504 h 759"/>
                  <a:gd name="T2" fmla="*/ 148 w 612"/>
                  <a:gd name="T3" fmla="*/ 514 h 759"/>
                  <a:gd name="T4" fmla="*/ 179 w 612"/>
                  <a:gd name="T5" fmla="*/ 488 h 759"/>
                  <a:gd name="T6" fmla="*/ 184 w 612"/>
                  <a:gd name="T7" fmla="*/ 423 h 759"/>
                  <a:gd name="T8" fmla="*/ 158 w 612"/>
                  <a:gd name="T9" fmla="*/ 392 h 759"/>
                  <a:gd name="T10" fmla="*/ 38 w 612"/>
                  <a:gd name="T11" fmla="*/ 381 h 759"/>
                  <a:gd name="T12" fmla="*/ 7 w 612"/>
                  <a:gd name="T13" fmla="*/ 407 h 759"/>
                  <a:gd name="T14" fmla="*/ 2 w 612"/>
                  <a:gd name="T15" fmla="*/ 473 h 759"/>
                  <a:gd name="T16" fmla="*/ 28 w 612"/>
                  <a:gd name="T17" fmla="*/ 504 h 759"/>
                  <a:gd name="T18" fmla="*/ 157 w 612"/>
                  <a:gd name="T19" fmla="*/ 669 h 759"/>
                  <a:gd name="T20" fmla="*/ 254 w 612"/>
                  <a:gd name="T21" fmla="*/ 487 h 759"/>
                  <a:gd name="T22" fmla="*/ 334 w 612"/>
                  <a:gd name="T23" fmla="*/ 512 h 759"/>
                  <a:gd name="T24" fmla="*/ 342 w 612"/>
                  <a:gd name="T25" fmla="*/ 515 h 759"/>
                  <a:gd name="T26" fmla="*/ 216 w 612"/>
                  <a:gd name="T27" fmla="*/ 722 h 759"/>
                  <a:gd name="T28" fmla="*/ 157 w 612"/>
                  <a:gd name="T29" fmla="*/ 669 h 759"/>
                  <a:gd name="T30" fmla="*/ 379 w 612"/>
                  <a:gd name="T31" fmla="*/ 7 h 759"/>
                  <a:gd name="T32" fmla="*/ 426 w 612"/>
                  <a:gd name="T33" fmla="*/ 84 h 759"/>
                  <a:gd name="T34" fmla="*/ 349 w 612"/>
                  <a:gd name="T35" fmla="*/ 150 h 759"/>
                  <a:gd name="T36" fmla="*/ 304 w 612"/>
                  <a:gd name="T37" fmla="*/ 59 h 759"/>
                  <a:gd name="T38" fmla="*/ 379 w 612"/>
                  <a:gd name="T39" fmla="*/ 7 h 759"/>
                  <a:gd name="T40" fmla="*/ 371 w 612"/>
                  <a:gd name="T41" fmla="*/ 183 h 759"/>
                  <a:gd name="T42" fmla="*/ 403 w 612"/>
                  <a:gd name="T43" fmla="*/ 199 h 759"/>
                  <a:gd name="T44" fmla="*/ 574 w 612"/>
                  <a:gd name="T45" fmla="*/ 278 h 759"/>
                  <a:gd name="T46" fmla="*/ 579 w 612"/>
                  <a:gd name="T47" fmla="*/ 341 h 759"/>
                  <a:gd name="T48" fmla="*/ 398 w 612"/>
                  <a:gd name="T49" fmla="*/ 296 h 759"/>
                  <a:gd name="T50" fmla="*/ 381 w 612"/>
                  <a:gd name="T51" fmla="*/ 385 h 759"/>
                  <a:gd name="T52" fmla="*/ 390 w 612"/>
                  <a:gd name="T53" fmla="*/ 402 h 759"/>
                  <a:gd name="T54" fmla="*/ 561 w 612"/>
                  <a:gd name="T55" fmla="*/ 593 h 759"/>
                  <a:gd name="T56" fmla="*/ 489 w 612"/>
                  <a:gd name="T57" fmla="*/ 626 h 759"/>
                  <a:gd name="T58" fmla="*/ 233 w 612"/>
                  <a:gd name="T59" fmla="*/ 447 h 759"/>
                  <a:gd name="T60" fmla="*/ 203 w 612"/>
                  <a:gd name="T61" fmla="*/ 392 h 759"/>
                  <a:gd name="T62" fmla="*/ 231 w 612"/>
                  <a:gd name="T63" fmla="*/ 239 h 759"/>
                  <a:gd name="T64" fmla="*/ 157 w 612"/>
                  <a:gd name="T65" fmla="*/ 344 h 759"/>
                  <a:gd name="T66" fmla="*/ 95 w 612"/>
                  <a:gd name="T67" fmla="*/ 332 h 759"/>
                  <a:gd name="T68" fmla="*/ 247 w 612"/>
                  <a:gd name="T69" fmla="*/ 155 h 759"/>
                  <a:gd name="T70" fmla="*/ 313 w 612"/>
                  <a:gd name="T71" fmla="*/ 163 h 759"/>
                  <a:gd name="T72" fmla="*/ 349 w 612"/>
                  <a:gd name="T73" fmla="*/ 227 h 759"/>
                  <a:gd name="T74" fmla="*/ 371 w 612"/>
                  <a:gd name="T75" fmla="*/ 183 h 7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12" h="759">
                    <a:moveTo>
                      <a:pt x="28" y="504"/>
                    </a:moveTo>
                    <a:cubicBezTo>
                      <a:pt x="148" y="514"/>
                      <a:pt x="148" y="514"/>
                      <a:pt x="148" y="514"/>
                    </a:cubicBezTo>
                    <a:cubicBezTo>
                      <a:pt x="164" y="516"/>
                      <a:pt x="177" y="504"/>
                      <a:pt x="179" y="488"/>
                    </a:cubicBezTo>
                    <a:cubicBezTo>
                      <a:pt x="184" y="423"/>
                      <a:pt x="184" y="423"/>
                      <a:pt x="184" y="423"/>
                    </a:cubicBezTo>
                    <a:cubicBezTo>
                      <a:pt x="186" y="407"/>
                      <a:pt x="174" y="393"/>
                      <a:pt x="158" y="392"/>
                    </a:cubicBezTo>
                    <a:cubicBezTo>
                      <a:pt x="38" y="381"/>
                      <a:pt x="38" y="381"/>
                      <a:pt x="38" y="381"/>
                    </a:cubicBezTo>
                    <a:cubicBezTo>
                      <a:pt x="23" y="380"/>
                      <a:pt x="9" y="392"/>
                      <a:pt x="7" y="407"/>
                    </a:cubicBezTo>
                    <a:cubicBezTo>
                      <a:pt x="2" y="473"/>
                      <a:pt x="2" y="473"/>
                      <a:pt x="2" y="473"/>
                    </a:cubicBezTo>
                    <a:cubicBezTo>
                      <a:pt x="0" y="489"/>
                      <a:pt x="12" y="503"/>
                      <a:pt x="28" y="504"/>
                    </a:cubicBezTo>
                    <a:close/>
                    <a:moveTo>
                      <a:pt x="157" y="669"/>
                    </a:moveTo>
                    <a:cubicBezTo>
                      <a:pt x="220" y="595"/>
                      <a:pt x="230" y="592"/>
                      <a:pt x="254" y="487"/>
                    </a:cubicBezTo>
                    <a:cubicBezTo>
                      <a:pt x="280" y="496"/>
                      <a:pt x="307" y="504"/>
                      <a:pt x="334" y="512"/>
                    </a:cubicBezTo>
                    <a:cubicBezTo>
                      <a:pt x="337" y="513"/>
                      <a:pt x="339" y="514"/>
                      <a:pt x="342" y="515"/>
                    </a:cubicBezTo>
                    <a:cubicBezTo>
                      <a:pt x="303" y="633"/>
                      <a:pt x="296" y="637"/>
                      <a:pt x="216" y="722"/>
                    </a:cubicBezTo>
                    <a:cubicBezTo>
                      <a:pt x="180" y="759"/>
                      <a:pt x="122" y="709"/>
                      <a:pt x="157" y="669"/>
                    </a:cubicBezTo>
                    <a:close/>
                    <a:moveTo>
                      <a:pt x="379" y="7"/>
                    </a:moveTo>
                    <a:cubicBezTo>
                      <a:pt x="413" y="15"/>
                      <a:pt x="434" y="49"/>
                      <a:pt x="426" y="84"/>
                    </a:cubicBezTo>
                    <a:cubicBezTo>
                      <a:pt x="419" y="120"/>
                      <a:pt x="383" y="157"/>
                      <a:pt x="349" y="150"/>
                    </a:cubicBezTo>
                    <a:cubicBezTo>
                      <a:pt x="315" y="143"/>
                      <a:pt x="297" y="94"/>
                      <a:pt x="304" y="59"/>
                    </a:cubicBezTo>
                    <a:cubicBezTo>
                      <a:pt x="312" y="23"/>
                      <a:pt x="345" y="0"/>
                      <a:pt x="379" y="7"/>
                    </a:cubicBezTo>
                    <a:close/>
                    <a:moveTo>
                      <a:pt x="371" y="183"/>
                    </a:moveTo>
                    <a:cubicBezTo>
                      <a:pt x="378" y="185"/>
                      <a:pt x="393" y="190"/>
                      <a:pt x="403" y="199"/>
                    </a:cubicBezTo>
                    <a:cubicBezTo>
                      <a:pt x="494" y="286"/>
                      <a:pt x="474" y="282"/>
                      <a:pt x="574" y="278"/>
                    </a:cubicBezTo>
                    <a:cubicBezTo>
                      <a:pt x="612" y="277"/>
                      <a:pt x="611" y="338"/>
                      <a:pt x="579" y="341"/>
                    </a:cubicBezTo>
                    <a:cubicBezTo>
                      <a:pt x="477" y="350"/>
                      <a:pt x="470" y="358"/>
                      <a:pt x="398" y="296"/>
                    </a:cubicBezTo>
                    <a:cubicBezTo>
                      <a:pt x="381" y="385"/>
                      <a:pt x="381" y="385"/>
                      <a:pt x="381" y="385"/>
                    </a:cubicBezTo>
                    <a:cubicBezTo>
                      <a:pt x="380" y="392"/>
                      <a:pt x="383" y="399"/>
                      <a:pt x="390" y="402"/>
                    </a:cubicBezTo>
                    <a:cubicBezTo>
                      <a:pt x="494" y="448"/>
                      <a:pt x="515" y="448"/>
                      <a:pt x="561" y="593"/>
                    </a:cubicBezTo>
                    <a:cubicBezTo>
                      <a:pt x="578" y="638"/>
                      <a:pt x="510" y="668"/>
                      <a:pt x="489" y="626"/>
                    </a:cubicBezTo>
                    <a:cubicBezTo>
                      <a:pt x="417" y="484"/>
                      <a:pt x="405" y="506"/>
                      <a:pt x="233" y="447"/>
                    </a:cubicBezTo>
                    <a:cubicBezTo>
                      <a:pt x="211" y="435"/>
                      <a:pt x="203" y="416"/>
                      <a:pt x="203" y="392"/>
                    </a:cubicBezTo>
                    <a:cubicBezTo>
                      <a:pt x="231" y="239"/>
                      <a:pt x="231" y="239"/>
                      <a:pt x="231" y="239"/>
                    </a:cubicBezTo>
                    <a:cubicBezTo>
                      <a:pt x="164" y="260"/>
                      <a:pt x="171" y="259"/>
                      <a:pt x="157" y="344"/>
                    </a:cubicBezTo>
                    <a:cubicBezTo>
                      <a:pt x="151" y="376"/>
                      <a:pt x="91" y="372"/>
                      <a:pt x="95" y="332"/>
                    </a:cubicBezTo>
                    <a:cubicBezTo>
                      <a:pt x="107" y="207"/>
                      <a:pt x="126" y="199"/>
                      <a:pt x="247" y="155"/>
                    </a:cubicBezTo>
                    <a:cubicBezTo>
                      <a:pt x="264" y="149"/>
                      <a:pt x="304" y="160"/>
                      <a:pt x="313" y="163"/>
                    </a:cubicBezTo>
                    <a:cubicBezTo>
                      <a:pt x="349" y="227"/>
                      <a:pt x="349" y="227"/>
                      <a:pt x="349" y="227"/>
                    </a:cubicBezTo>
                    <a:cubicBezTo>
                      <a:pt x="371" y="183"/>
                      <a:pt x="371" y="183"/>
                      <a:pt x="371" y="1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2" name="原创设计师QQ598969553      _5"/>
          <p:cNvGrpSpPr/>
          <p:nvPr/>
        </p:nvGrpSpPr>
        <p:grpSpPr>
          <a:xfrm>
            <a:off x="9217410" y="398146"/>
            <a:ext cx="557065" cy="557065"/>
            <a:chOff x="4102125" y="4265651"/>
            <a:chExt cx="414516" cy="414516"/>
          </a:xfrm>
        </p:grpSpPr>
        <p:sp>
          <p:nvSpPr>
            <p:cNvPr id="13" name="椭圆 12"/>
            <p:cNvSpPr/>
            <p:nvPr/>
          </p:nvSpPr>
          <p:spPr>
            <a:xfrm>
              <a:off x="4102125" y="4265651"/>
              <a:ext cx="414516" cy="414516"/>
            </a:xfrm>
            <a:prstGeom prst="ellipse">
              <a:avLst/>
            </a:prstGeom>
            <a:gradFill>
              <a:gsLst>
                <a:gs pos="0">
                  <a:srgbClr val="0070C0"/>
                </a:gs>
                <a:gs pos="100000">
                  <a:schemeClr val="accent1"/>
                </a:gs>
              </a:gsLst>
              <a:lin ang="12600000" scaled="0"/>
            </a:gra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25400" dir="13500000">
                <a:srgbClr val="000000">
                  <a:alpha val="43137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199233" y="4358783"/>
              <a:ext cx="238761" cy="198211"/>
              <a:chOff x="3132963" y="3140191"/>
              <a:chExt cx="645573" cy="535933"/>
            </a:xfrm>
            <a:solidFill>
              <a:schemeClr val="bg1"/>
            </a:solidFill>
          </p:grpSpPr>
          <p:sp>
            <p:nvSpPr>
              <p:cNvPr id="15" name="Freeform 226"/>
              <p:cNvSpPr>
                <a:spLocks/>
              </p:cNvSpPr>
              <p:nvPr/>
            </p:nvSpPr>
            <p:spPr bwMode="auto">
              <a:xfrm>
                <a:off x="3421629" y="3217854"/>
                <a:ext cx="356907" cy="392027"/>
              </a:xfrm>
              <a:custGeom>
                <a:avLst/>
                <a:gdLst>
                  <a:gd name="T0" fmla="*/ 0 w 529"/>
                  <a:gd name="T1" fmla="*/ 0 h 581"/>
                  <a:gd name="T2" fmla="*/ 2 w 529"/>
                  <a:gd name="T3" fmla="*/ 11 h 581"/>
                  <a:gd name="T4" fmla="*/ 25 w 529"/>
                  <a:gd name="T5" fmla="*/ 56 h 581"/>
                  <a:gd name="T6" fmla="*/ 473 w 529"/>
                  <a:gd name="T7" fmla="*/ 56 h 581"/>
                  <a:gd name="T8" fmla="*/ 473 w 529"/>
                  <a:gd name="T9" fmla="*/ 525 h 581"/>
                  <a:gd name="T10" fmla="*/ 127 w 529"/>
                  <a:gd name="T11" fmla="*/ 525 h 581"/>
                  <a:gd name="T12" fmla="*/ 127 w 529"/>
                  <a:gd name="T13" fmla="*/ 581 h 581"/>
                  <a:gd name="T14" fmla="*/ 529 w 529"/>
                  <a:gd name="T15" fmla="*/ 581 h 581"/>
                  <a:gd name="T16" fmla="*/ 529 w 529"/>
                  <a:gd name="T17" fmla="*/ 0 h 581"/>
                  <a:gd name="T18" fmla="*/ 0 w 529"/>
                  <a:gd name="T19" fmla="*/ 0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9" h="581">
                    <a:moveTo>
                      <a:pt x="0" y="0"/>
                    </a:moveTo>
                    <a:cubicBezTo>
                      <a:pt x="1" y="4"/>
                      <a:pt x="2" y="7"/>
                      <a:pt x="2" y="11"/>
                    </a:cubicBezTo>
                    <a:cubicBezTo>
                      <a:pt x="14" y="22"/>
                      <a:pt x="22" y="38"/>
                      <a:pt x="25" y="56"/>
                    </a:cubicBezTo>
                    <a:cubicBezTo>
                      <a:pt x="473" y="56"/>
                      <a:pt x="473" y="56"/>
                      <a:pt x="473" y="56"/>
                    </a:cubicBezTo>
                    <a:cubicBezTo>
                      <a:pt x="473" y="525"/>
                      <a:pt x="473" y="525"/>
                      <a:pt x="473" y="525"/>
                    </a:cubicBezTo>
                    <a:cubicBezTo>
                      <a:pt x="127" y="525"/>
                      <a:pt x="127" y="525"/>
                      <a:pt x="127" y="525"/>
                    </a:cubicBezTo>
                    <a:cubicBezTo>
                      <a:pt x="127" y="581"/>
                      <a:pt x="127" y="581"/>
                      <a:pt x="127" y="581"/>
                    </a:cubicBezTo>
                    <a:cubicBezTo>
                      <a:pt x="529" y="581"/>
                      <a:pt x="529" y="581"/>
                      <a:pt x="529" y="581"/>
                    </a:cubicBezTo>
                    <a:cubicBezTo>
                      <a:pt x="529" y="0"/>
                      <a:pt x="529" y="0"/>
                      <a:pt x="52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Freeform 227"/>
              <p:cNvSpPr>
                <a:spLocks/>
              </p:cNvSpPr>
              <p:nvPr/>
            </p:nvSpPr>
            <p:spPr bwMode="auto">
              <a:xfrm>
                <a:off x="3198348" y="3140191"/>
                <a:ext cx="224709" cy="247551"/>
              </a:xfrm>
              <a:custGeom>
                <a:avLst/>
                <a:gdLst>
                  <a:gd name="T0" fmla="*/ 45 w 333"/>
                  <a:gd name="T1" fmla="*/ 243 h 367"/>
                  <a:gd name="T2" fmla="*/ 170 w 333"/>
                  <a:gd name="T3" fmla="*/ 367 h 367"/>
                  <a:gd name="T4" fmla="*/ 289 w 333"/>
                  <a:gd name="T5" fmla="*/ 243 h 367"/>
                  <a:gd name="T6" fmla="*/ 326 w 333"/>
                  <a:gd name="T7" fmla="*/ 203 h 367"/>
                  <a:gd name="T8" fmla="*/ 306 w 333"/>
                  <a:gd name="T9" fmla="*/ 142 h 367"/>
                  <a:gd name="T10" fmla="*/ 166 w 333"/>
                  <a:gd name="T11" fmla="*/ 0 h 367"/>
                  <a:gd name="T12" fmla="*/ 26 w 333"/>
                  <a:gd name="T13" fmla="*/ 142 h 367"/>
                  <a:gd name="T14" fmla="*/ 7 w 333"/>
                  <a:gd name="T15" fmla="*/ 203 h 367"/>
                  <a:gd name="T16" fmla="*/ 45 w 333"/>
                  <a:gd name="T17" fmla="*/ 243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3" h="367">
                    <a:moveTo>
                      <a:pt x="45" y="243"/>
                    </a:moveTo>
                    <a:cubicBezTo>
                      <a:pt x="71" y="308"/>
                      <a:pt x="118" y="367"/>
                      <a:pt x="170" y="367"/>
                    </a:cubicBezTo>
                    <a:cubicBezTo>
                      <a:pt x="222" y="367"/>
                      <a:pt x="266" y="308"/>
                      <a:pt x="289" y="243"/>
                    </a:cubicBezTo>
                    <a:cubicBezTo>
                      <a:pt x="305" y="242"/>
                      <a:pt x="320" y="226"/>
                      <a:pt x="326" y="203"/>
                    </a:cubicBezTo>
                    <a:cubicBezTo>
                      <a:pt x="333" y="176"/>
                      <a:pt x="324" y="149"/>
                      <a:pt x="306" y="142"/>
                    </a:cubicBezTo>
                    <a:cubicBezTo>
                      <a:pt x="302" y="63"/>
                      <a:pt x="241" y="0"/>
                      <a:pt x="166" y="0"/>
                    </a:cubicBezTo>
                    <a:cubicBezTo>
                      <a:pt x="92" y="0"/>
                      <a:pt x="31" y="63"/>
                      <a:pt x="26" y="142"/>
                    </a:cubicBezTo>
                    <a:cubicBezTo>
                      <a:pt x="9" y="149"/>
                      <a:pt x="0" y="176"/>
                      <a:pt x="7" y="203"/>
                    </a:cubicBezTo>
                    <a:cubicBezTo>
                      <a:pt x="13" y="227"/>
                      <a:pt x="29" y="243"/>
                      <a:pt x="45" y="2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28"/>
              <p:cNvSpPr>
                <a:spLocks/>
              </p:cNvSpPr>
              <p:nvPr/>
            </p:nvSpPr>
            <p:spPr bwMode="auto">
              <a:xfrm>
                <a:off x="3481875" y="3306367"/>
                <a:ext cx="233275" cy="180738"/>
              </a:xfrm>
              <a:custGeom>
                <a:avLst/>
                <a:gdLst>
                  <a:gd name="T0" fmla="*/ 41 w 346"/>
                  <a:gd name="T1" fmla="*/ 111 h 268"/>
                  <a:gd name="T2" fmla="*/ 0 w 346"/>
                  <a:gd name="T3" fmla="*/ 151 h 268"/>
                  <a:gd name="T4" fmla="*/ 90 w 346"/>
                  <a:gd name="T5" fmla="*/ 268 h 268"/>
                  <a:gd name="T6" fmla="*/ 254 w 346"/>
                  <a:gd name="T7" fmla="*/ 125 h 268"/>
                  <a:gd name="T8" fmla="*/ 284 w 346"/>
                  <a:gd name="T9" fmla="*/ 158 h 268"/>
                  <a:gd name="T10" fmla="*/ 346 w 346"/>
                  <a:gd name="T11" fmla="*/ 0 h 268"/>
                  <a:gd name="T12" fmla="*/ 184 w 346"/>
                  <a:gd name="T13" fmla="*/ 50 h 268"/>
                  <a:gd name="T14" fmla="*/ 218 w 346"/>
                  <a:gd name="T15" fmla="*/ 87 h 268"/>
                  <a:gd name="T16" fmla="*/ 99 w 346"/>
                  <a:gd name="T17" fmla="*/ 190 h 268"/>
                  <a:gd name="T18" fmla="*/ 41 w 346"/>
                  <a:gd name="T19" fmla="*/ 111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6" h="268">
                    <a:moveTo>
                      <a:pt x="41" y="111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12" y="165"/>
                      <a:pt x="90" y="268"/>
                      <a:pt x="90" y="268"/>
                    </a:cubicBezTo>
                    <a:cubicBezTo>
                      <a:pt x="254" y="125"/>
                      <a:pt x="254" y="125"/>
                      <a:pt x="254" y="125"/>
                    </a:cubicBezTo>
                    <a:cubicBezTo>
                      <a:pt x="284" y="158"/>
                      <a:pt x="284" y="158"/>
                      <a:pt x="284" y="158"/>
                    </a:cubicBezTo>
                    <a:cubicBezTo>
                      <a:pt x="346" y="0"/>
                      <a:pt x="346" y="0"/>
                      <a:pt x="346" y="0"/>
                    </a:cubicBezTo>
                    <a:cubicBezTo>
                      <a:pt x="184" y="50"/>
                      <a:pt x="184" y="50"/>
                      <a:pt x="184" y="50"/>
                    </a:cubicBezTo>
                    <a:cubicBezTo>
                      <a:pt x="218" y="87"/>
                      <a:pt x="218" y="87"/>
                      <a:pt x="218" y="87"/>
                    </a:cubicBezTo>
                    <a:cubicBezTo>
                      <a:pt x="99" y="190"/>
                      <a:pt x="99" y="190"/>
                      <a:pt x="99" y="190"/>
                    </a:cubicBezTo>
                    <a:lnTo>
                      <a:pt x="41" y="1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Freeform 229"/>
              <p:cNvSpPr>
                <a:spLocks/>
              </p:cNvSpPr>
              <p:nvPr/>
            </p:nvSpPr>
            <p:spPr bwMode="auto">
              <a:xfrm>
                <a:off x="3132963" y="3377178"/>
                <a:ext cx="355480" cy="298946"/>
              </a:xfrm>
              <a:custGeom>
                <a:avLst/>
                <a:gdLst>
                  <a:gd name="T0" fmla="*/ 407 w 527"/>
                  <a:gd name="T1" fmla="*/ 0 h 443"/>
                  <a:gd name="T2" fmla="*/ 294 w 527"/>
                  <a:gd name="T3" fmla="*/ 190 h 443"/>
                  <a:gd name="T4" fmla="*/ 280 w 527"/>
                  <a:gd name="T5" fmla="*/ 105 h 443"/>
                  <a:gd name="T6" fmla="*/ 295 w 527"/>
                  <a:gd name="T7" fmla="*/ 77 h 443"/>
                  <a:gd name="T8" fmla="*/ 263 w 527"/>
                  <a:gd name="T9" fmla="*/ 44 h 443"/>
                  <a:gd name="T10" fmla="*/ 230 w 527"/>
                  <a:gd name="T11" fmla="*/ 77 h 443"/>
                  <a:gd name="T12" fmla="*/ 246 w 527"/>
                  <a:gd name="T13" fmla="*/ 105 h 443"/>
                  <a:gd name="T14" fmla="*/ 232 w 527"/>
                  <a:gd name="T15" fmla="*/ 189 h 443"/>
                  <a:gd name="T16" fmla="*/ 120 w 527"/>
                  <a:gd name="T17" fmla="*/ 0 h 443"/>
                  <a:gd name="T18" fmla="*/ 2 w 527"/>
                  <a:gd name="T19" fmla="*/ 125 h 443"/>
                  <a:gd name="T20" fmla="*/ 0 w 527"/>
                  <a:gd name="T21" fmla="*/ 125 h 443"/>
                  <a:gd name="T22" fmla="*/ 0 w 527"/>
                  <a:gd name="T23" fmla="*/ 402 h 443"/>
                  <a:gd name="T24" fmla="*/ 1 w 527"/>
                  <a:gd name="T25" fmla="*/ 402 h 443"/>
                  <a:gd name="T26" fmla="*/ 263 w 527"/>
                  <a:gd name="T27" fmla="*/ 443 h 443"/>
                  <a:gd name="T28" fmla="*/ 526 w 527"/>
                  <a:gd name="T29" fmla="*/ 402 h 443"/>
                  <a:gd name="T30" fmla="*/ 527 w 527"/>
                  <a:gd name="T31" fmla="*/ 402 h 443"/>
                  <a:gd name="T32" fmla="*/ 527 w 527"/>
                  <a:gd name="T33" fmla="*/ 125 h 443"/>
                  <a:gd name="T34" fmla="*/ 525 w 527"/>
                  <a:gd name="T35" fmla="*/ 125 h 443"/>
                  <a:gd name="T36" fmla="*/ 407 w 527"/>
                  <a:gd name="T37" fmla="*/ 0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7" h="443">
                    <a:moveTo>
                      <a:pt x="407" y="0"/>
                    </a:moveTo>
                    <a:cubicBezTo>
                      <a:pt x="294" y="190"/>
                      <a:pt x="294" y="190"/>
                      <a:pt x="294" y="190"/>
                    </a:cubicBezTo>
                    <a:cubicBezTo>
                      <a:pt x="280" y="105"/>
                      <a:pt x="280" y="105"/>
                      <a:pt x="280" y="105"/>
                    </a:cubicBezTo>
                    <a:cubicBezTo>
                      <a:pt x="289" y="99"/>
                      <a:pt x="295" y="89"/>
                      <a:pt x="295" y="77"/>
                    </a:cubicBezTo>
                    <a:cubicBezTo>
                      <a:pt x="295" y="59"/>
                      <a:pt x="281" y="44"/>
                      <a:pt x="263" y="44"/>
                    </a:cubicBezTo>
                    <a:cubicBezTo>
                      <a:pt x="245" y="44"/>
                      <a:pt x="230" y="59"/>
                      <a:pt x="230" y="77"/>
                    </a:cubicBezTo>
                    <a:cubicBezTo>
                      <a:pt x="230" y="89"/>
                      <a:pt x="237" y="99"/>
                      <a:pt x="246" y="105"/>
                    </a:cubicBezTo>
                    <a:cubicBezTo>
                      <a:pt x="232" y="189"/>
                      <a:pt x="232" y="189"/>
                      <a:pt x="232" y="189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56" y="27"/>
                      <a:pt x="12" y="72"/>
                      <a:pt x="2" y="12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402"/>
                      <a:pt x="0" y="402"/>
                      <a:pt x="0" y="402"/>
                    </a:cubicBezTo>
                    <a:cubicBezTo>
                      <a:pt x="1" y="402"/>
                      <a:pt x="1" y="402"/>
                      <a:pt x="1" y="402"/>
                    </a:cubicBezTo>
                    <a:cubicBezTo>
                      <a:pt x="14" y="425"/>
                      <a:pt x="126" y="443"/>
                      <a:pt x="263" y="443"/>
                    </a:cubicBezTo>
                    <a:cubicBezTo>
                      <a:pt x="401" y="443"/>
                      <a:pt x="513" y="425"/>
                      <a:pt x="526" y="402"/>
                    </a:cubicBezTo>
                    <a:cubicBezTo>
                      <a:pt x="527" y="402"/>
                      <a:pt x="527" y="402"/>
                      <a:pt x="527" y="402"/>
                    </a:cubicBezTo>
                    <a:cubicBezTo>
                      <a:pt x="527" y="125"/>
                      <a:pt x="527" y="125"/>
                      <a:pt x="527" y="125"/>
                    </a:cubicBezTo>
                    <a:cubicBezTo>
                      <a:pt x="525" y="125"/>
                      <a:pt x="525" y="125"/>
                      <a:pt x="525" y="125"/>
                    </a:cubicBezTo>
                    <a:cubicBezTo>
                      <a:pt x="515" y="72"/>
                      <a:pt x="471" y="27"/>
                      <a:pt x="4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Freeform 230"/>
              <p:cNvSpPr>
                <a:spLocks/>
              </p:cNvSpPr>
              <p:nvPr/>
            </p:nvSpPr>
            <p:spPr bwMode="auto">
              <a:xfrm>
                <a:off x="3598655" y="3487105"/>
                <a:ext cx="54536" cy="68241"/>
              </a:xfrm>
              <a:custGeom>
                <a:avLst/>
                <a:gdLst>
                  <a:gd name="T0" fmla="*/ 0 w 81"/>
                  <a:gd name="T1" fmla="*/ 0 h 101"/>
                  <a:gd name="T2" fmla="*/ 0 w 81"/>
                  <a:gd name="T3" fmla="*/ 55 h 101"/>
                  <a:gd name="T4" fmla="*/ 40 w 81"/>
                  <a:gd name="T5" fmla="*/ 101 h 101"/>
                  <a:gd name="T6" fmla="*/ 81 w 81"/>
                  <a:gd name="T7" fmla="*/ 56 h 101"/>
                  <a:gd name="T8" fmla="*/ 81 w 81"/>
                  <a:gd name="T9" fmla="*/ 0 h 101"/>
                  <a:gd name="T10" fmla="*/ 59 w 81"/>
                  <a:gd name="T11" fmla="*/ 0 h 101"/>
                  <a:gd name="T12" fmla="*/ 59 w 81"/>
                  <a:gd name="T13" fmla="*/ 57 h 101"/>
                  <a:gd name="T14" fmla="*/ 40 w 81"/>
                  <a:gd name="T15" fmla="*/ 83 h 101"/>
                  <a:gd name="T16" fmla="*/ 22 w 81"/>
                  <a:gd name="T17" fmla="*/ 57 h 101"/>
                  <a:gd name="T18" fmla="*/ 22 w 81"/>
                  <a:gd name="T19" fmla="*/ 0 h 101"/>
                  <a:gd name="T20" fmla="*/ 0 w 81"/>
                  <a:gd name="T21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101">
                    <a:moveTo>
                      <a:pt x="0" y="0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87"/>
                      <a:pt x="15" y="101"/>
                      <a:pt x="40" y="101"/>
                    </a:cubicBezTo>
                    <a:cubicBezTo>
                      <a:pt x="65" y="101"/>
                      <a:pt x="81" y="86"/>
                      <a:pt x="81" y="56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59" y="75"/>
                      <a:pt x="52" y="83"/>
                      <a:pt x="40" y="83"/>
                    </a:cubicBezTo>
                    <a:cubicBezTo>
                      <a:pt x="29" y="83"/>
                      <a:pt x="22" y="74"/>
                      <a:pt x="22" y="57"/>
                    </a:cubicBezTo>
                    <a:cubicBezTo>
                      <a:pt x="22" y="0"/>
                      <a:pt x="22" y="0"/>
                      <a:pt x="2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Freeform 231"/>
              <p:cNvSpPr>
                <a:spLocks noEditPoints="1"/>
              </p:cNvSpPr>
              <p:nvPr/>
            </p:nvSpPr>
            <p:spPr bwMode="auto">
              <a:xfrm>
                <a:off x="3666040" y="3486534"/>
                <a:ext cx="47968" cy="67384"/>
              </a:xfrm>
              <a:custGeom>
                <a:avLst/>
                <a:gdLst>
                  <a:gd name="T0" fmla="*/ 31 w 71"/>
                  <a:gd name="T1" fmla="*/ 0 h 100"/>
                  <a:gd name="T2" fmla="*/ 0 w 71"/>
                  <a:gd name="T3" fmla="*/ 2 h 100"/>
                  <a:gd name="T4" fmla="*/ 0 w 71"/>
                  <a:gd name="T5" fmla="*/ 100 h 100"/>
                  <a:gd name="T6" fmla="*/ 23 w 71"/>
                  <a:gd name="T7" fmla="*/ 100 h 100"/>
                  <a:gd name="T8" fmla="*/ 23 w 71"/>
                  <a:gd name="T9" fmla="*/ 65 h 100"/>
                  <a:gd name="T10" fmla="*/ 30 w 71"/>
                  <a:gd name="T11" fmla="*/ 65 h 100"/>
                  <a:gd name="T12" fmla="*/ 62 w 71"/>
                  <a:gd name="T13" fmla="*/ 55 h 100"/>
                  <a:gd name="T14" fmla="*/ 71 w 71"/>
                  <a:gd name="T15" fmla="*/ 31 h 100"/>
                  <a:gd name="T16" fmla="*/ 61 w 71"/>
                  <a:gd name="T17" fmla="*/ 8 h 100"/>
                  <a:gd name="T18" fmla="*/ 31 w 71"/>
                  <a:gd name="T19" fmla="*/ 0 h 100"/>
                  <a:gd name="T20" fmla="*/ 30 w 71"/>
                  <a:gd name="T21" fmla="*/ 48 h 100"/>
                  <a:gd name="T22" fmla="*/ 23 w 71"/>
                  <a:gd name="T23" fmla="*/ 47 h 100"/>
                  <a:gd name="T24" fmla="*/ 23 w 71"/>
                  <a:gd name="T25" fmla="*/ 18 h 100"/>
                  <a:gd name="T26" fmla="*/ 32 w 71"/>
                  <a:gd name="T27" fmla="*/ 17 h 100"/>
                  <a:gd name="T28" fmla="*/ 49 w 71"/>
                  <a:gd name="T29" fmla="*/ 32 h 100"/>
                  <a:gd name="T30" fmla="*/ 30 w 71"/>
                  <a:gd name="T31" fmla="*/ 4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1" h="100">
                    <a:moveTo>
                      <a:pt x="31" y="0"/>
                    </a:moveTo>
                    <a:cubicBezTo>
                      <a:pt x="17" y="0"/>
                      <a:pt x="7" y="1"/>
                      <a:pt x="0" y="2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23" y="100"/>
                      <a:pt x="23" y="100"/>
                      <a:pt x="23" y="100"/>
                    </a:cubicBezTo>
                    <a:cubicBezTo>
                      <a:pt x="23" y="65"/>
                      <a:pt x="23" y="65"/>
                      <a:pt x="23" y="65"/>
                    </a:cubicBezTo>
                    <a:cubicBezTo>
                      <a:pt x="25" y="65"/>
                      <a:pt x="27" y="65"/>
                      <a:pt x="30" y="65"/>
                    </a:cubicBezTo>
                    <a:cubicBezTo>
                      <a:pt x="43" y="65"/>
                      <a:pt x="55" y="62"/>
                      <a:pt x="62" y="55"/>
                    </a:cubicBezTo>
                    <a:cubicBezTo>
                      <a:pt x="68" y="49"/>
                      <a:pt x="71" y="41"/>
                      <a:pt x="71" y="31"/>
                    </a:cubicBezTo>
                    <a:cubicBezTo>
                      <a:pt x="71" y="22"/>
                      <a:pt x="67" y="13"/>
                      <a:pt x="61" y="8"/>
                    </a:cubicBezTo>
                    <a:cubicBezTo>
                      <a:pt x="54" y="3"/>
                      <a:pt x="44" y="0"/>
                      <a:pt x="31" y="0"/>
                    </a:cubicBezTo>
                    <a:close/>
                    <a:moveTo>
                      <a:pt x="30" y="48"/>
                    </a:moveTo>
                    <a:cubicBezTo>
                      <a:pt x="27" y="48"/>
                      <a:pt x="24" y="48"/>
                      <a:pt x="23" y="47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4" y="18"/>
                      <a:pt x="27" y="17"/>
                      <a:pt x="32" y="17"/>
                    </a:cubicBezTo>
                    <a:cubicBezTo>
                      <a:pt x="43" y="17"/>
                      <a:pt x="49" y="23"/>
                      <a:pt x="49" y="32"/>
                    </a:cubicBezTo>
                    <a:cubicBezTo>
                      <a:pt x="49" y="42"/>
                      <a:pt x="42" y="48"/>
                      <a:pt x="3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1" name="原创设计师QQ598969553      _6"/>
          <p:cNvGrpSpPr/>
          <p:nvPr/>
        </p:nvGrpSpPr>
        <p:grpSpPr>
          <a:xfrm>
            <a:off x="10667955" y="398146"/>
            <a:ext cx="557065" cy="557065"/>
            <a:chOff x="5181486" y="4265651"/>
            <a:chExt cx="414516" cy="414516"/>
          </a:xfrm>
        </p:grpSpPr>
        <p:sp>
          <p:nvSpPr>
            <p:cNvPr id="22" name="椭圆 21"/>
            <p:cNvSpPr/>
            <p:nvPr/>
          </p:nvSpPr>
          <p:spPr>
            <a:xfrm>
              <a:off x="5181486" y="4265651"/>
              <a:ext cx="414516" cy="414516"/>
            </a:xfrm>
            <a:prstGeom prst="ellipse">
              <a:avLst/>
            </a:prstGeom>
            <a:gradFill>
              <a:gsLst>
                <a:gs pos="0">
                  <a:srgbClr val="0070C0"/>
                </a:gs>
                <a:gs pos="100000">
                  <a:schemeClr val="accent1"/>
                </a:gs>
              </a:gsLst>
              <a:lin ang="12600000" scaled="0"/>
            </a:gra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25400" dir="13500000">
                <a:srgbClr val="000000">
                  <a:alpha val="43137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5287222" y="4375239"/>
              <a:ext cx="253419" cy="172633"/>
              <a:chOff x="4895160" y="4287159"/>
              <a:chExt cx="571418" cy="389258"/>
            </a:xfrm>
            <a:solidFill>
              <a:schemeClr val="bg1"/>
            </a:solidFill>
          </p:grpSpPr>
          <p:sp>
            <p:nvSpPr>
              <p:cNvPr id="24" name="Freeform 327"/>
              <p:cNvSpPr>
                <a:spLocks noEditPoints="1"/>
              </p:cNvSpPr>
              <p:nvPr/>
            </p:nvSpPr>
            <p:spPr bwMode="auto">
              <a:xfrm>
                <a:off x="4895160" y="4287159"/>
                <a:ext cx="438051" cy="389258"/>
              </a:xfrm>
              <a:custGeom>
                <a:avLst/>
                <a:gdLst>
                  <a:gd name="T0" fmla="*/ 166 w 171"/>
                  <a:gd name="T1" fmla="*/ 0 h 152"/>
                  <a:gd name="T2" fmla="*/ 5 w 171"/>
                  <a:gd name="T3" fmla="*/ 0 h 152"/>
                  <a:gd name="T4" fmla="*/ 0 w 171"/>
                  <a:gd name="T5" fmla="*/ 5 h 152"/>
                  <a:gd name="T6" fmla="*/ 0 w 171"/>
                  <a:gd name="T7" fmla="*/ 146 h 152"/>
                  <a:gd name="T8" fmla="*/ 5 w 171"/>
                  <a:gd name="T9" fmla="*/ 152 h 152"/>
                  <a:gd name="T10" fmla="*/ 166 w 171"/>
                  <a:gd name="T11" fmla="*/ 152 h 152"/>
                  <a:gd name="T12" fmla="*/ 171 w 171"/>
                  <a:gd name="T13" fmla="*/ 146 h 152"/>
                  <a:gd name="T14" fmla="*/ 171 w 171"/>
                  <a:gd name="T15" fmla="*/ 5 h 152"/>
                  <a:gd name="T16" fmla="*/ 166 w 171"/>
                  <a:gd name="T17" fmla="*/ 0 h 152"/>
                  <a:gd name="T18" fmla="*/ 132 w 171"/>
                  <a:gd name="T19" fmla="*/ 12 h 152"/>
                  <a:gd name="T20" fmla="*/ 139 w 171"/>
                  <a:gd name="T21" fmla="*/ 19 h 152"/>
                  <a:gd name="T22" fmla="*/ 132 w 171"/>
                  <a:gd name="T23" fmla="*/ 26 h 152"/>
                  <a:gd name="T24" fmla="*/ 124 w 171"/>
                  <a:gd name="T25" fmla="*/ 19 h 152"/>
                  <a:gd name="T26" fmla="*/ 132 w 171"/>
                  <a:gd name="T27" fmla="*/ 12 h 152"/>
                  <a:gd name="T28" fmla="*/ 110 w 171"/>
                  <a:gd name="T29" fmla="*/ 12 h 152"/>
                  <a:gd name="T30" fmla="*/ 118 w 171"/>
                  <a:gd name="T31" fmla="*/ 19 h 152"/>
                  <a:gd name="T32" fmla="*/ 110 w 171"/>
                  <a:gd name="T33" fmla="*/ 26 h 152"/>
                  <a:gd name="T34" fmla="*/ 103 w 171"/>
                  <a:gd name="T35" fmla="*/ 19 h 152"/>
                  <a:gd name="T36" fmla="*/ 110 w 171"/>
                  <a:gd name="T37" fmla="*/ 12 h 152"/>
                  <a:gd name="T38" fmla="*/ 160 w 171"/>
                  <a:gd name="T39" fmla="*/ 141 h 152"/>
                  <a:gd name="T40" fmla="*/ 11 w 171"/>
                  <a:gd name="T41" fmla="*/ 141 h 152"/>
                  <a:gd name="T42" fmla="*/ 11 w 171"/>
                  <a:gd name="T43" fmla="*/ 38 h 152"/>
                  <a:gd name="T44" fmla="*/ 160 w 171"/>
                  <a:gd name="T45" fmla="*/ 38 h 152"/>
                  <a:gd name="T46" fmla="*/ 160 w 171"/>
                  <a:gd name="T47" fmla="*/ 141 h 152"/>
                  <a:gd name="T48" fmla="*/ 153 w 171"/>
                  <a:gd name="T49" fmla="*/ 26 h 152"/>
                  <a:gd name="T50" fmla="*/ 146 w 171"/>
                  <a:gd name="T51" fmla="*/ 19 h 152"/>
                  <a:gd name="T52" fmla="*/ 153 w 171"/>
                  <a:gd name="T53" fmla="*/ 12 h 152"/>
                  <a:gd name="T54" fmla="*/ 160 w 171"/>
                  <a:gd name="T55" fmla="*/ 19 h 152"/>
                  <a:gd name="T56" fmla="*/ 153 w 171"/>
                  <a:gd name="T57" fmla="*/ 2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1" h="152">
                    <a:moveTo>
                      <a:pt x="16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9"/>
                      <a:pt x="2" y="152"/>
                      <a:pt x="5" y="152"/>
                    </a:cubicBezTo>
                    <a:cubicBezTo>
                      <a:pt x="166" y="152"/>
                      <a:pt x="166" y="152"/>
                      <a:pt x="166" y="152"/>
                    </a:cubicBezTo>
                    <a:cubicBezTo>
                      <a:pt x="169" y="152"/>
                      <a:pt x="171" y="149"/>
                      <a:pt x="171" y="146"/>
                    </a:cubicBezTo>
                    <a:cubicBezTo>
                      <a:pt x="171" y="5"/>
                      <a:pt x="171" y="5"/>
                      <a:pt x="171" y="5"/>
                    </a:cubicBezTo>
                    <a:cubicBezTo>
                      <a:pt x="171" y="2"/>
                      <a:pt x="169" y="0"/>
                      <a:pt x="166" y="0"/>
                    </a:cubicBezTo>
                    <a:close/>
                    <a:moveTo>
                      <a:pt x="132" y="12"/>
                    </a:moveTo>
                    <a:cubicBezTo>
                      <a:pt x="136" y="12"/>
                      <a:pt x="139" y="15"/>
                      <a:pt x="139" y="19"/>
                    </a:cubicBezTo>
                    <a:cubicBezTo>
                      <a:pt x="139" y="23"/>
                      <a:pt x="136" y="26"/>
                      <a:pt x="132" y="26"/>
                    </a:cubicBezTo>
                    <a:cubicBezTo>
                      <a:pt x="128" y="26"/>
                      <a:pt x="124" y="23"/>
                      <a:pt x="124" y="19"/>
                    </a:cubicBezTo>
                    <a:cubicBezTo>
                      <a:pt x="124" y="15"/>
                      <a:pt x="128" y="12"/>
                      <a:pt x="132" y="12"/>
                    </a:cubicBezTo>
                    <a:close/>
                    <a:moveTo>
                      <a:pt x="110" y="12"/>
                    </a:moveTo>
                    <a:cubicBezTo>
                      <a:pt x="114" y="12"/>
                      <a:pt x="118" y="15"/>
                      <a:pt x="118" y="19"/>
                    </a:cubicBezTo>
                    <a:cubicBezTo>
                      <a:pt x="118" y="23"/>
                      <a:pt x="114" y="26"/>
                      <a:pt x="110" y="26"/>
                    </a:cubicBezTo>
                    <a:cubicBezTo>
                      <a:pt x="106" y="26"/>
                      <a:pt x="103" y="23"/>
                      <a:pt x="103" y="19"/>
                    </a:cubicBezTo>
                    <a:cubicBezTo>
                      <a:pt x="103" y="15"/>
                      <a:pt x="106" y="12"/>
                      <a:pt x="110" y="12"/>
                    </a:cubicBezTo>
                    <a:close/>
                    <a:moveTo>
                      <a:pt x="160" y="141"/>
                    </a:moveTo>
                    <a:cubicBezTo>
                      <a:pt x="11" y="141"/>
                      <a:pt x="11" y="141"/>
                      <a:pt x="11" y="141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60" y="38"/>
                      <a:pt x="160" y="38"/>
                      <a:pt x="160" y="38"/>
                    </a:cubicBezTo>
                    <a:lnTo>
                      <a:pt x="160" y="141"/>
                    </a:lnTo>
                    <a:close/>
                    <a:moveTo>
                      <a:pt x="153" y="26"/>
                    </a:moveTo>
                    <a:cubicBezTo>
                      <a:pt x="149" y="26"/>
                      <a:pt x="146" y="23"/>
                      <a:pt x="146" y="19"/>
                    </a:cubicBezTo>
                    <a:cubicBezTo>
                      <a:pt x="146" y="15"/>
                      <a:pt x="149" y="12"/>
                      <a:pt x="153" y="12"/>
                    </a:cubicBezTo>
                    <a:cubicBezTo>
                      <a:pt x="157" y="12"/>
                      <a:pt x="160" y="15"/>
                      <a:pt x="160" y="19"/>
                    </a:cubicBezTo>
                    <a:cubicBezTo>
                      <a:pt x="160" y="23"/>
                      <a:pt x="157" y="26"/>
                      <a:pt x="15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Rectangle 328"/>
              <p:cNvSpPr>
                <a:spLocks noChangeArrowheads="1"/>
              </p:cNvSpPr>
              <p:nvPr/>
            </p:nvSpPr>
            <p:spPr bwMode="auto">
              <a:xfrm>
                <a:off x="4953712" y="4417273"/>
                <a:ext cx="315527" cy="5963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Rectangle 329"/>
              <p:cNvSpPr>
                <a:spLocks noChangeArrowheads="1"/>
              </p:cNvSpPr>
              <p:nvPr/>
            </p:nvSpPr>
            <p:spPr bwMode="auto">
              <a:xfrm>
                <a:off x="4953712" y="4501847"/>
                <a:ext cx="99754" cy="10517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Rectangle 330"/>
              <p:cNvSpPr>
                <a:spLocks noChangeArrowheads="1"/>
              </p:cNvSpPr>
              <p:nvPr/>
            </p:nvSpPr>
            <p:spPr bwMode="auto">
              <a:xfrm>
                <a:off x="5071899" y="4505100"/>
                <a:ext cx="107344" cy="1301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Rectangle 331"/>
              <p:cNvSpPr>
                <a:spLocks noChangeArrowheads="1"/>
              </p:cNvSpPr>
              <p:nvPr/>
            </p:nvSpPr>
            <p:spPr bwMode="auto">
              <a:xfrm>
                <a:off x="5071899" y="4548471"/>
                <a:ext cx="107344" cy="1301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Rectangle 332"/>
              <p:cNvSpPr>
                <a:spLocks noChangeArrowheads="1"/>
              </p:cNvSpPr>
              <p:nvPr/>
            </p:nvSpPr>
            <p:spPr bwMode="auto">
              <a:xfrm>
                <a:off x="5071899" y="4589674"/>
                <a:ext cx="107344" cy="1518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333"/>
              <p:cNvSpPr>
                <a:spLocks/>
              </p:cNvSpPr>
              <p:nvPr/>
            </p:nvSpPr>
            <p:spPr bwMode="auto">
              <a:xfrm>
                <a:off x="5225867" y="4569073"/>
                <a:ext cx="40119" cy="41203"/>
              </a:xfrm>
              <a:custGeom>
                <a:avLst/>
                <a:gdLst>
                  <a:gd name="T0" fmla="*/ 11 w 37"/>
                  <a:gd name="T1" fmla="*/ 0 h 38"/>
                  <a:gd name="T2" fmla="*/ 11 w 37"/>
                  <a:gd name="T3" fmla="*/ 2 h 38"/>
                  <a:gd name="T4" fmla="*/ 0 w 37"/>
                  <a:gd name="T5" fmla="*/ 38 h 38"/>
                  <a:gd name="T6" fmla="*/ 35 w 37"/>
                  <a:gd name="T7" fmla="*/ 26 h 38"/>
                  <a:gd name="T8" fmla="*/ 37 w 37"/>
                  <a:gd name="T9" fmla="*/ 26 h 38"/>
                  <a:gd name="T10" fmla="*/ 11 w 37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38">
                    <a:moveTo>
                      <a:pt x="11" y="0"/>
                    </a:moveTo>
                    <a:lnTo>
                      <a:pt x="11" y="2"/>
                    </a:lnTo>
                    <a:lnTo>
                      <a:pt x="0" y="38"/>
                    </a:lnTo>
                    <a:lnTo>
                      <a:pt x="35" y="26"/>
                    </a:lnTo>
                    <a:lnTo>
                      <a:pt x="37" y="26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334"/>
              <p:cNvSpPr>
                <a:spLocks/>
              </p:cNvSpPr>
              <p:nvPr/>
            </p:nvSpPr>
            <p:spPr bwMode="auto">
              <a:xfrm>
                <a:off x="5389594" y="4366311"/>
                <a:ext cx="76984" cy="79153"/>
              </a:xfrm>
              <a:custGeom>
                <a:avLst/>
                <a:gdLst>
                  <a:gd name="T0" fmla="*/ 23 w 30"/>
                  <a:gd name="T1" fmla="*/ 31 h 31"/>
                  <a:gd name="T2" fmla="*/ 28 w 30"/>
                  <a:gd name="T3" fmla="*/ 25 h 31"/>
                  <a:gd name="T4" fmla="*/ 28 w 30"/>
                  <a:gd name="T5" fmla="*/ 18 h 31"/>
                  <a:gd name="T6" fmla="*/ 13 w 30"/>
                  <a:gd name="T7" fmla="*/ 2 h 31"/>
                  <a:gd name="T8" fmla="*/ 6 w 30"/>
                  <a:gd name="T9" fmla="*/ 2 h 31"/>
                  <a:gd name="T10" fmla="*/ 0 w 30"/>
                  <a:gd name="T11" fmla="*/ 8 h 31"/>
                  <a:gd name="T12" fmla="*/ 23 w 30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1">
                    <a:moveTo>
                      <a:pt x="23" y="31"/>
                    </a:moveTo>
                    <a:cubicBezTo>
                      <a:pt x="28" y="25"/>
                      <a:pt x="28" y="25"/>
                      <a:pt x="28" y="25"/>
                    </a:cubicBezTo>
                    <a:cubicBezTo>
                      <a:pt x="30" y="23"/>
                      <a:pt x="30" y="20"/>
                      <a:pt x="28" y="18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1" y="0"/>
                      <a:pt x="8" y="0"/>
                      <a:pt x="6" y="2"/>
                    </a:cubicBezTo>
                    <a:cubicBezTo>
                      <a:pt x="0" y="8"/>
                      <a:pt x="0" y="8"/>
                      <a:pt x="0" y="8"/>
                    </a:cubicBezTo>
                    <a:lnTo>
                      <a:pt x="23" y="3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Freeform 335"/>
              <p:cNvSpPr>
                <a:spLocks/>
              </p:cNvSpPr>
              <p:nvPr/>
            </p:nvSpPr>
            <p:spPr bwMode="auto">
              <a:xfrm>
                <a:off x="5258396" y="4394503"/>
                <a:ext cx="182160" cy="182160"/>
              </a:xfrm>
              <a:custGeom>
                <a:avLst/>
                <a:gdLst>
                  <a:gd name="T0" fmla="*/ 49 w 71"/>
                  <a:gd name="T1" fmla="*/ 0 h 71"/>
                  <a:gd name="T2" fmla="*/ 48 w 71"/>
                  <a:gd name="T3" fmla="*/ 0 h 71"/>
                  <a:gd name="T4" fmla="*/ 2 w 71"/>
                  <a:gd name="T5" fmla="*/ 47 h 71"/>
                  <a:gd name="T6" fmla="*/ 2 w 71"/>
                  <a:gd name="T7" fmla="*/ 54 h 71"/>
                  <a:gd name="T8" fmla="*/ 2 w 71"/>
                  <a:gd name="T9" fmla="*/ 55 h 71"/>
                  <a:gd name="T10" fmla="*/ 8 w 71"/>
                  <a:gd name="T11" fmla="*/ 56 h 71"/>
                  <a:gd name="T12" fmla="*/ 9 w 71"/>
                  <a:gd name="T13" fmla="*/ 62 h 71"/>
                  <a:gd name="T14" fmla="*/ 9 w 71"/>
                  <a:gd name="T15" fmla="*/ 62 h 71"/>
                  <a:gd name="T16" fmla="*/ 15 w 71"/>
                  <a:gd name="T17" fmla="*/ 63 h 71"/>
                  <a:gd name="T18" fmla="*/ 16 w 71"/>
                  <a:gd name="T19" fmla="*/ 69 h 71"/>
                  <a:gd name="T20" fmla="*/ 17 w 71"/>
                  <a:gd name="T21" fmla="*/ 69 h 71"/>
                  <a:gd name="T22" fmla="*/ 24 w 71"/>
                  <a:gd name="T23" fmla="*/ 69 h 71"/>
                  <a:gd name="T24" fmla="*/ 71 w 71"/>
                  <a:gd name="T25" fmla="*/ 23 h 71"/>
                  <a:gd name="T26" fmla="*/ 71 w 71"/>
                  <a:gd name="T27" fmla="*/ 22 h 71"/>
                  <a:gd name="T28" fmla="*/ 49 w 71"/>
                  <a:gd name="T29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1" h="71">
                    <a:moveTo>
                      <a:pt x="49" y="0"/>
                    </a:moveTo>
                    <a:cubicBezTo>
                      <a:pt x="49" y="0"/>
                      <a:pt x="48" y="0"/>
                      <a:pt x="48" y="0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0" y="49"/>
                      <a:pt x="0" y="52"/>
                      <a:pt x="2" y="54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4" y="56"/>
                      <a:pt x="6" y="57"/>
                      <a:pt x="8" y="56"/>
                    </a:cubicBezTo>
                    <a:cubicBezTo>
                      <a:pt x="7" y="58"/>
                      <a:pt x="7" y="60"/>
                      <a:pt x="9" y="62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11" y="64"/>
                      <a:pt x="13" y="64"/>
                      <a:pt x="15" y="63"/>
                    </a:cubicBezTo>
                    <a:cubicBezTo>
                      <a:pt x="14" y="65"/>
                      <a:pt x="15" y="67"/>
                      <a:pt x="16" y="69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9" y="71"/>
                      <a:pt x="22" y="71"/>
                      <a:pt x="24" y="69"/>
                    </a:cubicBezTo>
                    <a:cubicBezTo>
                      <a:pt x="71" y="23"/>
                      <a:pt x="71" y="23"/>
                      <a:pt x="71" y="23"/>
                    </a:cubicBezTo>
                    <a:cubicBezTo>
                      <a:pt x="71" y="23"/>
                      <a:pt x="71" y="22"/>
                      <a:pt x="71" y="22"/>
                    </a:cubicBezTo>
                    <a:lnTo>
                      <a:pt x="4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3" name="原创设计师QQ598969553      _7"/>
          <p:cNvGrpSpPr/>
          <p:nvPr/>
        </p:nvGrpSpPr>
        <p:grpSpPr>
          <a:xfrm>
            <a:off x="9922029" y="398146"/>
            <a:ext cx="557065" cy="557065"/>
            <a:chOff x="4626437" y="4265651"/>
            <a:chExt cx="414516" cy="414516"/>
          </a:xfrm>
        </p:grpSpPr>
        <p:sp>
          <p:nvSpPr>
            <p:cNvPr id="34" name="椭圆 33"/>
            <p:cNvSpPr/>
            <p:nvPr/>
          </p:nvSpPr>
          <p:spPr>
            <a:xfrm>
              <a:off x="4626437" y="4265651"/>
              <a:ext cx="414516" cy="414516"/>
            </a:xfrm>
            <a:prstGeom prst="ellipse">
              <a:avLst/>
            </a:prstGeom>
            <a:gradFill>
              <a:gsLst>
                <a:gs pos="0">
                  <a:srgbClr val="0070C0"/>
                </a:gs>
                <a:gs pos="100000">
                  <a:schemeClr val="accent1"/>
                </a:gs>
              </a:gsLst>
              <a:lin ang="12600000" scaled="0"/>
            </a:gra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25400" dir="13500000">
                <a:srgbClr val="000000">
                  <a:alpha val="43137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4710891" y="4356960"/>
              <a:ext cx="232896" cy="199705"/>
              <a:chOff x="3546346" y="2339026"/>
              <a:chExt cx="897787" cy="769842"/>
            </a:xfrm>
            <a:solidFill>
              <a:schemeClr val="bg1"/>
            </a:solidFill>
          </p:grpSpPr>
          <p:sp>
            <p:nvSpPr>
              <p:cNvPr id="36" name="Rectangle 227"/>
              <p:cNvSpPr>
                <a:spLocks noChangeArrowheads="1"/>
              </p:cNvSpPr>
              <p:nvPr/>
            </p:nvSpPr>
            <p:spPr bwMode="auto">
              <a:xfrm>
                <a:off x="3561526" y="3077423"/>
                <a:ext cx="882607" cy="3144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Freeform 228"/>
              <p:cNvSpPr>
                <a:spLocks/>
              </p:cNvSpPr>
              <p:nvPr/>
            </p:nvSpPr>
            <p:spPr bwMode="auto">
              <a:xfrm>
                <a:off x="3617909" y="2844302"/>
                <a:ext cx="125777" cy="210351"/>
              </a:xfrm>
              <a:custGeom>
                <a:avLst/>
                <a:gdLst>
                  <a:gd name="T0" fmla="*/ 6 w 49"/>
                  <a:gd name="T1" fmla="*/ 82 h 82"/>
                  <a:gd name="T2" fmla="*/ 43 w 49"/>
                  <a:gd name="T3" fmla="*/ 82 h 82"/>
                  <a:gd name="T4" fmla="*/ 49 w 49"/>
                  <a:gd name="T5" fmla="*/ 76 h 82"/>
                  <a:gd name="T6" fmla="*/ 49 w 49"/>
                  <a:gd name="T7" fmla="*/ 0 h 82"/>
                  <a:gd name="T8" fmla="*/ 0 w 49"/>
                  <a:gd name="T9" fmla="*/ 49 h 82"/>
                  <a:gd name="T10" fmla="*/ 0 w 49"/>
                  <a:gd name="T11" fmla="*/ 76 h 82"/>
                  <a:gd name="T12" fmla="*/ 6 w 49"/>
                  <a:gd name="T13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82">
                    <a:moveTo>
                      <a:pt x="6" y="82"/>
                    </a:moveTo>
                    <a:cubicBezTo>
                      <a:pt x="43" y="82"/>
                      <a:pt x="43" y="82"/>
                      <a:pt x="43" y="82"/>
                    </a:cubicBezTo>
                    <a:cubicBezTo>
                      <a:pt x="46" y="82"/>
                      <a:pt x="49" y="79"/>
                      <a:pt x="49" y="76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9"/>
                      <a:pt x="3" y="82"/>
                      <a:pt x="6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Freeform 229"/>
              <p:cNvSpPr>
                <a:spLocks/>
              </p:cNvSpPr>
              <p:nvPr/>
            </p:nvSpPr>
            <p:spPr bwMode="auto">
              <a:xfrm>
                <a:off x="3779467" y="2682744"/>
                <a:ext cx="122524" cy="371910"/>
              </a:xfrm>
              <a:custGeom>
                <a:avLst/>
                <a:gdLst>
                  <a:gd name="T0" fmla="*/ 5 w 48"/>
                  <a:gd name="T1" fmla="*/ 145 h 145"/>
                  <a:gd name="T2" fmla="*/ 43 w 48"/>
                  <a:gd name="T3" fmla="*/ 145 h 145"/>
                  <a:gd name="T4" fmla="*/ 48 w 48"/>
                  <a:gd name="T5" fmla="*/ 139 h 145"/>
                  <a:gd name="T6" fmla="*/ 48 w 48"/>
                  <a:gd name="T7" fmla="*/ 0 h 145"/>
                  <a:gd name="T8" fmla="*/ 0 w 48"/>
                  <a:gd name="T9" fmla="*/ 49 h 145"/>
                  <a:gd name="T10" fmla="*/ 0 w 48"/>
                  <a:gd name="T11" fmla="*/ 139 h 145"/>
                  <a:gd name="T12" fmla="*/ 5 w 48"/>
                  <a:gd name="T13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5">
                    <a:moveTo>
                      <a:pt x="5" y="145"/>
                    </a:moveTo>
                    <a:cubicBezTo>
                      <a:pt x="43" y="145"/>
                      <a:pt x="43" y="145"/>
                      <a:pt x="43" y="145"/>
                    </a:cubicBezTo>
                    <a:cubicBezTo>
                      <a:pt x="46" y="145"/>
                      <a:pt x="48" y="142"/>
                      <a:pt x="48" y="139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0" y="142"/>
                      <a:pt x="2" y="145"/>
                      <a:pt x="5" y="1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Freeform 230"/>
              <p:cNvSpPr>
                <a:spLocks/>
              </p:cNvSpPr>
              <p:nvPr/>
            </p:nvSpPr>
            <p:spPr bwMode="auto">
              <a:xfrm>
                <a:off x="3938857" y="2713104"/>
                <a:ext cx="124693" cy="341550"/>
              </a:xfrm>
              <a:custGeom>
                <a:avLst/>
                <a:gdLst>
                  <a:gd name="T0" fmla="*/ 22 w 49"/>
                  <a:gd name="T1" fmla="*/ 22 h 133"/>
                  <a:gd name="T2" fmla="*/ 0 w 49"/>
                  <a:gd name="T3" fmla="*/ 0 h 133"/>
                  <a:gd name="T4" fmla="*/ 0 w 49"/>
                  <a:gd name="T5" fmla="*/ 127 h 133"/>
                  <a:gd name="T6" fmla="*/ 6 w 49"/>
                  <a:gd name="T7" fmla="*/ 133 h 133"/>
                  <a:gd name="T8" fmla="*/ 43 w 49"/>
                  <a:gd name="T9" fmla="*/ 133 h 133"/>
                  <a:gd name="T10" fmla="*/ 49 w 49"/>
                  <a:gd name="T11" fmla="*/ 127 h 133"/>
                  <a:gd name="T12" fmla="*/ 49 w 49"/>
                  <a:gd name="T13" fmla="*/ 26 h 133"/>
                  <a:gd name="T14" fmla="*/ 38 w 49"/>
                  <a:gd name="T15" fmla="*/ 29 h 133"/>
                  <a:gd name="T16" fmla="*/ 22 w 49"/>
                  <a:gd name="T17" fmla="*/ 22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133">
                    <a:moveTo>
                      <a:pt x="22" y="2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0" y="130"/>
                      <a:pt x="3" y="133"/>
                      <a:pt x="6" y="133"/>
                    </a:cubicBezTo>
                    <a:cubicBezTo>
                      <a:pt x="43" y="133"/>
                      <a:pt x="43" y="133"/>
                      <a:pt x="43" y="133"/>
                    </a:cubicBezTo>
                    <a:cubicBezTo>
                      <a:pt x="46" y="133"/>
                      <a:pt x="49" y="130"/>
                      <a:pt x="49" y="127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6" y="28"/>
                      <a:pt x="42" y="29"/>
                      <a:pt x="38" y="29"/>
                    </a:cubicBezTo>
                    <a:cubicBezTo>
                      <a:pt x="32" y="29"/>
                      <a:pt x="27" y="26"/>
                      <a:pt x="2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Freeform 231"/>
              <p:cNvSpPr>
                <a:spLocks/>
              </p:cNvSpPr>
              <p:nvPr/>
            </p:nvSpPr>
            <p:spPr bwMode="auto">
              <a:xfrm>
                <a:off x="4100415" y="2624193"/>
                <a:ext cx="122524" cy="430461"/>
              </a:xfrm>
              <a:custGeom>
                <a:avLst/>
                <a:gdLst>
                  <a:gd name="T0" fmla="*/ 5 w 48"/>
                  <a:gd name="T1" fmla="*/ 168 h 168"/>
                  <a:gd name="T2" fmla="*/ 43 w 48"/>
                  <a:gd name="T3" fmla="*/ 168 h 168"/>
                  <a:gd name="T4" fmla="*/ 48 w 48"/>
                  <a:gd name="T5" fmla="*/ 162 h 168"/>
                  <a:gd name="T6" fmla="*/ 48 w 48"/>
                  <a:gd name="T7" fmla="*/ 0 h 168"/>
                  <a:gd name="T8" fmla="*/ 0 w 48"/>
                  <a:gd name="T9" fmla="*/ 48 h 168"/>
                  <a:gd name="T10" fmla="*/ 0 w 48"/>
                  <a:gd name="T11" fmla="*/ 162 h 168"/>
                  <a:gd name="T12" fmla="*/ 5 w 48"/>
                  <a:gd name="T13" fmla="*/ 16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68">
                    <a:moveTo>
                      <a:pt x="5" y="168"/>
                    </a:moveTo>
                    <a:cubicBezTo>
                      <a:pt x="43" y="168"/>
                      <a:pt x="43" y="168"/>
                      <a:pt x="43" y="168"/>
                    </a:cubicBezTo>
                    <a:cubicBezTo>
                      <a:pt x="46" y="168"/>
                      <a:pt x="48" y="165"/>
                      <a:pt x="48" y="162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162"/>
                      <a:pt x="0" y="162"/>
                      <a:pt x="0" y="162"/>
                    </a:cubicBezTo>
                    <a:cubicBezTo>
                      <a:pt x="0" y="165"/>
                      <a:pt x="2" y="168"/>
                      <a:pt x="5" y="1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2"/>
              <p:cNvSpPr>
                <a:spLocks/>
              </p:cNvSpPr>
              <p:nvPr/>
            </p:nvSpPr>
            <p:spPr bwMode="auto">
              <a:xfrm>
                <a:off x="4258721" y="2513596"/>
                <a:ext cx="125777" cy="541058"/>
              </a:xfrm>
              <a:custGeom>
                <a:avLst/>
                <a:gdLst>
                  <a:gd name="T0" fmla="*/ 29 w 49"/>
                  <a:gd name="T1" fmla="*/ 0 h 211"/>
                  <a:gd name="T2" fmla="*/ 0 w 49"/>
                  <a:gd name="T3" fmla="*/ 29 h 211"/>
                  <a:gd name="T4" fmla="*/ 0 w 49"/>
                  <a:gd name="T5" fmla="*/ 205 h 211"/>
                  <a:gd name="T6" fmla="*/ 6 w 49"/>
                  <a:gd name="T7" fmla="*/ 211 h 211"/>
                  <a:gd name="T8" fmla="*/ 43 w 49"/>
                  <a:gd name="T9" fmla="*/ 211 h 211"/>
                  <a:gd name="T10" fmla="*/ 49 w 49"/>
                  <a:gd name="T11" fmla="*/ 205 h 211"/>
                  <a:gd name="T12" fmla="*/ 49 w 49"/>
                  <a:gd name="T13" fmla="*/ 22 h 211"/>
                  <a:gd name="T14" fmla="*/ 29 w 49"/>
                  <a:gd name="T15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211">
                    <a:moveTo>
                      <a:pt x="29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0" y="205"/>
                      <a:pt x="0" y="205"/>
                      <a:pt x="0" y="205"/>
                    </a:cubicBezTo>
                    <a:cubicBezTo>
                      <a:pt x="0" y="208"/>
                      <a:pt x="3" y="211"/>
                      <a:pt x="6" y="211"/>
                    </a:cubicBezTo>
                    <a:cubicBezTo>
                      <a:pt x="43" y="211"/>
                      <a:pt x="43" y="211"/>
                      <a:pt x="43" y="211"/>
                    </a:cubicBezTo>
                    <a:cubicBezTo>
                      <a:pt x="46" y="211"/>
                      <a:pt x="49" y="208"/>
                      <a:pt x="49" y="205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38" y="21"/>
                      <a:pt x="29" y="1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33"/>
              <p:cNvSpPr>
                <a:spLocks/>
              </p:cNvSpPr>
              <p:nvPr/>
            </p:nvSpPr>
            <p:spPr bwMode="auto">
              <a:xfrm>
                <a:off x="3546346" y="2339026"/>
                <a:ext cx="871764" cy="610452"/>
              </a:xfrm>
              <a:custGeom>
                <a:avLst/>
                <a:gdLst>
                  <a:gd name="T0" fmla="*/ 20 w 340"/>
                  <a:gd name="T1" fmla="*/ 234 h 238"/>
                  <a:gd name="T2" fmla="*/ 140 w 340"/>
                  <a:gd name="T3" fmla="*/ 113 h 238"/>
                  <a:gd name="T4" fmla="*/ 183 w 340"/>
                  <a:gd name="T5" fmla="*/ 156 h 238"/>
                  <a:gd name="T6" fmla="*/ 199 w 340"/>
                  <a:gd name="T7" fmla="*/ 156 h 238"/>
                  <a:gd name="T8" fmla="*/ 318 w 340"/>
                  <a:gd name="T9" fmla="*/ 37 h 238"/>
                  <a:gd name="T10" fmla="*/ 318 w 340"/>
                  <a:gd name="T11" fmla="*/ 64 h 238"/>
                  <a:gd name="T12" fmla="*/ 329 w 340"/>
                  <a:gd name="T13" fmla="*/ 75 h 238"/>
                  <a:gd name="T14" fmla="*/ 340 w 340"/>
                  <a:gd name="T15" fmla="*/ 64 h 238"/>
                  <a:gd name="T16" fmla="*/ 340 w 340"/>
                  <a:gd name="T17" fmla="*/ 11 h 238"/>
                  <a:gd name="T18" fmla="*/ 337 w 340"/>
                  <a:gd name="T19" fmla="*/ 3 h 238"/>
                  <a:gd name="T20" fmla="*/ 329 w 340"/>
                  <a:gd name="T21" fmla="*/ 0 h 238"/>
                  <a:gd name="T22" fmla="*/ 276 w 340"/>
                  <a:gd name="T23" fmla="*/ 0 h 238"/>
                  <a:gd name="T24" fmla="*/ 265 w 340"/>
                  <a:gd name="T25" fmla="*/ 11 h 238"/>
                  <a:gd name="T26" fmla="*/ 276 w 340"/>
                  <a:gd name="T27" fmla="*/ 22 h 238"/>
                  <a:gd name="T28" fmla="*/ 302 w 340"/>
                  <a:gd name="T29" fmla="*/ 22 h 238"/>
                  <a:gd name="T30" fmla="*/ 191 w 340"/>
                  <a:gd name="T31" fmla="*/ 133 h 238"/>
                  <a:gd name="T32" fmla="*/ 148 w 340"/>
                  <a:gd name="T33" fmla="*/ 90 h 238"/>
                  <a:gd name="T34" fmla="*/ 133 w 340"/>
                  <a:gd name="T35" fmla="*/ 90 h 238"/>
                  <a:gd name="T36" fmla="*/ 4 w 340"/>
                  <a:gd name="T37" fmla="*/ 219 h 238"/>
                  <a:gd name="T38" fmla="*/ 4 w 340"/>
                  <a:gd name="T39" fmla="*/ 234 h 238"/>
                  <a:gd name="T40" fmla="*/ 20 w 340"/>
                  <a:gd name="T41" fmla="*/ 2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40" h="238">
                    <a:moveTo>
                      <a:pt x="20" y="234"/>
                    </a:moveTo>
                    <a:cubicBezTo>
                      <a:pt x="140" y="113"/>
                      <a:pt x="140" y="113"/>
                      <a:pt x="140" y="113"/>
                    </a:cubicBezTo>
                    <a:cubicBezTo>
                      <a:pt x="183" y="156"/>
                      <a:pt x="183" y="156"/>
                      <a:pt x="183" y="156"/>
                    </a:cubicBezTo>
                    <a:cubicBezTo>
                      <a:pt x="188" y="160"/>
                      <a:pt x="195" y="160"/>
                      <a:pt x="199" y="156"/>
                    </a:cubicBezTo>
                    <a:cubicBezTo>
                      <a:pt x="318" y="37"/>
                      <a:pt x="318" y="37"/>
                      <a:pt x="318" y="37"/>
                    </a:cubicBezTo>
                    <a:cubicBezTo>
                      <a:pt x="318" y="64"/>
                      <a:pt x="318" y="64"/>
                      <a:pt x="318" y="64"/>
                    </a:cubicBezTo>
                    <a:cubicBezTo>
                      <a:pt x="318" y="70"/>
                      <a:pt x="323" y="75"/>
                      <a:pt x="329" y="75"/>
                    </a:cubicBezTo>
                    <a:cubicBezTo>
                      <a:pt x="335" y="75"/>
                      <a:pt x="340" y="70"/>
                      <a:pt x="340" y="64"/>
                    </a:cubicBezTo>
                    <a:cubicBezTo>
                      <a:pt x="340" y="11"/>
                      <a:pt x="340" y="11"/>
                      <a:pt x="340" y="11"/>
                    </a:cubicBezTo>
                    <a:cubicBezTo>
                      <a:pt x="340" y="8"/>
                      <a:pt x="339" y="5"/>
                      <a:pt x="337" y="3"/>
                    </a:cubicBezTo>
                    <a:cubicBezTo>
                      <a:pt x="335" y="1"/>
                      <a:pt x="332" y="0"/>
                      <a:pt x="329" y="0"/>
                    </a:cubicBezTo>
                    <a:cubicBezTo>
                      <a:pt x="276" y="0"/>
                      <a:pt x="276" y="0"/>
                      <a:pt x="276" y="0"/>
                    </a:cubicBezTo>
                    <a:cubicBezTo>
                      <a:pt x="270" y="0"/>
                      <a:pt x="265" y="4"/>
                      <a:pt x="265" y="11"/>
                    </a:cubicBezTo>
                    <a:cubicBezTo>
                      <a:pt x="265" y="17"/>
                      <a:pt x="270" y="22"/>
                      <a:pt x="276" y="22"/>
                    </a:cubicBezTo>
                    <a:cubicBezTo>
                      <a:pt x="302" y="22"/>
                      <a:pt x="302" y="22"/>
                      <a:pt x="302" y="22"/>
                    </a:cubicBezTo>
                    <a:cubicBezTo>
                      <a:pt x="191" y="133"/>
                      <a:pt x="191" y="133"/>
                      <a:pt x="191" y="133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4" y="86"/>
                      <a:pt x="137" y="86"/>
                      <a:pt x="133" y="90"/>
                    </a:cubicBezTo>
                    <a:cubicBezTo>
                      <a:pt x="4" y="219"/>
                      <a:pt x="4" y="219"/>
                      <a:pt x="4" y="219"/>
                    </a:cubicBezTo>
                    <a:cubicBezTo>
                      <a:pt x="0" y="223"/>
                      <a:pt x="0" y="230"/>
                      <a:pt x="4" y="234"/>
                    </a:cubicBezTo>
                    <a:cubicBezTo>
                      <a:pt x="8" y="238"/>
                      <a:pt x="15" y="238"/>
                      <a:pt x="20" y="2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0000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43" name="原创设计师QQ598969553      _8"/>
          <p:cNvCxnSpPr/>
          <p:nvPr/>
        </p:nvCxnSpPr>
        <p:spPr>
          <a:xfrm>
            <a:off x="1518342" y="3565541"/>
            <a:ext cx="8960165" cy="0"/>
          </a:xfrm>
          <a:prstGeom prst="line">
            <a:avLst/>
          </a:prstGeom>
          <a:ln w="22225">
            <a:solidFill>
              <a:schemeClr val="tx1">
                <a:lumMod val="50000"/>
                <a:lumOff val="5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原创设计师QQ598969553      _9"/>
          <p:cNvSpPr/>
          <p:nvPr/>
        </p:nvSpPr>
        <p:spPr>
          <a:xfrm>
            <a:off x="1343114" y="3204506"/>
            <a:ext cx="722069" cy="722068"/>
          </a:xfrm>
          <a:prstGeom prst="ellipse">
            <a:avLst/>
          </a:prstGeom>
          <a:gradFill flip="none" rotWithShape="1">
            <a:gsLst>
              <a:gs pos="18000">
                <a:srgbClr val="C6C6C6"/>
              </a:gs>
              <a:gs pos="0">
                <a:schemeClr val="bg1">
                  <a:lumMod val="75000"/>
                </a:schemeClr>
              </a:gs>
              <a:gs pos="61000">
                <a:srgbClr val="EEEEEE"/>
              </a:gs>
              <a:gs pos="100000">
                <a:schemeClr val="bg1">
                  <a:tint val="23500"/>
                  <a:satMod val="160000"/>
                  <a:lumMod val="96000"/>
                </a:schemeClr>
              </a:gs>
            </a:gsLst>
            <a:lin ang="7800000" scaled="0"/>
            <a:tileRect/>
          </a:gradFill>
          <a:ln w="9525" cap="flat" cmpd="sng">
            <a:gradFill flip="none" rotWithShape="1">
              <a:gsLst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0"/>
                    <a:lumOff val="100000"/>
                  </a:schemeClr>
                </a:gs>
                <a:gs pos="54000">
                  <a:schemeClr val="bg1">
                    <a:lumMod val="85000"/>
                  </a:schemeClr>
                </a:gs>
              </a:gsLst>
              <a:lin ang="7800000" scaled="0"/>
              <a:tileRect/>
            </a:gradFill>
            <a:prstDash val="solid"/>
            <a:round/>
          </a:ln>
          <a:effectLst>
            <a:outerShdw blurRad="177800" dist="63500" dir="7800000" sx="105000" sy="105000" algn="r" rotWithShape="0">
              <a:prstClr val="black">
                <a:alpha val="22000"/>
              </a:prstClr>
            </a:outerShdw>
            <a:softEdge rad="0"/>
          </a:effectLst>
          <a:scene3d>
            <a:camera prst="orthographicFront"/>
            <a:lightRig rig="fla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45" name="原创设计师QQ598969553      _10"/>
          <p:cNvSpPr/>
          <p:nvPr/>
        </p:nvSpPr>
        <p:spPr>
          <a:xfrm>
            <a:off x="3479524" y="3204506"/>
            <a:ext cx="722069" cy="722068"/>
          </a:xfrm>
          <a:prstGeom prst="ellipse">
            <a:avLst/>
          </a:prstGeom>
          <a:gradFill flip="none" rotWithShape="1">
            <a:gsLst>
              <a:gs pos="18000">
                <a:srgbClr val="C6C6C6"/>
              </a:gs>
              <a:gs pos="0">
                <a:schemeClr val="bg1">
                  <a:lumMod val="75000"/>
                </a:schemeClr>
              </a:gs>
              <a:gs pos="61000">
                <a:srgbClr val="EEEEEE"/>
              </a:gs>
              <a:gs pos="100000">
                <a:schemeClr val="bg1">
                  <a:tint val="23500"/>
                  <a:satMod val="160000"/>
                  <a:lumMod val="96000"/>
                </a:schemeClr>
              </a:gs>
            </a:gsLst>
            <a:lin ang="7800000" scaled="0"/>
            <a:tileRect/>
          </a:gradFill>
          <a:ln w="9525" cap="flat" cmpd="sng">
            <a:gradFill flip="none" rotWithShape="1">
              <a:gsLst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0"/>
                    <a:lumOff val="100000"/>
                  </a:schemeClr>
                </a:gs>
                <a:gs pos="54000">
                  <a:schemeClr val="bg1">
                    <a:lumMod val="85000"/>
                  </a:schemeClr>
                </a:gs>
              </a:gsLst>
              <a:lin ang="7800000" scaled="0"/>
              <a:tileRect/>
            </a:gradFill>
            <a:prstDash val="solid"/>
            <a:round/>
          </a:ln>
          <a:effectLst>
            <a:outerShdw blurRad="177800" dist="63500" dir="7800000" sx="105000" sy="105000" algn="r" rotWithShape="0">
              <a:prstClr val="black">
                <a:alpha val="22000"/>
              </a:prstClr>
            </a:outerShdw>
            <a:softEdge rad="0"/>
          </a:effectLst>
          <a:scene3d>
            <a:camera prst="orthographicFront"/>
            <a:lightRig rig="fla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46" name="原创设计师QQ598969553      _11"/>
          <p:cNvSpPr/>
          <p:nvPr/>
        </p:nvSpPr>
        <p:spPr>
          <a:xfrm>
            <a:off x="5434634" y="3204506"/>
            <a:ext cx="722069" cy="722068"/>
          </a:xfrm>
          <a:prstGeom prst="ellipse">
            <a:avLst/>
          </a:prstGeom>
          <a:gradFill flip="none" rotWithShape="1">
            <a:gsLst>
              <a:gs pos="18000">
                <a:srgbClr val="C6C6C6"/>
              </a:gs>
              <a:gs pos="0">
                <a:schemeClr val="bg1">
                  <a:lumMod val="75000"/>
                </a:schemeClr>
              </a:gs>
              <a:gs pos="61000">
                <a:srgbClr val="EEEEEE"/>
              </a:gs>
              <a:gs pos="100000">
                <a:schemeClr val="bg1">
                  <a:tint val="23500"/>
                  <a:satMod val="160000"/>
                  <a:lumMod val="96000"/>
                </a:schemeClr>
              </a:gs>
            </a:gsLst>
            <a:lin ang="7800000" scaled="0"/>
            <a:tileRect/>
          </a:gradFill>
          <a:ln w="9525" cap="flat" cmpd="sng">
            <a:gradFill flip="none" rotWithShape="1">
              <a:gsLst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0"/>
                    <a:lumOff val="100000"/>
                  </a:schemeClr>
                </a:gs>
                <a:gs pos="54000">
                  <a:schemeClr val="bg1">
                    <a:lumMod val="85000"/>
                  </a:schemeClr>
                </a:gs>
              </a:gsLst>
              <a:lin ang="7800000" scaled="0"/>
              <a:tileRect/>
            </a:gradFill>
            <a:prstDash val="solid"/>
            <a:round/>
          </a:ln>
          <a:effectLst>
            <a:outerShdw blurRad="177800" dist="63500" dir="7800000" sx="105000" sy="105000" algn="r" rotWithShape="0">
              <a:prstClr val="black">
                <a:alpha val="22000"/>
              </a:prstClr>
            </a:outerShdw>
            <a:softEdge rad="0"/>
          </a:effectLst>
          <a:scene3d>
            <a:camera prst="orthographicFront"/>
            <a:lightRig rig="fla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47" name="原创设计师QQ598969553      _12"/>
          <p:cNvSpPr/>
          <p:nvPr/>
        </p:nvSpPr>
        <p:spPr>
          <a:xfrm>
            <a:off x="7571043" y="3204506"/>
            <a:ext cx="722069" cy="722068"/>
          </a:xfrm>
          <a:prstGeom prst="ellipse">
            <a:avLst/>
          </a:prstGeom>
          <a:gradFill flip="none" rotWithShape="1">
            <a:gsLst>
              <a:gs pos="18000">
                <a:srgbClr val="C6C6C6"/>
              </a:gs>
              <a:gs pos="0">
                <a:schemeClr val="bg1">
                  <a:lumMod val="75000"/>
                </a:schemeClr>
              </a:gs>
              <a:gs pos="61000">
                <a:srgbClr val="EEEEEE"/>
              </a:gs>
              <a:gs pos="100000">
                <a:schemeClr val="bg1">
                  <a:tint val="23500"/>
                  <a:satMod val="160000"/>
                  <a:lumMod val="96000"/>
                </a:schemeClr>
              </a:gs>
            </a:gsLst>
            <a:lin ang="7800000" scaled="0"/>
            <a:tileRect/>
          </a:gradFill>
          <a:ln w="9525" cap="flat" cmpd="sng">
            <a:gradFill flip="none" rotWithShape="1">
              <a:gsLst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0"/>
                    <a:lumOff val="100000"/>
                  </a:schemeClr>
                </a:gs>
                <a:gs pos="54000">
                  <a:schemeClr val="bg1">
                    <a:lumMod val="85000"/>
                  </a:schemeClr>
                </a:gs>
              </a:gsLst>
              <a:lin ang="7800000" scaled="0"/>
              <a:tileRect/>
            </a:gradFill>
            <a:prstDash val="solid"/>
            <a:round/>
          </a:ln>
          <a:effectLst>
            <a:outerShdw blurRad="177800" dist="63500" dir="7800000" sx="105000" sy="105000" algn="r" rotWithShape="0">
              <a:prstClr val="black">
                <a:alpha val="22000"/>
              </a:prstClr>
            </a:outerShdw>
            <a:softEdge rad="0"/>
          </a:effectLst>
          <a:scene3d>
            <a:camera prst="orthographicFront"/>
            <a:lightRig rig="fla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48" name="原创设计师QQ598969553      _13"/>
          <p:cNvSpPr/>
          <p:nvPr/>
        </p:nvSpPr>
        <p:spPr>
          <a:xfrm>
            <a:off x="10204886" y="3204504"/>
            <a:ext cx="722069" cy="722068"/>
          </a:xfrm>
          <a:prstGeom prst="ellipse">
            <a:avLst/>
          </a:prstGeom>
          <a:gradFill flip="none" rotWithShape="1">
            <a:gsLst>
              <a:gs pos="18000">
                <a:srgbClr val="C6C6C6"/>
              </a:gs>
              <a:gs pos="0">
                <a:schemeClr val="bg1">
                  <a:lumMod val="75000"/>
                </a:schemeClr>
              </a:gs>
              <a:gs pos="61000">
                <a:srgbClr val="EEEEEE"/>
              </a:gs>
              <a:gs pos="100000">
                <a:schemeClr val="bg1">
                  <a:tint val="23500"/>
                  <a:satMod val="160000"/>
                  <a:lumMod val="96000"/>
                </a:schemeClr>
              </a:gs>
            </a:gsLst>
            <a:lin ang="7800000" scaled="0"/>
            <a:tileRect/>
          </a:gradFill>
          <a:ln w="9525" cap="flat" cmpd="sng">
            <a:gradFill flip="none" rotWithShape="1">
              <a:gsLst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0"/>
                    <a:lumOff val="100000"/>
                  </a:schemeClr>
                </a:gs>
                <a:gs pos="54000">
                  <a:schemeClr val="bg1">
                    <a:lumMod val="85000"/>
                  </a:schemeClr>
                </a:gs>
              </a:gsLst>
              <a:lin ang="7800000" scaled="0"/>
              <a:tileRect/>
            </a:gradFill>
            <a:prstDash val="solid"/>
            <a:round/>
          </a:ln>
          <a:effectLst>
            <a:outerShdw blurRad="177800" dist="63500" dir="7800000" sx="105000" sy="105000" algn="r" rotWithShape="0">
              <a:prstClr val="black">
                <a:alpha val="22000"/>
              </a:prstClr>
            </a:outerShdw>
            <a:softEdge rad="0"/>
          </a:effectLst>
          <a:scene3d>
            <a:camera prst="orthographicFront"/>
            <a:lightRig rig="fla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49" name="原创设计师QQ598969553      _14"/>
          <p:cNvSpPr txBox="1"/>
          <p:nvPr/>
        </p:nvSpPr>
        <p:spPr>
          <a:xfrm>
            <a:off x="916547" y="4102147"/>
            <a:ext cx="1575203" cy="413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01</a:t>
            </a:r>
            <a:endParaRPr lang="zh-CN" altLang="en-US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原创设计师QQ598969553      _15"/>
          <p:cNvSpPr txBox="1"/>
          <p:nvPr/>
        </p:nvSpPr>
        <p:spPr>
          <a:xfrm>
            <a:off x="811320" y="4463180"/>
            <a:ext cx="1785655" cy="413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项目背景研究</a:t>
            </a:r>
          </a:p>
        </p:txBody>
      </p:sp>
      <p:sp>
        <p:nvSpPr>
          <p:cNvPr id="51" name="原创设计师QQ598969553      _16"/>
          <p:cNvSpPr txBox="1"/>
          <p:nvPr/>
        </p:nvSpPr>
        <p:spPr>
          <a:xfrm>
            <a:off x="3014691" y="4102147"/>
            <a:ext cx="1575203" cy="413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02</a:t>
            </a:r>
            <a:endParaRPr lang="zh-CN" altLang="en-US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原创设计师QQ598969553      _17"/>
          <p:cNvSpPr txBox="1"/>
          <p:nvPr/>
        </p:nvSpPr>
        <p:spPr>
          <a:xfrm>
            <a:off x="2909465" y="4463180"/>
            <a:ext cx="1785655" cy="413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团队成员介绍</a:t>
            </a:r>
          </a:p>
        </p:txBody>
      </p:sp>
      <p:sp>
        <p:nvSpPr>
          <p:cNvPr id="53" name="原创设计师QQ598969553      _18"/>
          <p:cNvSpPr txBox="1"/>
          <p:nvPr/>
        </p:nvSpPr>
        <p:spPr>
          <a:xfrm>
            <a:off x="5007611" y="4102147"/>
            <a:ext cx="1575203" cy="413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03</a:t>
            </a:r>
            <a:endParaRPr lang="zh-CN" altLang="en-US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原创设计师QQ598969553      _19"/>
          <p:cNvSpPr txBox="1"/>
          <p:nvPr/>
        </p:nvSpPr>
        <p:spPr>
          <a:xfrm>
            <a:off x="4902384" y="4463180"/>
            <a:ext cx="1785655" cy="413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项目特色展示</a:t>
            </a:r>
          </a:p>
        </p:txBody>
      </p:sp>
      <p:sp>
        <p:nvSpPr>
          <p:cNvPr id="55" name="原创设计师QQ598969553      _20"/>
          <p:cNvSpPr txBox="1"/>
          <p:nvPr/>
        </p:nvSpPr>
        <p:spPr>
          <a:xfrm>
            <a:off x="7111939" y="4102147"/>
            <a:ext cx="1575203" cy="413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04</a:t>
            </a:r>
            <a:endParaRPr lang="zh-CN" altLang="en-US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原创设计师QQ598969553      _21"/>
          <p:cNvSpPr txBox="1"/>
          <p:nvPr/>
        </p:nvSpPr>
        <p:spPr>
          <a:xfrm>
            <a:off x="7006713" y="4463180"/>
            <a:ext cx="1785655" cy="413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市场评估分析</a:t>
            </a:r>
          </a:p>
        </p:txBody>
      </p:sp>
      <p:sp>
        <p:nvSpPr>
          <p:cNvPr id="57" name="原创设计师QQ598969553      _22"/>
          <p:cNvSpPr txBox="1"/>
          <p:nvPr/>
        </p:nvSpPr>
        <p:spPr>
          <a:xfrm>
            <a:off x="9796800" y="4102147"/>
            <a:ext cx="1575203" cy="413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05</a:t>
            </a:r>
            <a:endParaRPr lang="zh-CN" altLang="en-US" sz="1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原创设计师QQ598969553      _23"/>
          <p:cNvSpPr txBox="1"/>
          <p:nvPr/>
        </p:nvSpPr>
        <p:spPr>
          <a:xfrm>
            <a:off x="9691574" y="4463180"/>
            <a:ext cx="1785655" cy="413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财务计划报表</a:t>
            </a:r>
          </a:p>
        </p:txBody>
      </p:sp>
      <p:sp>
        <p:nvSpPr>
          <p:cNvPr id="59" name="原创设计师QQ598969553      _24"/>
          <p:cNvSpPr>
            <a:spLocks noEditPoints="1"/>
          </p:cNvSpPr>
          <p:nvPr/>
        </p:nvSpPr>
        <p:spPr bwMode="auto">
          <a:xfrm>
            <a:off x="1538457" y="3402287"/>
            <a:ext cx="331381" cy="346308"/>
          </a:xfrm>
          <a:custGeom>
            <a:avLst/>
            <a:gdLst>
              <a:gd name="T0" fmla="*/ 81 w 94"/>
              <a:gd name="T1" fmla="*/ 57 h 98"/>
              <a:gd name="T2" fmla="*/ 81 w 94"/>
              <a:gd name="T3" fmla="*/ 95 h 98"/>
              <a:gd name="T4" fmla="*/ 81 w 94"/>
              <a:gd name="T5" fmla="*/ 98 h 98"/>
              <a:gd name="T6" fmla="*/ 78 w 94"/>
              <a:gd name="T7" fmla="*/ 98 h 98"/>
              <a:gd name="T8" fmla="*/ 67 w 94"/>
              <a:gd name="T9" fmla="*/ 98 h 98"/>
              <a:gd name="T10" fmla="*/ 67 w 94"/>
              <a:gd name="T11" fmla="*/ 68 h 98"/>
              <a:gd name="T12" fmla="*/ 62 w 94"/>
              <a:gd name="T13" fmla="*/ 64 h 98"/>
              <a:gd name="T14" fmla="*/ 49 w 94"/>
              <a:gd name="T15" fmla="*/ 64 h 98"/>
              <a:gd name="T16" fmla="*/ 45 w 94"/>
              <a:gd name="T17" fmla="*/ 68 h 98"/>
              <a:gd name="T18" fmla="*/ 45 w 94"/>
              <a:gd name="T19" fmla="*/ 98 h 98"/>
              <a:gd name="T20" fmla="*/ 15 w 94"/>
              <a:gd name="T21" fmla="*/ 98 h 98"/>
              <a:gd name="T22" fmla="*/ 12 w 94"/>
              <a:gd name="T23" fmla="*/ 98 h 98"/>
              <a:gd name="T24" fmla="*/ 12 w 94"/>
              <a:gd name="T25" fmla="*/ 95 h 98"/>
              <a:gd name="T26" fmla="*/ 12 w 94"/>
              <a:gd name="T27" fmla="*/ 57 h 98"/>
              <a:gd name="T28" fmla="*/ 3 w 94"/>
              <a:gd name="T29" fmla="*/ 57 h 98"/>
              <a:gd name="T30" fmla="*/ 0 w 94"/>
              <a:gd name="T31" fmla="*/ 50 h 98"/>
              <a:gd name="T32" fmla="*/ 44 w 94"/>
              <a:gd name="T33" fmla="*/ 3 h 98"/>
              <a:gd name="T34" fmla="*/ 47 w 94"/>
              <a:gd name="T35" fmla="*/ 0 h 98"/>
              <a:gd name="T36" fmla="*/ 50 w 94"/>
              <a:gd name="T37" fmla="*/ 3 h 98"/>
              <a:gd name="T38" fmla="*/ 94 w 94"/>
              <a:gd name="T39" fmla="*/ 50 h 98"/>
              <a:gd name="T40" fmla="*/ 90 w 94"/>
              <a:gd name="T41" fmla="*/ 57 h 98"/>
              <a:gd name="T42" fmla="*/ 81 w 94"/>
              <a:gd name="T43" fmla="*/ 57 h 98"/>
              <a:gd name="T44" fmla="*/ 74 w 94"/>
              <a:gd name="T45" fmla="*/ 8 h 98"/>
              <a:gd name="T46" fmla="*/ 77 w 94"/>
              <a:gd name="T47" fmla="*/ 8 h 98"/>
              <a:gd name="T48" fmla="*/ 77 w 94"/>
              <a:gd name="T49" fmla="*/ 2 h 98"/>
              <a:gd name="T50" fmla="*/ 61 w 94"/>
              <a:gd name="T51" fmla="*/ 2 h 98"/>
              <a:gd name="T52" fmla="*/ 61 w 94"/>
              <a:gd name="T53" fmla="*/ 8 h 98"/>
              <a:gd name="T54" fmla="*/ 64 w 94"/>
              <a:gd name="T55" fmla="*/ 8 h 98"/>
              <a:gd name="T56" fmla="*/ 64 w 94"/>
              <a:gd name="T57" fmla="*/ 13 h 98"/>
              <a:gd name="T58" fmla="*/ 74 w 94"/>
              <a:gd name="T59" fmla="*/ 25 h 98"/>
              <a:gd name="T60" fmla="*/ 74 w 94"/>
              <a:gd name="T61" fmla="*/ 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4" h="98">
                <a:moveTo>
                  <a:pt x="81" y="57"/>
                </a:moveTo>
                <a:cubicBezTo>
                  <a:pt x="81" y="95"/>
                  <a:pt x="81" y="95"/>
                  <a:pt x="81" y="95"/>
                </a:cubicBezTo>
                <a:cubicBezTo>
                  <a:pt x="81" y="98"/>
                  <a:pt x="81" y="98"/>
                  <a:pt x="81" y="98"/>
                </a:cubicBezTo>
                <a:cubicBezTo>
                  <a:pt x="78" y="98"/>
                  <a:pt x="78" y="98"/>
                  <a:pt x="78" y="98"/>
                </a:cubicBezTo>
                <a:cubicBezTo>
                  <a:pt x="67" y="98"/>
                  <a:pt x="67" y="98"/>
                  <a:pt x="67" y="98"/>
                </a:cubicBezTo>
                <a:cubicBezTo>
                  <a:pt x="67" y="68"/>
                  <a:pt x="67" y="68"/>
                  <a:pt x="67" y="68"/>
                </a:cubicBezTo>
                <a:cubicBezTo>
                  <a:pt x="67" y="66"/>
                  <a:pt x="65" y="64"/>
                  <a:pt x="62" y="64"/>
                </a:cubicBezTo>
                <a:cubicBezTo>
                  <a:pt x="49" y="64"/>
                  <a:pt x="49" y="64"/>
                  <a:pt x="49" y="64"/>
                </a:cubicBezTo>
                <a:cubicBezTo>
                  <a:pt x="47" y="64"/>
                  <a:pt x="45" y="66"/>
                  <a:pt x="45" y="68"/>
                </a:cubicBezTo>
                <a:cubicBezTo>
                  <a:pt x="45" y="98"/>
                  <a:pt x="45" y="98"/>
                  <a:pt x="45" y="98"/>
                </a:cubicBezTo>
                <a:cubicBezTo>
                  <a:pt x="15" y="98"/>
                  <a:pt x="15" y="98"/>
                  <a:pt x="15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57"/>
                  <a:pt x="12" y="57"/>
                  <a:pt x="12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0" y="50"/>
                  <a:pt x="0" y="50"/>
                  <a:pt x="0" y="50"/>
                </a:cubicBezTo>
                <a:cubicBezTo>
                  <a:pt x="44" y="3"/>
                  <a:pt x="44" y="3"/>
                  <a:pt x="44" y="3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3"/>
                  <a:pt x="50" y="3"/>
                  <a:pt x="50" y="3"/>
                </a:cubicBezTo>
                <a:cubicBezTo>
                  <a:pt x="94" y="50"/>
                  <a:pt x="94" y="50"/>
                  <a:pt x="94" y="50"/>
                </a:cubicBezTo>
                <a:cubicBezTo>
                  <a:pt x="90" y="57"/>
                  <a:pt x="90" y="57"/>
                  <a:pt x="90" y="57"/>
                </a:cubicBezTo>
                <a:cubicBezTo>
                  <a:pt x="81" y="57"/>
                  <a:pt x="81" y="57"/>
                  <a:pt x="81" y="57"/>
                </a:cubicBezTo>
                <a:close/>
                <a:moveTo>
                  <a:pt x="74" y="8"/>
                </a:moveTo>
                <a:cubicBezTo>
                  <a:pt x="77" y="8"/>
                  <a:pt x="77" y="8"/>
                  <a:pt x="77" y="8"/>
                </a:cubicBezTo>
                <a:cubicBezTo>
                  <a:pt x="77" y="2"/>
                  <a:pt x="77" y="2"/>
                  <a:pt x="77" y="2"/>
                </a:cubicBezTo>
                <a:cubicBezTo>
                  <a:pt x="61" y="2"/>
                  <a:pt x="61" y="2"/>
                  <a:pt x="61" y="2"/>
                </a:cubicBezTo>
                <a:cubicBezTo>
                  <a:pt x="61" y="8"/>
                  <a:pt x="61" y="8"/>
                  <a:pt x="61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13"/>
                  <a:pt x="64" y="13"/>
                  <a:pt x="64" y="13"/>
                </a:cubicBezTo>
                <a:cubicBezTo>
                  <a:pt x="74" y="25"/>
                  <a:pt x="74" y="25"/>
                  <a:pt x="74" y="25"/>
                </a:cubicBezTo>
                <a:lnTo>
                  <a:pt x="74" y="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  <p:sp>
        <p:nvSpPr>
          <p:cNvPr id="60" name="原创设计师QQ598969553      _25"/>
          <p:cNvSpPr>
            <a:spLocks noEditPoints="1"/>
          </p:cNvSpPr>
          <p:nvPr/>
        </p:nvSpPr>
        <p:spPr bwMode="auto">
          <a:xfrm>
            <a:off x="3630185" y="3433208"/>
            <a:ext cx="409745" cy="264659"/>
          </a:xfrm>
          <a:custGeom>
            <a:avLst/>
            <a:gdLst>
              <a:gd name="T0" fmla="*/ 72 w 116"/>
              <a:gd name="T1" fmla="*/ 27 h 75"/>
              <a:gd name="T2" fmla="*/ 69 w 116"/>
              <a:gd name="T3" fmla="*/ 19 h 75"/>
              <a:gd name="T4" fmla="*/ 65 w 116"/>
              <a:gd name="T5" fmla="*/ 20 h 75"/>
              <a:gd name="T6" fmla="*/ 46 w 116"/>
              <a:gd name="T7" fmla="*/ 18 h 75"/>
              <a:gd name="T8" fmla="*/ 46 w 116"/>
              <a:gd name="T9" fmla="*/ 29 h 75"/>
              <a:gd name="T10" fmla="*/ 79 w 116"/>
              <a:gd name="T11" fmla="*/ 9 h 75"/>
              <a:gd name="T12" fmla="*/ 72 w 116"/>
              <a:gd name="T13" fmla="*/ 29 h 75"/>
              <a:gd name="T14" fmla="*/ 7 w 116"/>
              <a:gd name="T15" fmla="*/ 23 h 75"/>
              <a:gd name="T16" fmla="*/ 29 w 116"/>
              <a:gd name="T17" fmla="*/ 36 h 75"/>
              <a:gd name="T18" fmla="*/ 18 w 116"/>
              <a:gd name="T19" fmla="*/ 46 h 75"/>
              <a:gd name="T20" fmla="*/ 10 w 116"/>
              <a:gd name="T21" fmla="*/ 42 h 75"/>
              <a:gd name="T22" fmla="*/ 25 w 116"/>
              <a:gd name="T23" fmla="*/ 46 h 75"/>
              <a:gd name="T24" fmla="*/ 4 w 116"/>
              <a:gd name="T25" fmla="*/ 48 h 75"/>
              <a:gd name="T26" fmla="*/ 3 w 116"/>
              <a:gd name="T27" fmla="*/ 48 h 75"/>
              <a:gd name="T28" fmla="*/ 0 w 116"/>
              <a:gd name="T29" fmla="*/ 62 h 75"/>
              <a:gd name="T30" fmla="*/ 1 w 116"/>
              <a:gd name="T31" fmla="*/ 63 h 75"/>
              <a:gd name="T32" fmla="*/ 26 w 116"/>
              <a:gd name="T33" fmla="*/ 73 h 75"/>
              <a:gd name="T34" fmla="*/ 28 w 116"/>
              <a:gd name="T35" fmla="*/ 75 h 75"/>
              <a:gd name="T36" fmla="*/ 92 w 116"/>
              <a:gd name="T37" fmla="*/ 75 h 75"/>
              <a:gd name="T38" fmla="*/ 92 w 116"/>
              <a:gd name="T39" fmla="*/ 63 h 75"/>
              <a:gd name="T40" fmla="*/ 116 w 116"/>
              <a:gd name="T41" fmla="*/ 63 h 75"/>
              <a:gd name="T42" fmla="*/ 116 w 116"/>
              <a:gd name="T43" fmla="*/ 55 h 75"/>
              <a:gd name="T44" fmla="*/ 113 w 116"/>
              <a:gd name="T45" fmla="*/ 48 h 75"/>
              <a:gd name="T46" fmla="*/ 105 w 116"/>
              <a:gd name="T47" fmla="*/ 46 h 75"/>
              <a:gd name="T48" fmla="*/ 98 w 116"/>
              <a:gd name="T49" fmla="*/ 59 h 75"/>
              <a:gd name="T50" fmla="*/ 91 w 116"/>
              <a:gd name="T51" fmla="*/ 46 h 75"/>
              <a:gd name="T52" fmla="*/ 72 w 116"/>
              <a:gd name="T53" fmla="*/ 45 h 75"/>
              <a:gd name="T54" fmla="*/ 69 w 116"/>
              <a:gd name="T55" fmla="*/ 50 h 75"/>
              <a:gd name="T56" fmla="*/ 64 w 116"/>
              <a:gd name="T57" fmla="*/ 67 h 75"/>
              <a:gd name="T58" fmla="*/ 64 w 116"/>
              <a:gd name="T59" fmla="*/ 52 h 75"/>
              <a:gd name="T60" fmla="*/ 60 w 116"/>
              <a:gd name="T61" fmla="*/ 48 h 75"/>
              <a:gd name="T62" fmla="*/ 56 w 116"/>
              <a:gd name="T63" fmla="*/ 48 h 75"/>
              <a:gd name="T64" fmla="*/ 57 w 116"/>
              <a:gd name="T65" fmla="*/ 54 h 75"/>
              <a:gd name="T66" fmla="*/ 49 w 116"/>
              <a:gd name="T67" fmla="*/ 50 h 75"/>
              <a:gd name="T68" fmla="*/ 46 w 116"/>
              <a:gd name="T69" fmla="*/ 45 h 75"/>
              <a:gd name="T70" fmla="*/ 33 w 116"/>
              <a:gd name="T71" fmla="*/ 48 h 75"/>
              <a:gd name="T72" fmla="*/ 87 w 116"/>
              <a:gd name="T73" fmla="*/ 36 h 75"/>
              <a:gd name="T74" fmla="*/ 109 w 116"/>
              <a:gd name="T75" fmla="*/ 21 h 75"/>
              <a:gd name="T76" fmla="*/ 105 w 116"/>
              <a:gd name="T77" fmla="*/ 42 h 75"/>
              <a:gd name="T78" fmla="*/ 98 w 116"/>
              <a:gd name="T79" fmla="*/ 46 h 75"/>
              <a:gd name="T80" fmla="*/ 87 w 116"/>
              <a:gd name="T81" fmla="*/ 36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16" h="75">
                <a:moveTo>
                  <a:pt x="72" y="29"/>
                </a:moveTo>
                <a:cubicBezTo>
                  <a:pt x="72" y="28"/>
                  <a:pt x="72" y="28"/>
                  <a:pt x="72" y="27"/>
                </a:cubicBezTo>
                <a:cubicBezTo>
                  <a:pt x="72" y="19"/>
                  <a:pt x="72" y="19"/>
                  <a:pt x="72" y="19"/>
                </a:cubicBezTo>
                <a:cubicBezTo>
                  <a:pt x="71" y="19"/>
                  <a:pt x="70" y="19"/>
                  <a:pt x="69" y="19"/>
                </a:cubicBezTo>
                <a:cubicBezTo>
                  <a:pt x="68" y="14"/>
                  <a:pt x="68" y="14"/>
                  <a:pt x="68" y="14"/>
                </a:cubicBezTo>
                <a:cubicBezTo>
                  <a:pt x="65" y="20"/>
                  <a:pt x="65" y="20"/>
                  <a:pt x="65" y="20"/>
                </a:cubicBezTo>
                <a:cubicBezTo>
                  <a:pt x="60" y="21"/>
                  <a:pt x="56" y="22"/>
                  <a:pt x="47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8"/>
                  <a:pt x="46" y="28"/>
                  <a:pt x="46" y="29"/>
                </a:cubicBezTo>
                <a:cubicBezTo>
                  <a:pt x="38" y="23"/>
                  <a:pt x="41" y="20"/>
                  <a:pt x="39" y="9"/>
                </a:cubicBezTo>
                <a:cubicBezTo>
                  <a:pt x="44" y="0"/>
                  <a:pt x="75" y="0"/>
                  <a:pt x="79" y="9"/>
                </a:cubicBezTo>
                <a:cubicBezTo>
                  <a:pt x="78" y="17"/>
                  <a:pt x="79" y="24"/>
                  <a:pt x="72" y="29"/>
                </a:cubicBezTo>
                <a:cubicBezTo>
                  <a:pt x="72" y="29"/>
                  <a:pt x="72" y="29"/>
                  <a:pt x="72" y="29"/>
                </a:cubicBezTo>
                <a:close/>
                <a:moveTo>
                  <a:pt x="7" y="36"/>
                </a:moveTo>
                <a:cubicBezTo>
                  <a:pt x="7" y="30"/>
                  <a:pt x="7" y="27"/>
                  <a:pt x="7" y="23"/>
                </a:cubicBezTo>
                <a:cubicBezTo>
                  <a:pt x="17" y="25"/>
                  <a:pt x="20" y="16"/>
                  <a:pt x="29" y="23"/>
                </a:cubicBezTo>
                <a:cubicBezTo>
                  <a:pt x="30" y="27"/>
                  <a:pt x="29" y="32"/>
                  <a:pt x="29" y="36"/>
                </a:cubicBezTo>
                <a:cubicBezTo>
                  <a:pt x="28" y="38"/>
                  <a:pt x="27" y="40"/>
                  <a:pt x="26" y="42"/>
                </a:cubicBezTo>
                <a:cubicBezTo>
                  <a:pt x="24" y="44"/>
                  <a:pt x="21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5" y="46"/>
                  <a:pt x="12" y="44"/>
                  <a:pt x="10" y="42"/>
                </a:cubicBezTo>
                <a:cubicBezTo>
                  <a:pt x="9" y="40"/>
                  <a:pt x="8" y="38"/>
                  <a:pt x="7" y="36"/>
                </a:cubicBezTo>
                <a:close/>
                <a:moveTo>
                  <a:pt x="25" y="46"/>
                </a:moveTo>
                <a:cubicBezTo>
                  <a:pt x="22" y="52"/>
                  <a:pt x="14" y="52"/>
                  <a:pt x="11" y="46"/>
                </a:cubicBezTo>
                <a:cubicBezTo>
                  <a:pt x="4" y="48"/>
                  <a:pt x="4" y="48"/>
                  <a:pt x="4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50"/>
                  <a:pt x="1" y="52"/>
                  <a:pt x="0" y="54"/>
                </a:cubicBezTo>
                <a:cubicBezTo>
                  <a:pt x="0" y="56"/>
                  <a:pt x="0" y="58"/>
                  <a:pt x="0" y="62"/>
                </a:cubicBezTo>
                <a:cubicBezTo>
                  <a:pt x="0" y="63"/>
                  <a:pt x="0" y="63"/>
                  <a:pt x="0" y="63"/>
                </a:cubicBezTo>
                <a:cubicBezTo>
                  <a:pt x="1" y="63"/>
                  <a:pt x="1" y="63"/>
                  <a:pt x="1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6"/>
                  <a:pt x="25" y="69"/>
                  <a:pt x="26" y="73"/>
                </a:cubicBezTo>
                <a:cubicBezTo>
                  <a:pt x="26" y="75"/>
                  <a:pt x="26" y="75"/>
                  <a:pt x="26" y="75"/>
                </a:cubicBezTo>
                <a:cubicBezTo>
                  <a:pt x="28" y="75"/>
                  <a:pt x="28" y="75"/>
                  <a:pt x="28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2" y="75"/>
                  <a:pt x="92" y="75"/>
                </a:cubicBezTo>
                <a:cubicBezTo>
                  <a:pt x="92" y="73"/>
                  <a:pt x="92" y="73"/>
                  <a:pt x="92" y="73"/>
                </a:cubicBezTo>
                <a:cubicBezTo>
                  <a:pt x="92" y="69"/>
                  <a:pt x="93" y="66"/>
                  <a:pt x="92" y="63"/>
                </a:cubicBezTo>
                <a:cubicBezTo>
                  <a:pt x="115" y="63"/>
                  <a:pt x="115" y="63"/>
                  <a:pt x="115" y="63"/>
                </a:cubicBezTo>
                <a:cubicBezTo>
                  <a:pt x="116" y="63"/>
                  <a:pt x="116" y="63"/>
                  <a:pt x="116" y="63"/>
                </a:cubicBezTo>
                <a:cubicBezTo>
                  <a:pt x="116" y="62"/>
                  <a:pt x="116" y="62"/>
                  <a:pt x="116" y="62"/>
                </a:cubicBezTo>
                <a:cubicBezTo>
                  <a:pt x="116" y="59"/>
                  <a:pt x="116" y="57"/>
                  <a:pt x="116" y="55"/>
                </a:cubicBezTo>
                <a:cubicBezTo>
                  <a:pt x="115" y="52"/>
                  <a:pt x="115" y="50"/>
                  <a:pt x="113" y="49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05" y="46"/>
                  <a:pt x="105" y="46"/>
                  <a:pt x="105" y="46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98" y="59"/>
                  <a:pt x="98" y="59"/>
                  <a:pt x="98" y="59"/>
                </a:cubicBezTo>
                <a:cubicBezTo>
                  <a:pt x="92" y="47"/>
                  <a:pt x="92" y="47"/>
                  <a:pt x="92" y="47"/>
                </a:cubicBezTo>
                <a:cubicBezTo>
                  <a:pt x="91" y="46"/>
                  <a:pt x="91" y="46"/>
                  <a:pt x="91" y="46"/>
                </a:cubicBezTo>
                <a:cubicBezTo>
                  <a:pt x="84" y="48"/>
                  <a:pt x="84" y="48"/>
                  <a:pt x="84" y="48"/>
                </a:cubicBezTo>
                <a:cubicBezTo>
                  <a:pt x="72" y="45"/>
                  <a:pt x="72" y="45"/>
                  <a:pt x="72" y="45"/>
                </a:cubicBezTo>
                <a:cubicBezTo>
                  <a:pt x="69" y="47"/>
                  <a:pt x="69" y="47"/>
                  <a:pt x="69" y="47"/>
                </a:cubicBezTo>
                <a:cubicBezTo>
                  <a:pt x="69" y="50"/>
                  <a:pt x="69" y="50"/>
                  <a:pt x="69" y="50"/>
                </a:cubicBezTo>
                <a:cubicBezTo>
                  <a:pt x="64" y="67"/>
                  <a:pt x="64" y="67"/>
                  <a:pt x="64" y="67"/>
                </a:cubicBezTo>
                <a:cubicBezTo>
                  <a:pt x="64" y="67"/>
                  <a:pt x="64" y="67"/>
                  <a:pt x="64" y="67"/>
                </a:cubicBezTo>
                <a:cubicBezTo>
                  <a:pt x="61" y="54"/>
                  <a:pt x="61" y="54"/>
                  <a:pt x="61" y="54"/>
                </a:cubicBezTo>
                <a:cubicBezTo>
                  <a:pt x="64" y="52"/>
                  <a:pt x="64" y="52"/>
                  <a:pt x="64" y="52"/>
                </a:cubicBezTo>
                <a:cubicBezTo>
                  <a:pt x="62" y="48"/>
                  <a:pt x="62" y="48"/>
                  <a:pt x="62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8"/>
                  <a:pt x="56" y="48"/>
                  <a:pt x="56" y="48"/>
                </a:cubicBezTo>
                <a:cubicBezTo>
                  <a:pt x="55" y="52"/>
                  <a:pt x="55" y="52"/>
                  <a:pt x="55" y="52"/>
                </a:cubicBezTo>
                <a:cubicBezTo>
                  <a:pt x="57" y="54"/>
                  <a:pt x="57" y="54"/>
                  <a:pt x="57" y="54"/>
                </a:cubicBezTo>
                <a:cubicBezTo>
                  <a:pt x="54" y="67"/>
                  <a:pt x="54" y="67"/>
                  <a:pt x="54" y="67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47"/>
                  <a:pt x="49" y="47"/>
                  <a:pt x="49" y="47"/>
                </a:cubicBezTo>
                <a:cubicBezTo>
                  <a:pt x="46" y="45"/>
                  <a:pt x="46" y="45"/>
                  <a:pt x="46" y="45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8"/>
                  <a:pt x="33" y="48"/>
                </a:cubicBezTo>
                <a:cubicBezTo>
                  <a:pt x="25" y="46"/>
                  <a:pt x="25" y="46"/>
                  <a:pt x="25" y="46"/>
                </a:cubicBezTo>
                <a:close/>
                <a:moveTo>
                  <a:pt x="87" y="36"/>
                </a:moveTo>
                <a:cubicBezTo>
                  <a:pt x="86" y="30"/>
                  <a:pt x="86" y="25"/>
                  <a:pt x="87" y="21"/>
                </a:cubicBezTo>
                <a:cubicBezTo>
                  <a:pt x="91" y="18"/>
                  <a:pt x="106" y="18"/>
                  <a:pt x="109" y="21"/>
                </a:cubicBezTo>
                <a:cubicBezTo>
                  <a:pt x="109" y="26"/>
                  <a:pt x="109" y="32"/>
                  <a:pt x="108" y="36"/>
                </a:cubicBezTo>
                <a:cubicBezTo>
                  <a:pt x="108" y="38"/>
                  <a:pt x="107" y="40"/>
                  <a:pt x="105" y="42"/>
                </a:cubicBezTo>
                <a:cubicBezTo>
                  <a:pt x="103" y="44"/>
                  <a:pt x="101" y="46"/>
                  <a:pt x="98" y="46"/>
                </a:cubicBezTo>
                <a:cubicBezTo>
                  <a:pt x="98" y="46"/>
                  <a:pt x="98" y="46"/>
                  <a:pt x="98" y="46"/>
                </a:cubicBezTo>
                <a:cubicBezTo>
                  <a:pt x="95" y="46"/>
                  <a:pt x="92" y="44"/>
                  <a:pt x="90" y="42"/>
                </a:cubicBezTo>
                <a:cubicBezTo>
                  <a:pt x="88" y="40"/>
                  <a:pt x="87" y="38"/>
                  <a:pt x="87" y="3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  <p:sp>
        <p:nvSpPr>
          <p:cNvPr id="61" name="原创设计师QQ598969553      _26"/>
          <p:cNvSpPr>
            <a:spLocks noEditPoints="1"/>
          </p:cNvSpPr>
          <p:nvPr/>
        </p:nvSpPr>
        <p:spPr bwMode="auto">
          <a:xfrm>
            <a:off x="5618240" y="3433208"/>
            <a:ext cx="353942" cy="250311"/>
          </a:xfrm>
          <a:custGeom>
            <a:avLst/>
            <a:gdLst>
              <a:gd name="T0" fmla="*/ 18 w 222"/>
              <a:gd name="T1" fmla="*/ 113 h 157"/>
              <a:gd name="T2" fmla="*/ 94 w 222"/>
              <a:gd name="T3" fmla="*/ 113 h 157"/>
              <a:gd name="T4" fmla="*/ 107 w 222"/>
              <a:gd name="T5" fmla="*/ 157 h 157"/>
              <a:gd name="T6" fmla="*/ 5 w 222"/>
              <a:gd name="T7" fmla="*/ 157 h 157"/>
              <a:gd name="T8" fmla="*/ 18 w 222"/>
              <a:gd name="T9" fmla="*/ 113 h 157"/>
              <a:gd name="T10" fmla="*/ 18 w 222"/>
              <a:gd name="T11" fmla="*/ 113 h 157"/>
              <a:gd name="T12" fmla="*/ 209 w 222"/>
              <a:gd name="T13" fmla="*/ 73 h 157"/>
              <a:gd name="T14" fmla="*/ 209 w 222"/>
              <a:gd name="T15" fmla="*/ 86 h 157"/>
              <a:gd name="T16" fmla="*/ 220 w 222"/>
              <a:gd name="T17" fmla="*/ 95 h 157"/>
              <a:gd name="T18" fmla="*/ 207 w 222"/>
              <a:gd name="T19" fmla="*/ 95 h 157"/>
              <a:gd name="T20" fmla="*/ 200 w 222"/>
              <a:gd name="T21" fmla="*/ 106 h 157"/>
              <a:gd name="T22" fmla="*/ 200 w 222"/>
              <a:gd name="T23" fmla="*/ 93 h 157"/>
              <a:gd name="T24" fmla="*/ 187 w 222"/>
              <a:gd name="T25" fmla="*/ 84 h 157"/>
              <a:gd name="T26" fmla="*/ 200 w 222"/>
              <a:gd name="T27" fmla="*/ 86 h 157"/>
              <a:gd name="T28" fmla="*/ 209 w 222"/>
              <a:gd name="T29" fmla="*/ 73 h 157"/>
              <a:gd name="T30" fmla="*/ 209 w 222"/>
              <a:gd name="T31" fmla="*/ 73 h 157"/>
              <a:gd name="T32" fmla="*/ 20 w 222"/>
              <a:gd name="T33" fmla="*/ 84 h 157"/>
              <a:gd name="T34" fmla="*/ 14 w 222"/>
              <a:gd name="T35" fmla="*/ 95 h 157"/>
              <a:gd name="T36" fmla="*/ 0 w 222"/>
              <a:gd name="T37" fmla="*/ 95 h 157"/>
              <a:gd name="T38" fmla="*/ 11 w 222"/>
              <a:gd name="T39" fmla="*/ 102 h 157"/>
              <a:gd name="T40" fmla="*/ 11 w 222"/>
              <a:gd name="T41" fmla="*/ 115 h 157"/>
              <a:gd name="T42" fmla="*/ 18 w 222"/>
              <a:gd name="T43" fmla="*/ 104 h 157"/>
              <a:gd name="T44" fmla="*/ 34 w 222"/>
              <a:gd name="T45" fmla="*/ 104 h 157"/>
              <a:gd name="T46" fmla="*/ 20 w 222"/>
              <a:gd name="T47" fmla="*/ 97 h 157"/>
              <a:gd name="T48" fmla="*/ 20 w 222"/>
              <a:gd name="T49" fmla="*/ 84 h 157"/>
              <a:gd name="T50" fmla="*/ 20 w 222"/>
              <a:gd name="T51" fmla="*/ 84 h 157"/>
              <a:gd name="T52" fmla="*/ 82 w 222"/>
              <a:gd name="T53" fmla="*/ 0 h 157"/>
              <a:gd name="T54" fmla="*/ 80 w 222"/>
              <a:gd name="T55" fmla="*/ 26 h 157"/>
              <a:gd name="T56" fmla="*/ 105 w 222"/>
              <a:gd name="T57" fmla="*/ 42 h 157"/>
              <a:gd name="T58" fmla="*/ 78 w 222"/>
              <a:gd name="T59" fmla="*/ 39 h 157"/>
              <a:gd name="T60" fmla="*/ 62 w 222"/>
              <a:gd name="T61" fmla="*/ 64 h 157"/>
              <a:gd name="T62" fmla="*/ 65 w 222"/>
              <a:gd name="T63" fmla="*/ 37 h 157"/>
              <a:gd name="T64" fmla="*/ 40 w 222"/>
              <a:gd name="T65" fmla="*/ 22 h 157"/>
              <a:gd name="T66" fmla="*/ 67 w 222"/>
              <a:gd name="T67" fmla="*/ 22 h 157"/>
              <a:gd name="T68" fmla="*/ 82 w 222"/>
              <a:gd name="T69" fmla="*/ 0 h 157"/>
              <a:gd name="T70" fmla="*/ 82 w 222"/>
              <a:gd name="T71" fmla="*/ 0 h 157"/>
              <a:gd name="T72" fmla="*/ 133 w 222"/>
              <a:gd name="T73" fmla="*/ 113 h 157"/>
              <a:gd name="T74" fmla="*/ 209 w 222"/>
              <a:gd name="T75" fmla="*/ 113 h 157"/>
              <a:gd name="T76" fmla="*/ 222 w 222"/>
              <a:gd name="T77" fmla="*/ 157 h 157"/>
              <a:gd name="T78" fmla="*/ 120 w 222"/>
              <a:gd name="T79" fmla="*/ 157 h 157"/>
              <a:gd name="T80" fmla="*/ 133 w 222"/>
              <a:gd name="T81" fmla="*/ 113 h 157"/>
              <a:gd name="T82" fmla="*/ 133 w 222"/>
              <a:gd name="T83" fmla="*/ 113 h 157"/>
              <a:gd name="T84" fmla="*/ 74 w 222"/>
              <a:gd name="T85" fmla="*/ 55 h 157"/>
              <a:gd name="T86" fmla="*/ 60 w 222"/>
              <a:gd name="T87" fmla="*/ 99 h 157"/>
              <a:gd name="T88" fmla="*/ 162 w 222"/>
              <a:gd name="T89" fmla="*/ 99 h 157"/>
              <a:gd name="T90" fmla="*/ 149 w 222"/>
              <a:gd name="T91" fmla="*/ 55 h 157"/>
              <a:gd name="T92" fmla="*/ 74 w 222"/>
              <a:gd name="T93" fmla="*/ 55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22" h="157">
                <a:moveTo>
                  <a:pt x="18" y="113"/>
                </a:moveTo>
                <a:lnTo>
                  <a:pt x="94" y="113"/>
                </a:lnTo>
                <a:lnTo>
                  <a:pt x="107" y="157"/>
                </a:lnTo>
                <a:lnTo>
                  <a:pt x="5" y="157"/>
                </a:lnTo>
                <a:lnTo>
                  <a:pt x="18" y="113"/>
                </a:lnTo>
                <a:lnTo>
                  <a:pt x="18" y="113"/>
                </a:lnTo>
                <a:close/>
                <a:moveTo>
                  <a:pt x="209" y="73"/>
                </a:moveTo>
                <a:lnTo>
                  <a:pt x="209" y="86"/>
                </a:lnTo>
                <a:lnTo>
                  <a:pt x="220" y="95"/>
                </a:lnTo>
                <a:lnTo>
                  <a:pt x="207" y="95"/>
                </a:lnTo>
                <a:lnTo>
                  <a:pt x="200" y="106"/>
                </a:lnTo>
                <a:lnTo>
                  <a:pt x="200" y="93"/>
                </a:lnTo>
                <a:lnTo>
                  <a:pt x="187" y="84"/>
                </a:lnTo>
                <a:lnTo>
                  <a:pt x="200" y="86"/>
                </a:lnTo>
                <a:lnTo>
                  <a:pt x="209" y="73"/>
                </a:lnTo>
                <a:lnTo>
                  <a:pt x="209" y="73"/>
                </a:lnTo>
                <a:close/>
                <a:moveTo>
                  <a:pt x="20" y="84"/>
                </a:moveTo>
                <a:lnTo>
                  <a:pt x="14" y="95"/>
                </a:lnTo>
                <a:lnTo>
                  <a:pt x="0" y="95"/>
                </a:lnTo>
                <a:lnTo>
                  <a:pt x="11" y="102"/>
                </a:lnTo>
                <a:lnTo>
                  <a:pt x="11" y="115"/>
                </a:lnTo>
                <a:lnTo>
                  <a:pt x="18" y="104"/>
                </a:lnTo>
                <a:lnTo>
                  <a:pt x="34" y="104"/>
                </a:lnTo>
                <a:lnTo>
                  <a:pt x="20" y="97"/>
                </a:lnTo>
                <a:lnTo>
                  <a:pt x="20" y="84"/>
                </a:lnTo>
                <a:lnTo>
                  <a:pt x="20" y="84"/>
                </a:lnTo>
                <a:close/>
                <a:moveTo>
                  <a:pt x="82" y="0"/>
                </a:moveTo>
                <a:lnTo>
                  <a:pt x="80" y="26"/>
                </a:lnTo>
                <a:lnTo>
                  <a:pt x="105" y="42"/>
                </a:lnTo>
                <a:lnTo>
                  <a:pt x="78" y="39"/>
                </a:lnTo>
                <a:lnTo>
                  <a:pt x="62" y="64"/>
                </a:lnTo>
                <a:lnTo>
                  <a:pt x="65" y="37"/>
                </a:lnTo>
                <a:lnTo>
                  <a:pt x="40" y="22"/>
                </a:lnTo>
                <a:lnTo>
                  <a:pt x="67" y="22"/>
                </a:lnTo>
                <a:lnTo>
                  <a:pt x="82" y="0"/>
                </a:lnTo>
                <a:lnTo>
                  <a:pt x="82" y="0"/>
                </a:lnTo>
                <a:close/>
                <a:moveTo>
                  <a:pt x="133" y="113"/>
                </a:moveTo>
                <a:lnTo>
                  <a:pt x="209" y="113"/>
                </a:lnTo>
                <a:lnTo>
                  <a:pt x="222" y="157"/>
                </a:lnTo>
                <a:lnTo>
                  <a:pt x="120" y="157"/>
                </a:lnTo>
                <a:lnTo>
                  <a:pt x="133" y="113"/>
                </a:lnTo>
                <a:lnTo>
                  <a:pt x="133" y="113"/>
                </a:lnTo>
                <a:close/>
                <a:moveTo>
                  <a:pt x="74" y="55"/>
                </a:moveTo>
                <a:lnTo>
                  <a:pt x="60" y="99"/>
                </a:lnTo>
                <a:lnTo>
                  <a:pt x="162" y="99"/>
                </a:lnTo>
                <a:lnTo>
                  <a:pt x="149" y="55"/>
                </a:lnTo>
                <a:lnTo>
                  <a:pt x="74" y="5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  <p:sp>
        <p:nvSpPr>
          <p:cNvPr id="62" name="原创设计师QQ598969553      _27"/>
          <p:cNvSpPr>
            <a:spLocks noEditPoints="1"/>
          </p:cNvSpPr>
          <p:nvPr/>
        </p:nvSpPr>
        <p:spPr bwMode="auto">
          <a:xfrm>
            <a:off x="7745328" y="3433208"/>
            <a:ext cx="342782" cy="264659"/>
          </a:xfrm>
          <a:custGeom>
            <a:avLst/>
            <a:gdLst>
              <a:gd name="T0" fmla="*/ 33 w 97"/>
              <a:gd name="T1" fmla="*/ 75 h 75"/>
              <a:gd name="T2" fmla="*/ 44 w 97"/>
              <a:gd name="T3" fmla="*/ 75 h 75"/>
              <a:gd name="T4" fmla="*/ 47 w 97"/>
              <a:gd name="T5" fmla="*/ 73 h 75"/>
              <a:gd name="T6" fmla="*/ 47 w 97"/>
              <a:gd name="T7" fmla="*/ 49 h 75"/>
              <a:gd name="T8" fmla="*/ 39 w 97"/>
              <a:gd name="T9" fmla="*/ 45 h 75"/>
              <a:gd name="T10" fmla="*/ 30 w 97"/>
              <a:gd name="T11" fmla="*/ 50 h 75"/>
              <a:gd name="T12" fmla="*/ 30 w 97"/>
              <a:gd name="T13" fmla="*/ 73 h 75"/>
              <a:gd name="T14" fmla="*/ 33 w 97"/>
              <a:gd name="T15" fmla="*/ 75 h 75"/>
              <a:gd name="T16" fmla="*/ 0 w 97"/>
              <a:gd name="T17" fmla="*/ 49 h 75"/>
              <a:gd name="T18" fmla="*/ 37 w 97"/>
              <a:gd name="T19" fmla="*/ 28 h 75"/>
              <a:gd name="T20" fmla="*/ 39 w 97"/>
              <a:gd name="T21" fmla="*/ 26 h 75"/>
              <a:gd name="T22" fmla="*/ 41 w 97"/>
              <a:gd name="T23" fmla="*/ 28 h 75"/>
              <a:gd name="T24" fmla="*/ 52 w 97"/>
              <a:gd name="T25" fmla="*/ 34 h 75"/>
              <a:gd name="T26" fmla="*/ 81 w 97"/>
              <a:gd name="T27" fmla="*/ 9 h 75"/>
              <a:gd name="T28" fmla="*/ 77 w 97"/>
              <a:gd name="T29" fmla="*/ 4 h 75"/>
              <a:gd name="T30" fmla="*/ 87 w 97"/>
              <a:gd name="T31" fmla="*/ 2 h 75"/>
              <a:gd name="T32" fmla="*/ 97 w 97"/>
              <a:gd name="T33" fmla="*/ 0 h 75"/>
              <a:gd name="T34" fmla="*/ 94 w 97"/>
              <a:gd name="T35" fmla="*/ 10 h 75"/>
              <a:gd name="T36" fmla="*/ 91 w 97"/>
              <a:gd name="T37" fmla="*/ 19 h 75"/>
              <a:gd name="T38" fmla="*/ 87 w 97"/>
              <a:gd name="T39" fmla="*/ 15 h 75"/>
              <a:gd name="T40" fmla="*/ 55 w 97"/>
              <a:gd name="T41" fmla="*/ 42 h 75"/>
              <a:gd name="T42" fmla="*/ 53 w 97"/>
              <a:gd name="T43" fmla="*/ 44 h 75"/>
              <a:gd name="T44" fmla="*/ 50 w 97"/>
              <a:gd name="T45" fmla="*/ 43 h 75"/>
              <a:gd name="T46" fmla="*/ 39 w 97"/>
              <a:gd name="T47" fmla="*/ 36 h 75"/>
              <a:gd name="T48" fmla="*/ 5 w 97"/>
              <a:gd name="T49" fmla="*/ 57 h 75"/>
              <a:gd name="T50" fmla="*/ 0 w 97"/>
              <a:gd name="T51" fmla="*/ 49 h 75"/>
              <a:gd name="T52" fmla="*/ 10 w 97"/>
              <a:gd name="T53" fmla="*/ 75 h 75"/>
              <a:gd name="T54" fmla="*/ 21 w 97"/>
              <a:gd name="T55" fmla="*/ 75 h 75"/>
              <a:gd name="T56" fmla="*/ 23 w 97"/>
              <a:gd name="T57" fmla="*/ 73 h 75"/>
              <a:gd name="T58" fmla="*/ 23 w 97"/>
              <a:gd name="T59" fmla="*/ 54 h 75"/>
              <a:gd name="T60" fmla="*/ 7 w 97"/>
              <a:gd name="T61" fmla="*/ 64 h 75"/>
              <a:gd name="T62" fmla="*/ 7 w 97"/>
              <a:gd name="T63" fmla="*/ 73 h 75"/>
              <a:gd name="T64" fmla="*/ 10 w 97"/>
              <a:gd name="T65" fmla="*/ 75 h 75"/>
              <a:gd name="T66" fmla="*/ 56 w 97"/>
              <a:gd name="T67" fmla="*/ 75 h 75"/>
              <a:gd name="T68" fmla="*/ 67 w 97"/>
              <a:gd name="T69" fmla="*/ 75 h 75"/>
              <a:gd name="T70" fmla="*/ 70 w 97"/>
              <a:gd name="T71" fmla="*/ 73 h 75"/>
              <a:gd name="T72" fmla="*/ 70 w 97"/>
              <a:gd name="T73" fmla="*/ 39 h 75"/>
              <a:gd name="T74" fmla="*/ 70 w 97"/>
              <a:gd name="T75" fmla="*/ 39 h 75"/>
              <a:gd name="T76" fmla="*/ 54 w 97"/>
              <a:gd name="T77" fmla="*/ 53 h 75"/>
              <a:gd name="T78" fmla="*/ 53 w 97"/>
              <a:gd name="T79" fmla="*/ 52 h 75"/>
              <a:gd name="T80" fmla="*/ 53 w 97"/>
              <a:gd name="T81" fmla="*/ 73 h 75"/>
              <a:gd name="T82" fmla="*/ 56 w 97"/>
              <a:gd name="T83" fmla="*/ 75 h 75"/>
              <a:gd name="T84" fmla="*/ 79 w 97"/>
              <a:gd name="T85" fmla="*/ 75 h 75"/>
              <a:gd name="T86" fmla="*/ 90 w 97"/>
              <a:gd name="T87" fmla="*/ 75 h 75"/>
              <a:gd name="T88" fmla="*/ 93 w 97"/>
              <a:gd name="T89" fmla="*/ 73 h 75"/>
              <a:gd name="T90" fmla="*/ 93 w 97"/>
              <a:gd name="T91" fmla="*/ 32 h 75"/>
              <a:gd name="T92" fmla="*/ 86 w 97"/>
              <a:gd name="T93" fmla="*/ 24 h 75"/>
              <a:gd name="T94" fmla="*/ 77 w 97"/>
              <a:gd name="T95" fmla="*/ 33 h 75"/>
              <a:gd name="T96" fmla="*/ 77 w 97"/>
              <a:gd name="T97" fmla="*/ 73 h 75"/>
              <a:gd name="T98" fmla="*/ 79 w 97"/>
              <a:gd name="T99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7" h="75">
                <a:moveTo>
                  <a:pt x="33" y="75"/>
                </a:moveTo>
                <a:cubicBezTo>
                  <a:pt x="37" y="75"/>
                  <a:pt x="40" y="75"/>
                  <a:pt x="44" y="75"/>
                </a:cubicBezTo>
                <a:cubicBezTo>
                  <a:pt x="45" y="75"/>
                  <a:pt x="47" y="74"/>
                  <a:pt x="47" y="73"/>
                </a:cubicBezTo>
                <a:cubicBezTo>
                  <a:pt x="47" y="49"/>
                  <a:pt x="47" y="49"/>
                  <a:pt x="47" y="49"/>
                </a:cubicBezTo>
                <a:cubicBezTo>
                  <a:pt x="39" y="45"/>
                  <a:pt x="39" y="45"/>
                  <a:pt x="39" y="45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4"/>
                  <a:pt x="31" y="75"/>
                  <a:pt x="33" y="75"/>
                </a:cubicBezTo>
                <a:close/>
                <a:moveTo>
                  <a:pt x="0" y="49"/>
                </a:moveTo>
                <a:cubicBezTo>
                  <a:pt x="37" y="28"/>
                  <a:pt x="37" y="28"/>
                  <a:pt x="37" y="28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28"/>
                  <a:pt x="41" y="28"/>
                  <a:pt x="41" y="28"/>
                </a:cubicBezTo>
                <a:cubicBezTo>
                  <a:pt x="52" y="34"/>
                  <a:pt x="52" y="34"/>
                  <a:pt x="52" y="34"/>
                </a:cubicBezTo>
                <a:cubicBezTo>
                  <a:pt x="81" y="9"/>
                  <a:pt x="81" y="9"/>
                  <a:pt x="81" y="9"/>
                </a:cubicBezTo>
                <a:cubicBezTo>
                  <a:pt x="77" y="4"/>
                  <a:pt x="77" y="4"/>
                  <a:pt x="77" y="4"/>
                </a:cubicBezTo>
                <a:cubicBezTo>
                  <a:pt x="87" y="2"/>
                  <a:pt x="87" y="2"/>
                  <a:pt x="87" y="2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10"/>
                  <a:pt x="94" y="10"/>
                  <a:pt x="94" y="10"/>
                </a:cubicBezTo>
                <a:cubicBezTo>
                  <a:pt x="91" y="19"/>
                  <a:pt x="91" y="19"/>
                  <a:pt x="91" y="19"/>
                </a:cubicBezTo>
                <a:cubicBezTo>
                  <a:pt x="87" y="15"/>
                  <a:pt x="87" y="15"/>
                  <a:pt x="87" y="15"/>
                </a:cubicBezTo>
                <a:cubicBezTo>
                  <a:pt x="55" y="42"/>
                  <a:pt x="55" y="42"/>
                  <a:pt x="55" y="42"/>
                </a:cubicBezTo>
                <a:cubicBezTo>
                  <a:pt x="53" y="44"/>
                  <a:pt x="53" y="44"/>
                  <a:pt x="53" y="44"/>
                </a:cubicBezTo>
                <a:cubicBezTo>
                  <a:pt x="50" y="43"/>
                  <a:pt x="50" y="43"/>
                  <a:pt x="50" y="43"/>
                </a:cubicBezTo>
                <a:cubicBezTo>
                  <a:pt x="39" y="36"/>
                  <a:pt x="39" y="36"/>
                  <a:pt x="39" y="36"/>
                </a:cubicBezTo>
                <a:cubicBezTo>
                  <a:pt x="5" y="57"/>
                  <a:pt x="5" y="57"/>
                  <a:pt x="5" y="57"/>
                </a:cubicBezTo>
                <a:cubicBezTo>
                  <a:pt x="0" y="49"/>
                  <a:pt x="0" y="49"/>
                  <a:pt x="0" y="49"/>
                </a:cubicBezTo>
                <a:close/>
                <a:moveTo>
                  <a:pt x="10" y="75"/>
                </a:moveTo>
                <a:cubicBezTo>
                  <a:pt x="21" y="75"/>
                  <a:pt x="21" y="75"/>
                  <a:pt x="21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3" y="54"/>
                  <a:pt x="23" y="54"/>
                  <a:pt x="23" y="5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73"/>
                  <a:pt x="7" y="73"/>
                  <a:pt x="7" y="73"/>
                </a:cubicBezTo>
                <a:cubicBezTo>
                  <a:pt x="7" y="74"/>
                  <a:pt x="8" y="75"/>
                  <a:pt x="10" y="75"/>
                </a:cubicBezTo>
                <a:close/>
                <a:moveTo>
                  <a:pt x="56" y="75"/>
                </a:moveTo>
                <a:cubicBezTo>
                  <a:pt x="60" y="75"/>
                  <a:pt x="63" y="75"/>
                  <a:pt x="67" y="75"/>
                </a:cubicBezTo>
                <a:cubicBezTo>
                  <a:pt x="69" y="75"/>
                  <a:pt x="70" y="74"/>
                  <a:pt x="70" y="73"/>
                </a:cubicBezTo>
                <a:cubicBezTo>
                  <a:pt x="70" y="62"/>
                  <a:pt x="70" y="50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73"/>
                  <a:pt x="53" y="73"/>
                  <a:pt x="53" y="73"/>
                </a:cubicBezTo>
                <a:cubicBezTo>
                  <a:pt x="53" y="74"/>
                  <a:pt x="55" y="75"/>
                  <a:pt x="56" y="75"/>
                </a:cubicBezTo>
                <a:close/>
                <a:moveTo>
                  <a:pt x="79" y="75"/>
                </a:move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3" y="74"/>
                  <a:pt x="93" y="73"/>
                </a:cubicBezTo>
                <a:cubicBezTo>
                  <a:pt x="93" y="32"/>
                  <a:pt x="93" y="32"/>
                  <a:pt x="93" y="32"/>
                </a:cubicBezTo>
                <a:cubicBezTo>
                  <a:pt x="86" y="24"/>
                  <a:pt x="86" y="24"/>
                  <a:pt x="86" y="2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73"/>
                  <a:pt x="77" y="73"/>
                  <a:pt x="77" y="73"/>
                </a:cubicBezTo>
                <a:cubicBezTo>
                  <a:pt x="77" y="74"/>
                  <a:pt x="78" y="75"/>
                  <a:pt x="79" y="7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  <p:sp>
        <p:nvSpPr>
          <p:cNvPr id="63" name="原创设计师QQ598969553      _28"/>
          <p:cNvSpPr>
            <a:spLocks noEditPoints="1"/>
          </p:cNvSpPr>
          <p:nvPr/>
        </p:nvSpPr>
        <p:spPr bwMode="auto">
          <a:xfrm>
            <a:off x="10414604" y="3407238"/>
            <a:ext cx="339593" cy="336404"/>
          </a:xfrm>
          <a:custGeom>
            <a:avLst/>
            <a:gdLst>
              <a:gd name="T0" fmla="*/ 41 w 96"/>
              <a:gd name="T1" fmla="*/ 67 h 95"/>
              <a:gd name="T2" fmla="*/ 49 w 96"/>
              <a:gd name="T3" fmla="*/ 80 h 95"/>
              <a:gd name="T4" fmla="*/ 43 w 96"/>
              <a:gd name="T5" fmla="*/ 91 h 95"/>
              <a:gd name="T6" fmla="*/ 5 w 96"/>
              <a:gd name="T7" fmla="*/ 91 h 95"/>
              <a:gd name="T8" fmla="*/ 9 w 96"/>
              <a:gd name="T9" fmla="*/ 78 h 95"/>
              <a:gd name="T10" fmla="*/ 1 w 96"/>
              <a:gd name="T11" fmla="*/ 68 h 95"/>
              <a:gd name="T12" fmla="*/ 9 w 96"/>
              <a:gd name="T13" fmla="*/ 55 h 95"/>
              <a:gd name="T14" fmla="*/ 7 w 96"/>
              <a:gd name="T15" fmla="*/ 43 h 95"/>
              <a:gd name="T16" fmla="*/ 1 w 96"/>
              <a:gd name="T17" fmla="*/ 29 h 95"/>
              <a:gd name="T18" fmla="*/ 39 w 96"/>
              <a:gd name="T19" fmla="*/ 29 h 95"/>
              <a:gd name="T20" fmla="*/ 41 w 96"/>
              <a:gd name="T21" fmla="*/ 41 h 95"/>
              <a:gd name="T22" fmla="*/ 47 w 96"/>
              <a:gd name="T23" fmla="*/ 56 h 95"/>
              <a:gd name="T24" fmla="*/ 60 w 96"/>
              <a:gd name="T25" fmla="*/ 1 h 95"/>
              <a:gd name="T26" fmla="*/ 54 w 96"/>
              <a:gd name="T27" fmla="*/ 15 h 95"/>
              <a:gd name="T28" fmla="*/ 47 w 96"/>
              <a:gd name="T29" fmla="*/ 20 h 95"/>
              <a:gd name="T30" fmla="*/ 55 w 96"/>
              <a:gd name="T31" fmla="*/ 33 h 95"/>
              <a:gd name="T32" fmla="*/ 54 w 96"/>
              <a:gd name="T33" fmla="*/ 45 h 95"/>
              <a:gd name="T34" fmla="*/ 54 w 96"/>
              <a:gd name="T35" fmla="*/ 58 h 95"/>
              <a:gd name="T36" fmla="*/ 57 w 96"/>
              <a:gd name="T37" fmla="*/ 64 h 95"/>
              <a:gd name="T38" fmla="*/ 55 w 96"/>
              <a:gd name="T39" fmla="*/ 77 h 95"/>
              <a:gd name="T40" fmla="*/ 61 w 96"/>
              <a:gd name="T41" fmla="*/ 92 h 95"/>
              <a:gd name="T42" fmla="*/ 94 w 96"/>
              <a:gd name="T43" fmla="*/ 88 h 95"/>
              <a:gd name="T44" fmla="*/ 95 w 96"/>
              <a:gd name="T45" fmla="*/ 75 h 95"/>
              <a:gd name="T46" fmla="*/ 91 w 96"/>
              <a:gd name="T47" fmla="*/ 61 h 95"/>
              <a:gd name="T48" fmla="*/ 93 w 96"/>
              <a:gd name="T49" fmla="*/ 48 h 95"/>
              <a:gd name="T50" fmla="*/ 93 w 96"/>
              <a:gd name="T51" fmla="*/ 35 h 95"/>
              <a:gd name="T52" fmla="*/ 86 w 96"/>
              <a:gd name="T53" fmla="*/ 30 h 95"/>
              <a:gd name="T54" fmla="*/ 85 w 96"/>
              <a:gd name="T55" fmla="*/ 18 h 95"/>
              <a:gd name="T56" fmla="*/ 93 w 96"/>
              <a:gd name="T57" fmla="*/ 5 h 95"/>
              <a:gd name="T58" fmla="*/ 78 w 96"/>
              <a:gd name="T59" fmla="*/ 18 h 95"/>
              <a:gd name="T60" fmla="*/ 67 w 96"/>
              <a:gd name="T61" fmla="*/ 21 h 95"/>
              <a:gd name="T62" fmla="*/ 63 w 96"/>
              <a:gd name="T63" fmla="*/ 18 h 95"/>
              <a:gd name="T64" fmla="*/ 88 w 96"/>
              <a:gd name="T65" fmla="*/ 5 h 95"/>
              <a:gd name="T66" fmla="*/ 58 w 96"/>
              <a:gd name="T67" fmla="*/ 5 h 95"/>
              <a:gd name="T68" fmla="*/ 78 w 96"/>
              <a:gd name="T69" fmla="*/ 33 h 95"/>
              <a:gd name="T70" fmla="*/ 73 w 96"/>
              <a:gd name="T71" fmla="*/ 36 h 95"/>
              <a:gd name="T72" fmla="*/ 63 w 96"/>
              <a:gd name="T73" fmla="*/ 33 h 95"/>
              <a:gd name="T74" fmla="*/ 86 w 96"/>
              <a:gd name="T75" fmla="*/ 48 h 95"/>
              <a:gd name="T76" fmla="*/ 62 w 96"/>
              <a:gd name="T77" fmla="*/ 50 h 95"/>
              <a:gd name="T78" fmla="*/ 73 w 96"/>
              <a:gd name="T79" fmla="*/ 48 h 95"/>
              <a:gd name="T80" fmla="*/ 92 w 96"/>
              <a:gd name="T81" fmla="*/ 64 h 95"/>
              <a:gd name="T82" fmla="*/ 62 w 96"/>
              <a:gd name="T83" fmla="*/ 64 h 95"/>
              <a:gd name="T84" fmla="*/ 83 w 96"/>
              <a:gd name="T85" fmla="*/ 63 h 95"/>
              <a:gd name="T86" fmla="*/ 86 w 96"/>
              <a:gd name="T87" fmla="*/ 79 h 95"/>
              <a:gd name="T88" fmla="*/ 62 w 96"/>
              <a:gd name="T89" fmla="*/ 78 h 95"/>
              <a:gd name="T90" fmla="*/ 9 w 96"/>
              <a:gd name="T91" fmla="*/ 81 h 95"/>
              <a:gd name="T92" fmla="*/ 40 w 96"/>
              <a:gd name="T93" fmla="*/ 70 h 95"/>
              <a:gd name="T94" fmla="*/ 41 w 96"/>
              <a:gd name="T95" fmla="*/ 71 h 95"/>
              <a:gd name="T96" fmla="*/ 33 w 96"/>
              <a:gd name="T97" fmla="*/ 43 h 95"/>
              <a:gd name="T98" fmla="*/ 13 w 96"/>
              <a:gd name="T99" fmla="*/ 45 h 95"/>
              <a:gd name="T100" fmla="*/ 43 w 96"/>
              <a:gd name="T101" fmla="*/ 45 h 95"/>
              <a:gd name="T102" fmla="*/ 20 w 96"/>
              <a:gd name="T103" fmla="*/ 29 h 95"/>
              <a:gd name="T104" fmla="*/ 20 w 96"/>
              <a:gd name="T105" fmla="*/ 32 h 95"/>
              <a:gd name="T106" fmla="*/ 34 w 96"/>
              <a:gd name="T107" fmla="*/ 59 h 95"/>
              <a:gd name="T108" fmla="*/ 9 w 96"/>
              <a:gd name="T109" fmla="*/ 58 h 95"/>
              <a:gd name="T110" fmla="*/ 33 w 96"/>
              <a:gd name="T111" fmla="*/ 6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6" h="95">
                <a:moveTo>
                  <a:pt x="40" y="58"/>
                </a:moveTo>
                <a:cubicBezTo>
                  <a:pt x="40" y="58"/>
                  <a:pt x="40" y="58"/>
                  <a:pt x="40" y="58"/>
                </a:cubicBezTo>
                <a:cubicBezTo>
                  <a:pt x="41" y="59"/>
                  <a:pt x="41" y="59"/>
                  <a:pt x="41" y="60"/>
                </a:cubicBezTo>
                <a:cubicBezTo>
                  <a:pt x="41" y="67"/>
                  <a:pt x="41" y="67"/>
                  <a:pt x="41" y="67"/>
                </a:cubicBezTo>
                <a:cubicBezTo>
                  <a:pt x="41" y="67"/>
                  <a:pt x="41" y="67"/>
                  <a:pt x="42" y="67"/>
                </a:cubicBezTo>
                <a:cubicBezTo>
                  <a:pt x="45" y="68"/>
                  <a:pt x="47" y="69"/>
                  <a:pt x="48" y="70"/>
                </a:cubicBezTo>
                <a:cubicBezTo>
                  <a:pt x="48" y="70"/>
                  <a:pt x="49" y="71"/>
                  <a:pt x="49" y="71"/>
                </a:cubicBezTo>
                <a:cubicBezTo>
                  <a:pt x="49" y="74"/>
                  <a:pt x="49" y="77"/>
                  <a:pt x="49" y="80"/>
                </a:cubicBezTo>
                <a:cubicBezTo>
                  <a:pt x="48" y="81"/>
                  <a:pt x="48" y="81"/>
                  <a:pt x="48" y="81"/>
                </a:cubicBezTo>
                <a:cubicBezTo>
                  <a:pt x="47" y="82"/>
                  <a:pt x="46" y="83"/>
                  <a:pt x="44" y="83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91"/>
                  <a:pt x="44" y="91"/>
                  <a:pt x="43" y="91"/>
                </a:cubicBezTo>
                <a:cubicBezTo>
                  <a:pt x="42" y="92"/>
                  <a:pt x="40" y="93"/>
                  <a:pt x="37" y="94"/>
                </a:cubicBezTo>
                <a:cubicBezTo>
                  <a:pt x="34" y="94"/>
                  <a:pt x="29" y="95"/>
                  <a:pt x="24" y="95"/>
                </a:cubicBezTo>
                <a:cubicBezTo>
                  <a:pt x="19" y="95"/>
                  <a:pt x="15" y="94"/>
                  <a:pt x="11" y="94"/>
                </a:cubicBezTo>
                <a:cubicBezTo>
                  <a:pt x="8" y="93"/>
                  <a:pt x="6" y="92"/>
                  <a:pt x="5" y="91"/>
                </a:cubicBezTo>
                <a:cubicBezTo>
                  <a:pt x="5" y="91"/>
                  <a:pt x="4" y="91"/>
                  <a:pt x="4" y="90"/>
                </a:cubicBezTo>
                <a:cubicBezTo>
                  <a:pt x="4" y="87"/>
                  <a:pt x="4" y="84"/>
                  <a:pt x="4" y="81"/>
                </a:cubicBezTo>
                <a:cubicBezTo>
                  <a:pt x="4" y="81"/>
                  <a:pt x="4" y="80"/>
                  <a:pt x="5" y="80"/>
                </a:cubicBezTo>
                <a:cubicBezTo>
                  <a:pt x="6" y="79"/>
                  <a:pt x="7" y="78"/>
                  <a:pt x="9" y="78"/>
                </a:cubicBezTo>
                <a:cubicBezTo>
                  <a:pt x="9" y="72"/>
                  <a:pt x="9" y="72"/>
                  <a:pt x="9" y="72"/>
                </a:cubicBezTo>
                <a:cubicBezTo>
                  <a:pt x="9" y="72"/>
                  <a:pt x="8" y="72"/>
                  <a:pt x="8" y="72"/>
                </a:cubicBezTo>
                <a:cubicBezTo>
                  <a:pt x="5" y="72"/>
                  <a:pt x="3" y="71"/>
                  <a:pt x="2" y="70"/>
                </a:cubicBezTo>
                <a:cubicBezTo>
                  <a:pt x="1" y="69"/>
                  <a:pt x="1" y="69"/>
                  <a:pt x="1" y="68"/>
                </a:cubicBezTo>
                <a:cubicBezTo>
                  <a:pt x="1" y="65"/>
                  <a:pt x="1" y="62"/>
                  <a:pt x="1" y="60"/>
                </a:cubicBezTo>
                <a:cubicBezTo>
                  <a:pt x="1" y="59"/>
                  <a:pt x="1" y="59"/>
                  <a:pt x="2" y="58"/>
                </a:cubicBezTo>
                <a:cubicBezTo>
                  <a:pt x="3" y="57"/>
                  <a:pt x="5" y="56"/>
                  <a:pt x="8" y="56"/>
                </a:cubicBezTo>
                <a:cubicBezTo>
                  <a:pt x="8" y="56"/>
                  <a:pt x="9" y="56"/>
                  <a:pt x="9" y="55"/>
                </a:cubicBezTo>
                <a:cubicBezTo>
                  <a:pt x="9" y="55"/>
                  <a:pt x="8" y="55"/>
                  <a:pt x="8" y="54"/>
                </a:cubicBezTo>
                <a:cubicBezTo>
                  <a:pt x="8" y="51"/>
                  <a:pt x="8" y="48"/>
                  <a:pt x="8" y="45"/>
                </a:cubicBezTo>
                <a:cubicBezTo>
                  <a:pt x="8" y="45"/>
                  <a:pt x="9" y="44"/>
                  <a:pt x="9" y="44"/>
                </a:cubicBezTo>
                <a:cubicBezTo>
                  <a:pt x="8" y="44"/>
                  <a:pt x="8" y="44"/>
                  <a:pt x="7" y="43"/>
                </a:cubicBezTo>
                <a:cubicBezTo>
                  <a:pt x="4" y="43"/>
                  <a:pt x="2" y="42"/>
                  <a:pt x="1" y="41"/>
                </a:cubicBezTo>
                <a:cubicBezTo>
                  <a:pt x="0" y="41"/>
                  <a:pt x="0" y="40"/>
                  <a:pt x="0" y="39"/>
                </a:cubicBezTo>
                <a:cubicBezTo>
                  <a:pt x="0" y="37"/>
                  <a:pt x="0" y="34"/>
                  <a:pt x="0" y="31"/>
                </a:cubicBezTo>
                <a:cubicBezTo>
                  <a:pt x="0" y="30"/>
                  <a:pt x="0" y="30"/>
                  <a:pt x="1" y="29"/>
                </a:cubicBezTo>
                <a:cubicBezTo>
                  <a:pt x="2" y="28"/>
                  <a:pt x="4" y="27"/>
                  <a:pt x="7" y="27"/>
                </a:cubicBezTo>
                <a:cubicBezTo>
                  <a:pt x="10" y="26"/>
                  <a:pt x="15" y="26"/>
                  <a:pt x="20" y="26"/>
                </a:cubicBezTo>
                <a:cubicBezTo>
                  <a:pt x="25" y="26"/>
                  <a:pt x="29" y="26"/>
                  <a:pt x="33" y="27"/>
                </a:cubicBezTo>
                <a:cubicBezTo>
                  <a:pt x="36" y="27"/>
                  <a:pt x="38" y="28"/>
                  <a:pt x="39" y="29"/>
                </a:cubicBezTo>
                <a:cubicBezTo>
                  <a:pt x="39" y="30"/>
                  <a:pt x="40" y="30"/>
                  <a:pt x="40" y="31"/>
                </a:cubicBezTo>
                <a:cubicBezTo>
                  <a:pt x="40" y="34"/>
                  <a:pt x="40" y="37"/>
                  <a:pt x="40" y="39"/>
                </a:cubicBezTo>
                <a:cubicBezTo>
                  <a:pt x="39" y="40"/>
                  <a:pt x="39" y="41"/>
                  <a:pt x="39" y="41"/>
                </a:cubicBezTo>
                <a:cubicBezTo>
                  <a:pt x="40" y="41"/>
                  <a:pt x="40" y="41"/>
                  <a:pt x="41" y="41"/>
                </a:cubicBezTo>
                <a:cubicBezTo>
                  <a:pt x="44" y="42"/>
                  <a:pt x="46" y="43"/>
                  <a:pt x="47" y="44"/>
                </a:cubicBezTo>
                <a:cubicBezTo>
                  <a:pt x="48" y="44"/>
                  <a:pt x="48" y="45"/>
                  <a:pt x="48" y="45"/>
                </a:cubicBezTo>
                <a:cubicBezTo>
                  <a:pt x="48" y="48"/>
                  <a:pt x="48" y="51"/>
                  <a:pt x="48" y="54"/>
                </a:cubicBezTo>
                <a:cubicBezTo>
                  <a:pt x="48" y="55"/>
                  <a:pt x="48" y="55"/>
                  <a:pt x="47" y="56"/>
                </a:cubicBezTo>
                <a:cubicBezTo>
                  <a:pt x="46" y="56"/>
                  <a:pt x="44" y="57"/>
                  <a:pt x="41" y="58"/>
                </a:cubicBezTo>
                <a:cubicBezTo>
                  <a:pt x="41" y="58"/>
                  <a:pt x="40" y="58"/>
                  <a:pt x="40" y="58"/>
                </a:cubicBezTo>
                <a:close/>
                <a:moveTo>
                  <a:pt x="73" y="0"/>
                </a:moveTo>
                <a:cubicBezTo>
                  <a:pt x="68" y="0"/>
                  <a:pt x="64" y="1"/>
                  <a:pt x="60" y="1"/>
                </a:cubicBezTo>
                <a:cubicBezTo>
                  <a:pt x="58" y="2"/>
                  <a:pt x="55" y="3"/>
                  <a:pt x="54" y="4"/>
                </a:cubicBezTo>
                <a:cubicBezTo>
                  <a:pt x="54" y="4"/>
                  <a:pt x="54" y="4"/>
                  <a:pt x="54" y="5"/>
                </a:cubicBezTo>
                <a:cubicBezTo>
                  <a:pt x="54" y="8"/>
                  <a:pt x="54" y="11"/>
                  <a:pt x="54" y="14"/>
                </a:cubicBezTo>
                <a:cubicBezTo>
                  <a:pt x="54" y="14"/>
                  <a:pt x="54" y="15"/>
                  <a:pt x="54" y="15"/>
                </a:cubicBezTo>
                <a:cubicBezTo>
                  <a:pt x="55" y="16"/>
                  <a:pt x="55" y="16"/>
                  <a:pt x="55" y="16"/>
                </a:cubicBezTo>
                <a:cubicBezTo>
                  <a:pt x="55" y="16"/>
                  <a:pt x="55" y="16"/>
                  <a:pt x="54" y="16"/>
                </a:cubicBezTo>
                <a:cubicBezTo>
                  <a:pt x="51" y="17"/>
                  <a:pt x="49" y="17"/>
                  <a:pt x="48" y="18"/>
                </a:cubicBezTo>
                <a:cubicBezTo>
                  <a:pt x="48" y="19"/>
                  <a:pt x="47" y="19"/>
                  <a:pt x="47" y="20"/>
                </a:cubicBezTo>
                <a:cubicBezTo>
                  <a:pt x="47" y="23"/>
                  <a:pt x="47" y="26"/>
                  <a:pt x="47" y="28"/>
                </a:cubicBezTo>
                <a:cubicBezTo>
                  <a:pt x="47" y="29"/>
                  <a:pt x="48" y="30"/>
                  <a:pt x="48" y="30"/>
                </a:cubicBezTo>
                <a:cubicBezTo>
                  <a:pt x="49" y="31"/>
                  <a:pt x="51" y="32"/>
                  <a:pt x="54" y="32"/>
                </a:cubicBezTo>
                <a:cubicBezTo>
                  <a:pt x="54" y="32"/>
                  <a:pt x="55" y="33"/>
                  <a:pt x="55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3" y="34"/>
                  <a:pt x="53" y="34"/>
                  <a:pt x="53" y="35"/>
                </a:cubicBezTo>
                <a:cubicBezTo>
                  <a:pt x="53" y="38"/>
                  <a:pt x="53" y="41"/>
                  <a:pt x="53" y="43"/>
                </a:cubicBezTo>
                <a:cubicBezTo>
                  <a:pt x="53" y="44"/>
                  <a:pt x="53" y="44"/>
                  <a:pt x="54" y="45"/>
                </a:cubicBezTo>
                <a:cubicBezTo>
                  <a:pt x="55" y="46"/>
                  <a:pt x="56" y="46"/>
                  <a:pt x="57" y="47"/>
                </a:cubicBezTo>
                <a:cubicBezTo>
                  <a:pt x="56" y="47"/>
                  <a:pt x="55" y="48"/>
                  <a:pt x="55" y="48"/>
                </a:cubicBezTo>
                <a:cubicBezTo>
                  <a:pt x="54" y="49"/>
                  <a:pt x="54" y="49"/>
                  <a:pt x="54" y="50"/>
                </a:cubicBezTo>
                <a:cubicBezTo>
                  <a:pt x="54" y="52"/>
                  <a:pt x="54" y="55"/>
                  <a:pt x="54" y="58"/>
                </a:cubicBezTo>
                <a:cubicBezTo>
                  <a:pt x="54" y="59"/>
                  <a:pt x="54" y="59"/>
                  <a:pt x="55" y="60"/>
                </a:cubicBezTo>
                <a:cubicBezTo>
                  <a:pt x="56" y="61"/>
                  <a:pt x="57" y="61"/>
                  <a:pt x="59" y="62"/>
                </a:cubicBezTo>
                <a:cubicBezTo>
                  <a:pt x="59" y="62"/>
                  <a:pt x="58" y="62"/>
                  <a:pt x="58" y="63"/>
                </a:cubicBezTo>
                <a:cubicBezTo>
                  <a:pt x="57" y="63"/>
                  <a:pt x="57" y="64"/>
                  <a:pt x="57" y="64"/>
                </a:cubicBezTo>
                <a:cubicBezTo>
                  <a:pt x="57" y="67"/>
                  <a:pt x="57" y="70"/>
                  <a:pt x="57" y="73"/>
                </a:cubicBezTo>
                <a:cubicBezTo>
                  <a:pt x="57" y="74"/>
                  <a:pt x="57" y="74"/>
                  <a:pt x="58" y="75"/>
                </a:cubicBezTo>
                <a:cubicBezTo>
                  <a:pt x="58" y="75"/>
                  <a:pt x="58" y="75"/>
                  <a:pt x="59" y="76"/>
                </a:cubicBezTo>
                <a:cubicBezTo>
                  <a:pt x="57" y="76"/>
                  <a:pt x="56" y="77"/>
                  <a:pt x="55" y="77"/>
                </a:cubicBezTo>
                <a:cubicBezTo>
                  <a:pt x="54" y="78"/>
                  <a:pt x="54" y="78"/>
                  <a:pt x="54" y="79"/>
                </a:cubicBezTo>
                <a:cubicBezTo>
                  <a:pt x="54" y="82"/>
                  <a:pt x="54" y="85"/>
                  <a:pt x="54" y="88"/>
                </a:cubicBezTo>
                <a:cubicBezTo>
                  <a:pt x="54" y="88"/>
                  <a:pt x="54" y="89"/>
                  <a:pt x="55" y="89"/>
                </a:cubicBezTo>
                <a:cubicBezTo>
                  <a:pt x="56" y="90"/>
                  <a:pt x="58" y="91"/>
                  <a:pt x="61" y="92"/>
                </a:cubicBezTo>
                <a:cubicBezTo>
                  <a:pt x="64" y="92"/>
                  <a:pt x="69" y="92"/>
                  <a:pt x="74" y="92"/>
                </a:cubicBezTo>
                <a:cubicBezTo>
                  <a:pt x="79" y="92"/>
                  <a:pt x="84" y="92"/>
                  <a:pt x="87" y="92"/>
                </a:cubicBezTo>
                <a:cubicBezTo>
                  <a:pt x="90" y="91"/>
                  <a:pt x="92" y="90"/>
                  <a:pt x="93" y="89"/>
                </a:cubicBezTo>
                <a:cubicBezTo>
                  <a:pt x="93" y="89"/>
                  <a:pt x="94" y="89"/>
                  <a:pt x="94" y="88"/>
                </a:cubicBezTo>
                <a:cubicBezTo>
                  <a:pt x="94" y="85"/>
                  <a:pt x="94" y="82"/>
                  <a:pt x="94" y="79"/>
                </a:cubicBezTo>
                <a:cubicBezTo>
                  <a:pt x="94" y="78"/>
                  <a:pt x="94" y="78"/>
                  <a:pt x="93" y="77"/>
                </a:cubicBezTo>
                <a:cubicBezTo>
                  <a:pt x="93" y="77"/>
                  <a:pt x="92" y="77"/>
                  <a:pt x="92" y="76"/>
                </a:cubicBezTo>
                <a:cubicBezTo>
                  <a:pt x="93" y="76"/>
                  <a:pt x="95" y="75"/>
                  <a:pt x="95" y="75"/>
                </a:cubicBezTo>
                <a:cubicBezTo>
                  <a:pt x="96" y="74"/>
                  <a:pt x="96" y="74"/>
                  <a:pt x="96" y="73"/>
                </a:cubicBezTo>
                <a:cubicBezTo>
                  <a:pt x="96" y="70"/>
                  <a:pt x="96" y="67"/>
                  <a:pt x="96" y="64"/>
                </a:cubicBezTo>
                <a:cubicBezTo>
                  <a:pt x="96" y="64"/>
                  <a:pt x="96" y="63"/>
                  <a:pt x="96" y="63"/>
                </a:cubicBezTo>
                <a:cubicBezTo>
                  <a:pt x="95" y="62"/>
                  <a:pt x="93" y="61"/>
                  <a:pt x="91" y="61"/>
                </a:cubicBezTo>
                <a:cubicBezTo>
                  <a:pt x="92" y="61"/>
                  <a:pt x="92" y="60"/>
                  <a:pt x="93" y="60"/>
                </a:cubicBezTo>
                <a:cubicBezTo>
                  <a:pt x="93" y="59"/>
                  <a:pt x="94" y="59"/>
                  <a:pt x="94" y="58"/>
                </a:cubicBezTo>
                <a:cubicBezTo>
                  <a:pt x="94" y="55"/>
                  <a:pt x="94" y="52"/>
                  <a:pt x="94" y="50"/>
                </a:cubicBezTo>
                <a:cubicBezTo>
                  <a:pt x="94" y="49"/>
                  <a:pt x="94" y="49"/>
                  <a:pt x="93" y="48"/>
                </a:cubicBezTo>
                <a:cubicBezTo>
                  <a:pt x="92" y="47"/>
                  <a:pt x="91" y="47"/>
                  <a:pt x="90" y="46"/>
                </a:cubicBezTo>
                <a:cubicBezTo>
                  <a:pt x="91" y="46"/>
                  <a:pt x="91" y="46"/>
                  <a:pt x="92" y="45"/>
                </a:cubicBezTo>
                <a:cubicBezTo>
                  <a:pt x="92" y="45"/>
                  <a:pt x="93" y="44"/>
                  <a:pt x="93" y="43"/>
                </a:cubicBezTo>
                <a:cubicBezTo>
                  <a:pt x="93" y="41"/>
                  <a:pt x="93" y="38"/>
                  <a:pt x="93" y="35"/>
                </a:cubicBezTo>
                <a:cubicBezTo>
                  <a:pt x="93" y="34"/>
                  <a:pt x="92" y="34"/>
                  <a:pt x="92" y="33"/>
                </a:cubicBezTo>
                <a:cubicBezTo>
                  <a:pt x="91" y="32"/>
                  <a:pt x="89" y="31"/>
                  <a:pt x="86" y="31"/>
                </a:cubicBezTo>
                <a:cubicBezTo>
                  <a:pt x="86" y="31"/>
                  <a:pt x="85" y="31"/>
                  <a:pt x="85" y="31"/>
                </a:cubicBezTo>
                <a:cubicBezTo>
                  <a:pt x="86" y="31"/>
                  <a:pt x="86" y="30"/>
                  <a:pt x="86" y="30"/>
                </a:cubicBezTo>
                <a:cubicBezTo>
                  <a:pt x="87" y="30"/>
                  <a:pt x="87" y="29"/>
                  <a:pt x="87" y="28"/>
                </a:cubicBezTo>
                <a:cubicBezTo>
                  <a:pt x="87" y="26"/>
                  <a:pt x="87" y="23"/>
                  <a:pt x="87" y="20"/>
                </a:cubicBezTo>
                <a:cubicBezTo>
                  <a:pt x="87" y="19"/>
                  <a:pt x="87" y="19"/>
                  <a:pt x="86" y="18"/>
                </a:cubicBezTo>
                <a:cubicBezTo>
                  <a:pt x="86" y="18"/>
                  <a:pt x="86" y="18"/>
                  <a:pt x="85" y="18"/>
                </a:cubicBezTo>
                <a:cubicBezTo>
                  <a:pt x="86" y="18"/>
                  <a:pt x="86" y="18"/>
                  <a:pt x="86" y="18"/>
                </a:cubicBezTo>
                <a:cubicBezTo>
                  <a:pt x="89" y="17"/>
                  <a:pt x="91" y="16"/>
                  <a:pt x="92" y="15"/>
                </a:cubicBezTo>
                <a:cubicBezTo>
                  <a:pt x="93" y="15"/>
                  <a:pt x="93" y="15"/>
                  <a:pt x="93" y="14"/>
                </a:cubicBezTo>
                <a:cubicBezTo>
                  <a:pt x="93" y="11"/>
                  <a:pt x="93" y="8"/>
                  <a:pt x="93" y="5"/>
                </a:cubicBezTo>
                <a:cubicBezTo>
                  <a:pt x="93" y="5"/>
                  <a:pt x="93" y="4"/>
                  <a:pt x="92" y="3"/>
                </a:cubicBezTo>
                <a:cubicBezTo>
                  <a:pt x="91" y="2"/>
                  <a:pt x="89" y="2"/>
                  <a:pt x="86" y="1"/>
                </a:cubicBezTo>
                <a:cubicBezTo>
                  <a:pt x="83" y="1"/>
                  <a:pt x="78" y="0"/>
                  <a:pt x="73" y="0"/>
                </a:cubicBezTo>
                <a:close/>
                <a:moveTo>
                  <a:pt x="78" y="18"/>
                </a:moveTo>
                <a:cubicBezTo>
                  <a:pt x="78" y="19"/>
                  <a:pt x="79" y="19"/>
                  <a:pt x="79" y="19"/>
                </a:cubicBezTo>
                <a:cubicBezTo>
                  <a:pt x="81" y="19"/>
                  <a:pt x="82" y="19"/>
                  <a:pt x="82" y="19"/>
                </a:cubicBezTo>
                <a:cubicBezTo>
                  <a:pt x="82" y="20"/>
                  <a:pt x="81" y="20"/>
                  <a:pt x="79" y="20"/>
                </a:cubicBezTo>
                <a:cubicBezTo>
                  <a:pt x="76" y="21"/>
                  <a:pt x="72" y="21"/>
                  <a:pt x="67" y="21"/>
                </a:cubicBezTo>
                <a:cubicBezTo>
                  <a:pt x="62" y="21"/>
                  <a:pt x="58" y="21"/>
                  <a:pt x="55" y="20"/>
                </a:cubicBezTo>
                <a:cubicBezTo>
                  <a:pt x="53" y="20"/>
                  <a:pt x="52" y="20"/>
                  <a:pt x="52" y="19"/>
                </a:cubicBezTo>
                <a:cubicBezTo>
                  <a:pt x="52" y="19"/>
                  <a:pt x="53" y="19"/>
                  <a:pt x="55" y="19"/>
                </a:cubicBezTo>
                <a:cubicBezTo>
                  <a:pt x="57" y="18"/>
                  <a:pt x="60" y="18"/>
                  <a:pt x="63" y="18"/>
                </a:cubicBezTo>
                <a:cubicBezTo>
                  <a:pt x="66" y="18"/>
                  <a:pt x="69" y="19"/>
                  <a:pt x="73" y="19"/>
                </a:cubicBezTo>
                <a:cubicBezTo>
                  <a:pt x="75" y="19"/>
                  <a:pt x="76" y="19"/>
                  <a:pt x="78" y="18"/>
                </a:cubicBezTo>
                <a:close/>
                <a:moveTo>
                  <a:pt x="85" y="4"/>
                </a:moveTo>
                <a:cubicBezTo>
                  <a:pt x="87" y="4"/>
                  <a:pt x="88" y="4"/>
                  <a:pt x="88" y="5"/>
                </a:cubicBezTo>
                <a:cubicBezTo>
                  <a:pt x="88" y="5"/>
                  <a:pt x="87" y="5"/>
                  <a:pt x="85" y="5"/>
                </a:cubicBezTo>
                <a:cubicBezTo>
                  <a:pt x="82" y="6"/>
                  <a:pt x="78" y="6"/>
                  <a:pt x="73" y="6"/>
                </a:cubicBezTo>
                <a:cubicBezTo>
                  <a:pt x="69" y="6"/>
                  <a:pt x="64" y="6"/>
                  <a:pt x="61" y="5"/>
                </a:cubicBezTo>
                <a:cubicBezTo>
                  <a:pt x="59" y="5"/>
                  <a:pt x="58" y="5"/>
                  <a:pt x="58" y="5"/>
                </a:cubicBezTo>
                <a:cubicBezTo>
                  <a:pt x="58" y="4"/>
                  <a:pt x="59" y="4"/>
                  <a:pt x="61" y="4"/>
                </a:cubicBezTo>
                <a:cubicBezTo>
                  <a:pt x="64" y="3"/>
                  <a:pt x="69" y="3"/>
                  <a:pt x="73" y="3"/>
                </a:cubicBezTo>
                <a:cubicBezTo>
                  <a:pt x="78" y="3"/>
                  <a:pt x="82" y="3"/>
                  <a:pt x="85" y="4"/>
                </a:cubicBezTo>
                <a:close/>
                <a:moveTo>
                  <a:pt x="78" y="33"/>
                </a:moveTo>
                <a:cubicBezTo>
                  <a:pt x="80" y="33"/>
                  <a:pt x="83" y="33"/>
                  <a:pt x="85" y="34"/>
                </a:cubicBezTo>
                <a:cubicBezTo>
                  <a:pt x="87" y="34"/>
                  <a:pt x="88" y="34"/>
                  <a:pt x="88" y="34"/>
                </a:cubicBezTo>
                <a:cubicBezTo>
                  <a:pt x="88" y="35"/>
                  <a:pt x="87" y="35"/>
                  <a:pt x="85" y="35"/>
                </a:cubicBezTo>
                <a:cubicBezTo>
                  <a:pt x="82" y="36"/>
                  <a:pt x="78" y="36"/>
                  <a:pt x="73" y="36"/>
                </a:cubicBezTo>
                <a:cubicBezTo>
                  <a:pt x="68" y="36"/>
                  <a:pt x="64" y="36"/>
                  <a:pt x="61" y="35"/>
                </a:cubicBezTo>
                <a:cubicBezTo>
                  <a:pt x="59" y="35"/>
                  <a:pt x="58" y="35"/>
                  <a:pt x="58" y="34"/>
                </a:cubicBezTo>
                <a:cubicBezTo>
                  <a:pt x="58" y="34"/>
                  <a:pt x="59" y="34"/>
                  <a:pt x="61" y="34"/>
                </a:cubicBezTo>
                <a:cubicBezTo>
                  <a:pt x="61" y="33"/>
                  <a:pt x="62" y="33"/>
                  <a:pt x="63" y="33"/>
                </a:cubicBezTo>
                <a:cubicBezTo>
                  <a:pt x="64" y="33"/>
                  <a:pt x="66" y="33"/>
                  <a:pt x="67" y="33"/>
                </a:cubicBezTo>
                <a:cubicBezTo>
                  <a:pt x="71" y="33"/>
                  <a:pt x="75" y="33"/>
                  <a:pt x="78" y="33"/>
                </a:cubicBezTo>
                <a:close/>
                <a:moveTo>
                  <a:pt x="82" y="48"/>
                </a:moveTo>
                <a:cubicBezTo>
                  <a:pt x="83" y="48"/>
                  <a:pt x="85" y="48"/>
                  <a:pt x="86" y="48"/>
                </a:cubicBezTo>
                <a:cubicBezTo>
                  <a:pt x="88" y="49"/>
                  <a:pt x="89" y="49"/>
                  <a:pt x="89" y="49"/>
                </a:cubicBezTo>
                <a:cubicBezTo>
                  <a:pt x="89" y="49"/>
                  <a:pt x="88" y="50"/>
                  <a:pt x="86" y="50"/>
                </a:cubicBezTo>
                <a:cubicBezTo>
                  <a:pt x="83" y="50"/>
                  <a:pt x="79" y="51"/>
                  <a:pt x="74" y="51"/>
                </a:cubicBezTo>
                <a:cubicBezTo>
                  <a:pt x="69" y="51"/>
                  <a:pt x="65" y="50"/>
                  <a:pt x="62" y="50"/>
                </a:cubicBezTo>
                <a:cubicBezTo>
                  <a:pt x="60" y="50"/>
                  <a:pt x="59" y="49"/>
                  <a:pt x="59" y="49"/>
                </a:cubicBezTo>
                <a:cubicBezTo>
                  <a:pt x="59" y="49"/>
                  <a:pt x="60" y="49"/>
                  <a:pt x="62" y="48"/>
                </a:cubicBezTo>
                <a:cubicBezTo>
                  <a:pt x="63" y="48"/>
                  <a:pt x="64" y="48"/>
                  <a:pt x="65" y="48"/>
                </a:cubicBezTo>
                <a:cubicBezTo>
                  <a:pt x="68" y="48"/>
                  <a:pt x="70" y="48"/>
                  <a:pt x="73" y="48"/>
                </a:cubicBezTo>
                <a:cubicBezTo>
                  <a:pt x="76" y="48"/>
                  <a:pt x="79" y="48"/>
                  <a:pt x="82" y="48"/>
                </a:cubicBezTo>
                <a:close/>
                <a:moveTo>
                  <a:pt x="83" y="63"/>
                </a:moveTo>
                <a:cubicBezTo>
                  <a:pt x="85" y="63"/>
                  <a:pt x="87" y="63"/>
                  <a:pt x="89" y="63"/>
                </a:cubicBezTo>
                <a:cubicBezTo>
                  <a:pt x="91" y="64"/>
                  <a:pt x="92" y="64"/>
                  <a:pt x="92" y="64"/>
                </a:cubicBezTo>
                <a:cubicBezTo>
                  <a:pt x="92" y="64"/>
                  <a:pt x="91" y="64"/>
                  <a:pt x="89" y="65"/>
                </a:cubicBezTo>
                <a:cubicBezTo>
                  <a:pt x="86" y="65"/>
                  <a:pt x="81" y="66"/>
                  <a:pt x="77" y="66"/>
                </a:cubicBezTo>
                <a:cubicBezTo>
                  <a:pt x="72" y="66"/>
                  <a:pt x="68" y="65"/>
                  <a:pt x="65" y="65"/>
                </a:cubicBezTo>
                <a:cubicBezTo>
                  <a:pt x="62" y="64"/>
                  <a:pt x="62" y="64"/>
                  <a:pt x="62" y="64"/>
                </a:cubicBezTo>
                <a:cubicBezTo>
                  <a:pt x="62" y="64"/>
                  <a:pt x="62" y="64"/>
                  <a:pt x="65" y="63"/>
                </a:cubicBezTo>
                <a:cubicBezTo>
                  <a:pt x="65" y="63"/>
                  <a:pt x="66" y="63"/>
                  <a:pt x="67" y="63"/>
                </a:cubicBezTo>
                <a:cubicBezTo>
                  <a:pt x="69" y="63"/>
                  <a:pt x="72" y="63"/>
                  <a:pt x="74" y="63"/>
                </a:cubicBezTo>
                <a:cubicBezTo>
                  <a:pt x="77" y="63"/>
                  <a:pt x="81" y="63"/>
                  <a:pt x="83" y="63"/>
                </a:cubicBezTo>
                <a:close/>
                <a:moveTo>
                  <a:pt x="84" y="78"/>
                </a:moveTo>
                <a:cubicBezTo>
                  <a:pt x="85" y="78"/>
                  <a:pt x="85" y="78"/>
                  <a:pt x="86" y="78"/>
                </a:cubicBezTo>
                <a:cubicBezTo>
                  <a:pt x="88" y="78"/>
                  <a:pt x="89" y="78"/>
                  <a:pt x="89" y="79"/>
                </a:cubicBezTo>
                <a:cubicBezTo>
                  <a:pt x="89" y="79"/>
                  <a:pt x="88" y="79"/>
                  <a:pt x="86" y="79"/>
                </a:cubicBezTo>
                <a:cubicBezTo>
                  <a:pt x="83" y="80"/>
                  <a:pt x="79" y="80"/>
                  <a:pt x="74" y="80"/>
                </a:cubicBezTo>
                <a:cubicBezTo>
                  <a:pt x="69" y="80"/>
                  <a:pt x="65" y="80"/>
                  <a:pt x="62" y="79"/>
                </a:cubicBezTo>
                <a:cubicBezTo>
                  <a:pt x="60" y="79"/>
                  <a:pt x="59" y="79"/>
                  <a:pt x="59" y="79"/>
                </a:cubicBezTo>
                <a:cubicBezTo>
                  <a:pt x="59" y="78"/>
                  <a:pt x="60" y="78"/>
                  <a:pt x="62" y="78"/>
                </a:cubicBezTo>
                <a:cubicBezTo>
                  <a:pt x="63" y="78"/>
                  <a:pt x="65" y="77"/>
                  <a:pt x="66" y="77"/>
                </a:cubicBezTo>
                <a:cubicBezTo>
                  <a:pt x="69" y="78"/>
                  <a:pt x="73" y="78"/>
                  <a:pt x="77" y="78"/>
                </a:cubicBezTo>
                <a:cubicBezTo>
                  <a:pt x="79" y="78"/>
                  <a:pt x="82" y="78"/>
                  <a:pt x="84" y="78"/>
                </a:cubicBezTo>
                <a:close/>
                <a:moveTo>
                  <a:pt x="9" y="81"/>
                </a:moveTo>
                <a:cubicBezTo>
                  <a:pt x="9" y="81"/>
                  <a:pt x="9" y="81"/>
                  <a:pt x="9" y="81"/>
                </a:cubicBezTo>
                <a:cubicBezTo>
                  <a:pt x="9" y="81"/>
                  <a:pt x="9" y="81"/>
                  <a:pt x="9" y="81"/>
                </a:cubicBezTo>
                <a:cubicBezTo>
                  <a:pt x="9" y="81"/>
                  <a:pt x="9" y="81"/>
                  <a:pt x="9" y="81"/>
                </a:cubicBezTo>
                <a:close/>
                <a:moveTo>
                  <a:pt x="40" y="70"/>
                </a:moveTo>
                <a:cubicBezTo>
                  <a:pt x="40" y="70"/>
                  <a:pt x="40" y="70"/>
                  <a:pt x="40" y="70"/>
                </a:cubicBezTo>
                <a:cubicBezTo>
                  <a:pt x="39" y="71"/>
                  <a:pt x="37" y="72"/>
                  <a:pt x="34" y="72"/>
                </a:cubicBezTo>
                <a:cubicBezTo>
                  <a:pt x="34" y="72"/>
                  <a:pt x="33" y="72"/>
                  <a:pt x="33" y="72"/>
                </a:cubicBezTo>
                <a:cubicBezTo>
                  <a:pt x="36" y="72"/>
                  <a:pt x="39" y="72"/>
                  <a:pt x="41" y="71"/>
                </a:cubicBezTo>
                <a:cubicBezTo>
                  <a:pt x="43" y="71"/>
                  <a:pt x="44" y="71"/>
                  <a:pt x="44" y="71"/>
                </a:cubicBezTo>
                <a:cubicBezTo>
                  <a:pt x="44" y="71"/>
                  <a:pt x="43" y="70"/>
                  <a:pt x="41" y="70"/>
                </a:cubicBezTo>
                <a:cubicBezTo>
                  <a:pt x="41" y="70"/>
                  <a:pt x="40" y="70"/>
                  <a:pt x="40" y="70"/>
                </a:cubicBezTo>
                <a:close/>
                <a:moveTo>
                  <a:pt x="33" y="43"/>
                </a:moveTo>
                <a:cubicBezTo>
                  <a:pt x="33" y="43"/>
                  <a:pt x="33" y="43"/>
                  <a:pt x="33" y="43"/>
                </a:cubicBezTo>
                <a:cubicBezTo>
                  <a:pt x="29" y="44"/>
                  <a:pt x="25" y="44"/>
                  <a:pt x="20" y="44"/>
                </a:cubicBezTo>
                <a:cubicBezTo>
                  <a:pt x="18" y="44"/>
                  <a:pt x="17" y="44"/>
                  <a:pt x="15" y="44"/>
                </a:cubicBezTo>
                <a:cubicBezTo>
                  <a:pt x="14" y="44"/>
                  <a:pt x="13" y="45"/>
                  <a:pt x="13" y="45"/>
                </a:cubicBezTo>
                <a:cubicBezTo>
                  <a:pt x="13" y="45"/>
                  <a:pt x="14" y="45"/>
                  <a:pt x="16" y="46"/>
                </a:cubicBezTo>
                <a:cubicBezTo>
                  <a:pt x="19" y="46"/>
                  <a:pt x="23" y="46"/>
                  <a:pt x="28" y="46"/>
                </a:cubicBezTo>
                <a:cubicBezTo>
                  <a:pt x="33" y="46"/>
                  <a:pt x="37" y="46"/>
                  <a:pt x="40" y="46"/>
                </a:cubicBezTo>
                <a:cubicBezTo>
                  <a:pt x="42" y="45"/>
                  <a:pt x="43" y="45"/>
                  <a:pt x="43" y="45"/>
                </a:cubicBezTo>
                <a:cubicBezTo>
                  <a:pt x="43" y="45"/>
                  <a:pt x="42" y="44"/>
                  <a:pt x="40" y="44"/>
                </a:cubicBezTo>
                <a:cubicBezTo>
                  <a:pt x="38" y="44"/>
                  <a:pt x="36" y="43"/>
                  <a:pt x="33" y="43"/>
                </a:cubicBezTo>
                <a:close/>
                <a:moveTo>
                  <a:pt x="32" y="30"/>
                </a:moveTo>
                <a:cubicBezTo>
                  <a:pt x="29" y="29"/>
                  <a:pt x="25" y="29"/>
                  <a:pt x="20" y="29"/>
                </a:cubicBezTo>
                <a:cubicBezTo>
                  <a:pt x="15" y="29"/>
                  <a:pt x="11" y="29"/>
                  <a:pt x="8" y="30"/>
                </a:cubicBezTo>
                <a:cubicBezTo>
                  <a:pt x="6" y="30"/>
                  <a:pt x="5" y="30"/>
                  <a:pt x="5" y="30"/>
                </a:cubicBezTo>
                <a:cubicBezTo>
                  <a:pt x="5" y="31"/>
                  <a:pt x="6" y="31"/>
                  <a:pt x="8" y="31"/>
                </a:cubicBezTo>
                <a:cubicBezTo>
                  <a:pt x="11" y="32"/>
                  <a:pt x="15" y="32"/>
                  <a:pt x="20" y="32"/>
                </a:cubicBezTo>
                <a:cubicBezTo>
                  <a:pt x="25" y="32"/>
                  <a:pt x="29" y="32"/>
                  <a:pt x="32" y="31"/>
                </a:cubicBezTo>
                <a:cubicBezTo>
                  <a:pt x="34" y="31"/>
                  <a:pt x="35" y="31"/>
                  <a:pt x="35" y="30"/>
                </a:cubicBezTo>
                <a:cubicBezTo>
                  <a:pt x="35" y="30"/>
                  <a:pt x="34" y="30"/>
                  <a:pt x="32" y="30"/>
                </a:cubicBezTo>
                <a:close/>
                <a:moveTo>
                  <a:pt x="34" y="59"/>
                </a:moveTo>
                <a:cubicBezTo>
                  <a:pt x="32" y="59"/>
                  <a:pt x="30" y="59"/>
                  <a:pt x="28" y="59"/>
                </a:cubicBezTo>
                <a:cubicBezTo>
                  <a:pt x="23" y="59"/>
                  <a:pt x="19" y="58"/>
                  <a:pt x="15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13" y="58"/>
                  <a:pt x="11" y="58"/>
                  <a:pt x="9" y="58"/>
                </a:cubicBezTo>
                <a:cubicBezTo>
                  <a:pt x="7" y="59"/>
                  <a:pt x="6" y="59"/>
                  <a:pt x="6" y="59"/>
                </a:cubicBezTo>
                <a:cubicBezTo>
                  <a:pt x="6" y="59"/>
                  <a:pt x="7" y="60"/>
                  <a:pt x="9" y="60"/>
                </a:cubicBezTo>
                <a:cubicBezTo>
                  <a:pt x="12" y="60"/>
                  <a:pt x="16" y="61"/>
                  <a:pt x="21" y="61"/>
                </a:cubicBezTo>
                <a:cubicBezTo>
                  <a:pt x="26" y="61"/>
                  <a:pt x="30" y="60"/>
                  <a:pt x="33" y="60"/>
                </a:cubicBezTo>
                <a:cubicBezTo>
                  <a:pt x="35" y="60"/>
                  <a:pt x="36" y="59"/>
                  <a:pt x="36" y="59"/>
                </a:cubicBezTo>
                <a:cubicBezTo>
                  <a:pt x="36" y="59"/>
                  <a:pt x="35" y="59"/>
                  <a:pt x="34" y="5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8281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720155" y="1008227"/>
            <a:ext cx="4709574" cy="4709574"/>
            <a:chOff x="2560015" y="1247053"/>
            <a:chExt cx="941926" cy="941926"/>
          </a:xfrm>
        </p:grpSpPr>
        <p:sp>
          <p:nvSpPr>
            <p:cNvPr id="13" name="原创设计师QQ598969553      _5"/>
            <p:cNvSpPr/>
            <p:nvPr/>
          </p:nvSpPr>
          <p:spPr bwMode="blackWhite">
            <a:xfrm>
              <a:off x="2560015" y="1247053"/>
              <a:ext cx="941926" cy="94192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2286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198"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 bwMode="auto">
            <a:xfrm>
              <a:off x="2668824" y="1363933"/>
              <a:ext cx="718971" cy="718971"/>
            </a:xfrm>
            <a:prstGeom prst="ellipse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4092894" y="1372570"/>
            <a:ext cx="970885" cy="970886"/>
          </a:xfrm>
          <a:prstGeom prst="ellipse">
            <a:avLst/>
          </a:prstGeom>
          <a:gradFill flip="none" rotWithShape="1">
            <a:gsLst>
              <a:gs pos="18000">
                <a:srgbClr val="C6C6C6"/>
              </a:gs>
              <a:gs pos="0">
                <a:schemeClr val="bg1">
                  <a:lumMod val="75000"/>
                </a:schemeClr>
              </a:gs>
              <a:gs pos="61000">
                <a:srgbClr val="EEEEEE"/>
              </a:gs>
              <a:gs pos="100000">
                <a:schemeClr val="bg1">
                  <a:tint val="23500"/>
                  <a:satMod val="160000"/>
                  <a:lumMod val="96000"/>
                </a:schemeClr>
              </a:gs>
            </a:gsLst>
            <a:lin ang="7800000" scaled="0"/>
            <a:tileRect/>
          </a:gradFill>
          <a:ln w="9525" cap="flat" cmpd="sng">
            <a:gradFill flip="none" rotWithShape="1">
              <a:gsLst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0"/>
                    <a:lumOff val="100000"/>
                  </a:schemeClr>
                </a:gs>
                <a:gs pos="54000">
                  <a:schemeClr val="bg1">
                    <a:lumMod val="85000"/>
                  </a:schemeClr>
                </a:gs>
              </a:gsLst>
              <a:lin ang="7800000" scaled="0"/>
              <a:tileRect/>
            </a:gradFill>
            <a:prstDash val="solid"/>
            <a:round/>
          </a:ln>
          <a:effectLst>
            <a:outerShdw blurRad="177800" dist="63500" dir="7800000" sx="105000" sy="105000" algn="r" rotWithShape="0">
              <a:prstClr val="black">
                <a:alpha val="22000"/>
              </a:prstClr>
            </a:outerShdw>
            <a:softEdge rad="0"/>
          </a:effectLst>
          <a:scene3d>
            <a:camera prst="orthographicFront"/>
            <a:lightRig rig="fla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8" name="原创设计师QQ598969553      _3"/>
          <p:cNvSpPr txBox="1"/>
          <p:nvPr/>
        </p:nvSpPr>
        <p:spPr>
          <a:xfrm>
            <a:off x="5063782" y="2561010"/>
            <a:ext cx="20223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accent1"/>
                </a:solidFill>
                <a:ea typeface="微软雅黑" panose="020B0503020204020204" pitchFamily="34" charset="-122"/>
              </a:rPr>
              <a:t>PART 01</a:t>
            </a:r>
            <a:endParaRPr lang="zh-CN" altLang="en-US" sz="3600" dirty="0">
              <a:solidFill>
                <a:schemeClr val="accent1"/>
              </a:solidFill>
              <a:ea typeface="微软雅黑" panose="020B0503020204020204" pitchFamily="34" charset="-122"/>
            </a:endParaRPr>
          </a:p>
        </p:txBody>
      </p:sp>
      <p:sp>
        <p:nvSpPr>
          <p:cNvPr id="9" name="原创设计师QQ598969553      _4"/>
          <p:cNvSpPr txBox="1"/>
          <p:nvPr/>
        </p:nvSpPr>
        <p:spPr>
          <a:xfrm>
            <a:off x="3989228" y="3283591"/>
            <a:ext cx="41714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项目背景研究</a:t>
            </a:r>
          </a:p>
        </p:txBody>
      </p:sp>
      <p:sp>
        <p:nvSpPr>
          <p:cNvPr id="10" name="原创设计师QQ598969553      _5"/>
          <p:cNvSpPr>
            <a:spLocks noEditPoints="1"/>
          </p:cNvSpPr>
          <p:nvPr/>
        </p:nvSpPr>
        <p:spPr bwMode="auto">
          <a:xfrm>
            <a:off x="4365614" y="1635709"/>
            <a:ext cx="425443" cy="444607"/>
          </a:xfrm>
          <a:custGeom>
            <a:avLst/>
            <a:gdLst>
              <a:gd name="T0" fmla="*/ 81 w 94"/>
              <a:gd name="T1" fmla="*/ 57 h 98"/>
              <a:gd name="T2" fmla="*/ 81 w 94"/>
              <a:gd name="T3" fmla="*/ 95 h 98"/>
              <a:gd name="T4" fmla="*/ 81 w 94"/>
              <a:gd name="T5" fmla="*/ 98 h 98"/>
              <a:gd name="T6" fmla="*/ 78 w 94"/>
              <a:gd name="T7" fmla="*/ 98 h 98"/>
              <a:gd name="T8" fmla="*/ 67 w 94"/>
              <a:gd name="T9" fmla="*/ 98 h 98"/>
              <a:gd name="T10" fmla="*/ 67 w 94"/>
              <a:gd name="T11" fmla="*/ 68 h 98"/>
              <a:gd name="T12" fmla="*/ 62 w 94"/>
              <a:gd name="T13" fmla="*/ 64 h 98"/>
              <a:gd name="T14" fmla="*/ 49 w 94"/>
              <a:gd name="T15" fmla="*/ 64 h 98"/>
              <a:gd name="T16" fmla="*/ 45 w 94"/>
              <a:gd name="T17" fmla="*/ 68 h 98"/>
              <a:gd name="T18" fmla="*/ 45 w 94"/>
              <a:gd name="T19" fmla="*/ 98 h 98"/>
              <a:gd name="T20" fmla="*/ 15 w 94"/>
              <a:gd name="T21" fmla="*/ 98 h 98"/>
              <a:gd name="T22" fmla="*/ 12 w 94"/>
              <a:gd name="T23" fmla="*/ 98 h 98"/>
              <a:gd name="T24" fmla="*/ 12 w 94"/>
              <a:gd name="T25" fmla="*/ 95 h 98"/>
              <a:gd name="T26" fmla="*/ 12 w 94"/>
              <a:gd name="T27" fmla="*/ 57 h 98"/>
              <a:gd name="T28" fmla="*/ 3 w 94"/>
              <a:gd name="T29" fmla="*/ 57 h 98"/>
              <a:gd name="T30" fmla="*/ 0 w 94"/>
              <a:gd name="T31" fmla="*/ 50 h 98"/>
              <a:gd name="T32" fmla="*/ 44 w 94"/>
              <a:gd name="T33" fmla="*/ 3 h 98"/>
              <a:gd name="T34" fmla="*/ 47 w 94"/>
              <a:gd name="T35" fmla="*/ 0 h 98"/>
              <a:gd name="T36" fmla="*/ 50 w 94"/>
              <a:gd name="T37" fmla="*/ 3 h 98"/>
              <a:gd name="T38" fmla="*/ 94 w 94"/>
              <a:gd name="T39" fmla="*/ 50 h 98"/>
              <a:gd name="T40" fmla="*/ 90 w 94"/>
              <a:gd name="T41" fmla="*/ 57 h 98"/>
              <a:gd name="T42" fmla="*/ 81 w 94"/>
              <a:gd name="T43" fmla="*/ 57 h 98"/>
              <a:gd name="T44" fmla="*/ 74 w 94"/>
              <a:gd name="T45" fmla="*/ 8 h 98"/>
              <a:gd name="T46" fmla="*/ 77 w 94"/>
              <a:gd name="T47" fmla="*/ 8 h 98"/>
              <a:gd name="T48" fmla="*/ 77 w 94"/>
              <a:gd name="T49" fmla="*/ 2 h 98"/>
              <a:gd name="T50" fmla="*/ 61 w 94"/>
              <a:gd name="T51" fmla="*/ 2 h 98"/>
              <a:gd name="T52" fmla="*/ 61 w 94"/>
              <a:gd name="T53" fmla="*/ 8 h 98"/>
              <a:gd name="T54" fmla="*/ 64 w 94"/>
              <a:gd name="T55" fmla="*/ 8 h 98"/>
              <a:gd name="T56" fmla="*/ 64 w 94"/>
              <a:gd name="T57" fmla="*/ 13 h 98"/>
              <a:gd name="T58" fmla="*/ 74 w 94"/>
              <a:gd name="T59" fmla="*/ 25 h 98"/>
              <a:gd name="T60" fmla="*/ 74 w 94"/>
              <a:gd name="T61" fmla="*/ 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4" h="98">
                <a:moveTo>
                  <a:pt x="81" y="57"/>
                </a:moveTo>
                <a:cubicBezTo>
                  <a:pt x="81" y="95"/>
                  <a:pt x="81" y="95"/>
                  <a:pt x="81" y="95"/>
                </a:cubicBezTo>
                <a:cubicBezTo>
                  <a:pt x="81" y="98"/>
                  <a:pt x="81" y="98"/>
                  <a:pt x="81" y="98"/>
                </a:cubicBezTo>
                <a:cubicBezTo>
                  <a:pt x="78" y="98"/>
                  <a:pt x="78" y="98"/>
                  <a:pt x="78" y="98"/>
                </a:cubicBezTo>
                <a:cubicBezTo>
                  <a:pt x="67" y="98"/>
                  <a:pt x="67" y="98"/>
                  <a:pt x="67" y="98"/>
                </a:cubicBezTo>
                <a:cubicBezTo>
                  <a:pt x="67" y="68"/>
                  <a:pt x="67" y="68"/>
                  <a:pt x="67" y="68"/>
                </a:cubicBezTo>
                <a:cubicBezTo>
                  <a:pt x="67" y="66"/>
                  <a:pt x="65" y="64"/>
                  <a:pt x="62" y="64"/>
                </a:cubicBezTo>
                <a:cubicBezTo>
                  <a:pt x="49" y="64"/>
                  <a:pt x="49" y="64"/>
                  <a:pt x="49" y="64"/>
                </a:cubicBezTo>
                <a:cubicBezTo>
                  <a:pt x="47" y="64"/>
                  <a:pt x="45" y="66"/>
                  <a:pt x="45" y="68"/>
                </a:cubicBezTo>
                <a:cubicBezTo>
                  <a:pt x="45" y="98"/>
                  <a:pt x="45" y="98"/>
                  <a:pt x="45" y="98"/>
                </a:cubicBezTo>
                <a:cubicBezTo>
                  <a:pt x="15" y="98"/>
                  <a:pt x="15" y="98"/>
                  <a:pt x="15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57"/>
                  <a:pt x="12" y="57"/>
                  <a:pt x="12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0" y="50"/>
                  <a:pt x="0" y="50"/>
                  <a:pt x="0" y="50"/>
                </a:cubicBezTo>
                <a:cubicBezTo>
                  <a:pt x="44" y="3"/>
                  <a:pt x="44" y="3"/>
                  <a:pt x="44" y="3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3"/>
                  <a:pt x="50" y="3"/>
                  <a:pt x="50" y="3"/>
                </a:cubicBezTo>
                <a:cubicBezTo>
                  <a:pt x="94" y="50"/>
                  <a:pt x="94" y="50"/>
                  <a:pt x="94" y="50"/>
                </a:cubicBezTo>
                <a:cubicBezTo>
                  <a:pt x="90" y="57"/>
                  <a:pt x="90" y="57"/>
                  <a:pt x="90" y="57"/>
                </a:cubicBezTo>
                <a:cubicBezTo>
                  <a:pt x="81" y="57"/>
                  <a:pt x="81" y="57"/>
                  <a:pt x="81" y="57"/>
                </a:cubicBezTo>
                <a:close/>
                <a:moveTo>
                  <a:pt x="74" y="8"/>
                </a:moveTo>
                <a:cubicBezTo>
                  <a:pt x="77" y="8"/>
                  <a:pt x="77" y="8"/>
                  <a:pt x="77" y="8"/>
                </a:cubicBezTo>
                <a:cubicBezTo>
                  <a:pt x="77" y="2"/>
                  <a:pt x="77" y="2"/>
                  <a:pt x="77" y="2"/>
                </a:cubicBezTo>
                <a:cubicBezTo>
                  <a:pt x="61" y="2"/>
                  <a:pt x="61" y="2"/>
                  <a:pt x="61" y="2"/>
                </a:cubicBezTo>
                <a:cubicBezTo>
                  <a:pt x="61" y="8"/>
                  <a:pt x="61" y="8"/>
                  <a:pt x="61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13"/>
                  <a:pt x="64" y="13"/>
                  <a:pt x="64" y="13"/>
                </a:cubicBezTo>
                <a:cubicBezTo>
                  <a:pt x="74" y="25"/>
                  <a:pt x="74" y="25"/>
                  <a:pt x="74" y="25"/>
                </a:cubicBezTo>
                <a:lnTo>
                  <a:pt x="74" y="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536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原创设计师QQ598969553      _1"/>
          <p:cNvGrpSpPr/>
          <p:nvPr/>
        </p:nvGrpSpPr>
        <p:grpSpPr>
          <a:xfrm>
            <a:off x="3877542" y="1420770"/>
            <a:ext cx="6357175" cy="1059068"/>
            <a:chOff x="3980318" y="1721089"/>
            <a:chExt cx="6397399" cy="1065769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3980318" y="2251530"/>
              <a:ext cx="1228725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左中括号 5"/>
            <p:cNvSpPr/>
            <p:nvPr/>
          </p:nvSpPr>
          <p:spPr>
            <a:xfrm>
              <a:off x="5264605" y="1744778"/>
              <a:ext cx="123825" cy="1042080"/>
            </a:xfrm>
            <a:prstGeom prst="leftBracket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Rectangle 5"/>
            <p:cNvSpPr>
              <a:spLocks/>
            </p:cNvSpPr>
            <p:nvPr/>
          </p:nvSpPr>
          <p:spPr bwMode="auto">
            <a:xfrm>
              <a:off x="5580519" y="1721089"/>
              <a:ext cx="4797198" cy="1011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  </a:t>
              </a: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050" dirty="0"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字以内，据统计每页幻灯片的最好控制在</a:t>
              </a: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5</a:t>
              </a:r>
              <a:r>
                <a:rPr lang="zh-CN" altLang="en-US" sz="1050" dirty="0"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分钟之内。</a:t>
              </a:r>
              <a:endPara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8" name="原创设计师QQ598969553      _3"/>
          <p:cNvSpPr/>
          <p:nvPr/>
        </p:nvSpPr>
        <p:spPr bwMode="blackWhite">
          <a:xfrm>
            <a:off x="3223182" y="4335171"/>
            <a:ext cx="1248294" cy="124829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2286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198">
              <a:ea typeface="微软雅黑" panose="020B0503020204020204" pitchFamily="34" charset="-122"/>
            </a:endParaRPr>
          </a:p>
        </p:txBody>
      </p:sp>
      <p:sp>
        <p:nvSpPr>
          <p:cNvPr id="9" name="原创设计师QQ598969553      _4"/>
          <p:cNvSpPr/>
          <p:nvPr/>
        </p:nvSpPr>
        <p:spPr bwMode="blackWhite">
          <a:xfrm>
            <a:off x="4099520" y="2802539"/>
            <a:ext cx="1248294" cy="124829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2286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198">
              <a:ea typeface="微软雅黑" panose="020B0503020204020204" pitchFamily="34" charset="-122"/>
            </a:endParaRPr>
          </a:p>
        </p:txBody>
      </p:sp>
      <p:sp>
        <p:nvSpPr>
          <p:cNvPr id="10" name="原创设计师QQ598969553      _5"/>
          <p:cNvSpPr/>
          <p:nvPr/>
        </p:nvSpPr>
        <p:spPr bwMode="blackWhite">
          <a:xfrm>
            <a:off x="3312736" y="1363168"/>
            <a:ext cx="1248294" cy="124829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2286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198">
              <a:ea typeface="微软雅黑" panose="020B0503020204020204" pitchFamily="34" charset="-122"/>
            </a:endParaRPr>
          </a:p>
        </p:txBody>
      </p:sp>
      <p:sp>
        <p:nvSpPr>
          <p:cNvPr id="11" name="原创设计师QQ598969553      _6"/>
          <p:cNvSpPr/>
          <p:nvPr/>
        </p:nvSpPr>
        <p:spPr bwMode="blackWhite">
          <a:xfrm>
            <a:off x="1014573" y="2311833"/>
            <a:ext cx="2257426" cy="2257426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2286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7198">
              <a:ea typeface="微软雅黑" panose="020B0503020204020204" pitchFamily="34" charset="-122"/>
            </a:endParaRPr>
          </a:p>
        </p:txBody>
      </p:sp>
      <p:cxnSp>
        <p:nvCxnSpPr>
          <p:cNvPr id="12" name="原创设计师QQ598969553      _7"/>
          <p:cNvCxnSpPr>
            <a:stCxn id="11" idx="6"/>
            <a:endCxn id="9" idx="2"/>
          </p:cNvCxnSpPr>
          <p:nvPr/>
        </p:nvCxnSpPr>
        <p:spPr>
          <a:xfrm flipV="1">
            <a:off x="3272001" y="3426685"/>
            <a:ext cx="827519" cy="13861"/>
          </a:xfrm>
          <a:prstGeom prst="straightConnector1">
            <a:avLst/>
          </a:prstGeom>
          <a:ln w="19050">
            <a:solidFill>
              <a:schemeClr val="bg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原创设计师QQ598969553      _8"/>
          <p:cNvCxnSpPr/>
          <p:nvPr/>
        </p:nvCxnSpPr>
        <p:spPr>
          <a:xfrm>
            <a:off x="2986644" y="2020100"/>
            <a:ext cx="0" cy="0"/>
          </a:xfrm>
          <a:prstGeom prst="line">
            <a:avLst/>
          </a:prstGeom>
          <a:ln w="19050">
            <a:solidFill>
              <a:srgbClr val="F7D9D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原创设计师QQ598969553      _9"/>
          <p:cNvGrpSpPr/>
          <p:nvPr/>
        </p:nvGrpSpPr>
        <p:grpSpPr>
          <a:xfrm>
            <a:off x="2731085" y="1980662"/>
            <a:ext cx="580527" cy="348633"/>
            <a:chOff x="2132468" y="2251530"/>
            <a:chExt cx="584200" cy="350838"/>
          </a:xfrm>
        </p:grpSpPr>
        <p:cxnSp>
          <p:nvCxnSpPr>
            <p:cNvPr id="15" name="直接连接符 14"/>
            <p:cNvCxnSpPr/>
            <p:nvPr/>
          </p:nvCxnSpPr>
          <p:spPr bwMode="auto">
            <a:xfrm flipV="1">
              <a:off x="2132468" y="2251530"/>
              <a:ext cx="265112" cy="350838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 bwMode="auto">
            <a:xfrm>
              <a:off x="2389643" y="2251530"/>
              <a:ext cx="327025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原创设计师QQ598969553      _10"/>
          <p:cNvGrpSpPr/>
          <p:nvPr/>
        </p:nvGrpSpPr>
        <p:grpSpPr>
          <a:xfrm>
            <a:off x="3456936" y="1518064"/>
            <a:ext cx="952821" cy="952821"/>
            <a:chOff x="2862912" y="1786005"/>
            <a:chExt cx="958850" cy="958850"/>
          </a:xfrm>
        </p:grpSpPr>
        <p:sp>
          <p:nvSpPr>
            <p:cNvPr id="18" name="椭圆 17"/>
            <p:cNvSpPr/>
            <p:nvPr/>
          </p:nvSpPr>
          <p:spPr bwMode="auto">
            <a:xfrm>
              <a:off x="2862912" y="1786005"/>
              <a:ext cx="958850" cy="958850"/>
            </a:xfrm>
            <a:prstGeom prst="ellipse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1"/>
            <p:cNvSpPr txBox="1"/>
            <p:nvPr/>
          </p:nvSpPr>
          <p:spPr>
            <a:xfrm>
              <a:off x="3042938" y="1980923"/>
              <a:ext cx="598800" cy="5884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添加</a:t>
              </a:r>
              <a:endPara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endParaRPr>
            </a:p>
            <a:p>
              <a:pPr algn="ctr">
                <a:spcBef>
                  <a:spcPct val="0"/>
                </a:spcBef>
              </a:pPr>
              <a:r>
                <a: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itchFamily="34" charset="-122"/>
                </a:rPr>
                <a:t>文字</a:t>
              </a:r>
            </a:p>
          </p:txBody>
        </p:sp>
      </p:grpSp>
      <p:grpSp>
        <p:nvGrpSpPr>
          <p:cNvPr id="20" name="原创设计师QQ598969553      _11"/>
          <p:cNvGrpSpPr/>
          <p:nvPr/>
        </p:nvGrpSpPr>
        <p:grpSpPr>
          <a:xfrm>
            <a:off x="4252991" y="2950275"/>
            <a:ext cx="952821" cy="952821"/>
            <a:chOff x="4358143" y="3260272"/>
            <a:chExt cx="958850" cy="958850"/>
          </a:xfrm>
        </p:grpSpPr>
        <p:sp>
          <p:nvSpPr>
            <p:cNvPr id="21" name="椭圆 20"/>
            <p:cNvSpPr/>
            <p:nvPr/>
          </p:nvSpPr>
          <p:spPr bwMode="auto">
            <a:xfrm>
              <a:off x="4358143" y="3260272"/>
              <a:ext cx="958850" cy="958850"/>
            </a:xfrm>
            <a:prstGeom prst="ellipse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15"/>
            <p:cNvSpPr txBox="1"/>
            <p:nvPr/>
          </p:nvSpPr>
          <p:spPr>
            <a:xfrm>
              <a:off x="4532398" y="3461257"/>
              <a:ext cx="598800" cy="5884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600" b="1" dirty="0">
                  <a:ea typeface="微软雅黑" panose="020B0503020204020204" pitchFamily="34" charset="-122"/>
                  <a:sym typeface="微软雅黑" pitchFamily="34" charset="-122"/>
                </a:rPr>
                <a:t>添加</a:t>
              </a:r>
              <a:endParaRPr lang="en-US" altLang="zh-CN" sz="1600" b="1" dirty="0">
                <a:ea typeface="微软雅黑" panose="020B0503020204020204" pitchFamily="34" charset="-122"/>
                <a:sym typeface="微软雅黑" pitchFamily="34" charset="-122"/>
              </a:endParaRPr>
            </a:p>
            <a:p>
              <a:pPr algn="ctr">
                <a:spcBef>
                  <a:spcPct val="0"/>
                </a:spcBef>
              </a:pPr>
              <a:r>
                <a:rPr lang="zh-CN" altLang="en-US" sz="1600" b="1" dirty="0">
                  <a:ea typeface="微软雅黑" panose="020B0503020204020204" pitchFamily="34" charset="-122"/>
                  <a:sym typeface="微软雅黑" pitchFamily="34" charset="-122"/>
                </a:rPr>
                <a:t>文字</a:t>
              </a:r>
            </a:p>
          </p:txBody>
        </p:sp>
      </p:grpSp>
      <p:grpSp>
        <p:nvGrpSpPr>
          <p:cNvPr id="23" name="原创设计师QQ598969553      _12"/>
          <p:cNvGrpSpPr/>
          <p:nvPr/>
        </p:nvGrpSpPr>
        <p:grpSpPr>
          <a:xfrm>
            <a:off x="3378029" y="4465993"/>
            <a:ext cx="951243" cy="952821"/>
            <a:chOff x="3224213" y="4823962"/>
            <a:chExt cx="957262" cy="958850"/>
          </a:xfrm>
        </p:grpSpPr>
        <p:sp>
          <p:nvSpPr>
            <p:cNvPr id="24" name="椭圆 23"/>
            <p:cNvSpPr/>
            <p:nvPr/>
          </p:nvSpPr>
          <p:spPr bwMode="auto">
            <a:xfrm>
              <a:off x="3224213" y="4823962"/>
              <a:ext cx="957262" cy="958850"/>
            </a:xfrm>
            <a:prstGeom prst="ellipse">
              <a:avLst/>
            </a:prstGeom>
            <a:gradFill>
              <a:gsLst>
                <a:gs pos="0">
                  <a:srgbClr val="DEDEDE"/>
                </a:gs>
                <a:gs pos="100000">
                  <a:srgbClr val="FBFBFB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 dirty="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19"/>
            <p:cNvSpPr txBox="1"/>
            <p:nvPr/>
          </p:nvSpPr>
          <p:spPr>
            <a:xfrm>
              <a:off x="3410058" y="5028020"/>
              <a:ext cx="598800" cy="5884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1600" b="1" dirty="0">
                  <a:ea typeface="微软雅黑" panose="020B0503020204020204" pitchFamily="34" charset="-122"/>
                  <a:sym typeface="微软雅黑" pitchFamily="34" charset="-122"/>
                </a:rPr>
                <a:t>添加</a:t>
              </a:r>
              <a:endParaRPr lang="en-US" altLang="zh-CN" sz="1600" b="1" dirty="0">
                <a:ea typeface="微软雅黑" panose="020B0503020204020204" pitchFamily="34" charset="-122"/>
                <a:sym typeface="微软雅黑" pitchFamily="34" charset="-122"/>
              </a:endParaRPr>
            </a:p>
            <a:p>
              <a:pPr algn="ctr">
                <a:spcBef>
                  <a:spcPct val="0"/>
                </a:spcBef>
              </a:pPr>
              <a:r>
                <a:rPr lang="zh-CN" altLang="en-US" sz="1600" b="1" dirty="0">
                  <a:ea typeface="微软雅黑" panose="020B0503020204020204" pitchFamily="34" charset="-122"/>
                  <a:sym typeface="微软雅黑" pitchFamily="34" charset="-122"/>
                </a:rPr>
                <a:t>文字</a:t>
              </a:r>
            </a:p>
          </p:txBody>
        </p:sp>
      </p:grpSp>
      <p:grpSp>
        <p:nvGrpSpPr>
          <p:cNvPr id="26" name="原创设计师QQ598969553      _13"/>
          <p:cNvGrpSpPr/>
          <p:nvPr/>
        </p:nvGrpSpPr>
        <p:grpSpPr>
          <a:xfrm>
            <a:off x="5341480" y="2989724"/>
            <a:ext cx="5859580" cy="1005095"/>
            <a:chOff x="5453518" y="3299971"/>
            <a:chExt cx="5896655" cy="1011454"/>
          </a:xfrm>
        </p:grpSpPr>
        <p:cxnSp>
          <p:nvCxnSpPr>
            <p:cNvPr id="27" name="直接连接符 26"/>
            <p:cNvCxnSpPr/>
            <p:nvPr/>
          </p:nvCxnSpPr>
          <p:spPr>
            <a:xfrm flipH="1">
              <a:off x="5453518" y="3806372"/>
              <a:ext cx="893762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左中括号 27"/>
            <p:cNvSpPr/>
            <p:nvPr/>
          </p:nvSpPr>
          <p:spPr>
            <a:xfrm>
              <a:off x="6411915" y="3309485"/>
              <a:ext cx="123825" cy="989920"/>
            </a:xfrm>
            <a:prstGeom prst="leftBracket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5"/>
            <p:cNvSpPr>
              <a:spLocks/>
            </p:cNvSpPr>
            <p:nvPr/>
          </p:nvSpPr>
          <p:spPr bwMode="auto">
            <a:xfrm>
              <a:off x="6654802" y="3299971"/>
              <a:ext cx="4695371" cy="1011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  </a:t>
              </a: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050" dirty="0"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字以内，据统计每页幻灯片的最好控制在</a:t>
              </a: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5</a:t>
              </a:r>
              <a:r>
                <a:rPr lang="zh-CN" altLang="en-US" sz="1050" dirty="0"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分钟之内。</a:t>
              </a:r>
              <a:endPara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30" name="原创设计师QQ598969553      _14"/>
          <p:cNvGrpSpPr/>
          <p:nvPr/>
        </p:nvGrpSpPr>
        <p:grpSpPr>
          <a:xfrm>
            <a:off x="4480714" y="4506947"/>
            <a:ext cx="6077954" cy="1025448"/>
            <a:chOff x="4333875" y="4865176"/>
            <a:chExt cx="6116412" cy="1031936"/>
          </a:xfrm>
        </p:grpSpPr>
        <p:cxnSp>
          <p:nvCxnSpPr>
            <p:cNvPr id="31" name="直接连接符 30"/>
            <p:cNvCxnSpPr/>
            <p:nvPr/>
          </p:nvCxnSpPr>
          <p:spPr>
            <a:xfrm flipH="1">
              <a:off x="4333875" y="5361443"/>
              <a:ext cx="893763" cy="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左中括号 31"/>
            <p:cNvSpPr/>
            <p:nvPr/>
          </p:nvSpPr>
          <p:spPr>
            <a:xfrm>
              <a:off x="5327650" y="4865176"/>
              <a:ext cx="123825" cy="992534"/>
            </a:xfrm>
            <a:prstGeom prst="leftBracket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5"/>
            <p:cNvSpPr>
              <a:spLocks/>
            </p:cNvSpPr>
            <p:nvPr/>
          </p:nvSpPr>
          <p:spPr bwMode="auto">
            <a:xfrm>
              <a:off x="5653089" y="4885658"/>
              <a:ext cx="4797198" cy="1011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此处添加详细文本描述，建议与标题相关并符合整体语言风格，语言描述尽量简洁生动。尽量将每页幻灯片的字数控制在  </a:t>
              </a: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200</a:t>
              </a:r>
              <a:r>
                <a:rPr lang="zh-CN" altLang="en-US" sz="1050" dirty="0"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字以内，据统计每页幻灯片的最好控制在</a:t>
              </a:r>
              <a:r>
                <a:rPr lang="en-US" altLang="zh-CN" sz="1050" dirty="0"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5</a:t>
              </a:r>
              <a:r>
                <a:rPr lang="zh-CN" altLang="en-US" sz="1050" dirty="0"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分钟之内。</a:t>
              </a:r>
              <a:endPara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34" name="原创设计师QQ598969553      _15"/>
          <p:cNvGrpSpPr/>
          <p:nvPr/>
        </p:nvGrpSpPr>
        <p:grpSpPr>
          <a:xfrm>
            <a:off x="1274188" y="2563222"/>
            <a:ext cx="1751720" cy="1751720"/>
            <a:chOff x="1360492" y="2870770"/>
            <a:chExt cx="1762804" cy="1762804"/>
          </a:xfrm>
        </p:grpSpPr>
        <p:sp>
          <p:nvSpPr>
            <p:cNvPr id="35" name="椭圆 34"/>
            <p:cNvSpPr/>
            <p:nvPr/>
          </p:nvSpPr>
          <p:spPr>
            <a:xfrm>
              <a:off x="1360492" y="2870770"/>
              <a:ext cx="1762804" cy="1762804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68564" tIns="34282" rIns="68564" bIns="34282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350">
                <a:solidFill>
                  <a:prstClr val="black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802261" y="3338146"/>
              <a:ext cx="805282" cy="8362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2400" b="1" dirty="0">
                  <a:solidFill>
                    <a:schemeClr val="bg1"/>
                  </a:solidFill>
                  <a:ea typeface="微软雅黑" panose="020B0503020204020204" pitchFamily="34" charset="-122"/>
                  <a:sym typeface="微软雅黑" pitchFamily="34" charset="-122"/>
                </a:rPr>
                <a:t>工作</a:t>
              </a:r>
              <a:endParaRPr lang="en-US" altLang="zh-CN" sz="2400" b="1" dirty="0">
                <a:solidFill>
                  <a:schemeClr val="bg1"/>
                </a:solidFill>
                <a:ea typeface="微软雅黑" panose="020B0503020204020204" pitchFamily="34" charset="-122"/>
                <a:sym typeface="微软雅黑" pitchFamily="34" charset="-122"/>
              </a:endParaRPr>
            </a:p>
            <a:p>
              <a:pPr algn="ctr">
                <a:spcBef>
                  <a:spcPct val="0"/>
                </a:spcBef>
              </a:pPr>
              <a:r>
                <a:rPr lang="zh-CN" altLang="en-US" sz="2400" b="1" dirty="0">
                  <a:solidFill>
                    <a:schemeClr val="bg1"/>
                  </a:solidFill>
                  <a:ea typeface="微软雅黑" panose="020B0503020204020204" pitchFamily="34" charset="-122"/>
                  <a:sym typeface="微软雅黑" pitchFamily="34" charset="-122"/>
                </a:rPr>
                <a:t>概述</a:t>
              </a:r>
            </a:p>
          </p:txBody>
        </p:sp>
      </p:grpSp>
      <p:grpSp>
        <p:nvGrpSpPr>
          <p:cNvPr id="37" name="原创设计师QQ598969553      _16"/>
          <p:cNvGrpSpPr/>
          <p:nvPr/>
        </p:nvGrpSpPr>
        <p:grpSpPr>
          <a:xfrm flipV="1">
            <a:off x="2651869" y="4506947"/>
            <a:ext cx="580527" cy="348633"/>
            <a:chOff x="2132468" y="2251530"/>
            <a:chExt cx="584200" cy="350838"/>
          </a:xfrm>
        </p:grpSpPr>
        <p:cxnSp>
          <p:nvCxnSpPr>
            <p:cNvPr id="38" name="直接连接符 37"/>
            <p:cNvCxnSpPr/>
            <p:nvPr/>
          </p:nvCxnSpPr>
          <p:spPr bwMode="auto">
            <a:xfrm flipV="1">
              <a:off x="2132468" y="2251530"/>
              <a:ext cx="265112" cy="350838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 bwMode="auto">
            <a:xfrm>
              <a:off x="2389643" y="2251530"/>
              <a:ext cx="327025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原创设计师QQ598969553      _1"/>
          <p:cNvSpPr>
            <a:spLocks noChangeArrowheads="1"/>
          </p:cNvSpPr>
          <p:nvPr/>
        </p:nvSpPr>
        <p:spPr bwMode="auto">
          <a:xfrm>
            <a:off x="-1" y="262547"/>
            <a:ext cx="591693" cy="593796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0800000" scaled="0"/>
              </a:gradFill>
              <a:latin typeface="宋体" pitchFamily="2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42" name="原创设计师QQ598969553      _2"/>
          <p:cNvSpPr>
            <a:spLocks noChangeArrowheads="1"/>
          </p:cNvSpPr>
          <p:nvPr/>
        </p:nvSpPr>
        <p:spPr bwMode="auto">
          <a:xfrm>
            <a:off x="659733" y="271568"/>
            <a:ext cx="30572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 dirty="0" smtClean="0">
                <a:gradFill>
                  <a:gsLst>
                    <a:gs pos="0">
                      <a:srgbClr val="0070C0"/>
                    </a:gs>
                    <a:gs pos="100000">
                      <a:schemeClr val="accent1"/>
                    </a:gs>
                  </a:gsLst>
                  <a:lin ang="10800000" scaled="0"/>
                </a:gradFill>
                <a:latin typeface="微软雅黑" pitchFamily="34" charset="-122"/>
                <a:ea typeface="微软雅黑" panose="020B0503020204020204" pitchFamily="34" charset="-122"/>
                <a:sym typeface="微软雅黑" pitchFamily="34" charset="-122"/>
              </a:rPr>
              <a:t>在这里输入标题</a:t>
            </a:r>
            <a:endParaRPr lang="zh-CN" altLang="en-US" sz="3200" b="1" dirty="0">
              <a:gradFill>
                <a:gsLst>
                  <a:gs pos="0">
                    <a:srgbClr val="0070C0"/>
                  </a:gs>
                  <a:gs pos="100000">
                    <a:schemeClr val="accent1"/>
                  </a:gs>
                </a:gsLst>
                <a:lin ang="10800000" scaled="0"/>
              </a:gradFill>
              <a:latin typeface="微软雅黑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8042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原创设计师QQ598969553      _1"/>
          <p:cNvSpPr>
            <a:spLocks/>
          </p:cNvSpPr>
          <p:nvPr/>
        </p:nvSpPr>
        <p:spPr bwMode="auto">
          <a:xfrm>
            <a:off x="2747259" y="1250946"/>
            <a:ext cx="1474547" cy="8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5" name="原创设计师QQ598969553      _2"/>
          <p:cNvSpPr/>
          <p:nvPr/>
        </p:nvSpPr>
        <p:spPr>
          <a:xfrm>
            <a:off x="1653" y="3640446"/>
            <a:ext cx="12205537" cy="4900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620" tIns="51810" rIns="103620" bIns="51810" rtlCol="0" anchor="ctr"/>
          <a:lstStyle/>
          <a:p>
            <a:pPr algn="ctr"/>
            <a:endParaRPr lang="zh-CN" altLang="en-US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6" name="原创设计师QQ598969553      _3"/>
          <p:cNvSpPr/>
          <p:nvPr>
            <p:custDataLst>
              <p:tags r:id="rId1"/>
            </p:custDataLst>
          </p:nvPr>
        </p:nvSpPr>
        <p:spPr>
          <a:xfrm flipV="1">
            <a:off x="2081098" y="3546195"/>
            <a:ext cx="274261" cy="286507"/>
          </a:xfrm>
          <a:prstGeom prst="ellipse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7" name="原创设计师QQ598969553      _4"/>
          <p:cNvCxnSpPr/>
          <p:nvPr/>
        </p:nvCxnSpPr>
        <p:spPr>
          <a:xfrm flipV="1">
            <a:off x="2218228" y="1657944"/>
            <a:ext cx="0" cy="1888251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原创设计师QQ598969553      _5"/>
          <p:cNvGrpSpPr/>
          <p:nvPr/>
        </p:nvGrpSpPr>
        <p:grpSpPr>
          <a:xfrm>
            <a:off x="1852387" y="1161533"/>
            <a:ext cx="767938" cy="746297"/>
            <a:chOff x="4508674" y="2118116"/>
            <a:chExt cx="2204282" cy="2204282"/>
          </a:xfrm>
        </p:grpSpPr>
        <p:grpSp>
          <p:nvGrpSpPr>
            <p:cNvPr id="9" name="组合 8"/>
            <p:cNvGrpSpPr/>
            <p:nvPr/>
          </p:nvGrpSpPr>
          <p:grpSpPr>
            <a:xfrm>
              <a:off x="4508674" y="2118116"/>
              <a:ext cx="2204282" cy="2204282"/>
              <a:chOff x="1517331" y="1125257"/>
              <a:chExt cx="2204282" cy="2204282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1517331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457200" dist="444500" dir="7800000" sx="89000" sy="89000" algn="tr" rotWithShape="0">
                  <a:prstClr val="black">
                    <a:alpha val="3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gradFill>
                <a:gsLst>
                  <a:gs pos="100000">
                    <a:srgbClr val="0090F2"/>
                  </a:gs>
                  <a:gs pos="0">
                    <a:schemeClr val="accent1"/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rgbClr val="0090F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" name="TextBox 58"/>
            <p:cNvSpPr txBox="1"/>
            <p:nvPr/>
          </p:nvSpPr>
          <p:spPr>
            <a:xfrm>
              <a:off x="4923738" y="2856186"/>
              <a:ext cx="1648566" cy="818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原创设计师QQ598969553      _6"/>
          <p:cNvSpPr>
            <a:spLocks/>
          </p:cNvSpPr>
          <p:nvPr/>
        </p:nvSpPr>
        <p:spPr bwMode="auto">
          <a:xfrm>
            <a:off x="3916657" y="4413317"/>
            <a:ext cx="1474547" cy="8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4" name="原创设计师QQ598969553      _7"/>
          <p:cNvSpPr/>
          <p:nvPr>
            <p:custDataLst>
              <p:tags r:id="rId2"/>
            </p:custDataLst>
          </p:nvPr>
        </p:nvSpPr>
        <p:spPr>
          <a:xfrm flipV="1">
            <a:off x="3227103" y="3546195"/>
            <a:ext cx="274261" cy="286507"/>
          </a:xfrm>
          <a:prstGeom prst="ellipse">
            <a:avLst/>
          </a:prstGeom>
          <a:solidFill>
            <a:schemeClr val="bg1">
              <a:lumMod val="95000"/>
            </a:schemeClr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15" name="原创设计师QQ598969553      _8"/>
          <p:cNvCxnSpPr/>
          <p:nvPr/>
        </p:nvCxnSpPr>
        <p:spPr>
          <a:xfrm>
            <a:off x="3364233" y="3832700"/>
            <a:ext cx="0" cy="1178202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原创设计师QQ598969553      _9"/>
          <p:cNvGrpSpPr/>
          <p:nvPr/>
        </p:nvGrpSpPr>
        <p:grpSpPr>
          <a:xfrm>
            <a:off x="2998392" y="4514491"/>
            <a:ext cx="767938" cy="746297"/>
            <a:chOff x="4508674" y="2118116"/>
            <a:chExt cx="2204282" cy="2204282"/>
          </a:xfrm>
        </p:grpSpPr>
        <p:grpSp>
          <p:nvGrpSpPr>
            <p:cNvPr id="17" name="组合 16"/>
            <p:cNvGrpSpPr/>
            <p:nvPr/>
          </p:nvGrpSpPr>
          <p:grpSpPr>
            <a:xfrm>
              <a:off x="4508674" y="2118116"/>
              <a:ext cx="2204282" cy="2204282"/>
              <a:chOff x="1517331" y="1125257"/>
              <a:chExt cx="2204282" cy="2204282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1517331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457200" dist="444500" dir="7800000" sx="89000" sy="89000" algn="tr" rotWithShape="0">
                  <a:prstClr val="black">
                    <a:alpha val="3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gradFill>
                <a:gsLst>
                  <a:gs pos="100000">
                    <a:srgbClr val="0090F2"/>
                  </a:gs>
                  <a:gs pos="0">
                    <a:srgbClr val="00B0F0"/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rgbClr val="0090F2"/>
                    </a:gs>
                    <a:gs pos="100000">
                      <a:srgbClr val="00B0F0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8" name="TextBox 68"/>
            <p:cNvSpPr txBox="1"/>
            <p:nvPr/>
          </p:nvSpPr>
          <p:spPr>
            <a:xfrm>
              <a:off x="4923738" y="2856186"/>
              <a:ext cx="1648566" cy="818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原创设计师QQ598969553      _10"/>
          <p:cNvSpPr>
            <a:spLocks/>
          </p:cNvSpPr>
          <p:nvPr/>
        </p:nvSpPr>
        <p:spPr bwMode="auto">
          <a:xfrm>
            <a:off x="5196861" y="1839426"/>
            <a:ext cx="1474547" cy="8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2" name="原创设计师QQ598969553      _11"/>
          <p:cNvSpPr/>
          <p:nvPr>
            <p:custDataLst>
              <p:tags r:id="rId3"/>
            </p:custDataLst>
          </p:nvPr>
        </p:nvSpPr>
        <p:spPr>
          <a:xfrm flipV="1">
            <a:off x="4530698" y="3546195"/>
            <a:ext cx="274261" cy="286507"/>
          </a:xfrm>
          <a:prstGeom prst="ellipse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23" name="原创设计师QQ598969553      _12"/>
          <p:cNvCxnSpPr/>
          <p:nvPr/>
        </p:nvCxnSpPr>
        <p:spPr>
          <a:xfrm flipV="1">
            <a:off x="4667828" y="2123160"/>
            <a:ext cx="0" cy="1423035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原创设计师QQ598969553      _13"/>
          <p:cNvGrpSpPr/>
          <p:nvPr/>
        </p:nvGrpSpPr>
        <p:grpSpPr>
          <a:xfrm>
            <a:off x="4301987" y="1750013"/>
            <a:ext cx="767938" cy="746297"/>
            <a:chOff x="4508674" y="2118116"/>
            <a:chExt cx="2204282" cy="2204282"/>
          </a:xfrm>
        </p:grpSpPr>
        <p:grpSp>
          <p:nvGrpSpPr>
            <p:cNvPr id="25" name="组合 24"/>
            <p:cNvGrpSpPr/>
            <p:nvPr/>
          </p:nvGrpSpPr>
          <p:grpSpPr>
            <a:xfrm>
              <a:off x="4508674" y="2118116"/>
              <a:ext cx="2204282" cy="2204282"/>
              <a:chOff x="1517331" y="1125257"/>
              <a:chExt cx="2204282" cy="2204282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517331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457200" dist="444500" dir="7800000" sx="89000" sy="89000" algn="tr" rotWithShape="0">
                  <a:prstClr val="black">
                    <a:alpha val="3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gradFill>
                <a:gsLst>
                  <a:gs pos="100000">
                    <a:srgbClr val="0090F2"/>
                  </a:gs>
                  <a:gs pos="0">
                    <a:schemeClr val="accent1"/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rgbClr val="0090F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6" name="TextBox 78"/>
            <p:cNvSpPr txBox="1"/>
            <p:nvPr/>
          </p:nvSpPr>
          <p:spPr>
            <a:xfrm>
              <a:off x="4923738" y="2856186"/>
              <a:ext cx="1648566" cy="818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2016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原创设计师QQ598969553      _14"/>
          <p:cNvSpPr>
            <a:spLocks/>
          </p:cNvSpPr>
          <p:nvPr/>
        </p:nvSpPr>
        <p:spPr bwMode="auto">
          <a:xfrm>
            <a:off x="6366258" y="5273929"/>
            <a:ext cx="1474547" cy="8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0" name="原创设计师QQ598969553      _15"/>
          <p:cNvSpPr/>
          <p:nvPr>
            <p:custDataLst>
              <p:tags r:id="rId4"/>
            </p:custDataLst>
          </p:nvPr>
        </p:nvSpPr>
        <p:spPr>
          <a:xfrm flipV="1">
            <a:off x="5676703" y="3546195"/>
            <a:ext cx="274261" cy="286507"/>
          </a:xfrm>
          <a:prstGeom prst="ellipse">
            <a:avLst/>
          </a:prstGeom>
          <a:solidFill>
            <a:schemeClr val="bg1">
              <a:lumMod val="95000"/>
            </a:schemeClr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31" name="原创设计师QQ598969553      _16"/>
          <p:cNvCxnSpPr/>
          <p:nvPr/>
        </p:nvCxnSpPr>
        <p:spPr>
          <a:xfrm>
            <a:off x="5813833" y="3832700"/>
            <a:ext cx="0" cy="191555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原创设计师QQ598969553      _17"/>
          <p:cNvGrpSpPr/>
          <p:nvPr/>
        </p:nvGrpSpPr>
        <p:grpSpPr>
          <a:xfrm>
            <a:off x="5447992" y="5375103"/>
            <a:ext cx="767938" cy="746297"/>
            <a:chOff x="4508674" y="2118116"/>
            <a:chExt cx="2204282" cy="2204282"/>
          </a:xfrm>
        </p:grpSpPr>
        <p:grpSp>
          <p:nvGrpSpPr>
            <p:cNvPr id="33" name="组合 32"/>
            <p:cNvGrpSpPr/>
            <p:nvPr/>
          </p:nvGrpSpPr>
          <p:grpSpPr>
            <a:xfrm>
              <a:off x="4508674" y="2118116"/>
              <a:ext cx="2204282" cy="2204282"/>
              <a:chOff x="1517331" y="1125257"/>
              <a:chExt cx="2204282" cy="2204282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1517331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457200" dist="444500" dir="7800000" sx="89000" sy="89000" algn="tr" rotWithShape="0">
                  <a:prstClr val="black">
                    <a:alpha val="3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gradFill>
                <a:gsLst>
                  <a:gs pos="100000">
                    <a:srgbClr val="0090F2"/>
                  </a:gs>
                  <a:gs pos="0">
                    <a:srgbClr val="00B0F0"/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rgbClr val="0090F2"/>
                    </a:gs>
                    <a:gs pos="100000">
                      <a:srgbClr val="00B0F0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4" name="TextBox 86"/>
            <p:cNvSpPr txBox="1"/>
            <p:nvPr/>
          </p:nvSpPr>
          <p:spPr>
            <a:xfrm>
              <a:off x="4923738" y="2856186"/>
              <a:ext cx="1648566" cy="818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2017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7" name="原创设计师QQ598969553      _18"/>
          <p:cNvSpPr>
            <a:spLocks/>
          </p:cNvSpPr>
          <p:nvPr/>
        </p:nvSpPr>
        <p:spPr bwMode="auto">
          <a:xfrm>
            <a:off x="7569366" y="1250946"/>
            <a:ext cx="1474547" cy="8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8" name="原创设计师QQ598969553      _19"/>
          <p:cNvSpPr/>
          <p:nvPr>
            <p:custDataLst>
              <p:tags r:id="rId5"/>
            </p:custDataLst>
          </p:nvPr>
        </p:nvSpPr>
        <p:spPr>
          <a:xfrm flipV="1">
            <a:off x="6903205" y="3546195"/>
            <a:ext cx="274261" cy="286507"/>
          </a:xfrm>
          <a:prstGeom prst="ellipse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39" name="原创设计师QQ598969553      _20"/>
          <p:cNvCxnSpPr/>
          <p:nvPr/>
        </p:nvCxnSpPr>
        <p:spPr>
          <a:xfrm flipV="1">
            <a:off x="7040335" y="1657944"/>
            <a:ext cx="0" cy="1888251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原创设计师QQ598969553      _21"/>
          <p:cNvGrpSpPr/>
          <p:nvPr/>
        </p:nvGrpSpPr>
        <p:grpSpPr>
          <a:xfrm>
            <a:off x="6674494" y="1161533"/>
            <a:ext cx="767938" cy="746297"/>
            <a:chOff x="4508674" y="2118116"/>
            <a:chExt cx="2204282" cy="2204282"/>
          </a:xfrm>
        </p:grpSpPr>
        <p:grpSp>
          <p:nvGrpSpPr>
            <p:cNvPr id="41" name="组合 40"/>
            <p:cNvGrpSpPr/>
            <p:nvPr/>
          </p:nvGrpSpPr>
          <p:grpSpPr>
            <a:xfrm>
              <a:off x="4508674" y="2118116"/>
              <a:ext cx="2204282" cy="2204282"/>
              <a:chOff x="1517331" y="1125257"/>
              <a:chExt cx="2204282" cy="2204282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1517331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457200" dist="444500" dir="7800000" sx="89000" sy="89000" algn="tr" rotWithShape="0">
                  <a:prstClr val="black">
                    <a:alpha val="3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gradFill>
                <a:gsLst>
                  <a:gs pos="100000">
                    <a:srgbClr val="0090F2"/>
                  </a:gs>
                  <a:gs pos="0">
                    <a:schemeClr val="accent1"/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rgbClr val="0090F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2" name="TextBox 96"/>
            <p:cNvSpPr txBox="1"/>
            <p:nvPr/>
          </p:nvSpPr>
          <p:spPr>
            <a:xfrm>
              <a:off x="4923738" y="2856186"/>
              <a:ext cx="1648566" cy="818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2018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原创设计师QQ598969553      _22"/>
          <p:cNvSpPr>
            <a:spLocks/>
          </p:cNvSpPr>
          <p:nvPr/>
        </p:nvSpPr>
        <p:spPr bwMode="auto">
          <a:xfrm>
            <a:off x="8738765" y="4413317"/>
            <a:ext cx="1474547" cy="8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46" name="原创设计师QQ598969553      _23"/>
          <p:cNvSpPr/>
          <p:nvPr>
            <p:custDataLst>
              <p:tags r:id="rId6"/>
            </p:custDataLst>
          </p:nvPr>
        </p:nvSpPr>
        <p:spPr>
          <a:xfrm flipV="1">
            <a:off x="8049210" y="3546195"/>
            <a:ext cx="274261" cy="286507"/>
          </a:xfrm>
          <a:prstGeom prst="ellipse">
            <a:avLst/>
          </a:prstGeom>
          <a:solidFill>
            <a:schemeClr val="bg1">
              <a:lumMod val="95000"/>
            </a:schemeClr>
          </a:solidFill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47" name="原创设计师QQ598969553      _24"/>
          <p:cNvCxnSpPr/>
          <p:nvPr/>
        </p:nvCxnSpPr>
        <p:spPr>
          <a:xfrm>
            <a:off x="8186340" y="3832700"/>
            <a:ext cx="0" cy="1178202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原创设计师QQ598969553      _25"/>
          <p:cNvGrpSpPr/>
          <p:nvPr/>
        </p:nvGrpSpPr>
        <p:grpSpPr>
          <a:xfrm>
            <a:off x="7820499" y="4514491"/>
            <a:ext cx="767938" cy="746297"/>
            <a:chOff x="4508674" y="2118116"/>
            <a:chExt cx="2204282" cy="2204282"/>
          </a:xfrm>
        </p:grpSpPr>
        <p:grpSp>
          <p:nvGrpSpPr>
            <p:cNvPr id="49" name="组合 48"/>
            <p:cNvGrpSpPr/>
            <p:nvPr/>
          </p:nvGrpSpPr>
          <p:grpSpPr>
            <a:xfrm>
              <a:off x="4508674" y="2118116"/>
              <a:ext cx="2204282" cy="2204282"/>
              <a:chOff x="1517331" y="1125257"/>
              <a:chExt cx="2204282" cy="2204282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1517331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457200" dist="444500" dir="7800000" sx="89000" sy="89000" algn="tr" rotWithShape="0">
                  <a:prstClr val="black">
                    <a:alpha val="3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gradFill>
                <a:gsLst>
                  <a:gs pos="100000">
                    <a:srgbClr val="0090F2"/>
                  </a:gs>
                  <a:gs pos="0">
                    <a:srgbClr val="00B0F0"/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rgbClr val="0090F2"/>
                    </a:gs>
                    <a:gs pos="100000">
                      <a:srgbClr val="00B0F0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0" name="TextBox 104"/>
            <p:cNvSpPr txBox="1"/>
            <p:nvPr/>
          </p:nvSpPr>
          <p:spPr>
            <a:xfrm>
              <a:off x="4923738" y="2856186"/>
              <a:ext cx="1648566" cy="818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2019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原创设计师QQ598969553      _26"/>
          <p:cNvSpPr>
            <a:spLocks/>
          </p:cNvSpPr>
          <p:nvPr/>
        </p:nvSpPr>
        <p:spPr bwMode="auto">
          <a:xfrm>
            <a:off x="10125089" y="1839426"/>
            <a:ext cx="1474547" cy="8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54" name="原创设计师QQ598969553      _27"/>
          <p:cNvSpPr/>
          <p:nvPr>
            <p:custDataLst>
              <p:tags r:id="rId7"/>
            </p:custDataLst>
          </p:nvPr>
        </p:nvSpPr>
        <p:spPr>
          <a:xfrm flipV="1">
            <a:off x="9458928" y="3546195"/>
            <a:ext cx="274261" cy="286507"/>
          </a:xfrm>
          <a:prstGeom prst="ellipse">
            <a:avLst/>
          </a:prstGeom>
          <a:solidFill>
            <a:schemeClr val="bg1">
              <a:lumMod val="95000"/>
            </a:schemeClr>
          </a:solidFill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55" name="原创设计师QQ598969553      _28"/>
          <p:cNvCxnSpPr/>
          <p:nvPr/>
        </p:nvCxnSpPr>
        <p:spPr>
          <a:xfrm flipV="1">
            <a:off x="9596058" y="2123160"/>
            <a:ext cx="0" cy="1423035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原创设计师QQ598969553      _29"/>
          <p:cNvGrpSpPr/>
          <p:nvPr/>
        </p:nvGrpSpPr>
        <p:grpSpPr>
          <a:xfrm>
            <a:off x="9230217" y="1750013"/>
            <a:ext cx="767938" cy="746297"/>
            <a:chOff x="4508674" y="2118116"/>
            <a:chExt cx="2204282" cy="2204282"/>
          </a:xfrm>
        </p:grpSpPr>
        <p:grpSp>
          <p:nvGrpSpPr>
            <p:cNvPr id="57" name="组合 56"/>
            <p:cNvGrpSpPr/>
            <p:nvPr/>
          </p:nvGrpSpPr>
          <p:grpSpPr>
            <a:xfrm>
              <a:off x="4508674" y="2118116"/>
              <a:ext cx="2204282" cy="2204282"/>
              <a:chOff x="1517331" y="1125257"/>
              <a:chExt cx="2204282" cy="2204282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1517331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>
                <a:solidFill>
                  <a:schemeClr val="bg1"/>
                </a:solidFill>
              </a:ln>
              <a:effectLst>
                <a:outerShdw blurRad="457200" dist="444500" dir="7800000" sx="89000" sy="89000" algn="tr" rotWithShape="0">
                  <a:prstClr val="black">
                    <a:alpha val="3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gradFill>
                <a:gsLst>
                  <a:gs pos="100000">
                    <a:srgbClr val="0090F2"/>
                  </a:gs>
                  <a:gs pos="0">
                    <a:schemeClr val="accent1"/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rgbClr val="0090F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68564" tIns="34282" rIns="68564" bIns="34282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8" name="TextBox 112"/>
            <p:cNvSpPr txBox="1"/>
            <p:nvPr/>
          </p:nvSpPr>
          <p:spPr>
            <a:xfrm>
              <a:off x="4923738" y="2856186"/>
              <a:ext cx="1648566" cy="818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2020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2" name="原创设计师QQ598969553      _1"/>
          <p:cNvSpPr>
            <a:spLocks noChangeArrowheads="1"/>
          </p:cNvSpPr>
          <p:nvPr/>
        </p:nvSpPr>
        <p:spPr bwMode="auto">
          <a:xfrm>
            <a:off x="-1" y="262547"/>
            <a:ext cx="591693" cy="593796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0800000" scaled="0"/>
              </a:gradFill>
              <a:latin typeface="宋体" pitchFamily="2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63" name="原创设计师QQ598969553      _2"/>
          <p:cNvSpPr>
            <a:spLocks noChangeArrowheads="1"/>
          </p:cNvSpPr>
          <p:nvPr/>
        </p:nvSpPr>
        <p:spPr bwMode="auto">
          <a:xfrm>
            <a:off x="659733" y="271568"/>
            <a:ext cx="30572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 dirty="0" smtClean="0">
                <a:gradFill>
                  <a:gsLst>
                    <a:gs pos="0">
                      <a:srgbClr val="0070C0"/>
                    </a:gs>
                    <a:gs pos="100000">
                      <a:schemeClr val="accent1"/>
                    </a:gs>
                  </a:gsLst>
                  <a:lin ang="10800000" scaled="0"/>
                </a:gradFill>
                <a:latin typeface="微软雅黑" pitchFamily="34" charset="-122"/>
                <a:ea typeface="微软雅黑" panose="020B0503020204020204" pitchFamily="34" charset="-122"/>
                <a:sym typeface="微软雅黑" pitchFamily="34" charset="-122"/>
              </a:rPr>
              <a:t>在这里输入标题</a:t>
            </a:r>
            <a:endParaRPr lang="zh-CN" altLang="en-US" sz="3200" b="1" dirty="0">
              <a:gradFill>
                <a:gsLst>
                  <a:gs pos="0">
                    <a:srgbClr val="0070C0"/>
                  </a:gs>
                  <a:gs pos="100000">
                    <a:schemeClr val="accent1"/>
                  </a:gs>
                </a:gsLst>
                <a:lin ang="10800000" scaled="0"/>
              </a:gradFill>
              <a:latin typeface="微软雅黑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0312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原创设计师QQ598969553      _1"/>
          <p:cNvGrpSpPr/>
          <p:nvPr/>
        </p:nvGrpSpPr>
        <p:grpSpPr>
          <a:xfrm>
            <a:off x="928485" y="3649518"/>
            <a:ext cx="2282432" cy="1620014"/>
            <a:chOff x="800422" y="2736943"/>
            <a:chExt cx="1670404" cy="1185612"/>
          </a:xfrm>
        </p:grpSpPr>
        <p:sp>
          <p:nvSpPr>
            <p:cNvPr id="5" name="矩形 4"/>
            <p:cNvSpPr/>
            <p:nvPr/>
          </p:nvSpPr>
          <p:spPr>
            <a:xfrm>
              <a:off x="927738" y="2736943"/>
              <a:ext cx="1486631" cy="3644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gradFill>
                    <a:gsLst>
                      <a:gs pos="25000">
                        <a:srgbClr val="0070C0"/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项目单项说明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800422" y="3044091"/>
              <a:ext cx="1670404" cy="8784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anose="020B0503020204020204" pitchFamily="34" charset="-122"/>
                </a:rPr>
                <a:t>在这里填写项目的具体情况只写完任务说明</a:t>
              </a:r>
            </a:p>
          </p:txBody>
        </p:sp>
      </p:grpSp>
      <p:grpSp>
        <p:nvGrpSpPr>
          <p:cNvPr id="7" name="原创设计师QQ598969553      _2"/>
          <p:cNvGrpSpPr/>
          <p:nvPr/>
        </p:nvGrpSpPr>
        <p:grpSpPr>
          <a:xfrm>
            <a:off x="6044836" y="3649518"/>
            <a:ext cx="2282432" cy="1620014"/>
            <a:chOff x="800422" y="2736943"/>
            <a:chExt cx="1670404" cy="1185612"/>
          </a:xfrm>
        </p:grpSpPr>
        <p:sp>
          <p:nvSpPr>
            <p:cNvPr id="8" name="矩形 7"/>
            <p:cNvSpPr/>
            <p:nvPr/>
          </p:nvSpPr>
          <p:spPr>
            <a:xfrm>
              <a:off x="927738" y="2736943"/>
              <a:ext cx="1486631" cy="3644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gradFill>
                    <a:gsLst>
                      <a:gs pos="25000">
                        <a:srgbClr val="0070C0"/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项目单项说明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800422" y="3044091"/>
              <a:ext cx="1670404" cy="8784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anose="020B0503020204020204" pitchFamily="34" charset="-122"/>
                </a:rPr>
                <a:t>在这里填写项目的具体情况只写完任务说明</a:t>
              </a:r>
            </a:p>
          </p:txBody>
        </p:sp>
      </p:grpSp>
      <p:grpSp>
        <p:nvGrpSpPr>
          <p:cNvPr id="10" name="原创设计师QQ598969553      _3"/>
          <p:cNvGrpSpPr/>
          <p:nvPr/>
        </p:nvGrpSpPr>
        <p:grpSpPr>
          <a:xfrm>
            <a:off x="3486661" y="1681691"/>
            <a:ext cx="2282432" cy="1620014"/>
            <a:chOff x="800422" y="2736943"/>
            <a:chExt cx="1670404" cy="1185612"/>
          </a:xfrm>
        </p:grpSpPr>
        <p:sp>
          <p:nvSpPr>
            <p:cNvPr id="11" name="矩形 10"/>
            <p:cNvSpPr/>
            <p:nvPr/>
          </p:nvSpPr>
          <p:spPr>
            <a:xfrm>
              <a:off x="927738" y="2736943"/>
              <a:ext cx="1486631" cy="3644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gradFill>
                    <a:gsLst>
                      <a:gs pos="25000">
                        <a:srgbClr val="0070C0"/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项目单项说明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800422" y="3044091"/>
              <a:ext cx="1670404" cy="8784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anose="020B0503020204020204" pitchFamily="34" charset="-122"/>
                </a:rPr>
                <a:t>在这里填写项目的具体情况只写完任务说明</a:t>
              </a:r>
            </a:p>
          </p:txBody>
        </p:sp>
      </p:grpSp>
      <p:grpSp>
        <p:nvGrpSpPr>
          <p:cNvPr id="13" name="原创设计师QQ598969553      _4"/>
          <p:cNvGrpSpPr/>
          <p:nvPr/>
        </p:nvGrpSpPr>
        <p:grpSpPr>
          <a:xfrm>
            <a:off x="8603012" y="1681691"/>
            <a:ext cx="2282432" cy="1620014"/>
            <a:chOff x="800422" y="2736943"/>
            <a:chExt cx="1670404" cy="1185612"/>
          </a:xfrm>
        </p:grpSpPr>
        <p:sp>
          <p:nvSpPr>
            <p:cNvPr id="14" name="矩形 13"/>
            <p:cNvSpPr/>
            <p:nvPr/>
          </p:nvSpPr>
          <p:spPr>
            <a:xfrm>
              <a:off x="927738" y="2736943"/>
              <a:ext cx="1486631" cy="3644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gradFill>
                    <a:gsLst>
                      <a:gs pos="25000">
                        <a:srgbClr val="0070C0"/>
                      </a:gs>
                      <a:gs pos="100000">
                        <a:schemeClr val="accent1"/>
                      </a:gs>
                    </a:gsLst>
                    <a:lin ang="27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项目单项说明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800422" y="3044091"/>
              <a:ext cx="1670404" cy="87846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anose="020B0503020204020204" pitchFamily="34" charset="-122"/>
                </a:rPr>
                <a:t>在这里填写项目的具体情况只写完任务说明</a:t>
              </a:r>
            </a:p>
          </p:txBody>
        </p:sp>
      </p:grpSp>
      <p:grpSp>
        <p:nvGrpSpPr>
          <p:cNvPr id="16" name="原创设计师QQ598969553      _5"/>
          <p:cNvGrpSpPr/>
          <p:nvPr/>
        </p:nvGrpSpPr>
        <p:grpSpPr>
          <a:xfrm>
            <a:off x="1469781" y="2171124"/>
            <a:ext cx="1199838" cy="1200135"/>
            <a:chOff x="701911" y="1144125"/>
            <a:chExt cx="707780" cy="707955"/>
          </a:xfrm>
        </p:grpSpPr>
        <p:sp>
          <p:nvSpPr>
            <p:cNvPr id="17" name="Oval 53"/>
            <p:cNvSpPr>
              <a:spLocks noChangeArrowheads="1"/>
            </p:cNvSpPr>
            <p:nvPr/>
          </p:nvSpPr>
          <p:spPr bwMode="auto">
            <a:xfrm>
              <a:off x="701911" y="1144125"/>
              <a:ext cx="707780" cy="707955"/>
            </a:xfrm>
            <a:prstGeom prst="ellipse">
              <a:avLst/>
            </a:prstGeom>
            <a:gradFill>
              <a:gsLst>
                <a:gs pos="0">
                  <a:srgbClr val="0070C0"/>
                </a:gs>
                <a:gs pos="100000">
                  <a:schemeClr val="accent1"/>
                </a:gs>
              </a:gsLst>
              <a:lin ang="12600000" scaled="0"/>
            </a:gradFill>
            <a:ln w="76200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586"/>
            <p:cNvSpPr>
              <a:spLocks noEditPoints="1"/>
            </p:cNvSpPr>
            <p:nvPr/>
          </p:nvSpPr>
          <p:spPr bwMode="auto">
            <a:xfrm>
              <a:off x="834742" y="1318017"/>
              <a:ext cx="457361" cy="371414"/>
            </a:xfrm>
            <a:custGeom>
              <a:avLst/>
              <a:gdLst>
                <a:gd name="T0" fmla="*/ 0 w 63"/>
                <a:gd name="T1" fmla="*/ 1 h 51"/>
                <a:gd name="T2" fmla="*/ 15 w 63"/>
                <a:gd name="T3" fmla="*/ 1 h 51"/>
                <a:gd name="T4" fmla="*/ 15 w 63"/>
                <a:gd name="T5" fmla="*/ 49 h 51"/>
                <a:gd name="T6" fmla="*/ 0 w 63"/>
                <a:gd name="T7" fmla="*/ 49 h 51"/>
                <a:gd name="T8" fmla="*/ 0 w 63"/>
                <a:gd name="T9" fmla="*/ 1 h 51"/>
                <a:gd name="T10" fmla="*/ 33 w 63"/>
                <a:gd name="T11" fmla="*/ 5 h 51"/>
                <a:gd name="T12" fmla="*/ 48 w 63"/>
                <a:gd name="T13" fmla="*/ 0 h 51"/>
                <a:gd name="T14" fmla="*/ 63 w 63"/>
                <a:gd name="T15" fmla="*/ 46 h 51"/>
                <a:gd name="T16" fmla="*/ 49 w 63"/>
                <a:gd name="T17" fmla="*/ 51 h 51"/>
                <a:gd name="T18" fmla="*/ 33 w 63"/>
                <a:gd name="T19" fmla="*/ 5 h 51"/>
                <a:gd name="T20" fmla="*/ 51 w 63"/>
                <a:gd name="T21" fmla="*/ 32 h 51"/>
                <a:gd name="T22" fmla="*/ 48 w 63"/>
                <a:gd name="T23" fmla="*/ 39 h 51"/>
                <a:gd name="T24" fmla="*/ 54 w 63"/>
                <a:gd name="T25" fmla="*/ 42 h 51"/>
                <a:gd name="T26" fmla="*/ 57 w 63"/>
                <a:gd name="T27" fmla="*/ 35 h 51"/>
                <a:gd name="T28" fmla="*/ 51 w 63"/>
                <a:gd name="T29" fmla="*/ 32 h 51"/>
                <a:gd name="T30" fmla="*/ 39 w 63"/>
                <a:gd name="T31" fmla="*/ 15 h 51"/>
                <a:gd name="T32" fmla="*/ 41 w 63"/>
                <a:gd name="T33" fmla="*/ 19 h 51"/>
                <a:gd name="T34" fmla="*/ 51 w 63"/>
                <a:gd name="T35" fmla="*/ 15 h 51"/>
                <a:gd name="T36" fmla="*/ 50 w 63"/>
                <a:gd name="T37" fmla="*/ 12 h 51"/>
                <a:gd name="T38" fmla="*/ 39 w 63"/>
                <a:gd name="T39" fmla="*/ 15 h 51"/>
                <a:gd name="T40" fmla="*/ 37 w 63"/>
                <a:gd name="T41" fmla="*/ 8 h 51"/>
                <a:gd name="T42" fmla="*/ 38 w 63"/>
                <a:gd name="T43" fmla="*/ 12 h 51"/>
                <a:gd name="T44" fmla="*/ 49 w 63"/>
                <a:gd name="T45" fmla="*/ 8 h 51"/>
                <a:gd name="T46" fmla="*/ 47 w 63"/>
                <a:gd name="T47" fmla="*/ 5 h 51"/>
                <a:gd name="T48" fmla="*/ 37 w 63"/>
                <a:gd name="T49" fmla="*/ 8 h 51"/>
                <a:gd name="T50" fmla="*/ 17 w 63"/>
                <a:gd name="T51" fmla="*/ 1 h 51"/>
                <a:gd name="T52" fmla="*/ 32 w 63"/>
                <a:gd name="T53" fmla="*/ 1 h 51"/>
                <a:gd name="T54" fmla="*/ 32 w 63"/>
                <a:gd name="T55" fmla="*/ 49 h 51"/>
                <a:gd name="T56" fmla="*/ 17 w 63"/>
                <a:gd name="T57" fmla="*/ 49 h 51"/>
                <a:gd name="T58" fmla="*/ 17 w 63"/>
                <a:gd name="T59" fmla="*/ 1 h 51"/>
                <a:gd name="T60" fmla="*/ 25 w 63"/>
                <a:gd name="T61" fmla="*/ 32 h 51"/>
                <a:gd name="T62" fmla="*/ 20 w 63"/>
                <a:gd name="T63" fmla="*/ 38 h 51"/>
                <a:gd name="T64" fmla="*/ 25 w 63"/>
                <a:gd name="T65" fmla="*/ 43 h 51"/>
                <a:gd name="T66" fmla="*/ 30 w 63"/>
                <a:gd name="T67" fmla="*/ 38 h 51"/>
                <a:gd name="T68" fmla="*/ 25 w 63"/>
                <a:gd name="T69" fmla="*/ 32 h 51"/>
                <a:gd name="T70" fmla="*/ 19 w 63"/>
                <a:gd name="T71" fmla="*/ 13 h 51"/>
                <a:gd name="T72" fmla="*/ 19 w 63"/>
                <a:gd name="T73" fmla="*/ 17 h 51"/>
                <a:gd name="T74" fmla="*/ 30 w 63"/>
                <a:gd name="T75" fmla="*/ 17 h 51"/>
                <a:gd name="T76" fmla="*/ 30 w 63"/>
                <a:gd name="T77" fmla="*/ 13 h 51"/>
                <a:gd name="T78" fmla="*/ 19 w 63"/>
                <a:gd name="T79" fmla="*/ 13 h 51"/>
                <a:gd name="T80" fmla="*/ 19 w 63"/>
                <a:gd name="T81" fmla="*/ 6 h 51"/>
                <a:gd name="T82" fmla="*/ 19 w 63"/>
                <a:gd name="T83" fmla="*/ 9 h 51"/>
                <a:gd name="T84" fmla="*/ 30 w 63"/>
                <a:gd name="T85" fmla="*/ 9 h 51"/>
                <a:gd name="T86" fmla="*/ 30 w 63"/>
                <a:gd name="T87" fmla="*/ 6 h 51"/>
                <a:gd name="T88" fmla="*/ 19 w 63"/>
                <a:gd name="T89" fmla="*/ 6 h 51"/>
                <a:gd name="T90" fmla="*/ 7 w 63"/>
                <a:gd name="T91" fmla="*/ 32 h 51"/>
                <a:gd name="T92" fmla="*/ 2 w 63"/>
                <a:gd name="T93" fmla="*/ 38 h 51"/>
                <a:gd name="T94" fmla="*/ 7 w 63"/>
                <a:gd name="T95" fmla="*/ 43 h 51"/>
                <a:gd name="T96" fmla="*/ 12 w 63"/>
                <a:gd name="T97" fmla="*/ 38 h 51"/>
                <a:gd name="T98" fmla="*/ 7 w 63"/>
                <a:gd name="T99" fmla="*/ 32 h 51"/>
                <a:gd name="T100" fmla="*/ 2 w 63"/>
                <a:gd name="T101" fmla="*/ 13 h 51"/>
                <a:gd name="T102" fmla="*/ 2 w 63"/>
                <a:gd name="T103" fmla="*/ 17 h 51"/>
                <a:gd name="T104" fmla="*/ 13 w 63"/>
                <a:gd name="T105" fmla="*/ 17 h 51"/>
                <a:gd name="T106" fmla="*/ 13 w 63"/>
                <a:gd name="T107" fmla="*/ 13 h 51"/>
                <a:gd name="T108" fmla="*/ 2 w 63"/>
                <a:gd name="T109" fmla="*/ 13 h 51"/>
                <a:gd name="T110" fmla="*/ 2 w 63"/>
                <a:gd name="T111" fmla="*/ 6 h 51"/>
                <a:gd name="T112" fmla="*/ 2 w 63"/>
                <a:gd name="T113" fmla="*/ 9 h 51"/>
                <a:gd name="T114" fmla="*/ 13 w 63"/>
                <a:gd name="T115" fmla="*/ 9 h 51"/>
                <a:gd name="T116" fmla="*/ 13 w 63"/>
                <a:gd name="T117" fmla="*/ 6 h 51"/>
                <a:gd name="T118" fmla="*/ 2 w 63"/>
                <a:gd name="T119" fmla="*/ 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" h="51">
                  <a:moveTo>
                    <a:pt x="0" y="1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1"/>
                    <a:pt x="0" y="1"/>
                    <a:pt x="0" y="1"/>
                  </a:cubicBezTo>
                  <a:close/>
                  <a:moveTo>
                    <a:pt x="33" y="5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33" y="5"/>
                    <a:pt x="33" y="5"/>
                    <a:pt x="33" y="5"/>
                  </a:cubicBezTo>
                  <a:close/>
                  <a:moveTo>
                    <a:pt x="51" y="32"/>
                  </a:moveTo>
                  <a:cubicBezTo>
                    <a:pt x="48" y="33"/>
                    <a:pt x="47" y="36"/>
                    <a:pt x="48" y="39"/>
                  </a:cubicBezTo>
                  <a:cubicBezTo>
                    <a:pt x="48" y="41"/>
                    <a:pt x="51" y="43"/>
                    <a:pt x="54" y="42"/>
                  </a:cubicBezTo>
                  <a:cubicBezTo>
                    <a:pt x="57" y="41"/>
                    <a:pt x="58" y="38"/>
                    <a:pt x="57" y="35"/>
                  </a:cubicBezTo>
                  <a:cubicBezTo>
                    <a:pt x="56" y="33"/>
                    <a:pt x="53" y="31"/>
                    <a:pt x="51" y="32"/>
                  </a:cubicBezTo>
                  <a:close/>
                  <a:moveTo>
                    <a:pt x="39" y="15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39" y="15"/>
                    <a:pt x="39" y="15"/>
                    <a:pt x="39" y="15"/>
                  </a:cubicBezTo>
                  <a:close/>
                  <a:moveTo>
                    <a:pt x="37" y="8"/>
                  </a:moveTo>
                  <a:cubicBezTo>
                    <a:pt x="38" y="12"/>
                    <a:pt x="38" y="12"/>
                    <a:pt x="38" y="12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37" y="8"/>
                    <a:pt x="37" y="8"/>
                    <a:pt x="37" y="8"/>
                  </a:cubicBezTo>
                  <a:close/>
                  <a:moveTo>
                    <a:pt x="17" y="1"/>
                  </a:moveTo>
                  <a:cubicBezTo>
                    <a:pt x="32" y="1"/>
                    <a:pt x="32" y="1"/>
                    <a:pt x="32" y="1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1"/>
                    <a:pt x="17" y="1"/>
                    <a:pt x="17" y="1"/>
                  </a:cubicBezTo>
                  <a:close/>
                  <a:moveTo>
                    <a:pt x="25" y="32"/>
                  </a:moveTo>
                  <a:cubicBezTo>
                    <a:pt x="22" y="32"/>
                    <a:pt x="20" y="35"/>
                    <a:pt x="20" y="38"/>
                  </a:cubicBezTo>
                  <a:cubicBezTo>
                    <a:pt x="20" y="40"/>
                    <a:pt x="22" y="43"/>
                    <a:pt x="25" y="43"/>
                  </a:cubicBezTo>
                  <a:cubicBezTo>
                    <a:pt x="28" y="43"/>
                    <a:pt x="30" y="40"/>
                    <a:pt x="30" y="38"/>
                  </a:cubicBezTo>
                  <a:cubicBezTo>
                    <a:pt x="30" y="35"/>
                    <a:pt x="28" y="32"/>
                    <a:pt x="25" y="32"/>
                  </a:cubicBezTo>
                  <a:close/>
                  <a:moveTo>
                    <a:pt x="19" y="13"/>
                  </a:moveTo>
                  <a:cubicBezTo>
                    <a:pt x="19" y="17"/>
                    <a:pt x="19" y="17"/>
                    <a:pt x="19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19" y="13"/>
                    <a:pt x="19" y="13"/>
                    <a:pt x="19" y="13"/>
                  </a:cubicBezTo>
                  <a:close/>
                  <a:moveTo>
                    <a:pt x="19" y="6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19" y="6"/>
                    <a:pt x="19" y="6"/>
                    <a:pt x="19" y="6"/>
                  </a:cubicBezTo>
                  <a:close/>
                  <a:moveTo>
                    <a:pt x="7" y="32"/>
                  </a:moveTo>
                  <a:cubicBezTo>
                    <a:pt x="4" y="32"/>
                    <a:pt x="2" y="35"/>
                    <a:pt x="2" y="38"/>
                  </a:cubicBezTo>
                  <a:cubicBezTo>
                    <a:pt x="2" y="40"/>
                    <a:pt x="4" y="43"/>
                    <a:pt x="7" y="43"/>
                  </a:cubicBezTo>
                  <a:cubicBezTo>
                    <a:pt x="10" y="43"/>
                    <a:pt x="12" y="40"/>
                    <a:pt x="12" y="38"/>
                  </a:cubicBezTo>
                  <a:cubicBezTo>
                    <a:pt x="12" y="35"/>
                    <a:pt x="10" y="32"/>
                    <a:pt x="7" y="32"/>
                  </a:cubicBezTo>
                  <a:close/>
                  <a:moveTo>
                    <a:pt x="2" y="13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2" y="13"/>
                    <a:pt x="2" y="13"/>
                    <a:pt x="2" y="13"/>
                  </a:cubicBezTo>
                  <a:close/>
                  <a:moveTo>
                    <a:pt x="2" y="6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6"/>
                    <a:pt x="13" y="6"/>
                    <a:pt x="13" y="6"/>
                  </a:cubicBezTo>
                  <a:lnTo>
                    <a:pt x="2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原创设计师QQ598969553      _6"/>
          <p:cNvGrpSpPr/>
          <p:nvPr/>
        </p:nvGrpSpPr>
        <p:grpSpPr>
          <a:xfrm>
            <a:off x="4135920" y="3809349"/>
            <a:ext cx="1199838" cy="1200135"/>
            <a:chOff x="3275856" y="2948538"/>
            <a:chExt cx="878105" cy="878322"/>
          </a:xfrm>
        </p:grpSpPr>
        <p:sp>
          <p:nvSpPr>
            <p:cNvPr id="20" name="Oval 53"/>
            <p:cNvSpPr>
              <a:spLocks noChangeArrowheads="1"/>
            </p:cNvSpPr>
            <p:nvPr/>
          </p:nvSpPr>
          <p:spPr bwMode="auto">
            <a:xfrm>
              <a:off x="3275856" y="2948538"/>
              <a:ext cx="878105" cy="878322"/>
            </a:xfrm>
            <a:prstGeom prst="ellipse">
              <a:avLst/>
            </a:prstGeom>
            <a:gradFill>
              <a:gsLst>
                <a:gs pos="0">
                  <a:srgbClr val="0070C0"/>
                </a:gs>
                <a:gs pos="100000">
                  <a:schemeClr val="accent1"/>
                </a:gs>
              </a:gsLst>
              <a:lin ang="12600000" scaled="0"/>
            </a:gradFill>
            <a:ln w="76200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626"/>
            <p:cNvSpPr>
              <a:spLocks noEditPoints="1"/>
            </p:cNvSpPr>
            <p:nvPr/>
          </p:nvSpPr>
          <p:spPr bwMode="auto">
            <a:xfrm>
              <a:off x="3507714" y="3149894"/>
              <a:ext cx="414388" cy="472707"/>
            </a:xfrm>
            <a:custGeom>
              <a:avLst/>
              <a:gdLst>
                <a:gd name="T0" fmla="*/ 38 w 57"/>
                <a:gd name="T1" fmla="*/ 4 h 65"/>
                <a:gd name="T2" fmla="*/ 46 w 57"/>
                <a:gd name="T3" fmla="*/ 37 h 65"/>
                <a:gd name="T4" fmla="*/ 41 w 57"/>
                <a:gd name="T5" fmla="*/ 9 h 65"/>
                <a:gd name="T6" fmla="*/ 8 w 57"/>
                <a:gd name="T7" fmla="*/ 12 h 65"/>
                <a:gd name="T8" fmla="*/ 3 w 57"/>
                <a:gd name="T9" fmla="*/ 12 h 65"/>
                <a:gd name="T10" fmla="*/ 8 w 57"/>
                <a:gd name="T11" fmla="*/ 56 h 65"/>
                <a:gd name="T12" fmla="*/ 8 w 57"/>
                <a:gd name="T13" fmla="*/ 60 h 65"/>
                <a:gd name="T14" fmla="*/ 0 w 57"/>
                <a:gd name="T15" fmla="*/ 12 h 65"/>
                <a:gd name="T16" fmla="*/ 8 w 57"/>
                <a:gd name="T17" fmla="*/ 0 h 65"/>
                <a:gd name="T18" fmla="*/ 33 w 57"/>
                <a:gd name="T19" fmla="*/ 42 h 65"/>
                <a:gd name="T20" fmla="*/ 33 w 57"/>
                <a:gd name="T21" fmla="*/ 64 h 65"/>
                <a:gd name="T22" fmla="*/ 54 w 57"/>
                <a:gd name="T23" fmla="*/ 65 h 65"/>
                <a:gd name="T24" fmla="*/ 57 w 57"/>
                <a:gd name="T25" fmla="*/ 44 h 65"/>
                <a:gd name="T26" fmla="*/ 54 w 57"/>
                <a:gd name="T27" fmla="*/ 41 h 65"/>
                <a:gd name="T28" fmla="*/ 16 w 57"/>
                <a:gd name="T29" fmla="*/ 46 h 65"/>
                <a:gd name="T30" fmla="*/ 30 w 57"/>
                <a:gd name="T31" fmla="*/ 39 h 65"/>
                <a:gd name="T32" fmla="*/ 33 w 57"/>
                <a:gd name="T33" fmla="*/ 37 h 65"/>
                <a:gd name="T34" fmla="*/ 30 w 57"/>
                <a:gd name="T35" fmla="*/ 39 h 65"/>
                <a:gd name="T36" fmla="*/ 7 w 57"/>
                <a:gd name="T37" fmla="*/ 45 h 65"/>
                <a:gd name="T38" fmla="*/ 8 w 57"/>
                <a:gd name="T39" fmla="*/ 51 h 65"/>
                <a:gd name="T40" fmla="*/ 14 w 57"/>
                <a:gd name="T41" fmla="*/ 50 h 65"/>
                <a:gd name="T42" fmla="*/ 13 w 57"/>
                <a:gd name="T43" fmla="*/ 44 h 65"/>
                <a:gd name="T44" fmla="*/ 9 w 57"/>
                <a:gd name="T45" fmla="*/ 45 h 65"/>
                <a:gd name="T46" fmla="*/ 13 w 57"/>
                <a:gd name="T47" fmla="*/ 45 h 65"/>
                <a:gd name="T48" fmla="*/ 7 w 57"/>
                <a:gd name="T49" fmla="*/ 35 h 65"/>
                <a:gd name="T50" fmla="*/ 8 w 57"/>
                <a:gd name="T51" fmla="*/ 42 h 65"/>
                <a:gd name="T52" fmla="*/ 14 w 57"/>
                <a:gd name="T53" fmla="*/ 41 h 65"/>
                <a:gd name="T54" fmla="*/ 13 w 57"/>
                <a:gd name="T55" fmla="*/ 34 h 65"/>
                <a:gd name="T56" fmla="*/ 9 w 57"/>
                <a:gd name="T57" fmla="*/ 36 h 65"/>
                <a:gd name="T58" fmla="*/ 13 w 57"/>
                <a:gd name="T59" fmla="*/ 36 h 65"/>
                <a:gd name="T60" fmla="*/ 36 w 57"/>
                <a:gd name="T61" fmla="*/ 29 h 65"/>
                <a:gd name="T62" fmla="*/ 8 w 57"/>
                <a:gd name="T63" fmla="*/ 24 h 65"/>
                <a:gd name="T64" fmla="*/ 7 w 57"/>
                <a:gd name="T65" fmla="*/ 31 h 65"/>
                <a:gd name="T66" fmla="*/ 13 w 57"/>
                <a:gd name="T67" fmla="*/ 32 h 65"/>
                <a:gd name="T68" fmla="*/ 14 w 57"/>
                <a:gd name="T69" fmla="*/ 25 h 65"/>
                <a:gd name="T70" fmla="*/ 8 w 57"/>
                <a:gd name="T71" fmla="*/ 24 h 65"/>
                <a:gd name="T72" fmla="*/ 9 w 57"/>
                <a:gd name="T73" fmla="*/ 30 h 65"/>
                <a:gd name="T74" fmla="*/ 16 w 57"/>
                <a:gd name="T75" fmla="*/ 18 h 65"/>
                <a:gd name="T76" fmla="*/ 36 w 57"/>
                <a:gd name="T77" fmla="*/ 18 h 65"/>
                <a:gd name="T78" fmla="*/ 7 w 57"/>
                <a:gd name="T79" fmla="*/ 15 h 65"/>
                <a:gd name="T80" fmla="*/ 7 w 57"/>
                <a:gd name="T81" fmla="*/ 23 h 65"/>
                <a:gd name="T82" fmla="*/ 14 w 57"/>
                <a:gd name="T83" fmla="*/ 23 h 65"/>
                <a:gd name="T84" fmla="*/ 14 w 57"/>
                <a:gd name="T85" fmla="*/ 15 h 65"/>
                <a:gd name="T86" fmla="*/ 13 w 57"/>
                <a:gd name="T87" fmla="*/ 17 h 65"/>
                <a:gd name="T88" fmla="*/ 13 w 57"/>
                <a:gd name="T89" fmla="*/ 21 h 65"/>
                <a:gd name="T90" fmla="*/ 42 w 57"/>
                <a:gd name="T91" fmla="*/ 63 h 65"/>
                <a:gd name="T92" fmla="*/ 55 w 57"/>
                <a:gd name="T93" fmla="*/ 46 h 65"/>
                <a:gd name="T94" fmla="*/ 43 w 57"/>
                <a:gd name="T95" fmla="*/ 57 h 65"/>
                <a:gd name="T96" fmla="*/ 34 w 57"/>
                <a:gd name="T97" fmla="*/ 5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7" h="65">
                  <a:moveTo>
                    <a:pt x="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40" y="4"/>
                    <a:pt x="42" y="5"/>
                    <a:pt x="43" y="6"/>
                  </a:cubicBezTo>
                  <a:cubicBezTo>
                    <a:pt x="45" y="8"/>
                    <a:pt x="46" y="10"/>
                    <a:pt x="46" y="12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1"/>
                    <a:pt x="42" y="10"/>
                    <a:pt x="41" y="9"/>
                  </a:cubicBezTo>
                  <a:cubicBezTo>
                    <a:pt x="40" y="8"/>
                    <a:pt x="39" y="8"/>
                    <a:pt x="38" y="8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" y="8"/>
                    <a:pt x="5" y="8"/>
                    <a:pt x="5" y="9"/>
                  </a:cubicBezTo>
                  <a:cubicBezTo>
                    <a:pt x="4" y="10"/>
                    <a:pt x="3" y="11"/>
                    <a:pt x="3" y="12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3" y="53"/>
                    <a:pt x="4" y="54"/>
                    <a:pt x="5" y="55"/>
                  </a:cubicBezTo>
                  <a:cubicBezTo>
                    <a:pt x="6" y="56"/>
                    <a:pt x="7" y="56"/>
                    <a:pt x="8" y="56"/>
                  </a:cubicBezTo>
                  <a:cubicBezTo>
                    <a:pt x="28" y="56"/>
                    <a:pt x="28" y="56"/>
                    <a:pt x="28" y="56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6" y="60"/>
                    <a:pt x="4" y="59"/>
                    <a:pt x="2" y="58"/>
                  </a:cubicBezTo>
                  <a:cubicBezTo>
                    <a:pt x="1" y="56"/>
                    <a:pt x="0" y="54"/>
                    <a:pt x="0" y="5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0"/>
                    <a:pt x="1" y="8"/>
                    <a:pt x="2" y="6"/>
                  </a:cubicBezTo>
                  <a:cubicBezTo>
                    <a:pt x="4" y="5"/>
                    <a:pt x="5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lose/>
                  <a:moveTo>
                    <a:pt x="54" y="41"/>
                  </a:moveTo>
                  <a:cubicBezTo>
                    <a:pt x="35" y="41"/>
                    <a:pt x="35" y="41"/>
                    <a:pt x="35" y="41"/>
                  </a:cubicBezTo>
                  <a:cubicBezTo>
                    <a:pt x="34" y="41"/>
                    <a:pt x="34" y="41"/>
                    <a:pt x="33" y="42"/>
                  </a:cubicBezTo>
                  <a:cubicBezTo>
                    <a:pt x="32" y="42"/>
                    <a:pt x="32" y="43"/>
                    <a:pt x="32" y="44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2" y="63"/>
                    <a:pt x="32" y="64"/>
                    <a:pt x="33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4" y="65"/>
                    <a:pt x="34" y="65"/>
                    <a:pt x="35" y="65"/>
                  </a:cubicBezTo>
                  <a:cubicBezTo>
                    <a:pt x="54" y="65"/>
                    <a:pt x="54" y="65"/>
                    <a:pt x="54" y="65"/>
                  </a:cubicBezTo>
                  <a:cubicBezTo>
                    <a:pt x="55" y="65"/>
                    <a:pt x="56" y="65"/>
                    <a:pt x="56" y="64"/>
                  </a:cubicBezTo>
                  <a:cubicBezTo>
                    <a:pt x="57" y="64"/>
                    <a:pt x="57" y="63"/>
                    <a:pt x="57" y="62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7" y="43"/>
                    <a:pt x="57" y="42"/>
                    <a:pt x="56" y="4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56" y="41"/>
                    <a:pt x="55" y="41"/>
                    <a:pt x="54" y="41"/>
                  </a:cubicBezTo>
                  <a:close/>
                  <a:moveTo>
                    <a:pt x="28" y="48"/>
                  </a:moveTo>
                  <a:cubicBezTo>
                    <a:pt x="28" y="46"/>
                    <a:pt x="28" y="46"/>
                    <a:pt x="28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28" y="48"/>
                    <a:pt x="28" y="48"/>
                    <a:pt x="28" y="48"/>
                  </a:cubicBezTo>
                  <a:close/>
                  <a:moveTo>
                    <a:pt x="30" y="39"/>
                  </a:moveTo>
                  <a:cubicBezTo>
                    <a:pt x="30" y="39"/>
                    <a:pt x="30" y="39"/>
                    <a:pt x="30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38"/>
                    <a:pt x="32" y="37"/>
                    <a:pt x="33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30" y="39"/>
                    <a:pt x="30" y="39"/>
                    <a:pt x="30" y="39"/>
                  </a:cubicBezTo>
                  <a:close/>
                  <a:moveTo>
                    <a:pt x="8" y="44"/>
                  </a:moveTo>
                  <a:cubicBezTo>
                    <a:pt x="7" y="44"/>
                    <a:pt x="7" y="44"/>
                    <a:pt x="7" y="4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8" y="44"/>
                    <a:pt x="8" y="44"/>
                    <a:pt x="8" y="44"/>
                  </a:cubicBezTo>
                  <a:close/>
                  <a:moveTo>
                    <a:pt x="13" y="45"/>
                  </a:moveTo>
                  <a:cubicBezTo>
                    <a:pt x="9" y="45"/>
                    <a:pt x="9" y="45"/>
                    <a:pt x="9" y="45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5"/>
                    <a:pt x="13" y="45"/>
                    <a:pt x="13" y="45"/>
                  </a:cubicBezTo>
                  <a:close/>
                  <a:moveTo>
                    <a:pt x="8" y="34"/>
                  </a:move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8" y="34"/>
                    <a:pt x="8" y="34"/>
                    <a:pt x="8" y="34"/>
                  </a:cubicBezTo>
                  <a:close/>
                  <a:moveTo>
                    <a:pt x="13" y="36"/>
                  </a:moveTo>
                  <a:cubicBezTo>
                    <a:pt x="9" y="36"/>
                    <a:pt x="9" y="36"/>
                    <a:pt x="9" y="36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36"/>
                    <a:pt x="13" y="36"/>
                    <a:pt x="13" y="36"/>
                  </a:cubicBezTo>
                  <a:close/>
                  <a:moveTo>
                    <a:pt x="16" y="27"/>
                  </a:moveTo>
                  <a:cubicBezTo>
                    <a:pt x="16" y="29"/>
                    <a:pt x="16" y="29"/>
                    <a:pt x="1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16" y="27"/>
                    <a:pt x="16" y="27"/>
                    <a:pt x="16" y="27"/>
                  </a:cubicBezTo>
                  <a:close/>
                  <a:moveTo>
                    <a:pt x="8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8" y="24"/>
                    <a:pt x="8" y="24"/>
                    <a:pt x="8" y="24"/>
                  </a:cubicBezTo>
                  <a:close/>
                  <a:moveTo>
                    <a:pt x="13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26"/>
                    <a:pt x="13" y="26"/>
                    <a:pt x="13" y="26"/>
                  </a:cubicBezTo>
                  <a:close/>
                  <a:moveTo>
                    <a:pt x="16" y="18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16" y="18"/>
                    <a:pt x="16" y="18"/>
                    <a:pt x="16" y="18"/>
                  </a:cubicBezTo>
                  <a:close/>
                  <a:moveTo>
                    <a:pt x="8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8" y="15"/>
                    <a:pt x="8" y="15"/>
                    <a:pt x="8" y="15"/>
                  </a:cubicBezTo>
                  <a:close/>
                  <a:moveTo>
                    <a:pt x="13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17"/>
                    <a:pt x="13" y="17"/>
                    <a:pt x="13" y="17"/>
                  </a:cubicBezTo>
                  <a:close/>
                  <a:moveTo>
                    <a:pt x="34" y="53"/>
                  </a:moveTo>
                  <a:cubicBezTo>
                    <a:pt x="42" y="63"/>
                    <a:pt x="42" y="63"/>
                    <a:pt x="42" y="63"/>
                  </a:cubicBezTo>
                  <a:cubicBezTo>
                    <a:pt x="42" y="64"/>
                    <a:pt x="44" y="64"/>
                    <a:pt x="45" y="64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6" y="45"/>
                    <a:pt x="55" y="43"/>
                    <a:pt x="54" y="43"/>
                  </a:cubicBezTo>
                  <a:cubicBezTo>
                    <a:pt x="53" y="42"/>
                    <a:pt x="51" y="43"/>
                    <a:pt x="50" y="44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8" y="49"/>
                    <a:pt x="36" y="49"/>
                    <a:pt x="35" y="50"/>
                  </a:cubicBezTo>
                  <a:cubicBezTo>
                    <a:pt x="34" y="51"/>
                    <a:pt x="34" y="52"/>
                    <a:pt x="34" y="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原创设计师QQ598969553      _7"/>
          <p:cNvGrpSpPr/>
          <p:nvPr/>
        </p:nvGrpSpPr>
        <p:grpSpPr>
          <a:xfrm>
            <a:off x="6497313" y="1747730"/>
            <a:ext cx="1199838" cy="1200135"/>
            <a:chOff x="5004048" y="1439736"/>
            <a:chExt cx="878105" cy="878322"/>
          </a:xfrm>
        </p:grpSpPr>
        <p:sp>
          <p:nvSpPr>
            <p:cNvPr id="23" name="Oval 53"/>
            <p:cNvSpPr>
              <a:spLocks noChangeArrowheads="1"/>
            </p:cNvSpPr>
            <p:nvPr/>
          </p:nvSpPr>
          <p:spPr bwMode="auto">
            <a:xfrm>
              <a:off x="5004048" y="1439736"/>
              <a:ext cx="878105" cy="878322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rgbClr val="0070C0"/>
                </a:gs>
              </a:gsLst>
              <a:lin ang="12600000" scaled="0"/>
            </a:gradFill>
            <a:ln w="76200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705"/>
            <p:cNvSpPr>
              <a:spLocks noEditPoints="1"/>
            </p:cNvSpPr>
            <p:nvPr/>
          </p:nvSpPr>
          <p:spPr bwMode="auto">
            <a:xfrm>
              <a:off x="5237915" y="1623903"/>
              <a:ext cx="486213" cy="464267"/>
            </a:xfrm>
            <a:custGeom>
              <a:avLst/>
              <a:gdLst>
                <a:gd name="T0" fmla="*/ 6 w 61"/>
                <a:gd name="T1" fmla="*/ 8 h 53"/>
                <a:gd name="T2" fmla="*/ 26 w 61"/>
                <a:gd name="T3" fmla="*/ 8 h 53"/>
                <a:gd name="T4" fmla="*/ 12 w 61"/>
                <a:gd name="T5" fmla="*/ 14 h 53"/>
                <a:gd name="T6" fmla="*/ 7 w 61"/>
                <a:gd name="T7" fmla="*/ 14 h 53"/>
                <a:gd name="T8" fmla="*/ 7 w 61"/>
                <a:gd name="T9" fmla="*/ 39 h 53"/>
                <a:gd name="T10" fmla="*/ 42 w 61"/>
                <a:gd name="T11" fmla="*/ 39 h 53"/>
                <a:gd name="T12" fmla="*/ 42 w 61"/>
                <a:gd name="T13" fmla="*/ 32 h 53"/>
                <a:gd name="T14" fmla="*/ 49 w 61"/>
                <a:gd name="T15" fmla="*/ 29 h 53"/>
                <a:gd name="T16" fmla="*/ 49 w 61"/>
                <a:gd name="T17" fmla="*/ 40 h 53"/>
                <a:gd name="T18" fmla="*/ 44 w 61"/>
                <a:gd name="T19" fmla="*/ 45 h 53"/>
                <a:gd name="T20" fmla="*/ 32 w 61"/>
                <a:gd name="T21" fmla="*/ 45 h 53"/>
                <a:gd name="T22" fmla="*/ 32 w 61"/>
                <a:gd name="T23" fmla="*/ 50 h 53"/>
                <a:gd name="T24" fmla="*/ 43 w 61"/>
                <a:gd name="T25" fmla="*/ 50 h 53"/>
                <a:gd name="T26" fmla="*/ 43 w 61"/>
                <a:gd name="T27" fmla="*/ 53 h 53"/>
                <a:gd name="T28" fmla="*/ 8 w 61"/>
                <a:gd name="T29" fmla="*/ 53 h 53"/>
                <a:gd name="T30" fmla="*/ 8 w 61"/>
                <a:gd name="T31" fmla="*/ 50 h 53"/>
                <a:gd name="T32" fmla="*/ 18 w 61"/>
                <a:gd name="T33" fmla="*/ 50 h 53"/>
                <a:gd name="T34" fmla="*/ 18 w 61"/>
                <a:gd name="T35" fmla="*/ 45 h 53"/>
                <a:gd name="T36" fmla="*/ 6 w 61"/>
                <a:gd name="T37" fmla="*/ 45 h 53"/>
                <a:gd name="T38" fmla="*/ 0 w 61"/>
                <a:gd name="T39" fmla="*/ 40 h 53"/>
                <a:gd name="T40" fmla="*/ 0 w 61"/>
                <a:gd name="T41" fmla="*/ 13 h 53"/>
                <a:gd name="T42" fmla="*/ 6 w 61"/>
                <a:gd name="T43" fmla="*/ 8 h 53"/>
                <a:gd name="T44" fmla="*/ 53 w 61"/>
                <a:gd name="T45" fmla="*/ 0 h 53"/>
                <a:gd name="T46" fmla="*/ 22 w 61"/>
                <a:gd name="T47" fmla="*/ 11 h 53"/>
                <a:gd name="T48" fmla="*/ 37 w 61"/>
                <a:gd name="T49" fmla="*/ 14 h 53"/>
                <a:gd name="T50" fmla="*/ 37 w 61"/>
                <a:gd name="T51" fmla="*/ 14 h 53"/>
                <a:gd name="T52" fmla="*/ 41 w 61"/>
                <a:gd name="T53" fmla="*/ 15 h 53"/>
                <a:gd name="T54" fmla="*/ 41 w 61"/>
                <a:gd name="T55" fmla="*/ 15 h 53"/>
                <a:gd name="T56" fmla="*/ 53 w 61"/>
                <a:gd name="T57" fmla="*/ 0 h 53"/>
                <a:gd name="T58" fmla="*/ 55 w 61"/>
                <a:gd name="T59" fmla="*/ 1 h 53"/>
                <a:gd name="T60" fmla="*/ 42 w 61"/>
                <a:gd name="T61" fmla="*/ 16 h 53"/>
                <a:gd name="T62" fmla="*/ 41 w 61"/>
                <a:gd name="T63" fmla="*/ 17 h 53"/>
                <a:gd name="T64" fmla="*/ 21 w 61"/>
                <a:gd name="T65" fmla="*/ 14 h 53"/>
                <a:gd name="T66" fmla="*/ 22 w 61"/>
                <a:gd name="T67" fmla="*/ 15 h 53"/>
                <a:gd name="T68" fmla="*/ 27 w 61"/>
                <a:gd name="T69" fmla="*/ 31 h 53"/>
                <a:gd name="T70" fmla="*/ 28 w 61"/>
                <a:gd name="T71" fmla="*/ 32 h 53"/>
                <a:gd name="T72" fmla="*/ 33 w 61"/>
                <a:gd name="T73" fmla="*/ 23 h 53"/>
                <a:gd name="T74" fmla="*/ 34 w 61"/>
                <a:gd name="T75" fmla="*/ 22 h 53"/>
                <a:gd name="T76" fmla="*/ 34 w 61"/>
                <a:gd name="T77" fmla="*/ 22 h 53"/>
                <a:gd name="T78" fmla="*/ 35 w 61"/>
                <a:gd name="T79" fmla="*/ 24 h 53"/>
                <a:gd name="T80" fmla="*/ 30 w 61"/>
                <a:gd name="T81" fmla="*/ 33 h 53"/>
                <a:gd name="T82" fmla="*/ 32 w 61"/>
                <a:gd name="T83" fmla="*/ 33 h 53"/>
                <a:gd name="T84" fmla="*/ 59 w 61"/>
                <a:gd name="T85" fmla="*/ 23 h 53"/>
                <a:gd name="T86" fmla="*/ 60 w 61"/>
                <a:gd name="T87" fmla="*/ 22 h 53"/>
                <a:gd name="T88" fmla="*/ 50 w 61"/>
                <a:gd name="T89" fmla="*/ 18 h 53"/>
                <a:gd name="T90" fmla="*/ 50 w 61"/>
                <a:gd name="T91" fmla="*/ 16 h 53"/>
                <a:gd name="T92" fmla="*/ 50 w 61"/>
                <a:gd name="T93" fmla="*/ 16 h 53"/>
                <a:gd name="T94" fmla="*/ 51 w 61"/>
                <a:gd name="T95" fmla="*/ 16 h 53"/>
                <a:gd name="T96" fmla="*/ 61 w 61"/>
                <a:gd name="T97" fmla="*/ 20 h 53"/>
                <a:gd name="T98" fmla="*/ 61 w 61"/>
                <a:gd name="T99" fmla="*/ 18 h 53"/>
                <a:gd name="T100" fmla="*/ 55 w 61"/>
                <a:gd name="T101" fmla="*/ 3 h 53"/>
                <a:gd name="T102" fmla="*/ 55 w 61"/>
                <a:gd name="T103" fmla="*/ 1 h 53"/>
                <a:gd name="T104" fmla="*/ 43 w 61"/>
                <a:gd name="T105" fmla="*/ 42 h 53"/>
                <a:gd name="T106" fmla="*/ 41 w 61"/>
                <a:gd name="T107" fmla="*/ 43 h 53"/>
                <a:gd name="T108" fmla="*/ 43 w 61"/>
                <a:gd name="T109" fmla="*/ 45 h 53"/>
                <a:gd name="T110" fmla="*/ 44 w 61"/>
                <a:gd name="T111" fmla="*/ 43 h 53"/>
                <a:gd name="T112" fmla="*/ 43 w 61"/>
                <a:gd name="T113" fmla="*/ 4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1" h="53">
                  <a:moveTo>
                    <a:pt x="6" y="8"/>
                  </a:moveTo>
                  <a:cubicBezTo>
                    <a:pt x="26" y="8"/>
                    <a:pt x="26" y="8"/>
                    <a:pt x="26" y="8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32"/>
                    <a:pt x="42" y="32"/>
                    <a:pt x="42" y="32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43"/>
                    <a:pt x="47" y="45"/>
                    <a:pt x="44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3" y="45"/>
                    <a:pt x="0" y="43"/>
                    <a:pt x="0" y="4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0"/>
                    <a:pt x="3" y="8"/>
                    <a:pt x="6" y="8"/>
                  </a:cubicBezTo>
                  <a:close/>
                  <a:moveTo>
                    <a:pt x="53" y="0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5" y="1"/>
                  </a:moveTo>
                  <a:cubicBezTo>
                    <a:pt x="51" y="6"/>
                    <a:pt x="46" y="11"/>
                    <a:pt x="42" y="16"/>
                  </a:cubicBezTo>
                  <a:cubicBezTo>
                    <a:pt x="42" y="17"/>
                    <a:pt x="41" y="17"/>
                    <a:pt x="41" y="17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5"/>
                    <a:pt x="22" y="15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8" y="31"/>
                    <a:pt x="28" y="32"/>
                    <a:pt x="28" y="32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5" y="22"/>
                    <a:pt x="35" y="23"/>
                    <a:pt x="35" y="24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1" y="33"/>
                    <a:pt x="31" y="33"/>
                    <a:pt x="32" y="3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23"/>
                    <a:pt x="60" y="22"/>
                    <a:pt x="60" y="22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49" y="17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1" y="15"/>
                    <a:pt x="51" y="16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19"/>
                    <a:pt x="61" y="18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2"/>
                    <a:pt x="55" y="2"/>
                    <a:pt x="55" y="1"/>
                  </a:cubicBezTo>
                  <a:close/>
                  <a:moveTo>
                    <a:pt x="43" y="42"/>
                  </a:moveTo>
                  <a:cubicBezTo>
                    <a:pt x="42" y="42"/>
                    <a:pt x="41" y="43"/>
                    <a:pt x="41" y="43"/>
                  </a:cubicBezTo>
                  <a:cubicBezTo>
                    <a:pt x="41" y="44"/>
                    <a:pt x="42" y="45"/>
                    <a:pt x="43" y="45"/>
                  </a:cubicBezTo>
                  <a:cubicBezTo>
                    <a:pt x="43" y="45"/>
                    <a:pt x="44" y="44"/>
                    <a:pt x="44" y="43"/>
                  </a:cubicBezTo>
                  <a:cubicBezTo>
                    <a:pt x="44" y="43"/>
                    <a:pt x="43" y="42"/>
                    <a:pt x="43" y="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原创设计师QQ598969553      _8"/>
          <p:cNvGrpSpPr/>
          <p:nvPr/>
        </p:nvGrpSpPr>
        <p:grpSpPr>
          <a:xfrm>
            <a:off x="9346255" y="3809349"/>
            <a:ext cx="1199838" cy="1200135"/>
            <a:chOff x="7089054" y="2948538"/>
            <a:chExt cx="878105" cy="878322"/>
          </a:xfrm>
        </p:grpSpPr>
        <p:sp>
          <p:nvSpPr>
            <p:cNvPr id="26" name="Oval 53"/>
            <p:cNvSpPr>
              <a:spLocks noChangeArrowheads="1"/>
            </p:cNvSpPr>
            <p:nvPr/>
          </p:nvSpPr>
          <p:spPr bwMode="auto">
            <a:xfrm>
              <a:off x="7089054" y="2948538"/>
              <a:ext cx="878105" cy="878322"/>
            </a:xfrm>
            <a:prstGeom prst="ellipse">
              <a:avLst/>
            </a:prstGeom>
            <a:gradFill>
              <a:gsLst>
                <a:gs pos="0">
                  <a:srgbClr val="0070C0"/>
                </a:gs>
                <a:gs pos="100000">
                  <a:schemeClr val="accent1"/>
                </a:gs>
              </a:gsLst>
              <a:lin ang="12600000" scaled="0"/>
            </a:gradFill>
            <a:ln w="76200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628"/>
            <p:cNvSpPr>
              <a:spLocks noEditPoints="1"/>
            </p:cNvSpPr>
            <p:nvPr/>
          </p:nvSpPr>
          <p:spPr bwMode="auto">
            <a:xfrm>
              <a:off x="7339329" y="3143980"/>
              <a:ext cx="377553" cy="472707"/>
            </a:xfrm>
            <a:custGeom>
              <a:avLst/>
              <a:gdLst>
                <a:gd name="T0" fmla="*/ 7 w 123"/>
                <a:gd name="T1" fmla="*/ 0 h 154"/>
                <a:gd name="T2" fmla="*/ 115 w 123"/>
                <a:gd name="T3" fmla="*/ 0 h 154"/>
                <a:gd name="T4" fmla="*/ 123 w 123"/>
                <a:gd name="T5" fmla="*/ 0 h 154"/>
                <a:gd name="T6" fmla="*/ 123 w 123"/>
                <a:gd name="T7" fmla="*/ 5 h 154"/>
                <a:gd name="T8" fmla="*/ 123 w 123"/>
                <a:gd name="T9" fmla="*/ 147 h 154"/>
                <a:gd name="T10" fmla="*/ 123 w 123"/>
                <a:gd name="T11" fmla="*/ 154 h 154"/>
                <a:gd name="T12" fmla="*/ 115 w 123"/>
                <a:gd name="T13" fmla="*/ 154 h 154"/>
                <a:gd name="T14" fmla="*/ 37 w 123"/>
                <a:gd name="T15" fmla="*/ 154 h 154"/>
                <a:gd name="T16" fmla="*/ 37 w 123"/>
                <a:gd name="T17" fmla="*/ 154 h 154"/>
                <a:gd name="T18" fmla="*/ 35 w 123"/>
                <a:gd name="T19" fmla="*/ 154 h 154"/>
                <a:gd name="T20" fmla="*/ 2 w 123"/>
                <a:gd name="T21" fmla="*/ 128 h 154"/>
                <a:gd name="T22" fmla="*/ 0 w 123"/>
                <a:gd name="T23" fmla="*/ 128 h 154"/>
                <a:gd name="T24" fmla="*/ 0 w 123"/>
                <a:gd name="T25" fmla="*/ 123 h 154"/>
                <a:gd name="T26" fmla="*/ 0 w 123"/>
                <a:gd name="T27" fmla="*/ 5 h 154"/>
                <a:gd name="T28" fmla="*/ 0 w 123"/>
                <a:gd name="T29" fmla="*/ 0 h 154"/>
                <a:gd name="T30" fmla="*/ 7 w 123"/>
                <a:gd name="T31" fmla="*/ 0 h 154"/>
                <a:gd name="T32" fmla="*/ 7 w 123"/>
                <a:gd name="T33" fmla="*/ 0 h 154"/>
                <a:gd name="T34" fmla="*/ 11 w 123"/>
                <a:gd name="T35" fmla="*/ 116 h 154"/>
                <a:gd name="T36" fmla="*/ 33 w 123"/>
                <a:gd name="T37" fmla="*/ 109 h 154"/>
                <a:gd name="T38" fmla="*/ 35 w 123"/>
                <a:gd name="T39" fmla="*/ 109 h 154"/>
                <a:gd name="T40" fmla="*/ 35 w 123"/>
                <a:gd name="T41" fmla="*/ 112 h 154"/>
                <a:gd name="T42" fmla="*/ 44 w 123"/>
                <a:gd name="T43" fmla="*/ 142 h 154"/>
                <a:gd name="T44" fmla="*/ 111 w 123"/>
                <a:gd name="T45" fmla="*/ 142 h 154"/>
                <a:gd name="T46" fmla="*/ 111 w 123"/>
                <a:gd name="T47" fmla="*/ 12 h 154"/>
                <a:gd name="T48" fmla="*/ 11 w 123"/>
                <a:gd name="T49" fmla="*/ 12 h 154"/>
                <a:gd name="T50" fmla="*/ 11 w 123"/>
                <a:gd name="T51" fmla="*/ 116 h 154"/>
                <a:gd name="T52" fmla="*/ 11 w 123"/>
                <a:gd name="T53" fmla="*/ 116 h 154"/>
                <a:gd name="T54" fmla="*/ 37 w 123"/>
                <a:gd name="T55" fmla="*/ 140 h 154"/>
                <a:gd name="T56" fmla="*/ 30 w 123"/>
                <a:gd name="T57" fmla="*/ 116 h 154"/>
                <a:gd name="T58" fmla="*/ 14 w 123"/>
                <a:gd name="T59" fmla="*/ 123 h 154"/>
                <a:gd name="T60" fmla="*/ 37 w 123"/>
                <a:gd name="T61" fmla="*/ 140 h 154"/>
                <a:gd name="T62" fmla="*/ 37 w 123"/>
                <a:gd name="T63" fmla="*/ 140 h 154"/>
                <a:gd name="T64" fmla="*/ 28 w 123"/>
                <a:gd name="T65" fmla="*/ 83 h 154"/>
                <a:gd name="T66" fmla="*/ 28 w 123"/>
                <a:gd name="T67" fmla="*/ 88 h 154"/>
                <a:gd name="T68" fmla="*/ 94 w 123"/>
                <a:gd name="T69" fmla="*/ 88 h 154"/>
                <a:gd name="T70" fmla="*/ 94 w 123"/>
                <a:gd name="T71" fmla="*/ 83 h 154"/>
                <a:gd name="T72" fmla="*/ 28 w 123"/>
                <a:gd name="T73" fmla="*/ 83 h 154"/>
                <a:gd name="T74" fmla="*/ 28 w 123"/>
                <a:gd name="T75" fmla="*/ 83 h 154"/>
                <a:gd name="T76" fmla="*/ 28 w 123"/>
                <a:gd name="T77" fmla="*/ 67 h 154"/>
                <a:gd name="T78" fmla="*/ 28 w 123"/>
                <a:gd name="T79" fmla="*/ 71 h 154"/>
                <a:gd name="T80" fmla="*/ 94 w 123"/>
                <a:gd name="T81" fmla="*/ 71 h 154"/>
                <a:gd name="T82" fmla="*/ 94 w 123"/>
                <a:gd name="T83" fmla="*/ 67 h 154"/>
                <a:gd name="T84" fmla="*/ 28 w 123"/>
                <a:gd name="T85" fmla="*/ 67 h 154"/>
                <a:gd name="T86" fmla="*/ 28 w 123"/>
                <a:gd name="T87" fmla="*/ 67 h 154"/>
                <a:gd name="T88" fmla="*/ 28 w 123"/>
                <a:gd name="T89" fmla="*/ 50 h 154"/>
                <a:gd name="T90" fmla="*/ 28 w 123"/>
                <a:gd name="T91" fmla="*/ 55 h 154"/>
                <a:gd name="T92" fmla="*/ 94 w 123"/>
                <a:gd name="T93" fmla="*/ 55 h 154"/>
                <a:gd name="T94" fmla="*/ 94 w 123"/>
                <a:gd name="T95" fmla="*/ 50 h 154"/>
                <a:gd name="T96" fmla="*/ 28 w 123"/>
                <a:gd name="T97" fmla="*/ 50 h 154"/>
                <a:gd name="T98" fmla="*/ 28 w 123"/>
                <a:gd name="T99" fmla="*/ 50 h 154"/>
                <a:gd name="T100" fmla="*/ 28 w 123"/>
                <a:gd name="T101" fmla="*/ 34 h 154"/>
                <a:gd name="T102" fmla="*/ 28 w 123"/>
                <a:gd name="T103" fmla="*/ 38 h 154"/>
                <a:gd name="T104" fmla="*/ 94 w 123"/>
                <a:gd name="T105" fmla="*/ 38 h 154"/>
                <a:gd name="T106" fmla="*/ 94 w 123"/>
                <a:gd name="T107" fmla="*/ 34 h 154"/>
                <a:gd name="T108" fmla="*/ 28 w 123"/>
                <a:gd name="T109" fmla="*/ 3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3" h="154">
                  <a:moveTo>
                    <a:pt x="7" y="0"/>
                  </a:moveTo>
                  <a:lnTo>
                    <a:pt x="115" y="0"/>
                  </a:lnTo>
                  <a:lnTo>
                    <a:pt x="123" y="0"/>
                  </a:lnTo>
                  <a:lnTo>
                    <a:pt x="123" y="5"/>
                  </a:lnTo>
                  <a:lnTo>
                    <a:pt x="123" y="147"/>
                  </a:lnTo>
                  <a:lnTo>
                    <a:pt x="123" y="154"/>
                  </a:lnTo>
                  <a:lnTo>
                    <a:pt x="115" y="154"/>
                  </a:lnTo>
                  <a:lnTo>
                    <a:pt x="37" y="154"/>
                  </a:lnTo>
                  <a:lnTo>
                    <a:pt x="37" y="154"/>
                  </a:lnTo>
                  <a:lnTo>
                    <a:pt x="35" y="154"/>
                  </a:lnTo>
                  <a:lnTo>
                    <a:pt x="2" y="128"/>
                  </a:lnTo>
                  <a:lnTo>
                    <a:pt x="0" y="128"/>
                  </a:lnTo>
                  <a:lnTo>
                    <a:pt x="0" y="123"/>
                  </a:lnTo>
                  <a:lnTo>
                    <a:pt x="0" y="5"/>
                  </a:lnTo>
                  <a:lnTo>
                    <a:pt x="0" y="0"/>
                  </a:lnTo>
                  <a:lnTo>
                    <a:pt x="7" y="0"/>
                  </a:lnTo>
                  <a:lnTo>
                    <a:pt x="7" y="0"/>
                  </a:lnTo>
                  <a:close/>
                  <a:moveTo>
                    <a:pt x="11" y="116"/>
                  </a:moveTo>
                  <a:lnTo>
                    <a:pt x="33" y="109"/>
                  </a:lnTo>
                  <a:lnTo>
                    <a:pt x="35" y="109"/>
                  </a:lnTo>
                  <a:lnTo>
                    <a:pt x="35" y="112"/>
                  </a:lnTo>
                  <a:lnTo>
                    <a:pt x="44" y="142"/>
                  </a:lnTo>
                  <a:lnTo>
                    <a:pt x="111" y="142"/>
                  </a:lnTo>
                  <a:lnTo>
                    <a:pt x="111" y="12"/>
                  </a:lnTo>
                  <a:lnTo>
                    <a:pt x="11" y="12"/>
                  </a:lnTo>
                  <a:lnTo>
                    <a:pt x="11" y="116"/>
                  </a:lnTo>
                  <a:lnTo>
                    <a:pt x="11" y="116"/>
                  </a:lnTo>
                  <a:close/>
                  <a:moveTo>
                    <a:pt x="37" y="140"/>
                  </a:moveTo>
                  <a:lnTo>
                    <a:pt x="30" y="116"/>
                  </a:lnTo>
                  <a:lnTo>
                    <a:pt x="14" y="123"/>
                  </a:lnTo>
                  <a:lnTo>
                    <a:pt x="37" y="140"/>
                  </a:lnTo>
                  <a:lnTo>
                    <a:pt x="37" y="140"/>
                  </a:lnTo>
                  <a:close/>
                  <a:moveTo>
                    <a:pt x="28" y="83"/>
                  </a:moveTo>
                  <a:lnTo>
                    <a:pt x="28" y="88"/>
                  </a:lnTo>
                  <a:lnTo>
                    <a:pt x="94" y="88"/>
                  </a:lnTo>
                  <a:lnTo>
                    <a:pt x="94" y="83"/>
                  </a:lnTo>
                  <a:lnTo>
                    <a:pt x="28" y="83"/>
                  </a:lnTo>
                  <a:lnTo>
                    <a:pt x="28" y="83"/>
                  </a:lnTo>
                  <a:close/>
                  <a:moveTo>
                    <a:pt x="28" y="67"/>
                  </a:moveTo>
                  <a:lnTo>
                    <a:pt x="28" y="71"/>
                  </a:lnTo>
                  <a:lnTo>
                    <a:pt x="94" y="71"/>
                  </a:lnTo>
                  <a:lnTo>
                    <a:pt x="94" y="67"/>
                  </a:lnTo>
                  <a:lnTo>
                    <a:pt x="28" y="67"/>
                  </a:lnTo>
                  <a:lnTo>
                    <a:pt x="28" y="67"/>
                  </a:lnTo>
                  <a:close/>
                  <a:moveTo>
                    <a:pt x="28" y="50"/>
                  </a:moveTo>
                  <a:lnTo>
                    <a:pt x="28" y="55"/>
                  </a:lnTo>
                  <a:lnTo>
                    <a:pt x="94" y="55"/>
                  </a:lnTo>
                  <a:lnTo>
                    <a:pt x="94" y="50"/>
                  </a:lnTo>
                  <a:lnTo>
                    <a:pt x="28" y="50"/>
                  </a:lnTo>
                  <a:lnTo>
                    <a:pt x="28" y="50"/>
                  </a:lnTo>
                  <a:close/>
                  <a:moveTo>
                    <a:pt x="28" y="34"/>
                  </a:moveTo>
                  <a:lnTo>
                    <a:pt x="28" y="38"/>
                  </a:lnTo>
                  <a:lnTo>
                    <a:pt x="94" y="38"/>
                  </a:lnTo>
                  <a:lnTo>
                    <a:pt x="94" y="34"/>
                  </a:lnTo>
                  <a:lnTo>
                    <a:pt x="28" y="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原创设计师QQ598969553      _1"/>
          <p:cNvSpPr>
            <a:spLocks noChangeArrowheads="1"/>
          </p:cNvSpPr>
          <p:nvPr/>
        </p:nvSpPr>
        <p:spPr bwMode="auto">
          <a:xfrm>
            <a:off x="-1" y="262547"/>
            <a:ext cx="591693" cy="593796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0800000" scaled="0"/>
              </a:gradFill>
              <a:latin typeface="宋体" pitchFamily="2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30" name="原创设计师QQ598969553      _2"/>
          <p:cNvSpPr>
            <a:spLocks noChangeArrowheads="1"/>
          </p:cNvSpPr>
          <p:nvPr/>
        </p:nvSpPr>
        <p:spPr bwMode="auto">
          <a:xfrm>
            <a:off x="659733" y="271568"/>
            <a:ext cx="30572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 dirty="0" smtClean="0">
                <a:gradFill>
                  <a:gsLst>
                    <a:gs pos="0">
                      <a:srgbClr val="0070C0"/>
                    </a:gs>
                    <a:gs pos="100000">
                      <a:schemeClr val="accent1"/>
                    </a:gs>
                  </a:gsLst>
                  <a:lin ang="10800000" scaled="0"/>
                </a:gradFill>
                <a:latin typeface="微软雅黑" pitchFamily="34" charset="-122"/>
                <a:ea typeface="微软雅黑" panose="020B0503020204020204" pitchFamily="34" charset="-122"/>
                <a:sym typeface="微软雅黑" pitchFamily="34" charset="-122"/>
              </a:rPr>
              <a:t>在这里输入标题</a:t>
            </a:r>
            <a:endParaRPr lang="zh-CN" altLang="en-US" sz="3200" b="1" dirty="0">
              <a:gradFill>
                <a:gsLst>
                  <a:gs pos="0">
                    <a:srgbClr val="0070C0"/>
                  </a:gs>
                  <a:gs pos="100000">
                    <a:schemeClr val="accent1"/>
                  </a:gs>
                </a:gsLst>
                <a:lin ang="10800000" scaled="0"/>
              </a:gradFill>
              <a:latin typeface="微软雅黑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4513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原创设计师QQ598969553      _1"/>
          <p:cNvGrpSpPr/>
          <p:nvPr/>
        </p:nvGrpSpPr>
        <p:grpSpPr>
          <a:xfrm>
            <a:off x="6207693" y="1304621"/>
            <a:ext cx="4670149" cy="1228750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" name="圆角矩形 4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原创设计师QQ598969553      _2"/>
          <p:cNvGrpSpPr/>
          <p:nvPr/>
        </p:nvGrpSpPr>
        <p:grpSpPr>
          <a:xfrm>
            <a:off x="3205639" y="2146093"/>
            <a:ext cx="1441408" cy="2840165"/>
            <a:chOff x="2210594" y="1810545"/>
            <a:chExt cx="1005703" cy="1981199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2210594" y="3160810"/>
              <a:ext cx="1005703" cy="630934"/>
            </a:xfrm>
            <a:prstGeom prst="line">
              <a:avLst/>
            </a:prstGeom>
            <a:ln w="12700">
              <a:solidFill>
                <a:schemeClr val="accent3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2346670" y="2801144"/>
              <a:ext cx="777103" cy="1"/>
            </a:xfrm>
            <a:prstGeom prst="line">
              <a:avLst/>
            </a:prstGeom>
            <a:ln w="12700">
              <a:solidFill>
                <a:schemeClr val="accent3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2210594" y="1810545"/>
              <a:ext cx="943881" cy="581419"/>
            </a:xfrm>
            <a:prstGeom prst="line">
              <a:avLst/>
            </a:prstGeom>
            <a:ln w="12700">
              <a:solidFill>
                <a:schemeClr val="accent3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原创设计师QQ598969553      _3"/>
          <p:cNvGrpSpPr/>
          <p:nvPr/>
        </p:nvGrpSpPr>
        <p:grpSpPr>
          <a:xfrm>
            <a:off x="4202415" y="1212535"/>
            <a:ext cx="1350004" cy="135030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913879"/>
              <a:endParaRPr lang="zh-CN" altLang="en-US" sz="2800" kern="0">
                <a:solidFill>
                  <a:sysClr val="windowText" lastClr="000000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913879"/>
              <a:endParaRPr lang="zh-CN" altLang="en-US" sz="2800" kern="0">
                <a:solidFill>
                  <a:sysClr val="window" lastClr="FFFFFF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原创设计师QQ598969553      _4"/>
          <p:cNvGrpSpPr/>
          <p:nvPr/>
        </p:nvGrpSpPr>
        <p:grpSpPr>
          <a:xfrm>
            <a:off x="4202415" y="2916634"/>
            <a:ext cx="1350004" cy="135030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913879">
                <a:defRPr/>
              </a:pPr>
              <a:endParaRPr lang="zh-CN" altLang="en-US" sz="2800" kern="0">
                <a:solidFill>
                  <a:sysClr val="windowText" lastClr="000000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913879">
                <a:defRPr/>
              </a:pPr>
              <a:endParaRPr lang="zh-CN" altLang="en-US" sz="2800" kern="0">
                <a:solidFill>
                  <a:sysClr val="window" lastClr="FFFFFF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原创设计师QQ598969553      _5"/>
          <p:cNvGrpSpPr/>
          <p:nvPr/>
        </p:nvGrpSpPr>
        <p:grpSpPr>
          <a:xfrm>
            <a:off x="4202415" y="4555193"/>
            <a:ext cx="1350004" cy="135030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913879">
                <a:defRPr/>
              </a:pPr>
              <a:endParaRPr lang="zh-CN" altLang="en-US" sz="2800" kern="0">
                <a:solidFill>
                  <a:sysClr val="windowText" lastClr="000000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defTabSz="913879">
                <a:defRPr/>
              </a:pPr>
              <a:endParaRPr lang="zh-CN" altLang="en-US" sz="2800" kern="0">
                <a:solidFill>
                  <a:sysClr val="window" lastClr="FFFFFF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原创设计师QQ598969553      _6"/>
          <p:cNvSpPr>
            <a:spLocks noChangeArrowheads="1"/>
          </p:cNvSpPr>
          <p:nvPr/>
        </p:nvSpPr>
        <p:spPr bwMode="auto">
          <a:xfrm>
            <a:off x="4554301" y="1490670"/>
            <a:ext cx="646232" cy="64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91" tIns="45695" rIns="91391" bIns="4569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800" dirty="0">
                <a:sym typeface="微软雅黑" pitchFamily="34" charset="-122"/>
              </a:rPr>
              <a:t>文字</a:t>
            </a:r>
            <a:endParaRPr lang="en-US" altLang="zh-CN" sz="1800" dirty="0">
              <a:sym typeface="微软雅黑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800" dirty="0">
                <a:sym typeface="微软雅黑" pitchFamily="34" charset="-122"/>
              </a:rPr>
              <a:t>内容</a:t>
            </a:r>
          </a:p>
        </p:txBody>
      </p:sp>
      <p:sp>
        <p:nvSpPr>
          <p:cNvPr id="21" name="原创设计师QQ598969553      _7"/>
          <p:cNvSpPr>
            <a:spLocks noChangeArrowheads="1"/>
          </p:cNvSpPr>
          <p:nvPr/>
        </p:nvSpPr>
        <p:spPr bwMode="auto">
          <a:xfrm>
            <a:off x="4554301" y="3247568"/>
            <a:ext cx="646232" cy="64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91" tIns="45695" rIns="91391" bIns="4569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800" dirty="0">
                <a:sym typeface="微软雅黑" pitchFamily="34" charset="-122"/>
              </a:rPr>
              <a:t>文字</a:t>
            </a:r>
            <a:endParaRPr lang="en-US" altLang="zh-CN" sz="1800" dirty="0">
              <a:sym typeface="微软雅黑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800" dirty="0">
                <a:sym typeface="微软雅黑" pitchFamily="34" charset="-122"/>
              </a:rPr>
              <a:t>内容</a:t>
            </a:r>
          </a:p>
        </p:txBody>
      </p:sp>
      <p:sp>
        <p:nvSpPr>
          <p:cNvPr id="22" name="原创设计师QQ598969553      _8"/>
          <p:cNvSpPr>
            <a:spLocks noChangeArrowheads="1"/>
          </p:cNvSpPr>
          <p:nvPr/>
        </p:nvSpPr>
        <p:spPr bwMode="auto">
          <a:xfrm>
            <a:off x="4554301" y="4895228"/>
            <a:ext cx="646232" cy="646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391" tIns="45695" rIns="91391" bIns="45695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800" dirty="0">
                <a:sym typeface="微软雅黑" pitchFamily="34" charset="-122"/>
              </a:rPr>
              <a:t>文字</a:t>
            </a:r>
            <a:endParaRPr lang="en-US" altLang="zh-CN" sz="1800" dirty="0">
              <a:sym typeface="微软雅黑" pitchFamily="34" charset="-122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800" dirty="0">
                <a:sym typeface="微软雅黑" pitchFamily="34" charset="-122"/>
              </a:rPr>
              <a:t>内容</a:t>
            </a:r>
          </a:p>
        </p:txBody>
      </p:sp>
      <p:sp>
        <p:nvSpPr>
          <p:cNvPr id="23" name="原创设计师QQ598969553      _9"/>
          <p:cNvSpPr>
            <a:spLocks noChangeArrowheads="1"/>
          </p:cNvSpPr>
          <p:nvPr/>
        </p:nvSpPr>
        <p:spPr bwMode="gray">
          <a:xfrm>
            <a:off x="6400133" y="1272194"/>
            <a:ext cx="4439211" cy="1278419"/>
          </a:xfrm>
          <a:prstGeom prst="roundRect">
            <a:avLst>
              <a:gd name="adj" fmla="val 11505"/>
            </a:avLst>
          </a:prstGeom>
          <a:noFill/>
          <a:ln w="28575" cap="flat" cmpd="sng" algn="ctr">
            <a:noFill/>
            <a:prstDash val="solid"/>
          </a:ln>
          <a:effectLst/>
          <a:extLst/>
        </p:spPr>
        <p:txBody>
          <a:bodyPr lIns="68552" tIns="34277" rIns="68552" bIns="34277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3879">
              <a:lnSpc>
                <a:spcPct val="120000"/>
              </a:lnSpc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您的内容打在这里，或者通过复制您的文本后，在此框中选择粘贴，并选择只保留文字。在此录入上述图表的综合描述说明。</a:t>
            </a:r>
            <a:endParaRPr lang="zh-CN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4" name="原创设计师QQ598969553      _10"/>
          <p:cNvGrpSpPr/>
          <p:nvPr/>
        </p:nvGrpSpPr>
        <p:grpSpPr>
          <a:xfrm>
            <a:off x="6207693" y="2975605"/>
            <a:ext cx="4670149" cy="1228750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5" name="圆角矩形 24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原创设计师QQ598969553      _11"/>
          <p:cNvSpPr>
            <a:spLocks noChangeArrowheads="1"/>
          </p:cNvSpPr>
          <p:nvPr/>
        </p:nvSpPr>
        <p:spPr bwMode="gray">
          <a:xfrm>
            <a:off x="6400133" y="2943179"/>
            <a:ext cx="4439211" cy="1278419"/>
          </a:xfrm>
          <a:prstGeom prst="roundRect">
            <a:avLst>
              <a:gd name="adj" fmla="val 11505"/>
            </a:avLst>
          </a:prstGeom>
          <a:noFill/>
          <a:ln w="28575" cap="flat" cmpd="sng" algn="ctr">
            <a:noFill/>
            <a:prstDash val="solid"/>
          </a:ln>
          <a:effectLst/>
          <a:extLst/>
        </p:spPr>
        <p:txBody>
          <a:bodyPr lIns="68552" tIns="34277" rIns="68552" bIns="34277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3879">
              <a:lnSpc>
                <a:spcPct val="120000"/>
              </a:lnSpc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您的内容打在这里，或者通过复制您的文本后，在此框中选择粘贴，并选择只保留文字。在此录入上述图表的综合描述说明。</a:t>
            </a:r>
            <a:endParaRPr lang="zh-CN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原创设计师QQ598969553      _12"/>
          <p:cNvGrpSpPr/>
          <p:nvPr/>
        </p:nvGrpSpPr>
        <p:grpSpPr>
          <a:xfrm>
            <a:off x="6207693" y="4609044"/>
            <a:ext cx="4670149" cy="1228750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9" name="圆角矩形 28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原创设计师QQ598969553      _13"/>
          <p:cNvSpPr>
            <a:spLocks noChangeArrowheads="1"/>
          </p:cNvSpPr>
          <p:nvPr/>
        </p:nvSpPr>
        <p:spPr bwMode="gray">
          <a:xfrm>
            <a:off x="6400133" y="4576618"/>
            <a:ext cx="4439211" cy="1278419"/>
          </a:xfrm>
          <a:prstGeom prst="roundRect">
            <a:avLst>
              <a:gd name="adj" fmla="val 11505"/>
            </a:avLst>
          </a:prstGeom>
          <a:noFill/>
          <a:ln w="28575" cap="flat" cmpd="sng" algn="ctr">
            <a:noFill/>
            <a:prstDash val="solid"/>
          </a:ln>
          <a:effectLst/>
          <a:extLst/>
        </p:spPr>
        <p:txBody>
          <a:bodyPr lIns="68552" tIns="34277" rIns="68552" bIns="34277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3879">
              <a:lnSpc>
                <a:spcPct val="120000"/>
              </a:lnSpc>
              <a:defRPr/>
            </a:pP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您的内容打在这里，或者通过复制您的文本后，在此框中选择粘贴，并选择只保留文字。在此录入上述图表的综合描述说明。</a:t>
            </a:r>
            <a:endParaRPr lang="zh-CN" altLang="zh-CN" sz="11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2" name="原创设计师QQ598969553      _14"/>
          <p:cNvGrpSpPr/>
          <p:nvPr/>
        </p:nvGrpSpPr>
        <p:grpSpPr>
          <a:xfrm>
            <a:off x="920517" y="2314102"/>
            <a:ext cx="2575829" cy="2504144"/>
            <a:chOff x="2201071" y="3406041"/>
            <a:chExt cx="1805286" cy="1805938"/>
          </a:xfrm>
        </p:grpSpPr>
        <p:grpSp>
          <p:nvGrpSpPr>
            <p:cNvPr id="33" name="组合 32"/>
            <p:cNvGrpSpPr/>
            <p:nvPr/>
          </p:nvGrpSpPr>
          <p:grpSpPr>
            <a:xfrm>
              <a:off x="2201071" y="3406041"/>
              <a:ext cx="1805286" cy="1805938"/>
              <a:chOff x="4345444" y="2542859"/>
              <a:chExt cx="1810550" cy="1811205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37" name="同心圆 36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solidFill>
                      <a:schemeClr val="tx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8" name="椭圆 37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0"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6" name="椭圆 35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4" name="TextBox 36"/>
            <p:cNvSpPr txBox="1"/>
            <p:nvPr/>
          </p:nvSpPr>
          <p:spPr>
            <a:xfrm>
              <a:off x="2687452" y="3838457"/>
              <a:ext cx="1023614" cy="8656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工作内容</a:t>
              </a:r>
            </a:p>
          </p:txBody>
        </p:sp>
      </p:grpSp>
      <p:sp>
        <p:nvSpPr>
          <p:cNvPr id="40" name="原创设计师QQ598969553      _1"/>
          <p:cNvSpPr>
            <a:spLocks noChangeArrowheads="1"/>
          </p:cNvSpPr>
          <p:nvPr/>
        </p:nvSpPr>
        <p:spPr bwMode="auto">
          <a:xfrm>
            <a:off x="-1" y="262547"/>
            <a:ext cx="591693" cy="593796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0800000" scaled="0"/>
              </a:gradFill>
              <a:latin typeface="宋体" pitchFamily="2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41" name="原创设计师QQ598969553      _2"/>
          <p:cNvSpPr>
            <a:spLocks noChangeArrowheads="1"/>
          </p:cNvSpPr>
          <p:nvPr/>
        </p:nvSpPr>
        <p:spPr bwMode="auto">
          <a:xfrm>
            <a:off x="659733" y="271568"/>
            <a:ext cx="30572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 dirty="0" smtClean="0">
                <a:gradFill>
                  <a:gsLst>
                    <a:gs pos="0">
                      <a:srgbClr val="0070C0"/>
                    </a:gs>
                    <a:gs pos="100000">
                      <a:schemeClr val="accent1"/>
                    </a:gs>
                  </a:gsLst>
                  <a:lin ang="10800000" scaled="0"/>
                </a:gradFill>
                <a:latin typeface="微软雅黑" pitchFamily="34" charset="-122"/>
                <a:ea typeface="微软雅黑" panose="020B0503020204020204" pitchFamily="34" charset="-122"/>
                <a:sym typeface="微软雅黑" pitchFamily="34" charset="-122"/>
              </a:rPr>
              <a:t>在这里输入标题</a:t>
            </a:r>
            <a:endParaRPr lang="zh-CN" altLang="en-US" sz="3200" b="1" dirty="0">
              <a:gradFill>
                <a:gsLst>
                  <a:gs pos="0">
                    <a:srgbClr val="0070C0"/>
                  </a:gs>
                  <a:gs pos="100000">
                    <a:schemeClr val="accent1"/>
                  </a:gs>
                </a:gsLst>
                <a:lin ang="10800000" scaled="0"/>
              </a:gradFill>
              <a:latin typeface="微软雅黑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3332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原创设计师QQ598969553      _1"/>
          <p:cNvGrpSpPr/>
          <p:nvPr/>
        </p:nvGrpSpPr>
        <p:grpSpPr>
          <a:xfrm>
            <a:off x="5320178" y="2706226"/>
            <a:ext cx="1509987" cy="1728221"/>
            <a:chOff x="5379142" y="2991066"/>
            <a:chExt cx="1414667" cy="1619124"/>
          </a:xfrm>
          <a:gradFill>
            <a:gsLst>
              <a:gs pos="25000">
                <a:srgbClr val="0070C0"/>
              </a:gs>
              <a:gs pos="100000">
                <a:schemeClr val="accent1"/>
              </a:gs>
            </a:gsLst>
            <a:lin ang="12600000" scaled="0"/>
          </a:gradFill>
        </p:grpSpPr>
        <p:sp>
          <p:nvSpPr>
            <p:cNvPr id="5" name="Shape 1723"/>
            <p:cNvSpPr/>
            <p:nvPr/>
          </p:nvSpPr>
          <p:spPr>
            <a:xfrm rot="18900000">
              <a:off x="5379143" y="2991066"/>
              <a:ext cx="1414666" cy="1414666"/>
            </a:xfrm>
            <a:prstGeom prst="roundRect">
              <a:avLst>
                <a:gd name="adj" fmla="val 15000"/>
              </a:avLst>
            </a:prstGeom>
            <a:grpFill/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4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Shape 1726"/>
            <p:cNvSpPr/>
            <p:nvPr/>
          </p:nvSpPr>
          <p:spPr>
            <a:xfrm rot="18900000">
              <a:off x="5379142" y="3195523"/>
              <a:ext cx="1414666" cy="1414667"/>
            </a:xfrm>
            <a:prstGeom prst="roundRect">
              <a:avLst>
                <a:gd name="adj" fmla="val 15000"/>
              </a:avLst>
            </a:prstGeom>
            <a:grpFill/>
            <a:ln w="38100" cap="flat">
              <a:solidFill>
                <a:schemeClr val="bg1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4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原创设计师QQ598969553      _2"/>
          <p:cNvGrpSpPr/>
          <p:nvPr/>
        </p:nvGrpSpPr>
        <p:grpSpPr>
          <a:xfrm>
            <a:off x="3382593" y="2928607"/>
            <a:ext cx="1509987" cy="1728221"/>
            <a:chOff x="3563871" y="3199409"/>
            <a:chExt cx="1414666" cy="1619124"/>
          </a:xfrm>
          <a:gradFill>
            <a:gsLst>
              <a:gs pos="25000">
                <a:srgbClr val="0070C0"/>
              </a:gs>
              <a:gs pos="100000">
                <a:schemeClr val="accent1"/>
              </a:gs>
            </a:gsLst>
            <a:lin ang="12600000" scaled="0"/>
          </a:gradFill>
        </p:grpSpPr>
        <p:sp>
          <p:nvSpPr>
            <p:cNvPr id="8" name="Shape 1722"/>
            <p:cNvSpPr/>
            <p:nvPr/>
          </p:nvSpPr>
          <p:spPr>
            <a:xfrm rot="8100000">
              <a:off x="3563871" y="3403867"/>
              <a:ext cx="1414666" cy="1414666"/>
            </a:xfrm>
            <a:prstGeom prst="roundRect">
              <a:avLst>
                <a:gd name="adj" fmla="val 15000"/>
              </a:avLst>
            </a:prstGeom>
            <a:grpFill/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4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Shape 1729"/>
            <p:cNvSpPr/>
            <p:nvPr/>
          </p:nvSpPr>
          <p:spPr>
            <a:xfrm rot="8100000">
              <a:off x="3563871" y="3199409"/>
              <a:ext cx="1414666" cy="1414667"/>
            </a:xfrm>
            <a:prstGeom prst="roundRect">
              <a:avLst>
                <a:gd name="adj" fmla="val 15000"/>
              </a:avLst>
            </a:prstGeom>
            <a:grpFill/>
            <a:ln w="38100" cap="flat">
              <a:solidFill>
                <a:schemeClr val="bg1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4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原创设计师QQ598969553      _3"/>
          <p:cNvGrpSpPr/>
          <p:nvPr/>
        </p:nvGrpSpPr>
        <p:grpSpPr>
          <a:xfrm>
            <a:off x="1371263" y="2706226"/>
            <a:ext cx="1509987" cy="1728221"/>
            <a:chOff x="1743076" y="2991066"/>
            <a:chExt cx="1414666" cy="1619124"/>
          </a:xfrm>
          <a:gradFill>
            <a:gsLst>
              <a:gs pos="25000">
                <a:srgbClr val="0070C0"/>
              </a:gs>
              <a:gs pos="100000">
                <a:schemeClr val="accent1"/>
              </a:gs>
            </a:gsLst>
            <a:lin ang="12600000" scaled="0"/>
          </a:gradFill>
        </p:grpSpPr>
        <p:sp>
          <p:nvSpPr>
            <p:cNvPr id="11" name="Shape 1721"/>
            <p:cNvSpPr/>
            <p:nvPr/>
          </p:nvSpPr>
          <p:spPr>
            <a:xfrm rot="18900000">
              <a:off x="1743076" y="2991066"/>
              <a:ext cx="1414666" cy="1414666"/>
            </a:xfrm>
            <a:prstGeom prst="roundRect">
              <a:avLst>
                <a:gd name="adj" fmla="val 15000"/>
              </a:avLst>
            </a:prstGeom>
            <a:grpFill/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4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Shape 1732"/>
            <p:cNvSpPr/>
            <p:nvPr/>
          </p:nvSpPr>
          <p:spPr>
            <a:xfrm rot="18900000">
              <a:off x="1743076" y="3195523"/>
              <a:ext cx="1414666" cy="1414667"/>
            </a:xfrm>
            <a:prstGeom prst="roundRect">
              <a:avLst>
                <a:gd name="adj" fmla="val 15000"/>
              </a:avLst>
            </a:prstGeom>
            <a:grpFill/>
            <a:ln w="50800" cap="flat">
              <a:solidFill>
                <a:schemeClr val="bg1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4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原创设计师QQ598969553      _4"/>
          <p:cNvGrpSpPr/>
          <p:nvPr/>
        </p:nvGrpSpPr>
        <p:grpSpPr>
          <a:xfrm>
            <a:off x="7263658" y="2928607"/>
            <a:ext cx="1509987" cy="1728222"/>
            <a:chOff x="7199937" y="3199409"/>
            <a:chExt cx="1414666" cy="1619125"/>
          </a:xfrm>
          <a:gradFill>
            <a:gsLst>
              <a:gs pos="25000">
                <a:srgbClr val="0070C0"/>
              </a:gs>
              <a:gs pos="100000">
                <a:schemeClr val="accent1"/>
              </a:gs>
            </a:gsLst>
            <a:lin ang="12600000" scaled="0"/>
          </a:gradFill>
        </p:grpSpPr>
        <p:sp>
          <p:nvSpPr>
            <p:cNvPr id="14" name="Shape 1724"/>
            <p:cNvSpPr/>
            <p:nvPr/>
          </p:nvSpPr>
          <p:spPr>
            <a:xfrm rot="8100000">
              <a:off x="7199937" y="3403868"/>
              <a:ext cx="1414666" cy="1414666"/>
            </a:xfrm>
            <a:prstGeom prst="roundRect">
              <a:avLst>
                <a:gd name="adj" fmla="val 15000"/>
              </a:avLst>
            </a:prstGeom>
            <a:grpFill/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4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Shape 1735"/>
            <p:cNvSpPr/>
            <p:nvPr/>
          </p:nvSpPr>
          <p:spPr>
            <a:xfrm rot="8100000">
              <a:off x="7199937" y="3199409"/>
              <a:ext cx="1414666" cy="1414667"/>
            </a:xfrm>
            <a:prstGeom prst="roundRect">
              <a:avLst>
                <a:gd name="adj" fmla="val 15000"/>
              </a:avLst>
            </a:prstGeom>
            <a:grpFill/>
            <a:ln w="38100" cap="flat">
              <a:solidFill>
                <a:schemeClr val="bg1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4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原创设计师QQ598969553      _5"/>
          <p:cNvGrpSpPr/>
          <p:nvPr/>
        </p:nvGrpSpPr>
        <p:grpSpPr>
          <a:xfrm>
            <a:off x="9201243" y="2706226"/>
            <a:ext cx="1509987" cy="1728221"/>
            <a:chOff x="9015209" y="2991066"/>
            <a:chExt cx="1414666" cy="1619124"/>
          </a:xfrm>
          <a:gradFill>
            <a:gsLst>
              <a:gs pos="25000">
                <a:srgbClr val="0070C0"/>
              </a:gs>
              <a:gs pos="100000">
                <a:schemeClr val="accent1"/>
              </a:gs>
            </a:gsLst>
            <a:lin ang="12600000" scaled="0"/>
          </a:gradFill>
        </p:grpSpPr>
        <p:sp>
          <p:nvSpPr>
            <p:cNvPr id="17" name="Shape 1725"/>
            <p:cNvSpPr/>
            <p:nvPr/>
          </p:nvSpPr>
          <p:spPr>
            <a:xfrm rot="18900000">
              <a:off x="9015209" y="2991066"/>
              <a:ext cx="1414666" cy="1414666"/>
            </a:xfrm>
            <a:prstGeom prst="roundRect">
              <a:avLst>
                <a:gd name="adj" fmla="val 15000"/>
              </a:avLst>
            </a:prstGeom>
            <a:grpFill/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4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Shape 1738"/>
            <p:cNvSpPr/>
            <p:nvPr/>
          </p:nvSpPr>
          <p:spPr>
            <a:xfrm rot="18900000">
              <a:off x="9015209" y="3195523"/>
              <a:ext cx="1414666" cy="1414667"/>
            </a:xfrm>
            <a:prstGeom prst="roundRect">
              <a:avLst>
                <a:gd name="adj" fmla="val 15000"/>
              </a:avLst>
            </a:prstGeom>
            <a:grpFill/>
            <a:ln w="38100" cap="flat">
              <a:solidFill>
                <a:schemeClr val="bg1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spcBef>
                  <a:spcPts val="337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4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原创设计师QQ598969553      _6"/>
          <p:cNvSpPr txBox="1">
            <a:spLocks/>
          </p:cNvSpPr>
          <p:nvPr/>
        </p:nvSpPr>
        <p:spPr>
          <a:xfrm>
            <a:off x="1480055" y="3536549"/>
            <a:ext cx="1292404" cy="285807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原创设计师QQ598969553      _7"/>
          <p:cNvSpPr txBox="1">
            <a:spLocks/>
          </p:cNvSpPr>
          <p:nvPr/>
        </p:nvSpPr>
        <p:spPr>
          <a:xfrm>
            <a:off x="3488436" y="3536549"/>
            <a:ext cx="1292404" cy="285807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原创设计师QQ598969553      _8"/>
          <p:cNvSpPr txBox="1">
            <a:spLocks/>
          </p:cNvSpPr>
          <p:nvPr/>
        </p:nvSpPr>
        <p:spPr>
          <a:xfrm>
            <a:off x="5428208" y="3536549"/>
            <a:ext cx="1292404" cy="285807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原创设计师QQ598969553      _9"/>
          <p:cNvSpPr txBox="1">
            <a:spLocks/>
          </p:cNvSpPr>
          <p:nvPr/>
        </p:nvSpPr>
        <p:spPr>
          <a:xfrm>
            <a:off x="7368739" y="3536549"/>
            <a:ext cx="1292404" cy="285807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原创设计师QQ598969553      _10"/>
          <p:cNvSpPr txBox="1">
            <a:spLocks/>
          </p:cNvSpPr>
          <p:nvPr/>
        </p:nvSpPr>
        <p:spPr>
          <a:xfrm>
            <a:off x="9310034" y="3536549"/>
            <a:ext cx="1292404" cy="285807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原创设计师QQ598969553      _11"/>
          <p:cNvSpPr txBox="1"/>
          <p:nvPr/>
        </p:nvSpPr>
        <p:spPr>
          <a:xfrm>
            <a:off x="995836" y="1329030"/>
            <a:ext cx="2485255" cy="10341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400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原创设计师QQ598969553      _12"/>
          <p:cNvSpPr txBox="1"/>
          <p:nvPr/>
        </p:nvSpPr>
        <p:spPr>
          <a:xfrm>
            <a:off x="2942953" y="5044754"/>
            <a:ext cx="2485255" cy="10341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4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4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原创设计师QQ598969553      _13"/>
          <p:cNvSpPr txBox="1"/>
          <p:nvPr/>
        </p:nvSpPr>
        <p:spPr>
          <a:xfrm>
            <a:off x="4881761" y="1329030"/>
            <a:ext cx="2485255" cy="10341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4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4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原创设计师QQ598969553      _14"/>
          <p:cNvSpPr txBox="1"/>
          <p:nvPr/>
        </p:nvSpPr>
        <p:spPr>
          <a:xfrm>
            <a:off x="6822030" y="5044754"/>
            <a:ext cx="2485255" cy="10341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4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4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原创设计师QQ598969553      _15"/>
          <p:cNvSpPr txBox="1"/>
          <p:nvPr/>
        </p:nvSpPr>
        <p:spPr>
          <a:xfrm>
            <a:off x="8742121" y="1329030"/>
            <a:ext cx="2485255" cy="10341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4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400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原创设计师QQ598969553      _1"/>
          <p:cNvSpPr>
            <a:spLocks noChangeArrowheads="1"/>
          </p:cNvSpPr>
          <p:nvPr/>
        </p:nvSpPr>
        <p:spPr bwMode="auto">
          <a:xfrm>
            <a:off x="-1" y="262547"/>
            <a:ext cx="591693" cy="593796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0800000" scaled="0"/>
              </a:gradFill>
              <a:latin typeface="宋体" pitchFamily="2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31" name="原创设计师QQ598969553      _2"/>
          <p:cNvSpPr>
            <a:spLocks noChangeArrowheads="1"/>
          </p:cNvSpPr>
          <p:nvPr/>
        </p:nvSpPr>
        <p:spPr bwMode="auto">
          <a:xfrm>
            <a:off x="659733" y="271568"/>
            <a:ext cx="30572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 dirty="0" smtClean="0">
                <a:gradFill>
                  <a:gsLst>
                    <a:gs pos="0">
                      <a:srgbClr val="0070C0"/>
                    </a:gs>
                    <a:gs pos="100000">
                      <a:schemeClr val="accent1"/>
                    </a:gs>
                  </a:gsLst>
                  <a:lin ang="10800000" scaled="0"/>
                </a:gradFill>
                <a:latin typeface="微软雅黑" pitchFamily="34" charset="-122"/>
                <a:ea typeface="微软雅黑" panose="020B0503020204020204" pitchFamily="34" charset="-122"/>
                <a:sym typeface="微软雅黑" pitchFamily="34" charset="-122"/>
              </a:rPr>
              <a:t>在这里输入标题</a:t>
            </a:r>
            <a:endParaRPr lang="zh-CN" altLang="en-US" sz="3200" b="1" dirty="0">
              <a:gradFill>
                <a:gsLst>
                  <a:gs pos="0">
                    <a:srgbClr val="0070C0"/>
                  </a:gs>
                  <a:gs pos="100000">
                    <a:schemeClr val="accent1"/>
                  </a:gs>
                </a:gsLst>
                <a:lin ang="10800000" scaled="0"/>
              </a:gradFill>
              <a:latin typeface="微软雅黑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821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原创设计师QQ598969553      _1"/>
          <p:cNvCxnSpPr/>
          <p:nvPr/>
        </p:nvCxnSpPr>
        <p:spPr>
          <a:xfrm>
            <a:off x="875441" y="2651811"/>
            <a:ext cx="5034165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原创设计师QQ598969553      _2"/>
          <p:cNvCxnSpPr/>
          <p:nvPr/>
        </p:nvCxnSpPr>
        <p:spPr>
          <a:xfrm flipV="1">
            <a:off x="5909606" y="2631914"/>
            <a:ext cx="0" cy="3292636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" name="原创设计师QQ598969553      _3"/>
          <p:cNvSpPr/>
          <p:nvPr/>
        </p:nvSpPr>
        <p:spPr>
          <a:xfrm>
            <a:off x="6276403" y="2749875"/>
            <a:ext cx="5111268" cy="830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2"/>
                </a:solidFill>
                <a:latin typeface="微软雅黑" pitchFamily="34" charset="-122"/>
                <a:ea typeface="微软雅黑" panose="020B0503020204020204" pitchFamily="34" charset="-122"/>
              </a:rPr>
              <a:t>在这里填写今年中的任务完成情况只写完任务说明</a:t>
            </a:r>
          </a:p>
        </p:txBody>
      </p:sp>
      <p:sp>
        <p:nvSpPr>
          <p:cNvPr id="7" name="原创设计师QQ598969553      _4"/>
          <p:cNvSpPr/>
          <p:nvPr/>
        </p:nvSpPr>
        <p:spPr>
          <a:xfrm>
            <a:off x="3948321" y="2963640"/>
            <a:ext cx="16235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400" dirty="0">
                <a:gradFill>
                  <a:gsLst>
                    <a:gs pos="15000">
                      <a:srgbClr val="0070C0"/>
                    </a:gs>
                    <a:gs pos="99000">
                      <a:schemeClr val="accent1"/>
                    </a:gs>
                  </a:gsLst>
                  <a:lin ang="12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8" name="原创设计师QQ598969553      _5"/>
          <p:cNvSpPr/>
          <p:nvPr/>
        </p:nvSpPr>
        <p:spPr>
          <a:xfrm>
            <a:off x="6276403" y="3761278"/>
            <a:ext cx="5111268" cy="830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2"/>
                </a:solidFill>
                <a:latin typeface="微软雅黑" pitchFamily="34" charset="-122"/>
                <a:ea typeface="微软雅黑" panose="020B0503020204020204" pitchFamily="34" charset="-122"/>
              </a:rPr>
              <a:t>在这里填写今年中的任务完成情况只写完任务说明</a:t>
            </a:r>
          </a:p>
        </p:txBody>
      </p:sp>
      <p:sp>
        <p:nvSpPr>
          <p:cNvPr id="9" name="原创设计师QQ598969553      _6"/>
          <p:cNvSpPr/>
          <p:nvPr/>
        </p:nvSpPr>
        <p:spPr>
          <a:xfrm>
            <a:off x="3948321" y="3975042"/>
            <a:ext cx="16235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400" dirty="0">
                <a:gradFill>
                  <a:gsLst>
                    <a:gs pos="15000">
                      <a:srgbClr val="0070C0"/>
                    </a:gs>
                    <a:gs pos="99000">
                      <a:schemeClr val="accent1"/>
                    </a:gs>
                  </a:gsLst>
                  <a:lin ang="12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0" name="原创设计师QQ598969553      _7"/>
          <p:cNvSpPr/>
          <p:nvPr/>
        </p:nvSpPr>
        <p:spPr>
          <a:xfrm>
            <a:off x="6276403" y="4778737"/>
            <a:ext cx="5111268" cy="830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2"/>
                </a:solidFill>
                <a:latin typeface="微软雅黑" pitchFamily="34" charset="-122"/>
                <a:ea typeface="微软雅黑" panose="020B0503020204020204" pitchFamily="34" charset="-122"/>
              </a:rPr>
              <a:t>在这里填写今年中的任务完成情况只写完任务说明</a:t>
            </a:r>
          </a:p>
        </p:txBody>
      </p:sp>
      <p:sp>
        <p:nvSpPr>
          <p:cNvPr id="11" name="原创设计师QQ598969553      _8"/>
          <p:cNvSpPr/>
          <p:nvPr/>
        </p:nvSpPr>
        <p:spPr>
          <a:xfrm>
            <a:off x="3948321" y="4992502"/>
            <a:ext cx="16235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400" dirty="0">
                <a:gradFill>
                  <a:gsLst>
                    <a:gs pos="15000">
                      <a:srgbClr val="0070C0"/>
                    </a:gs>
                    <a:gs pos="99000">
                      <a:schemeClr val="accent1"/>
                    </a:gs>
                  </a:gsLst>
                  <a:lin ang="12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2" name="原创设计师QQ598969553      _9"/>
          <p:cNvSpPr/>
          <p:nvPr/>
        </p:nvSpPr>
        <p:spPr>
          <a:xfrm>
            <a:off x="875441" y="995462"/>
            <a:ext cx="3020783" cy="302078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gradFill>
              <a:gsLst>
                <a:gs pos="15000">
                  <a:srgbClr val="0070C0"/>
                </a:gs>
                <a:gs pos="99000">
                  <a:schemeClr val="accent1"/>
                </a:gs>
              </a:gsLst>
              <a:lin ang="12600000" scaled="0"/>
            </a:gra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ea typeface="微软雅黑" panose="020B0503020204020204" pitchFamily="34" charset="-122"/>
            </a:endParaRPr>
          </a:p>
        </p:txBody>
      </p:sp>
      <p:sp>
        <p:nvSpPr>
          <p:cNvPr id="13" name="原创设计师QQ598969553      _10"/>
          <p:cNvSpPr/>
          <p:nvPr/>
        </p:nvSpPr>
        <p:spPr>
          <a:xfrm>
            <a:off x="1030407" y="1136874"/>
            <a:ext cx="2710851" cy="2737960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ea typeface="微软雅黑" panose="020B0503020204020204" pitchFamily="34" charset="-122"/>
            </a:endParaRPr>
          </a:p>
        </p:txBody>
      </p:sp>
      <p:grpSp>
        <p:nvGrpSpPr>
          <p:cNvPr id="14" name="原创设计师QQ598969553      _11"/>
          <p:cNvGrpSpPr/>
          <p:nvPr/>
        </p:nvGrpSpPr>
        <p:grpSpPr>
          <a:xfrm>
            <a:off x="5589998" y="4888652"/>
            <a:ext cx="557872" cy="558008"/>
            <a:chOff x="4321024" y="3586324"/>
            <a:chExt cx="450606" cy="450717"/>
          </a:xfrm>
        </p:grpSpPr>
        <p:sp>
          <p:nvSpPr>
            <p:cNvPr id="15" name="Oval 53"/>
            <p:cNvSpPr>
              <a:spLocks noChangeArrowheads="1"/>
            </p:cNvSpPr>
            <p:nvPr/>
          </p:nvSpPr>
          <p:spPr bwMode="auto">
            <a:xfrm>
              <a:off x="4321024" y="3586324"/>
              <a:ext cx="450606" cy="450717"/>
            </a:xfrm>
            <a:prstGeom prst="ellipse">
              <a:avLst/>
            </a:prstGeom>
            <a:gradFill>
              <a:gsLst>
                <a:gs pos="0">
                  <a:srgbClr val="0070C0"/>
                </a:gs>
                <a:gs pos="100000">
                  <a:schemeClr val="accent1"/>
                </a:gs>
              </a:gsLst>
              <a:lin ang="12600000" scaled="0"/>
            </a:gradFill>
            <a:ln w="57150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9"/>
            <p:cNvSpPr txBox="1"/>
            <p:nvPr/>
          </p:nvSpPr>
          <p:spPr>
            <a:xfrm>
              <a:off x="4391470" y="3600374"/>
              <a:ext cx="309712" cy="42261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itchFamily="34" charset="0"/>
                  <a:ea typeface="微软雅黑" panose="020B0503020204020204" pitchFamily="34" charset="-122"/>
                </a:rPr>
                <a:t>C</a:t>
              </a:r>
              <a:endParaRPr lang="zh-CN" altLang="en-US" sz="2000" dirty="0">
                <a:solidFill>
                  <a:schemeClr val="bg1"/>
                </a:solidFill>
                <a:latin typeface="Impact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原创设计师QQ598969553      _12"/>
          <p:cNvGrpSpPr/>
          <p:nvPr/>
        </p:nvGrpSpPr>
        <p:grpSpPr>
          <a:xfrm>
            <a:off x="5589998" y="3975042"/>
            <a:ext cx="557872" cy="558008"/>
            <a:chOff x="4321024" y="3586324"/>
            <a:chExt cx="450606" cy="450717"/>
          </a:xfrm>
        </p:grpSpPr>
        <p:sp>
          <p:nvSpPr>
            <p:cNvPr id="18" name="Oval 53"/>
            <p:cNvSpPr>
              <a:spLocks noChangeArrowheads="1"/>
            </p:cNvSpPr>
            <p:nvPr/>
          </p:nvSpPr>
          <p:spPr bwMode="auto">
            <a:xfrm>
              <a:off x="4321024" y="3586324"/>
              <a:ext cx="450606" cy="450717"/>
            </a:xfrm>
            <a:prstGeom prst="ellipse">
              <a:avLst/>
            </a:prstGeom>
            <a:gradFill>
              <a:gsLst>
                <a:gs pos="0">
                  <a:srgbClr val="0070C0"/>
                </a:gs>
                <a:gs pos="100000">
                  <a:schemeClr val="accent1"/>
                </a:gs>
              </a:gsLst>
              <a:lin ang="12600000" scaled="0"/>
            </a:gradFill>
            <a:ln w="57150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gradFill>
                  <a:gsLst>
                    <a:gs pos="15000">
                      <a:schemeClr val="accent2"/>
                    </a:gs>
                    <a:gs pos="99000">
                      <a:schemeClr val="accent1"/>
                    </a:gs>
                  </a:gsLst>
                  <a:lin ang="126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9"/>
            <p:cNvSpPr txBox="1"/>
            <p:nvPr/>
          </p:nvSpPr>
          <p:spPr>
            <a:xfrm>
              <a:off x="4414777" y="3650091"/>
              <a:ext cx="263100" cy="32317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Impact" pitchFamily="34" charset="0"/>
                  <a:ea typeface="微软雅黑" panose="020B0503020204020204" pitchFamily="34" charset="-122"/>
                </a:rPr>
                <a:t>B</a:t>
              </a:r>
              <a:endParaRPr lang="zh-CN" altLang="en-US" sz="2000" dirty="0">
                <a:solidFill>
                  <a:schemeClr val="bg1"/>
                </a:solidFill>
                <a:latin typeface="Impact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原创设计师QQ598969553      _13"/>
          <p:cNvGrpSpPr/>
          <p:nvPr/>
        </p:nvGrpSpPr>
        <p:grpSpPr>
          <a:xfrm>
            <a:off x="5589998" y="2965495"/>
            <a:ext cx="557872" cy="558008"/>
            <a:chOff x="4321024" y="3586324"/>
            <a:chExt cx="450606" cy="450717"/>
          </a:xfrm>
        </p:grpSpPr>
        <p:sp>
          <p:nvSpPr>
            <p:cNvPr id="21" name="Oval 53"/>
            <p:cNvSpPr>
              <a:spLocks noChangeArrowheads="1"/>
            </p:cNvSpPr>
            <p:nvPr/>
          </p:nvSpPr>
          <p:spPr bwMode="auto">
            <a:xfrm>
              <a:off x="4321024" y="3586324"/>
              <a:ext cx="450606" cy="450717"/>
            </a:xfrm>
            <a:prstGeom prst="ellipse">
              <a:avLst/>
            </a:prstGeom>
            <a:gradFill>
              <a:gsLst>
                <a:gs pos="0">
                  <a:srgbClr val="0070C0"/>
                </a:gs>
                <a:gs pos="98000">
                  <a:schemeClr val="accent1"/>
                </a:gs>
              </a:gsLst>
              <a:lin ang="12600000" scaled="0"/>
            </a:gradFill>
            <a:ln w="57150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9"/>
            <p:cNvSpPr txBox="1"/>
            <p:nvPr/>
          </p:nvSpPr>
          <p:spPr>
            <a:xfrm>
              <a:off x="4397945" y="3600373"/>
              <a:ext cx="296765" cy="42261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Impact" pitchFamily="34" charset="0"/>
                  <a:ea typeface="微软雅黑" panose="020B0503020204020204" pitchFamily="34" charset="-122"/>
                </a:rPr>
                <a:t>A</a:t>
              </a:r>
              <a:endParaRPr lang="zh-CN" altLang="en-US" sz="2000" dirty="0">
                <a:solidFill>
                  <a:schemeClr val="bg1"/>
                </a:solidFill>
                <a:latin typeface="Impact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原创设计师QQ598969553      _1"/>
          <p:cNvSpPr>
            <a:spLocks noChangeArrowheads="1"/>
          </p:cNvSpPr>
          <p:nvPr/>
        </p:nvSpPr>
        <p:spPr bwMode="auto">
          <a:xfrm>
            <a:off x="-1" y="262547"/>
            <a:ext cx="591693" cy="593796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10800000" scaled="0"/>
              </a:gradFill>
              <a:latin typeface="宋体" pitchFamily="2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25" name="原创设计师QQ598969553      _2"/>
          <p:cNvSpPr>
            <a:spLocks noChangeArrowheads="1"/>
          </p:cNvSpPr>
          <p:nvPr/>
        </p:nvSpPr>
        <p:spPr bwMode="auto">
          <a:xfrm>
            <a:off x="659733" y="271568"/>
            <a:ext cx="30572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 dirty="0" smtClean="0">
                <a:gradFill>
                  <a:gsLst>
                    <a:gs pos="0">
                      <a:srgbClr val="0070C0"/>
                    </a:gs>
                    <a:gs pos="100000">
                      <a:schemeClr val="accent1"/>
                    </a:gs>
                  </a:gsLst>
                  <a:lin ang="10800000" scaled="0"/>
                </a:gradFill>
                <a:latin typeface="微软雅黑" pitchFamily="34" charset="-122"/>
                <a:ea typeface="微软雅黑" panose="020B0503020204020204" pitchFamily="34" charset="-122"/>
                <a:sym typeface="微软雅黑" pitchFamily="34" charset="-122"/>
              </a:rPr>
              <a:t>在这里输入标题</a:t>
            </a:r>
            <a:endParaRPr lang="zh-CN" altLang="en-US" sz="3200" b="1" dirty="0">
              <a:gradFill>
                <a:gsLst>
                  <a:gs pos="0">
                    <a:srgbClr val="0070C0"/>
                  </a:gs>
                  <a:gs pos="100000">
                    <a:schemeClr val="accent1"/>
                  </a:gs>
                </a:gsLst>
                <a:lin ang="10800000" scaled="0"/>
              </a:gradFill>
              <a:latin typeface="微软雅黑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8992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21311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21311"/>
  <p:tag name="MH_LIBRARY" val="GRAPHIC"/>
  <p:tag name="MH_TYPE" val="Other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21311"/>
  <p:tag name="MH_LIBRARY" val="GRAPHIC"/>
  <p:tag name="MH_TYPE" val="Other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21311"/>
  <p:tag name="MH_LIBRARY" val="GRAPHIC"/>
  <p:tag name="MH_TYPE" val="Other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21311"/>
  <p:tag name="MH_LIBRARY" val="GRAPHIC"/>
  <p:tag name="MH_TYPE" val="Other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21311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8221311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2062</Words>
  <Application>Microsoft Office PowerPoint</Application>
  <PresentationFormat>宽屏</PresentationFormat>
  <Paragraphs>162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Aller Light</vt:lpstr>
      <vt:lpstr>Gill Sans</vt:lpstr>
      <vt:lpstr>Lato Light</vt:lpstr>
      <vt:lpstr>华文黑体</vt:lpstr>
      <vt:lpstr>宋体</vt:lpstr>
      <vt:lpstr>微软雅黑</vt:lpstr>
      <vt:lpstr>Arial</vt:lpstr>
      <vt:lpstr>Calibri</vt:lpstr>
      <vt:lpstr>Calibri Light</vt:lpstr>
      <vt:lpstr>Impact</vt:lpstr>
      <vt:lpstr>Tahoma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Pter</dc:creator>
  <cp:keywords>51PPT模板网</cp:keywords>
  <dc:description>www.51pptmoban.com</dc:description>
  <cp:lastModifiedBy>YANGs</cp:lastModifiedBy>
  <cp:revision>22</cp:revision>
  <dcterms:created xsi:type="dcterms:W3CDTF">2020-07-01T12:21:32Z</dcterms:created>
  <dcterms:modified xsi:type="dcterms:W3CDTF">2020-07-01T13:38:46Z</dcterms:modified>
</cp:coreProperties>
</file>