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258" r:id="rId2"/>
    <p:sldId id="257" r:id="rId3"/>
    <p:sldId id="259" r:id="rId4"/>
    <p:sldId id="263" r:id="rId5"/>
    <p:sldId id="264" r:id="rId6"/>
    <p:sldId id="265" r:id="rId7"/>
    <p:sldId id="266" r:id="rId8"/>
    <p:sldId id="267" r:id="rId9"/>
    <p:sldId id="283" r:id="rId10"/>
    <p:sldId id="268" r:id="rId11"/>
    <p:sldId id="269" r:id="rId12"/>
    <p:sldId id="270" r:id="rId13"/>
    <p:sldId id="284" r:id="rId14"/>
    <p:sldId id="272" r:id="rId15"/>
    <p:sldId id="273" r:id="rId16"/>
    <p:sldId id="274" r:id="rId17"/>
    <p:sldId id="287" r:id="rId18"/>
    <p:sldId id="276" r:id="rId19"/>
    <p:sldId id="277" r:id="rId20"/>
    <p:sldId id="260" r:id="rId21"/>
    <p:sldId id="261" r:id="rId22"/>
    <p:sldId id="282" r:id="rId23"/>
    <p:sldId id="288" r:id="rId24"/>
    <p:sldId id="28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310" y="15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8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D1EFF-E66B-45A5-B50E-BE408381C1AF}" type="datetimeFigureOut">
              <a:rPr lang="zh-CN" altLang="en-US" smtClean="0"/>
              <a:t>2020/7/2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F5EE1F-46CD-43CA-93F3-EF1D3821BC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6003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4"/>
          <p:cNvSpPr>
            <a:spLocks noEditPoints="1"/>
          </p:cNvSpPr>
          <p:nvPr userDrawn="1"/>
        </p:nvSpPr>
        <p:spPr bwMode="auto">
          <a:xfrm>
            <a:off x="0" y="-1038226"/>
            <a:ext cx="6738938" cy="3730625"/>
          </a:xfrm>
          <a:custGeom>
            <a:avLst/>
            <a:gdLst>
              <a:gd name="T0" fmla="*/ 0 w 4245"/>
              <a:gd name="T1" fmla="*/ 1381 h 2350"/>
              <a:gd name="T2" fmla="*/ 0 w 4245"/>
              <a:gd name="T3" fmla="*/ 1399 h 2350"/>
              <a:gd name="T4" fmla="*/ 846 w 4245"/>
              <a:gd name="T5" fmla="*/ 2245 h 2350"/>
              <a:gd name="T6" fmla="*/ 855 w 4245"/>
              <a:gd name="T7" fmla="*/ 2236 h 2350"/>
              <a:gd name="T8" fmla="*/ 0 w 4245"/>
              <a:gd name="T9" fmla="*/ 1381 h 2350"/>
              <a:gd name="T10" fmla="*/ 3763 w 4245"/>
              <a:gd name="T11" fmla="*/ 0 h 2350"/>
              <a:gd name="T12" fmla="*/ 3745 w 4245"/>
              <a:gd name="T13" fmla="*/ 0 h 2350"/>
              <a:gd name="T14" fmla="*/ 4227 w 4245"/>
              <a:gd name="T15" fmla="*/ 482 h 2350"/>
              <a:gd name="T16" fmla="*/ 2367 w 4245"/>
              <a:gd name="T17" fmla="*/ 2342 h 2350"/>
              <a:gd name="T18" fmla="*/ 2376 w 4245"/>
              <a:gd name="T19" fmla="*/ 2350 h 2350"/>
              <a:gd name="T20" fmla="*/ 4245 w 4245"/>
              <a:gd name="T21" fmla="*/ 482 h 2350"/>
              <a:gd name="T22" fmla="*/ 3763 w 4245"/>
              <a:gd name="T23" fmla="*/ 0 h 2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45" h="2350">
                <a:moveTo>
                  <a:pt x="0" y="1381"/>
                </a:moveTo>
                <a:lnTo>
                  <a:pt x="0" y="1399"/>
                </a:lnTo>
                <a:lnTo>
                  <a:pt x="846" y="2245"/>
                </a:lnTo>
                <a:lnTo>
                  <a:pt x="855" y="2236"/>
                </a:lnTo>
                <a:lnTo>
                  <a:pt x="0" y="1381"/>
                </a:lnTo>
                <a:moveTo>
                  <a:pt x="3763" y="0"/>
                </a:moveTo>
                <a:lnTo>
                  <a:pt x="3745" y="0"/>
                </a:lnTo>
                <a:lnTo>
                  <a:pt x="4227" y="482"/>
                </a:lnTo>
                <a:lnTo>
                  <a:pt x="2367" y="2342"/>
                </a:lnTo>
                <a:lnTo>
                  <a:pt x="2376" y="2350"/>
                </a:lnTo>
                <a:lnTo>
                  <a:pt x="4245" y="482"/>
                </a:lnTo>
                <a:lnTo>
                  <a:pt x="376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hf hdr="0" dt="0"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757433" y="20082"/>
            <a:ext cx="3370878" cy="3164970"/>
          </a:xfrm>
          <a:custGeom>
            <a:avLst/>
            <a:gdLst>
              <a:gd name="connsiteX0" fmla="*/ 2700475 w 2728915"/>
              <a:gd name="connsiteY0" fmla="*/ 0 h 2713175"/>
              <a:gd name="connsiteX1" fmla="*/ 2728915 w 2728915"/>
              <a:gd name="connsiteY1" fmla="*/ 0 h 2713175"/>
              <a:gd name="connsiteX2" fmla="*/ 14287 w 2728915"/>
              <a:gd name="connsiteY2" fmla="*/ 2713175 h 2713175"/>
              <a:gd name="connsiteX3" fmla="*/ 0 w 2728915"/>
              <a:gd name="connsiteY3" fmla="*/ 2700475 h 2713175"/>
              <a:gd name="connsiteX4" fmla="*/ 2700475 w 2728915"/>
              <a:gd name="connsiteY4" fmla="*/ 0 h 271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28915" h="2713175">
                <a:moveTo>
                  <a:pt x="2700475" y="0"/>
                </a:moveTo>
                <a:lnTo>
                  <a:pt x="2728915" y="0"/>
                </a:lnTo>
                <a:lnTo>
                  <a:pt x="14287" y="2713175"/>
                </a:lnTo>
                <a:lnTo>
                  <a:pt x="0" y="2700475"/>
                </a:lnTo>
                <a:lnTo>
                  <a:pt x="2700475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-30707" y="1299607"/>
            <a:ext cx="1020871" cy="1031617"/>
          </a:xfrm>
          <a:custGeom>
            <a:avLst/>
            <a:gdLst>
              <a:gd name="connsiteX0" fmla="*/ 0 w 1357313"/>
              <a:gd name="connsiteY0" fmla="*/ 0 h 1371600"/>
              <a:gd name="connsiteX1" fmla="*/ 1357313 w 1357313"/>
              <a:gd name="connsiteY1" fmla="*/ 1357312 h 1371600"/>
              <a:gd name="connsiteX2" fmla="*/ 1343025 w 1357313"/>
              <a:gd name="connsiteY2" fmla="*/ 1371600 h 1371600"/>
              <a:gd name="connsiteX3" fmla="*/ 0 w 1357313"/>
              <a:gd name="connsiteY3" fmla="*/ 28575 h 1371600"/>
              <a:gd name="connsiteX4" fmla="*/ 0 w 1357313"/>
              <a:gd name="connsiteY4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57313" h="1371600">
                <a:moveTo>
                  <a:pt x="0" y="0"/>
                </a:moveTo>
                <a:lnTo>
                  <a:pt x="1357313" y="1357312"/>
                </a:lnTo>
                <a:lnTo>
                  <a:pt x="1343025" y="1371600"/>
                </a:lnTo>
                <a:lnTo>
                  <a:pt x="0" y="28575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405336" y="1329114"/>
            <a:ext cx="6360443" cy="4233927"/>
          </a:xfrm>
          <a:custGeom>
            <a:avLst/>
            <a:gdLst>
              <a:gd name="T0" fmla="*/ 0 w 5327"/>
              <a:gd name="T1" fmla="*/ 3546 h 3546"/>
              <a:gd name="T2" fmla="*/ 0 w 5327"/>
              <a:gd name="T3" fmla="*/ 3546 h 3546"/>
              <a:gd name="T4" fmla="*/ 0 w 5327"/>
              <a:gd name="T5" fmla="*/ 3546 h 3546"/>
              <a:gd name="T6" fmla="*/ 0 w 5327"/>
              <a:gd name="T7" fmla="*/ 3546 h 3546"/>
              <a:gd name="T8" fmla="*/ 3547 w 5327"/>
              <a:gd name="T9" fmla="*/ 0 h 3546"/>
              <a:gd name="T10" fmla="*/ 5 w 5327"/>
              <a:gd name="T11" fmla="*/ 3542 h 3546"/>
              <a:gd name="T12" fmla="*/ 0 w 5327"/>
              <a:gd name="T13" fmla="*/ 3546 h 3546"/>
              <a:gd name="T14" fmla="*/ 18 w 5327"/>
              <a:gd name="T15" fmla="*/ 3546 h 3546"/>
              <a:gd name="T16" fmla="*/ 18 w 5327"/>
              <a:gd name="T17" fmla="*/ 3546 h 3546"/>
              <a:gd name="T18" fmla="*/ 3547 w 5327"/>
              <a:gd name="T19" fmla="*/ 17 h 3546"/>
              <a:gd name="T20" fmla="*/ 5309 w 5327"/>
              <a:gd name="T21" fmla="*/ 1781 h 3546"/>
              <a:gd name="T22" fmla="*/ 5327 w 5327"/>
              <a:gd name="T23" fmla="*/ 1781 h 3546"/>
              <a:gd name="T24" fmla="*/ 3547 w 5327"/>
              <a:gd name="T25" fmla="*/ 0 h 3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327" h="3546">
                <a:moveTo>
                  <a:pt x="0" y="3546"/>
                </a:moveTo>
                <a:lnTo>
                  <a:pt x="0" y="3546"/>
                </a:lnTo>
                <a:lnTo>
                  <a:pt x="0" y="3546"/>
                </a:lnTo>
                <a:lnTo>
                  <a:pt x="0" y="3546"/>
                </a:lnTo>
                <a:moveTo>
                  <a:pt x="3547" y="0"/>
                </a:moveTo>
                <a:lnTo>
                  <a:pt x="5" y="3542"/>
                </a:lnTo>
                <a:lnTo>
                  <a:pt x="0" y="3546"/>
                </a:lnTo>
                <a:lnTo>
                  <a:pt x="18" y="3546"/>
                </a:lnTo>
                <a:lnTo>
                  <a:pt x="18" y="3546"/>
                </a:lnTo>
                <a:lnTo>
                  <a:pt x="3547" y="17"/>
                </a:lnTo>
                <a:lnTo>
                  <a:pt x="5309" y="1781"/>
                </a:lnTo>
                <a:lnTo>
                  <a:pt x="5327" y="1781"/>
                </a:lnTo>
                <a:lnTo>
                  <a:pt x="35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1712766" y="2705797"/>
            <a:ext cx="2510984" cy="2510984"/>
          </a:xfrm>
          <a:custGeom>
            <a:avLst/>
            <a:gdLst>
              <a:gd name="T0" fmla="*/ 1052 w 2103"/>
              <a:gd name="T1" fmla="*/ 0 h 2103"/>
              <a:gd name="T2" fmla="*/ 2103 w 2103"/>
              <a:gd name="T3" fmla="*/ 1051 h 2103"/>
              <a:gd name="T4" fmla="*/ 1052 w 2103"/>
              <a:gd name="T5" fmla="*/ 2103 h 2103"/>
              <a:gd name="T6" fmla="*/ 0 w 2103"/>
              <a:gd name="T7" fmla="*/ 1051 h 2103"/>
              <a:gd name="T8" fmla="*/ 1052 w 2103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3" h="2103">
                <a:moveTo>
                  <a:pt x="1052" y="0"/>
                </a:moveTo>
                <a:lnTo>
                  <a:pt x="2103" y="1051"/>
                </a:lnTo>
                <a:lnTo>
                  <a:pt x="1052" y="2103"/>
                </a:lnTo>
                <a:lnTo>
                  <a:pt x="0" y="1051"/>
                </a:lnTo>
                <a:lnTo>
                  <a:pt x="1052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49116" y="1461049"/>
            <a:ext cx="2509790" cy="2510984"/>
          </a:xfrm>
          <a:custGeom>
            <a:avLst/>
            <a:gdLst>
              <a:gd name="T0" fmla="*/ 1051 w 2102"/>
              <a:gd name="T1" fmla="*/ 0 h 2103"/>
              <a:gd name="T2" fmla="*/ 2102 w 2102"/>
              <a:gd name="T3" fmla="*/ 1052 h 2103"/>
              <a:gd name="T4" fmla="*/ 1051 w 2102"/>
              <a:gd name="T5" fmla="*/ 2103 h 2103"/>
              <a:gd name="T6" fmla="*/ 0 w 2102"/>
              <a:gd name="T7" fmla="*/ 1052 h 2103"/>
              <a:gd name="T8" fmla="*/ 1051 w 2102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2" h="2103">
                <a:moveTo>
                  <a:pt x="1051" y="0"/>
                </a:moveTo>
                <a:lnTo>
                  <a:pt x="2102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457872" y="1449707"/>
            <a:ext cx="2509790" cy="2510984"/>
          </a:xfrm>
          <a:custGeom>
            <a:avLst/>
            <a:gdLst>
              <a:gd name="T0" fmla="*/ 1051 w 2102"/>
              <a:gd name="T1" fmla="*/ 0 h 2103"/>
              <a:gd name="T2" fmla="*/ 2102 w 2102"/>
              <a:gd name="T3" fmla="*/ 1052 h 2103"/>
              <a:gd name="T4" fmla="*/ 1051 w 2102"/>
              <a:gd name="T5" fmla="*/ 2103 h 2103"/>
              <a:gd name="T6" fmla="*/ 0 w 2102"/>
              <a:gd name="T7" fmla="*/ 1052 h 2103"/>
              <a:gd name="T8" fmla="*/ 1051 w 2102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2" h="2103">
                <a:moveTo>
                  <a:pt x="1051" y="0"/>
                </a:moveTo>
                <a:lnTo>
                  <a:pt x="2102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562944" y="3948751"/>
            <a:ext cx="1467427" cy="1467427"/>
          </a:xfrm>
          <a:custGeom>
            <a:avLst/>
            <a:gdLst>
              <a:gd name="T0" fmla="*/ 614 w 1229"/>
              <a:gd name="T1" fmla="*/ 0 h 1229"/>
              <a:gd name="T2" fmla="*/ 1229 w 1229"/>
              <a:gd name="T3" fmla="*/ 615 h 1229"/>
              <a:gd name="T4" fmla="*/ 614 w 1229"/>
              <a:gd name="T5" fmla="*/ 1229 h 1229"/>
              <a:gd name="T6" fmla="*/ 0 w 1229"/>
              <a:gd name="T7" fmla="*/ 615 h 1229"/>
              <a:gd name="T8" fmla="*/ 614 w 1229"/>
              <a:gd name="T9" fmla="*/ 0 h 1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9" h="1229">
                <a:moveTo>
                  <a:pt x="614" y="0"/>
                </a:moveTo>
                <a:lnTo>
                  <a:pt x="1229" y="615"/>
                </a:lnTo>
                <a:lnTo>
                  <a:pt x="614" y="1229"/>
                </a:lnTo>
                <a:lnTo>
                  <a:pt x="0" y="615"/>
                </a:lnTo>
                <a:lnTo>
                  <a:pt x="614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2968855" y="1449707"/>
            <a:ext cx="2510984" cy="2510984"/>
          </a:xfrm>
          <a:custGeom>
            <a:avLst/>
            <a:gdLst>
              <a:gd name="T0" fmla="*/ 1051 w 2103"/>
              <a:gd name="T1" fmla="*/ 0 h 2103"/>
              <a:gd name="T2" fmla="*/ 2103 w 2103"/>
              <a:gd name="T3" fmla="*/ 1052 h 2103"/>
              <a:gd name="T4" fmla="*/ 1051 w 2103"/>
              <a:gd name="T5" fmla="*/ 2103 h 2103"/>
              <a:gd name="T6" fmla="*/ 0 w 2103"/>
              <a:gd name="T7" fmla="*/ 1052 h 2103"/>
              <a:gd name="T8" fmla="*/ 1051 w 2103"/>
              <a:gd name="T9" fmla="*/ 0 h 2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3" h="2103">
                <a:moveTo>
                  <a:pt x="1051" y="0"/>
                </a:moveTo>
                <a:lnTo>
                  <a:pt x="2103" y="1052"/>
                </a:lnTo>
                <a:lnTo>
                  <a:pt x="1051" y="2103"/>
                </a:lnTo>
                <a:lnTo>
                  <a:pt x="0" y="1052"/>
                </a:lnTo>
                <a:lnTo>
                  <a:pt x="1051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5053581" y="2772661"/>
            <a:ext cx="986245" cy="985051"/>
          </a:xfrm>
          <a:custGeom>
            <a:avLst/>
            <a:gdLst>
              <a:gd name="T0" fmla="*/ 412 w 826"/>
              <a:gd name="T1" fmla="*/ 0 h 825"/>
              <a:gd name="T2" fmla="*/ 826 w 826"/>
              <a:gd name="T3" fmla="*/ 413 h 825"/>
              <a:gd name="T4" fmla="*/ 412 w 826"/>
              <a:gd name="T5" fmla="*/ 825 h 825"/>
              <a:gd name="T6" fmla="*/ 0 w 826"/>
              <a:gd name="T7" fmla="*/ 413 h 825"/>
              <a:gd name="T8" fmla="*/ 412 w 826"/>
              <a:gd name="T9" fmla="*/ 0 h 8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6" h="825">
                <a:moveTo>
                  <a:pt x="412" y="0"/>
                </a:moveTo>
                <a:lnTo>
                  <a:pt x="826" y="413"/>
                </a:lnTo>
                <a:lnTo>
                  <a:pt x="412" y="825"/>
                </a:lnTo>
                <a:lnTo>
                  <a:pt x="0" y="413"/>
                </a:lnTo>
                <a:lnTo>
                  <a:pt x="412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862638" y="2289090"/>
            <a:ext cx="1826822" cy="986244"/>
          </a:xfrm>
          <a:custGeom>
            <a:avLst/>
            <a:gdLst>
              <a:gd name="T0" fmla="*/ 9 w 1530"/>
              <a:gd name="T1" fmla="*/ 0 h 826"/>
              <a:gd name="T2" fmla="*/ 0 w 1530"/>
              <a:gd name="T3" fmla="*/ 9 h 826"/>
              <a:gd name="T4" fmla="*/ 813 w 1530"/>
              <a:gd name="T5" fmla="*/ 823 h 826"/>
              <a:gd name="T6" fmla="*/ 818 w 1530"/>
              <a:gd name="T7" fmla="*/ 826 h 826"/>
              <a:gd name="T8" fmla="*/ 1530 w 1530"/>
              <a:gd name="T9" fmla="*/ 114 h 826"/>
              <a:gd name="T10" fmla="*/ 1521 w 1530"/>
              <a:gd name="T11" fmla="*/ 106 h 826"/>
              <a:gd name="T12" fmla="*/ 818 w 1530"/>
              <a:gd name="T13" fmla="*/ 809 h 826"/>
              <a:gd name="T14" fmla="*/ 9 w 1530"/>
              <a:gd name="T15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0" h="826">
                <a:moveTo>
                  <a:pt x="9" y="0"/>
                </a:moveTo>
                <a:lnTo>
                  <a:pt x="0" y="9"/>
                </a:lnTo>
                <a:lnTo>
                  <a:pt x="813" y="823"/>
                </a:lnTo>
                <a:lnTo>
                  <a:pt x="818" y="826"/>
                </a:lnTo>
                <a:lnTo>
                  <a:pt x="1530" y="114"/>
                </a:lnTo>
                <a:lnTo>
                  <a:pt x="1521" y="106"/>
                </a:lnTo>
                <a:lnTo>
                  <a:pt x="818" y="809"/>
                </a:lnTo>
                <a:lnTo>
                  <a:pt x="9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862638" y="2289090"/>
            <a:ext cx="1826822" cy="986244"/>
          </a:xfrm>
          <a:custGeom>
            <a:avLst/>
            <a:gdLst>
              <a:gd name="T0" fmla="*/ 9 w 1530"/>
              <a:gd name="T1" fmla="*/ 0 h 826"/>
              <a:gd name="T2" fmla="*/ 0 w 1530"/>
              <a:gd name="T3" fmla="*/ 9 h 826"/>
              <a:gd name="T4" fmla="*/ 813 w 1530"/>
              <a:gd name="T5" fmla="*/ 823 h 826"/>
              <a:gd name="T6" fmla="*/ 818 w 1530"/>
              <a:gd name="T7" fmla="*/ 826 h 826"/>
              <a:gd name="T8" fmla="*/ 1530 w 1530"/>
              <a:gd name="T9" fmla="*/ 114 h 826"/>
              <a:gd name="T10" fmla="*/ 1521 w 1530"/>
              <a:gd name="T11" fmla="*/ 106 h 826"/>
              <a:gd name="T12" fmla="*/ 818 w 1530"/>
              <a:gd name="T13" fmla="*/ 809 h 826"/>
              <a:gd name="T14" fmla="*/ 9 w 1530"/>
              <a:gd name="T15" fmla="*/ 0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30" h="826">
                <a:moveTo>
                  <a:pt x="9" y="0"/>
                </a:moveTo>
                <a:lnTo>
                  <a:pt x="0" y="9"/>
                </a:lnTo>
                <a:lnTo>
                  <a:pt x="813" y="823"/>
                </a:lnTo>
                <a:lnTo>
                  <a:pt x="818" y="826"/>
                </a:lnTo>
                <a:lnTo>
                  <a:pt x="1530" y="114"/>
                </a:lnTo>
                <a:lnTo>
                  <a:pt x="1521" y="106"/>
                </a:lnTo>
                <a:lnTo>
                  <a:pt x="818" y="809"/>
                </a:lnTo>
                <a:lnTo>
                  <a:pt x="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8"/>
          <p:cNvSpPr/>
          <p:nvPr/>
        </p:nvSpPr>
        <p:spPr bwMode="auto">
          <a:xfrm>
            <a:off x="-40027" y="1296875"/>
            <a:ext cx="888337" cy="889531"/>
          </a:xfrm>
          <a:custGeom>
            <a:avLst/>
            <a:gdLst>
              <a:gd name="T0" fmla="*/ 373 w 744"/>
              <a:gd name="T1" fmla="*/ 0 h 745"/>
              <a:gd name="T2" fmla="*/ 744 w 744"/>
              <a:gd name="T3" fmla="*/ 372 h 745"/>
              <a:gd name="T4" fmla="*/ 373 w 744"/>
              <a:gd name="T5" fmla="*/ 745 h 745"/>
              <a:gd name="T6" fmla="*/ 0 w 744"/>
              <a:gd name="T7" fmla="*/ 372 h 745"/>
              <a:gd name="T8" fmla="*/ 373 w 744"/>
              <a:gd name="T9" fmla="*/ 0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4" h="745">
                <a:moveTo>
                  <a:pt x="373" y="0"/>
                </a:moveTo>
                <a:lnTo>
                  <a:pt x="744" y="372"/>
                </a:lnTo>
                <a:lnTo>
                  <a:pt x="373" y="745"/>
                </a:lnTo>
                <a:lnTo>
                  <a:pt x="0" y="372"/>
                </a:lnTo>
                <a:lnTo>
                  <a:pt x="373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730770">
            <a:off x="1759240" y="1366482"/>
            <a:ext cx="2545113" cy="2617736"/>
          </a:xfrm>
          <a:prstGeom prst="rect">
            <a:avLst/>
          </a:prstGeom>
          <a:solidFill>
            <a:schemeClr val="bg1"/>
          </a:solidFill>
          <a:ln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726758" y="2041913"/>
            <a:ext cx="3170584" cy="1333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 dirty="0" smtClean="0">
                <a:solidFill>
                  <a:srgbClr val="C8161D"/>
                </a:solidFill>
                <a:latin typeface="+mn-ea"/>
              </a:rPr>
              <a:t>2020</a:t>
            </a:r>
            <a:endParaRPr lang="zh-CN" altLang="en-US" sz="8000" b="1" dirty="0">
              <a:solidFill>
                <a:srgbClr val="C8161D"/>
              </a:solidFill>
              <a:latin typeface="+mn-ea"/>
            </a:endParaRPr>
          </a:p>
        </p:txBody>
      </p:sp>
      <p:sp>
        <p:nvSpPr>
          <p:cNvPr id="22" name="TextBox 81"/>
          <p:cNvSpPr txBox="1"/>
          <p:nvPr/>
        </p:nvSpPr>
        <p:spPr>
          <a:xfrm>
            <a:off x="6196065" y="2326801"/>
            <a:ext cx="64788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8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年终</a:t>
            </a:r>
            <a:r>
              <a:rPr lang="zh-CN" altLang="en-US" sz="4800" b="1" noProof="0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</a:t>
            </a:r>
            <a:r>
              <a:rPr lang="en-US" altLang="zh-CN" sz="4800" b="1" noProof="0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rgbClr val="C8161D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6301408" y="3290394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7101073" y="3290394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Shape 280"/>
          <p:cNvSpPr/>
          <p:nvPr/>
        </p:nvSpPr>
        <p:spPr>
          <a:xfrm>
            <a:off x="6387665" y="3380814"/>
            <a:ext cx="672075" cy="18478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汇报人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8667819" y="3290394"/>
            <a:ext cx="799667" cy="329221"/>
          </a:xfrm>
          <a:prstGeom prst="rect">
            <a:avLst/>
          </a:prstGeom>
          <a:solidFill>
            <a:srgbClr val="D3381C"/>
          </a:solidFill>
          <a:ln w="15875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9467484" y="3290394"/>
            <a:ext cx="1188745" cy="329221"/>
          </a:xfrm>
          <a:prstGeom prst="rect">
            <a:avLst/>
          </a:prstGeom>
          <a:noFill/>
          <a:ln w="12700" cap="rnd">
            <a:solidFill>
              <a:srgbClr val="D3381C"/>
            </a:solidFill>
            <a:round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Shape 280"/>
          <p:cNvSpPr/>
          <p:nvPr/>
        </p:nvSpPr>
        <p:spPr>
          <a:xfrm>
            <a:off x="8715341" y="3379268"/>
            <a:ext cx="806912" cy="184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90000"/>
              </a:lnSpc>
              <a:defRPr sz="1800"/>
            </a:pPr>
            <a:r>
              <a:rPr lang="zh-CN" altLang="en-US" sz="1335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Regular"/>
                <a:sym typeface="Arial" panose="020B0604020202020204" pitchFamily="34" charset="0"/>
              </a:rPr>
              <a:t>时间</a:t>
            </a:r>
            <a:endParaRPr sz="1335" spc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Roboto Regular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ś1ïďè"/>
          <p:cNvSpPr/>
          <p:nvPr/>
        </p:nvSpPr>
        <p:spPr bwMode="auto">
          <a:xfrm>
            <a:off x="1099575" y="2439830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" name="ïsḻíďe"/>
          <p:cNvSpPr/>
          <p:nvPr/>
        </p:nvSpPr>
        <p:spPr bwMode="auto">
          <a:xfrm>
            <a:off x="1088905" y="2185532"/>
            <a:ext cx="1410197" cy="4579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" name="ïṡ1iḓè"/>
          <p:cNvSpPr txBox="1"/>
          <p:nvPr/>
        </p:nvSpPr>
        <p:spPr>
          <a:xfrm>
            <a:off x="1099575" y="1723149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6" name="îṧľîďê"/>
          <p:cNvSpPr txBox="1"/>
          <p:nvPr/>
        </p:nvSpPr>
        <p:spPr bwMode="auto">
          <a:xfrm>
            <a:off x="1234878" y="2752897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7" name="íŝ1îďé" title="MJ8JxobmQhO5YsZmEcy6DZVp0AZTfE39zvT5PAyas4bMl"/>
          <p:cNvGrpSpPr/>
          <p:nvPr/>
        </p:nvGrpSpPr>
        <p:grpSpPr>
          <a:xfrm>
            <a:off x="1520953" y="3632298"/>
            <a:ext cx="520916" cy="520914"/>
            <a:chOff x="2406923" y="2845390"/>
            <a:chExt cx="571222" cy="571221"/>
          </a:xfrm>
        </p:grpSpPr>
        <p:sp>
          <p:nvSpPr>
            <p:cNvPr id="41" name="îşlïḑ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8161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ïṧ1iḋe" title="ry6MHxwOH8WsTKLSa514qPVJnvhhWFnRDjZGIbRZNsFBp"/>
            <p:cNvSpPr/>
            <p:nvPr/>
          </p:nvSpPr>
          <p:spPr bwMode="auto">
            <a:xfrm>
              <a:off x="2540113" y="2998524"/>
              <a:ext cx="304843" cy="264949"/>
            </a:xfrm>
            <a:custGeom>
              <a:avLst/>
              <a:gdLst>
                <a:gd name="connsiteX0" fmla="*/ 427885 w 601094"/>
                <a:gd name="connsiteY0" fmla="*/ 274980 h 522431"/>
                <a:gd name="connsiteX1" fmla="*/ 432269 w 601094"/>
                <a:gd name="connsiteY1" fmla="*/ 321660 h 522431"/>
                <a:gd name="connsiteX2" fmla="*/ 431295 w 601094"/>
                <a:gd name="connsiteY2" fmla="*/ 429121 h 522431"/>
                <a:gd name="connsiteX3" fmla="*/ 453455 w 601094"/>
                <a:gd name="connsiteY3" fmla="*/ 417208 h 522431"/>
                <a:gd name="connsiteX4" fmla="*/ 448585 w 601094"/>
                <a:gd name="connsiteY4" fmla="*/ 349619 h 522431"/>
                <a:gd name="connsiteX5" fmla="*/ 448585 w 601094"/>
                <a:gd name="connsiteY5" fmla="*/ 301238 h 522431"/>
                <a:gd name="connsiteX6" fmla="*/ 427885 w 601094"/>
                <a:gd name="connsiteY6" fmla="*/ 274980 h 522431"/>
                <a:gd name="connsiteX7" fmla="*/ 352921 w 601094"/>
                <a:gd name="connsiteY7" fmla="*/ 272822 h 522431"/>
                <a:gd name="connsiteX8" fmla="*/ 354868 w 601094"/>
                <a:gd name="connsiteY8" fmla="*/ 371774 h 522431"/>
                <a:gd name="connsiteX9" fmla="*/ 351947 w 601094"/>
                <a:gd name="connsiteY9" fmla="*/ 423317 h 522431"/>
                <a:gd name="connsiteX10" fmla="*/ 378481 w 601094"/>
                <a:gd name="connsiteY10" fmla="*/ 441065 h 522431"/>
                <a:gd name="connsiteX11" fmla="*/ 386514 w 601094"/>
                <a:gd name="connsiteY11" fmla="*/ 411647 h 522431"/>
                <a:gd name="connsiteX12" fmla="*/ 385297 w 601094"/>
                <a:gd name="connsiteY12" fmla="*/ 362535 h 522431"/>
                <a:gd name="connsiteX13" fmla="*/ 388461 w 601094"/>
                <a:gd name="connsiteY13" fmla="*/ 301511 h 522431"/>
                <a:gd name="connsiteX14" fmla="*/ 356816 w 601094"/>
                <a:gd name="connsiteY14" fmla="*/ 273795 h 522431"/>
                <a:gd name="connsiteX15" fmla="*/ 352921 w 601094"/>
                <a:gd name="connsiteY15" fmla="*/ 272822 h 522431"/>
                <a:gd name="connsiteX16" fmla="*/ 276425 w 601094"/>
                <a:gd name="connsiteY16" fmla="*/ 271096 h 522431"/>
                <a:gd name="connsiteX17" fmla="*/ 279350 w 601094"/>
                <a:gd name="connsiteY17" fmla="*/ 382676 h 522431"/>
                <a:gd name="connsiteX18" fmla="*/ 278131 w 601094"/>
                <a:gd name="connsiteY18" fmla="*/ 427892 h 522431"/>
                <a:gd name="connsiteX19" fmla="*/ 302017 w 601094"/>
                <a:gd name="connsiteY19" fmla="*/ 447096 h 522431"/>
                <a:gd name="connsiteX20" fmla="*/ 308841 w 601094"/>
                <a:gd name="connsiteY20" fmla="*/ 393859 h 522431"/>
                <a:gd name="connsiteX21" fmla="*/ 309816 w 601094"/>
                <a:gd name="connsiteY21" fmla="*/ 321660 h 522431"/>
                <a:gd name="connsiteX22" fmla="*/ 313472 w 601094"/>
                <a:gd name="connsiteY22" fmla="*/ 278875 h 522431"/>
                <a:gd name="connsiteX23" fmla="*/ 281787 w 601094"/>
                <a:gd name="connsiteY23" fmla="*/ 273041 h 522431"/>
                <a:gd name="connsiteX24" fmla="*/ 276425 w 601094"/>
                <a:gd name="connsiteY24" fmla="*/ 271096 h 522431"/>
                <a:gd name="connsiteX25" fmla="*/ 207982 w 601094"/>
                <a:gd name="connsiteY25" fmla="*/ 270139 h 522431"/>
                <a:gd name="connsiteX26" fmla="*/ 212122 w 601094"/>
                <a:gd name="connsiteY26" fmla="*/ 371024 h 522431"/>
                <a:gd name="connsiteX27" fmla="*/ 213826 w 601094"/>
                <a:gd name="connsiteY27" fmla="*/ 428880 h 522431"/>
                <a:gd name="connsiteX28" fmla="*/ 219427 w 601094"/>
                <a:gd name="connsiteY28" fmla="*/ 447842 h 522431"/>
                <a:gd name="connsiteX29" fmla="*/ 237689 w 601094"/>
                <a:gd name="connsiteY29" fmla="*/ 443709 h 522431"/>
                <a:gd name="connsiteX30" fmla="*/ 236472 w 601094"/>
                <a:gd name="connsiteY30" fmla="*/ 345013 h 522431"/>
                <a:gd name="connsiteX31" fmla="*/ 237446 w 601094"/>
                <a:gd name="connsiteY31" fmla="*/ 302228 h 522431"/>
                <a:gd name="connsiteX32" fmla="*/ 213339 w 601094"/>
                <a:gd name="connsiteY32" fmla="*/ 272570 h 522431"/>
                <a:gd name="connsiteX33" fmla="*/ 207982 w 601094"/>
                <a:gd name="connsiteY33" fmla="*/ 270139 h 522431"/>
                <a:gd name="connsiteX34" fmla="*/ 167332 w 601094"/>
                <a:gd name="connsiteY34" fmla="*/ 268198 h 522431"/>
                <a:gd name="connsiteX35" fmla="*/ 141519 w 601094"/>
                <a:gd name="connsiteY35" fmla="*/ 270872 h 522431"/>
                <a:gd name="connsiteX36" fmla="*/ 136893 w 601094"/>
                <a:gd name="connsiteY36" fmla="*/ 269657 h 522431"/>
                <a:gd name="connsiteX37" fmla="*/ 141032 w 601094"/>
                <a:gd name="connsiteY37" fmla="*/ 391464 h 522431"/>
                <a:gd name="connsiteX38" fmla="*/ 138354 w 601094"/>
                <a:gd name="connsiteY38" fmla="*/ 445924 h 522431"/>
                <a:gd name="connsiteX39" fmla="*/ 167332 w 601094"/>
                <a:gd name="connsiteY39" fmla="*/ 431823 h 522431"/>
                <a:gd name="connsiteX40" fmla="*/ 168793 w 601094"/>
                <a:gd name="connsiteY40" fmla="*/ 322172 h 522431"/>
                <a:gd name="connsiteX41" fmla="*/ 167332 w 601094"/>
                <a:gd name="connsiteY41" fmla="*/ 268198 h 522431"/>
                <a:gd name="connsiteX42" fmla="*/ 424963 w 601094"/>
                <a:gd name="connsiteY42" fmla="*/ 258205 h 522431"/>
                <a:gd name="connsiteX43" fmla="*/ 470015 w 601094"/>
                <a:gd name="connsiteY43" fmla="*/ 309504 h 522431"/>
                <a:gd name="connsiteX44" fmla="*/ 468797 w 601094"/>
                <a:gd name="connsiteY44" fmla="*/ 403836 h 522431"/>
                <a:gd name="connsiteX45" fmla="*/ 467336 w 601094"/>
                <a:gd name="connsiteY45" fmla="*/ 447112 h 522431"/>
                <a:gd name="connsiteX46" fmla="*/ 417658 w 601094"/>
                <a:gd name="connsiteY46" fmla="*/ 434469 h 522431"/>
                <a:gd name="connsiteX47" fmla="*/ 418632 w 601094"/>
                <a:gd name="connsiteY47" fmla="*/ 335761 h 522431"/>
                <a:gd name="connsiteX48" fmla="*/ 415222 w 601094"/>
                <a:gd name="connsiteY48" fmla="*/ 267687 h 522431"/>
                <a:gd name="connsiteX49" fmla="*/ 419362 w 601094"/>
                <a:gd name="connsiteY49" fmla="*/ 262824 h 522431"/>
                <a:gd name="connsiteX50" fmla="*/ 424963 w 601094"/>
                <a:gd name="connsiteY50" fmla="*/ 258205 h 522431"/>
                <a:gd name="connsiteX51" fmla="*/ 356816 w 601094"/>
                <a:gd name="connsiteY51" fmla="*/ 257749 h 522431"/>
                <a:gd name="connsiteX52" fmla="*/ 392356 w 601094"/>
                <a:gd name="connsiteY52" fmla="*/ 258478 h 522431"/>
                <a:gd name="connsiteX53" fmla="*/ 398685 w 601094"/>
                <a:gd name="connsiteY53" fmla="*/ 263340 h 522431"/>
                <a:gd name="connsiteX54" fmla="*/ 400876 w 601094"/>
                <a:gd name="connsiteY54" fmla="*/ 423803 h 522431"/>
                <a:gd name="connsiteX55" fmla="*/ 366066 w 601094"/>
                <a:gd name="connsiteY55" fmla="*/ 455652 h 522431"/>
                <a:gd name="connsiteX56" fmla="*/ 340019 w 601094"/>
                <a:gd name="connsiteY56" fmla="*/ 412133 h 522431"/>
                <a:gd name="connsiteX57" fmla="*/ 344401 w 601094"/>
                <a:gd name="connsiteY57" fmla="*/ 260909 h 522431"/>
                <a:gd name="connsiteX58" fmla="*/ 352434 w 601094"/>
                <a:gd name="connsiteY58" fmla="*/ 258964 h 522431"/>
                <a:gd name="connsiteX59" fmla="*/ 356816 w 601094"/>
                <a:gd name="connsiteY59" fmla="*/ 257749 h 522431"/>
                <a:gd name="connsiteX60" fmla="*/ 213339 w 601094"/>
                <a:gd name="connsiteY60" fmla="*/ 256040 h 522431"/>
                <a:gd name="connsiteX61" fmla="*/ 252787 w 601094"/>
                <a:gd name="connsiteY61" fmla="*/ 302228 h 522431"/>
                <a:gd name="connsiteX62" fmla="*/ 250595 w 601094"/>
                <a:gd name="connsiteY62" fmla="*/ 454405 h 522431"/>
                <a:gd name="connsiteX63" fmla="*/ 243290 w 601094"/>
                <a:gd name="connsiteY63" fmla="*/ 461455 h 522431"/>
                <a:gd name="connsiteX64" fmla="*/ 207738 w 601094"/>
                <a:gd name="connsiteY64" fmla="*/ 461455 h 522431"/>
                <a:gd name="connsiteX65" fmla="*/ 201164 w 601094"/>
                <a:gd name="connsiteY65" fmla="*/ 454891 h 522431"/>
                <a:gd name="connsiteX66" fmla="*/ 199459 w 601094"/>
                <a:gd name="connsiteY66" fmla="*/ 342825 h 522431"/>
                <a:gd name="connsiteX67" fmla="*/ 198972 w 601094"/>
                <a:gd name="connsiteY67" fmla="*/ 265277 h 522431"/>
                <a:gd name="connsiteX68" fmla="*/ 205790 w 601094"/>
                <a:gd name="connsiteY68" fmla="*/ 262360 h 522431"/>
                <a:gd name="connsiteX69" fmla="*/ 213339 w 601094"/>
                <a:gd name="connsiteY69" fmla="*/ 256040 h 522431"/>
                <a:gd name="connsiteX70" fmla="*/ 281787 w 601094"/>
                <a:gd name="connsiteY70" fmla="*/ 255781 h 522431"/>
                <a:gd name="connsiteX71" fmla="*/ 327608 w 601094"/>
                <a:gd name="connsiteY71" fmla="*/ 286897 h 522431"/>
                <a:gd name="connsiteX72" fmla="*/ 323708 w 601094"/>
                <a:gd name="connsiteY72" fmla="*/ 451472 h 522431"/>
                <a:gd name="connsiteX73" fmla="*/ 316884 w 601094"/>
                <a:gd name="connsiteY73" fmla="*/ 458279 h 522431"/>
                <a:gd name="connsiteX74" fmla="*/ 262533 w 601094"/>
                <a:gd name="connsiteY74" fmla="*/ 435914 h 522431"/>
                <a:gd name="connsiteX75" fmla="*/ 267895 w 601094"/>
                <a:gd name="connsiteY75" fmla="*/ 264289 h 522431"/>
                <a:gd name="connsiteX76" fmla="*/ 273744 w 601094"/>
                <a:gd name="connsiteY76" fmla="*/ 262831 h 522431"/>
                <a:gd name="connsiteX77" fmla="*/ 281787 w 601094"/>
                <a:gd name="connsiteY77" fmla="*/ 255781 h 522431"/>
                <a:gd name="connsiteX78" fmla="*/ 163192 w 601094"/>
                <a:gd name="connsiteY78" fmla="*/ 253367 h 522431"/>
                <a:gd name="connsiteX79" fmla="*/ 179751 w 601094"/>
                <a:gd name="connsiteY79" fmla="*/ 264794 h 522431"/>
                <a:gd name="connsiteX80" fmla="*/ 176829 w 601094"/>
                <a:gd name="connsiteY80" fmla="*/ 354508 h 522431"/>
                <a:gd name="connsiteX81" fmla="*/ 177073 w 601094"/>
                <a:gd name="connsiteY81" fmla="*/ 422341 h 522431"/>
                <a:gd name="connsiteX82" fmla="*/ 176099 w 601094"/>
                <a:gd name="connsiteY82" fmla="*/ 457108 h 522431"/>
                <a:gd name="connsiteX83" fmla="*/ 132996 w 601094"/>
                <a:gd name="connsiteY83" fmla="*/ 460755 h 522431"/>
                <a:gd name="connsiteX84" fmla="*/ 130074 w 601094"/>
                <a:gd name="connsiteY84" fmla="*/ 457838 h 522431"/>
                <a:gd name="connsiteX85" fmla="*/ 132266 w 601094"/>
                <a:gd name="connsiteY85" fmla="*/ 255312 h 522431"/>
                <a:gd name="connsiteX86" fmla="*/ 136406 w 601094"/>
                <a:gd name="connsiteY86" fmla="*/ 255798 h 522431"/>
                <a:gd name="connsiteX87" fmla="*/ 141519 w 601094"/>
                <a:gd name="connsiteY87" fmla="*/ 253610 h 522431"/>
                <a:gd name="connsiteX88" fmla="*/ 163192 w 601094"/>
                <a:gd name="connsiteY88" fmla="*/ 253367 h 522431"/>
                <a:gd name="connsiteX89" fmla="*/ 15157 w 601094"/>
                <a:gd name="connsiteY89" fmla="*/ 218612 h 522431"/>
                <a:gd name="connsiteX90" fmla="*/ 20027 w 601094"/>
                <a:gd name="connsiteY90" fmla="*/ 391686 h 522431"/>
                <a:gd name="connsiteX91" fmla="*/ 17592 w 601094"/>
                <a:gd name="connsiteY91" fmla="*/ 493293 h 522431"/>
                <a:gd name="connsiteX92" fmla="*/ 79445 w 601094"/>
                <a:gd name="connsiteY92" fmla="*/ 475791 h 522431"/>
                <a:gd name="connsiteX93" fmla="*/ 83585 w 601094"/>
                <a:gd name="connsiteY93" fmla="*/ 475548 h 522431"/>
                <a:gd name="connsiteX94" fmla="*/ 373855 w 601094"/>
                <a:gd name="connsiteY94" fmla="*/ 479438 h 522431"/>
                <a:gd name="connsiteX95" fmla="*/ 582061 w 601094"/>
                <a:gd name="connsiteY95" fmla="*/ 507149 h 522431"/>
                <a:gd name="connsiteX96" fmla="*/ 588879 w 601094"/>
                <a:gd name="connsiteY96" fmla="*/ 508607 h 522431"/>
                <a:gd name="connsiteX97" fmla="*/ 582791 w 601094"/>
                <a:gd name="connsiteY97" fmla="*/ 365433 h 522431"/>
                <a:gd name="connsiteX98" fmla="*/ 581817 w 601094"/>
                <a:gd name="connsiteY98" fmla="*/ 243893 h 522431"/>
                <a:gd name="connsiteX99" fmla="*/ 479541 w 601094"/>
                <a:gd name="connsiteY99" fmla="*/ 244622 h 522431"/>
                <a:gd name="connsiteX100" fmla="*/ 471505 w 601094"/>
                <a:gd name="connsiteY100" fmla="*/ 233683 h 522431"/>
                <a:gd name="connsiteX101" fmla="*/ 471992 w 601094"/>
                <a:gd name="connsiteY101" fmla="*/ 232711 h 522431"/>
                <a:gd name="connsiteX102" fmla="*/ 265734 w 601094"/>
                <a:gd name="connsiteY102" fmla="*/ 227849 h 522431"/>
                <a:gd name="connsiteX103" fmla="*/ 119138 w 601094"/>
                <a:gd name="connsiteY103" fmla="*/ 222988 h 522431"/>
                <a:gd name="connsiteX104" fmla="*/ 126200 w 601094"/>
                <a:gd name="connsiteY104" fmla="*/ 240003 h 522431"/>
                <a:gd name="connsiteX105" fmla="*/ 126687 w 601094"/>
                <a:gd name="connsiteY105" fmla="*/ 242920 h 522431"/>
                <a:gd name="connsiteX106" fmla="*/ 126200 w 601094"/>
                <a:gd name="connsiteY106" fmla="*/ 248268 h 522431"/>
                <a:gd name="connsiteX107" fmla="*/ 69461 w 601094"/>
                <a:gd name="connsiteY107" fmla="*/ 258721 h 522431"/>
                <a:gd name="connsiteX108" fmla="*/ 15157 w 601094"/>
                <a:gd name="connsiteY108" fmla="*/ 218612 h 522431"/>
                <a:gd name="connsiteX109" fmla="*/ 300922 w 601094"/>
                <a:gd name="connsiteY109" fmla="*/ 127898 h 522431"/>
                <a:gd name="connsiteX110" fmla="*/ 259890 w 601094"/>
                <a:gd name="connsiteY110" fmla="*/ 137666 h 522431"/>
                <a:gd name="connsiteX111" fmla="*/ 169546 w 601094"/>
                <a:gd name="connsiteY111" fmla="*/ 180449 h 522431"/>
                <a:gd name="connsiteX112" fmla="*/ 119138 w 601094"/>
                <a:gd name="connsiteY112" fmla="*/ 208160 h 522431"/>
                <a:gd name="connsiteX113" fmla="*/ 288868 w 601094"/>
                <a:gd name="connsiteY113" fmla="*/ 212292 h 522431"/>
                <a:gd name="connsiteX114" fmla="*/ 479541 w 601094"/>
                <a:gd name="connsiteY114" fmla="*/ 214966 h 522431"/>
                <a:gd name="connsiteX115" fmla="*/ 420367 w 601094"/>
                <a:gd name="connsiteY115" fmla="*/ 166593 h 522431"/>
                <a:gd name="connsiteX116" fmla="*/ 300922 w 601094"/>
                <a:gd name="connsiteY116" fmla="*/ 127898 h 522431"/>
                <a:gd name="connsiteX117" fmla="*/ 304940 w 601094"/>
                <a:gd name="connsiteY117" fmla="*/ 19043 h 522431"/>
                <a:gd name="connsiteX118" fmla="*/ 305671 w 601094"/>
                <a:gd name="connsiteY118" fmla="*/ 25606 h 522431"/>
                <a:gd name="connsiteX119" fmla="*/ 320282 w 601094"/>
                <a:gd name="connsiteY119" fmla="*/ 28766 h 522431"/>
                <a:gd name="connsiteX120" fmla="*/ 311271 w 601094"/>
                <a:gd name="connsiteY120" fmla="*/ 22932 h 522431"/>
                <a:gd name="connsiteX121" fmla="*/ 304940 w 601094"/>
                <a:gd name="connsiteY121" fmla="*/ 19043 h 522431"/>
                <a:gd name="connsiteX122" fmla="*/ 296417 w 601094"/>
                <a:gd name="connsiteY122" fmla="*/ 113 h 522431"/>
                <a:gd name="connsiteX123" fmla="*/ 302992 w 601094"/>
                <a:gd name="connsiteY123" fmla="*/ 4458 h 522431"/>
                <a:gd name="connsiteX124" fmla="*/ 302992 w 601094"/>
                <a:gd name="connsiteY124" fmla="*/ 4701 h 522431"/>
                <a:gd name="connsiteX125" fmla="*/ 323691 w 601094"/>
                <a:gd name="connsiteY125" fmla="*/ 12723 h 522431"/>
                <a:gd name="connsiteX126" fmla="*/ 355835 w 601094"/>
                <a:gd name="connsiteY126" fmla="*/ 31197 h 522431"/>
                <a:gd name="connsiteX127" fmla="*/ 351451 w 601094"/>
                <a:gd name="connsiteY127" fmla="*/ 47727 h 522431"/>
                <a:gd name="connsiteX128" fmla="*/ 306888 w 601094"/>
                <a:gd name="connsiteY128" fmla="*/ 47970 h 522431"/>
                <a:gd name="connsiteX129" fmla="*/ 302018 w 601094"/>
                <a:gd name="connsiteY129" fmla="*/ 104851 h 522431"/>
                <a:gd name="connsiteX130" fmla="*/ 388222 w 601094"/>
                <a:gd name="connsiteY130" fmla="*/ 131832 h 522431"/>
                <a:gd name="connsiteX131" fmla="*/ 491960 w 601094"/>
                <a:gd name="connsiteY131" fmla="*/ 235385 h 522431"/>
                <a:gd name="connsiteX132" fmla="*/ 583035 w 601094"/>
                <a:gd name="connsiteY132" fmla="*/ 217640 h 522431"/>
                <a:gd name="connsiteX133" fmla="*/ 596185 w 601094"/>
                <a:gd name="connsiteY133" fmla="*/ 224203 h 522431"/>
                <a:gd name="connsiteX134" fmla="*/ 598376 w 601094"/>
                <a:gd name="connsiteY134" fmla="*/ 229551 h 522431"/>
                <a:gd name="connsiteX135" fmla="*/ 599107 w 601094"/>
                <a:gd name="connsiteY135" fmla="*/ 403840 h 522431"/>
                <a:gd name="connsiteX136" fmla="*/ 591558 w 601094"/>
                <a:gd name="connsiteY136" fmla="*/ 516629 h 522431"/>
                <a:gd name="connsiteX137" fmla="*/ 585470 w 601094"/>
                <a:gd name="connsiteY137" fmla="*/ 519546 h 522431"/>
                <a:gd name="connsiteX138" fmla="*/ 577677 w 601094"/>
                <a:gd name="connsiteY138" fmla="*/ 522220 h 522431"/>
                <a:gd name="connsiteX139" fmla="*/ 449101 w 601094"/>
                <a:gd name="connsiteY139" fmla="*/ 489890 h 522431"/>
                <a:gd name="connsiteX140" fmla="*/ 323934 w 601094"/>
                <a:gd name="connsiteY140" fmla="*/ 501558 h 522431"/>
                <a:gd name="connsiteX141" fmla="*/ 89429 w 601094"/>
                <a:gd name="connsiteY141" fmla="*/ 487459 h 522431"/>
                <a:gd name="connsiteX142" fmla="*/ 84072 w 601094"/>
                <a:gd name="connsiteY142" fmla="*/ 492564 h 522431"/>
                <a:gd name="connsiteX143" fmla="*/ 12966 w 601094"/>
                <a:gd name="connsiteY143" fmla="*/ 518817 h 522431"/>
                <a:gd name="connsiteX144" fmla="*/ 4686 w 601094"/>
                <a:gd name="connsiteY144" fmla="*/ 512497 h 522431"/>
                <a:gd name="connsiteX145" fmla="*/ 7121 w 601094"/>
                <a:gd name="connsiteY145" fmla="*/ 310497 h 522431"/>
                <a:gd name="connsiteX146" fmla="*/ 6878 w 601094"/>
                <a:gd name="connsiteY146" fmla="*/ 210834 h 522431"/>
                <a:gd name="connsiteX147" fmla="*/ 15888 w 601094"/>
                <a:gd name="connsiteY147" fmla="*/ 212535 h 522431"/>
                <a:gd name="connsiteX148" fmla="*/ 66782 w 601094"/>
                <a:gd name="connsiteY148" fmla="*/ 247296 h 522431"/>
                <a:gd name="connsiteX149" fmla="*/ 115485 w 601094"/>
                <a:gd name="connsiteY149" fmla="*/ 242434 h 522431"/>
                <a:gd name="connsiteX150" fmla="*/ 85046 w 601094"/>
                <a:gd name="connsiteY150" fmla="*/ 211806 h 522431"/>
                <a:gd name="connsiteX151" fmla="*/ 88212 w 601094"/>
                <a:gd name="connsiteY151" fmla="*/ 200138 h 522431"/>
                <a:gd name="connsiteX152" fmla="*/ 274014 w 601094"/>
                <a:gd name="connsiteY152" fmla="*/ 111171 h 522431"/>
                <a:gd name="connsiteX153" fmla="*/ 292521 w 601094"/>
                <a:gd name="connsiteY153" fmla="*/ 105580 h 522431"/>
                <a:gd name="connsiteX154" fmla="*/ 290329 w 601094"/>
                <a:gd name="connsiteY154" fmla="*/ 40434 h 522431"/>
                <a:gd name="connsiteX155" fmla="*/ 290086 w 601094"/>
                <a:gd name="connsiteY155" fmla="*/ 29009 h 522431"/>
                <a:gd name="connsiteX156" fmla="*/ 290573 w 601094"/>
                <a:gd name="connsiteY156" fmla="*/ 6160 h 522431"/>
                <a:gd name="connsiteX157" fmla="*/ 296417 w 601094"/>
                <a:gd name="connsiteY157" fmla="*/ 113 h 522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</a:cxnLst>
              <a:rect l="l" t="t" r="r" b="b"/>
              <a:pathLst>
                <a:path w="601094" h="522431">
                  <a:moveTo>
                    <a:pt x="427885" y="274980"/>
                  </a:moveTo>
                  <a:cubicBezTo>
                    <a:pt x="432025" y="289568"/>
                    <a:pt x="431782" y="309261"/>
                    <a:pt x="432269" y="321660"/>
                  </a:cubicBezTo>
                  <a:cubicBezTo>
                    <a:pt x="433730" y="357156"/>
                    <a:pt x="437139" y="394111"/>
                    <a:pt x="431295" y="429121"/>
                  </a:cubicBezTo>
                  <a:cubicBezTo>
                    <a:pt x="427885" y="449300"/>
                    <a:pt x="455403" y="436171"/>
                    <a:pt x="453455" y="417208"/>
                  </a:cubicBezTo>
                  <a:cubicBezTo>
                    <a:pt x="451020" y="394840"/>
                    <a:pt x="449802" y="372230"/>
                    <a:pt x="448585" y="349619"/>
                  </a:cubicBezTo>
                  <a:cubicBezTo>
                    <a:pt x="447611" y="333330"/>
                    <a:pt x="446637" y="317527"/>
                    <a:pt x="448585" y="301238"/>
                  </a:cubicBezTo>
                  <a:cubicBezTo>
                    <a:pt x="450533" y="282760"/>
                    <a:pt x="446880" y="275224"/>
                    <a:pt x="427885" y="274980"/>
                  </a:cubicBezTo>
                  <a:close/>
                  <a:moveTo>
                    <a:pt x="352921" y="272822"/>
                  </a:moveTo>
                  <a:cubicBezTo>
                    <a:pt x="351217" y="305158"/>
                    <a:pt x="355112" y="339439"/>
                    <a:pt x="354868" y="371774"/>
                  </a:cubicBezTo>
                  <a:cubicBezTo>
                    <a:pt x="354868" y="389279"/>
                    <a:pt x="353651" y="405812"/>
                    <a:pt x="351947" y="423317"/>
                  </a:cubicBezTo>
                  <a:cubicBezTo>
                    <a:pt x="350000" y="446170"/>
                    <a:pt x="359980" y="444468"/>
                    <a:pt x="378481" y="441065"/>
                  </a:cubicBezTo>
                  <a:cubicBezTo>
                    <a:pt x="393817" y="438390"/>
                    <a:pt x="387488" y="426477"/>
                    <a:pt x="386514" y="411647"/>
                  </a:cubicBezTo>
                  <a:cubicBezTo>
                    <a:pt x="385540" y="395357"/>
                    <a:pt x="384323" y="378825"/>
                    <a:pt x="385297" y="362535"/>
                  </a:cubicBezTo>
                  <a:cubicBezTo>
                    <a:pt x="386514" y="342356"/>
                    <a:pt x="388948" y="321690"/>
                    <a:pt x="388461" y="301511"/>
                  </a:cubicBezTo>
                  <a:cubicBezTo>
                    <a:pt x="387974" y="273552"/>
                    <a:pt x="380428" y="274038"/>
                    <a:pt x="356816" y="273795"/>
                  </a:cubicBezTo>
                  <a:cubicBezTo>
                    <a:pt x="355112" y="273795"/>
                    <a:pt x="353895" y="273309"/>
                    <a:pt x="352921" y="272822"/>
                  </a:cubicBezTo>
                  <a:close/>
                  <a:moveTo>
                    <a:pt x="276425" y="271096"/>
                  </a:moveTo>
                  <a:cubicBezTo>
                    <a:pt x="286174" y="306831"/>
                    <a:pt x="280325" y="345969"/>
                    <a:pt x="279350" y="382676"/>
                  </a:cubicBezTo>
                  <a:cubicBezTo>
                    <a:pt x="278862" y="397748"/>
                    <a:pt x="278131" y="413063"/>
                    <a:pt x="278131" y="427892"/>
                  </a:cubicBezTo>
                  <a:cubicBezTo>
                    <a:pt x="278131" y="449041"/>
                    <a:pt x="279350" y="450986"/>
                    <a:pt x="302017" y="447096"/>
                  </a:cubicBezTo>
                  <a:cubicBezTo>
                    <a:pt x="317128" y="444422"/>
                    <a:pt x="309085" y="407715"/>
                    <a:pt x="308841" y="393859"/>
                  </a:cubicBezTo>
                  <a:cubicBezTo>
                    <a:pt x="308841" y="369792"/>
                    <a:pt x="308353" y="345483"/>
                    <a:pt x="309816" y="321660"/>
                  </a:cubicBezTo>
                  <a:cubicBezTo>
                    <a:pt x="310547" y="308289"/>
                    <a:pt x="314690" y="291759"/>
                    <a:pt x="313472" y="278875"/>
                  </a:cubicBezTo>
                  <a:cubicBezTo>
                    <a:pt x="312497" y="266477"/>
                    <a:pt x="288855" y="273041"/>
                    <a:pt x="281787" y="273041"/>
                  </a:cubicBezTo>
                  <a:cubicBezTo>
                    <a:pt x="279594" y="273041"/>
                    <a:pt x="277888" y="272068"/>
                    <a:pt x="276425" y="271096"/>
                  </a:cubicBezTo>
                  <a:close/>
                  <a:moveTo>
                    <a:pt x="207982" y="270139"/>
                  </a:moveTo>
                  <a:cubicBezTo>
                    <a:pt x="205060" y="301985"/>
                    <a:pt x="210174" y="339421"/>
                    <a:pt x="212122" y="371024"/>
                  </a:cubicBezTo>
                  <a:cubicBezTo>
                    <a:pt x="213339" y="390471"/>
                    <a:pt x="214800" y="409433"/>
                    <a:pt x="213826" y="428880"/>
                  </a:cubicBezTo>
                  <a:cubicBezTo>
                    <a:pt x="209687" y="437632"/>
                    <a:pt x="211635" y="443952"/>
                    <a:pt x="219427" y="447842"/>
                  </a:cubicBezTo>
                  <a:cubicBezTo>
                    <a:pt x="226732" y="450030"/>
                    <a:pt x="232576" y="448571"/>
                    <a:pt x="237689" y="443709"/>
                  </a:cubicBezTo>
                  <a:cubicBezTo>
                    <a:pt x="237933" y="410891"/>
                    <a:pt x="236472" y="377830"/>
                    <a:pt x="236472" y="345013"/>
                  </a:cubicBezTo>
                  <a:cubicBezTo>
                    <a:pt x="236228" y="330670"/>
                    <a:pt x="236715" y="316570"/>
                    <a:pt x="237446" y="302228"/>
                  </a:cubicBezTo>
                  <a:cubicBezTo>
                    <a:pt x="238663" y="279620"/>
                    <a:pt x="232819" y="274515"/>
                    <a:pt x="213339" y="272570"/>
                  </a:cubicBezTo>
                  <a:cubicBezTo>
                    <a:pt x="211148" y="272327"/>
                    <a:pt x="209200" y="271355"/>
                    <a:pt x="207982" y="270139"/>
                  </a:cubicBezTo>
                  <a:close/>
                  <a:moveTo>
                    <a:pt x="167332" y="268198"/>
                  </a:moveTo>
                  <a:cubicBezTo>
                    <a:pt x="169037" y="272817"/>
                    <a:pt x="147120" y="270629"/>
                    <a:pt x="141519" y="270872"/>
                  </a:cubicBezTo>
                  <a:cubicBezTo>
                    <a:pt x="139571" y="270872"/>
                    <a:pt x="138110" y="270386"/>
                    <a:pt x="136893" y="269657"/>
                  </a:cubicBezTo>
                  <a:cubicBezTo>
                    <a:pt x="138354" y="310259"/>
                    <a:pt x="141276" y="350861"/>
                    <a:pt x="141032" y="391464"/>
                  </a:cubicBezTo>
                  <a:cubicBezTo>
                    <a:pt x="141032" y="409698"/>
                    <a:pt x="141763" y="428176"/>
                    <a:pt x="138354" y="445924"/>
                  </a:cubicBezTo>
                  <a:cubicBezTo>
                    <a:pt x="134701" y="464645"/>
                    <a:pt x="170011" y="452002"/>
                    <a:pt x="167332" y="431823"/>
                  </a:cubicBezTo>
                  <a:cubicBezTo>
                    <a:pt x="162705" y="395354"/>
                    <a:pt x="165384" y="358641"/>
                    <a:pt x="168793" y="322172"/>
                  </a:cubicBezTo>
                  <a:cubicBezTo>
                    <a:pt x="170498" y="304910"/>
                    <a:pt x="173907" y="284974"/>
                    <a:pt x="167332" y="268198"/>
                  </a:cubicBezTo>
                  <a:close/>
                  <a:moveTo>
                    <a:pt x="424963" y="258205"/>
                  </a:moveTo>
                  <a:cubicBezTo>
                    <a:pt x="464414" y="252613"/>
                    <a:pt x="474155" y="272063"/>
                    <a:pt x="470015" y="309504"/>
                  </a:cubicBezTo>
                  <a:cubicBezTo>
                    <a:pt x="466362" y="340137"/>
                    <a:pt x="467336" y="372959"/>
                    <a:pt x="468797" y="403836"/>
                  </a:cubicBezTo>
                  <a:cubicBezTo>
                    <a:pt x="469284" y="414047"/>
                    <a:pt x="476346" y="438116"/>
                    <a:pt x="467336" y="447112"/>
                  </a:cubicBezTo>
                  <a:cubicBezTo>
                    <a:pt x="455160" y="459511"/>
                    <a:pt x="414248" y="458782"/>
                    <a:pt x="417658" y="434469"/>
                  </a:cubicBezTo>
                  <a:cubicBezTo>
                    <a:pt x="422528" y="402377"/>
                    <a:pt x="418875" y="368097"/>
                    <a:pt x="418632" y="335761"/>
                  </a:cubicBezTo>
                  <a:cubicBezTo>
                    <a:pt x="418632" y="314123"/>
                    <a:pt x="420823" y="288838"/>
                    <a:pt x="415222" y="267687"/>
                  </a:cubicBezTo>
                  <a:cubicBezTo>
                    <a:pt x="414492" y="264526"/>
                    <a:pt x="416927" y="262581"/>
                    <a:pt x="419362" y="262824"/>
                  </a:cubicBezTo>
                  <a:cubicBezTo>
                    <a:pt x="420336" y="260393"/>
                    <a:pt x="422041" y="258691"/>
                    <a:pt x="424963" y="258205"/>
                  </a:cubicBezTo>
                  <a:close/>
                  <a:moveTo>
                    <a:pt x="356816" y="257749"/>
                  </a:moveTo>
                  <a:cubicBezTo>
                    <a:pt x="368500" y="258235"/>
                    <a:pt x="380428" y="258478"/>
                    <a:pt x="392356" y="258478"/>
                  </a:cubicBezTo>
                  <a:cubicBezTo>
                    <a:pt x="395034" y="258478"/>
                    <a:pt x="398198" y="260423"/>
                    <a:pt x="398685" y="263340"/>
                  </a:cubicBezTo>
                  <a:cubicBezTo>
                    <a:pt x="408179" y="315126"/>
                    <a:pt x="399415" y="371045"/>
                    <a:pt x="400876" y="423803"/>
                  </a:cubicBezTo>
                  <a:cubicBezTo>
                    <a:pt x="401606" y="455652"/>
                    <a:pt x="396738" y="452248"/>
                    <a:pt x="366066" y="455652"/>
                  </a:cubicBezTo>
                  <a:cubicBezTo>
                    <a:pt x="335638" y="459299"/>
                    <a:pt x="336611" y="437418"/>
                    <a:pt x="340019" y="412133"/>
                  </a:cubicBezTo>
                  <a:cubicBezTo>
                    <a:pt x="346835" y="362292"/>
                    <a:pt x="337585" y="310507"/>
                    <a:pt x="344401" y="260909"/>
                  </a:cubicBezTo>
                  <a:cubicBezTo>
                    <a:pt x="344888" y="257019"/>
                    <a:pt x="350000" y="256776"/>
                    <a:pt x="352434" y="258964"/>
                  </a:cubicBezTo>
                  <a:cubicBezTo>
                    <a:pt x="353651" y="258235"/>
                    <a:pt x="354868" y="257749"/>
                    <a:pt x="356816" y="257749"/>
                  </a:cubicBezTo>
                  <a:close/>
                  <a:moveTo>
                    <a:pt x="213339" y="256040"/>
                  </a:moveTo>
                  <a:cubicBezTo>
                    <a:pt x="251569" y="254095"/>
                    <a:pt x="255709" y="265277"/>
                    <a:pt x="252787" y="302228"/>
                  </a:cubicBezTo>
                  <a:cubicBezTo>
                    <a:pt x="248891" y="352548"/>
                    <a:pt x="257170" y="404571"/>
                    <a:pt x="250595" y="454405"/>
                  </a:cubicBezTo>
                  <a:cubicBezTo>
                    <a:pt x="249865" y="458052"/>
                    <a:pt x="247673" y="461212"/>
                    <a:pt x="243290" y="461455"/>
                  </a:cubicBezTo>
                  <a:cubicBezTo>
                    <a:pt x="231602" y="461455"/>
                    <a:pt x="219670" y="461455"/>
                    <a:pt x="207738" y="461455"/>
                  </a:cubicBezTo>
                  <a:cubicBezTo>
                    <a:pt x="203842" y="461698"/>
                    <a:pt x="201407" y="458538"/>
                    <a:pt x="201164" y="454891"/>
                  </a:cubicBezTo>
                  <a:cubicBezTo>
                    <a:pt x="197755" y="418184"/>
                    <a:pt x="199216" y="379775"/>
                    <a:pt x="199459" y="342825"/>
                  </a:cubicBezTo>
                  <a:cubicBezTo>
                    <a:pt x="199459" y="318758"/>
                    <a:pt x="192885" y="288371"/>
                    <a:pt x="198972" y="265277"/>
                  </a:cubicBezTo>
                  <a:cubicBezTo>
                    <a:pt x="199703" y="262117"/>
                    <a:pt x="203355" y="261388"/>
                    <a:pt x="205790" y="262360"/>
                  </a:cubicBezTo>
                  <a:cubicBezTo>
                    <a:pt x="206521" y="259200"/>
                    <a:pt x="208956" y="256283"/>
                    <a:pt x="213339" y="256040"/>
                  </a:cubicBezTo>
                  <a:close/>
                  <a:moveTo>
                    <a:pt x="281787" y="255781"/>
                  </a:moveTo>
                  <a:cubicBezTo>
                    <a:pt x="310303" y="255052"/>
                    <a:pt x="331264" y="253107"/>
                    <a:pt x="327608" y="286897"/>
                  </a:cubicBezTo>
                  <a:cubicBezTo>
                    <a:pt x="322002" y="341350"/>
                    <a:pt x="323464" y="396533"/>
                    <a:pt x="323708" y="451472"/>
                  </a:cubicBezTo>
                  <a:cubicBezTo>
                    <a:pt x="323708" y="455605"/>
                    <a:pt x="320540" y="457793"/>
                    <a:pt x="316884" y="458279"/>
                  </a:cubicBezTo>
                  <a:cubicBezTo>
                    <a:pt x="292755" y="461196"/>
                    <a:pt x="262533" y="469461"/>
                    <a:pt x="262533" y="435914"/>
                  </a:cubicBezTo>
                  <a:cubicBezTo>
                    <a:pt x="262533" y="379030"/>
                    <a:pt x="264726" y="321173"/>
                    <a:pt x="267895" y="264289"/>
                  </a:cubicBezTo>
                  <a:cubicBezTo>
                    <a:pt x="268138" y="260886"/>
                    <a:pt x="272038" y="260157"/>
                    <a:pt x="273744" y="262831"/>
                  </a:cubicBezTo>
                  <a:cubicBezTo>
                    <a:pt x="274475" y="259184"/>
                    <a:pt x="277156" y="255781"/>
                    <a:pt x="281787" y="255781"/>
                  </a:cubicBezTo>
                  <a:close/>
                  <a:moveTo>
                    <a:pt x="163192" y="253367"/>
                  </a:moveTo>
                  <a:cubicBezTo>
                    <a:pt x="171289" y="254339"/>
                    <a:pt x="178534" y="257257"/>
                    <a:pt x="179751" y="264794"/>
                  </a:cubicBezTo>
                  <a:cubicBezTo>
                    <a:pt x="184135" y="295428"/>
                    <a:pt x="177560" y="323631"/>
                    <a:pt x="176829" y="354508"/>
                  </a:cubicBezTo>
                  <a:cubicBezTo>
                    <a:pt x="176342" y="377119"/>
                    <a:pt x="174151" y="399730"/>
                    <a:pt x="177073" y="422341"/>
                  </a:cubicBezTo>
                  <a:cubicBezTo>
                    <a:pt x="178534" y="434254"/>
                    <a:pt x="180482" y="445438"/>
                    <a:pt x="176099" y="457108"/>
                  </a:cubicBezTo>
                  <a:cubicBezTo>
                    <a:pt x="171472" y="470237"/>
                    <a:pt x="141276" y="461484"/>
                    <a:pt x="132996" y="460755"/>
                  </a:cubicBezTo>
                  <a:cubicBezTo>
                    <a:pt x="131535" y="460755"/>
                    <a:pt x="130074" y="459539"/>
                    <a:pt x="130074" y="457838"/>
                  </a:cubicBezTo>
                  <a:cubicBezTo>
                    <a:pt x="132266" y="392193"/>
                    <a:pt x="117168" y="319255"/>
                    <a:pt x="132266" y="255312"/>
                  </a:cubicBezTo>
                  <a:cubicBezTo>
                    <a:pt x="132996" y="253124"/>
                    <a:pt x="136162" y="253610"/>
                    <a:pt x="136406" y="255798"/>
                  </a:cubicBezTo>
                  <a:cubicBezTo>
                    <a:pt x="137623" y="254583"/>
                    <a:pt x="139328" y="253853"/>
                    <a:pt x="141519" y="253610"/>
                  </a:cubicBezTo>
                  <a:cubicBezTo>
                    <a:pt x="146146" y="253367"/>
                    <a:pt x="155096" y="252394"/>
                    <a:pt x="163192" y="253367"/>
                  </a:cubicBezTo>
                  <a:close/>
                  <a:moveTo>
                    <a:pt x="15157" y="218612"/>
                  </a:moveTo>
                  <a:cubicBezTo>
                    <a:pt x="5904" y="271847"/>
                    <a:pt x="21002" y="337722"/>
                    <a:pt x="20027" y="391686"/>
                  </a:cubicBezTo>
                  <a:cubicBezTo>
                    <a:pt x="19297" y="425474"/>
                    <a:pt x="17592" y="459505"/>
                    <a:pt x="17592" y="493293"/>
                  </a:cubicBezTo>
                  <a:cubicBezTo>
                    <a:pt x="17592" y="505933"/>
                    <a:pt x="71653" y="478222"/>
                    <a:pt x="79445" y="475791"/>
                  </a:cubicBezTo>
                  <a:cubicBezTo>
                    <a:pt x="80906" y="475305"/>
                    <a:pt x="82367" y="475305"/>
                    <a:pt x="83585" y="475548"/>
                  </a:cubicBezTo>
                  <a:cubicBezTo>
                    <a:pt x="180991" y="476278"/>
                    <a:pt x="276205" y="489890"/>
                    <a:pt x="373855" y="479438"/>
                  </a:cubicBezTo>
                  <a:cubicBezTo>
                    <a:pt x="455920" y="470687"/>
                    <a:pt x="510954" y="465825"/>
                    <a:pt x="582061" y="507149"/>
                  </a:cubicBezTo>
                  <a:cubicBezTo>
                    <a:pt x="584252" y="505933"/>
                    <a:pt x="586931" y="506177"/>
                    <a:pt x="588879" y="508607"/>
                  </a:cubicBezTo>
                  <a:cubicBezTo>
                    <a:pt x="566232" y="478708"/>
                    <a:pt x="581817" y="399707"/>
                    <a:pt x="582791" y="365433"/>
                  </a:cubicBezTo>
                  <a:cubicBezTo>
                    <a:pt x="584009" y="324839"/>
                    <a:pt x="584009" y="284487"/>
                    <a:pt x="581817" y="243893"/>
                  </a:cubicBezTo>
                  <a:cubicBezTo>
                    <a:pt x="554300" y="264068"/>
                    <a:pt x="507302" y="259936"/>
                    <a:pt x="479541" y="244622"/>
                  </a:cubicBezTo>
                  <a:cubicBezTo>
                    <a:pt x="473940" y="246080"/>
                    <a:pt x="467365" y="238788"/>
                    <a:pt x="471505" y="233683"/>
                  </a:cubicBezTo>
                  <a:cubicBezTo>
                    <a:pt x="471748" y="233197"/>
                    <a:pt x="471748" y="232954"/>
                    <a:pt x="471992" y="232711"/>
                  </a:cubicBezTo>
                  <a:cubicBezTo>
                    <a:pt x="405512" y="223717"/>
                    <a:pt x="332944" y="230766"/>
                    <a:pt x="265734" y="227849"/>
                  </a:cubicBezTo>
                  <a:cubicBezTo>
                    <a:pt x="217762" y="225662"/>
                    <a:pt x="167598" y="221043"/>
                    <a:pt x="119138" y="222988"/>
                  </a:cubicBezTo>
                  <a:cubicBezTo>
                    <a:pt x="120599" y="227849"/>
                    <a:pt x="122791" y="233440"/>
                    <a:pt x="126200" y="240003"/>
                  </a:cubicBezTo>
                  <a:cubicBezTo>
                    <a:pt x="126687" y="240976"/>
                    <a:pt x="126687" y="241948"/>
                    <a:pt x="126687" y="242920"/>
                  </a:cubicBezTo>
                  <a:cubicBezTo>
                    <a:pt x="127661" y="244379"/>
                    <a:pt x="127905" y="246566"/>
                    <a:pt x="126200" y="248268"/>
                  </a:cubicBezTo>
                  <a:cubicBezTo>
                    <a:pt x="112563" y="261151"/>
                    <a:pt x="86994" y="262610"/>
                    <a:pt x="69461" y="258721"/>
                  </a:cubicBezTo>
                  <a:cubicBezTo>
                    <a:pt x="45110" y="253616"/>
                    <a:pt x="31473" y="235871"/>
                    <a:pt x="15157" y="218612"/>
                  </a:cubicBezTo>
                  <a:close/>
                  <a:moveTo>
                    <a:pt x="300922" y="127898"/>
                  </a:moveTo>
                  <a:cubicBezTo>
                    <a:pt x="287057" y="128201"/>
                    <a:pt x="273283" y="131103"/>
                    <a:pt x="259890" y="137666"/>
                  </a:cubicBezTo>
                  <a:cubicBezTo>
                    <a:pt x="230181" y="152251"/>
                    <a:pt x="200229" y="167808"/>
                    <a:pt x="169546" y="180449"/>
                  </a:cubicBezTo>
                  <a:cubicBezTo>
                    <a:pt x="143490" y="191144"/>
                    <a:pt x="124008" y="195276"/>
                    <a:pt x="119138" y="208160"/>
                  </a:cubicBezTo>
                  <a:cubicBezTo>
                    <a:pt x="173198" y="199409"/>
                    <a:pt x="235782" y="209618"/>
                    <a:pt x="288868" y="212292"/>
                  </a:cubicBezTo>
                  <a:cubicBezTo>
                    <a:pt x="351451" y="215209"/>
                    <a:pt x="417932" y="207431"/>
                    <a:pt x="479541" y="214966"/>
                  </a:cubicBezTo>
                  <a:cubicBezTo>
                    <a:pt x="481732" y="190415"/>
                    <a:pt x="443501" y="177532"/>
                    <a:pt x="420367" y="166593"/>
                  </a:cubicBezTo>
                  <a:cubicBezTo>
                    <a:pt x="384935" y="149456"/>
                    <a:pt x="342518" y="126986"/>
                    <a:pt x="300922" y="127898"/>
                  </a:cubicBezTo>
                  <a:close/>
                  <a:moveTo>
                    <a:pt x="304940" y="19043"/>
                  </a:moveTo>
                  <a:cubicBezTo>
                    <a:pt x="305184" y="21231"/>
                    <a:pt x="305427" y="23419"/>
                    <a:pt x="305671" y="25606"/>
                  </a:cubicBezTo>
                  <a:cubicBezTo>
                    <a:pt x="310541" y="27308"/>
                    <a:pt x="315411" y="28280"/>
                    <a:pt x="320282" y="28766"/>
                  </a:cubicBezTo>
                  <a:cubicBezTo>
                    <a:pt x="317359" y="26822"/>
                    <a:pt x="314194" y="24877"/>
                    <a:pt x="311271" y="22932"/>
                  </a:cubicBezTo>
                  <a:cubicBezTo>
                    <a:pt x="309567" y="21717"/>
                    <a:pt x="307132" y="20502"/>
                    <a:pt x="304940" y="19043"/>
                  </a:cubicBezTo>
                  <a:close/>
                  <a:moveTo>
                    <a:pt x="296417" y="113"/>
                  </a:moveTo>
                  <a:cubicBezTo>
                    <a:pt x="299339" y="-403"/>
                    <a:pt x="302383" y="812"/>
                    <a:pt x="302992" y="4458"/>
                  </a:cubicBezTo>
                  <a:cubicBezTo>
                    <a:pt x="302992" y="4701"/>
                    <a:pt x="302992" y="4701"/>
                    <a:pt x="302992" y="4701"/>
                  </a:cubicBezTo>
                  <a:cubicBezTo>
                    <a:pt x="310054" y="5431"/>
                    <a:pt x="318090" y="10535"/>
                    <a:pt x="323691" y="12723"/>
                  </a:cubicBezTo>
                  <a:cubicBezTo>
                    <a:pt x="335136" y="17585"/>
                    <a:pt x="346338" y="23176"/>
                    <a:pt x="355835" y="31197"/>
                  </a:cubicBezTo>
                  <a:cubicBezTo>
                    <a:pt x="361192" y="35816"/>
                    <a:pt x="358757" y="46511"/>
                    <a:pt x="351451" y="47727"/>
                  </a:cubicBezTo>
                  <a:cubicBezTo>
                    <a:pt x="338302" y="49914"/>
                    <a:pt x="321499" y="51130"/>
                    <a:pt x="306888" y="47970"/>
                  </a:cubicBezTo>
                  <a:cubicBezTo>
                    <a:pt x="307375" y="67173"/>
                    <a:pt x="306158" y="86863"/>
                    <a:pt x="302018" y="104851"/>
                  </a:cubicBezTo>
                  <a:cubicBezTo>
                    <a:pt x="331727" y="105337"/>
                    <a:pt x="365819" y="122109"/>
                    <a:pt x="388222" y="131832"/>
                  </a:cubicBezTo>
                  <a:cubicBezTo>
                    <a:pt x="429620" y="149577"/>
                    <a:pt x="547238" y="184095"/>
                    <a:pt x="491960" y="235385"/>
                  </a:cubicBezTo>
                  <a:cubicBezTo>
                    <a:pt x="524348" y="245108"/>
                    <a:pt x="554300" y="233926"/>
                    <a:pt x="583035" y="217640"/>
                  </a:cubicBezTo>
                  <a:cubicBezTo>
                    <a:pt x="588879" y="214480"/>
                    <a:pt x="595454" y="218855"/>
                    <a:pt x="596185" y="224203"/>
                  </a:cubicBezTo>
                  <a:cubicBezTo>
                    <a:pt x="597402" y="225662"/>
                    <a:pt x="598376" y="227363"/>
                    <a:pt x="598376" y="229551"/>
                  </a:cubicBezTo>
                  <a:cubicBezTo>
                    <a:pt x="600811" y="287404"/>
                    <a:pt x="600081" y="345987"/>
                    <a:pt x="599107" y="403840"/>
                  </a:cubicBezTo>
                  <a:cubicBezTo>
                    <a:pt x="598620" y="440302"/>
                    <a:pt x="607386" y="482841"/>
                    <a:pt x="591558" y="516629"/>
                  </a:cubicBezTo>
                  <a:cubicBezTo>
                    <a:pt x="590584" y="518817"/>
                    <a:pt x="587905" y="519789"/>
                    <a:pt x="585470" y="519546"/>
                  </a:cubicBezTo>
                  <a:cubicBezTo>
                    <a:pt x="583765" y="521734"/>
                    <a:pt x="581087" y="522949"/>
                    <a:pt x="577677" y="522220"/>
                  </a:cubicBezTo>
                  <a:cubicBezTo>
                    <a:pt x="532871" y="510795"/>
                    <a:pt x="499996" y="485515"/>
                    <a:pt x="449101" y="489890"/>
                  </a:cubicBezTo>
                  <a:cubicBezTo>
                    <a:pt x="407460" y="493293"/>
                    <a:pt x="365819" y="499856"/>
                    <a:pt x="323934" y="501558"/>
                  </a:cubicBezTo>
                  <a:cubicBezTo>
                    <a:pt x="248445" y="504718"/>
                    <a:pt x="163458" y="506177"/>
                    <a:pt x="89429" y="487459"/>
                  </a:cubicBezTo>
                  <a:cubicBezTo>
                    <a:pt x="88455" y="489647"/>
                    <a:pt x="86751" y="491592"/>
                    <a:pt x="84072" y="492564"/>
                  </a:cubicBezTo>
                  <a:cubicBezTo>
                    <a:pt x="58990" y="501072"/>
                    <a:pt x="39265" y="515171"/>
                    <a:pt x="12966" y="518817"/>
                  </a:cubicBezTo>
                  <a:cubicBezTo>
                    <a:pt x="8582" y="519303"/>
                    <a:pt x="5173" y="517115"/>
                    <a:pt x="4686" y="512497"/>
                  </a:cubicBezTo>
                  <a:cubicBezTo>
                    <a:pt x="-915" y="445406"/>
                    <a:pt x="12235" y="377830"/>
                    <a:pt x="7121" y="310497"/>
                  </a:cubicBezTo>
                  <a:cubicBezTo>
                    <a:pt x="5173" y="283758"/>
                    <a:pt x="-7733" y="235628"/>
                    <a:pt x="6878" y="210834"/>
                  </a:cubicBezTo>
                  <a:cubicBezTo>
                    <a:pt x="9556" y="206458"/>
                    <a:pt x="15157" y="208403"/>
                    <a:pt x="15888" y="212535"/>
                  </a:cubicBezTo>
                  <a:cubicBezTo>
                    <a:pt x="32203" y="223960"/>
                    <a:pt x="46571" y="243406"/>
                    <a:pt x="66782" y="247296"/>
                  </a:cubicBezTo>
                  <a:cubicBezTo>
                    <a:pt x="84559" y="250699"/>
                    <a:pt x="99170" y="246323"/>
                    <a:pt x="115485" y="242434"/>
                  </a:cubicBezTo>
                  <a:cubicBezTo>
                    <a:pt x="103797" y="232711"/>
                    <a:pt x="94300" y="224446"/>
                    <a:pt x="85046" y="211806"/>
                  </a:cubicBezTo>
                  <a:cubicBezTo>
                    <a:pt x="82367" y="208160"/>
                    <a:pt x="84315" y="202326"/>
                    <a:pt x="88212" y="200138"/>
                  </a:cubicBezTo>
                  <a:cubicBezTo>
                    <a:pt x="148116" y="166836"/>
                    <a:pt x="213622" y="144473"/>
                    <a:pt x="274014" y="111171"/>
                  </a:cubicBezTo>
                  <a:cubicBezTo>
                    <a:pt x="279858" y="108011"/>
                    <a:pt x="285946" y="106309"/>
                    <a:pt x="292521" y="105580"/>
                  </a:cubicBezTo>
                  <a:cubicBezTo>
                    <a:pt x="292521" y="83946"/>
                    <a:pt x="290816" y="62068"/>
                    <a:pt x="290329" y="40434"/>
                  </a:cubicBezTo>
                  <a:cubicBezTo>
                    <a:pt x="287894" y="37031"/>
                    <a:pt x="288138" y="32656"/>
                    <a:pt x="290086" y="29009"/>
                  </a:cubicBezTo>
                  <a:cubicBezTo>
                    <a:pt x="289842" y="21474"/>
                    <a:pt x="290086" y="13695"/>
                    <a:pt x="290573" y="6160"/>
                  </a:cubicBezTo>
                  <a:cubicBezTo>
                    <a:pt x="290695" y="2878"/>
                    <a:pt x="293495" y="630"/>
                    <a:pt x="296417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9" name="ïšḷïḓè"/>
          <p:cNvSpPr/>
          <p:nvPr/>
        </p:nvSpPr>
        <p:spPr bwMode="auto">
          <a:xfrm>
            <a:off x="3975968" y="2439830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iṣlídê"/>
          <p:cNvSpPr/>
          <p:nvPr/>
        </p:nvSpPr>
        <p:spPr bwMode="auto">
          <a:xfrm>
            <a:off x="3965298" y="2185532"/>
            <a:ext cx="1410197" cy="4579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iSļïḓe"/>
          <p:cNvSpPr txBox="1"/>
          <p:nvPr/>
        </p:nvSpPr>
        <p:spPr>
          <a:xfrm>
            <a:off x="3982627" y="1660744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2</a:t>
            </a:r>
          </a:p>
        </p:txBody>
      </p:sp>
      <p:sp>
        <p:nvSpPr>
          <p:cNvPr id="12" name="iŝ1iďé"/>
          <p:cNvSpPr txBox="1"/>
          <p:nvPr/>
        </p:nvSpPr>
        <p:spPr bwMode="auto">
          <a:xfrm>
            <a:off x="4111271" y="2752897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13" name="îṥḷiḍé" title="MJ8JxobmQhO5YsZmEcy6DZVp0AZTfE39zvT5PAyas4bMl"/>
          <p:cNvGrpSpPr/>
          <p:nvPr/>
        </p:nvGrpSpPr>
        <p:grpSpPr>
          <a:xfrm>
            <a:off x="4397346" y="3632298"/>
            <a:ext cx="520916" cy="520914"/>
            <a:chOff x="2406923" y="2845390"/>
            <a:chExt cx="571222" cy="571221"/>
          </a:xfrm>
        </p:grpSpPr>
        <p:sp>
          <p:nvSpPr>
            <p:cNvPr id="37" name="iṩḻîḑ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8161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8" name="í$liďé" title="ry6MHxwOH8WsTKLSa514qPVJnvhhWFnRDjZGIbRZNsFBp"/>
            <p:cNvSpPr/>
            <p:nvPr/>
          </p:nvSpPr>
          <p:spPr bwMode="auto">
            <a:xfrm>
              <a:off x="2540113" y="3021005"/>
              <a:ext cx="304843" cy="219985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5" name="is1iḍê"/>
          <p:cNvSpPr/>
          <p:nvPr/>
        </p:nvSpPr>
        <p:spPr bwMode="auto">
          <a:xfrm>
            <a:off x="6852361" y="2439830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išḻiďe"/>
          <p:cNvSpPr/>
          <p:nvPr/>
        </p:nvSpPr>
        <p:spPr bwMode="auto">
          <a:xfrm>
            <a:off x="6841691" y="2185532"/>
            <a:ext cx="1410197" cy="4579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íŝ1iďê"/>
          <p:cNvSpPr txBox="1"/>
          <p:nvPr/>
        </p:nvSpPr>
        <p:spPr>
          <a:xfrm>
            <a:off x="6864588" y="1632584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3</a:t>
            </a:r>
          </a:p>
        </p:txBody>
      </p:sp>
      <p:sp>
        <p:nvSpPr>
          <p:cNvPr id="18" name="îš1iḑê"/>
          <p:cNvSpPr txBox="1"/>
          <p:nvPr/>
        </p:nvSpPr>
        <p:spPr bwMode="auto">
          <a:xfrm>
            <a:off x="6987664" y="2752897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19" name="íŝľiḑê" title="MJ8JxobmQhO5YsZmEcy6DZVp0AZTfE39zvT5PAyas4bMl"/>
          <p:cNvGrpSpPr/>
          <p:nvPr/>
        </p:nvGrpSpPr>
        <p:grpSpPr>
          <a:xfrm>
            <a:off x="7273739" y="3632298"/>
            <a:ext cx="520916" cy="520914"/>
            <a:chOff x="2406923" y="2845390"/>
            <a:chExt cx="571222" cy="571221"/>
          </a:xfrm>
        </p:grpSpPr>
        <p:sp>
          <p:nvSpPr>
            <p:cNvPr id="33" name="i$ḷíḋe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8161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íṣľiḍè" title="ry6MHxwOH8WsTKLSa514qPVJnvhhWFnRDjZGIbRZNsFBp"/>
            <p:cNvSpPr/>
            <p:nvPr/>
          </p:nvSpPr>
          <p:spPr bwMode="auto">
            <a:xfrm>
              <a:off x="2540113" y="3026988"/>
              <a:ext cx="304842" cy="208019"/>
            </a:xfrm>
            <a:custGeom>
              <a:avLst/>
              <a:gdLst>
                <a:gd name="connsiteX0" fmla="*/ 20293 w 607639"/>
                <a:gd name="connsiteY0" fmla="*/ 364067 h 414642"/>
                <a:gd name="connsiteX1" fmla="*/ 20293 w 607639"/>
                <a:gd name="connsiteY1" fmla="*/ 384244 h 414642"/>
                <a:gd name="connsiteX2" fmla="*/ 30351 w 607639"/>
                <a:gd name="connsiteY2" fmla="*/ 394377 h 414642"/>
                <a:gd name="connsiteX3" fmla="*/ 577199 w 607639"/>
                <a:gd name="connsiteY3" fmla="*/ 394377 h 414642"/>
                <a:gd name="connsiteX4" fmla="*/ 587346 w 607639"/>
                <a:gd name="connsiteY4" fmla="*/ 384244 h 414642"/>
                <a:gd name="connsiteX5" fmla="*/ 587346 w 607639"/>
                <a:gd name="connsiteY5" fmla="*/ 364067 h 414642"/>
                <a:gd name="connsiteX6" fmla="*/ 556995 w 607639"/>
                <a:gd name="connsiteY6" fmla="*/ 364067 h 414642"/>
                <a:gd name="connsiteX7" fmla="*/ 394916 w 607639"/>
                <a:gd name="connsiteY7" fmla="*/ 364067 h 414642"/>
                <a:gd name="connsiteX8" fmla="*/ 394916 w 607639"/>
                <a:gd name="connsiteY8" fmla="*/ 374200 h 414642"/>
                <a:gd name="connsiteX9" fmla="*/ 384859 w 607639"/>
                <a:gd name="connsiteY9" fmla="*/ 384244 h 414642"/>
                <a:gd name="connsiteX10" fmla="*/ 222780 w 607639"/>
                <a:gd name="connsiteY10" fmla="*/ 384244 h 414642"/>
                <a:gd name="connsiteX11" fmla="*/ 212634 w 607639"/>
                <a:gd name="connsiteY11" fmla="*/ 374200 h 414642"/>
                <a:gd name="connsiteX12" fmla="*/ 212634 w 607639"/>
                <a:gd name="connsiteY12" fmla="*/ 364067 h 414642"/>
                <a:gd name="connsiteX13" fmla="*/ 50644 w 607639"/>
                <a:gd name="connsiteY13" fmla="*/ 364067 h 414642"/>
                <a:gd name="connsiteX14" fmla="*/ 141754 w 607639"/>
                <a:gd name="connsiteY14" fmla="*/ 232583 h 414642"/>
                <a:gd name="connsiteX15" fmla="*/ 161961 w 607639"/>
                <a:gd name="connsiteY15" fmla="*/ 232583 h 414642"/>
                <a:gd name="connsiteX16" fmla="*/ 172110 w 607639"/>
                <a:gd name="connsiteY16" fmla="*/ 242719 h 414642"/>
                <a:gd name="connsiteX17" fmla="*/ 161961 w 607639"/>
                <a:gd name="connsiteY17" fmla="*/ 252765 h 414642"/>
                <a:gd name="connsiteX18" fmla="*/ 141754 w 607639"/>
                <a:gd name="connsiteY18" fmla="*/ 252765 h 414642"/>
                <a:gd name="connsiteX19" fmla="*/ 131605 w 607639"/>
                <a:gd name="connsiteY19" fmla="*/ 242719 h 414642"/>
                <a:gd name="connsiteX20" fmla="*/ 141754 w 607639"/>
                <a:gd name="connsiteY20" fmla="*/ 232583 h 414642"/>
                <a:gd name="connsiteX21" fmla="*/ 141758 w 607639"/>
                <a:gd name="connsiteY21" fmla="*/ 192149 h 414642"/>
                <a:gd name="connsiteX22" fmla="*/ 182279 w 607639"/>
                <a:gd name="connsiteY22" fmla="*/ 192149 h 414642"/>
                <a:gd name="connsiteX23" fmla="*/ 192432 w 607639"/>
                <a:gd name="connsiteY23" fmla="*/ 202196 h 414642"/>
                <a:gd name="connsiteX24" fmla="*/ 182279 w 607639"/>
                <a:gd name="connsiteY24" fmla="*/ 212331 h 414642"/>
                <a:gd name="connsiteX25" fmla="*/ 141758 w 607639"/>
                <a:gd name="connsiteY25" fmla="*/ 212331 h 414642"/>
                <a:gd name="connsiteX26" fmla="*/ 131605 w 607639"/>
                <a:gd name="connsiteY26" fmla="*/ 202196 h 414642"/>
                <a:gd name="connsiteX27" fmla="*/ 141758 w 607639"/>
                <a:gd name="connsiteY27" fmla="*/ 192149 h 414642"/>
                <a:gd name="connsiteX28" fmla="*/ 141754 w 607639"/>
                <a:gd name="connsiteY28" fmla="*/ 151716 h 414642"/>
                <a:gd name="connsiteX29" fmla="*/ 161961 w 607639"/>
                <a:gd name="connsiteY29" fmla="*/ 151716 h 414642"/>
                <a:gd name="connsiteX30" fmla="*/ 172110 w 607639"/>
                <a:gd name="connsiteY30" fmla="*/ 161763 h 414642"/>
                <a:gd name="connsiteX31" fmla="*/ 161961 w 607639"/>
                <a:gd name="connsiteY31" fmla="*/ 171898 h 414642"/>
                <a:gd name="connsiteX32" fmla="*/ 141754 w 607639"/>
                <a:gd name="connsiteY32" fmla="*/ 171898 h 414642"/>
                <a:gd name="connsiteX33" fmla="*/ 131605 w 607639"/>
                <a:gd name="connsiteY33" fmla="*/ 161763 h 414642"/>
                <a:gd name="connsiteX34" fmla="*/ 141754 w 607639"/>
                <a:gd name="connsiteY34" fmla="*/ 151716 h 414642"/>
                <a:gd name="connsiteX35" fmla="*/ 141758 w 607639"/>
                <a:gd name="connsiteY35" fmla="*/ 111211 h 414642"/>
                <a:gd name="connsiteX36" fmla="*/ 182279 w 607639"/>
                <a:gd name="connsiteY36" fmla="*/ 111211 h 414642"/>
                <a:gd name="connsiteX37" fmla="*/ 192432 w 607639"/>
                <a:gd name="connsiteY37" fmla="*/ 121337 h 414642"/>
                <a:gd name="connsiteX38" fmla="*/ 182279 w 607639"/>
                <a:gd name="connsiteY38" fmla="*/ 131463 h 414642"/>
                <a:gd name="connsiteX39" fmla="*/ 141758 w 607639"/>
                <a:gd name="connsiteY39" fmla="*/ 131463 h 414642"/>
                <a:gd name="connsiteX40" fmla="*/ 131605 w 607639"/>
                <a:gd name="connsiteY40" fmla="*/ 121337 h 414642"/>
                <a:gd name="connsiteX41" fmla="*/ 141758 w 607639"/>
                <a:gd name="connsiteY41" fmla="*/ 111211 h 414642"/>
                <a:gd name="connsiteX42" fmla="*/ 425367 w 607639"/>
                <a:gd name="connsiteY42" fmla="*/ 101191 h 414642"/>
                <a:gd name="connsiteX43" fmla="*/ 496228 w 607639"/>
                <a:gd name="connsiteY43" fmla="*/ 101191 h 414642"/>
                <a:gd name="connsiteX44" fmla="*/ 506377 w 607639"/>
                <a:gd name="connsiteY44" fmla="*/ 111231 h 414642"/>
                <a:gd name="connsiteX45" fmla="*/ 506377 w 607639"/>
                <a:gd name="connsiteY45" fmla="*/ 182042 h 414642"/>
                <a:gd name="connsiteX46" fmla="*/ 496228 w 607639"/>
                <a:gd name="connsiteY46" fmla="*/ 192171 h 414642"/>
                <a:gd name="connsiteX47" fmla="*/ 486080 w 607639"/>
                <a:gd name="connsiteY47" fmla="*/ 182042 h 414642"/>
                <a:gd name="connsiteX48" fmla="*/ 486080 w 607639"/>
                <a:gd name="connsiteY48" fmla="*/ 135575 h 414642"/>
                <a:gd name="connsiteX49" fmla="*/ 402043 w 607639"/>
                <a:gd name="connsiteY49" fmla="*/ 219447 h 414642"/>
                <a:gd name="connsiteX50" fmla="*/ 394921 w 607639"/>
                <a:gd name="connsiteY50" fmla="*/ 222468 h 414642"/>
                <a:gd name="connsiteX51" fmla="*/ 387889 w 607639"/>
                <a:gd name="connsiteY51" fmla="*/ 219447 h 414642"/>
                <a:gd name="connsiteX52" fmla="*/ 344268 w 607639"/>
                <a:gd name="connsiteY52" fmla="*/ 176001 h 414642"/>
                <a:gd name="connsiteX53" fmla="*/ 270380 w 607639"/>
                <a:gd name="connsiteY53" fmla="*/ 249744 h 414642"/>
                <a:gd name="connsiteX54" fmla="*/ 263258 w 607639"/>
                <a:gd name="connsiteY54" fmla="*/ 252765 h 414642"/>
                <a:gd name="connsiteX55" fmla="*/ 256225 w 607639"/>
                <a:gd name="connsiteY55" fmla="*/ 249744 h 414642"/>
                <a:gd name="connsiteX56" fmla="*/ 256225 w 607639"/>
                <a:gd name="connsiteY56" fmla="*/ 235617 h 414642"/>
                <a:gd name="connsiteX57" fmla="*/ 337235 w 607639"/>
                <a:gd name="connsiteY57" fmla="*/ 154766 h 414642"/>
                <a:gd name="connsiteX58" fmla="*/ 338837 w 607639"/>
                <a:gd name="connsiteY58" fmla="*/ 153433 h 414642"/>
                <a:gd name="connsiteX59" fmla="*/ 340618 w 607639"/>
                <a:gd name="connsiteY59" fmla="*/ 152456 h 414642"/>
                <a:gd name="connsiteX60" fmla="*/ 341508 w 607639"/>
                <a:gd name="connsiteY60" fmla="*/ 152101 h 414642"/>
                <a:gd name="connsiteX61" fmla="*/ 343378 w 607639"/>
                <a:gd name="connsiteY61" fmla="*/ 151745 h 414642"/>
                <a:gd name="connsiteX62" fmla="*/ 344268 w 607639"/>
                <a:gd name="connsiteY62" fmla="*/ 151745 h 414642"/>
                <a:gd name="connsiteX63" fmla="*/ 346226 w 607639"/>
                <a:gd name="connsiteY63" fmla="*/ 151923 h 414642"/>
                <a:gd name="connsiteX64" fmla="*/ 351390 w 607639"/>
                <a:gd name="connsiteY64" fmla="*/ 154766 h 414642"/>
                <a:gd name="connsiteX65" fmla="*/ 394921 w 607639"/>
                <a:gd name="connsiteY65" fmla="*/ 198213 h 414642"/>
                <a:gd name="connsiteX66" fmla="*/ 471925 w 607639"/>
                <a:gd name="connsiteY66" fmla="*/ 121359 h 414642"/>
                <a:gd name="connsiteX67" fmla="*/ 425367 w 607639"/>
                <a:gd name="connsiteY67" fmla="*/ 121359 h 414642"/>
                <a:gd name="connsiteX68" fmla="*/ 415218 w 607639"/>
                <a:gd name="connsiteY68" fmla="*/ 111231 h 414642"/>
                <a:gd name="connsiteX69" fmla="*/ 425367 w 607639"/>
                <a:gd name="connsiteY69" fmla="*/ 101191 h 414642"/>
                <a:gd name="connsiteX70" fmla="*/ 101297 w 607639"/>
                <a:gd name="connsiteY70" fmla="*/ 91029 h 414642"/>
                <a:gd name="connsiteX71" fmla="*/ 111423 w 607639"/>
                <a:gd name="connsiteY71" fmla="*/ 101159 h 414642"/>
                <a:gd name="connsiteX72" fmla="*/ 111423 w 607639"/>
                <a:gd name="connsiteY72" fmla="*/ 262887 h 414642"/>
                <a:gd name="connsiteX73" fmla="*/ 101297 w 607639"/>
                <a:gd name="connsiteY73" fmla="*/ 273017 h 414642"/>
                <a:gd name="connsiteX74" fmla="*/ 91171 w 607639"/>
                <a:gd name="connsiteY74" fmla="*/ 262887 h 414642"/>
                <a:gd name="connsiteX75" fmla="*/ 91171 w 607639"/>
                <a:gd name="connsiteY75" fmla="*/ 101159 h 414642"/>
                <a:gd name="connsiteX76" fmla="*/ 101297 w 607639"/>
                <a:gd name="connsiteY76" fmla="*/ 91029 h 414642"/>
                <a:gd name="connsiteX77" fmla="*/ 70848 w 607639"/>
                <a:gd name="connsiteY77" fmla="*/ 20177 h 414642"/>
                <a:gd name="connsiteX78" fmla="*/ 60791 w 607639"/>
                <a:gd name="connsiteY78" fmla="*/ 30309 h 414642"/>
                <a:gd name="connsiteX79" fmla="*/ 60791 w 607639"/>
                <a:gd name="connsiteY79" fmla="*/ 343802 h 414642"/>
                <a:gd name="connsiteX80" fmla="*/ 222780 w 607639"/>
                <a:gd name="connsiteY80" fmla="*/ 343802 h 414642"/>
                <a:gd name="connsiteX81" fmla="*/ 232927 w 607639"/>
                <a:gd name="connsiteY81" fmla="*/ 353935 h 414642"/>
                <a:gd name="connsiteX82" fmla="*/ 232927 w 607639"/>
                <a:gd name="connsiteY82" fmla="*/ 364067 h 414642"/>
                <a:gd name="connsiteX83" fmla="*/ 374712 w 607639"/>
                <a:gd name="connsiteY83" fmla="*/ 364067 h 414642"/>
                <a:gd name="connsiteX84" fmla="*/ 374712 w 607639"/>
                <a:gd name="connsiteY84" fmla="*/ 353935 h 414642"/>
                <a:gd name="connsiteX85" fmla="*/ 384859 w 607639"/>
                <a:gd name="connsiteY85" fmla="*/ 343802 h 414642"/>
                <a:gd name="connsiteX86" fmla="*/ 546848 w 607639"/>
                <a:gd name="connsiteY86" fmla="*/ 343802 h 414642"/>
                <a:gd name="connsiteX87" fmla="*/ 546848 w 607639"/>
                <a:gd name="connsiteY87" fmla="*/ 30309 h 414642"/>
                <a:gd name="connsiteX88" fmla="*/ 536702 w 607639"/>
                <a:gd name="connsiteY88" fmla="*/ 20177 h 414642"/>
                <a:gd name="connsiteX89" fmla="*/ 70848 w 607639"/>
                <a:gd name="connsiteY89" fmla="*/ 0 h 414642"/>
                <a:gd name="connsiteX90" fmla="*/ 536702 w 607639"/>
                <a:gd name="connsiteY90" fmla="*/ 0 h 414642"/>
                <a:gd name="connsiteX91" fmla="*/ 567142 w 607639"/>
                <a:gd name="connsiteY91" fmla="*/ 30309 h 414642"/>
                <a:gd name="connsiteX92" fmla="*/ 567142 w 607639"/>
                <a:gd name="connsiteY92" fmla="*/ 343802 h 414642"/>
                <a:gd name="connsiteX93" fmla="*/ 597492 w 607639"/>
                <a:gd name="connsiteY93" fmla="*/ 343802 h 414642"/>
                <a:gd name="connsiteX94" fmla="*/ 607639 w 607639"/>
                <a:gd name="connsiteY94" fmla="*/ 353935 h 414642"/>
                <a:gd name="connsiteX95" fmla="*/ 607639 w 607639"/>
                <a:gd name="connsiteY95" fmla="*/ 384244 h 414642"/>
                <a:gd name="connsiteX96" fmla="*/ 577199 w 607639"/>
                <a:gd name="connsiteY96" fmla="*/ 414642 h 414642"/>
                <a:gd name="connsiteX97" fmla="*/ 30351 w 607639"/>
                <a:gd name="connsiteY97" fmla="*/ 414642 h 414642"/>
                <a:gd name="connsiteX98" fmla="*/ 0 w 607639"/>
                <a:gd name="connsiteY98" fmla="*/ 384244 h 414642"/>
                <a:gd name="connsiteX99" fmla="*/ 0 w 607639"/>
                <a:gd name="connsiteY99" fmla="*/ 353935 h 414642"/>
                <a:gd name="connsiteX100" fmla="*/ 10147 w 607639"/>
                <a:gd name="connsiteY100" fmla="*/ 343802 h 414642"/>
                <a:gd name="connsiteX101" fmla="*/ 40497 w 607639"/>
                <a:gd name="connsiteY101" fmla="*/ 343802 h 414642"/>
                <a:gd name="connsiteX102" fmla="*/ 40497 w 607639"/>
                <a:gd name="connsiteY102" fmla="*/ 30309 h 414642"/>
                <a:gd name="connsiteX103" fmla="*/ 70848 w 607639"/>
                <a:gd name="connsiteY103" fmla="*/ 0 h 41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07639" h="414642">
                  <a:moveTo>
                    <a:pt x="20293" y="364067"/>
                  </a:moveTo>
                  <a:lnTo>
                    <a:pt x="20293" y="384244"/>
                  </a:lnTo>
                  <a:cubicBezTo>
                    <a:pt x="20293" y="390377"/>
                    <a:pt x="24298" y="394377"/>
                    <a:pt x="30351" y="394377"/>
                  </a:cubicBezTo>
                  <a:lnTo>
                    <a:pt x="577199" y="394377"/>
                  </a:lnTo>
                  <a:cubicBezTo>
                    <a:pt x="583341" y="394377"/>
                    <a:pt x="587346" y="390377"/>
                    <a:pt x="587346" y="384244"/>
                  </a:cubicBezTo>
                  <a:lnTo>
                    <a:pt x="587346" y="364067"/>
                  </a:lnTo>
                  <a:lnTo>
                    <a:pt x="556995" y="364067"/>
                  </a:lnTo>
                  <a:lnTo>
                    <a:pt x="394916" y="364067"/>
                  </a:lnTo>
                  <a:lnTo>
                    <a:pt x="394916" y="374200"/>
                  </a:lnTo>
                  <a:cubicBezTo>
                    <a:pt x="394916" y="380244"/>
                    <a:pt x="390911" y="384244"/>
                    <a:pt x="384859" y="384244"/>
                  </a:cubicBezTo>
                  <a:lnTo>
                    <a:pt x="222780" y="384244"/>
                  </a:lnTo>
                  <a:cubicBezTo>
                    <a:pt x="216728" y="384244"/>
                    <a:pt x="212634" y="380244"/>
                    <a:pt x="212634" y="374200"/>
                  </a:cubicBezTo>
                  <a:lnTo>
                    <a:pt x="212634" y="364067"/>
                  </a:lnTo>
                  <a:lnTo>
                    <a:pt x="50644" y="364067"/>
                  </a:lnTo>
                  <a:close/>
                  <a:moveTo>
                    <a:pt x="141754" y="232583"/>
                  </a:moveTo>
                  <a:lnTo>
                    <a:pt x="161961" y="232583"/>
                  </a:lnTo>
                  <a:cubicBezTo>
                    <a:pt x="168104" y="232583"/>
                    <a:pt x="172110" y="236584"/>
                    <a:pt x="172110" y="242719"/>
                  </a:cubicBezTo>
                  <a:cubicBezTo>
                    <a:pt x="172110" y="248764"/>
                    <a:pt x="168104" y="252765"/>
                    <a:pt x="161961" y="252765"/>
                  </a:cubicBezTo>
                  <a:lnTo>
                    <a:pt x="141754" y="252765"/>
                  </a:lnTo>
                  <a:cubicBezTo>
                    <a:pt x="135700" y="252765"/>
                    <a:pt x="131605" y="248764"/>
                    <a:pt x="131605" y="242719"/>
                  </a:cubicBezTo>
                  <a:cubicBezTo>
                    <a:pt x="131605" y="236584"/>
                    <a:pt x="135700" y="232583"/>
                    <a:pt x="141754" y="232583"/>
                  </a:cubicBezTo>
                  <a:close/>
                  <a:moveTo>
                    <a:pt x="141758" y="192149"/>
                  </a:moveTo>
                  <a:lnTo>
                    <a:pt x="182279" y="192149"/>
                  </a:lnTo>
                  <a:cubicBezTo>
                    <a:pt x="188335" y="192149"/>
                    <a:pt x="192432" y="196150"/>
                    <a:pt x="192432" y="202196"/>
                  </a:cubicBezTo>
                  <a:cubicBezTo>
                    <a:pt x="192432" y="208330"/>
                    <a:pt x="188335" y="212331"/>
                    <a:pt x="182279" y="212331"/>
                  </a:cubicBezTo>
                  <a:lnTo>
                    <a:pt x="141758" y="212331"/>
                  </a:lnTo>
                  <a:cubicBezTo>
                    <a:pt x="135702" y="212331"/>
                    <a:pt x="131605" y="208330"/>
                    <a:pt x="131605" y="202196"/>
                  </a:cubicBezTo>
                  <a:cubicBezTo>
                    <a:pt x="131605" y="196150"/>
                    <a:pt x="135702" y="192149"/>
                    <a:pt x="141758" y="192149"/>
                  </a:cubicBezTo>
                  <a:close/>
                  <a:moveTo>
                    <a:pt x="141754" y="151716"/>
                  </a:moveTo>
                  <a:lnTo>
                    <a:pt x="161961" y="151716"/>
                  </a:lnTo>
                  <a:cubicBezTo>
                    <a:pt x="168104" y="151716"/>
                    <a:pt x="172110" y="155717"/>
                    <a:pt x="172110" y="161763"/>
                  </a:cubicBezTo>
                  <a:cubicBezTo>
                    <a:pt x="172110" y="167897"/>
                    <a:pt x="168104" y="171898"/>
                    <a:pt x="161961" y="171898"/>
                  </a:cubicBezTo>
                  <a:lnTo>
                    <a:pt x="141754" y="171898"/>
                  </a:lnTo>
                  <a:cubicBezTo>
                    <a:pt x="135700" y="171898"/>
                    <a:pt x="131605" y="167897"/>
                    <a:pt x="131605" y="161763"/>
                  </a:cubicBezTo>
                  <a:cubicBezTo>
                    <a:pt x="131605" y="155717"/>
                    <a:pt x="135700" y="151716"/>
                    <a:pt x="141754" y="151716"/>
                  </a:cubicBezTo>
                  <a:close/>
                  <a:moveTo>
                    <a:pt x="141758" y="111211"/>
                  </a:moveTo>
                  <a:lnTo>
                    <a:pt x="182279" y="111211"/>
                  </a:lnTo>
                  <a:cubicBezTo>
                    <a:pt x="188335" y="111211"/>
                    <a:pt x="192432" y="115297"/>
                    <a:pt x="192432" y="121337"/>
                  </a:cubicBezTo>
                  <a:cubicBezTo>
                    <a:pt x="192432" y="127377"/>
                    <a:pt x="188335" y="131463"/>
                    <a:pt x="182279" y="131463"/>
                  </a:cubicBezTo>
                  <a:lnTo>
                    <a:pt x="141758" y="131463"/>
                  </a:lnTo>
                  <a:cubicBezTo>
                    <a:pt x="135702" y="131463"/>
                    <a:pt x="131605" y="127377"/>
                    <a:pt x="131605" y="121337"/>
                  </a:cubicBezTo>
                  <a:cubicBezTo>
                    <a:pt x="131605" y="115297"/>
                    <a:pt x="135702" y="111211"/>
                    <a:pt x="141758" y="111211"/>
                  </a:cubicBezTo>
                  <a:close/>
                  <a:moveTo>
                    <a:pt x="425367" y="101191"/>
                  </a:moveTo>
                  <a:lnTo>
                    <a:pt x="496228" y="101191"/>
                  </a:lnTo>
                  <a:cubicBezTo>
                    <a:pt x="502282" y="101191"/>
                    <a:pt x="506377" y="105189"/>
                    <a:pt x="506377" y="111231"/>
                  </a:cubicBezTo>
                  <a:lnTo>
                    <a:pt x="506377" y="182042"/>
                  </a:lnTo>
                  <a:cubicBezTo>
                    <a:pt x="506377" y="188084"/>
                    <a:pt x="502282" y="192171"/>
                    <a:pt x="496228" y="192171"/>
                  </a:cubicBezTo>
                  <a:cubicBezTo>
                    <a:pt x="490175" y="192171"/>
                    <a:pt x="486080" y="188084"/>
                    <a:pt x="486080" y="182042"/>
                  </a:cubicBezTo>
                  <a:lnTo>
                    <a:pt x="486080" y="135575"/>
                  </a:lnTo>
                  <a:lnTo>
                    <a:pt x="402043" y="219447"/>
                  </a:lnTo>
                  <a:cubicBezTo>
                    <a:pt x="399996" y="221491"/>
                    <a:pt x="397948" y="222468"/>
                    <a:pt x="394921" y="222468"/>
                  </a:cubicBezTo>
                  <a:cubicBezTo>
                    <a:pt x="391895" y="222468"/>
                    <a:pt x="389847" y="221491"/>
                    <a:pt x="387889" y="219447"/>
                  </a:cubicBezTo>
                  <a:lnTo>
                    <a:pt x="344268" y="176001"/>
                  </a:lnTo>
                  <a:lnTo>
                    <a:pt x="270380" y="249744"/>
                  </a:lnTo>
                  <a:cubicBezTo>
                    <a:pt x="268332" y="251788"/>
                    <a:pt x="266285" y="252765"/>
                    <a:pt x="263258" y="252765"/>
                  </a:cubicBezTo>
                  <a:cubicBezTo>
                    <a:pt x="260231" y="252765"/>
                    <a:pt x="258184" y="251788"/>
                    <a:pt x="256225" y="249744"/>
                  </a:cubicBezTo>
                  <a:cubicBezTo>
                    <a:pt x="252130" y="245746"/>
                    <a:pt x="252130" y="239616"/>
                    <a:pt x="256225" y="235617"/>
                  </a:cubicBezTo>
                  <a:lnTo>
                    <a:pt x="337235" y="154766"/>
                  </a:lnTo>
                  <a:cubicBezTo>
                    <a:pt x="337769" y="154233"/>
                    <a:pt x="338303" y="153789"/>
                    <a:pt x="338837" y="153433"/>
                  </a:cubicBezTo>
                  <a:cubicBezTo>
                    <a:pt x="339372" y="152989"/>
                    <a:pt x="339995" y="152723"/>
                    <a:pt x="340618" y="152456"/>
                  </a:cubicBezTo>
                  <a:cubicBezTo>
                    <a:pt x="340885" y="152367"/>
                    <a:pt x="341152" y="152190"/>
                    <a:pt x="341508" y="152101"/>
                  </a:cubicBezTo>
                  <a:cubicBezTo>
                    <a:pt x="342131" y="151923"/>
                    <a:pt x="342754" y="151834"/>
                    <a:pt x="343378" y="151745"/>
                  </a:cubicBezTo>
                  <a:cubicBezTo>
                    <a:pt x="343645" y="151745"/>
                    <a:pt x="344001" y="151745"/>
                    <a:pt x="344268" y="151745"/>
                  </a:cubicBezTo>
                  <a:cubicBezTo>
                    <a:pt x="344980" y="151745"/>
                    <a:pt x="345603" y="151745"/>
                    <a:pt x="346226" y="151923"/>
                  </a:cubicBezTo>
                  <a:cubicBezTo>
                    <a:pt x="348096" y="152278"/>
                    <a:pt x="349876" y="153256"/>
                    <a:pt x="351390" y="154766"/>
                  </a:cubicBezTo>
                  <a:lnTo>
                    <a:pt x="394921" y="198213"/>
                  </a:lnTo>
                  <a:lnTo>
                    <a:pt x="471925" y="121359"/>
                  </a:lnTo>
                  <a:lnTo>
                    <a:pt x="425367" y="121359"/>
                  </a:lnTo>
                  <a:cubicBezTo>
                    <a:pt x="419224" y="121359"/>
                    <a:pt x="415218" y="117361"/>
                    <a:pt x="415218" y="111231"/>
                  </a:cubicBezTo>
                  <a:cubicBezTo>
                    <a:pt x="415218" y="105189"/>
                    <a:pt x="419224" y="101191"/>
                    <a:pt x="425367" y="101191"/>
                  </a:cubicBezTo>
                  <a:close/>
                  <a:moveTo>
                    <a:pt x="101297" y="91029"/>
                  </a:moveTo>
                  <a:cubicBezTo>
                    <a:pt x="107337" y="91029"/>
                    <a:pt x="111423" y="95028"/>
                    <a:pt x="111423" y="101159"/>
                  </a:cubicBezTo>
                  <a:lnTo>
                    <a:pt x="111423" y="262887"/>
                  </a:lnTo>
                  <a:cubicBezTo>
                    <a:pt x="111423" y="268929"/>
                    <a:pt x="107337" y="273017"/>
                    <a:pt x="101297" y="273017"/>
                  </a:cubicBezTo>
                  <a:cubicBezTo>
                    <a:pt x="95257" y="273017"/>
                    <a:pt x="91171" y="268929"/>
                    <a:pt x="91171" y="262887"/>
                  </a:cubicBezTo>
                  <a:lnTo>
                    <a:pt x="91171" y="101159"/>
                  </a:lnTo>
                  <a:cubicBezTo>
                    <a:pt x="91171" y="95028"/>
                    <a:pt x="95257" y="91029"/>
                    <a:pt x="101297" y="91029"/>
                  </a:cubicBezTo>
                  <a:close/>
                  <a:moveTo>
                    <a:pt x="70848" y="20177"/>
                  </a:moveTo>
                  <a:cubicBezTo>
                    <a:pt x="64796" y="20177"/>
                    <a:pt x="60791" y="24265"/>
                    <a:pt x="60791" y="30309"/>
                  </a:cubicBezTo>
                  <a:lnTo>
                    <a:pt x="60791" y="343802"/>
                  </a:lnTo>
                  <a:lnTo>
                    <a:pt x="222780" y="343802"/>
                  </a:lnTo>
                  <a:cubicBezTo>
                    <a:pt x="228833" y="343802"/>
                    <a:pt x="232927" y="347890"/>
                    <a:pt x="232927" y="353935"/>
                  </a:cubicBezTo>
                  <a:lnTo>
                    <a:pt x="232927" y="364067"/>
                  </a:lnTo>
                  <a:lnTo>
                    <a:pt x="374712" y="364067"/>
                  </a:lnTo>
                  <a:lnTo>
                    <a:pt x="374712" y="353935"/>
                  </a:lnTo>
                  <a:cubicBezTo>
                    <a:pt x="374712" y="347890"/>
                    <a:pt x="378717" y="343802"/>
                    <a:pt x="384859" y="343802"/>
                  </a:cubicBezTo>
                  <a:lnTo>
                    <a:pt x="546848" y="343802"/>
                  </a:lnTo>
                  <a:lnTo>
                    <a:pt x="546848" y="30309"/>
                  </a:lnTo>
                  <a:cubicBezTo>
                    <a:pt x="546848" y="24265"/>
                    <a:pt x="542754" y="20177"/>
                    <a:pt x="536702" y="20177"/>
                  </a:cubicBezTo>
                  <a:close/>
                  <a:moveTo>
                    <a:pt x="70848" y="0"/>
                  </a:moveTo>
                  <a:lnTo>
                    <a:pt x="536702" y="0"/>
                  </a:lnTo>
                  <a:cubicBezTo>
                    <a:pt x="553969" y="0"/>
                    <a:pt x="567142" y="13155"/>
                    <a:pt x="567142" y="30309"/>
                  </a:cubicBezTo>
                  <a:lnTo>
                    <a:pt x="567142" y="343802"/>
                  </a:lnTo>
                  <a:lnTo>
                    <a:pt x="597492" y="343802"/>
                  </a:lnTo>
                  <a:cubicBezTo>
                    <a:pt x="603545" y="343802"/>
                    <a:pt x="607639" y="347890"/>
                    <a:pt x="607639" y="353935"/>
                  </a:cubicBezTo>
                  <a:lnTo>
                    <a:pt x="607639" y="384244"/>
                  </a:lnTo>
                  <a:cubicBezTo>
                    <a:pt x="607639" y="401487"/>
                    <a:pt x="594466" y="414642"/>
                    <a:pt x="577199" y="414642"/>
                  </a:cubicBezTo>
                  <a:lnTo>
                    <a:pt x="30351" y="414642"/>
                  </a:lnTo>
                  <a:cubicBezTo>
                    <a:pt x="13173" y="414642"/>
                    <a:pt x="0" y="401487"/>
                    <a:pt x="0" y="384244"/>
                  </a:cubicBezTo>
                  <a:lnTo>
                    <a:pt x="0" y="353935"/>
                  </a:lnTo>
                  <a:cubicBezTo>
                    <a:pt x="0" y="347890"/>
                    <a:pt x="4094" y="343802"/>
                    <a:pt x="10147" y="343802"/>
                  </a:cubicBezTo>
                  <a:lnTo>
                    <a:pt x="40497" y="343802"/>
                  </a:lnTo>
                  <a:lnTo>
                    <a:pt x="40497" y="30309"/>
                  </a:lnTo>
                  <a:cubicBezTo>
                    <a:pt x="40497" y="13155"/>
                    <a:pt x="53670" y="0"/>
                    <a:pt x="708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1" name="îŝḻíḓe"/>
          <p:cNvSpPr/>
          <p:nvPr/>
        </p:nvSpPr>
        <p:spPr bwMode="auto">
          <a:xfrm>
            <a:off x="9728753" y="2439830"/>
            <a:ext cx="1388858" cy="1454654"/>
          </a:xfrm>
          <a:custGeom>
            <a:avLst/>
            <a:gdLst>
              <a:gd name="T0" fmla="*/ 1516 w 1562"/>
              <a:gd name="T1" fmla="*/ 0 h 1636"/>
              <a:gd name="T2" fmla="*/ 1562 w 1562"/>
              <a:gd name="T3" fmla="*/ 11 h 1636"/>
              <a:gd name="T4" fmla="*/ 781 w 1562"/>
              <a:gd name="T5" fmla="*/ 1636 h 1636"/>
              <a:gd name="T6" fmla="*/ 0 w 1562"/>
              <a:gd name="T7" fmla="*/ 11 h 1636"/>
              <a:gd name="T8" fmla="*/ 57 w 1562"/>
              <a:gd name="T9" fmla="*/ 0 h 1636"/>
              <a:gd name="T10" fmla="*/ 1516 w 1562"/>
              <a:gd name="T11" fmla="*/ 0 h 1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62" h="1636">
                <a:moveTo>
                  <a:pt x="1516" y="0"/>
                </a:moveTo>
                <a:lnTo>
                  <a:pt x="1562" y="11"/>
                </a:lnTo>
                <a:lnTo>
                  <a:pt x="781" y="1636"/>
                </a:lnTo>
                <a:lnTo>
                  <a:pt x="0" y="11"/>
                </a:lnTo>
                <a:lnTo>
                  <a:pt x="57" y="0"/>
                </a:lnTo>
                <a:lnTo>
                  <a:pt x="1516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î$ļide"/>
          <p:cNvSpPr/>
          <p:nvPr/>
        </p:nvSpPr>
        <p:spPr bwMode="auto">
          <a:xfrm>
            <a:off x="9718083" y="2185532"/>
            <a:ext cx="1410197" cy="457914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3" name="iṣļïďè"/>
          <p:cNvSpPr txBox="1"/>
          <p:nvPr/>
        </p:nvSpPr>
        <p:spPr>
          <a:xfrm>
            <a:off x="9746549" y="1650776"/>
            <a:ext cx="1410198" cy="992579"/>
          </a:xfrm>
          <a:prstGeom prst="rect">
            <a:avLst/>
          </a:prstGeom>
          <a:noFill/>
          <a:effectLst/>
        </p:spPr>
        <p:txBody>
          <a:bodyPr wrap="none" anchor="ctr" anchorCtr="1">
            <a:normAutofit fontScale="8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0</a:t>
            </a:r>
            <a:r>
              <a:rPr lang="en-US" sz="8000" b="1" dirty="0">
                <a:solidFill>
                  <a:srgbClr val="C8161D"/>
                </a:solidFill>
                <a:latin typeface="Impact" panose="020B0806030902050204" pitchFamily="34" charset="0"/>
              </a:rPr>
              <a:t>4</a:t>
            </a:r>
          </a:p>
        </p:txBody>
      </p:sp>
      <p:sp>
        <p:nvSpPr>
          <p:cNvPr id="24" name="ïSlîďé"/>
          <p:cNvSpPr txBox="1"/>
          <p:nvPr/>
        </p:nvSpPr>
        <p:spPr bwMode="auto">
          <a:xfrm>
            <a:off x="9864056" y="2752897"/>
            <a:ext cx="1125000" cy="32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Keyword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  <p:grpSp>
        <p:nvGrpSpPr>
          <p:cNvPr id="25" name="í$ľiḍé" title="MJ8JxobmQhO5YsZmEcy6DZVp0AZTfE39zvT5PAyas4bMl"/>
          <p:cNvGrpSpPr/>
          <p:nvPr/>
        </p:nvGrpSpPr>
        <p:grpSpPr>
          <a:xfrm>
            <a:off x="10150131" y="3632298"/>
            <a:ext cx="520916" cy="520914"/>
            <a:chOff x="2406923" y="2845390"/>
            <a:chExt cx="571222" cy="571221"/>
          </a:xfrm>
        </p:grpSpPr>
        <p:sp>
          <p:nvSpPr>
            <p:cNvPr id="29" name="ïśḷiḍé"/>
            <p:cNvSpPr/>
            <p:nvPr/>
          </p:nvSpPr>
          <p:spPr>
            <a:xfrm>
              <a:off x="2406923" y="2845390"/>
              <a:ext cx="571222" cy="571221"/>
            </a:xfrm>
            <a:prstGeom prst="ellipse">
              <a:avLst/>
            </a:prstGeom>
            <a:solidFill>
              <a:srgbClr val="C8161D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0" name="ïśļíḓé" title="ry6MHxwOH8WsTKLSa514qPVJnvhhWFnRDjZGIbRZNsFBp"/>
            <p:cNvSpPr/>
            <p:nvPr/>
          </p:nvSpPr>
          <p:spPr bwMode="auto">
            <a:xfrm>
              <a:off x="2540113" y="2978807"/>
              <a:ext cx="304842" cy="304382"/>
            </a:xfrm>
            <a:custGeom>
              <a:avLst/>
              <a:gdLst>
                <a:gd name="T0" fmla="*/ 6827 w 6827"/>
                <a:gd name="T1" fmla="*/ 910 h 6827"/>
                <a:gd name="T2" fmla="*/ 5916 w 6827"/>
                <a:gd name="T3" fmla="*/ 0 h 6827"/>
                <a:gd name="T4" fmla="*/ 5006 w 6827"/>
                <a:gd name="T5" fmla="*/ 910 h 6827"/>
                <a:gd name="T6" fmla="*/ 5796 w 6827"/>
                <a:gd name="T7" fmla="*/ 1812 h 6827"/>
                <a:gd name="T8" fmla="*/ 4892 w 6827"/>
                <a:gd name="T9" fmla="*/ 2617 h 6827"/>
                <a:gd name="T10" fmla="*/ 1934 w 6827"/>
                <a:gd name="T11" fmla="*/ 2617 h 6827"/>
                <a:gd name="T12" fmla="*/ 796 w 6827"/>
                <a:gd name="T13" fmla="*/ 3755 h 6827"/>
                <a:gd name="T14" fmla="*/ 796 w 6827"/>
                <a:gd name="T15" fmla="*/ 5014 h 6827"/>
                <a:gd name="T16" fmla="*/ 0 w 6827"/>
                <a:gd name="T17" fmla="*/ 5916 h 6827"/>
                <a:gd name="T18" fmla="*/ 910 w 6827"/>
                <a:gd name="T19" fmla="*/ 6827 h 6827"/>
                <a:gd name="T20" fmla="*/ 1820 w 6827"/>
                <a:gd name="T21" fmla="*/ 5916 h 6827"/>
                <a:gd name="T22" fmla="*/ 1024 w 6827"/>
                <a:gd name="T23" fmla="*/ 5014 h 6827"/>
                <a:gd name="T24" fmla="*/ 1024 w 6827"/>
                <a:gd name="T25" fmla="*/ 3755 h 6827"/>
                <a:gd name="T26" fmla="*/ 1934 w 6827"/>
                <a:gd name="T27" fmla="*/ 2844 h 6827"/>
                <a:gd name="T28" fmla="*/ 3757 w 6827"/>
                <a:gd name="T29" fmla="*/ 2844 h 6827"/>
                <a:gd name="T30" fmla="*/ 3300 w 6827"/>
                <a:gd name="T31" fmla="*/ 3755 h 6827"/>
                <a:gd name="T32" fmla="*/ 3300 w 6827"/>
                <a:gd name="T33" fmla="*/ 5014 h 6827"/>
                <a:gd name="T34" fmla="*/ 2503 w 6827"/>
                <a:gd name="T35" fmla="*/ 5916 h 6827"/>
                <a:gd name="T36" fmla="*/ 3413 w 6827"/>
                <a:gd name="T37" fmla="*/ 6827 h 6827"/>
                <a:gd name="T38" fmla="*/ 4324 w 6827"/>
                <a:gd name="T39" fmla="*/ 5916 h 6827"/>
                <a:gd name="T40" fmla="*/ 3527 w 6827"/>
                <a:gd name="T41" fmla="*/ 5014 h 6827"/>
                <a:gd name="T42" fmla="*/ 3527 w 6827"/>
                <a:gd name="T43" fmla="*/ 3755 h 6827"/>
                <a:gd name="T44" fmla="*/ 4437 w 6827"/>
                <a:gd name="T45" fmla="*/ 2844 h 6827"/>
                <a:gd name="T46" fmla="*/ 4892 w 6827"/>
                <a:gd name="T47" fmla="*/ 2844 h 6827"/>
                <a:gd name="T48" fmla="*/ 6025 w 6827"/>
                <a:gd name="T49" fmla="*/ 1814 h 6827"/>
                <a:gd name="T50" fmla="*/ 6827 w 6827"/>
                <a:gd name="T51" fmla="*/ 910 h 6827"/>
                <a:gd name="T52" fmla="*/ 1593 w 6827"/>
                <a:gd name="T53" fmla="*/ 5916 h 6827"/>
                <a:gd name="T54" fmla="*/ 910 w 6827"/>
                <a:gd name="T55" fmla="*/ 6599 h 6827"/>
                <a:gd name="T56" fmla="*/ 228 w 6827"/>
                <a:gd name="T57" fmla="*/ 5916 h 6827"/>
                <a:gd name="T58" fmla="*/ 910 w 6827"/>
                <a:gd name="T59" fmla="*/ 5234 h 6827"/>
                <a:gd name="T60" fmla="*/ 1593 w 6827"/>
                <a:gd name="T61" fmla="*/ 5916 h 6827"/>
                <a:gd name="T62" fmla="*/ 4096 w 6827"/>
                <a:gd name="T63" fmla="*/ 5916 h 6827"/>
                <a:gd name="T64" fmla="*/ 3413 w 6827"/>
                <a:gd name="T65" fmla="*/ 6599 h 6827"/>
                <a:gd name="T66" fmla="*/ 2731 w 6827"/>
                <a:gd name="T67" fmla="*/ 5916 h 6827"/>
                <a:gd name="T68" fmla="*/ 3413 w 6827"/>
                <a:gd name="T69" fmla="*/ 5234 h 6827"/>
                <a:gd name="T70" fmla="*/ 4096 w 6827"/>
                <a:gd name="T71" fmla="*/ 5916 h 6827"/>
                <a:gd name="T72" fmla="*/ 5916 w 6827"/>
                <a:gd name="T73" fmla="*/ 1593 h 6827"/>
                <a:gd name="T74" fmla="*/ 5234 w 6827"/>
                <a:gd name="T75" fmla="*/ 910 h 6827"/>
                <a:gd name="T76" fmla="*/ 5916 w 6827"/>
                <a:gd name="T77" fmla="*/ 228 h 6827"/>
                <a:gd name="T78" fmla="*/ 6599 w 6827"/>
                <a:gd name="T79" fmla="*/ 910 h 6827"/>
                <a:gd name="T80" fmla="*/ 5916 w 6827"/>
                <a:gd name="T81" fmla="*/ 159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27" h="6827">
                  <a:moveTo>
                    <a:pt x="6827" y="910"/>
                  </a:moveTo>
                  <a:cubicBezTo>
                    <a:pt x="6827" y="410"/>
                    <a:pt x="6417" y="0"/>
                    <a:pt x="5916" y="0"/>
                  </a:cubicBezTo>
                  <a:cubicBezTo>
                    <a:pt x="5416" y="0"/>
                    <a:pt x="5006" y="410"/>
                    <a:pt x="5006" y="910"/>
                  </a:cubicBezTo>
                  <a:cubicBezTo>
                    <a:pt x="5006" y="1370"/>
                    <a:pt x="5352" y="1753"/>
                    <a:pt x="5796" y="1812"/>
                  </a:cubicBezTo>
                  <a:cubicBezTo>
                    <a:pt x="5744" y="2264"/>
                    <a:pt x="5357" y="2617"/>
                    <a:pt x="4892" y="2617"/>
                  </a:cubicBezTo>
                  <a:lnTo>
                    <a:pt x="1934" y="2617"/>
                  </a:lnTo>
                  <a:cubicBezTo>
                    <a:pt x="1308" y="2617"/>
                    <a:pt x="796" y="3129"/>
                    <a:pt x="796" y="3755"/>
                  </a:cubicBezTo>
                  <a:lnTo>
                    <a:pt x="796" y="5014"/>
                  </a:lnTo>
                  <a:cubicBezTo>
                    <a:pt x="349" y="5070"/>
                    <a:pt x="0" y="5454"/>
                    <a:pt x="0" y="5916"/>
                  </a:cubicBezTo>
                  <a:cubicBezTo>
                    <a:pt x="0" y="6417"/>
                    <a:pt x="410" y="6827"/>
                    <a:pt x="910" y="6827"/>
                  </a:cubicBezTo>
                  <a:cubicBezTo>
                    <a:pt x="1411" y="6827"/>
                    <a:pt x="1820" y="6417"/>
                    <a:pt x="1820" y="5916"/>
                  </a:cubicBezTo>
                  <a:cubicBezTo>
                    <a:pt x="1820" y="5454"/>
                    <a:pt x="1471" y="5070"/>
                    <a:pt x="1024" y="5014"/>
                  </a:cubicBezTo>
                  <a:lnTo>
                    <a:pt x="1024" y="3755"/>
                  </a:lnTo>
                  <a:cubicBezTo>
                    <a:pt x="1024" y="3254"/>
                    <a:pt x="1434" y="2844"/>
                    <a:pt x="1934" y="2844"/>
                  </a:cubicBezTo>
                  <a:lnTo>
                    <a:pt x="3757" y="2844"/>
                  </a:lnTo>
                  <a:cubicBezTo>
                    <a:pt x="3480" y="3052"/>
                    <a:pt x="3300" y="3384"/>
                    <a:pt x="3300" y="3755"/>
                  </a:cubicBezTo>
                  <a:lnTo>
                    <a:pt x="3300" y="5014"/>
                  </a:lnTo>
                  <a:cubicBezTo>
                    <a:pt x="2852" y="5070"/>
                    <a:pt x="2503" y="5454"/>
                    <a:pt x="2503" y="5916"/>
                  </a:cubicBezTo>
                  <a:cubicBezTo>
                    <a:pt x="2503" y="6417"/>
                    <a:pt x="2913" y="6827"/>
                    <a:pt x="3413" y="6827"/>
                  </a:cubicBezTo>
                  <a:cubicBezTo>
                    <a:pt x="3914" y="6827"/>
                    <a:pt x="4324" y="6417"/>
                    <a:pt x="4324" y="5916"/>
                  </a:cubicBezTo>
                  <a:cubicBezTo>
                    <a:pt x="4324" y="5454"/>
                    <a:pt x="3975" y="5070"/>
                    <a:pt x="3527" y="5014"/>
                  </a:cubicBezTo>
                  <a:lnTo>
                    <a:pt x="3527" y="3755"/>
                  </a:lnTo>
                  <a:cubicBezTo>
                    <a:pt x="3527" y="3254"/>
                    <a:pt x="3937" y="2844"/>
                    <a:pt x="4437" y="2844"/>
                  </a:cubicBezTo>
                  <a:lnTo>
                    <a:pt x="4892" y="2844"/>
                  </a:lnTo>
                  <a:cubicBezTo>
                    <a:pt x="5482" y="2844"/>
                    <a:pt x="5971" y="2390"/>
                    <a:pt x="6025" y="1814"/>
                  </a:cubicBezTo>
                  <a:cubicBezTo>
                    <a:pt x="6475" y="1760"/>
                    <a:pt x="6827" y="1374"/>
                    <a:pt x="6827" y="910"/>
                  </a:cubicBezTo>
                  <a:close/>
                  <a:moveTo>
                    <a:pt x="1593" y="5916"/>
                  </a:moveTo>
                  <a:cubicBezTo>
                    <a:pt x="1593" y="6292"/>
                    <a:pt x="1286" y="6599"/>
                    <a:pt x="910" y="6599"/>
                  </a:cubicBezTo>
                  <a:cubicBezTo>
                    <a:pt x="535" y="6599"/>
                    <a:pt x="228" y="6292"/>
                    <a:pt x="228" y="5916"/>
                  </a:cubicBezTo>
                  <a:cubicBezTo>
                    <a:pt x="228" y="5541"/>
                    <a:pt x="535" y="5234"/>
                    <a:pt x="910" y="5234"/>
                  </a:cubicBezTo>
                  <a:cubicBezTo>
                    <a:pt x="1286" y="5234"/>
                    <a:pt x="1593" y="5541"/>
                    <a:pt x="1593" y="5916"/>
                  </a:cubicBezTo>
                  <a:close/>
                  <a:moveTo>
                    <a:pt x="4096" y="5916"/>
                  </a:moveTo>
                  <a:cubicBezTo>
                    <a:pt x="4096" y="6292"/>
                    <a:pt x="3789" y="6599"/>
                    <a:pt x="3413" y="6599"/>
                  </a:cubicBezTo>
                  <a:cubicBezTo>
                    <a:pt x="3038" y="6599"/>
                    <a:pt x="2731" y="6292"/>
                    <a:pt x="2731" y="5916"/>
                  </a:cubicBezTo>
                  <a:cubicBezTo>
                    <a:pt x="2731" y="5541"/>
                    <a:pt x="3038" y="5234"/>
                    <a:pt x="3413" y="5234"/>
                  </a:cubicBezTo>
                  <a:cubicBezTo>
                    <a:pt x="3789" y="5234"/>
                    <a:pt x="4096" y="5541"/>
                    <a:pt x="4096" y="5916"/>
                  </a:cubicBezTo>
                  <a:close/>
                  <a:moveTo>
                    <a:pt x="5916" y="1593"/>
                  </a:moveTo>
                  <a:cubicBezTo>
                    <a:pt x="5541" y="1593"/>
                    <a:pt x="5234" y="1286"/>
                    <a:pt x="5234" y="910"/>
                  </a:cubicBezTo>
                  <a:cubicBezTo>
                    <a:pt x="5234" y="535"/>
                    <a:pt x="5541" y="228"/>
                    <a:pt x="5916" y="228"/>
                  </a:cubicBezTo>
                  <a:cubicBezTo>
                    <a:pt x="6292" y="228"/>
                    <a:pt x="6599" y="535"/>
                    <a:pt x="6599" y="910"/>
                  </a:cubicBezTo>
                  <a:cubicBezTo>
                    <a:pt x="6599" y="1286"/>
                    <a:pt x="6292" y="1593"/>
                    <a:pt x="5916" y="15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43" name="Text Placeholder 2"/>
          <p:cNvSpPr txBox="1"/>
          <p:nvPr/>
        </p:nvSpPr>
        <p:spPr>
          <a:xfrm>
            <a:off x="906601" y="4687046"/>
            <a:ext cx="2175565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36"/>
          <p:cNvSpPr txBox="1"/>
          <p:nvPr/>
        </p:nvSpPr>
        <p:spPr>
          <a:xfrm>
            <a:off x="794204" y="4310501"/>
            <a:ext cx="225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3668851" y="4687046"/>
            <a:ext cx="2175565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文本框 36"/>
          <p:cNvSpPr txBox="1"/>
          <p:nvPr/>
        </p:nvSpPr>
        <p:spPr>
          <a:xfrm>
            <a:off x="3556454" y="4310501"/>
            <a:ext cx="225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6431101" y="4687046"/>
            <a:ext cx="2175565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36"/>
          <p:cNvSpPr txBox="1"/>
          <p:nvPr/>
        </p:nvSpPr>
        <p:spPr>
          <a:xfrm>
            <a:off x="6318704" y="4310501"/>
            <a:ext cx="225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9193351" y="4687046"/>
            <a:ext cx="2175565" cy="149579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9080954" y="4310501"/>
            <a:ext cx="2252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ís1ïďê"/>
          <p:cNvSpPr/>
          <p:nvPr/>
        </p:nvSpPr>
        <p:spPr bwMode="auto">
          <a:xfrm>
            <a:off x="3926139" y="1280613"/>
            <a:ext cx="4303713" cy="4296774"/>
          </a:xfrm>
          <a:custGeom>
            <a:avLst/>
            <a:gdLst>
              <a:gd name="connsiteX0" fmla="*/ 135672 w 609076"/>
              <a:gd name="connsiteY0" fmla="*/ 378765 h 608094"/>
              <a:gd name="connsiteX1" fmla="*/ 268220 w 609076"/>
              <a:gd name="connsiteY1" fmla="*/ 423490 h 608094"/>
              <a:gd name="connsiteX2" fmla="*/ 270801 w 609076"/>
              <a:gd name="connsiteY2" fmla="*/ 426343 h 608094"/>
              <a:gd name="connsiteX3" fmla="*/ 269787 w 609076"/>
              <a:gd name="connsiteY3" fmla="*/ 430116 h 608094"/>
              <a:gd name="connsiteX4" fmla="*/ 255408 w 609076"/>
              <a:gd name="connsiteY4" fmla="*/ 444380 h 608094"/>
              <a:gd name="connsiteX5" fmla="*/ 304538 w 609076"/>
              <a:gd name="connsiteY5" fmla="*/ 493430 h 608094"/>
              <a:gd name="connsiteX6" fmla="*/ 356341 w 609076"/>
              <a:gd name="connsiteY6" fmla="*/ 441619 h 608094"/>
              <a:gd name="connsiteX7" fmla="*/ 346478 w 609076"/>
              <a:gd name="connsiteY7" fmla="*/ 470699 h 608094"/>
              <a:gd name="connsiteX8" fmla="*/ 355511 w 609076"/>
              <a:gd name="connsiteY8" fmla="*/ 509534 h 608094"/>
              <a:gd name="connsiteX9" fmla="*/ 382426 w 609076"/>
              <a:gd name="connsiteY9" fmla="*/ 520669 h 608094"/>
              <a:gd name="connsiteX10" fmla="*/ 394778 w 609076"/>
              <a:gd name="connsiteY10" fmla="*/ 518645 h 608094"/>
              <a:gd name="connsiteX11" fmla="*/ 423629 w 609076"/>
              <a:gd name="connsiteY11" fmla="*/ 508890 h 608094"/>
              <a:gd name="connsiteX12" fmla="*/ 338182 w 609076"/>
              <a:gd name="connsiteY12" fmla="*/ 594198 h 608094"/>
              <a:gd name="connsiteX13" fmla="*/ 304538 w 609076"/>
              <a:gd name="connsiteY13" fmla="*/ 608094 h 608094"/>
              <a:gd name="connsiteX14" fmla="*/ 270894 w 609076"/>
              <a:gd name="connsiteY14" fmla="*/ 594198 h 608094"/>
              <a:gd name="connsiteX15" fmla="*/ 188120 w 609076"/>
              <a:gd name="connsiteY15" fmla="*/ 511559 h 608094"/>
              <a:gd name="connsiteX16" fmla="*/ 173832 w 609076"/>
              <a:gd name="connsiteY16" fmla="*/ 525915 h 608094"/>
              <a:gd name="connsiteX17" fmla="*/ 170053 w 609076"/>
              <a:gd name="connsiteY17" fmla="*/ 526927 h 608094"/>
              <a:gd name="connsiteX18" fmla="*/ 167288 w 609076"/>
              <a:gd name="connsiteY18" fmla="*/ 524350 h 608094"/>
              <a:gd name="connsiteX19" fmla="*/ 122398 w 609076"/>
              <a:gd name="connsiteY19" fmla="*/ 392017 h 608094"/>
              <a:gd name="connsiteX20" fmla="*/ 135672 w 609076"/>
              <a:gd name="connsiteY20" fmla="*/ 378765 h 608094"/>
              <a:gd name="connsiteX21" fmla="*/ 513252 w 609076"/>
              <a:gd name="connsiteY21" fmla="*/ 188723 h 608094"/>
              <a:gd name="connsiteX22" fmla="*/ 595111 w 609076"/>
              <a:gd name="connsiteY22" fmla="*/ 270462 h 608094"/>
              <a:gd name="connsiteX23" fmla="*/ 595111 w 609076"/>
              <a:gd name="connsiteY23" fmla="*/ 337658 h 608094"/>
              <a:gd name="connsiteX24" fmla="*/ 516017 w 609076"/>
              <a:gd name="connsiteY24" fmla="*/ 416635 h 608094"/>
              <a:gd name="connsiteX25" fmla="*/ 530398 w 609076"/>
              <a:gd name="connsiteY25" fmla="*/ 430995 h 608094"/>
              <a:gd name="connsiteX26" fmla="*/ 531412 w 609076"/>
              <a:gd name="connsiteY26" fmla="*/ 434677 h 608094"/>
              <a:gd name="connsiteX27" fmla="*/ 528831 w 609076"/>
              <a:gd name="connsiteY27" fmla="*/ 437530 h 608094"/>
              <a:gd name="connsiteX28" fmla="*/ 396271 w 609076"/>
              <a:gd name="connsiteY28" fmla="*/ 482266 h 608094"/>
              <a:gd name="connsiteX29" fmla="*/ 382997 w 609076"/>
              <a:gd name="connsiteY29" fmla="*/ 469011 h 608094"/>
              <a:gd name="connsiteX30" fmla="*/ 427798 w 609076"/>
              <a:gd name="connsiteY30" fmla="*/ 336645 h 608094"/>
              <a:gd name="connsiteX31" fmla="*/ 430655 w 609076"/>
              <a:gd name="connsiteY31" fmla="*/ 334068 h 608094"/>
              <a:gd name="connsiteX32" fmla="*/ 434343 w 609076"/>
              <a:gd name="connsiteY32" fmla="*/ 335172 h 608094"/>
              <a:gd name="connsiteX33" fmla="*/ 448631 w 609076"/>
              <a:gd name="connsiteY33" fmla="*/ 349440 h 608094"/>
              <a:gd name="connsiteX34" fmla="*/ 494170 w 609076"/>
              <a:gd name="connsiteY34" fmla="*/ 304060 h 608094"/>
              <a:gd name="connsiteX35" fmla="*/ 445958 w 609076"/>
              <a:gd name="connsiteY35" fmla="*/ 255919 h 608094"/>
              <a:gd name="connsiteX36" fmla="*/ 474996 w 609076"/>
              <a:gd name="connsiteY36" fmla="*/ 265768 h 608094"/>
              <a:gd name="connsiteX37" fmla="*/ 487164 w 609076"/>
              <a:gd name="connsiteY37" fmla="*/ 267701 h 608094"/>
              <a:gd name="connsiteX38" fmla="*/ 514082 w 609076"/>
              <a:gd name="connsiteY38" fmla="*/ 256563 h 608094"/>
              <a:gd name="connsiteX39" fmla="*/ 523116 w 609076"/>
              <a:gd name="connsiteY39" fmla="*/ 217719 h 608094"/>
              <a:gd name="connsiteX40" fmla="*/ 212828 w 609076"/>
              <a:gd name="connsiteY40" fmla="*/ 125789 h 608094"/>
              <a:gd name="connsiteX41" fmla="*/ 226102 w 609076"/>
              <a:gd name="connsiteY41" fmla="*/ 139043 h 608094"/>
              <a:gd name="connsiteX42" fmla="*/ 181209 w 609076"/>
              <a:gd name="connsiteY42" fmla="*/ 271491 h 608094"/>
              <a:gd name="connsiteX43" fmla="*/ 178351 w 609076"/>
              <a:gd name="connsiteY43" fmla="*/ 273976 h 608094"/>
              <a:gd name="connsiteX44" fmla="*/ 174664 w 609076"/>
              <a:gd name="connsiteY44" fmla="*/ 272964 h 608094"/>
              <a:gd name="connsiteX45" fmla="*/ 160376 w 609076"/>
              <a:gd name="connsiteY45" fmla="*/ 258697 h 608094"/>
              <a:gd name="connsiteX46" fmla="*/ 114929 w 609076"/>
              <a:gd name="connsiteY46" fmla="*/ 304074 h 608094"/>
              <a:gd name="connsiteX47" fmla="*/ 163141 w 609076"/>
              <a:gd name="connsiteY47" fmla="*/ 352212 h 608094"/>
              <a:gd name="connsiteX48" fmla="*/ 134011 w 609076"/>
              <a:gd name="connsiteY48" fmla="*/ 342363 h 608094"/>
              <a:gd name="connsiteX49" fmla="*/ 121843 w 609076"/>
              <a:gd name="connsiteY49" fmla="*/ 340338 h 608094"/>
              <a:gd name="connsiteX50" fmla="*/ 95202 w 609076"/>
              <a:gd name="connsiteY50" fmla="*/ 351383 h 608094"/>
              <a:gd name="connsiteX51" fmla="*/ 85891 w 609076"/>
              <a:gd name="connsiteY51" fmla="*/ 390317 h 608094"/>
              <a:gd name="connsiteX52" fmla="*/ 95755 w 609076"/>
              <a:gd name="connsiteY52" fmla="*/ 419402 h 608094"/>
              <a:gd name="connsiteX53" fmla="*/ 13896 w 609076"/>
              <a:gd name="connsiteY53" fmla="*/ 337669 h 608094"/>
              <a:gd name="connsiteX54" fmla="*/ 13896 w 609076"/>
              <a:gd name="connsiteY54" fmla="*/ 270478 h 608094"/>
              <a:gd name="connsiteX55" fmla="*/ 93082 w 609076"/>
              <a:gd name="connsiteY55" fmla="*/ 191414 h 608094"/>
              <a:gd name="connsiteX56" fmla="*/ 78701 w 609076"/>
              <a:gd name="connsiteY56" fmla="*/ 177148 h 608094"/>
              <a:gd name="connsiteX57" fmla="*/ 77687 w 609076"/>
              <a:gd name="connsiteY57" fmla="*/ 173466 h 608094"/>
              <a:gd name="connsiteX58" fmla="*/ 80268 w 609076"/>
              <a:gd name="connsiteY58" fmla="*/ 170613 h 608094"/>
              <a:gd name="connsiteX59" fmla="*/ 212828 w 609076"/>
              <a:gd name="connsiteY59" fmla="*/ 125789 h 608094"/>
              <a:gd name="connsiteX60" fmla="*/ 304478 w 609076"/>
              <a:gd name="connsiteY60" fmla="*/ 0 h 608094"/>
              <a:gd name="connsiteX61" fmla="*/ 338157 w 609076"/>
              <a:gd name="connsiteY61" fmla="*/ 13876 h 608094"/>
              <a:gd name="connsiteX62" fmla="*/ 420931 w 609076"/>
              <a:gd name="connsiteY62" fmla="*/ 96535 h 608094"/>
              <a:gd name="connsiteX63" fmla="*/ 435218 w 609076"/>
              <a:gd name="connsiteY63" fmla="*/ 82267 h 608094"/>
              <a:gd name="connsiteX64" fmla="*/ 438905 w 609076"/>
              <a:gd name="connsiteY64" fmla="*/ 81163 h 608094"/>
              <a:gd name="connsiteX65" fmla="*/ 441762 w 609076"/>
              <a:gd name="connsiteY65" fmla="*/ 83740 h 608094"/>
              <a:gd name="connsiteX66" fmla="*/ 486560 w 609076"/>
              <a:gd name="connsiteY66" fmla="*/ 216105 h 608094"/>
              <a:gd name="connsiteX67" fmla="*/ 473286 w 609076"/>
              <a:gd name="connsiteY67" fmla="*/ 229360 h 608094"/>
              <a:gd name="connsiteX68" fmla="*/ 340830 w 609076"/>
              <a:gd name="connsiteY68" fmla="*/ 184625 h 608094"/>
              <a:gd name="connsiteX69" fmla="*/ 338157 w 609076"/>
              <a:gd name="connsiteY69" fmla="*/ 181771 h 608094"/>
              <a:gd name="connsiteX70" fmla="*/ 339263 w 609076"/>
              <a:gd name="connsiteY70" fmla="*/ 178089 h 608094"/>
              <a:gd name="connsiteX71" fmla="*/ 353550 w 609076"/>
              <a:gd name="connsiteY71" fmla="*/ 163730 h 608094"/>
              <a:gd name="connsiteX72" fmla="*/ 304512 w 609076"/>
              <a:gd name="connsiteY72" fmla="*/ 114760 h 608094"/>
              <a:gd name="connsiteX73" fmla="*/ 252617 w 609076"/>
              <a:gd name="connsiteY73" fmla="*/ 166491 h 608094"/>
              <a:gd name="connsiteX74" fmla="*/ 262480 w 609076"/>
              <a:gd name="connsiteY74" fmla="*/ 137496 h 608094"/>
              <a:gd name="connsiteX75" fmla="*/ 253447 w 609076"/>
              <a:gd name="connsiteY75" fmla="*/ 98652 h 608094"/>
              <a:gd name="connsiteX76" fmla="*/ 226624 w 609076"/>
              <a:gd name="connsiteY76" fmla="*/ 87422 h 608094"/>
              <a:gd name="connsiteX77" fmla="*/ 214272 w 609076"/>
              <a:gd name="connsiteY77" fmla="*/ 89539 h 608094"/>
              <a:gd name="connsiteX78" fmla="*/ 185329 w 609076"/>
              <a:gd name="connsiteY78" fmla="*/ 99296 h 608094"/>
              <a:gd name="connsiteX79" fmla="*/ 270868 w 609076"/>
              <a:gd name="connsiteY79" fmla="*/ 13876 h 608094"/>
              <a:gd name="connsiteX80" fmla="*/ 304478 w 609076"/>
              <a:gd name="connsiteY80" fmla="*/ 0 h 608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9076" h="608094">
                <a:moveTo>
                  <a:pt x="135672" y="378765"/>
                </a:moveTo>
                <a:cubicBezTo>
                  <a:pt x="177243" y="392753"/>
                  <a:pt x="257159" y="419809"/>
                  <a:pt x="268220" y="423490"/>
                </a:cubicBezTo>
                <a:cubicBezTo>
                  <a:pt x="269511" y="423950"/>
                  <a:pt x="270525" y="425054"/>
                  <a:pt x="270801" y="426343"/>
                </a:cubicBezTo>
                <a:cubicBezTo>
                  <a:pt x="271078" y="427723"/>
                  <a:pt x="270709" y="429103"/>
                  <a:pt x="269787" y="430116"/>
                </a:cubicBezTo>
                <a:lnTo>
                  <a:pt x="255408" y="444380"/>
                </a:lnTo>
                <a:lnTo>
                  <a:pt x="304538" y="493430"/>
                </a:lnTo>
                <a:lnTo>
                  <a:pt x="356341" y="441619"/>
                </a:lnTo>
                <a:lnTo>
                  <a:pt x="346478" y="470699"/>
                </a:lnTo>
                <a:cubicBezTo>
                  <a:pt x="341869" y="484319"/>
                  <a:pt x="345280" y="499227"/>
                  <a:pt x="355511" y="509534"/>
                </a:cubicBezTo>
                <a:cubicBezTo>
                  <a:pt x="362793" y="516712"/>
                  <a:pt x="372287" y="520669"/>
                  <a:pt x="382426" y="520669"/>
                </a:cubicBezTo>
                <a:cubicBezTo>
                  <a:pt x="386574" y="520669"/>
                  <a:pt x="390722" y="520025"/>
                  <a:pt x="394778" y="518645"/>
                </a:cubicBezTo>
                <a:lnTo>
                  <a:pt x="423629" y="508890"/>
                </a:lnTo>
                <a:lnTo>
                  <a:pt x="338182" y="594198"/>
                </a:lnTo>
                <a:cubicBezTo>
                  <a:pt x="328872" y="603493"/>
                  <a:pt x="316705" y="608094"/>
                  <a:pt x="304538" y="608094"/>
                </a:cubicBezTo>
                <a:cubicBezTo>
                  <a:pt x="292371" y="608094"/>
                  <a:pt x="280111" y="603493"/>
                  <a:pt x="270894" y="594198"/>
                </a:cubicBezTo>
                <a:lnTo>
                  <a:pt x="188120" y="511559"/>
                </a:lnTo>
                <a:lnTo>
                  <a:pt x="173832" y="525915"/>
                </a:lnTo>
                <a:cubicBezTo>
                  <a:pt x="172818" y="526835"/>
                  <a:pt x="171436" y="527295"/>
                  <a:pt x="170053" y="526927"/>
                </a:cubicBezTo>
                <a:cubicBezTo>
                  <a:pt x="168763" y="526651"/>
                  <a:pt x="167657" y="525639"/>
                  <a:pt x="167288" y="524350"/>
                </a:cubicBezTo>
                <a:cubicBezTo>
                  <a:pt x="163232" y="512571"/>
                  <a:pt x="135856" y="431864"/>
                  <a:pt x="122398" y="392017"/>
                </a:cubicBezTo>
                <a:cubicBezTo>
                  <a:pt x="119633" y="383826"/>
                  <a:pt x="127468" y="376004"/>
                  <a:pt x="135672" y="378765"/>
                </a:cubicBezTo>
                <a:close/>
                <a:moveTo>
                  <a:pt x="513252" y="188723"/>
                </a:moveTo>
                <a:lnTo>
                  <a:pt x="595111" y="270462"/>
                </a:lnTo>
                <a:cubicBezTo>
                  <a:pt x="613732" y="288964"/>
                  <a:pt x="613732" y="319064"/>
                  <a:pt x="595111" y="337658"/>
                </a:cubicBezTo>
                <a:lnTo>
                  <a:pt x="516017" y="416635"/>
                </a:lnTo>
                <a:lnTo>
                  <a:pt x="530398" y="430995"/>
                </a:lnTo>
                <a:cubicBezTo>
                  <a:pt x="531320" y="431915"/>
                  <a:pt x="531689" y="433296"/>
                  <a:pt x="531412" y="434677"/>
                </a:cubicBezTo>
                <a:cubicBezTo>
                  <a:pt x="531043" y="435965"/>
                  <a:pt x="530122" y="437070"/>
                  <a:pt x="528831" y="437530"/>
                </a:cubicBezTo>
                <a:cubicBezTo>
                  <a:pt x="513160" y="442869"/>
                  <a:pt x="524130" y="439095"/>
                  <a:pt x="396271" y="482266"/>
                </a:cubicBezTo>
                <a:cubicBezTo>
                  <a:pt x="388067" y="485027"/>
                  <a:pt x="380231" y="477203"/>
                  <a:pt x="382997" y="469011"/>
                </a:cubicBezTo>
                <a:cubicBezTo>
                  <a:pt x="399313" y="420593"/>
                  <a:pt x="423004" y="350913"/>
                  <a:pt x="427798" y="336645"/>
                </a:cubicBezTo>
                <a:cubicBezTo>
                  <a:pt x="428259" y="335356"/>
                  <a:pt x="429365" y="334436"/>
                  <a:pt x="430655" y="334068"/>
                </a:cubicBezTo>
                <a:cubicBezTo>
                  <a:pt x="431946" y="333792"/>
                  <a:pt x="433421" y="334160"/>
                  <a:pt x="434343" y="335172"/>
                </a:cubicBezTo>
                <a:lnTo>
                  <a:pt x="448631" y="349440"/>
                </a:lnTo>
                <a:lnTo>
                  <a:pt x="494170" y="304060"/>
                </a:lnTo>
                <a:lnTo>
                  <a:pt x="445958" y="255919"/>
                </a:lnTo>
                <a:lnTo>
                  <a:pt x="474996" y="265768"/>
                </a:lnTo>
                <a:cubicBezTo>
                  <a:pt x="478775" y="267056"/>
                  <a:pt x="482924" y="267701"/>
                  <a:pt x="487164" y="267701"/>
                </a:cubicBezTo>
                <a:cubicBezTo>
                  <a:pt x="497212" y="267701"/>
                  <a:pt x="506983" y="263651"/>
                  <a:pt x="514082" y="256563"/>
                </a:cubicBezTo>
                <a:cubicBezTo>
                  <a:pt x="524037" y="246714"/>
                  <a:pt x="527725" y="231434"/>
                  <a:pt x="523116" y="217719"/>
                </a:cubicBezTo>
                <a:close/>
                <a:moveTo>
                  <a:pt x="212828" y="125789"/>
                </a:moveTo>
                <a:cubicBezTo>
                  <a:pt x="221032" y="123027"/>
                  <a:pt x="228868" y="130851"/>
                  <a:pt x="226102" y="139043"/>
                </a:cubicBezTo>
                <a:cubicBezTo>
                  <a:pt x="211445" y="182302"/>
                  <a:pt x="186095" y="257316"/>
                  <a:pt x="181209" y="271491"/>
                </a:cubicBezTo>
                <a:cubicBezTo>
                  <a:pt x="180840" y="272779"/>
                  <a:pt x="179734" y="273700"/>
                  <a:pt x="178351" y="273976"/>
                </a:cubicBezTo>
                <a:cubicBezTo>
                  <a:pt x="177061" y="274344"/>
                  <a:pt x="175678" y="273976"/>
                  <a:pt x="174664" y="272964"/>
                </a:cubicBezTo>
                <a:lnTo>
                  <a:pt x="160376" y="258697"/>
                </a:lnTo>
                <a:lnTo>
                  <a:pt x="114929" y="304074"/>
                </a:lnTo>
                <a:lnTo>
                  <a:pt x="163141" y="352212"/>
                </a:lnTo>
                <a:lnTo>
                  <a:pt x="134011" y="342363"/>
                </a:lnTo>
                <a:cubicBezTo>
                  <a:pt x="130232" y="341075"/>
                  <a:pt x="126083" y="340338"/>
                  <a:pt x="121843" y="340338"/>
                </a:cubicBezTo>
                <a:cubicBezTo>
                  <a:pt x="111795" y="340338"/>
                  <a:pt x="102300" y="344204"/>
                  <a:pt x="95202" y="351383"/>
                </a:cubicBezTo>
                <a:cubicBezTo>
                  <a:pt x="84785" y="361784"/>
                  <a:pt x="81282" y="376695"/>
                  <a:pt x="85891" y="390317"/>
                </a:cubicBezTo>
                <a:lnTo>
                  <a:pt x="95755" y="419402"/>
                </a:lnTo>
                <a:lnTo>
                  <a:pt x="13896" y="337669"/>
                </a:lnTo>
                <a:cubicBezTo>
                  <a:pt x="-4633" y="319077"/>
                  <a:pt x="-4633" y="288979"/>
                  <a:pt x="13896" y="270478"/>
                </a:cubicBezTo>
                <a:lnTo>
                  <a:pt x="93082" y="191414"/>
                </a:lnTo>
                <a:lnTo>
                  <a:pt x="78701" y="177148"/>
                </a:lnTo>
                <a:cubicBezTo>
                  <a:pt x="77779" y="176135"/>
                  <a:pt x="77318" y="174755"/>
                  <a:pt x="77687" y="173466"/>
                </a:cubicBezTo>
                <a:cubicBezTo>
                  <a:pt x="77963" y="172086"/>
                  <a:pt x="78978" y="170981"/>
                  <a:pt x="80268" y="170613"/>
                </a:cubicBezTo>
                <a:cubicBezTo>
                  <a:pt x="81098" y="170337"/>
                  <a:pt x="166183" y="141528"/>
                  <a:pt x="212828" y="125789"/>
                </a:cubicBezTo>
                <a:close/>
                <a:moveTo>
                  <a:pt x="304478" y="0"/>
                </a:moveTo>
                <a:cubicBezTo>
                  <a:pt x="316657" y="0"/>
                  <a:pt x="328847" y="4625"/>
                  <a:pt x="338157" y="13876"/>
                </a:cubicBezTo>
                <a:lnTo>
                  <a:pt x="420931" y="96535"/>
                </a:lnTo>
                <a:lnTo>
                  <a:pt x="435218" y="82267"/>
                </a:lnTo>
                <a:cubicBezTo>
                  <a:pt x="436140" y="81255"/>
                  <a:pt x="437522" y="80887"/>
                  <a:pt x="438905" y="81163"/>
                </a:cubicBezTo>
                <a:cubicBezTo>
                  <a:pt x="440287" y="81531"/>
                  <a:pt x="441301" y="82451"/>
                  <a:pt x="441762" y="83740"/>
                </a:cubicBezTo>
                <a:cubicBezTo>
                  <a:pt x="445634" y="95246"/>
                  <a:pt x="472272" y="173855"/>
                  <a:pt x="486560" y="216105"/>
                </a:cubicBezTo>
                <a:cubicBezTo>
                  <a:pt x="489325" y="224297"/>
                  <a:pt x="481490" y="232121"/>
                  <a:pt x="473286" y="229360"/>
                </a:cubicBezTo>
                <a:cubicBezTo>
                  <a:pt x="417059" y="210398"/>
                  <a:pt x="353734" y="188951"/>
                  <a:pt x="340830" y="184625"/>
                </a:cubicBezTo>
                <a:cubicBezTo>
                  <a:pt x="339447" y="184164"/>
                  <a:pt x="338525" y="183152"/>
                  <a:pt x="338157" y="181771"/>
                </a:cubicBezTo>
                <a:cubicBezTo>
                  <a:pt x="337880" y="180482"/>
                  <a:pt x="338249" y="179010"/>
                  <a:pt x="339263" y="178089"/>
                </a:cubicBezTo>
                <a:lnTo>
                  <a:pt x="353550" y="163730"/>
                </a:lnTo>
                <a:lnTo>
                  <a:pt x="304512" y="114760"/>
                </a:lnTo>
                <a:lnTo>
                  <a:pt x="252617" y="166491"/>
                </a:lnTo>
                <a:lnTo>
                  <a:pt x="262480" y="137496"/>
                </a:lnTo>
                <a:cubicBezTo>
                  <a:pt x="267181" y="123781"/>
                  <a:pt x="263678" y="108961"/>
                  <a:pt x="253447" y="98652"/>
                </a:cubicBezTo>
                <a:cubicBezTo>
                  <a:pt x="246165" y="91380"/>
                  <a:pt x="236671" y="87422"/>
                  <a:pt x="226624" y="87422"/>
                </a:cubicBezTo>
                <a:cubicBezTo>
                  <a:pt x="222384" y="87422"/>
                  <a:pt x="218236" y="88158"/>
                  <a:pt x="214272" y="89539"/>
                </a:cubicBezTo>
                <a:lnTo>
                  <a:pt x="185329" y="99296"/>
                </a:lnTo>
                <a:lnTo>
                  <a:pt x="270868" y="13876"/>
                </a:lnTo>
                <a:cubicBezTo>
                  <a:pt x="280132" y="4625"/>
                  <a:pt x="292299" y="0"/>
                  <a:pt x="304478" y="0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6" name="îṡ1íḍé"/>
          <p:cNvSpPr txBox="1"/>
          <p:nvPr/>
        </p:nvSpPr>
        <p:spPr>
          <a:xfrm>
            <a:off x="5429924" y="3168140"/>
            <a:ext cx="1431853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/>
              <a:t>Key words</a:t>
            </a:r>
            <a:endParaRPr lang="zh-CN" altLang="en-US" sz="2000" b="1" dirty="0"/>
          </a:p>
        </p:txBody>
      </p:sp>
      <p:sp>
        <p:nvSpPr>
          <p:cNvPr id="19" name="Text Placeholder 2"/>
          <p:cNvSpPr txBox="1"/>
          <p:nvPr/>
        </p:nvSpPr>
        <p:spPr>
          <a:xfrm>
            <a:off x="524244" y="258514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36"/>
          <p:cNvSpPr txBox="1"/>
          <p:nvPr/>
        </p:nvSpPr>
        <p:spPr>
          <a:xfrm>
            <a:off x="411846" y="22086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1345255" y="455642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1232857" y="41798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8119883" y="455642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8007485" y="41798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492835" y="300341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8380437" y="25720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42715" y="2120583"/>
            <a:ext cx="4296410" cy="3208531"/>
            <a:chOff x="3323590" y="1358583"/>
            <a:chExt cx="5544820" cy="4140835"/>
          </a:xfrm>
        </p:grpSpPr>
        <p:sp>
          <p:nvSpPr>
            <p:cNvPr id="2" name="ïśḻïḓè"/>
            <p:cNvSpPr/>
            <p:nvPr/>
          </p:nvSpPr>
          <p:spPr bwMode="auto">
            <a:xfrm>
              <a:off x="4133215" y="1364933"/>
              <a:ext cx="2460625" cy="2077085"/>
            </a:xfrm>
            <a:custGeom>
              <a:avLst/>
              <a:gdLst/>
              <a:ahLst/>
              <a:cxnLst>
                <a:cxn ang="0">
                  <a:pos x="372" y="215"/>
                </a:cxn>
                <a:cxn ang="0">
                  <a:pos x="372" y="215"/>
                </a:cxn>
                <a:cxn ang="0">
                  <a:pos x="260" y="262"/>
                </a:cxn>
                <a:cxn ang="0">
                  <a:pos x="214" y="373"/>
                </a:cxn>
                <a:cxn ang="0">
                  <a:pos x="214" y="375"/>
                </a:cxn>
                <a:cxn ang="0">
                  <a:pos x="158" y="375"/>
                </a:cxn>
                <a:cxn ang="0">
                  <a:pos x="167" y="368"/>
                </a:cxn>
                <a:cxn ang="0">
                  <a:pos x="179" y="340"/>
                </a:cxn>
                <a:cxn ang="0">
                  <a:pos x="167" y="311"/>
                </a:cxn>
                <a:cxn ang="0">
                  <a:pos x="138" y="299"/>
                </a:cxn>
                <a:cxn ang="0">
                  <a:pos x="109" y="311"/>
                </a:cxn>
                <a:cxn ang="0">
                  <a:pos x="97" y="340"/>
                </a:cxn>
                <a:cxn ang="0">
                  <a:pos x="109" y="368"/>
                </a:cxn>
                <a:cxn ang="0">
                  <a:pos x="118" y="375"/>
                </a:cxn>
                <a:cxn ang="0">
                  <a:pos x="61" y="375"/>
                </a:cxn>
                <a:cxn ang="0">
                  <a:pos x="61" y="373"/>
                </a:cxn>
                <a:cxn ang="0">
                  <a:pos x="61" y="367"/>
                </a:cxn>
                <a:cxn ang="0">
                  <a:pos x="62" y="342"/>
                </a:cxn>
                <a:cxn ang="0">
                  <a:pos x="0" y="307"/>
                </a:cxn>
                <a:cxn ang="0">
                  <a:pos x="17" y="243"/>
                </a:cxn>
                <a:cxn ang="0">
                  <a:pos x="86" y="247"/>
                </a:cxn>
                <a:cxn ang="0">
                  <a:pos x="119" y="191"/>
                </a:cxn>
                <a:cxn ang="0">
                  <a:pos x="85" y="127"/>
                </a:cxn>
                <a:cxn ang="0">
                  <a:pos x="106" y="105"/>
                </a:cxn>
                <a:cxn ang="0">
                  <a:pos x="128" y="84"/>
                </a:cxn>
                <a:cxn ang="0">
                  <a:pos x="188" y="120"/>
                </a:cxn>
                <a:cxn ang="0">
                  <a:pos x="243" y="88"/>
                </a:cxn>
                <a:cxn ang="0">
                  <a:pos x="243" y="16"/>
                </a:cxn>
                <a:cxn ang="0">
                  <a:pos x="303" y="0"/>
                </a:cxn>
                <a:cxn ang="0">
                  <a:pos x="339" y="62"/>
                </a:cxn>
                <a:cxn ang="0">
                  <a:pos x="372" y="60"/>
                </a:cxn>
                <a:cxn ang="0">
                  <a:pos x="372" y="121"/>
                </a:cxn>
                <a:cxn ang="0">
                  <a:pos x="375" y="117"/>
                </a:cxn>
                <a:cxn ang="0">
                  <a:pos x="404" y="105"/>
                </a:cxn>
                <a:cxn ang="0">
                  <a:pos x="433" y="117"/>
                </a:cxn>
                <a:cxn ang="0">
                  <a:pos x="445" y="145"/>
                </a:cxn>
                <a:cxn ang="0">
                  <a:pos x="433" y="174"/>
                </a:cxn>
                <a:cxn ang="0">
                  <a:pos x="404" y="186"/>
                </a:cxn>
                <a:cxn ang="0">
                  <a:pos x="375" y="174"/>
                </a:cxn>
                <a:cxn ang="0">
                  <a:pos x="372" y="170"/>
                </a:cxn>
                <a:cxn ang="0">
                  <a:pos x="372" y="215"/>
                </a:cxn>
              </a:cxnLst>
              <a:rect l="0" t="0" r="r" b="b"/>
              <a:pathLst>
                <a:path w="445" h="375">
                  <a:moveTo>
                    <a:pt x="372" y="215"/>
                  </a:moveTo>
                  <a:cubicBezTo>
                    <a:pt x="372" y="215"/>
                    <a:pt x="372" y="215"/>
                    <a:pt x="372" y="215"/>
                  </a:cubicBezTo>
                  <a:cubicBezTo>
                    <a:pt x="328" y="215"/>
                    <a:pt x="291" y="231"/>
                    <a:pt x="260" y="262"/>
                  </a:cubicBezTo>
                  <a:cubicBezTo>
                    <a:pt x="229" y="292"/>
                    <a:pt x="214" y="330"/>
                    <a:pt x="214" y="373"/>
                  </a:cubicBezTo>
                  <a:cubicBezTo>
                    <a:pt x="214" y="374"/>
                    <a:pt x="214" y="375"/>
                    <a:pt x="214" y="375"/>
                  </a:cubicBezTo>
                  <a:cubicBezTo>
                    <a:pt x="158" y="375"/>
                    <a:pt x="158" y="375"/>
                    <a:pt x="158" y="375"/>
                  </a:cubicBezTo>
                  <a:cubicBezTo>
                    <a:pt x="161" y="373"/>
                    <a:pt x="164" y="371"/>
                    <a:pt x="167" y="368"/>
                  </a:cubicBezTo>
                  <a:cubicBezTo>
                    <a:pt x="175" y="360"/>
                    <a:pt x="179" y="351"/>
                    <a:pt x="179" y="340"/>
                  </a:cubicBezTo>
                  <a:cubicBezTo>
                    <a:pt x="179" y="328"/>
                    <a:pt x="175" y="319"/>
                    <a:pt x="167" y="311"/>
                  </a:cubicBezTo>
                  <a:cubicBezTo>
                    <a:pt x="159" y="303"/>
                    <a:pt x="149" y="299"/>
                    <a:pt x="138" y="299"/>
                  </a:cubicBezTo>
                  <a:cubicBezTo>
                    <a:pt x="127" y="299"/>
                    <a:pt x="117" y="303"/>
                    <a:pt x="109" y="311"/>
                  </a:cubicBezTo>
                  <a:cubicBezTo>
                    <a:pt x="101" y="319"/>
                    <a:pt x="97" y="328"/>
                    <a:pt x="97" y="340"/>
                  </a:cubicBezTo>
                  <a:cubicBezTo>
                    <a:pt x="97" y="351"/>
                    <a:pt x="101" y="360"/>
                    <a:pt x="109" y="368"/>
                  </a:cubicBezTo>
                  <a:cubicBezTo>
                    <a:pt x="112" y="371"/>
                    <a:pt x="115" y="373"/>
                    <a:pt x="118" y="375"/>
                  </a:cubicBezTo>
                  <a:cubicBezTo>
                    <a:pt x="61" y="375"/>
                    <a:pt x="61" y="375"/>
                    <a:pt x="61" y="375"/>
                  </a:cubicBezTo>
                  <a:cubicBezTo>
                    <a:pt x="61" y="374"/>
                    <a:pt x="61" y="374"/>
                    <a:pt x="61" y="373"/>
                  </a:cubicBezTo>
                  <a:cubicBezTo>
                    <a:pt x="61" y="371"/>
                    <a:pt x="61" y="369"/>
                    <a:pt x="61" y="367"/>
                  </a:cubicBezTo>
                  <a:cubicBezTo>
                    <a:pt x="61" y="359"/>
                    <a:pt x="62" y="350"/>
                    <a:pt x="62" y="342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4" y="285"/>
                    <a:pt x="9" y="263"/>
                    <a:pt x="17" y="243"/>
                  </a:cubicBezTo>
                  <a:cubicBezTo>
                    <a:pt x="86" y="247"/>
                    <a:pt x="86" y="247"/>
                    <a:pt x="86" y="247"/>
                  </a:cubicBezTo>
                  <a:cubicBezTo>
                    <a:pt x="95" y="227"/>
                    <a:pt x="106" y="209"/>
                    <a:pt x="119" y="191"/>
                  </a:cubicBezTo>
                  <a:cubicBezTo>
                    <a:pt x="85" y="127"/>
                    <a:pt x="85" y="127"/>
                    <a:pt x="85" y="127"/>
                  </a:cubicBezTo>
                  <a:cubicBezTo>
                    <a:pt x="92" y="120"/>
                    <a:pt x="99" y="112"/>
                    <a:pt x="106" y="105"/>
                  </a:cubicBezTo>
                  <a:cubicBezTo>
                    <a:pt x="113" y="98"/>
                    <a:pt x="120" y="91"/>
                    <a:pt x="128" y="84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206" y="107"/>
                    <a:pt x="224" y="96"/>
                    <a:pt x="243" y="88"/>
                  </a:cubicBezTo>
                  <a:cubicBezTo>
                    <a:pt x="243" y="16"/>
                    <a:pt x="243" y="16"/>
                    <a:pt x="243" y="16"/>
                  </a:cubicBezTo>
                  <a:cubicBezTo>
                    <a:pt x="262" y="9"/>
                    <a:pt x="283" y="4"/>
                    <a:pt x="303" y="0"/>
                  </a:cubicBezTo>
                  <a:cubicBezTo>
                    <a:pt x="339" y="62"/>
                    <a:pt x="339" y="62"/>
                    <a:pt x="339" y="62"/>
                  </a:cubicBezTo>
                  <a:cubicBezTo>
                    <a:pt x="350" y="61"/>
                    <a:pt x="361" y="60"/>
                    <a:pt x="372" y="60"/>
                  </a:cubicBezTo>
                  <a:cubicBezTo>
                    <a:pt x="372" y="121"/>
                    <a:pt x="372" y="121"/>
                    <a:pt x="372" y="121"/>
                  </a:cubicBezTo>
                  <a:cubicBezTo>
                    <a:pt x="373" y="119"/>
                    <a:pt x="374" y="118"/>
                    <a:pt x="375" y="117"/>
                  </a:cubicBezTo>
                  <a:cubicBezTo>
                    <a:pt x="383" y="109"/>
                    <a:pt x="393" y="105"/>
                    <a:pt x="404" y="105"/>
                  </a:cubicBezTo>
                  <a:cubicBezTo>
                    <a:pt x="415" y="105"/>
                    <a:pt x="425" y="109"/>
                    <a:pt x="433" y="117"/>
                  </a:cubicBezTo>
                  <a:cubicBezTo>
                    <a:pt x="441" y="125"/>
                    <a:pt x="445" y="134"/>
                    <a:pt x="445" y="145"/>
                  </a:cubicBezTo>
                  <a:cubicBezTo>
                    <a:pt x="445" y="157"/>
                    <a:pt x="441" y="166"/>
                    <a:pt x="433" y="174"/>
                  </a:cubicBezTo>
                  <a:cubicBezTo>
                    <a:pt x="425" y="182"/>
                    <a:pt x="415" y="186"/>
                    <a:pt x="404" y="186"/>
                  </a:cubicBezTo>
                  <a:cubicBezTo>
                    <a:pt x="393" y="186"/>
                    <a:pt x="383" y="182"/>
                    <a:pt x="375" y="174"/>
                  </a:cubicBezTo>
                  <a:cubicBezTo>
                    <a:pt x="374" y="173"/>
                    <a:pt x="373" y="172"/>
                    <a:pt x="372" y="170"/>
                  </a:cubicBezTo>
                  <a:lnTo>
                    <a:pt x="372" y="215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" name="íṥľîḓé"/>
            <p:cNvSpPr/>
            <p:nvPr/>
          </p:nvSpPr>
          <p:spPr bwMode="auto">
            <a:xfrm>
              <a:off x="6189980" y="1358583"/>
              <a:ext cx="2068195" cy="2471420"/>
            </a:xfrm>
            <a:custGeom>
              <a:avLst/>
              <a:gdLst/>
              <a:ahLst/>
              <a:cxnLst>
                <a:cxn ang="0">
                  <a:pos x="314" y="376"/>
                </a:cxn>
                <a:cxn ang="0">
                  <a:pos x="256" y="376"/>
                </a:cxn>
                <a:cxn ang="0">
                  <a:pos x="257" y="377"/>
                </a:cxn>
                <a:cxn ang="0">
                  <a:pos x="269" y="406"/>
                </a:cxn>
                <a:cxn ang="0">
                  <a:pos x="257" y="434"/>
                </a:cxn>
                <a:cxn ang="0">
                  <a:pos x="228" y="446"/>
                </a:cxn>
                <a:cxn ang="0">
                  <a:pos x="200" y="434"/>
                </a:cxn>
                <a:cxn ang="0">
                  <a:pos x="188" y="406"/>
                </a:cxn>
                <a:cxn ang="0">
                  <a:pos x="200" y="377"/>
                </a:cxn>
                <a:cxn ang="0">
                  <a:pos x="200" y="376"/>
                </a:cxn>
                <a:cxn ang="0">
                  <a:pos x="158" y="376"/>
                </a:cxn>
                <a:cxn ang="0">
                  <a:pos x="158" y="374"/>
                </a:cxn>
                <a:cxn ang="0">
                  <a:pos x="111" y="263"/>
                </a:cxn>
                <a:cxn ang="0">
                  <a:pos x="0" y="216"/>
                </a:cxn>
                <a:cxn ang="0">
                  <a:pos x="0" y="171"/>
                </a:cxn>
                <a:cxn ang="0">
                  <a:pos x="3" y="175"/>
                </a:cxn>
                <a:cxn ang="0">
                  <a:pos x="32" y="187"/>
                </a:cxn>
                <a:cxn ang="0">
                  <a:pos x="61" y="175"/>
                </a:cxn>
                <a:cxn ang="0">
                  <a:pos x="73" y="146"/>
                </a:cxn>
                <a:cxn ang="0">
                  <a:pos x="61" y="118"/>
                </a:cxn>
                <a:cxn ang="0">
                  <a:pos x="32" y="106"/>
                </a:cxn>
                <a:cxn ang="0">
                  <a:pos x="3" y="118"/>
                </a:cxn>
                <a:cxn ang="0">
                  <a:pos x="0" y="122"/>
                </a:cxn>
                <a:cxn ang="0">
                  <a:pos x="0" y="61"/>
                </a:cxn>
                <a:cxn ang="0">
                  <a:pos x="2" y="61"/>
                </a:cxn>
                <a:cxn ang="0">
                  <a:pos x="32" y="62"/>
                </a:cxn>
                <a:cxn ang="0">
                  <a:pos x="67" y="0"/>
                </a:cxn>
                <a:cxn ang="0">
                  <a:pos x="126" y="15"/>
                </a:cxn>
                <a:cxn ang="0">
                  <a:pos x="126" y="86"/>
                </a:cxn>
                <a:cxn ang="0">
                  <a:pos x="186" y="120"/>
                </a:cxn>
                <a:cxn ang="0">
                  <a:pos x="246" y="84"/>
                </a:cxn>
                <a:cxn ang="0">
                  <a:pos x="270" y="106"/>
                </a:cxn>
                <a:cxn ang="0">
                  <a:pos x="288" y="126"/>
                </a:cxn>
                <a:cxn ang="0">
                  <a:pos x="252" y="186"/>
                </a:cxn>
                <a:cxn ang="0">
                  <a:pos x="288" y="244"/>
                </a:cxn>
                <a:cxn ang="0">
                  <a:pos x="359" y="244"/>
                </a:cxn>
                <a:cxn ang="0">
                  <a:pos x="374" y="301"/>
                </a:cxn>
                <a:cxn ang="0">
                  <a:pos x="313" y="341"/>
                </a:cxn>
                <a:cxn ang="0">
                  <a:pos x="314" y="374"/>
                </a:cxn>
                <a:cxn ang="0">
                  <a:pos x="314" y="376"/>
                </a:cxn>
              </a:cxnLst>
              <a:rect l="0" t="0" r="r" b="b"/>
              <a:pathLst>
                <a:path w="374" h="446">
                  <a:moveTo>
                    <a:pt x="314" y="376"/>
                  </a:moveTo>
                  <a:cubicBezTo>
                    <a:pt x="256" y="376"/>
                    <a:pt x="256" y="376"/>
                    <a:pt x="256" y="376"/>
                  </a:cubicBezTo>
                  <a:cubicBezTo>
                    <a:pt x="256" y="376"/>
                    <a:pt x="257" y="377"/>
                    <a:pt x="257" y="377"/>
                  </a:cubicBezTo>
                  <a:cubicBezTo>
                    <a:pt x="265" y="385"/>
                    <a:pt x="269" y="395"/>
                    <a:pt x="269" y="406"/>
                  </a:cubicBezTo>
                  <a:cubicBezTo>
                    <a:pt x="269" y="417"/>
                    <a:pt x="265" y="427"/>
                    <a:pt x="257" y="434"/>
                  </a:cubicBezTo>
                  <a:cubicBezTo>
                    <a:pt x="249" y="442"/>
                    <a:pt x="240" y="446"/>
                    <a:pt x="228" y="446"/>
                  </a:cubicBezTo>
                  <a:cubicBezTo>
                    <a:pt x="217" y="446"/>
                    <a:pt x="208" y="442"/>
                    <a:pt x="200" y="434"/>
                  </a:cubicBezTo>
                  <a:cubicBezTo>
                    <a:pt x="192" y="427"/>
                    <a:pt x="188" y="417"/>
                    <a:pt x="188" y="406"/>
                  </a:cubicBezTo>
                  <a:cubicBezTo>
                    <a:pt x="188" y="395"/>
                    <a:pt x="192" y="385"/>
                    <a:pt x="200" y="377"/>
                  </a:cubicBezTo>
                  <a:cubicBezTo>
                    <a:pt x="200" y="377"/>
                    <a:pt x="200" y="376"/>
                    <a:pt x="200" y="376"/>
                  </a:cubicBezTo>
                  <a:cubicBezTo>
                    <a:pt x="158" y="376"/>
                    <a:pt x="158" y="376"/>
                    <a:pt x="158" y="376"/>
                  </a:cubicBezTo>
                  <a:cubicBezTo>
                    <a:pt x="158" y="376"/>
                    <a:pt x="158" y="375"/>
                    <a:pt x="158" y="374"/>
                  </a:cubicBezTo>
                  <a:cubicBezTo>
                    <a:pt x="158" y="331"/>
                    <a:pt x="142" y="293"/>
                    <a:pt x="111" y="263"/>
                  </a:cubicBezTo>
                  <a:cubicBezTo>
                    <a:pt x="81" y="232"/>
                    <a:pt x="43" y="216"/>
                    <a:pt x="0" y="21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3"/>
                    <a:pt x="2" y="174"/>
                    <a:pt x="3" y="175"/>
                  </a:cubicBezTo>
                  <a:cubicBezTo>
                    <a:pt x="11" y="183"/>
                    <a:pt x="21" y="187"/>
                    <a:pt x="32" y="187"/>
                  </a:cubicBezTo>
                  <a:cubicBezTo>
                    <a:pt x="43" y="187"/>
                    <a:pt x="53" y="183"/>
                    <a:pt x="61" y="175"/>
                  </a:cubicBezTo>
                  <a:cubicBezTo>
                    <a:pt x="69" y="167"/>
                    <a:pt x="73" y="158"/>
                    <a:pt x="73" y="146"/>
                  </a:cubicBezTo>
                  <a:cubicBezTo>
                    <a:pt x="73" y="135"/>
                    <a:pt x="69" y="126"/>
                    <a:pt x="61" y="118"/>
                  </a:cubicBezTo>
                  <a:cubicBezTo>
                    <a:pt x="53" y="110"/>
                    <a:pt x="43" y="106"/>
                    <a:pt x="32" y="106"/>
                  </a:cubicBezTo>
                  <a:cubicBezTo>
                    <a:pt x="21" y="106"/>
                    <a:pt x="11" y="110"/>
                    <a:pt x="3" y="118"/>
                  </a:cubicBezTo>
                  <a:cubicBezTo>
                    <a:pt x="2" y="119"/>
                    <a:pt x="1" y="120"/>
                    <a:pt x="0" y="122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1" y="61"/>
                    <a:pt x="1" y="61"/>
                    <a:pt x="2" y="61"/>
                  </a:cubicBezTo>
                  <a:cubicBezTo>
                    <a:pt x="12" y="61"/>
                    <a:pt x="22" y="61"/>
                    <a:pt x="32" y="62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87" y="4"/>
                    <a:pt x="107" y="8"/>
                    <a:pt x="126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47" y="95"/>
                    <a:pt x="167" y="106"/>
                    <a:pt x="186" y="120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54" y="91"/>
                    <a:pt x="262" y="98"/>
                    <a:pt x="270" y="106"/>
                  </a:cubicBezTo>
                  <a:cubicBezTo>
                    <a:pt x="276" y="113"/>
                    <a:pt x="282" y="119"/>
                    <a:pt x="288" y="126"/>
                  </a:cubicBezTo>
                  <a:cubicBezTo>
                    <a:pt x="252" y="186"/>
                    <a:pt x="252" y="186"/>
                    <a:pt x="252" y="186"/>
                  </a:cubicBezTo>
                  <a:cubicBezTo>
                    <a:pt x="266" y="204"/>
                    <a:pt x="278" y="224"/>
                    <a:pt x="288" y="244"/>
                  </a:cubicBezTo>
                  <a:cubicBezTo>
                    <a:pt x="359" y="244"/>
                    <a:pt x="359" y="244"/>
                    <a:pt x="359" y="244"/>
                  </a:cubicBezTo>
                  <a:cubicBezTo>
                    <a:pt x="365" y="263"/>
                    <a:pt x="370" y="282"/>
                    <a:pt x="374" y="301"/>
                  </a:cubicBezTo>
                  <a:cubicBezTo>
                    <a:pt x="313" y="341"/>
                    <a:pt x="313" y="341"/>
                    <a:pt x="313" y="341"/>
                  </a:cubicBezTo>
                  <a:cubicBezTo>
                    <a:pt x="314" y="352"/>
                    <a:pt x="314" y="363"/>
                    <a:pt x="314" y="374"/>
                  </a:cubicBezTo>
                  <a:cubicBezTo>
                    <a:pt x="314" y="375"/>
                    <a:pt x="314" y="375"/>
                    <a:pt x="314" y="376"/>
                  </a:cubicBezTo>
                  <a:close/>
                </a:path>
              </a:pathLst>
            </a:custGeom>
            <a:solidFill>
              <a:srgbClr val="C8161D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šľîde"/>
            <p:cNvSpPr/>
            <p:nvPr/>
          </p:nvSpPr>
          <p:spPr bwMode="auto">
            <a:xfrm>
              <a:off x="5780405" y="3442018"/>
              <a:ext cx="2484755" cy="2057400"/>
            </a:xfrm>
            <a:custGeom>
              <a:avLst/>
              <a:gdLst/>
              <a:ahLst/>
              <a:cxnLst>
                <a:cxn ang="0">
                  <a:pos x="74" y="156"/>
                </a:cxn>
                <a:cxn ang="0">
                  <a:pos x="185" y="110"/>
                </a:cxn>
                <a:cxn ang="0">
                  <a:pos x="232" y="0"/>
                </a:cxn>
                <a:cxn ang="0">
                  <a:pos x="274" y="0"/>
                </a:cxn>
                <a:cxn ang="0">
                  <a:pos x="274" y="1"/>
                </a:cxn>
                <a:cxn ang="0">
                  <a:pos x="262" y="30"/>
                </a:cxn>
                <a:cxn ang="0">
                  <a:pos x="274" y="58"/>
                </a:cxn>
                <a:cxn ang="0">
                  <a:pos x="302" y="70"/>
                </a:cxn>
                <a:cxn ang="0">
                  <a:pos x="331" y="58"/>
                </a:cxn>
                <a:cxn ang="0">
                  <a:pos x="343" y="30"/>
                </a:cxn>
                <a:cxn ang="0">
                  <a:pos x="331" y="1"/>
                </a:cxn>
                <a:cxn ang="0">
                  <a:pos x="330" y="0"/>
                </a:cxn>
                <a:cxn ang="0">
                  <a:pos x="388" y="0"/>
                </a:cxn>
                <a:cxn ang="0">
                  <a:pos x="387" y="32"/>
                </a:cxn>
                <a:cxn ang="0">
                  <a:pos x="449" y="66"/>
                </a:cxn>
                <a:cxn ang="0">
                  <a:pos x="435" y="121"/>
                </a:cxn>
                <a:cxn ang="0">
                  <a:pos x="362" y="125"/>
                </a:cxn>
                <a:cxn ang="0">
                  <a:pos x="328" y="183"/>
                </a:cxn>
                <a:cxn ang="0">
                  <a:pos x="365" y="243"/>
                </a:cxn>
                <a:cxn ang="0">
                  <a:pos x="344" y="266"/>
                </a:cxn>
                <a:cxn ang="0">
                  <a:pos x="321" y="287"/>
                </a:cxn>
                <a:cxn ang="0">
                  <a:pos x="260" y="251"/>
                </a:cxn>
                <a:cxn ang="0">
                  <a:pos x="202" y="285"/>
                </a:cxn>
                <a:cxn ang="0">
                  <a:pos x="202" y="356"/>
                </a:cxn>
                <a:cxn ang="0">
                  <a:pos x="144" y="371"/>
                </a:cxn>
                <a:cxn ang="0">
                  <a:pos x="108" y="309"/>
                </a:cxn>
                <a:cxn ang="0">
                  <a:pos x="76" y="311"/>
                </a:cxn>
                <a:cxn ang="0">
                  <a:pos x="74" y="311"/>
                </a:cxn>
                <a:cxn ang="0">
                  <a:pos x="74" y="248"/>
                </a:cxn>
                <a:cxn ang="0">
                  <a:pos x="69" y="254"/>
                </a:cxn>
                <a:cxn ang="0">
                  <a:pos x="40" y="266"/>
                </a:cxn>
                <a:cxn ang="0">
                  <a:pos x="11" y="254"/>
                </a:cxn>
                <a:cxn ang="0">
                  <a:pos x="0" y="226"/>
                </a:cxn>
                <a:cxn ang="0">
                  <a:pos x="11" y="197"/>
                </a:cxn>
                <a:cxn ang="0">
                  <a:pos x="40" y="185"/>
                </a:cxn>
                <a:cxn ang="0">
                  <a:pos x="69" y="197"/>
                </a:cxn>
                <a:cxn ang="0">
                  <a:pos x="74" y="203"/>
                </a:cxn>
                <a:cxn ang="0">
                  <a:pos x="74" y="156"/>
                </a:cxn>
              </a:cxnLst>
              <a:rect l="0" t="0" r="r" b="b"/>
              <a:pathLst>
                <a:path w="449" h="371">
                  <a:moveTo>
                    <a:pt x="74" y="156"/>
                  </a:moveTo>
                  <a:cubicBezTo>
                    <a:pt x="117" y="156"/>
                    <a:pt x="155" y="141"/>
                    <a:pt x="185" y="110"/>
                  </a:cubicBezTo>
                  <a:cubicBezTo>
                    <a:pt x="216" y="80"/>
                    <a:pt x="231" y="43"/>
                    <a:pt x="232" y="0"/>
                  </a:cubicBezTo>
                  <a:cubicBezTo>
                    <a:pt x="274" y="0"/>
                    <a:pt x="274" y="0"/>
                    <a:pt x="274" y="0"/>
                  </a:cubicBezTo>
                  <a:cubicBezTo>
                    <a:pt x="274" y="0"/>
                    <a:pt x="274" y="1"/>
                    <a:pt x="274" y="1"/>
                  </a:cubicBezTo>
                  <a:cubicBezTo>
                    <a:pt x="266" y="9"/>
                    <a:pt x="262" y="19"/>
                    <a:pt x="262" y="30"/>
                  </a:cubicBezTo>
                  <a:cubicBezTo>
                    <a:pt x="262" y="41"/>
                    <a:pt x="266" y="51"/>
                    <a:pt x="274" y="58"/>
                  </a:cubicBezTo>
                  <a:cubicBezTo>
                    <a:pt x="282" y="66"/>
                    <a:pt x="291" y="70"/>
                    <a:pt x="302" y="70"/>
                  </a:cubicBezTo>
                  <a:cubicBezTo>
                    <a:pt x="314" y="70"/>
                    <a:pt x="323" y="66"/>
                    <a:pt x="331" y="58"/>
                  </a:cubicBezTo>
                  <a:cubicBezTo>
                    <a:pt x="339" y="51"/>
                    <a:pt x="343" y="41"/>
                    <a:pt x="343" y="30"/>
                  </a:cubicBezTo>
                  <a:cubicBezTo>
                    <a:pt x="343" y="19"/>
                    <a:pt x="339" y="9"/>
                    <a:pt x="331" y="1"/>
                  </a:cubicBezTo>
                  <a:cubicBezTo>
                    <a:pt x="331" y="1"/>
                    <a:pt x="330" y="0"/>
                    <a:pt x="330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388" y="11"/>
                    <a:pt x="388" y="22"/>
                    <a:pt x="387" y="32"/>
                  </a:cubicBezTo>
                  <a:cubicBezTo>
                    <a:pt x="449" y="66"/>
                    <a:pt x="449" y="66"/>
                    <a:pt x="449" y="66"/>
                  </a:cubicBezTo>
                  <a:cubicBezTo>
                    <a:pt x="446" y="85"/>
                    <a:pt x="441" y="103"/>
                    <a:pt x="435" y="121"/>
                  </a:cubicBezTo>
                  <a:cubicBezTo>
                    <a:pt x="362" y="125"/>
                    <a:pt x="362" y="125"/>
                    <a:pt x="362" y="125"/>
                  </a:cubicBezTo>
                  <a:cubicBezTo>
                    <a:pt x="353" y="145"/>
                    <a:pt x="342" y="164"/>
                    <a:pt x="328" y="183"/>
                  </a:cubicBezTo>
                  <a:cubicBezTo>
                    <a:pt x="365" y="243"/>
                    <a:pt x="365" y="243"/>
                    <a:pt x="365" y="243"/>
                  </a:cubicBezTo>
                  <a:cubicBezTo>
                    <a:pt x="358" y="251"/>
                    <a:pt x="351" y="258"/>
                    <a:pt x="344" y="266"/>
                  </a:cubicBezTo>
                  <a:cubicBezTo>
                    <a:pt x="336" y="273"/>
                    <a:pt x="329" y="280"/>
                    <a:pt x="321" y="287"/>
                  </a:cubicBezTo>
                  <a:cubicBezTo>
                    <a:pt x="260" y="251"/>
                    <a:pt x="260" y="251"/>
                    <a:pt x="260" y="251"/>
                  </a:cubicBezTo>
                  <a:cubicBezTo>
                    <a:pt x="241" y="265"/>
                    <a:pt x="222" y="276"/>
                    <a:pt x="202" y="285"/>
                  </a:cubicBezTo>
                  <a:cubicBezTo>
                    <a:pt x="202" y="356"/>
                    <a:pt x="202" y="356"/>
                    <a:pt x="202" y="356"/>
                  </a:cubicBezTo>
                  <a:cubicBezTo>
                    <a:pt x="183" y="363"/>
                    <a:pt x="164" y="368"/>
                    <a:pt x="144" y="371"/>
                  </a:cubicBezTo>
                  <a:cubicBezTo>
                    <a:pt x="108" y="309"/>
                    <a:pt x="108" y="309"/>
                    <a:pt x="108" y="309"/>
                  </a:cubicBezTo>
                  <a:cubicBezTo>
                    <a:pt x="97" y="310"/>
                    <a:pt x="86" y="311"/>
                    <a:pt x="76" y="311"/>
                  </a:cubicBezTo>
                  <a:cubicBezTo>
                    <a:pt x="75" y="311"/>
                    <a:pt x="75" y="311"/>
                    <a:pt x="74" y="311"/>
                  </a:cubicBezTo>
                  <a:cubicBezTo>
                    <a:pt x="74" y="248"/>
                    <a:pt x="74" y="248"/>
                    <a:pt x="74" y="248"/>
                  </a:cubicBezTo>
                  <a:cubicBezTo>
                    <a:pt x="73" y="250"/>
                    <a:pt x="71" y="252"/>
                    <a:pt x="69" y="254"/>
                  </a:cubicBezTo>
                  <a:cubicBezTo>
                    <a:pt x="61" y="262"/>
                    <a:pt x="51" y="266"/>
                    <a:pt x="40" y="266"/>
                  </a:cubicBezTo>
                  <a:cubicBezTo>
                    <a:pt x="29" y="266"/>
                    <a:pt x="19" y="262"/>
                    <a:pt x="11" y="254"/>
                  </a:cubicBezTo>
                  <a:cubicBezTo>
                    <a:pt x="4" y="247"/>
                    <a:pt x="0" y="237"/>
                    <a:pt x="0" y="226"/>
                  </a:cubicBezTo>
                  <a:cubicBezTo>
                    <a:pt x="0" y="215"/>
                    <a:pt x="4" y="205"/>
                    <a:pt x="11" y="197"/>
                  </a:cubicBezTo>
                  <a:cubicBezTo>
                    <a:pt x="19" y="189"/>
                    <a:pt x="29" y="185"/>
                    <a:pt x="40" y="185"/>
                  </a:cubicBezTo>
                  <a:cubicBezTo>
                    <a:pt x="51" y="185"/>
                    <a:pt x="61" y="189"/>
                    <a:pt x="69" y="197"/>
                  </a:cubicBezTo>
                  <a:cubicBezTo>
                    <a:pt x="71" y="199"/>
                    <a:pt x="73" y="201"/>
                    <a:pt x="74" y="203"/>
                  </a:cubicBezTo>
                  <a:lnTo>
                    <a:pt x="74" y="15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ïşḻïdê"/>
            <p:cNvSpPr/>
            <p:nvPr/>
          </p:nvSpPr>
          <p:spPr bwMode="auto">
            <a:xfrm>
              <a:off x="4133215" y="3021013"/>
              <a:ext cx="2057400" cy="2471420"/>
            </a:xfrm>
            <a:custGeom>
              <a:avLst/>
              <a:gdLst/>
              <a:ahLst/>
              <a:cxnLst>
                <a:cxn ang="0">
                  <a:pos x="372" y="232"/>
                </a:cxn>
                <a:cxn ang="0">
                  <a:pos x="372" y="279"/>
                </a:cxn>
                <a:cxn ang="0">
                  <a:pos x="367" y="273"/>
                </a:cxn>
                <a:cxn ang="0">
                  <a:pos x="338" y="261"/>
                </a:cxn>
                <a:cxn ang="0">
                  <a:pos x="309" y="273"/>
                </a:cxn>
                <a:cxn ang="0">
                  <a:pos x="298" y="302"/>
                </a:cxn>
                <a:cxn ang="0">
                  <a:pos x="309" y="330"/>
                </a:cxn>
                <a:cxn ang="0">
                  <a:pos x="338" y="342"/>
                </a:cxn>
                <a:cxn ang="0">
                  <a:pos x="367" y="330"/>
                </a:cxn>
                <a:cxn ang="0">
                  <a:pos x="372" y="324"/>
                </a:cxn>
                <a:cxn ang="0">
                  <a:pos x="372" y="387"/>
                </a:cxn>
                <a:cxn ang="0">
                  <a:pos x="340" y="385"/>
                </a:cxn>
                <a:cxn ang="0">
                  <a:pos x="302" y="446"/>
                </a:cxn>
                <a:cxn ang="0">
                  <a:pos x="242" y="430"/>
                </a:cxn>
                <a:cxn ang="0">
                  <a:pos x="247" y="361"/>
                </a:cxn>
                <a:cxn ang="0">
                  <a:pos x="184" y="323"/>
                </a:cxn>
                <a:cxn ang="0">
                  <a:pos x="129" y="363"/>
                </a:cxn>
                <a:cxn ang="0">
                  <a:pos x="106" y="342"/>
                </a:cxn>
                <a:cxn ang="0">
                  <a:pos x="82" y="316"/>
                </a:cxn>
                <a:cxn ang="0">
                  <a:pos x="118" y="254"/>
                </a:cxn>
                <a:cxn ang="0">
                  <a:pos x="86" y="199"/>
                </a:cxn>
                <a:cxn ang="0">
                  <a:pos x="15" y="199"/>
                </a:cxn>
                <a:cxn ang="0">
                  <a:pos x="0" y="141"/>
                </a:cxn>
                <a:cxn ang="0">
                  <a:pos x="62" y="104"/>
                </a:cxn>
                <a:cxn ang="0">
                  <a:pos x="61" y="84"/>
                </a:cxn>
                <a:cxn ang="0">
                  <a:pos x="61" y="76"/>
                </a:cxn>
                <a:cxn ang="0">
                  <a:pos x="118" y="76"/>
                </a:cxn>
                <a:cxn ang="0">
                  <a:pos x="109" y="69"/>
                </a:cxn>
                <a:cxn ang="0">
                  <a:pos x="97" y="41"/>
                </a:cxn>
                <a:cxn ang="0">
                  <a:pos x="109" y="12"/>
                </a:cxn>
                <a:cxn ang="0">
                  <a:pos x="138" y="0"/>
                </a:cxn>
                <a:cxn ang="0">
                  <a:pos x="167" y="12"/>
                </a:cxn>
                <a:cxn ang="0">
                  <a:pos x="179" y="41"/>
                </a:cxn>
                <a:cxn ang="0">
                  <a:pos x="167" y="69"/>
                </a:cxn>
                <a:cxn ang="0">
                  <a:pos x="158" y="76"/>
                </a:cxn>
                <a:cxn ang="0">
                  <a:pos x="214" y="76"/>
                </a:cxn>
                <a:cxn ang="0">
                  <a:pos x="260" y="186"/>
                </a:cxn>
                <a:cxn ang="0">
                  <a:pos x="372" y="232"/>
                </a:cxn>
                <a:cxn ang="0">
                  <a:pos x="372" y="232"/>
                </a:cxn>
              </a:cxnLst>
              <a:rect l="0" t="0" r="r" b="b"/>
              <a:pathLst>
                <a:path w="372" h="446">
                  <a:moveTo>
                    <a:pt x="372" y="232"/>
                  </a:moveTo>
                  <a:cubicBezTo>
                    <a:pt x="372" y="279"/>
                    <a:pt x="372" y="279"/>
                    <a:pt x="372" y="279"/>
                  </a:cubicBezTo>
                  <a:cubicBezTo>
                    <a:pt x="371" y="277"/>
                    <a:pt x="369" y="275"/>
                    <a:pt x="367" y="273"/>
                  </a:cubicBezTo>
                  <a:cubicBezTo>
                    <a:pt x="359" y="265"/>
                    <a:pt x="349" y="261"/>
                    <a:pt x="338" y="261"/>
                  </a:cubicBezTo>
                  <a:cubicBezTo>
                    <a:pt x="327" y="261"/>
                    <a:pt x="317" y="265"/>
                    <a:pt x="309" y="273"/>
                  </a:cubicBezTo>
                  <a:cubicBezTo>
                    <a:pt x="302" y="281"/>
                    <a:pt x="298" y="291"/>
                    <a:pt x="298" y="302"/>
                  </a:cubicBezTo>
                  <a:cubicBezTo>
                    <a:pt x="298" y="313"/>
                    <a:pt x="302" y="323"/>
                    <a:pt x="309" y="330"/>
                  </a:cubicBezTo>
                  <a:cubicBezTo>
                    <a:pt x="317" y="338"/>
                    <a:pt x="327" y="342"/>
                    <a:pt x="338" y="342"/>
                  </a:cubicBezTo>
                  <a:cubicBezTo>
                    <a:pt x="349" y="342"/>
                    <a:pt x="359" y="338"/>
                    <a:pt x="367" y="330"/>
                  </a:cubicBezTo>
                  <a:cubicBezTo>
                    <a:pt x="369" y="328"/>
                    <a:pt x="371" y="326"/>
                    <a:pt x="372" y="324"/>
                  </a:cubicBezTo>
                  <a:cubicBezTo>
                    <a:pt x="372" y="387"/>
                    <a:pt x="372" y="387"/>
                    <a:pt x="372" y="387"/>
                  </a:cubicBezTo>
                  <a:cubicBezTo>
                    <a:pt x="361" y="387"/>
                    <a:pt x="351" y="386"/>
                    <a:pt x="340" y="385"/>
                  </a:cubicBezTo>
                  <a:cubicBezTo>
                    <a:pt x="302" y="446"/>
                    <a:pt x="302" y="446"/>
                    <a:pt x="302" y="446"/>
                  </a:cubicBezTo>
                  <a:cubicBezTo>
                    <a:pt x="281" y="443"/>
                    <a:pt x="261" y="437"/>
                    <a:pt x="242" y="430"/>
                  </a:cubicBezTo>
                  <a:cubicBezTo>
                    <a:pt x="247" y="361"/>
                    <a:pt x="247" y="361"/>
                    <a:pt x="247" y="361"/>
                  </a:cubicBezTo>
                  <a:cubicBezTo>
                    <a:pt x="225" y="351"/>
                    <a:pt x="204" y="338"/>
                    <a:pt x="184" y="323"/>
                  </a:cubicBezTo>
                  <a:cubicBezTo>
                    <a:pt x="129" y="363"/>
                    <a:pt x="129" y="363"/>
                    <a:pt x="129" y="363"/>
                  </a:cubicBezTo>
                  <a:cubicBezTo>
                    <a:pt x="121" y="356"/>
                    <a:pt x="113" y="349"/>
                    <a:pt x="106" y="342"/>
                  </a:cubicBezTo>
                  <a:cubicBezTo>
                    <a:pt x="97" y="333"/>
                    <a:pt x="89" y="325"/>
                    <a:pt x="82" y="316"/>
                  </a:cubicBezTo>
                  <a:cubicBezTo>
                    <a:pt x="118" y="254"/>
                    <a:pt x="118" y="254"/>
                    <a:pt x="118" y="254"/>
                  </a:cubicBezTo>
                  <a:cubicBezTo>
                    <a:pt x="105" y="237"/>
                    <a:pt x="95" y="219"/>
                    <a:pt x="86" y="199"/>
                  </a:cubicBezTo>
                  <a:cubicBezTo>
                    <a:pt x="15" y="199"/>
                    <a:pt x="15" y="199"/>
                    <a:pt x="15" y="199"/>
                  </a:cubicBezTo>
                  <a:cubicBezTo>
                    <a:pt x="8" y="180"/>
                    <a:pt x="4" y="161"/>
                    <a:pt x="0" y="141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62" y="98"/>
                    <a:pt x="61" y="91"/>
                    <a:pt x="61" y="84"/>
                  </a:cubicBezTo>
                  <a:cubicBezTo>
                    <a:pt x="61" y="82"/>
                    <a:pt x="61" y="79"/>
                    <a:pt x="61" y="76"/>
                  </a:cubicBezTo>
                  <a:cubicBezTo>
                    <a:pt x="118" y="76"/>
                    <a:pt x="118" y="76"/>
                    <a:pt x="118" y="76"/>
                  </a:cubicBezTo>
                  <a:cubicBezTo>
                    <a:pt x="115" y="74"/>
                    <a:pt x="112" y="72"/>
                    <a:pt x="109" y="69"/>
                  </a:cubicBezTo>
                  <a:cubicBezTo>
                    <a:pt x="101" y="61"/>
                    <a:pt x="97" y="52"/>
                    <a:pt x="97" y="41"/>
                  </a:cubicBezTo>
                  <a:cubicBezTo>
                    <a:pt x="97" y="29"/>
                    <a:pt x="101" y="20"/>
                    <a:pt x="109" y="12"/>
                  </a:cubicBezTo>
                  <a:cubicBezTo>
                    <a:pt x="117" y="4"/>
                    <a:pt x="127" y="0"/>
                    <a:pt x="138" y="0"/>
                  </a:cubicBezTo>
                  <a:cubicBezTo>
                    <a:pt x="149" y="0"/>
                    <a:pt x="159" y="4"/>
                    <a:pt x="167" y="12"/>
                  </a:cubicBezTo>
                  <a:cubicBezTo>
                    <a:pt x="175" y="20"/>
                    <a:pt x="179" y="29"/>
                    <a:pt x="179" y="41"/>
                  </a:cubicBezTo>
                  <a:cubicBezTo>
                    <a:pt x="179" y="52"/>
                    <a:pt x="175" y="61"/>
                    <a:pt x="167" y="69"/>
                  </a:cubicBezTo>
                  <a:cubicBezTo>
                    <a:pt x="164" y="72"/>
                    <a:pt x="161" y="74"/>
                    <a:pt x="158" y="76"/>
                  </a:cubicBezTo>
                  <a:cubicBezTo>
                    <a:pt x="214" y="76"/>
                    <a:pt x="214" y="76"/>
                    <a:pt x="214" y="76"/>
                  </a:cubicBezTo>
                  <a:cubicBezTo>
                    <a:pt x="214" y="119"/>
                    <a:pt x="229" y="156"/>
                    <a:pt x="260" y="186"/>
                  </a:cubicBezTo>
                  <a:cubicBezTo>
                    <a:pt x="291" y="217"/>
                    <a:pt x="328" y="232"/>
                    <a:pt x="372" y="232"/>
                  </a:cubicBezTo>
                  <a:cubicBezTo>
                    <a:pt x="372" y="232"/>
                    <a:pt x="372" y="232"/>
                    <a:pt x="372" y="232"/>
                  </a:cubicBezTo>
                  <a:close/>
                </a:path>
              </a:pathLst>
            </a:custGeom>
            <a:solidFill>
              <a:srgbClr val="C8161D"/>
            </a:solidFill>
            <a:ln w="19050">
              <a:solidFill>
                <a:schemeClr val="bg1">
                  <a:lumMod val="95000"/>
                </a:schemeClr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6" name="直接连接符 5"/>
            <p:cNvCxnSpPr/>
            <p:nvPr/>
          </p:nvCxnSpPr>
          <p:spPr>
            <a:xfrm flipV="1">
              <a:off x="7874000" y="1869758"/>
              <a:ext cx="994410" cy="530860"/>
            </a:xfrm>
            <a:prstGeom prst="line">
              <a:avLst/>
            </a:prstGeom>
            <a:ln w="12700" cmpd="sng">
              <a:solidFill>
                <a:srgbClr val="C8161D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931785" y="4312603"/>
              <a:ext cx="936625" cy="497840"/>
            </a:xfrm>
            <a:prstGeom prst="line">
              <a:avLst/>
            </a:prstGeom>
            <a:ln w="12700" cmpd="sng">
              <a:solidFill>
                <a:srgbClr val="C8161D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3451225" y="4312603"/>
              <a:ext cx="936625" cy="497840"/>
            </a:xfrm>
            <a:prstGeom prst="line">
              <a:avLst/>
            </a:prstGeom>
            <a:ln w="12700" cmpd="sng">
              <a:solidFill>
                <a:srgbClr val="C8161D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 flipV="1">
              <a:off x="3323590" y="1944053"/>
              <a:ext cx="1063625" cy="488315"/>
            </a:xfrm>
            <a:prstGeom prst="line">
              <a:avLst/>
            </a:prstGeom>
            <a:ln w="12700" cmpd="sng">
              <a:solidFill>
                <a:srgbClr val="C8161D"/>
              </a:solidFill>
              <a:prstDash val="sysDash"/>
              <a:headEnd type="none"/>
              <a:tailEnd type="oval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śḷíḓe"/>
            <p:cNvSpPr/>
            <p:nvPr/>
          </p:nvSpPr>
          <p:spPr bwMode="black">
            <a:xfrm>
              <a:off x="5342890" y="3229928"/>
              <a:ext cx="1660525" cy="461645"/>
            </a:xfrm>
            <a:prstGeom prst="rect">
              <a:avLst/>
            </a:prstGeom>
            <a:effectLst/>
          </p:spPr>
          <p:txBody>
            <a:bodyPr wrap="none" anchor="ctr" anchorCtr="0">
              <a:normAutofit fontScale="8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400" b="1" spc="-20" dirty="0">
                  <a:solidFill>
                    <a:schemeClr val="accent6"/>
                  </a:solidFill>
                </a:rPr>
                <a:t>Text here</a:t>
              </a:r>
              <a:endParaRPr lang="zh-CN" altLang="en-US" sz="2400" b="1" spc="-20" dirty="0">
                <a:solidFill>
                  <a:schemeClr val="accent6"/>
                </a:solidFill>
              </a:endParaRPr>
            </a:p>
          </p:txBody>
        </p:sp>
      </p:grpSp>
      <p:sp>
        <p:nvSpPr>
          <p:cNvPr id="12" name="Text Placeholder 2"/>
          <p:cNvSpPr txBox="1"/>
          <p:nvPr/>
        </p:nvSpPr>
        <p:spPr>
          <a:xfrm>
            <a:off x="524244" y="258514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文本框 36"/>
          <p:cNvSpPr txBox="1"/>
          <p:nvPr/>
        </p:nvSpPr>
        <p:spPr>
          <a:xfrm>
            <a:off x="411846" y="22086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678491" y="4869944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36"/>
          <p:cNvSpPr txBox="1"/>
          <p:nvPr/>
        </p:nvSpPr>
        <p:spPr>
          <a:xfrm>
            <a:off x="566093" y="449339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8448757" y="4898923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36"/>
          <p:cNvSpPr txBox="1"/>
          <p:nvPr/>
        </p:nvSpPr>
        <p:spPr>
          <a:xfrm>
            <a:off x="8336359" y="452237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Placeholder 2"/>
          <p:cNvSpPr txBox="1"/>
          <p:nvPr/>
        </p:nvSpPr>
        <p:spPr>
          <a:xfrm>
            <a:off x="8536384" y="243991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36"/>
          <p:cNvSpPr txBox="1"/>
          <p:nvPr/>
        </p:nvSpPr>
        <p:spPr>
          <a:xfrm>
            <a:off x="8423986" y="200854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2"/>
          <p:cNvSpPr>
            <a:spLocks noGrp="1"/>
          </p:cNvSpPr>
          <p:nvPr/>
        </p:nvSpPr>
        <p:spPr>
          <a:xfrm>
            <a:off x="4507925" y="1401689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rgbClr val="C8161D"/>
          </a:solidFill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占位符 13"/>
          <p:cNvSpPr>
            <a:spLocks noGrp="1"/>
          </p:cNvSpPr>
          <p:nvPr/>
        </p:nvSpPr>
        <p:spPr>
          <a:xfrm>
            <a:off x="4859617" y="1399136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noFill/>
          <a:ln>
            <a:solidFill>
              <a:srgbClr val="C8161D"/>
            </a:solidFill>
          </a:ln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523950" y="2422469"/>
            <a:ext cx="851814" cy="74062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64" y="4392452"/>
            <a:ext cx="325983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经验总结概述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ślïḑé"/>
          <p:cNvSpPr/>
          <p:nvPr/>
        </p:nvSpPr>
        <p:spPr>
          <a:xfrm flipV="1">
            <a:off x="3614910" y="3000285"/>
            <a:ext cx="1691792" cy="1430977"/>
          </a:xfrm>
          <a:prstGeom prst="rect">
            <a:avLst/>
          </a:prstGeom>
          <a:solidFill>
            <a:srgbClr val="C8161D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4" name="ï$ļídê"/>
          <p:cNvSpPr/>
          <p:nvPr/>
        </p:nvSpPr>
        <p:spPr bwMode="auto">
          <a:xfrm>
            <a:off x="4156142" y="2860545"/>
            <a:ext cx="609329" cy="609329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29 w 232"/>
              <a:gd name="T11" fmla="*/ 208 h 232"/>
              <a:gd name="T12" fmla="*/ 129 w 232"/>
              <a:gd name="T13" fmla="*/ 190 h 232"/>
              <a:gd name="T14" fmla="*/ 117 w 232"/>
              <a:gd name="T15" fmla="*/ 178 h 232"/>
              <a:gd name="T16" fmla="*/ 105 w 232"/>
              <a:gd name="T17" fmla="*/ 190 h 232"/>
              <a:gd name="T18" fmla="*/ 105 w 232"/>
              <a:gd name="T19" fmla="*/ 208 h 232"/>
              <a:gd name="T20" fmla="*/ 25 w 232"/>
              <a:gd name="T21" fmla="*/ 129 h 232"/>
              <a:gd name="T22" fmla="*/ 42 w 232"/>
              <a:gd name="T23" fmla="*/ 129 h 232"/>
              <a:gd name="T24" fmla="*/ 53 w 232"/>
              <a:gd name="T25" fmla="*/ 117 h 232"/>
              <a:gd name="T26" fmla="*/ 42 w 232"/>
              <a:gd name="T27" fmla="*/ 105 h 232"/>
              <a:gd name="T28" fmla="*/ 24 w 232"/>
              <a:gd name="T29" fmla="*/ 105 h 232"/>
              <a:gd name="T30" fmla="*/ 104 w 232"/>
              <a:gd name="T31" fmla="*/ 25 h 232"/>
              <a:gd name="T32" fmla="*/ 104 w 232"/>
              <a:gd name="T33" fmla="*/ 41 h 232"/>
              <a:gd name="T34" fmla="*/ 116 w 232"/>
              <a:gd name="T35" fmla="*/ 53 h 232"/>
              <a:gd name="T36" fmla="*/ 128 w 232"/>
              <a:gd name="T37" fmla="*/ 41 h 232"/>
              <a:gd name="T38" fmla="*/ 128 w 232"/>
              <a:gd name="T39" fmla="*/ 25 h 232"/>
              <a:gd name="T40" fmla="*/ 208 w 232"/>
              <a:gd name="T41" fmla="*/ 104 h 232"/>
              <a:gd name="T42" fmla="*/ 190 w 232"/>
              <a:gd name="T43" fmla="*/ 104 h 232"/>
              <a:gd name="T44" fmla="*/ 179 w 232"/>
              <a:gd name="T45" fmla="*/ 116 h 232"/>
              <a:gd name="T46" fmla="*/ 190 w 232"/>
              <a:gd name="T47" fmla="*/ 128 h 232"/>
              <a:gd name="T48" fmla="*/ 208 w 232"/>
              <a:gd name="T49" fmla="*/ 128 h 232"/>
              <a:gd name="T50" fmla="*/ 129 w 232"/>
              <a:gd name="T51" fmla="*/ 208 h 232"/>
              <a:gd name="T52" fmla="*/ 124 w 232"/>
              <a:gd name="T53" fmla="*/ 94 h 232"/>
              <a:gd name="T54" fmla="*/ 70 w 232"/>
              <a:gd name="T55" fmla="*/ 69 h 232"/>
              <a:gd name="T56" fmla="*/ 94 w 232"/>
              <a:gd name="T57" fmla="*/ 124 h 232"/>
              <a:gd name="T58" fmla="*/ 109 w 232"/>
              <a:gd name="T59" fmla="*/ 138 h 232"/>
              <a:gd name="T60" fmla="*/ 163 w 232"/>
              <a:gd name="T61" fmla="*/ 163 h 232"/>
              <a:gd name="T62" fmla="*/ 138 w 232"/>
              <a:gd name="T63" fmla="*/ 108 h 232"/>
              <a:gd name="T64" fmla="*/ 124 w 232"/>
              <a:gd name="T65" fmla="*/ 94 h 232"/>
              <a:gd name="T66" fmla="*/ 123 w 232"/>
              <a:gd name="T67" fmla="*/ 123 h 232"/>
              <a:gd name="T68" fmla="*/ 110 w 232"/>
              <a:gd name="T69" fmla="*/ 123 h 232"/>
              <a:gd name="T70" fmla="*/ 110 w 232"/>
              <a:gd name="T71" fmla="*/ 109 h 232"/>
              <a:gd name="T72" fmla="*/ 123 w 232"/>
              <a:gd name="T73" fmla="*/ 109 h 232"/>
              <a:gd name="T74" fmla="*/ 123 w 232"/>
              <a:gd name="T75" fmla="*/ 1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29" y="208"/>
                </a:moveTo>
                <a:cubicBezTo>
                  <a:pt x="129" y="190"/>
                  <a:pt x="129" y="190"/>
                  <a:pt x="129" y="190"/>
                </a:cubicBezTo>
                <a:cubicBezTo>
                  <a:pt x="129" y="183"/>
                  <a:pt x="123" y="178"/>
                  <a:pt x="117" y="178"/>
                </a:cubicBezTo>
                <a:cubicBezTo>
                  <a:pt x="110" y="178"/>
                  <a:pt x="105" y="183"/>
                  <a:pt x="105" y="190"/>
                </a:cubicBezTo>
                <a:cubicBezTo>
                  <a:pt x="105" y="208"/>
                  <a:pt x="105" y="208"/>
                  <a:pt x="105" y="208"/>
                </a:cubicBezTo>
                <a:cubicBezTo>
                  <a:pt x="63" y="203"/>
                  <a:pt x="30" y="170"/>
                  <a:pt x="25" y="129"/>
                </a:cubicBezTo>
                <a:cubicBezTo>
                  <a:pt x="42" y="129"/>
                  <a:pt x="42" y="129"/>
                  <a:pt x="42" y="129"/>
                </a:cubicBezTo>
                <a:cubicBezTo>
                  <a:pt x="48" y="129"/>
                  <a:pt x="53" y="123"/>
                  <a:pt x="53" y="117"/>
                </a:cubicBezTo>
                <a:cubicBezTo>
                  <a:pt x="53" y="110"/>
                  <a:pt x="48" y="105"/>
                  <a:pt x="42" y="105"/>
                </a:cubicBezTo>
                <a:cubicBezTo>
                  <a:pt x="24" y="105"/>
                  <a:pt x="24" y="105"/>
                  <a:pt x="24" y="105"/>
                </a:cubicBezTo>
                <a:cubicBezTo>
                  <a:pt x="29" y="63"/>
                  <a:pt x="63" y="30"/>
                  <a:pt x="104" y="25"/>
                </a:cubicBezTo>
                <a:cubicBezTo>
                  <a:pt x="104" y="41"/>
                  <a:pt x="104" y="41"/>
                  <a:pt x="104" y="41"/>
                </a:cubicBezTo>
                <a:cubicBezTo>
                  <a:pt x="104" y="47"/>
                  <a:pt x="109" y="53"/>
                  <a:pt x="116" y="53"/>
                </a:cubicBezTo>
                <a:cubicBezTo>
                  <a:pt x="122" y="53"/>
                  <a:pt x="128" y="47"/>
                  <a:pt x="128" y="41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69" y="30"/>
                  <a:pt x="202" y="63"/>
                  <a:pt x="208" y="104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84" y="104"/>
                  <a:pt x="179" y="109"/>
                  <a:pt x="179" y="116"/>
                </a:cubicBezTo>
                <a:cubicBezTo>
                  <a:pt x="179" y="122"/>
                  <a:pt x="184" y="128"/>
                  <a:pt x="190" y="128"/>
                </a:cubicBezTo>
                <a:cubicBezTo>
                  <a:pt x="208" y="128"/>
                  <a:pt x="208" y="128"/>
                  <a:pt x="208" y="128"/>
                </a:cubicBezTo>
                <a:cubicBezTo>
                  <a:pt x="203" y="169"/>
                  <a:pt x="170" y="202"/>
                  <a:pt x="129" y="208"/>
                </a:cubicBezTo>
                <a:close/>
                <a:moveTo>
                  <a:pt x="124" y="94"/>
                </a:moveTo>
                <a:cubicBezTo>
                  <a:pt x="70" y="69"/>
                  <a:pt x="70" y="69"/>
                  <a:pt x="70" y="69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7" y="129"/>
                  <a:pt x="103" y="136"/>
                  <a:pt x="109" y="138"/>
                </a:cubicBezTo>
                <a:cubicBezTo>
                  <a:pt x="163" y="163"/>
                  <a:pt x="163" y="163"/>
                  <a:pt x="163" y="163"/>
                </a:cubicBezTo>
                <a:cubicBezTo>
                  <a:pt x="138" y="108"/>
                  <a:pt x="138" y="108"/>
                  <a:pt x="138" y="108"/>
                </a:cubicBezTo>
                <a:cubicBezTo>
                  <a:pt x="136" y="103"/>
                  <a:pt x="130" y="96"/>
                  <a:pt x="124" y="94"/>
                </a:cubicBezTo>
                <a:close/>
                <a:moveTo>
                  <a:pt x="123" y="123"/>
                </a:moveTo>
                <a:cubicBezTo>
                  <a:pt x="119" y="126"/>
                  <a:pt x="113" y="126"/>
                  <a:pt x="110" y="123"/>
                </a:cubicBezTo>
                <a:cubicBezTo>
                  <a:pt x="106" y="119"/>
                  <a:pt x="106" y="113"/>
                  <a:pt x="110" y="109"/>
                </a:cubicBezTo>
                <a:cubicBezTo>
                  <a:pt x="113" y="106"/>
                  <a:pt x="119" y="106"/>
                  <a:pt x="123" y="109"/>
                </a:cubicBezTo>
                <a:cubicBezTo>
                  <a:pt x="127" y="113"/>
                  <a:pt x="127" y="119"/>
                  <a:pt x="123" y="12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5" name="iśḷïdê"/>
          <p:cNvSpPr txBox="1"/>
          <p:nvPr/>
        </p:nvSpPr>
        <p:spPr bwMode="auto">
          <a:xfrm>
            <a:off x="4159442" y="2379086"/>
            <a:ext cx="602729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</a:t>
            </a:r>
            <a:r>
              <a:rPr lang="zh-CN" altLang="en-US" sz="2000" b="1" dirty="0">
                <a:solidFill>
                  <a:srgbClr val="C8161D"/>
                </a:solidFill>
                <a:latin typeface="Impact" panose="020B0806030902050204" pitchFamily="34" charset="0"/>
              </a:rPr>
              <a:t>二</a:t>
            </a:r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7" name="ïṣḷídê"/>
          <p:cNvSpPr/>
          <p:nvPr/>
        </p:nvSpPr>
        <p:spPr>
          <a:xfrm flipV="1">
            <a:off x="8860285" y="1550864"/>
            <a:ext cx="1691792" cy="1430977"/>
          </a:xfrm>
          <a:prstGeom prst="rect">
            <a:avLst/>
          </a:prstGeom>
          <a:solidFill>
            <a:srgbClr val="C8161D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8" name="îṣḻïḍê"/>
          <p:cNvSpPr/>
          <p:nvPr/>
        </p:nvSpPr>
        <p:spPr bwMode="auto">
          <a:xfrm>
            <a:off x="9401517" y="1419068"/>
            <a:ext cx="609329" cy="609329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9" name="ï$lïḍê"/>
          <p:cNvSpPr txBox="1"/>
          <p:nvPr/>
        </p:nvSpPr>
        <p:spPr bwMode="auto">
          <a:xfrm>
            <a:off x="9405618" y="923713"/>
            <a:ext cx="601127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第四步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11" name="iŝḷíḑè"/>
          <p:cNvSpPr/>
          <p:nvPr/>
        </p:nvSpPr>
        <p:spPr>
          <a:xfrm flipV="1">
            <a:off x="6237598" y="2277784"/>
            <a:ext cx="1691792" cy="1430977"/>
          </a:xfrm>
          <a:prstGeom prst="rect">
            <a:avLst/>
          </a:prstGeom>
          <a:solidFill>
            <a:srgbClr val="C8161D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12" name="iṣlïḍé"/>
          <p:cNvSpPr/>
          <p:nvPr/>
        </p:nvSpPr>
        <p:spPr bwMode="auto">
          <a:xfrm>
            <a:off x="6778830" y="2081754"/>
            <a:ext cx="609329" cy="609329"/>
          </a:xfrm>
          <a:custGeom>
            <a:avLst/>
            <a:gdLst>
              <a:gd name="T0" fmla="*/ 182 w 236"/>
              <a:gd name="T1" fmla="*/ 109 h 236"/>
              <a:gd name="T2" fmla="*/ 157 w 236"/>
              <a:gd name="T3" fmla="*/ 103 h 236"/>
              <a:gd name="T4" fmla="*/ 134 w 236"/>
              <a:gd name="T5" fmla="*/ 102 h 236"/>
              <a:gd name="T6" fmla="*/ 120 w 236"/>
              <a:gd name="T7" fmla="*/ 114 h 236"/>
              <a:gd name="T8" fmla="*/ 118 w 236"/>
              <a:gd name="T9" fmla="*/ 129 h 236"/>
              <a:gd name="T10" fmla="*/ 122 w 236"/>
              <a:gd name="T11" fmla="*/ 141 h 236"/>
              <a:gd name="T12" fmla="*/ 135 w 236"/>
              <a:gd name="T13" fmla="*/ 156 h 236"/>
              <a:gd name="T14" fmla="*/ 139 w 236"/>
              <a:gd name="T15" fmla="*/ 185 h 236"/>
              <a:gd name="T16" fmla="*/ 152 w 236"/>
              <a:gd name="T17" fmla="*/ 198 h 236"/>
              <a:gd name="T18" fmla="*/ 169 w 236"/>
              <a:gd name="T19" fmla="*/ 180 h 236"/>
              <a:gd name="T20" fmla="*/ 187 w 236"/>
              <a:gd name="T21" fmla="*/ 150 h 236"/>
              <a:gd name="T22" fmla="*/ 200 w 236"/>
              <a:gd name="T23" fmla="*/ 122 h 236"/>
              <a:gd name="T24" fmla="*/ 182 w 236"/>
              <a:gd name="T25" fmla="*/ 109 h 236"/>
              <a:gd name="T26" fmla="*/ 118 w 236"/>
              <a:gd name="T27" fmla="*/ 0 h 236"/>
              <a:gd name="T28" fmla="*/ 0 w 236"/>
              <a:gd name="T29" fmla="*/ 118 h 236"/>
              <a:gd name="T30" fmla="*/ 118 w 236"/>
              <a:gd name="T31" fmla="*/ 236 h 236"/>
              <a:gd name="T32" fmla="*/ 236 w 236"/>
              <a:gd name="T33" fmla="*/ 118 h 236"/>
              <a:gd name="T34" fmla="*/ 118 w 236"/>
              <a:gd name="T35" fmla="*/ 0 h 236"/>
              <a:gd name="T36" fmla="*/ 126 w 236"/>
              <a:gd name="T37" fmla="*/ 212 h 236"/>
              <a:gd name="T38" fmla="*/ 128 w 236"/>
              <a:gd name="T39" fmla="*/ 208 h 236"/>
              <a:gd name="T40" fmla="*/ 125 w 236"/>
              <a:gd name="T41" fmla="*/ 186 h 236"/>
              <a:gd name="T42" fmla="*/ 105 w 236"/>
              <a:gd name="T43" fmla="*/ 186 h 236"/>
              <a:gd name="T44" fmla="*/ 98 w 236"/>
              <a:gd name="T45" fmla="*/ 207 h 236"/>
              <a:gd name="T46" fmla="*/ 102 w 236"/>
              <a:gd name="T47" fmla="*/ 211 h 236"/>
              <a:gd name="T48" fmla="*/ 34 w 236"/>
              <a:gd name="T49" fmla="*/ 161 h 236"/>
              <a:gd name="T50" fmla="*/ 44 w 236"/>
              <a:gd name="T51" fmla="*/ 157 h 236"/>
              <a:gd name="T52" fmla="*/ 44 w 236"/>
              <a:gd name="T53" fmla="*/ 157 h 236"/>
              <a:gd name="T54" fmla="*/ 81 w 236"/>
              <a:gd name="T55" fmla="*/ 142 h 236"/>
              <a:gd name="T56" fmla="*/ 81 w 236"/>
              <a:gd name="T57" fmla="*/ 118 h 236"/>
              <a:gd name="T58" fmla="*/ 55 w 236"/>
              <a:gd name="T59" fmla="*/ 94 h 236"/>
              <a:gd name="T60" fmla="*/ 28 w 236"/>
              <a:gd name="T61" fmla="*/ 90 h 236"/>
              <a:gd name="T62" fmla="*/ 84 w 236"/>
              <a:gd name="T63" fmla="*/ 30 h 236"/>
              <a:gd name="T64" fmla="*/ 84 w 236"/>
              <a:gd name="T65" fmla="*/ 31 h 236"/>
              <a:gd name="T66" fmla="*/ 102 w 236"/>
              <a:gd name="T67" fmla="*/ 56 h 236"/>
              <a:gd name="T68" fmla="*/ 120 w 236"/>
              <a:gd name="T69" fmla="*/ 79 h 236"/>
              <a:gd name="T70" fmla="*/ 131 w 236"/>
              <a:gd name="T71" fmla="*/ 97 h 236"/>
              <a:gd name="T72" fmla="*/ 146 w 236"/>
              <a:gd name="T73" fmla="*/ 88 h 236"/>
              <a:gd name="T74" fmla="*/ 177 w 236"/>
              <a:gd name="T75" fmla="*/ 66 h 236"/>
              <a:gd name="T76" fmla="*/ 190 w 236"/>
              <a:gd name="T77" fmla="*/ 57 h 236"/>
              <a:gd name="T78" fmla="*/ 212 w 236"/>
              <a:gd name="T79" fmla="*/ 118 h 236"/>
              <a:gd name="T80" fmla="*/ 126 w 236"/>
              <a:gd name="T81" fmla="*/ 212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36" h="236">
                <a:moveTo>
                  <a:pt x="182" y="109"/>
                </a:moveTo>
                <a:cubicBezTo>
                  <a:pt x="172" y="107"/>
                  <a:pt x="161" y="105"/>
                  <a:pt x="157" y="103"/>
                </a:cubicBezTo>
                <a:cubicBezTo>
                  <a:pt x="153" y="102"/>
                  <a:pt x="143" y="101"/>
                  <a:pt x="134" y="102"/>
                </a:cubicBezTo>
                <a:cubicBezTo>
                  <a:pt x="125" y="103"/>
                  <a:pt x="119" y="109"/>
                  <a:pt x="120" y="114"/>
                </a:cubicBezTo>
                <a:cubicBezTo>
                  <a:pt x="121" y="119"/>
                  <a:pt x="120" y="126"/>
                  <a:pt x="118" y="129"/>
                </a:cubicBezTo>
                <a:cubicBezTo>
                  <a:pt x="117" y="132"/>
                  <a:pt x="118" y="138"/>
                  <a:pt x="122" y="141"/>
                </a:cubicBezTo>
                <a:cubicBezTo>
                  <a:pt x="127" y="144"/>
                  <a:pt x="132" y="151"/>
                  <a:pt x="135" y="156"/>
                </a:cubicBezTo>
                <a:cubicBezTo>
                  <a:pt x="138" y="162"/>
                  <a:pt x="140" y="175"/>
                  <a:pt x="139" y="185"/>
                </a:cubicBezTo>
                <a:cubicBezTo>
                  <a:pt x="139" y="195"/>
                  <a:pt x="145" y="201"/>
                  <a:pt x="152" y="198"/>
                </a:cubicBezTo>
                <a:cubicBezTo>
                  <a:pt x="160" y="195"/>
                  <a:pt x="167" y="187"/>
                  <a:pt x="169" y="180"/>
                </a:cubicBezTo>
                <a:cubicBezTo>
                  <a:pt x="171" y="174"/>
                  <a:pt x="179" y="160"/>
                  <a:pt x="187" y="150"/>
                </a:cubicBezTo>
                <a:cubicBezTo>
                  <a:pt x="195" y="140"/>
                  <a:pt x="201" y="127"/>
                  <a:pt x="200" y="122"/>
                </a:cubicBezTo>
                <a:cubicBezTo>
                  <a:pt x="200" y="116"/>
                  <a:pt x="191" y="111"/>
                  <a:pt x="182" y="109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6" y="212"/>
                </a:moveTo>
                <a:cubicBezTo>
                  <a:pt x="127" y="211"/>
                  <a:pt x="128" y="209"/>
                  <a:pt x="128" y="208"/>
                </a:cubicBezTo>
                <a:cubicBezTo>
                  <a:pt x="130" y="201"/>
                  <a:pt x="128" y="191"/>
                  <a:pt x="125" y="186"/>
                </a:cubicBezTo>
                <a:cubicBezTo>
                  <a:pt x="121" y="181"/>
                  <a:pt x="112" y="181"/>
                  <a:pt x="105" y="186"/>
                </a:cubicBezTo>
                <a:cubicBezTo>
                  <a:pt x="97" y="191"/>
                  <a:pt x="94" y="200"/>
                  <a:pt x="98" y="207"/>
                </a:cubicBezTo>
                <a:cubicBezTo>
                  <a:pt x="99" y="208"/>
                  <a:pt x="100" y="210"/>
                  <a:pt x="102" y="211"/>
                </a:cubicBezTo>
                <a:cubicBezTo>
                  <a:pt x="72" y="206"/>
                  <a:pt x="47" y="187"/>
                  <a:pt x="34" y="161"/>
                </a:cubicBezTo>
                <a:cubicBezTo>
                  <a:pt x="37" y="161"/>
                  <a:pt x="40" y="159"/>
                  <a:pt x="44" y="157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57" y="148"/>
                  <a:pt x="74" y="141"/>
                  <a:pt x="81" y="142"/>
                </a:cubicBezTo>
                <a:cubicBezTo>
                  <a:pt x="89" y="142"/>
                  <a:pt x="89" y="131"/>
                  <a:pt x="81" y="118"/>
                </a:cubicBezTo>
                <a:cubicBezTo>
                  <a:pt x="74" y="105"/>
                  <a:pt x="62" y="94"/>
                  <a:pt x="55" y="94"/>
                </a:cubicBezTo>
                <a:cubicBezTo>
                  <a:pt x="48" y="94"/>
                  <a:pt x="36" y="92"/>
                  <a:pt x="28" y="90"/>
                </a:cubicBezTo>
                <a:cubicBezTo>
                  <a:pt x="37" y="62"/>
                  <a:pt x="58" y="41"/>
                  <a:pt x="84" y="30"/>
                </a:cubicBezTo>
                <a:cubicBezTo>
                  <a:pt x="84" y="31"/>
                  <a:pt x="84" y="31"/>
                  <a:pt x="84" y="31"/>
                </a:cubicBezTo>
                <a:cubicBezTo>
                  <a:pt x="86" y="39"/>
                  <a:pt x="95" y="50"/>
                  <a:pt x="102" y="56"/>
                </a:cubicBezTo>
                <a:cubicBezTo>
                  <a:pt x="110" y="62"/>
                  <a:pt x="118" y="72"/>
                  <a:pt x="120" y="79"/>
                </a:cubicBezTo>
                <a:cubicBezTo>
                  <a:pt x="122" y="85"/>
                  <a:pt x="127" y="93"/>
                  <a:pt x="131" y="97"/>
                </a:cubicBezTo>
                <a:cubicBezTo>
                  <a:pt x="136" y="100"/>
                  <a:pt x="142" y="96"/>
                  <a:pt x="146" y="88"/>
                </a:cubicBezTo>
                <a:cubicBezTo>
                  <a:pt x="150" y="80"/>
                  <a:pt x="164" y="70"/>
                  <a:pt x="177" y="66"/>
                </a:cubicBezTo>
                <a:cubicBezTo>
                  <a:pt x="183" y="64"/>
                  <a:pt x="187" y="61"/>
                  <a:pt x="190" y="57"/>
                </a:cubicBezTo>
                <a:cubicBezTo>
                  <a:pt x="204" y="74"/>
                  <a:pt x="212" y="95"/>
                  <a:pt x="212" y="118"/>
                </a:cubicBezTo>
                <a:cubicBezTo>
                  <a:pt x="212" y="168"/>
                  <a:pt x="174" y="208"/>
                  <a:pt x="126" y="212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13" name="ïṩ1íḋè"/>
          <p:cNvSpPr txBox="1"/>
          <p:nvPr/>
        </p:nvSpPr>
        <p:spPr bwMode="auto">
          <a:xfrm>
            <a:off x="6805373" y="1653201"/>
            <a:ext cx="556243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第三步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15" name="iś1íḓé"/>
          <p:cNvSpPr/>
          <p:nvPr/>
        </p:nvSpPr>
        <p:spPr>
          <a:xfrm flipV="1">
            <a:off x="992222" y="3723324"/>
            <a:ext cx="1691792" cy="1430977"/>
          </a:xfrm>
          <a:prstGeom prst="rect">
            <a:avLst/>
          </a:prstGeom>
          <a:solidFill>
            <a:srgbClr val="C8161D"/>
          </a:solidFill>
          <a:ln>
            <a:noFill/>
          </a:ln>
          <a:scene3d>
            <a:camera prst="perspectiveRelaxed" fov="5700000">
              <a:rot lat="16800000" lon="0" rev="0"/>
            </a:camera>
            <a:lightRig rig="soft" dir="t">
              <a:rot lat="0" lon="0" rev="4800000"/>
            </a:lightRig>
          </a:scene3d>
          <a:sp3d extrusionH="57150" prstMaterial="plastic">
            <a:bevelT w="0" h="12700"/>
            <a:bevelB w="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16" name="iṩḷïďê"/>
          <p:cNvSpPr/>
          <p:nvPr/>
        </p:nvSpPr>
        <p:spPr bwMode="auto">
          <a:xfrm>
            <a:off x="1533454" y="3514861"/>
            <a:ext cx="609329" cy="609329"/>
          </a:xfrm>
          <a:custGeom>
            <a:avLst/>
            <a:gdLst>
              <a:gd name="T0" fmla="*/ 184 w 260"/>
              <a:gd name="T1" fmla="*/ 106 h 260"/>
              <a:gd name="T2" fmla="*/ 193 w 260"/>
              <a:gd name="T3" fmla="*/ 143 h 260"/>
              <a:gd name="T4" fmla="*/ 117 w 260"/>
              <a:gd name="T5" fmla="*/ 219 h 260"/>
              <a:gd name="T6" fmla="*/ 42 w 260"/>
              <a:gd name="T7" fmla="*/ 143 h 260"/>
              <a:gd name="T8" fmla="*/ 117 w 260"/>
              <a:gd name="T9" fmla="*/ 66 h 260"/>
              <a:gd name="T10" fmla="*/ 154 w 260"/>
              <a:gd name="T11" fmla="*/ 76 h 260"/>
              <a:gd name="T12" fmla="*/ 183 w 260"/>
              <a:gd name="T13" fmla="*/ 46 h 260"/>
              <a:gd name="T14" fmla="*/ 117 w 260"/>
              <a:gd name="T15" fmla="*/ 25 h 260"/>
              <a:gd name="T16" fmla="*/ 0 w 260"/>
              <a:gd name="T17" fmla="*/ 143 h 260"/>
              <a:gd name="T18" fmla="*/ 117 w 260"/>
              <a:gd name="T19" fmla="*/ 260 h 260"/>
              <a:gd name="T20" fmla="*/ 233 w 260"/>
              <a:gd name="T21" fmla="*/ 143 h 260"/>
              <a:gd name="T22" fmla="*/ 213 w 260"/>
              <a:gd name="T23" fmla="*/ 77 h 260"/>
              <a:gd name="T24" fmla="*/ 184 w 260"/>
              <a:gd name="T25" fmla="*/ 106 h 260"/>
              <a:gd name="T26" fmla="*/ 225 w 260"/>
              <a:gd name="T27" fmla="*/ 35 h 260"/>
              <a:gd name="T28" fmla="*/ 225 w 260"/>
              <a:gd name="T29" fmla="*/ 35 h 260"/>
              <a:gd name="T30" fmla="*/ 225 w 260"/>
              <a:gd name="T31" fmla="*/ 0 h 260"/>
              <a:gd name="T32" fmla="*/ 203 w 260"/>
              <a:gd name="T33" fmla="*/ 23 h 260"/>
              <a:gd name="T34" fmla="*/ 203 w 260"/>
              <a:gd name="T35" fmla="*/ 46 h 260"/>
              <a:gd name="T36" fmla="*/ 139 w 260"/>
              <a:gd name="T37" fmla="*/ 111 h 260"/>
              <a:gd name="T38" fmla="*/ 117 w 260"/>
              <a:gd name="T39" fmla="*/ 104 h 260"/>
              <a:gd name="T40" fmla="*/ 79 w 260"/>
              <a:gd name="T41" fmla="*/ 143 h 260"/>
              <a:gd name="T42" fmla="*/ 117 w 260"/>
              <a:gd name="T43" fmla="*/ 181 h 260"/>
              <a:gd name="T44" fmla="*/ 155 w 260"/>
              <a:gd name="T45" fmla="*/ 143 h 260"/>
              <a:gd name="T46" fmla="*/ 150 w 260"/>
              <a:gd name="T47" fmla="*/ 123 h 260"/>
              <a:gd name="T48" fmla="*/ 215 w 260"/>
              <a:gd name="T49" fmla="*/ 58 h 260"/>
              <a:gd name="T50" fmla="*/ 237 w 260"/>
              <a:gd name="T51" fmla="*/ 58 h 260"/>
              <a:gd name="T52" fmla="*/ 260 w 260"/>
              <a:gd name="T53" fmla="*/ 35 h 260"/>
              <a:gd name="T54" fmla="*/ 225 w 260"/>
              <a:gd name="T55" fmla="*/ 35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60" h="260">
                <a:moveTo>
                  <a:pt x="184" y="106"/>
                </a:moveTo>
                <a:cubicBezTo>
                  <a:pt x="190" y="117"/>
                  <a:pt x="193" y="129"/>
                  <a:pt x="193" y="143"/>
                </a:cubicBezTo>
                <a:cubicBezTo>
                  <a:pt x="193" y="185"/>
                  <a:pt x="159" y="219"/>
                  <a:pt x="117" y="219"/>
                </a:cubicBezTo>
                <a:cubicBezTo>
                  <a:pt x="76" y="219"/>
                  <a:pt x="42" y="185"/>
                  <a:pt x="42" y="143"/>
                </a:cubicBezTo>
                <a:cubicBezTo>
                  <a:pt x="42" y="100"/>
                  <a:pt x="76" y="66"/>
                  <a:pt x="117" y="66"/>
                </a:cubicBezTo>
                <a:cubicBezTo>
                  <a:pt x="131" y="66"/>
                  <a:pt x="143" y="70"/>
                  <a:pt x="154" y="76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65" y="33"/>
                  <a:pt x="141" y="25"/>
                  <a:pt x="117" y="25"/>
                </a:cubicBezTo>
                <a:cubicBezTo>
                  <a:pt x="52" y="25"/>
                  <a:pt x="0" y="78"/>
                  <a:pt x="0" y="143"/>
                </a:cubicBezTo>
                <a:cubicBezTo>
                  <a:pt x="0" y="207"/>
                  <a:pt x="52" y="260"/>
                  <a:pt x="117" y="260"/>
                </a:cubicBezTo>
                <a:cubicBezTo>
                  <a:pt x="181" y="260"/>
                  <a:pt x="233" y="207"/>
                  <a:pt x="233" y="143"/>
                </a:cubicBezTo>
                <a:cubicBezTo>
                  <a:pt x="233" y="118"/>
                  <a:pt x="226" y="96"/>
                  <a:pt x="213" y="77"/>
                </a:cubicBezTo>
                <a:cubicBezTo>
                  <a:pt x="184" y="106"/>
                  <a:pt x="184" y="106"/>
                  <a:pt x="184" y="106"/>
                </a:cubicBezTo>
                <a:close/>
                <a:moveTo>
                  <a:pt x="225" y="35"/>
                </a:moveTo>
                <a:cubicBezTo>
                  <a:pt x="225" y="35"/>
                  <a:pt x="225" y="35"/>
                  <a:pt x="225" y="35"/>
                </a:cubicBezTo>
                <a:cubicBezTo>
                  <a:pt x="225" y="0"/>
                  <a:pt x="225" y="0"/>
                  <a:pt x="225" y="0"/>
                </a:cubicBezTo>
                <a:cubicBezTo>
                  <a:pt x="203" y="23"/>
                  <a:pt x="203" y="23"/>
                  <a:pt x="203" y="23"/>
                </a:cubicBezTo>
                <a:cubicBezTo>
                  <a:pt x="203" y="46"/>
                  <a:pt x="203" y="46"/>
                  <a:pt x="203" y="46"/>
                </a:cubicBezTo>
                <a:cubicBezTo>
                  <a:pt x="139" y="111"/>
                  <a:pt x="139" y="111"/>
                  <a:pt x="139" y="111"/>
                </a:cubicBezTo>
                <a:cubicBezTo>
                  <a:pt x="133" y="106"/>
                  <a:pt x="125" y="104"/>
                  <a:pt x="117" y="104"/>
                </a:cubicBezTo>
                <a:cubicBezTo>
                  <a:pt x="96" y="104"/>
                  <a:pt x="79" y="121"/>
                  <a:pt x="79" y="143"/>
                </a:cubicBezTo>
                <a:cubicBezTo>
                  <a:pt x="79" y="164"/>
                  <a:pt x="96" y="181"/>
                  <a:pt x="117" y="181"/>
                </a:cubicBezTo>
                <a:cubicBezTo>
                  <a:pt x="138" y="181"/>
                  <a:pt x="155" y="164"/>
                  <a:pt x="155" y="143"/>
                </a:cubicBezTo>
                <a:cubicBezTo>
                  <a:pt x="155" y="136"/>
                  <a:pt x="154" y="129"/>
                  <a:pt x="150" y="123"/>
                </a:cubicBezTo>
                <a:cubicBezTo>
                  <a:pt x="215" y="58"/>
                  <a:pt x="215" y="58"/>
                  <a:pt x="215" y="58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60" y="35"/>
                  <a:pt x="260" y="35"/>
                  <a:pt x="260" y="35"/>
                </a:cubicBezTo>
                <a:cubicBezTo>
                  <a:pt x="225" y="35"/>
                  <a:pt x="225" y="35"/>
                  <a:pt x="225" y="35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sz="2000" b="1">
              <a:solidFill>
                <a:srgbClr val="C8161D"/>
              </a:solidFill>
            </a:endParaRPr>
          </a:p>
        </p:txBody>
      </p:sp>
      <p:sp>
        <p:nvSpPr>
          <p:cNvPr id="17" name="îşḻïďè"/>
          <p:cNvSpPr txBox="1"/>
          <p:nvPr/>
        </p:nvSpPr>
        <p:spPr bwMode="auto">
          <a:xfrm>
            <a:off x="1537555" y="3099215"/>
            <a:ext cx="601127" cy="36933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effectLst/>
                <a:latin typeface="Impact" panose="020B0806030902050204" pitchFamily="34" charset="0"/>
              </a:rPr>
              <a:t>第一步</a:t>
            </a:r>
            <a:endParaRPr lang="en-US" altLang="ko-KR" sz="2000" b="1" dirty="0">
              <a:solidFill>
                <a:srgbClr val="C8161D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773741" y="533919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661343" y="496265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068246" y="4461851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36"/>
          <p:cNvSpPr txBox="1"/>
          <p:nvPr/>
        </p:nvSpPr>
        <p:spPr>
          <a:xfrm>
            <a:off x="3955848" y="4085306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3227316" y="99219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3114918" y="61564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8563108" y="321609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8450710" y="283955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/>
          <p:nvPr/>
        </p:nvGrpSpPr>
        <p:grpSpPr bwMode="auto">
          <a:xfrm rot="6300000">
            <a:off x="1514810" y="1988876"/>
            <a:ext cx="716033" cy="1200739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52" name="Oval 7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3" name="Oval 8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4" name="Oval 9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5" name="Oval 10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6" name="Oval 11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7" name="Freeform 1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3" name="Group 11"/>
          <p:cNvGrpSpPr/>
          <p:nvPr/>
        </p:nvGrpSpPr>
        <p:grpSpPr bwMode="auto">
          <a:xfrm rot="15300000" flipV="1">
            <a:off x="2109539" y="2517447"/>
            <a:ext cx="716033" cy="1200739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46" name="Oval 1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7" name="Oval 1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8" name="Oval 1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9" name="Oval 1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0" name="Oval 1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51" name="Freeform 22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4" name="Group 23"/>
          <p:cNvGrpSpPr/>
          <p:nvPr/>
        </p:nvGrpSpPr>
        <p:grpSpPr bwMode="auto">
          <a:xfrm rot="6300000">
            <a:off x="3767196" y="1961427"/>
            <a:ext cx="780880" cy="1310091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40" name="Oval 24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1" name="Oval 25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2" name="Oval 26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3" name="Oval 27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4" name="Oval 28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45" name="Freeform 29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5" name="Group 25"/>
          <p:cNvGrpSpPr/>
          <p:nvPr/>
        </p:nvGrpSpPr>
        <p:grpSpPr bwMode="auto">
          <a:xfrm rot="15300000" flipV="1">
            <a:off x="4359815" y="2453451"/>
            <a:ext cx="780880" cy="1310091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34" name="Oval 3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5" name="Oval 3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6" name="Oval 3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7" name="Oval 3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8" name="Oval 3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9" name="Freeform 3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6" name="Group 32"/>
          <p:cNvGrpSpPr/>
          <p:nvPr/>
        </p:nvGrpSpPr>
        <p:grpSpPr bwMode="auto">
          <a:xfrm rot="6300000">
            <a:off x="6188152" y="1695835"/>
            <a:ext cx="873119" cy="1465083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28" name="Oval 38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9" name="Oval 39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0" name="Oval 40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1" name="Oval 41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2" name="Oval 42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33" name="Freeform 43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7" name="Group 39"/>
          <p:cNvGrpSpPr/>
          <p:nvPr/>
        </p:nvGrpSpPr>
        <p:grpSpPr bwMode="auto">
          <a:xfrm rot="15300000" flipV="1">
            <a:off x="6913816" y="2340368"/>
            <a:ext cx="873119" cy="1465083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22" name="Oval 4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3" name="Oval 4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4" name="Oval 4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5" name="Oval 4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6" name="Oval 4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7" name="Freeform 5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8" name="Group 46"/>
          <p:cNvGrpSpPr/>
          <p:nvPr/>
        </p:nvGrpSpPr>
        <p:grpSpPr bwMode="auto">
          <a:xfrm rot="6300000">
            <a:off x="9014409" y="1586268"/>
            <a:ext cx="989111" cy="1658307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16" name="Oval 52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7" name="Oval 53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8" name="Oval 54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9" name="Oval 55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0" name="Oval 56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21" name="Freeform 57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grpSp>
        <p:nvGrpSpPr>
          <p:cNvPr id="9" name="Group 53"/>
          <p:cNvGrpSpPr/>
          <p:nvPr/>
        </p:nvGrpSpPr>
        <p:grpSpPr bwMode="auto">
          <a:xfrm rot="15300000" flipV="1">
            <a:off x="9835777" y="2316419"/>
            <a:ext cx="989111" cy="1658307"/>
            <a:chOff x="2761515" y="2286000"/>
            <a:chExt cx="1645174" cy="2760228"/>
          </a:xfrm>
          <a:solidFill>
            <a:srgbClr val="C8161D"/>
          </a:solidFill>
        </p:grpSpPr>
        <p:sp>
          <p:nvSpPr>
            <p:cNvPr id="10" name="Oval 59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1" name="Oval 60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2" name="Oval 61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3" name="Oval 62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4" name="Oval 63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  <p:sp>
          <p:nvSpPr>
            <p:cNvPr id="15" name="Freeform 64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MS PGothic" panose="020B0600070205080204" pitchFamily="34" charset="-128"/>
                </a:defRPr>
              </a:lvl9pPr>
            </a:lstStyle>
            <a:p>
              <a:pPr algn="ctr"/>
              <a:endParaRPr lang="id-ID" altLang="id-ID">
                <a:solidFill>
                  <a:srgbClr val="FFFFFF"/>
                </a:solidFill>
                <a:latin typeface="+mn-lt"/>
              </a:endParaRPr>
            </a:p>
          </p:txBody>
        </p:sp>
      </p:grpSp>
      <p:sp>
        <p:nvSpPr>
          <p:cNvPr id="58" name="iśḷïdê"/>
          <p:cNvSpPr txBox="1"/>
          <p:nvPr/>
        </p:nvSpPr>
        <p:spPr bwMode="auto">
          <a:xfrm>
            <a:off x="4078718" y="1401899"/>
            <a:ext cx="523675" cy="106111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</a:t>
            </a:r>
            <a:r>
              <a:rPr lang="zh-CN" altLang="en-US" sz="2000" b="1" dirty="0">
                <a:solidFill>
                  <a:srgbClr val="C8161D"/>
                </a:solidFill>
                <a:latin typeface="Impact" panose="020B0806030902050204" pitchFamily="34" charset="0"/>
              </a:rPr>
              <a:t>二</a:t>
            </a:r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59" name="ï$lïḍê"/>
          <p:cNvSpPr txBox="1"/>
          <p:nvPr/>
        </p:nvSpPr>
        <p:spPr bwMode="auto">
          <a:xfrm>
            <a:off x="9442546" y="1192894"/>
            <a:ext cx="522283" cy="106111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第四步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60" name="ïṩ1íḋè"/>
          <p:cNvSpPr txBox="1"/>
          <p:nvPr/>
        </p:nvSpPr>
        <p:spPr bwMode="auto">
          <a:xfrm>
            <a:off x="6608239" y="1303762"/>
            <a:ext cx="483286" cy="106111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latin typeface="Impact" panose="020B0806030902050204" pitchFamily="34" charset="0"/>
              </a:rPr>
              <a:t>第三步</a:t>
            </a:r>
            <a:endParaRPr lang="en-US" altLang="ko-KR" sz="2000" b="1" dirty="0">
              <a:solidFill>
                <a:srgbClr val="C8161D"/>
              </a:solidFill>
              <a:latin typeface="Impact" panose="020B0806030902050204" pitchFamily="34" charset="0"/>
            </a:endParaRPr>
          </a:p>
        </p:txBody>
      </p:sp>
      <p:sp>
        <p:nvSpPr>
          <p:cNvPr id="61" name="îşḻïďè"/>
          <p:cNvSpPr txBox="1"/>
          <p:nvPr/>
        </p:nvSpPr>
        <p:spPr bwMode="auto">
          <a:xfrm>
            <a:off x="1545466" y="1445585"/>
            <a:ext cx="522283" cy="1061112"/>
          </a:xfrm>
          <a:prstGeom prst="rect">
            <a:avLst/>
          </a:prstGeom>
          <a:noFill/>
        </p:spPr>
        <p:txBody>
          <a:bodyPr wrap="none" lIns="0" tIns="0" rIns="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8161D"/>
                </a:solidFill>
                <a:effectLst/>
                <a:latin typeface="Impact" panose="020B0806030902050204" pitchFamily="34" charset="0"/>
              </a:rPr>
              <a:t>第一步</a:t>
            </a:r>
            <a:endParaRPr lang="en-US" altLang="ko-KR" sz="2000" b="1" dirty="0">
              <a:solidFill>
                <a:srgbClr val="C8161D"/>
              </a:solidFill>
              <a:effectLst/>
              <a:latin typeface="Impact" panose="020B0806030902050204" pitchFamily="34" charset="0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1258961" y="4155752"/>
            <a:ext cx="1985360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文本框 36"/>
          <p:cNvSpPr txBox="1"/>
          <p:nvPr/>
        </p:nvSpPr>
        <p:spPr>
          <a:xfrm>
            <a:off x="1146562" y="3779207"/>
            <a:ext cx="2055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Text Placeholder 2"/>
          <p:cNvSpPr txBox="1"/>
          <p:nvPr/>
        </p:nvSpPr>
        <p:spPr>
          <a:xfrm>
            <a:off x="3736816" y="4155752"/>
            <a:ext cx="1985360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文本框 36"/>
          <p:cNvSpPr txBox="1"/>
          <p:nvPr/>
        </p:nvSpPr>
        <p:spPr>
          <a:xfrm>
            <a:off x="3624417" y="3779207"/>
            <a:ext cx="2055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 Placeholder 2"/>
          <p:cNvSpPr txBox="1"/>
          <p:nvPr/>
        </p:nvSpPr>
        <p:spPr>
          <a:xfrm>
            <a:off x="6214671" y="4155752"/>
            <a:ext cx="1985360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6102272" y="3779207"/>
            <a:ext cx="2055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8692526" y="4155752"/>
            <a:ext cx="1985360" cy="164352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8580127" y="3779207"/>
            <a:ext cx="2055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148625" y="1480779"/>
            <a:ext cx="3852376" cy="3420059"/>
            <a:chOff x="4110524" y="1233129"/>
            <a:chExt cx="4300051" cy="3817496"/>
          </a:xfrm>
        </p:grpSpPr>
        <p:grpSp>
          <p:nvGrpSpPr>
            <p:cNvPr id="64" name="组合 63"/>
            <p:cNvGrpSpPr/>
            <p:nvPr/>
          </p:nvGrpSpPr>
          <p:grpSpPr>
            <a:xfrm>
              <a:off x="4804995" y="2131363"/>
              <a:ext cx="2919261" cy="2919262"/>
              <a:chOff x="1889832" y="1617774"/>
              <a:chExt cx="2340000" cy="2340000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889832" y="1617774"/>
                <a:ext cx="2340000" cy="23400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429832" y="2157774"/>
                <a:ext cx="1260000" cy="126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624619" y="1233129"/>
              <a:ext cx="1280013" cy="1571910"/>
              <a:chOff x="2546820" y="1160073"/>
              <a:chExt cx="1026024" cy="1260000"/>
            </a:xfrm>
          </p:grpSpPr>
          <p:sp>
            <p:nvSpPr>
              <p:cNvPr id="61" name="下箭头 60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3" name="TextBox 6"/>
              <p:cNvSpPr txBox="1"/>
              <p:nvPr/>
            </p:nvSpPr>
            <p:spPr>
              <a:xfrm>
                <a:off x="2846406" y="1459218"/>
                <a:ext cx="426852" cy="6167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7200000">
              <a:off x="6984613" y="3623326"/>
              <a:ext cx="1280014" cy="1571910"/>
              <a:chOff x="2546820" y="1160073"/>
              <a:chExt cx="1026024" cy="1260000"/>
            </a:xfrm>
          </p:grpSpPr>
          <p:sp>
            <p:nvSpPr>
              <p:cNvPr id="58" name="下箭头 57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0" name="TextBox 41"/>
              <p:cNvSpPr txBox="1"/>
              <p:nvPr/>
            </p:nvSpPr>
            <p:spPr>
              <a:xfrm rot="10800000">
                <a:off x="2828316" y="1463131"/>
                <a:ext cx="426852" cy="6167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14400000" flipH="1">
              <a:off x="4256472" y="3623326"/>
              <a:ext cx="1280014" cy="1571910"/>
              <a:chOff x="2546820" y="1160073"/>
              <a:chExt cx="1026024" cy="1260000"/>
            </a:xfrm>
          </p:grpSpPr>
          <p:sp>
            <p:nvSpPr>
              <p:cNvPr id="55" name="下箭头 54"/>
              <p:cNvSpPr/>
              <p:nvPr/>
            </p:nvSpPr>
            <p:spPr>
              <a:xfrm>
                <a:off x="2546820" y="1160073"/>
                <a:ext cx="1026024" cy="1260000"/>
              </a:xfrm>
              <a:prstGeom prst="downArrow">
                <a:avLst>
                  <a:gd name="adj1" fmla="val 53134"/>
                  <a:gd name="adj2" fmla="val 50000"/>
                </a:avLst>
              </a:prstGeom>
              <a:solidFill>
                <a:srgbClr val="C8161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90810" y="1160254"/>
                <a:ext cx="540000" cy="1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57" name="TextBox 45"/>
              <p:cNvSpPr txBox="1"/>
              <p:nvPr/>
            </p:nvSpPr>
            <p:spPr>
              <a:xfrm rot="10800126">
                <a:off x="2835203" y="1430399"/>
                <a:ext cx="426852" cy="6167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4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0" name="Text Placeholder 2"/>
          <p:cNvSpPr txBox="1"/>
          <p:nvPr/>
        </p:nvSpPr>
        <p:spPr>
          <a:xfrm>
            <a:off x="1095688" y="4734024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1" name="文本框 36"/>
          <p:cNvSpPr txBox="1"/>
          <p:nvPr/>
        </p:nvSpPr>
        <p:spPr>
          <a:xfrm>
            <a:off x="983290" y="4357479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 Placeholder 2"/>
          <p:cNvSpPr txBox="1"/>
          <p:nvPr/>
        </p:nvSpPr>
        <p:spPr>
          <a:xfrm>
            <a:off x="7345344" y="1494851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文本框 36"/>
          <p:cNvSpPr txBox="1"/>
          <p:nvPr/>
        </p:nvSpPr>
        <p:spPr>
          <a:xfrm>
            <a:off x="7232946" y="1118306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Text Placeholder 2"/>
          <p:cNvSpPr txBox="1"/>
          <p:nvPr/>
        </p:nvSpPr>
        <p:spPr>
          <a:xfrm>
            <a:off x="8570141" y="4655887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5" name="文本框 36"/>
          <p:cNvSpPr txBox="1"/>
          <p:nvPr/>
        </p:nvSpPr>
        <p:spPr>
          <a:xfrm>
            <a:off x="8457743" y="4279342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2"/>
          <p:cNvSpPr>
            <a:spLocks noGrp="1"/>
          </p:cNvSpPr>
          <p:nvPr/>
        </p:nvSpPr>
        <p:spPr>
          <a:xfrm>
            <a:off x="4507925" y="1401689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rgbClr val="C8161D"/>
          </a:solidFill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占位符 13"/>
          <p:cNvSpPr>
            <a:spLocks noGrp="1"/>
          </p:cNvSpPr>
          <p:nvPr/>
        </p:nvSpPr>
        <p:spPr>
          <a:xfrm>
            <a:off x="4859617" y="1399136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noFill/>
          <a:ln>
            <a:solidFill>
              <a:srgbClr val="C8161D"/>
            </a:solidFill>
          </a:ln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523950" y="2422469"/>
            <a:ext cx="851814" cy="74062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64" y="4392452"/>
            <a:ext cx="325983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4011266" y="1406524"/>
            <a:ext cx="4183413" cy="3870326"/>
            <a:chOff x="4373217" y="1835150"/>
            <a:chExt cx="3445566" cy="3187700"/>
          </a:xfrm>
        </p:grpSpPr>
        <p:grpSp>
          <p:nvGrpSpPr>
            <p:cNvPr id="2" name="Group 48"/>
            <p:cNvGrpSpPr/>
            <p:nvPr/>
          </p:nvGrpSpPr>
          <p:grpSpPr>
            <a:xfrm>
              <a:off x="4768505" y="1835150"/>
              <a:ext cx="2695575" cy="3187700"/>
              <a:chOff x="3214688" y="1311275"/>
              <a:chExt cx="2695575" cy="3187700"/>
            </a:xfrm>
          </p:grpSpPr>
          <p:sp>
            <p:nvSpPr>
              <p:cNvPr id="27" name="Freeform 5"/>
              <p:cNvSpPr/>
              <p:nvPr/>
            </p:nvSpPr>
            <p:spPr bwMode="auto">
              <a:xfrm>
                <a:off x="3214688" y="1311275"/>
                <a:ext cx="2695575" cy="3187700"/>
              </a:xfrm>
              <a:custGeom>
                <a:avLst/>
                <a:gdLst/>
                <a:ahLst/>
                <a:cxnLst>
                  <a:cxn ang="0">
                    <a:pos x="673" y="459"/>
                  </a:cxn>
                  <a:cxn ang="0">
                    <a:pos x="371" y="842"/>
                  </a:cxn>
                  <a:cxn ang="0">
                    <a:pos x="359" y="847"/>
                  </a:cxn>
                  <a:cxn ang="0">
                    <a:pos x="348" y="841"/>
                  </a:cxn>
                  <a:cxn ang="0">
                    <a:pos x="36" y="459"/>
                  </a:cxn>
                  <a:cxn ang="0">
                    <a:pos x="30" y="435"/>
                  </a:cxn>
                  <a:cxn ang="0">
                    <a:pos x="5" y="164"/>
                  </a:cxn>
                  <a:cxn ang="0">
                    <a:pos x="348" y="9"/>
                  </a:cxn>
                  <a:cxn ang="0">
                    <a:pos x="359" y="0"/>
                  </a:cxn>
                  <a:cxn ang="0">
                    <a:pos x="371" y="9"/>
                  </a:cxn>
                  <a:cxn ang="0">
                    <a:pos x="716" y="164"/>
                  </a:cxn>
                  <a:cxn ang="0">
                    <a:pos x="679" y="435"/>
                  </a:cxn>
                  <a:cxn ang="0">
                    <a:pos x="673" y="459"/>
                  </a:cxn>
                </a:cxnLst>
                <a:rect l="0" t="0" r="r" b="b"/>
                <a:pathLst>
                  <a:path w="716" h="847">
                    <a:moveTo>
                      <a:pt x="673" y="459"/>
                    </a:moveTo>
                    <a:cubicBezTo>
                      <a:pt x="619" y="648"/>
                      <a:pt x="519" y="775"/>
                      <a:pt x="371" y="842"/>
                    </a:cubicBezTo>
                    <a:cubicBezTo>
                      <a:pt x="367" y="844"/>
                      <a:pt x="363" y="846"/>
                      <a:pt x="359" y="847"/>
                    </a:cubicBezTo>
                    <a:cubicBezTo>
                      <a:pt x="355" y="845"/>
                      <a:pt x="351" y="843"/>
                      <a:pt x="348" y="841"/>
                    </a:cubicBezTo>
                    <a:cubicBezTo>
                      <a:pt x="189" y="750"/>
                      <a:pt x="85" y="622"/>
                      <a:pt x="36" y="459"/>
                    </a:cubicBezTo>
                    <a:cubicBezTo>
                      <a:pt x="34" y="451"/>
                      <a:pt x="32" y="444"/>
                      <a:pt x="30" y="435"/>
                    </a:cubicBezTo>
                    <a:cubicBezTo>
                      <a:pt x="8" y="354"/>
                      <a:pt x="0" y="263"/>
                      <a:pt x="5" y="164"/>
                    </a:cubicBezTo>
                    <a:cubicBezTo>
                      <a:pt x="144" y="135"/>
                      <a:pt x="259" y="83"/>
                      <a:pt x="348" y="9"/>
                    </a:cubicBezTo>
                    <a:cubicBezTo>
                      <a:pt x="352" y="6"/>
                      <a:pt x="355" y="3"/>
                      <a:pt x="359" y="0"/>
                    </a:cubicBezTo>
                    <a:cubicBezTo>
                      <a:pt x="363" y="3"/>
                      <a:pt x="366" y="6"/>
                      <a:pt x="371" y="9"/>
                    </a:cubicBezTo>
                    <a:cubicBezTo>
                      <a:pt x="476" y="88"/>
                      <a:pt x="591" y="139"/>
                      <a:pt x="716" y="164"/>
                    </a:cubicBezTo>
                    <a:cubicBezTo>
                      <a:pt x="712" y="265"/>
                      <a:pt x="699" y="355"/>
                      <a:pt x="679" y="435"/>
                    </a:cubicBezTo>
                    <a:cubicBezTo>
                      <a:pt x="677" y="444"/>
                      <a:pt x="675" y="451"/>
                      <a:pt x="673" y="459"/>
                    </a:cubicBezTo>
                    <a:close/>
                  </a:path>
                </a:pathLst>
              </a:custGeom>
              <a:solidFill>
                <a:srgbClr val="C8161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3376613" y="1501775"/>
                <a:ext cx="2371725" cy="2805113"/>
              </a:xfrm>
              <a:custGeom>
                <a:avLst/>
                <a:gdLst/>
                <a:ahLst/>
                <a:cxnLst>
                  <a:cxn ang="0">
                    <a:pos x="592" y="404"/>
                  </a:cxn>
                  <a:cxn ang="0">
                    <a:pos x="326" y="741"/>
                  </a:cxn>
                  <a:cxn ang="0">
                    <a:pos x="316" y="745"/>
                  </a:cxn>
                  <a:cxn ang="0">
                    <a:pos x="306" y="740"/>
                  </a:cxn>
                  <a:cxn ang="0">
                    <a:pos x="32" y="404"/>
                  </a:cxn>
                  <a:cxn ang="0">
                    <a:pos x="27" y="383"/>
                  </a:cxn>
                  <a:cxn ang="0">
                    <a:pos x="5" y="145"/>
                  </a:cxn>
                  <a:cxn ang="0">
                    <a:pos x="306" y="8"/>
                  </a:cxn>
                  <a:cxn ang="0">
                    <a:pos x="316" y="0"/>
                  </a:cxn>
                  <a:cxn ang="0">
                    <a:pos x="326" y="8"/>
                  </a:cxn>
                  <a:cxn ang="0">
                    <a:pos x="630" y="145"/>
                  </a:cxn>
                  <a:cxn ang="0">
                    <a:pos x="598" y="383"/>
                  </a:cxn>
                  <a:cxn ang="0">
                    <a:pos x="592" y="404"/>
                  </a:cxn>
                </a:cxnLst>
                <a:rect l="0" t="0" r="r" b="b"/>
                <a:pathLst>
                  <a:path w="630" h="745">
                    <a:moveTo>
                      <a:pt x="592" y="404"/>
                    </a:moveTo>
                    <a:cubicBezTo>
                      <a:pt x="545" y="570"/>
                      <a:pt x="456" y="682"/>
                      <a:pt x="326" y="741"/>
                    </a:cubicBezTo>
                    <a:cubicBezTo>
                      <a:pt x="323" y="742"/>
                      <a:pt x="319" y="744"/>
                      <a:pt x="316" y="745"/>
                    </a:cubicBezTo>
                    <a:cubicBezTo>
                      <a:pt x="313" y="743"/>
                      <a:pt x="310" y="742"/>
                      <a:pt x="306" y="740"/>
                    </a:cubicBezTo>
                    <a:cubicBezTo>
                      <a:pt x="167" y="659"/>
                      <a:pt x="75" y="548"/>
                      <a:pt x="32" y="404"/>
                    </a:cubicBezTo>
                    <a:cubicBezTo>
                      <a:pt x="30" y="397"/>
                      <a:pt x="28" y="390"/>
                      <a:pt x="27" y="383"/>
                    </a:cubicBezTo>
                    <a:cubicBezTo>
                      <a:pt x="8" y="311"/>
                      <a:pt x="0" y="232"/>
                      <a:pt x="5" y="145"/>
                    </a:cubicBezTo>
                    <a:cubicBezTo>
                      <a:pt x="127" y="119"/>
                      <a:pt x="228" y="73"/>
                      <a:pt x="306" y="8"/>
                    </a:cubicBezTo>
                    <a:cubicBezTo>
                      <a:pt x="310" y="6"/>
                      <a:pt x="313" y="3"/>
                      <a:pt x="316" y="0"/>
                    </a:cubicBezTo>
                    <a:cubicBezTo>
                      <a:pt x="319" y="3"/>
                      <a:pt x="323" y="5"/>
                      <a:pt x="326" y="8"/>
                    </a:cubicBezTo>
                    <a:cubicBezTo>
                      <a:pt x="419" y="77"/>
                      <a:pt x="520" y="123"/>
                      <a:pt x="630" y="145"/>
                    </a:cubicBezTo>
                    <a:cubicBezTo>
                      <a:pt x="626" y="233"/>
                      <a:pt x="615" y="313"/>
                      <a:pt x="598" y="383"/>
                    </a:cubicBezTo>
                    <a:cubicBezTo>
                      <a:pt x="596" y="390"/>
                      <a:pt x="594" y="397"/>
                      <a:pt x="592" y="404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3478213" y="1619250"/>
                <a:ext cx="2171700" cy="2571750"/>
              </a:xfrm>
              <a:custGeom>
                <a:avLst/>
                <a:gdLst/>
                <a:ahLst/>
                <a:cxnLst>
                  <a:cxn ang="0">
                    <a:pos x="542" y="370"/>
                  </a:cxn>
                  <a:cxn ang="0">
                    <a:pos x="298" y="679"/>
                  </a:cxn>
                  <a:cxn ang="0">
                    <a:pos x="289" y="683"/>
                  </a:cxn>
                  <a:cxn ang="0">
                    <a:pos x="280" y="678"/>
                  </a:cxn>
                  <a:cxn ang="0">
                    <a:pos x="29" y="370"/>
                  </a:cxn>
                  <a:cxn ang="0">
                    <a:pos x="24" y="351"/>
                  </a:cxn>
                  <a:cxn ang="0">
                    <a:pos x="4" y="133"/>
                  </a:cxn>
                  <a:cxn ang="0">
                    <a:pos x="280" y="8"/>
                  </a:cxn>
                  <a:cxn ang="0">
                    <a:pos x="289" y="0"/>
                  </a:cxn>
                  <a:cxn ang="0">
                    <a:pos x="298" y="7"/>
                  </a:cxn>
                  <a:cxn ang="0">
                    <a:pos x="577" y="133"/>
                  </a:cxn>
                  <a:cxn ang="0">
                    <a:pos x="547" y="351"/>
                  </a:cxn>
                  <a:cxn ang="0">
                    <a:pos x="542" y="370"/>
                  </a:cxn>
                </a:cxnLst>
                <a:rect l="0" t="0" r="r" b="b"/>
                <a:pathLst>
                  <a:path w="577" h="683">
                    <a:moveTo>
                      <a:pt x="542" y="370"/>
                    </a:moveTo>
                    <a:cubicBezTo>
                      <a:pt x="499" y="522"/>
                      <a:pt x="418" y="625"/>
                      <a:pt x="298" y="679"/>
                    </a:cubicBezTo>
                    <a:cubicBezTo>
                      <a:pt x="295" y="681"/>
                      <a:pt x="292" y="682"/>
                      <a:pt x="289" y="683"/>
                    </a:cubicBezTo>
                    <a:cubicBezTo>
                      <a:pt x="286" y="682"/>
                      <a:pt x="283" y="680"/>
                      <a:pt x="280" y="678"/>
                    </a:cubicBezTo>
                    <a:cubicBezTo>
                      <a:pt x="152" y="604"/>
                      <a:pt x="68" y="502"/>
                      <a:pt x="29" y="370"/>
                    </a:cubicBezTo>
                    <a:cubicBezTo>
                      <a:pt x="27" y="364"/>
                      <a:pt x="25" y="358"/>
                      <a:pt x="24" y="351"/>
                    </a:cubicBezTo>
                    <a:cubicBezTo>
                      <a:pt x="6" y="285"/>
                      <a:pt x="0" y="212"/>
                      <a:pt x="4" y="133"/>
                    </a:cubicBezTo>
                    <a:cubicBezTo>
                      <a:pt x="116" y="109"/>
                      <a:pt x="208" y="67"/>
                      <a:pt x="280" y="8"/>
                    </a:cubicBezTo>
                    <a:cubicBezTo>
                      <a:pt x="283" y="5"/>
                      <a:pt x="286" y="3"/>
                      <a:pt x="289" y="0"/>
                    </a:cubicBezTo>
                    <a:cubicBezTo>
                      <a:pt x="292" y="2"/>
                      <a:pt x="295" y="5"/>
                      <a:pt x="298" y="7"/>
                    </a:cubicBezTo>
                    <a:cubicBezTo>
                      <a:pt x="383" y="71"/>
                      <a:pt x="476" y="112"/>
                      <a:pt x="577" y="133"/>
                    </a:cubicBezTo>
                    <a:cubicBezTo>
                      <a:pt x="574" y="214"/>
                      <a:pt x="564" y="287"/>
                      <a:pt x="547" y="351"/>
                    </a:cubicBezTo>
                    <a:cubicBezTo>
                      <a:pt x="546" y="358"/>
                      <a:pt x="544" y="364"/>
                      <a:pt x="542" y="370"/>
                    </a:cubicBezTo>
                    <a:close/>
                  </a:path>
                </a:pathLst>
              </a:custGeom>
              <a:solidFill>
                <a:schemeClr val="tx2">
                  <a:lumMod val="10000"/>
                  <a:lumOff val="90000"/>
                </a:schemeClr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3" name="Group 49"/>
            <p:cNvGrpSpPr/>
            <p:nvPr/>
          </p:nvGrpSpPr>
          <p:grpSpPr>
            <a:xfrm>
              <a:off x="5160618" y="2319338"/>
              <a:ext cx="928688" cy="1141413"/>
              <a:chOff x="3606801" y="1795463"/>
              <a:chExt cx="928688" cy="1141413"/>
            </a:xfrm>
          </p:grpSpPr>
          <p:sp>
            <p:nvSpPr>
              <p:cNvPr id="25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solidFill>
                <a:srgbClr val="C8161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6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4" name="Group 50"/>
            <p:cNvGrpSpPr/>
            <p:nvPr/>
          </p:nvGrpSpPr>
          <p:grpSpPr>
            <a:xfrm>
              <a:off x="6149630" y="2316163"/>
              <a:ext cx="927100" cy="1144588"/>
              <a:chOff x="4595813" y="1792288"/>
              <a:chExt cx="927100" cy="1144588"/>
            </a:xfrm>
          </p:grpSpPr>
          <p:sp>
            <p:nvSpPr>
              <p:cNvPr id="23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solidFill>
                <a:srgbClr val="C8161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4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</p:grpSp>
        <p:grpSp>
          <p:nvGrpSpPr>
            <p:cNvPr id="5" name="Group 51"/>
            <p:cNvGrpSpPr/>
            <p:nvPr/>
          </p:nvGrpSpPr>
          <p:grpSpPr>
            <a:xfrm>
              <a:off x="5257455" y="3524250"/>
              <a:ext cx="831850" cy="1023938"/>
              <a:chOff x="3703638" y="3000375"/>
              <a:chExt cx="831850" cy="1023938"/>
            </a:xfrm>
          </p:grpSpPr>
          <p:sp>
            <p:nvSpPr>
              <p:cNvPr id="21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solidFill>
                <a:srgbClr val="C8161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2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grpSp>
          <p:nvGrpSpPr>
            <p:cNvPr id="6" name="Group 52"/>
            <p:cNvGrpSpPr/>
            <p:nvPr/>
          </p:nvGrpSpPr>
          <p:grpSpPr>
            <a:xfrm>
              <a:off x="6149630" y="3524250"/>
              <a:ext cx="814388" cy="1028700"/>
              <a:chOff x="4595813" y="3000375"/>
              <a:chExt cx="814388" cy="1028700"/>
            </a:xfrm>
          </p:grpSpPr>
          <p:sp>
            <p:nvSpPr>
              <p:cNvPr id="19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8161D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/>
              </a:p>
            </p:txBody>
          </p:sp>
          <p:sp>
            <p:nvSpPr>
              <p:cNvPr id="20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/>
              </a:p>
            </p:txBody>
          </p:sp>
        </p:grpSp>
        <p:grpSp>
          <p:nvGrpSpPr>
            <p:cNvPr id="7" name="Group 81"/>
            <p:cNvGrpSpPr/>
            <p:nvPr/>
          </p:nvGrpSpPr>
          <p:grpSpPr>
            <a:xfrm flipV="1">
              <a:off x="4472568" y="4211896"/>
              <a:ext cx="1118923" cy="219347"/>
              <a:chOff x="2712812" y="1457456"/>
              <a:chExt cx="1118923" cy="223062"/>
            </a:xfrm>
          </p:grpSpPr>
          <p:cxnSp>
            <p:nvCxnSpPr>
              <p:cNvPr id="17" name="Straight Connector 37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38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81"/>
            <p:cNvGrpSpPr/>
            <p:nvPr/>
          </p:nvGrpSpPr>
          <p:grpSpPr>
            <a:xfrm flipH="1" flipV="1">
              <a:off x="6598602" y="4212690"/>
              <a:ext cx="1061316" cy="217759"/>
              <a:chOff x="2770419" y="1459071"/>
              <a:chExt cx="1061316" cy="221447"/>
            </a:xfrm>
          </p:grpSpPr>
          <p:cxnSp>
            <p:nvCxnSpPr>
              <p:cNvPr id="15" name="Straight Connector 40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41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1"/>
            <p:cNvGrpSpPr/>
            <p:nvPr/>
          </p:nvGrpSpPr>
          <p:grpSpPr>
            <a:xfrm>
              <a:off x="4373217" y="2391603"/>
              <a:ext cx="1118923" cy="219347"/>
              <a:chOff x="2712812" y="1457456"/>
              <a:chExt cx="1118923" cy="223062"/>
            </a:xfrm>
          </p:grpSpPr>
          <p:cxnSp>
            <p:nvCxnSpPr>
              <p:cNvPr id="13" name="Straight Connector 43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44"/>
              <p:cNvCxnSpPr/>
              <p:nvPr/>
            </p:nvCxnSpPr>
            <p:spPr>
              <a:xfrm rot="10800000" flipV="1">
                <a:off x="2712812" y="1457456"/>
                <a:ext cx="879870" cy="1615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81"/>
            <p:cNvGrpSpPr/>
            <p:nvPr/>
          </p:nvGrpSpPr>
          <p:grpSpPr>
            <a:xfrm flipH="1">
              <a:off x="6757467" y="2392397"/>
              <a:ext cx="1061316" cy="217759"/>
              <a:chOff x="2770419" y="1459071"/>
              <a:chExt cx="1061316" cy="221447"/>
            </a:xfrm>
          </p:grpSpPr>
          <p:cxnSp>
            <p:nvCxnSpPr>
              <p:cNvPr id="11" name="Straight Connector 46"/>
              <p:cNvCxnSpPr/>
              <p:nvPr/>
            </p:nvCxnSpPr>
            <p:spPr>
              <a:xfrm flipH="1" flipV="1">
                <a:off x="3592681" y="1460250"/>
                <a:ext cx="239054" cy="220268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47"/>
              <p:cNvCxnSpPr/>
              <p:nvPr/>
            </p:nvCxnSpPr>
            <p:spPr>
              <a:xfrm flipH="1" flipV="1">
                <a:off x="2770419" y="1459071"/>
                <a:ext cx="822263" cy="2"/>
              </a:xfrm>
              <a:prstGeom prst="line">
                <a:avLst/>
              </a:prstGeom>
              <a:ln w="19050" cap="rnd">
                <a:solidFill>
                  <a:srgbClr val="C8161D"/>
                </a:solidFill>
                <a:prstDash val="solid"/>
                <a:headEnd type="oval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Text Placeholder 2"/>
          <p:cNvSpPr txBox="1"/>
          <p:nvPr/>
        </p:nvSpPr>
        <p:spPr>
          <a:xfrm>
            <a:off x="1120018" y="2179908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6"/>
          <p:cNvSpPr txBox="1"/>
          <p:nvPr/>
        </p:nvSpPr>
        <p:spPr>
          <a:xfrm>
            <a:off x="1007620" y="1803363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1120018" y="4222535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1007620" y="3845990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8520856" y="2179908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8408458" y="1803363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520856" y="4222535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408458" y="3845990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21"/>
          <p:cNvGrpSpPr/>
          <p:nvPr/>
        </p:nvGrpSpPr>
        <p:grpSpPr>
          <a:xfrm>
            <a:off x="1780721" y="1113568"/>
            <a:ext cx="6561282" cy="4424472"/>
            <a:chOff x="2393950" y="1547812"/>
            <a:chExt cx="7112001" cy="4795838"/>
          </a:xfrm>
          <a:solidFill>
            <a:schemeClr val="tx1"/>
          </a:solidFill>
        </p:grpSpPr>
        <p:sp>
          <p:nvSpPr>
            <p:cNvPr id="74" name="Freeform 5"/>
            <p:cNvSpPr>
              <a:spLocks noEditPoints="1"/>
            </p:cNvSpPr>
            <p:nvPr/>
          </p:nvSpPr>
          <p:spPr bwMode="auto">
            <a:xfrm>
              <a:off x="2393950" y="1547812"/>
              <a:ext cx="7112001" cy="4795838"/>
            </a:xfrm>
            <a:custGeom>
              <a:avLst/>
              <a:gdLst>
                <a:gd name="T0" fmla="*/ 1994 w 2160"/>
                <a:gd name="T1" fmla="*/ 712 h 1456"/>
                <a:gd name="T2" fmla="*/ 2122 w 2160"/>
                <a:gd name="T3" fmla="*/ 594 h 1456"/>
                <a:gd name="T4" fmla="*/ 2090 w 2160"/>
                <a:gd name="T5" fmla="*/ 542 h 1456"/>
                <a:gd name="T6" fmla="*/ 1578 w 2160"/>
                <a:gd name="T7" fmla="*/ 184 h 1456"/>
                <a:gd name="T8" fmla="*/ 1478 w 2160"/>
                <a:gd name="T9" fmla="*/ 56 h 1456"/>
                <a:gd name="T10" fmla="*/ 1514 w 2160"/>
                <a:gd name="T11" fmla="*/ 168 h 1456"/>
                <a:gd name="T12" fmla="*/ 1436 w 2160"/>
                <a:gd name="T13" fmla="*/ 44 h 1456"/>
                <a:gd name="T14" fmla="*/ 1378 w 2160"/>
                <a:gd name="T15" fmla="*/ 28 h 1456"/>
                <a:gd name="T16" fmla="*/ 1432 w 2160"/>
                <a:gd name="T17" fmla="*/ 160 h 1456"/>
                <a:gd name="T18" fmla="*/ 1334 w 2160"/>
                <a:gd name="T19" fmla="*/ 16 h 1456"/>
                <a:gd name="T20" fmla="*/ 1280 w 2160"/>
                <a:gd name="T21" fmla="*/ 16 h 1456"/>
                <a:gd name="T22" fmla="*/ 1346 w 2160"/>
                <a:gd name="T23" fmla="*/ 148 h 1456"/>
                <a:gd name="T24" fmla="*/ 1214 w 2160"/>
                <a:gd name="T25" fmla="*/ 14 h 1456"/>
                <a:gd name="T26" fmla="*/ 760 w 2160"/>
                <a:gd name="T27" fmla="*/ 62 h 1456"/>
                <a:gd name="T28" fmla="*/ 868 w 2160"/>
                <a:gd name="T29" fmla="*/ 168 h 1456"/>
                <a:gd name="T30" fmla="*/ 406 w 2160"/>
                <a:gd name="T31" fmla="*/ 426 h 1456"/>
                <a:gd name="T32" fmla="*/ 32 w 2160"/>
                <a:gd name="T33" fmla="*/ 242 h 1456"/>
                <a:gd name="T34" fmla="*/ 56 w 2160"/>
                <a:gd name="T35" fmla="*/ 276 h 1456"/>
                <a:gd name="T36" fmla="*/ 370 w 2160"/>
                <a:gd name="T37" fmla="*/ 482 h 1456"/>
                <a:gd name="T38" fmla="*/ 85 w 2160"/>
                <a:gd name="T39" fmla="*/ 324 h 1456"/>
                <a:gd name="T40" fmla="*/ 120 w 2160"/>
                <a:gd name="T41" fmla="*/ 394 h 1456"/>
                <a:gd name="T42" fmla="*/ 342 w 2160"/>
                <a:gd name="T43" fmla="*/ 510 h 1456"/>
                <a:gd name="T44" fmla="*/ 135 w 2160"/>
                <a:gd name="T45" fmla="*/ 433 h 1456"/>
                <a:gd name="T46" fmla="*/ 150 w 2160"/>
                <a:gd name="T47" fmla="*/ 495 h 1456"/>
                <a:gd name="T48" fmla="*/ 378 w 2160"/>
                <a:gd name="T49" fmla="*/ 601 h 1456"/>
                <a:gd name="T50" fmla="*/ 161 w 2160"/>
                <a:gd name="T51" fmla="*/ 548 h 1456"/>
                <a:gd name="T52" fmla="*/ 272 w 2160"/>
                <a:gd name="T53" fmla="*/ 710 h 1456"/>
                <a:gd name="T54" fmla="*/ 183 w 2160"/>
                <a:gd name="T55" fmla="*/ 859 h 1456"/>
                <a:gd name="T56" fmla="*/ 378 w 2160"/>
                <a:gd name="T57" fmla="*/ 805 h 1456"/>
                <a:gd name="T58" fmla="*/ 163 w 2160"/>
                <a:gd name="T59" fmla="*/ 911 h 1456"/>
                <a:gd name="T60" fmla="*/ 150 w 2160"/>
                <a:gd name="T61" fmla="*/ 950 h 1456"/>
                <a:gd name="T62" fmla="*/ 142 w 2160"/>
                <a:gd name="T63" fmla="*/ 973 h 1456"/>
                <a:gd name="T64" fmla="*/ 342 w 2160"/>
                <a:gd name="T65" fmla="*/ 896 h 1456"/>
                <a:gd name="T66" fmla="*/ 126 w 2160"/>
                <a:gd name="T67" fmla="*/ 1012 h 1456"/>
                <a:gd name="T68" fmla="*/ 86 w 2160"/>
                <a:gd name="T69" fmla="*/ 1082 h 1456"/>
                <a:gd name="T70" fmla="*/ 370 w 2160"/>
                <a:gd name="T71" fmla="*/ 924 h 1456"/>
                <a:gd name="T72" fmla="*/ 47 w 2160"/>
                <a:gd name="T73" fmla="*/ 1131 h 1456"/>
                <a:gd name="T74" fmla="*/ 0 w 2160"/>
                <a:gd name="T75" fmla="*/ 1174 h 1456"/>
                <a:gd name="T76" fmla="*/ 400 w 2160"/>
                <a:gd name="T77" fmla="*/ 974 h 1456"/>
                <a:gd name="T78" fmla="*/ 640 w 2160"/>
                <a:gd name="T79" fmla="*/ 1158 h 1456"/>
                <a:gd name="T80" fmla="*/ 514 w 2160"/>
                <a:gd name="T81" fmla="*/ 1280 h 1456"/>
                <a:gd name="T82" fmla="*/ 766 w 2160"/>
                <a:gd name="T83" fmla="*/ 1208 h 1456"/>
                <a:gd name="T84" fmla="*/ 1124 w 2160"/>
                <a:gd name="T85" fmla="*/ 1270 h 1456"/>
                <a:gd name="T86" fmla="*/ 1040 w 2160"/>
                <a:gd name="T87" fmla="*/ 1438 h 1456"/>
                <a:gd name="T88" fmla="*/ 1332 w 2160"/>
                <a:gd name="T89" fmla="*/ 1276 h 1456"/>
                <a:gd name="T90" fmla="*/ 2050 w 2160"/>
                <a:gd name="T91" fmla="*/ 918 h 1456"/>
                <a:gd name="T92" fmla="*/ 2052 w 2160"/>
                <a:gd name="T93" fmla="*/ 881 h 1456"/>
                <a:gd name="T94" fmla="*/ 2020 w 2160"/>
                <a:gd name="T95" fmla="*/ 828 h 1456"/>
                <a:gd name="T96" fmla="*/ 2144 w 2160"/>
                <a:gd name="T97" fmla="*/ 872 h 1456"/>
                <a:gd name="T98" fmla="*/ 1994 w 2160"/>
                <a:gd name="T99" fmla="*/ 712 h 1456"/>
                <a:gd name="T100" fmla="*/ 1906 w 2160"/>
                <a:gd name="T101" fmla="*/ 580 h 1456"/>
                <a:gd name="T102" fmla="*/ 1830 w 2160"/>
                <a:gd name="T103" fmla="*/ 515 h 1456"/>
                <a:gd name="T104" fmla="*/ 1906 w 2160"/>
                <a:gd name="T105" fmla="*/ 450 h 1456"/>
                <a:gd name="T106" fmla="*/ 1982 w 2160"/>
                <a:gd name="T107" fmla="*/ 515 h 1456"/>
                <a:gd name="T108" fmla="*/ 1906 w 2160"/>
                <a:gd name="T109" fmla="*/ 58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60" h="1456">
                  <a:moveTo>
                    <a:pt x="1994" y="712"/>
                  </a:moveTo>
                  <a:cubicBezTo>
                    <a:pt x="2000" y="624"/>
                    <a:pt x="2096" y="618"/>
                    <a:pt x="2122" y="594"/>
                  </a:cubicBezTo>
                  <a:cubicBezTo>
                    <a:pt x="2148" y="570"/>
                    <a:pt x="2158" y="558"/>
                    <a:pt x="2090" y="542"/>
                  </a:cubicBezTo>
                  <a:cubicBezTo>
                    <a:pt x="2022" y="526"/>
                    <a:pt x="1938" y="224"/>
                    <a:pt x="1578" y="184"/>
                  </a:cubicBezTo>
                  <a:cubicBezTo>
                    <a:pt x="1578" y="184"/>
                    <a:pt x="1554" y="98"/>
                    <a:pt x="1478" y="56"/>
                  </a:cubicBezTo>
                  <a:cubicBezTo>
                    <a:pt x="1514" y="168"/>
                    <a:pt x="1514" y="168"/>
                    <a:pt x="1514" y="168"/>
                  </a:cubicBezTo>
                  <a:cubicBezTo>
                    <a:pt x="1514" y="168"/>
                    <a:pt x="1456" y="48"/>
                    <a:pt x="1436" y="44"/>
                  </a:cubicBezTo>
                  <a:cubicBezTo>
                    <a:pt x="1416" y="40"/>
                    <a:pt x="1378" y="28"/>
                    <a:pt x="1378" y="28"/>
                  </a:cubicBezTo>
                  <a:cubicBezTo>
                    <a:pt x="1432" y="160"/>
                    <a:pt x="1432" y="160"/>
                    <a:pt x="1432" y="160"/>
                  </a:cubicBezTo>
                  <a:cubicBezTo>
                    <a:pt x="1432" y="160"/>
                    <a:pt x="1342" y="20"/>
                    <a:pt x="1334" y="16"/>
                  </a:cubicBezTo>
                  <a:cubicBezTo>
                    <a:pt x="1326" y="12"/>
                    <a:pt x="1280" y="16"/>
                    <a:pt x="1280" y="16"/>
                  </a:cubicBezTo>
                  <a:cubicBezTo>
                    <a:pt x="1280" y="16"/>
                    <a:pt x="1342" y="130"/>
                    <a:pt x="1346" y="148"/>
                  </a:cubicBezTo>
                  <a:cubicBezTo>
                    <a:pt x="1346" y="148"/>
                    <a:pt x="1254" y="32"/>
                    <a:pt x="1214" y="14"/>
                  </a:cubicBezTo>
                  <a:cubicBezTo>
                    <a:pt x="1214" y="14"/>
                    <a:pt x="874" y="0"/>
                    <a:pt x="760" y="62"/>
                  </a:cubicBezTo>
                  <a:cubicBezTo>
                    <a:pt x="760" y="62"/>
                    <a:pt x="848" y="124"/>
                    <a:pt x="868" y="168"/>
                  </a:cubicBezTo>
                  <a:cubicBezTo>
                    <a:pt x="868" y="168"/>
                    <a:pt x="568" y="238"/>
                    <a:pt x="406" y="426"/>
                  </a:cubicBezTo>
                  <a:cubicBezTo>
                    <a:pt x="406" y="426"/>
                    <a:pt x="284" y="204"/>
                    <a:pt x="32" y="242"/>
                  </a:cubicBezTo>
                  <a:cubicBezTo>
                    <a:pt x="32" y="242"/>
                    <a:pt x="42" y="255"/>
                    <a:pt x="56" y="276"/>
                  </a:cubicBezTo>
                  <a:cubicBezTo>
                    <a:pt x="292" y="286"/>
                    <a:pt x="370" y="482"/>
                    <a:pt x="370" y="482"/>
                  </a:cubicBezTo>
                  <a:cubicBezTo>
                    <a:pt x="242" y="333"/>
                    <a:pt x="126" y="323"/>
                    <a:pt x="85" y="324"/>
                  </a:cubicBezTo>
                  <a:cubicBezTo>
                    <a:pt x="97" y="345"/>
                    <a:pt x="109" y="369"/>
                    <a:pt x="120" y="394"/>
                  </a:cubicBezTo>
                  <a:cubicBezTo>
                    <a:pt x="269" y="405"/>
                    <a:pt x="342" y="510"/>
                    <a:pt x="342" y="510"/>
                  </a:cubicBezTo>
                  <a:cubicBezTo>
                    <a:pt x="247" y="442"/>
                    <a:pt x="172" y="433"/>
                    <a:pt x="135" y="433"/>
                  </a:cubicBezTo>
                  <a:cubicBezTo>
                    <a:pt x="142" y="454"/>
                    <a:pt x="147" y="475"/>
                    <a:pt x="150" y="495"/>
                  </a:cubicBezTo>
                  <a:cubicBezTo>
                    <a:pt x="290" y="489"/>
                    <a:pt x="378" y="601"/>
                    <a:pt x="378" y="601"/>
                  </a:cubicBezTo>
                  <a:cubicBezTo>
                    <a:pt x="285" y="545"/>
                    <a:pt x="192" y="546"/>
                    <a:pt x="161" y="548"/>
                  </a:cubicBezTo>
                  <a:cubicBezTo>
                    <a:pt x="193" y="653"/>
                    <a:pt x="272" y="710"/>
                    <a:pt x="272" y="710"/>
                  </a:cubicBezTo>
                  <a:cubicBezTo>
                    <a:pt x="272" y="710"/>
                    <a:pt x="228" y="754"/>
                    <a:pt x="183" y="859"/>
                  </a:cubicBezTo>
                  <a:cubicBezTo>
                    <a:pt x="225" y="859"/>
                    <a:pt x="302" y="852"/>
                    <a:pt x="378" y="805"/>
                  </a:cubicBezTo>
                  <a:cubicBezTo>
                    <a:pt x="378" y="805"/>
                    <a:pt x="296" y="910"/>
                    <a:pt x="163" y="911"/>
                  </a:cubicBezTo>
                  <a:cubicBezTo>
                    <a:pt x="159" y="924"/>
                    <a:pt x="154" y="936"/>
                    <a:pt x="150" y="950"/>
                  </a:cubicBezTo>
                  <a:cubicBezTo>
                    <a:pt x="148" y="958"/>
                    <a:pt x="145" y="966"/>
                    <a:pt x="142" y="973"/>
                  </a:cubicBezTo>
                  <a:cubicBezTo>
                    <a:pt x="181" y="972"/>
                    <a:pt x="253" y="960"/>
                    <a:pt x="342" y="896"/>
                  </a:cubicBezTo>
                  <a:cubicBezTo>
                    <a:pt x="342" y="896"/>
                    <a:pt x="271" y="998"/>
                    <a:pt x="126" y="1012"/>
                  </a:cubicBezTo>
                  <a:cubicBezTo>
                    <a:pt x="114" y="1039"/>
                    <a:pt x="100" y="1062"/>
                    <a:pt x="86" y="1082"/>
                  </a:cubicBezTo>
                  <a:cubicBezTo>
                    <a:pt x="127" y="1084"/>
                    <a:pt x="242" y="1073"/>
                    <a:pt x="370" y="924"/>
                  </a:cubicBezTo>
                  <a:cubicBezTo>
                    <a:pt x="370" y="924"/>
                    <a:pt x="290" y="1125"/>
                    <a:pt x="47" y="1131"/>
                  </a:cubicBezTo>
                  <a:cubicBezTo>
                    <a:pt x="20" y="1160"/>
                    <a:pt x="0" y="1174"/>
                    <a:pt x="0" y="1174"/>
                  </a:cubicBezTo>
                  <a:cubicBezTo>
                    <a:pt x="0" y="1174"/>
                    <a:pt x="268" y="1214"/>
                    <a:pt x="400" y="974"/>
                  </a:cubicBezTo>
                  <a:cubicBezTo>
                    <a:pt x="400" y="974"/>
                    <a:pt x="576" y="1110"/>
                    <a:pt x="640" y="1158"/>
                  </a:cubicBezTo>
                  <a:cubicBezTo>
                    <a:pt x="640" y="1158"/>
                    <a:pt x="620" y="1222"/>
                    <a:pt x="514" y="1280"/>
                  </a:cubicBezTo>
                  <a:cubicBezTo>
                    <a:pt x="514" y="1280"/>
                    <a:pt x="600" y="1330"/>
                    <a:pt x="766" y="1208"/>
                  </a:cubicBezTo>
                  <a:cubicBezTo>
                    <a:pt x="766" y="1208"/>
                    <a:pt x="976" y="1274"/>
                    <a:pt x="1124" y="1270"/>
                  </a:cubicBezTo>
                  <a:cubicBezTo>
                    <a:pt x="1124" y="1270"/>
                    <a:pt x="1118" y="1354"/>
                    <a:pt x="1040" y="1438"/>
                  </a:cubicBezTo>
                  <a:cubicBezTo>
                    <a:pt x="1040" y="1438"/>
                    <a:pt x="1222" y="1456"/>
                    <a:pt x="1332" y="1276"/>
                  </a:cubicBezTo>
                  <a:cubicBezTo>
                    <a:pt x="1332" y="1276"/>
                    <a:pt x="1745" y="1297"/>
                    <a:pt x="2050" y="918"/>
                  </a:cubicBezTo>
                  <a:cubicBezTo>
                    <a:pt x="2058" y="907"/>
                    <a:pt x="2059" y="892"/>
                    <a:pt x="2052" y="881"/>
                  </a:cubicBezTo>
                  <a:cubicBezTo>
                    <a:pt x="2020" y="828"/>
                    <a:pt x="2020" y="828"/>
                    <a:pt x="2020" y="828"/>
                  </a:cubicBezTo>
                  <a:cubicBezTo>
                    <a:pt x="2020" y="828"/>
                    <a:pt x="2128" y="898"/>
                    <a:pt x="2144" y="872"/>
                  </a:cubicBezTo>
                  <a:cubicBezTo>
                    <a:pt x="2160" y="846"/>
                    <a:pt x="1988" y="800"/>
                    <a:pt x="1994" y="712"/>
                  </a:cubicBezTo>
                  <a:close/>
                  <a:moveTo>
                    <a:pt x="1906" y="580"/>
                  </a:moveTo>
                  <a:cubicBezTo>
                    <a:pt x="1864" y="580"/>
                    <a:pt x="1830" y="551"/>
                    <a:pt x="1830" y="515"/>
                  </a:cubicBezTo>
                  <a:cubicBezTo>
                    <a:pt x="1830" y="479"/>
                    <a:pt x="1864" y="450"/>
                    <a:pt x="1906" y="450"/>
                  </a:cubicBezTo>
                  <a:cubicBezTo>
                    <a:pt x="1948" y="450"/>
                    <a:pt x="1982" y="479"/>
                    <a:pt x="1982" y="515"/>
                  </a:cubicBezTo>
                  <a:cubicBezTo>
                    <a:pt x="1982" y="551"/>
                    <a:pt x="1948" y="580"/>
                    <a:pt x="1906" y="58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5" name="Freeform 6"/>
            <p:cNvSpPr>
              <a:spLocks noEditPoints="1"/>
            </p:cNvSpPr>
            <p:nvPr/>
          </p:nvSpPr>
          <p:spPr bwMode="auto">
            <a:xfrm>
              <a:off x="8499475" y="3082925"/>
              <a:ext cx="381000" cy="349250"/>
            </a:xfrm>
            <a:custGeom>
              <a:avLst/>
              <a:gdLst>
                <a:gd name="T0" fmla="*/ 58 w 116"/>
                <a:gd name="T1" fmla="*/ 0 h 106"/>
                <a:gd name="T2" fmla="*/ 0 w 116"/>
                <a:gd name="T3" fmla="*/ 53 h 106"/>
                <a:gd name="T4" fmla="*/ 58 w 116"/>
                <a:gd name="T5" fmla="*/ 106 h 106"/>
                <a:gd name="T6" fmla="*/ 116 w 116"/>
                <a:gd name="T7" fmla="*/ 53 h 106"/>
                <a:gd name="T8" fmla="*/ 58 w 116"/>
                <a:gd name="T9" fmla="*/ 0 h 106"/>
                <a:gd name="T10" fmla="*/ 69 w 116"/>
                <a:gd name="T11" fmla="*/ 89 h 106"/>
                <a:gd name="T12" fmla="*/ 40 w 116"/>
                <a:gd name="T13" fmla="*/ 62 h 106"/>
                <a:gd name="T14" fmla="*/ 69 w 116"/>
                <a:gd name="T15" fmla="*/ 35 h 106"/>
                <a:gd name="T16" fmla="*/ 97 w 116"/>
                <a:gd name="T17" fmla="*/ 62 h 106"/>
                <a:gd name="T18" fmla="*/ 69 w 116"/>
                <a:gd name="T19" fmla="*/ 8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106">
                  <a:moveTo>
                    <a:pt x="58" y="0"/>
                  </a:moveTo>
                  <a:cubicBezTo>
                    <a:pt x="26" y="0"/>
                    <a:pt x="0" y="24"/>
                    <a:pt x="0" y="53"/>
                  </a:cubicBezTo>
                  <a:cubicBezTo>
                    <a:pt x="0" y="82"/>
                    <a:pt x="26" y="106"/>
                    <a:pt x="58" y="106"/>
                  </a:cubicBezTo>
                  <a:cubicBezTo>
                    <a:pt x="90" y="106"/>
                    <a:pt x="116" y="82"/>
                    <a:pt x="116" y="53"/>
                  </a:cubicBezTo>
                  <a:cubicBezTo>
                    <a:pt x="116" y="24"/>
                    <a:pt x="90" y="0"/>
                    <a:pt x="58" y="0"/>
                  </a:cubicBezTo>
                  <a:close/>
                  <a:moveTo>
                    <a:pt x="69" y="89"/>
                  </a:moveTo>
                  <a:cubicBezTo>
                    <a:pt x="53" y="89"/>
                    <a:pt x="40" y="77"/>
                    <a:pt x="40" y="62"/>
                  </a:cubicBezTo>
                  <a:cubicBezTo>
                    <a:pt x="40" y="47"/>
                    <a:pt x="53" y="35"/>
                    <a:pt x="69" y="35"/>
                  </a:cubicBezTo>
                  <a:cubicBezTo>
                    <a:pt x="84" y="35"/>
                    <a:pt x="97" y="47"/>
                    <a:pt x="97" y="62"/>
                  </a:cubicBezTo>
                  <a:cubicBezTo>
                    <a:pt x="97" y="77"/>
                    <a:pt x="84" y="89"/>
                    <a:pt x="69" y="89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2" name="Group 3"/>
          <p:cNvGrpSpPr/>
          <p:nvPr/>
        </p:nvGrpSpPr>
        <p:grpSpPr>
          <a:xfrm>
            <a:off x="4560433" y="1814931"/>
            <a:ext cx="1001858" cy="2576324"/>
            <a:chOff x="1954213" y="1341438"/>
            <a:chExt cx="1919288" cy="4935537"/>
          </a:xfrm>
          <a:solidFill>
            <a:srgbClr val="C8161D"/>
          </a:solidFill>
        </p:grpSpPr>
        <p:sp>
          <p:nvSpPr>
            <p:cNvPr id="72" name="Freeform 5"/>
            <p:cNvSpPr/>
            <p:nvPr/>
          </p:nvSpPr>
          <p:spPr bwMode="auto">
            <a:xfrm>
              <a:off x="1954213" y="1341438"/>
              <a:ext cx="1919288" cy="2489201"/>
            </a:xfrm>
            <a:custGeom>
              <a:avLst/>
              <a:gdLst>
                <a:gd name="T0" fmla="*/ 1171 w 1209"/>
                <a:gd name="T1" fmla="*/ 1568 h 1568"/>
                <a:gd name="T2" fmla="*/ 0 w 1209"/>
                <a:gd name="T3" fmla="*/ 29 h 1568"/>
                <a:gd name="T4" fmla="*/ 36 w 1209"/>
                <a:gd name="T5" fmla="*/ 0 h 1568"/>
                <a:gd name="T6" fmla="*/ 1209 w 1209"/>
                <a:gd name="T7" fmla="*/ 1539 h 1568"/>
                <a:gd name="T8" fmla="*/ 1171 w 1209"/>
                <a:gd name="T9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9" h="1568">
                  <a:moveTo>
                    <a:pt x="1171" y="1568"/>
                  </a:moveTo>
                  <a:lnTo>
                    <a:pt x="0" y="29"/>
                  </a:lnTo>
                  <a:lnTo>
                    <a:pt x="36" y="0"/>
                  </a:lnTo>
                  <a:lnTo>
                    <a:pt x="1209" y="1539"/>
                  </a:lnTo>
                  <a:lnTo>
                    <a:pt x="1171" y="15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1954213" y="3784600"/>
              <a:ext cx="1919288" cy="2492375"/>
            </a:xfrm>
            <a:custGeom>
              <a:avLst/>
              <a:gdLst>
                <a:gd name="T0" fmla="*/ 1171 w 1209"/>
                <a:gd name="T1" fmla="*/ 0 h 1570"/>
                <a:gd name="T2" fmla="*/ 0 w 1209"/>
                <a:gd name="T3" fmla="*/ 1539 h 1570"/>
                <a:gd name="T4" fmla="*/ 36 w 1209"/>
                <a:gd name="T5" fmla="*/ 1570 h 1570"/>
                <a:gd name="T6" fmla="*/ 1209 w 1209"/>
                <a:gd name="T7" fmla="*/ 29 h 1570"/>
                <a:gd name="T8" fmla="*/ 1171 w 1209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9" h="1570">
                  <a:moveTo>
                    <a:pt x="1171" y="0"/>
                  </a:moveTo>
                  <a:lnTo>
                    <a:pt x="0" y="1539"/>
                  </a:lnTo>
                  <a:lnTo>
                    <a:pt x="36" y="1570"/>
                  </a:lnTo>
                  <a:lnTo>
                    <a:pt x="1209" y="29"/>
                  </a:lnTo>
                  <a:lnTo>
                    <a:pt x="117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33" name="Group 6"/>
          <p:cNvGrpSpPr/>
          <p:nvPr/>
        </p:nvGrpSpPr>
        <p:grpSpPr>
          <a:xfrm>
            <a:off x="6520230" y="1814931"/>
            <a:ext cx="1003516" cy="2576324"/>
            <a:chOff x="5708651" y="1341438"/>
            <a:chExt cx="1922463" cy="4935537"/>
          </a:xfrm>
          <a:solidFill>
            <a:srgbClr val="C8161D"/>
          </a:solidFill>
        </p:grpSpPr>
        <p:sp>
          <p:nvSpPr>
            <p:cNvPr id="70" name="Freeform 7"/>
            <p:cNvSpPr/>
            <p:nvPr/>
          </p:nvSpPr>
          <p:spPr bwMode="auto">
            <a:xfrm>
              <a:off x="5708651" y="1341438"/>
              <a:ext cx="1922463" cy="2489201"/>
            </a:xfrm>
            <a:custGeom>
              <a:avLst/>
              <a:gdLst>
                <a:gd name="T0" fmla="*/ 1173 w 1211"/>
                <a:gd name="T1" fmla="*/ 1568 h 1568"/>
                <a:gd name="T2" fmla="*/ 0 w 1211"/>
                <a:gd name="T3" fmla="*/ 29 h 1568"/>
                <a:gd name="T4" fmla="*/ 38 w 1211"/>
                <a:gd name="T5" fmla="*/ 0 h 1568"/>
                <a:gd name="T6" fmla="*/ 1211 w 1211"/>
                <a:gd name="T7" fmla="*/ 1539 h 1568"/>
                <a:gd name="T8" fmla="*/ 1173 w 1211"/>
                <a:gd name="T9" fmla="*/ 1568 h 1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1" h="1568">
                  <a:moveTo>
                    <a:pt x="1173" y="1568"/>
                  </a:moveTo>
                  <a:lnTo>
                    <a:pt x="0" y="29"/>
                  </a:lnTo>
                  <a:lnTo>
                    <a:pt x="38" y="0"/>
                  </a:lnTo>
                  <a:lnTo>
                    <a:pt x="1211" y="1539"/>
                  </a:lnTo>
                  <a:lnTo>
                    <a:pt x="1173" y="15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5708651" y="3784600"/>
              <a:ext cx="1922463" cy="2492375"/>
            </a:xfrm>
            <a:custGeom>
              <a:avLst/>
              <a:gdLst>
                <a:gd name="T0" fmla="*/ 1173 w 1211"/>
                <a:gd name="T1" fmla="*/ 0 h 1570"/>
                <a:gd name="T2" fmla="*/ 0 w 1211"/>
                <a:gd name="T3" fmla="*/ 1539 h 1570"/>
                <a:gd name="T4" fmla="*/ 38 w 1211"/>
                <a:gd name="T5" fmla="*/ 1570 h 1570"/>
                <a:gd name="T6" fmla="*/ 1211 w 1211"/>
                <a:gd name="T7" fmla="*/ 29 h 1570"/>
                <a:gd name="T8" fmla="*/ 1173 w 1211"/>
                <a:gd name="T9" fmla="*/ 0 h 1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1" h="1570">
                  <a:moveTo>
                    <a:pt x="1173" y="0"/>
                  </a:moveTo>
                  <a:lnTo>
                    <a:pt x="0" y="1539"/>
                  </a:lnTo>
                  <a:lnTo>
                    <a:pt x="38" y="1570"/>
                  </a:lnTo>
                  <a:lnTo>
                    <a:pt x="1211" y="29"/>
                  </a:lnTo>
                  <a:lnTo>
                    <a:pt x="117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34" name="Freeform 9"/>
          <p:cNvSpPr/>
          <p:nvPr/>
        </p:nvSpPr>
        <p:spPr bwMode="auto">
          <a:xfrm>
            <a:off x="2794843" y="3078648"/>
            <a:ext cx="5736435" cy="47234"/>
          </a:xfrm>
          <a:custGeom>
            <a:avLst/>
            <a:gdLst>
              <a:gd name="T0" fmla="*/ 1898 w 1910"/>
              <a:gd name="T1" fmla="*/ 24 h 24"/>
              <a:gd name="T2" fmla="*/ 12 w 1910"/>
              <a:gd name="T3" fmla="*/ 24 h 24"/>
              <a:gd name="T4" fmla="*/ 0 w 1910"/>
              <a:gd name="T5" fmla="*/ 12 h 24"/>
              <a:gd name="T6" fmla="*/ 0 w 1910"/>
              <a:gd name="T7" fmla="*/ 12 h 24"/>
              <a:gd name="T8" fmla="*/ 12 w 1910"/>
              <a:gd name="T9" fmla="*/ 0 h 24"/>
              <a:gd name="T10" fmla="*/ 1898 w 1910"/>
              <a:gd name="T11" fmla="*/ 0 h 24"/>
              <a:gd name="T12" fmla="*/ 1910 w 1910"/>
              <a:gd name="T13" fmla="*/ 12 h 24"/>
              <a:gd name="T14" fmla="*/ 1910 w 1910"/>
              <a:gd name="T15" fmla="*/ 12 h 24"/>
              <a:gd name="T16" fmla="*/ 1898 w 1910"/>
              <a:gd name="T1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0" h="24">
                <a:moveTo>
                  <a:pt x="1898" y="24"/>
                </a:moveTo>
                <a:cubicBezTo>
                  <a:pt x="12" y="24"/>
                  <a:pt x="12" y="24"/>
                  <a:pt x="12" y="24"/>
                </a:cubicBezTo>
                <a:cubicBezTo>
                  <a:pt x="5" y="24"/>
                  <a:pt x="0" y="18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6"/>
                  <a:pt x="5" y="0"/>
                  <a:pt x="12" y="0"/>
                </a:cubicBezTo>
                <a:cubicBezTo>
                  <a:pt x="1898" y="0"/>
                  <a:pt x="1898" y="0"/>
                  <a:pt x="1898" y="0"/>
                </a:cubicBezTo>
                <a:cubicBezTo>
                  <a:pt x="1905" y="0"/>
                  <a:pt x="1910" y="6"/>
                  <a:pt x="1910" y="12"/>
                </a:cubicBezTo>
                <a:cubicBezTo>
                  <a:pt x="1910" y="12"/>
                  <a:pt x="1910" y="12"/>
                  <a:pt x="1910" y="12"/>
                </a:cubicBezTo>
                <a:cubicBezTo>
                  <a:pt x="1910" y="18"/>
                  <a:pt x="1905" y="24"/>
                  <a:pt x="1898" y="24"/>
                </a:cubicBezTo>
                <a:close/>
              </a:path>
            </a:pathLst>
          </a:custGeom>
          <a:solidFill>
            <a:srgbClr val="C8161D"/>
          </a:solidFill>
          <a:ln>
            <a:solidFill>
              <a:srgbClr val="C8161D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35" name="Parallelogram 10"/>
          <p:cNvSpPr/>
          <p:nvPr/>
        </p:nvSpPr>
        <p:spPr>
          <a:xfrm flipV="1">
            <a:off x="5739596" y="1802147"/>
            <a:ext cx="997949" cy="250021"/>
          </a:xfrm>
          <a:prstGeom prst="parallelogram">
            <a:avLst>
              <a:gd name="adj" fmla="val 70454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36" name="Parallelogram 11"/>
          <p:cNvSpPr/>
          <p:nvPr/>
        </p:nvSpPr>
        <p:spPr>
          <a:xfrm>
            <a:off x="5743593" y="4141235"/>
            <a:ext cx="997949" cy="250021"/>
          </a:xfrm>
          <a:prstGeom prst="parallelogram">
            <a:avLst>
              <a:gd name="adj" fmla="val 70454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Parallelogram 12"/>
          <p:cNvSpPr/>
          <p:nvPr/>
        </p:nvSpPr>
        <p:spPr>
          <a:xfrm>
            <a:off x="3673751" y="4141235"/>
            <a:ext cx="1111905" cy="250021"/>
          </a:xfrm>
          <a:prstGeom prst="parallelogram">
            <a:avLst>
              <a:gd name="adj" fmla="val 70454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Parallelogram 13"/>
          <p:cNvSpPr/>
          <p:nvPr/>
        </p:nvSpPr>
        <p:spPr>
          <a:xfrm flipV="1">
            <a:off x="3775276" y="1804642"/>
            <a:ext cx="997949" cy="250021"/>
          </a:xfrm>
          <a:prstGeom prst="parallelogram">
            <a:avLst>
              <a:gd name="adj" fmla="val 70454"/>
            </a:avLst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2" name="Rectangle 57"/>
          <p:cNvSpPr/>
          <p:nvPr/>
        </p:nvSpPr>
        <p:spPr>
          <a:xfrm>
            <a:off x="8713156" y="2902342"/>
            <a:ext cx="1031058" cy="447079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8" name="TextBox 63"/>
          <p:cNvSpPr txBox="1"/>
          <p:nvPr/>
        </p:nvSpPr>
        <p:spPr>
          <a:xfrm>
            <a:off x="5988442" y="4127085"/>
            <a:ext cx="509119" cy="20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People</a:t>
            </a:r>
          </a:p>
        </p:txBody>
      </p:sp>
      <p:sp>
        <p:nvSpPr>
          <p:cNvPr id="69" name="TextBox 64"/>
          <p:cNvSpPr txBox="1"/>
          <p:nvPr/>
        </p:nvSpPr>
        <p:spPr>
          <a:xfrm>
            <a:off x="4011047" y="4133487"/>
            <a:ext cx="439296" cy="20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Other</a:t>
            </a:r>
          </a:p>
        </p:txBody>
      </p:sp>
      <p:sp>
        <p:nvSpPr>
          <p:cNvPr id="77" name="TextBox 63"/>
          <p:cNvSpPr txBox="1"/>
          <p:nvPr/>
        </p:nvSpPr>
        <p:spPr>
          <a:xfrm>
            <a:off x="5922458" y="1802147"/>
            <a:ext cx="509119" cy="20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People</a:t>
            </a:r>
          </a:p>
        </p:txBody>
      </p:sp>
      <p:sp>
        <p:nvSpPr>
          <p:cNvPr id="78" name="TextBox 63"/>
          <p:cNvSpPr txBox="1"/>
          <p:nvPr/>
        </p:nvSpPr>
        <p:spPr>
          <a:xfrm>
            <a:off x="3975143" y="1802147"/>
            <a:ext cx="509119" cy="20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People</a:t>
            </a:r>
          </a:p>
        </p:txBody>
      </p:sp>
      <p:sp>
        <p:nvSpPr>
          <p:cNvPr id="79" name="TextBox 63"/>
          <p:cNvSpPr txBox="1"/>
          <p:nvPr/>
        </p:nvSpPr>
        <p:spPr>
          <a:xfrm>
            <a:off x="8847006" y="2987999"/>
            <a:ext cx="509119" cy="204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bg2"/>
                </a:solidFill>
                <a:latin typeface="+mj-lt"/>
              </a:rPr>
              <a:t>People</a:t>
            </a:r>
          </a:p>
        </p:txBody>
      </p:sp>
      <p:sp>
        <p:nvSpPr>
          <p:cNvPr id="80" name="Text Placeholder 2"/>
          <p:cNvSpPr txBox="1"/>
          <p:nvPr/>
        </p:nvSpPr>
        <p:spPr>
          <a:xfrm>
            <a:off x="5383669" y="2589210"/>
            <a:ext cx="2072772" cy="46166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文本框 36"/>
          <p:cNvSpPr txBox="1"/>
          <p:nvPr/>
        </p:nvSpPr>
        <p:spPr>
          <a:xfrm>
            <a:off x="5293484" y="2168955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3026325" y="2532064"/>
            <a:ext cx="2072772" cy="46166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2936140" y="2111809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 Placeholder 2"/>
          <p:cNvSpPr txBox="1"/>
          <p:nvPr/>
        </p:nvSpPr>
        <p:spPr>
          <a:xfrm>
            <a:off x="5383669" y="3665082"/>
            <a:ext cx="2072772" cy="46166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5" name="文本框 36"/>
          <p:cNvSpPr txBox="1"/>
          <p:nvPr/>
        </p:nvSpPr>
        <p:spPr>
          <a:xfrm>
            <a:off x="5293484" y="3244827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Text Placeholder 2"/>
          <p:cNvSpPr txBox="1"/>
          <p:nvPr/>
        </p:nvSpPr>
        <p:spPr>
          <a:xfrm>
            <a:off x="3031885" y="3665082"/>
            <a:ext cx="2072772" cy="46166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文本框 36"/>
          <p:cNvSpPr txBox="1"/>
          <p:nvPr/>
        </p:nvSpPr>
        <p:spPr>
          <a:xfrm>
            <a:off x="2941700" y="3244827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îSľïďe"/>
          <p:cNvSpPr/>
          <p:nvPr/>
        </p:nvSpPr>
        <p:spPr bwMode="auto">
          <a:xfrm rot="13500000">
            <a:off x="-930105" y="3988995"/>
            <a:ext cx="1860208" cy="1860208"/>
          </a:xfrm>
          <a:custGeom>
            <a:avLst/>
            <a:gdLst>
              <a:gd name="connsiteX0" fmla="*/ 0 w 2304255"/>
              <a:gd name="connsiteY0" fmla="*/ 0 h 2304255"/>
              <a:gd name="connsiteX1" fmla="*/ 2304255 w 2304255"/>
              <a:gd name="connsiteY1" fmla="*/ 2304255 h 2304255"/>
              <a:gd name="connsiteX2" fmla="*/ 0 w 2304255"/>
              <a:gd name="connsiteY2" fmla="*/ 2304255 h 2304255"/>
              <a:gd name="connsiteX3" fmla="*/ 0 w 2304255"/>
              <a:gd name="connsiteY3" fmla="*/ 0 h 2304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4255" h="2304255">
                <a:moveTo>
                  <a:pt x="0" y="0"/>
                </a:moveTo>
                <a:lnTo>
                  <a:pt x="2304255" y="2304255"/>
                </a:lnTo>
                <a:lnTo>
                  <a:pt x="0" y="2304255"/>
                </a:ln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ṡļîḍe"/>
          <p:cNvSpPr/>
          <p:nvPr/>
        </p:nvSpPr>
        <p:spPr bwMode="auto">
          <a:xfrm rot="2700000">
            <a:off x="-930109" y="1070884"/>
            <a:ext cx="1860208" cy="1860208"/>
          </a:xfrm>
          <a:custGeom>
            <a:avLst/>
            <a:gdLst>
              <a:gd name="connsiteX0" fmla="*/ 0 w 1860208"/>
              <a:gd name="connsiteY0" fmla="*/ 0 h 1860208"/>
              <a:gd name="connsiteX1" fmla="*/ 1860208 w 1860208"/>
              <a:gd name="connsiteY1" fmla="*/ 0 h 1860208"/>
              <a:gd name="connsiteX2" fmla="*/ 1860208 w 1860208"/>
              <a:gd name="connsiteY2" fmla="*/ 1860208 h 1860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0208" h="1860208">
                <a:moveTo>
                  <a:pt x="0" y="0"/>
                </a:moveTo>
                <a:lnTo>
                  <a:pt x="1860208" y="0"/>
                </a:lnTo>
                <a:lnTo>
                  <a:pt x="1860208" y="1860208"/>
                </a:lnTo>
                <a:close/>
              </a:path>
            </a:pathLst>
          </a:custGeom>
          <a:solidFill>
            <a:srgbClr val="C8161D"/>
          </a:solidFill>
          <a:ln w="19050">
            <a:solidFill>
              <a:srgbClr val="C8161D"/>
            </a:solidFill>
            <a:round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sp>
        <p:nvSpPr>
          <p:cNvPr id="29" name="ïŝ1ïḋe"/>
          <p:cNvSpPr/>
          <p:nvPr/>
        </p:nvSpPr>
        <p:spPr bwMode="auto">
          <a:xfrm rot="5400000">
            <a:off x="-780266" y="2668258"/>
            <a:ext cx="3121063" cy="1560531"/>
          </a:xfrm>
          <a:custGeom>
            <a:avLst/>
            <a:gdLst>
              <a:gd name="connsiteX0" fmla="*/ 2367656 w 4735313"/>
              <a:gd name="connsiteY0" fmla="*/ 0 h 2367656"/>
              <a:gd name="connsiteX1" fmla="*/ 4735313 w 4735313"/>
              <a:gd name="connsiteY1" fmla="*/ 2367656 h 2367656"/>
              <a:gd name="connsiteX2" fmla="*/ 3847062 w 4735313"/>
              <a:gd name="connsiteY2" fmla="*/ 2367656 h 2367656"/>
              <a:gd name="connsiteX3" fmla="*/ 2367656 w 4735313"/>
              <a:gd name="connsiteY3" fmla="*/ 888250 h 2367656"/>
              <a:gd name="connsiteX4" fmla="*/ 888250 w 4735313"/>
              <a:gd name="connsiteY4" fmla="*/ 2367656 h 2367656"/>
              <a:gd name="connsiteX5" fmla="*/ 0 w 4735313"/>
              <a:gd name="connsiteY5" fmla="*/ 2367656 h 2367656"/>
              <a:gd name="connsiteX6" fmla="*/ 2367656 w 4735313"/>
              <a:gd name="connsiteY6" fmla="*/ 0 h 2367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35313" h="2367656">
                <a:moveTo>
                  <a:pt x="2367656" y="0"/>
                </a:moveTo>
                <a:lnTo>
                  <a:pt x="4735313" y="2367656"/>
                </a:lnTo>
                <a:lnTo>
                  <a:pt x="3847062" y="2367656"/>
                </a:lnTo>
                <a:lnTo>
                  <a:pt x="2367656" y="888250"/>
                </a:lnTo>
                <a:lnTo>
                  <a:pt x="888250" y="2367656"/>
                </a:lnTo>
                <a:lnTo>
                  <a:pt x="0" y="2367656"/>
                </a:lnTo>
                <a:lnTo>
                  <a:pt x="2367656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  <a:alpha val="77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ïsḷíḑè"/>
          <p:cNvSpPr/>
          <p:nvPr/>
        </p:nvSpPr>
        <p:spPr>
          <a:xfrm>
            <a:off x="611976" y="628224"/>
            <a:ext cx="3742988" cy="923330"/>
          </a:xfrm>
          <a:prstGeom prst="rect">
            <a:avLst/>
          </a:prstGeom>
        </p:spPr>
        <p:txBody>
          <a:bodyPr wrap="square" anchor="ctr" anchorCtr="1">
            <a:normAutofit fontScale="47500" lnSpcReduction="20000"/>
          </a:bodyPr>
          <a:lstStyle/>
          <a:p>
            <a:r>
              <a:rPr lang="zh-CN" altLang="en-US" sz="13900" b="1" spc="300" dirty="0" smtClean="0">
                <a:solidFill>
                  <a:srgbClr val="C8161D"/>
                </a:solidFill>
              </a:rPr>
              <a:t>目录</a:t>
            </a:r>
            <a:endParaRPr lang="en-US" altLang="zh-CN" sz="13900" b="1" spc="300" dirty="0" smtClean="0">
              <a:solidFill>
                <a:srgbClr val="C8161D"/>
              </a:solidFill>
            </a:endParaRPr>
          </a:p>
        </p:txBody>
      </p:sp>
      <p:sp>
        <p:nvSpPr>
          <p:cNvPr id="9" name="îṡ1íḑé"/>
          <p:cNvSpPr/>
          <p:nvPr/>
        </p:nvSpPr>
        <p:spPr>
          <a:xfrm>
            <a:off x="7602624" y="4677013"/>
            <a:ext cx="852039" cy="852039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íśľíḍé"/>
          <p:cNvSpPr/>
          <p:nvPr/>
        </p:nvSpPr>
        <p:spPr>
          <a:xfrm>
            <a:off x="7602624" y="3177713"/>
            <a:ext cx="852039" cy="852039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11" name="ïşḻíḋê"/>
          <p:cNvSpPr/>
          <p:nvPr/>
        </p:nvSpPr>
        <p:spPr>
          <a:xfrm>
            <a:off x="3127106" y="4677013"/>
            <a:ext cx="852039" cy="852039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12" name="isḻïḋé"/>
          <p:cNvSpPr/>
          <p:nvPr/>
        </p:nvSpPr>
        <p:spPr>
          <a:xfrm>
            <a:off x="3127108" y="3177713"/>
            <a:ext cx="852039" cy="852039"/>
          </a:xfrm>
          <a:prstGeom prst="diamond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3" name="矩形 2"/>
          <p:cNvSpPr/>
          <p:nvPr/>
        </p:nvSpPr>
        <p:spPr>
          <a:xfrm>
            <a:off x="1602459" y="1430318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spc="300" dirty="0">
                <a:solidFill>
                  <a:srgbClr val="C8161D"/>
                </a:solidFill>
                <a:latin typeface="+mj-lt"/>
              </a:rPr>
              <a:t>CONTENTS</a:t>
            </a:r>
          </a:p>
        </p:txBody>
      </p:sp>
      <p:sp>
        <p:nvSpPr>
          <p:cNvPr id="30" name="矩形 29"/>
          <p:cNvSpPr/>
          <p:nvPr/>
        </p:nvSpPr>
        <p:spPr>
          <a:xfrm>
            <a:off x="4061242" y="3444579"/>
            <a:ext cx="325983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36760" y="3446187"/>
            <a:ext cx="3179592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工作成果展示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61242" y="5009055"/>
            <a:ext cx="4733581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经验总结概述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536761" y="5035076"/>
            <a:ext cx="3179592" cy="5835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明年工作计划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>
            <a:off x="1846267" y="2644314"/>
            <a:ext cx="8644728" cy="1528463"/>
          </a:xfrm>
          <a:custGeom>
            <a:avLst/>
            <a:gdLst>
              <a:gd name="T0" fmla="*/ 2408 w 2606"/>
              <a:gd name="T1" fmla="*/ 115 h 458"/>
              <a:gd name="T2" fmla="*/ 2210 w 2606"/>
              <a:gd name="T3" fmla="*/ 0 h 458"/>
              <a:gd name="T4" fmla="*/ 2210 w 2606"/>
              <a:gd name="T5" fmla="*/ 203 h 458"/>
              <a:gd name="T6" fmla="*/ 217 w 2606"/>
              <a:gd name="T7" fmla="*/ 203 h 458"/>
              <a:gd name="T8" fmla="*/ 130 w 2606"/>
              <a:gd name="T9" fmla="*/ 153 h 458"/>
              <a:gd name="T10" fmla="*/ 0 w 2606"/>
              <a:gd name="T11" fmla="*/ 78 h 458"/>
              <a:gd name="T12" fmla="*/ 46 w 2606"/>
              <a:gd name="T13" fmla="*/ 229 h 458"/>
              <a:gd name="T14" fmla="*/ 0 w 2606"/>
              <a:gd name="T15" fmla="*/ 380 h 458"/>
              <a:gd name="T16" fmla="*/ 130 w 2606"/>
              <a:gd name="T17" fmla="*/ 305 h 458"/>
              <a:gd name="T18" fmla="*/ 217 w 2606"/>
              <a:gd name="T19" fmla="*/ 255 h 458"/>
              <a:gd name="T20" fmla="*/ 2210 w 2606"/>
              <a:gd name="T21" fmla="*/ 255 h 458"/>
              <a:gd name="T22" fmla="*/ 2210 w 2606"/>
              <a:gd name="T23" fmla="*/ 458 h 458"/>
              <a:gd name="T24" fmla="*/ 2408 w 2606"/>
              <a:gd name="T25" fmla="*/ 343 h 458"/>
              <a:gd name="T26" fmla="*/ 2606 w 2606"/>
              <a:gd name="T27" fmla="*/ 229 h 458"/>
              <a:gd name="T28" fmla="*/ 2408 w 2606"/>
              <a:gd name="T29" fmla="*/ 115 h 458"/>
              <a:gd name="T30" fmla="*/ 2352 w 2606"/>
              <a:gd name="T31" fmla="*/ 174 h 458"/>
              <a:gd name="T32" fmla="*/ 2325 w 2606"/>
              <a:gd name="T33" fmla="*/ 147 h 458"/>
              <a:gd name="T34" fmla="*/ 2352 w 2606"/>
              <a:gd name="T35" fmla="*/ 120 h 458"/>
              <a:gd name="T36" fmla="*/ 2379 w 2606"/>
              <a:gd name="T37" fmla="*/ 147 h 458"/>
              <a:gd name="T38" fmla="*/ 2352 w 2606"/>
              <a:gd name="T39" fmla="*/ 17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06" h="458">
                <a:moveTo>
                  <a:pt x="2408" y="115"/>
                </a:moveTo>
                <a:cubicBezTo>
                  <a:pt x="2210" y="0"/>
                  <a:pt x="2210" y="0"/>
                  <a:pt x="2210" y="0"/>
                </a:cubicBezTo>
                <a:cubicBezTo>
                  <a:pt x="2210" y="203"/>
                  <a:pt x="2210" y="203"/>
                  <a:pt x="2210" y="203"/>
                </a:cubicBezTo>
                <a:cubicBezTo>
                  <a:pt x="217" y="203"/>
                  <a:pt x="217" y="203"/>
                  <a:pt x="217" y="203"/>
                </a:cubicBezTo>
                <a:cubicBezTo>
                  <a:pt x="130" y="153"/>
                  <a:pt x="130" y="153"/>
                  <a:pt x="130" y="153"/>
                </a:cubicBezTo>
                <a:cubicBezTo>
                  <a:pt x="0" y="78"/>
                  <a:pt x="0" y="78"/>
                  <a:pt x="0" y="78"/>
                </a:cubicBezTo>
                <a:cubicBezTo>
                  <a:pt x="46" y="229"/>
                  <a:pt x="46" y="229"/>
                  <a:pt x="46" y="229"/>
                </a:cubicBezTo>
                <a:cubicBezTo>
                  <a:pt x="0" y="380"/>
                  <a:pt x="0" y="380"/>
                  <a:pt x="0" y="380"/>
                </a:cubicBezTo>
                <a:cubicBezTo>
                  <a:pt x="130" y="305"/>
                  <a:pt x="130" y="305"/>
                  <a:pt x="130" y="305"/>
                </a:cubicBezTo>
                <a:cubicBezTo>
                  <a:pt x="217" y="255"/>
                  <a:pt x="217" y="255"/>
                  <a:pt x="217" y="255"/>
                </a:cubicBezTo>
                <a:cubicBezTo>
                  <a:pt x="2210" y="255"/>
                  <a:pt x="2210" y="255"/>
                  <a:pt x="2210" y="255"/>
                </a:cubicBezTo>
                <a:cubicBezTo>
                  <a:pt x="2210" y="458"/>
                  <a:pt x="2210" y="458"/>
                  <a:pt x="2210" y="458"/>
                </a:cubicBezTo>
                <a:cubicBezTo>
                  <a:pt x="2408" y="343"/>
                  <a:pt x="2408" y="343"/>
                  <a:pt x="2408" y="343"/>
                </a:cubicBezTo>
                <a:cubicBezTo>
                  <a:pt x="2606" y="229"/>
                  <a:pt x="2606" y="229"/>
                  <a:pt x="2606" y="229"/>
                </a:cubicBezTo>
                <a:lnTo>
                  <a:pt x="2408" y="115"/>
                </a:lnTo>
                <a:close/>
                <a:moveTo>
                  <a:pt x="2352" y="174"/>
                </a:moveTo>
                <a:cubicBezTo>
                  <a:pt x="2337" y="174"/>
                  <a:pt x="2325" y="162"/>
                  <a:pt x="2325" y="147"/>
                </a:cubicBezTo>
                <a:cubicBezTo>
                  <a:pt x="2325" y="132"/>
                  <a:pt x="2337" y="120"/>
                  <a:pt x="2352" y="120"/>
                </a:cubicBezTo>
                <a:cubicBezTo>
                  <a:pt x="2367" y="120"/>
                  <a:pt x="2379" y="132"/>
                  <a:pt x="2379" y="147"/>
                </a:cubicBezTo>
                <a:cubicBezTo>
                  <a:pt x="2379" y="162"/>
                  <a:pt x="2367" y="174"/>
                  <a:pt x="2352" y="17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cxnSp>
        <p:nvCxnSpPr>
          <p:cNvPr id="3" name="Straight Connector 18"/>
          <p:cNvCxnSpPr/>
          <p:nvPr/>
        </p:nvCxnSpPr>
        <p:spPr>
          <a:xfrm flipH="1" flipV="1">
            <a:off x="3274117" y="1444755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4"/>
          <p:cNvCxnSpPr/>
          <p:nvPr/>
        </p:nvCxnSpPr>
        <p:spPr>
          <a:xfrm flipH="1" flipV="1">
            <a:off x="5260840" y="1467033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0"/>
          <p:cNvCxnSpPr/>
          <p:nvPr/>
        </p:nvCxnSpPr>
        <p:spPr>
          <a:xfrm flipH="1" flipV="1">
            <a:off x="7122606" y="1457854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48"/>
          <p:cNvCxnSpPr/>
          <p:nvPr/>
        </p:nvCxnSpPr>
        <p:spPr>
          <a:xfrm flipH="1">
            <a:off x="3274117" y="3803957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54"/>
          <p:cNvCxnSpPr/>
          <p:nvPr/>
        </p:nvCxnSpPr>
        <p:spPr>
          <a:xfrm flipH="1">
            <a:off x="5260840" y="3826235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0"/>
          <p:cNvCxnSpPr/>
          <p:nvPr/>
        </p:nvCxnSpPr>
        <p:spPr>
          <a:xfrm flipH="1">
            <a:off x="7122606" y="3817056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93"/>
          <p:cNvSpPr/>
          <p:nvPr/>
        </p:nvSpPr>
        <p:spPr>
          <a:xfrm>
            <a:off x="7050182" y="1388931"/>
            <a:ext cx="137160" cy="137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TextBox 94"/>
          <p:cNvSpPr txBox="1"/>
          <p:nvPr/>
        </p:nvSpPr>
        <p:spPr>
          <a:xfrm>
            <a:off x="5567438" y="1319012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1" name="Oval 96"/>
          <p:cNvSpPr/>
          <p:nvPr/>
        </p:nvSpPr>
        <p:spPr>
          <a:xfrm>
            <a:off x="7282923" y="1789227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2" name="TextBox 97"/>
          <p:cNvSpPr txBox="1"/>
          <p:nvPr/>
        </p:nvSpPr>
        <p:spPr>
          <a:xfrm>
            <a:off x="5789748" y="1719308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3" name="Oval 99"/>
          <p:cNvSpPr/>
          <p:nvPr/>
        </p:nvSpPr>
        <p:spPr>
          <a:xfrm>
            <a:off x="7525784" y="2218418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TextBox 100"/>
          <p:cNvSpPr txBox="1"/>
          <p:nvPr/>
        </p:nvSpPr>
        <p:spPr>
          <a:xfrm>
            <a:off x="6017126" y="2148499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5" name="Oval 102"/>
          <p:cNvSpPr/>
          <p:nvPr/>
        </p:nvSpPr>
        <p:spPr>
          <a:xfrm>
            <a:off x="7775004" y="2653181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TextBox 103"/>
          <p:cNvSpPr txBox="1"/>
          <p:nvPr/>
        </p:nvSpPr>
        <p:spPr>
          <a:xfrm>
            <a:off x="6292260" y="2583262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" name="Oval 129"/>
          <p:cNvSpPr/>
          <p:nvPr/>
        </p:nvSpPr>
        <p:spPr>
          <a:xfrm>
            <a:off x="5208354" y="5296876"/>
            <a:ext cx="138493" cy="1384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TextBox 130"/>
          <p:cNvSpPr txBox="1"/>
          <p:nvPr/>
        </p:nvSpPr>
        <p:spPr>
          <a:xfrm>
            <a:off x="3711097" y="522762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9" name="Oval 132"/>
          <p:cNvSpPr/>
          <p:nvPr/>
        </p:nvSpPr>
        <p:spPr>
          <a:xfrm>
            <a:off x="5456558" y="4893245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" name="TextBox 133"/>
          <p:cNvSpPr txBox="1"/>
          <p:nvPr/>
        </p:nvSpPr>
        <p:spPr>
          <a:xfrm>
            <a:off x="3963384" y="4823992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21" name="Oval 135"/>
          <p:cNvSpPr/>
          <p:nvPr/>
        </p:nvSpPr>
        <p:spPr>
          <a:xfrm>
            <a:off x="5668553" y="4468739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2" name="TextBox 136"/>
          <p:cNvSpPr txBox="1"/>
          <p:nvPr/>
        </p:nvSpPr>
        <p:spPr>
          <a:xfrm>
            <a:off x="4159896" y="4399486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23" name="Oval 138"/>
          <p:cNvSpPr/>
          <p:nvPr/>
        </p:nvSpPr>
        <p:spPr>
          <a:xfrm>
            <a:off x="5908437" y="4072832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TextBox 139"/>
          <p:cNvSpPr txBox="1"/>
          <p:nvPr/>
        </p:nvSpPr>
        <p:spPr>
          <a:xfrm>
            <a:off x="4425694" y="4003579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25" name="Oval 161"/>
          <p:cNvSpPr/>
          <p:nvPr/>
        </p:nvSpPr>
        <p:spPr>
          <a:xfrm>
            <a:off x="7046893" y="5331243"/>
            <a:ext cx="138493" cy="1384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6" name="TextBox 162"/>
          <p:cNvSpPr txBox="1"/>
          <p:nvPr/>
        </p:nvSpPr>
        <p:spPr>
          <a:xfrm>
            <a:off x="5549636" y="526199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27" name="Oval 163"/>
          <p:cNvSpPr/>
          <p:nvPr/>
        </p:nvSpPr>
        <p:spPr>
          <a:xfrm>
            <a:off x="7295097" y="4927612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TextBox 164"/>
          <p:cNvSpPr txBox="1"/>
          <p:nvPr/>
        </p:nvSpPr>
        <p:spPr>
          <a:xfrm>
            <a:off x="5801923" y="4858359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29" name="Oval 165"/>
          <p:cNvSpPr/>
          <p:nvPr/>
        </p:nvSpPr>
        <p:spPr>
          <a:xfrm>
            <a:off x="7507092" y="4503106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0" name="TextBox 166"/>
          <p:cNvSpPr txBox="1"/>
          <p:nvPr/>
        </p:nvSpPr>
        <p:spPr>
          <a:xfrm>
            <a:off x="5998435" y="443385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31" name="Oval 167"/>
          <p:cNvSpPr/>
          <p:nvPr/>
        </p:nvSpPr>
        <p:spPr>
          <a:xfrm>
            <a:off x="7746976" y="4107199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2" name="TextBox 168"/>
          <p:cNvSpPr txBox="1"/>
          <p:nvPr/>
        </p:nvSpPr>
        <p:spPr>
          <a:xfrm>
            <a:off x="6264233" y="4037946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33" name="Oval 169"/>
          <p:cNvSpPr/>
          <p:nvPr/>
        </p:nvSpPr>
        <p:spPr>
          <a:xfrm>
            <a:off x="3198263" y="5308180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4" name="TextBox 170"/>
          <p:cNvSpPr txBox="1"/>
          <p:nvPr/>
        </p:nvSpPr>
        <p:spPr>
          <a:xfrm>
            <a:off x="1701006" y="523892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35" name="Oval 171"/>
          <p:cNvSpPr/>
          <p:nvPr/>
        </p:nvSpPr>
        <p:spPr>
          <a:xfrm>
            <a:off x="3446467" y="4904549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6" name="TextBox 172"/>
          <p:cNvSpPr txBox="1"/>
          <p:nvPr/>
        </p:nvSpPr>
        <p:spPr>
          <a:xfrm>
            <a:off x="1953293" y="4835296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37" name="Oval 173"/>
          <p:cNvSpPr/>
          <p:nvPr/>
        </p:nvSpPr>
        <p:spPr>
          <a:xfrm>
            <a:off x="3658462" y="4480043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8" name="TextBox 174"/>
          <p:cNvSpPr txBox="1"/>
          <p:nvPr/>
        </p:nvSpPr>
        <p:spPr>
          <a:xfrm>
            <a:off x="2149805" y="441079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39" name="Oval 175"/>
          <p:cNvSpPr/>
          <p:nvPr/>
        </p:nvSpPr>
        <p:spPr>
          <a:xfrm>
            <a:off x="3898346" y="4084136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0" name="TextBox 176"/>
          <p:cNvSpPr txBox="1"/>
          <p:nvPr/>
        </p:nvSpPr>
        <p:spPr>
          <a:xfrm>
            <a:off x="2415603" y="401488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41" name="Oval 177"/>
          <p:cNvSpPr/>
          <p:nvPr/>
        </p:nvSpPr>
        <p:spPr>
          <a:xfrm>
            <a:off x="5185202" y="1396203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2" name="TextBox 178"/>
          <p:cNvSpPr txBox="1"/>
          <p:nvPr/>
        </p:nvSpPr>
        <p:spPr>
          <a:xfrm>
            <a:off x="3702458" y="132628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43" name="Oval 179"/>
          <p:cNvSpPr/>
          <p:nvPr/>
        </p:nvSpPr>
        <p:spPr>
          <a:xfrm>
            <a:off x="5417943" y="1796499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4" name="TextBox 180"/>
          <p:cNvSpPr txBox="1"/>
          <p:nvPr/>
        </p:nvSpPr>
        <p:spPr>
          <a:xfrm>
            <a:off x="3924768" y="172658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45" name="Oval 181"/>
          <p:cNvSpPr/>
          <p:nvPr/>
        </p:nvSpPr>
        <p:spPr>
          <a:xfrm>
            <a:off x="5660804" y="2225690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6" name="TextBox 182"/>
          <p:cNvSpPr txBox="1"/>
          <p:nvPr/>
        </p:nvSpPr>
        <p:spPr>
          <a:xfrm>
            <a:off x="4152146" y="2155771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47" name="Oval 183"/>
          <p:cNvSpPr/>
          <p:nvPr/>
        </p:nvSpPr>
        <p:spPr>
          <a:xfrm>
            <a:off x="5910024" y="2660453"/>
            <a:ext cx="137160" cy="137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8" name="TextBox 184"/>
          <p:cNvSpPr txBox="1"/>
          <p:nvPr/>
        </p:nvSpPr>
        <p:spPr>
          <a:xfrm>
            <a:off x="4427280" y="259053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49" name="Oval 185"/>
          <p:cNvSpPr/>
          <p:nvPr/>
        </p:nvSpPr>
        <p:spPr>
          <a:xfrm>
            <a:off x="3212196" y="1396196"/>
            <a:ext cx="137160" cy="137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0" name="TextBox 186"/>
          <p:cNvSpPr txBox="1"/>
          <p:nvPr/>
        </p:nvSpPr>
        <p:spPr>
          <a:xfrm>
            <a:off x="1729452" y="132627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51" name="Oval 187"/>
          <p:cNvSpPr/>
          <p:nvPr/>
        </p:nvSpPr>
        <p:spPr>
          <a:xfrm>
            <a:off x="3444937" y="1796492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2" name="TextBox 188"/>
          <p:cNvSpPr txBox="1"/>
          <p:nvPr/>
        </p:nvSpPr>
        <p:spPr>
          <a:xfrm>
            <a:off x="1951762" y="172657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53" name="Oval 189"/>
          <p:cNvSpPr/>
          <p:nvPr/>
        </p:nvSpPr>
        <p:spPr>
          <a:xfrm>
            <a:off x="3687798" y="2225683"/>
            <a:ext cx="137160" cy="137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TextBox 190"/>
          <p:cNvSpPr txBox="1"/>
          <p:nvPr/>
        </p:nvSpPr>
        <p:spPr>
          <a:xfrm>
            <a:off x="2179140" y="215576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55" name="Oval 191"/>
          <p:cNvSpPr/>
          <p:nvPr/>
        </p:nvSpPr>
        <p:spPr>
          <a:xfrm>
            <a:off x="3937018" y="2660446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6" name="TextBox 192"/>
          <p:cNvSpPr txBox="1"/>
          <p:nvPr/>
        </p:nvSpPr>
        <p:spPr>
          <a:xfrm>
            <a:off x="2454274" y="259052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57" name="Oval 7"/>
          <p:cNvSpPr/>
          <p:nvPr/>
        </p:nvSpPr>
        <p:spPr>
          <a:xfrm>
            <a:off x="3777426" y="2997310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8" name="Oval 8"/>
          <p:cNvSpPr/>
          <p:nvPr/>
        </p:nvSpPr>
        <p:spPr>
          <a:xfrm>
            <a:off x="5704680" y="2997310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9" name="Oval 9"/>
          <p:cNvSpPr/>
          <p:nvPr/>
        </p:nvSpPr>
        <p:spPr>
          <a:xfrm>
            <a:off x="7631935" y="2997310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rgbClr val="C816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60" name="Group 1"/>
          <p:cNvGrpSpPr/>
          <p:nvPr/>
        </p:nvGrpSpPr>
        <p:grpSpPr>
          <a:xfrm>
            <a:off x="4036839" y="3174457"/>
            <a:ext cx="373781" cy="473320"/>
            <a:chOff x="4741189" y="3373208"/>
            <a:chExt cx="373781" cy="473320"/>
          </a:xfrm>
          <a:solidFill>
            <a:srgbClr val="C8161D"/>
          </a:solidFill>
        </p:grpSpPr>
        <p:sp>
          <p:nvSpPr>
            <p:cNvPr id="72" name="Oval 5"/>
            <p:cNvSpPr>
              <a:spLocks noChangeArrowheads="1"/>
            </p:cNvSpPr>
            <p:nvPr/>
          </p:nvSpPr>
          <p:spPr bwMode="auto">
            <a:xfrm>
              <a:off x="4775723" y="3373208"/>
              <a:ext cx="251896" cy="2539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3" name="Freeform 6"/>
            <p:cNvSpPr/>
            <p:nvPr/>
          </p:nvSpPr>
          <p:spPr bwMode="auto">
            <a:xfrm>
              <a:off x="4741189" y="3629166"/>
              <a:ext cx="293540" cy="217362"/>
            </a:xfrm>
            <a:custGeom>
              <a:avLst/>
              <a:gdLst>
                <a:gd name="T0" fmla="*/ 86 w 120"/>
                <a:gd name="T1" fmla="*/ 50 h 89"/>
                <a:gd name="T2" fmla="*/ 114 w 120"/>
                <a:gd name="T3" fmla="*/ 13 h 89"/>
                <a:gd name="T4" fmla="*/ 106 w 120"/>
                <a:gd name="T5" fmla="*/ 0 h 89"/>
                <a:gd name="T6" fmla="*/ 65 w 120"/>
                <a:gd name="T7" fmla="*/ 12 h 89"/>
                <a:gd name="T8" fmla="*/ 24 w 120"/>
                <a:gd name="T9" fmla="*/ 0 h 89"/>
                <a:gd name="T10" fmla="*/ 0 w 120"/>
                <a:gd name="T11" fmla="*/ 89 h 89"/>
                <a:gd name="T12" fmla="*/ 120 w 120"/>
                <a:gd name="T13" fmla="*/ 89 h 89"/>
                <a:gd name="T14" fmla="*/ 86 w 120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89">
                  <a:moveTo>
                    <a:pt x="86" y="50"/>
                  </a:moveTo>
                  <a:cubicBezTo>
                    <a:pt x="86" y="33"/>
                    <a:pt x="98" y="18"/>
                    <a:pt x="114" y="13"/>
                  </a:cubicBezTo>
                  <a:cubicBezTo>
                    <a:pt x="112" y="8"/>
                    <a:pt x="109" y="4"/>
                    <a:pt x="106" y="0"/>
                  </a:cubicBezTo>
                  <a:cubicBezTo>
                    <a:pt x="95" y="8"/>
                    <a:pt x="80" y="12"/>
                    <a:pt x="65" y="12"/>
                  </a:cubicBezTo>
                  <a:cubicBezTo>
                    <a:pt x="50" y="12"/>
                    <a:pt x="36" y="8"/>
                    <a:pt x="24" y="0"/>
                  </a:cubicBezTo>
                  <a:cubicBezTo>
                    <a:pt x="10" y="21"/>
                    <a:pt x="1" y="53"/>
                    <a:pt x="0" y="89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01" y="86"/>
                    <a:pt x="86" y="70"/>
                    <a:pt x="8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4978865" y="3682999"/>
              <a:ext cx="136105" cy="137121"/>
            </a:xfrm>
            <a:custGeom>
              <a:avLst/>
              <a:gdLst>
                <a:gd name="T0" fmla="*/ 28 w 56"/>
                <a:gd name="T1" fmla="*/ 0 h 56"/>
                <a:gd name="T2" fmla="*/ 21 w 56"/>
                <a:gd name="T3" fmla="*/ 1 h 56"/>
                <a:gd name="T4" fmla="*/ 0 w 56"/>
                <a:gd name="T5" fmla="*/ 28 h 56"/>
                <a:gd name="T6" fmla="*/ 28 w 56"/>
                <a:gd name="T7" fmla="*/ 56 h 56"/>
                <a:gd name="T8" fmla="*/ 33 w 56"/>
                <a:gd name="T9" fmla="*/ 56 h 56"/>
                <a:gd name="T10" fmla="*/ 56 w 56"/>
                <a:gd name="T11" fmla="*/ 28 h 56"/>
                <a:gd name="T12" fmla="*/ 28 w 56"/>
                <a:gd name="T13" fmla="*/ 0 h 56"/>
                <a:gd name="T14" fmla="*/ 47 w 56"/>
                <a:gd name="T15" fmla="*/ 34 h 56"/>
                <a:gd name="T16" fmla="*/ 33 w 56"/>
                <a:gd name="T17" fmla="*/ 34 h 56"/>
                <a:gd name="T18" fmla="*/ 33 w 56"/>
                <a:gd name="T19" fmla="*/ 48 h 56"/>
                <a:gd name="T20" fmla="*/ 33 w 56"/>
                <a:gd name="T21" fmla="*/ 48 h 56"/>
                <a:gd name="T22" fmla="*/ 22 w 56"/>
                <a:gd name="T23" fmla="*/ 48 h 56"/>
                <a:gd name="T24" fmla="*/ 22 w 56"/>
                <a:gd name="T25" fmla="*/ 34 h 56"/>
                <a:gd name="T26" fmla="*/ 8 w 56"/>
                <a:gd name="T27" fmla="*/ 34 h 56"/>
                <a:gd name="T28" fmla="*/ 8 w 56"/>
                <a:gd name="T29" fmla="*/ 23 h 56"/>
                <a:gd name="T30" fmla="*/ 22 w 56"/>
                <a:gd name="T31" fmla="*/ 23 h 56"/>
                <a:gd name="T32" fmla="*/ 22 w 56"/>
                <a:gd name="T33" fmla="*/ 9 h 56"/>
                <a:gd name="T34" fmla="*/ 24 w 56"/>
                <a:gd name="T35" fmla="*/ 9 h 56"/>
                <a:gd name="T36" fmla="*/ 33 w 56"/>
                <a:gd name="T37" fmla="*/ 9 h 56"/>
                <a:gd name="T38" fmla="*/ 33 w 56"/>
                <a:gd name="T39" fmla="*/ 23 h 56"/>
                <a:gd name="T40" fmla="*/ 47 w 56"/>
                <a:gd name="T41" fmla="*/ 23 h 56"/>
                <a:gd name="T42" fmla="*/ 47 w 56"/>
                <a:gd name="T4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26" y="0"/>
                    <a:pt x="23" y="0"/>
                    <a:pt x="21" y="1"/>
                  </a:cubicBezTo>
                  <a:cubicBezTo>
                    <a:pt x="9" y="4"/>
                    <a:pt x="0" y="15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30" y="56"/>
                    <a:pt x="31" y="56"/>
                    <a:pt x="33" y="56"/>
                  </a:cubicBezTo>
                  <a:cubicBezTo>
                    <a:pt x="46" y="53"/>
                    <a:pt x="56" y="42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47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5919783" y="3177966"/>
            <a:ext cx="362218" cy="450588"/>
            <a:chOff x="6624133" y="3376717"/>
            <a:chExt cx="362218" cy="450588"/>
          </a:xfrm>
          <a:solidFill>
            <a:srgbClr val="C8161D"/>
          </a:solidFill>
        </p:grpSpPr>
        <p:sp>
          <p:nvSpPr>
            <p:cNvPr id="68" name="Oval 11"/>
            <p:cNvSpPr>
              <a:spLocks noChangeArrowheads="1"/>
            </p:cNvSpPr>
            <p:nvPr/>
          </p:nvSpPr>
          <p:spPr bwMode="auto">
            <a:xfrm>
              <a:off x="6650352" y="3376717"/>
              <a:ext cx="193248" cy="1942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6624133" y="3572878"/>
              <a:ext cx="202958" cy="165086"/>
            </a:xfrm>
            <a:custGeom>
              <a:avLst/>
              <a:gdLst>
                <a:gd name="T0" fmla="*/ 87 w 87"/>
                <a:gd name="T1" fmla="*/ 49 h 71"/>
                <a:gd name="T2" fmla="*/ 78 w 87"/>
                <a:gd name="T3" fmla="*/ 24 h 71"/>
                <a:gd name="T4" fmla="*/ 86 w 87"/>
                <a:gd name="T5" fmla="*/ 0 h 71"/>
                <a:gd name="T6" fmla="*/ 85 w 87"/>
                <a:gd name="T7" fmla="*/ 0 h 71"/>
                <a:gd name="T8" fmla="*/ 53 w 87"/>
                <a:gd name="T9" fmla="*/ 10 h 71"/>
                <a:gd name="T10" fmla="*/ 20 w 87"/>
                <a:gd name="T11" fmla="*/ 0 h 71"/>
                <a:gd name="T12" fmla="*/ 0 w 87"/>
                <a:gd name="T13" fmla="*/ 71 h 71"/>
                <a:gd name="T14" fmla="*/ 76 w 87"/>
                <a:gd name="T15" fmla="*/ 71 h 71"/>
                <a:gd name="T16" fmla="*/ 85 w 87"/>
                <a:gd name="T17" fmla="*/ 52 h 71"/>
                <a:gd name="T18" fmla="*/ 87 w 87"/>
                <a:gd name="T19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71">
                  <a:moveTo>
                    <a:pt x="87" y="49"/>
                  </a:moveTo>
                  <a:cubicBezTo>
                    <a:pt x="81" y="42"/>
                    <a:pt x="78" y="33"/>
                    <a:pt x="78" y="24"/>
                  </a:cubicBezTo>
                  <a:cubicBezTo>
                    <a:pt x="78" y="15"/>
                    <a:pt x="81" y="7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76" y="6"/>
                    <a:pt x="65" y="10"/>
                    <a:pt x="53" y="10"/>
                  </a:cubicBezTo>
                  <a:cubicBezTo>
                    <a:pt x="40" y="10"/>
                    <a:pt x="29" y="6"/>
                    <a:pt x="20" y="0"/>
                  </a:cubicBezTo>
                  <a:cubicBezTo>
                    <a:pt x="8" y="17"/>
                    <a:pt x="1" y="42"/>
                    <a:pt x="0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8" y="64"/>
                    <a:pt x="81" y="57"/>
                    <a:pt x="85" y="52"/>
                  </a:cubicBezTo>
                  <a:lnTo>
                    <a:pt x="8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6822236" y="3556370"/>
              <a:ext cx="144693" cy="144693"/>
            </a:xfrm>
            <a:custGeom>
              <a:avLst/>
              <a:gdLst>
                <a:gd name="T0" fmla="*/ 0 w 62"/>
                <a:gd name="T1" fmla="*/ 31 h 62"/>
                <a:gd name="T2" fmla="*/ 19 w 62"/>
                <a:gd name="T3" fmla="*/ 59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5 w 62"/>
                <a:gd name="T11" fmla="*/ 14 h 62"/>
                <a:gd name="T12" fmla="*/ 0 w 62"/>
                <a:gd name="T13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cubicBezTo>
                    <a:pt x="0" y="44"/>
                    <a:pt x="7" y="55"/>
                    <a:pt x="19" y="59"/>
                  </a:cubicBezTo>
                  <a:cubicBezTo>
                    <a:pt x="22" y="61"/>
                    <a:pt x="26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20" y="0"/>
                    <a:pt x="10" y="5"/>
                    <a:pt x="5" y="14"/>
                  </a:cubicBezTo>
                  <a:cubicBezTo>
                    <a:pt x="1" y="19"/>
                    <a:pt x="0" y="25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1" name="Freeform 14"/>
            <p:cNvSpPr/>
            <p:nvPr/>
          </p:nvSpPr>
          <p:spPr bwMode="auto">
            <a:xfrm>
              <a:off x="6801843" y="3703005"/>
              <a:ext cx="184508" cy="124300"/>
            </a:xfrm>
            <a:custGeom>
              <a:avLst/>
              <a:gdLst>
                <a:gd name="T0" fmla="*/ 64 w 79"/>
                <a:gd name="T1" fmla="*/ 0 h 53"/>
                <a:gd name="T2" fmla="*/ 40 w 79"/>
                <a:gd name="T3" fmla="*/ 7 h 53"/>
                <a:gd name="T4" fmla="*/ 28 w 79"/>
                <a:gd name="T5" fmla="*/ 6 h 53"/>
                <a:gd name="T6" fmla="*/ 15 w 79"/>
                <a:gd name="T7" fmla="*/ 0 h 53"/>
                <a:gd name="T8" fmla="*/ 7 w 79"/>
                <a:gd name="T9" fmla="*/ 15 h 53"/>
                <a:gd name="T10" fmla="*/ 0 w 79"/>
                <a:gd name="T11" fmla="*/ 53 h 53"/>
                <a:gd name="T12" fmla="*/ 79 w 79"/>
                <a:gd name="T13" fmla="*/ 53 h 53"/>
                <a:gd name="T14" fmla="*/ 64 w 79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64" y="0"/>
                  </a:moveTo>
                  <a:cubicBezTo>
                    <a:pt x="57" y="5"/>
                    <a:pt x="49" y="7"/>
                    <a:pt x="40" y="7"/>
                  </a:cubicBezTo>
                  <a:cubicBezTo>
                    <a:pt x="36" y="7"/>
                    <a:pt x="32" y="7"/>
                    <a:pt x="28" y="6"/>
                  </a:cubicBezTo>
                  <a:cubicBezTo>
                    <a:pt x="24" y="5"/>
                    <a:pt x="19" y="3"/>
                    <a:pt x="15" y="0"/>
                  </a:cubicBezTo>
                  <a:cubicBezTo>
                    <a:pt x="12" y="4"/>
                    <a:pt x="9" y="9"/>
                    <a:pt x="7" y="15"/>
                  </a:cubicBezTo>
                  <a:cubicBezTo>
                    <a:pt x="3" y="26"/>
                    <a:pt x="1" y="39"/>
                    <a:pt x="0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8" y="31"/>
                    <a:pt x="73" y="1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7792356" y="3189512"/>
            <a:ext cx="457126" cy="389152"/>
            <a:chOff x="8485820" y="3388263"/>
            <a:chExt cx="457126" cy="389152"/>
          </a:xfrm>
          <a:solidFill>
            <a:srgbClr val="C8161D"/>
          </a:solidFill>
        </p:grpSpPr>
        <p:sp>
          <p:nvSpPr>
            <p:cNvPr id="63" name="Freeform 18"/>
            <p:cNvSpPr/>
            <p:nvPr/>
          </p:nvSpPr>
          <p:spPr bwMode="auto">
            <a:xfrm>
              <a:off x="8485820" y="3388263"/>
              <a:ext cx="457126" cy="389152"/>
            </a:xfrm>
            <a:custGeom>
              <a:avLst/>
              <a:gdLst>
                <a:gd name="T0" fmla="*/ 462 w 538"/>
                <a:gd name="T1" fmla="*/ 31 h 458"/>
                <a:gd name="T2" fmla="*/ 388 w 538"/>
                <a:gd name="T3" fmla="*/ 63 h 458"/>
                <a:gd name="T4" fmla="*/ 424 w 538"/>
                <a:gd name="T5" fmla="*/ 91 h 458"/>
                <a:gd name="T6" fmla="*/ 316 w 538"/>
                <a:gd name="T7" fmla="*/ 221 h 458"/>
                <a:gd name="T8" fmla="*/ 208 w 538"/>
                <a:gd name="T9" fmla="*/ 168 h 458"/>
                <a:gd name="T10" fmla="*/ 0 w 538"/>
                <a:gd name="T11" fmla="*/ 417 h 458"/>
                <a:gd name="T12" fmla="*/ 51 w 538"/>
                <a:gd name="T13" fmla="*/ 458 h 458"/>
                <a:gd name="T14" fmla="*/ 225 w 538"/>
                <a:gd name="T15" fmla="*/ 247 h 458"/>
                <a:gd name="T16" fmla="*/ 333 w 538"/>
                <a:gd name="T17" fmla="*/ 297 h 458"/>
                <a:gd name="T18" fmla="*/ 474 w 538"/>
                <a:gd name="T19" fmla="*/ 130 h 458"/>
                <a:gd name="T20" fmla="*/ 517 w 538"/>
                <a:gd name="T21" fmla="*/ 163 h 458"/>
                <a:gd name="T22" fmla="*/ 529 w 538"/>
                <a:gd name="T23" fmla="*/ 82 h 458"/>
                <a:gd name="T24" fmla="*/ 538 w 538"/>
                <a:gd name="T25" fmla="*/ 0 h 458"/>
                <a:gd name="T26" fmla="*/ 462 w 538"/>
                <a:gd name="T27" fmla="*/ 3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8" h="458">
                  <a:moveTo>
                    <a:pt x="462" y="31"/>
                  </a:moveTo>
                  <a:lnTo>
                    <a:pt x="388" y="63"/>
                  </a:lnTo>
                  <a:lnTo>
                    <a:pt x="424" y="91"/>
                  </a:lnTo>
                  <a:lnTo>
                    <a:pt x="316" y="221"/>
                  </a:lnTo>
                  <a:lnTo>
                    <a:pt x="208" y="168"/>
                  </a:lnTo>
                  <a:lnTo>
                    <a:pt x="0" y="417"/>
                  </a:lnTo>
                  <a:lnTo>
                    <a:pt x="51" y="458"/>
                  </a:lnTo>
                  <a:lnTo>
                    <a:pt x="225" y="247"/>
                  </a:lnTo>
                  <a:lnTo>
                    <a:pt x="333" y="297"/>
                  </a:lnTo>
                  <a:lnTo>
                    <a:pt x="474" y="130"/>
                  </a:lnTo>
                  <a:lnTo>
                    <a:pt x="517" y="163"/>
                  </a:lnTo>
                  <a:lnTo>
                    <a:pt x="529" y="82"/>
                  </a:lnTo>
                  <a:lnTo>
                    <a:pt x="538" y="0"/>
                  </a:lnTo>
                  <a:lnTo>
                    <a:pt x="46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4" name="Rectangle 19"/>
            <p:cNvSpPr>
              <a:spLocks noChangeArrowheads="1"/>
            </p:cNvSpPr>
            <p:nvPr/>
          </p:nvSpPr>
          <p:spPr bwMode="auto">
            <a:xfrm>
              <a:off x="8660853" y="3622774"/>
              <a:ext cx="45033" cy="1529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5" name="Rectangle 20"/>
            <p:cNvSpPr>
              <a:spLocks noChangeArrowheads="1"/>
            </p:cNvSpPr>
            <p:nvPr/>
          </p:nvSpPr>
          <p:spPr bwMode="auto">
            <a:xfrm>
              <a:off x="8586082" y="3720487"/>
              <a:ext cx="44183" cy="552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6" name="Rectangle 21"/>
            <p:cNvSpPr>
              <a:spLocks noChangeArrowheads="1"/>
            </p:cNvSpPr>
            <p:nvPr/>
          </p:nvSpPr>
          <p:spPr bwMode="auto">
            <a:xfrm>
              <a:off x="8744122" y="3650813"/>
              <a:ext cx="45033" cy="12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7" name="Rectangle 22"/>
            <p:cNvSpPr>
              <a:spLocks noChangeArrowheads="1"/>
            </p:cNvSpPr>
            <p:nvPr/>
          </p:nvSpPr>
          <p:spPr bwMode="auto">
            <a:xfrm>
              <a:off x="8825691" y="3580290"/>
              <a:ext cx="44183" cy="1954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513635" y="1641501"/>
            <a:ext cx="2451102" cy="3084537"/>
            <a:chOff x="939" y="1489"/>
            <a:chExt cx="1544" cy="2346"/>
          </a:xfrm>
        </p:grpSpPr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1182" y="1679"/>
              <a:ext cx="1267" cy="1964"/>
            </a:xfrm>
            <a:custGeom>
              <a:avLst/>
              <a:gdLst>
                <a:gd name="T0" fmla="*/ 303 w 534"/>
                <a:gd name="T1" fmla="*/ 483 h 829"/>
                <a:gd name="T2" fmla="*/ 285 w 534"/>
                <a:gd name="T3" fmla="*/ 372 h 829"/>
                <a:gd name="T4" fmla="*/ 341 w 534"/>
                <a:gd name="T5" fmla="*/ 316 h 829"/>
                <a:gd name="T6" fmla="*/ 394 w 534"/>
                <a:gd name="T7" fmla="*/ 375 h 829"/>
                <a:gd name="T8" fmla="*/ 386 w 534"/>
                <a:gd name="T9" fmla="*/ 474 h 829"/>
                <a:gd name="T10" fmla="*/ 339 w 534"/>
                <a:gd name="T11" fmla="*/ 254 h 829"/>
                <a:gd name="T12" fmla="*/ 281 w 534"/>
                <a:gd name="T13" fmla="*/ 273 h 829"/>
                <a:gd name="T14" fmla="*/ 242 w 534"/>
                <a:gd name="T15" fmla="*/ 344 h 829"/>
                <a:gd name="T16" fmla="*/ 238 w 534"/>
                <a:gd name="T17" fmla="*/ 449 h 829"/>
                <a:gd name="T18" fmla="*/ 274 w 534"/>
                <a:gd name="T19" fmla="*/ 533 h 829"/>
                <a:gd name="T20" fmla="*/ 330 w 534"/>
                <a:gd name="T21" fmla="*/ 569 h 829"/>
                <a:gd name="T22" fmla="*/ 385 w 534"/>
                <a:gd name="T23" fmla="*/ 549 h 829"/>
                <a:gd name="T24" fmla="*/ 420 w 534"/>
                <a:gd name="T25" fmla="*/ 490 h 829"/>
                <a:gd name="T26" fmla="*/ 431 w 534"/>
                <a:gd name="T27" fmla="*/ 409 h 829"/>
                <a:gd name="T28" fmla="*/ 414 w 534"/>
                <a:gd name="T29" fmla="*/ 329 h 829"/>
                <a:gd name="T30" fmla="*/ 375 w 534"/>
                <a:gd name="T31" fmla="*/ 272 h 829"/>
                <a:gd name="T32" fmla="*/ 352 w 534"/>
                <a:gd name="T33" fmla="*/ 635 h 829"/>
                <a:gd name="T34" fmla="*/ 198 w 534"/>
                <a:gd name="T35" fmla="*/ 516 h 829"/>
                <a:gd name="T36" fmla="*/ 228 w 534"/>
                <a:gd name="T37" fmla="*/ 234 h 829"/>
                <a:gd name="T38" fmla="*/ 388 w 534"/>
                <a:gd name="T39" fmla="*/ 217 h 829"/>
                <a:gd name="T40" fmla="*/ 463 w 534"/>
                <a:gd name="T41" fmla="*/ 409 h 829"/>
                <a:gd name="T42" fmla="*/ 402 w 534"/>
                <a:gd name="T43" fmla="*/ 604 h 829"/>
                <a:gd name="T44" fmla="*/ 298 w 534"/>
                <a:gd name="T45" fmla="*/ 130 h 829"/>
                <a:gd name="T46" fmla="*/ 196 w 534"/>
                <a:gd name="T47" fmla="*/ 186 h 829"/>
                <a:gd name="T48" fmla="*/ 133 w 534"/>
                <a:gd name="T49" fmla="*/ 345 h 829"/>
                <a:gd name="T50" fmla="*/ 155 w 534"/>
                <a:gd name="T51" fmla="*/ 547 h 829"/>
                <a:gd name="T52" fmla="*/ 245 w 534"/>
                <a:gd name="T53" fmla="*/ 673 h 829"/>
                <a:gd name="T54" fmla="*/ 354 w 534"/>
                <a:gd name="T55" fmla="*/ 689 h 829"/>
                <a:gd name="T56" fmla="*/ 437 w 534"/>
                <a:gd name="T57" fmla="*/ 616 h 829"/>
                <a:gd name="T58" fmla="*/ 480 w 534"/>
                <a:gd name="T59" fmla="*/ 499 h 829"/>
                <a:gd name="T60" fmla="*/ 482 w 534"/>
                <a:gd name="T61" fmla="*/ 362 h 829"/>
                <a:gd name="T62" fmla="*/ 443 w 534"/>
                <a:gd name="T63" fmla="*/ 238 h 829"/>
                <a:gd name="T64" fmla="*/ 368 w 534"/>
                <a:gd name="T65" fmla="*/ 150 h 829"/>
                <a:gd name="T66" fmla="*/ 265 w 534"/>
                <a:gd name="T67" fmla="*/ 765 h 829"/>
                <a:gd name="T68" fmla="*/ 61 w 534"/>
                <a:gd name="T69" fmla="*/ 416 h 829"/>
                <a:gd name="T70" fmla="*/ 241 w 534"/>
                <a:gd name="T71" fmla="*/ 63 h 829"/>
                <a:gd name="T72" fmla="*/ 464 w 534"/>
                <a:gd name="T73" fmla="*/ 203 h 829"/>
                <a:gd name="T74" fmla="*/ 507 w 534"/>
                <a:gd name="T75" fmla="*/ 517 h 829"/>
                <a:gd name="T76" fmla="*/ 356 w 534"/>
                <a:gd name="T77" fmla="*/ 756 h 829"/>
                <a:gd name="T78" fmla="*/ 223 w 534"/>
                <a:gd name="T79" fmla="*/ 4 h 829"/>
                <a:gd name="T80" fmla="*/ 69 w 534"/>
                <a:gd name="T81" fmla="*/ 126 h 829"/>
                <a:gd name="T82" fmla="*/ 1 w 534"/>
                <a:gd name="T83" fmla="*/ 417 h 829"/>
                <a:gd name="T84" fmla="*/ 87 w 534"/>
                <a:gd name="T85" fmla="*/ 708 h 829"/>
                <a:gd name="T86" fmla="*/ 251 w 534"/>
                <a:gd name="T87" fmla="*/ 826 h 829"/>
                <a:gd name="T88" fmla="*/ 404 w 534"/>
                <a:gd name="T89" fmla="*/ 778 h 829"/>
                <a:gd name="T90" fmla="*/ 496 w 534"/>
                <a:gd name="T91" fmla="*/ 641 h 829"/>
                <a:gd name="T92" fmla="*/ 533 w 534"/>
                <a:gd name="T93" fmla="*/ 470 h 829"/>
                <a:gd name="T94" fmla="*/ 517 w 534"/>
                <a:gd name="T95" fmla="*/ 286 h 829"/>
                <a:gd name="T96" fmla="*/ 451 w 534"/>
                <a:gd name="T97" fmla="*/ 127 h 829"/>
                <a:gd name="T98" fmla="*/ 330 w 534"/>
                <a:gd name="T99" fmla="*/ 1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4" h="829">
                  <a:moveTo>
                    <a:pt x="347" y="506"/>
                  </a:moveTo>
                  <a:cubicBezTo>
                    <a:pt x="339" y="507"/>
                    <a:pt x="331" y="506"/>
                    <a:pt x="324" y="502"/>
                  </a:cubicBezTo>
                  <a:cubicBezTo>
                    <a:pt x="316" y="497"/>
                    <a:pt x="309" y="491"/>
                    <a:pt x="303" y="483"/>
                  </a:cubicBezTo>
                  <a:cubicBezTo>
                    <a:pt x="297" y="474"/>
                    <a:pt x="291" y="463"/>
                    <a:pt x="288" y="452"/>
                  </a:cubicBezTo>
                  <a:cubicBezTo>
                    <a:pt x="284" y="440"/>
                    <a:pt x="282" y="426"/>
                    <a:pt x="281" y="412"/>
                  </a:cubicBezTo>
                  <a:cubicBezTo>
                    <a:pt x="281" y="398"/>
                    <a:pt x="282" y="384"/>
                    <a:pt x="285" y="372"/>
                  </a:cubicBezTo>
                  <a:cubicBezTo>
                    <a:pt x="288" y="360"/>
                    <a:pt x="292" y="350"/>
                    <a:pt x="298" y="341"/>
                  </a:cubicBezTo>
                  <a:cubicBezTo>
                    <a:pt x="304" y="332"/>
                    <a:pt x="310" y="326"/>
                    <a:pt x="317" y="321"/>
                  </a:cubicBezTo>
                  <a:cubicBezTo>
                    <a:pt x="325" y="317"/>
                    <a:pt x="333" y="315"/>
                    <a:pt x="341" y="316"/>
                  </a:cubicBezTo>
                  <a:cubicBezTo>
                    <a:pt x="349" y="317"/>
                    <a:pt x="356" y="320"/>
                    <a:pt x="363" y="325"/>
                  </a:cubicBezTo>
                  <a:cubicBezTo>
                    <a:pt x="370" y="330"/>
                    <a:pt x="376" y="337"/>
                    <a:pt x="381" y="346"/>
                  </a:cubicBezTo>
                  <a:cubicBezTo>
                    <a:pt x="386" y="354"/>
                    <a:pt x="391" y="364"/>
                    <a:pt x="394" y="375"/>
                  </a:cubicBezTo>
                  <a:cubicBezTo>
                    <a:pt x="397" y="386"/>
                    <a:pt x="398" y="398"/>
                    <a:pt x="399" y="410"/>
                  </a:cubicBezTo>
                  <a:cubicBezTo>
                    <a:pt x="399" y="422"/>
                    <a:pt x="398" y="434"/>
                    <a:pt x="396" y="445"/>
                  </a:cubicBezTo>
                  <a:cubicBezTo>
                    <a:pt x="394" y="456"/>
                    <a:pt x="390" y="466"/>
                    <a:pt x="386" y="474"/>
                  </a:cubicBezTo>
                  <a:cubicBezTo>
                    <a:pt x="381" y="483"/>
                    <a:pt x="376" y="490"/>
                    <a:pt x="369" y="496"/>
                  </a:cubicBezTo>
                  <a:cubicBezTo>
                    <a:pt x="363" y="502"/>
                    <a:pt x="355" y="505"/>
                    <a:pt x="347" y="506"/>
                  </a:cubicBezTo>
                  <a:moveTo>
                    <a:pt x="339" y="254"/>
                  </a:moveTo>
                  <a:cubicBezTo>
                    <a:pt x="332" y="253"/>
                    <a:pt x="325" y="253"/>
                    <a:pt x="319" y="254"/>
                  </a:cubicBezTo>
                  <a:cubicBezTo>
                    <a:pt x="312" y="255"/>
                    <a:pt x="306" y="257"/>
                    <a:pt x="299" y="260"/>
                  </a:cubicBezTo>
                  <a:cubicBezTo>
                    <a:pt x="293" y="264"/>
                    <a:pt x="287" y="268"/>
                    <a:pt x="281" y="273"/>
                  </a:cubicBezTo>
                  <a:cubicBezTo>
                    <a:pt x="276" y="278"/>
                    <a:pt x="270" y="284"/>
                    <a:pt x="265" y="292"/>
                  </a:cubicBezTo>
                  <a:cubicBezTo>
                    <a:pt x="260" y="299"/>
                    <a:pt x="256" y="307"/>
                    <a:pt x="252" y="316"/>
                  </a:cubicBezTo>
                  <a:cubicBezTo>
                    <a:pt x="248" y="324"/>
                    <a:pt x="245" y="334"/>
                    <a:pt x="242" y="344"/>
                  </a:cubicBezTo>
                  <a:cubicBezTo>
                    <a:pt x="239" y="355"/>
                    <a:pt x="237" y="366"/>
                    <a:pt x="236" y="377"/>
                  </a:cubicBezTo>
                  <a:cubicBezTo>
                    <a:pt x="235" y="389"/>
                    <a:pt x="234" y="401"/>
                    <a:pt x="235" y="413"/>
                  </a:cubicBezTo>
                  <a:cubicBezTo>
                    <a:pt x="235" y="425"/>
                    <a:pt x="236" y="437"/>
                    <a:pt x="238" y="449"/>
                  </a:cubicBezTo>
                  <a:cubicBezTo>
                    <a:pt x="240" y="460"/>
                    <a:pt x="243" y="471"/>
                    <a:pt x="247" y="481"/>
                  </a:cubicBezTo>
                  <a:cubicBezTo>
                    <a:pt x="250" y="491"/>
                    <a:pt x="254" y="501"/>
                    <a:pt x="259" y="510"/>
                  </a:cubicBezTo>
                  <a:cubicBezTo>
                    <a:pt x="263" y="518"/>
                    <a:pt x="268" y="526"/>
                    <a:pt x="274" y="533"/>
                  </a:cubicBezTo>
                  <a:cubicBezTo>
                    <a:pt x="279" y="540"/>
                    <a:pt x="285" y="546"/>
                    <a:pt x="291" y="551"/>
                  </a:cubicBezTo>
                  <a:cubicBezTo>
                    <a:pt x="297" y="556"/>
                    <a:pt x="303" y="560"/>
                    <a:pt x="310" y="563"/>
                  </a:cubicBezTo>
                  <a:cubicBezTo>
                    <a:pt x="316" y="566"/>
                    <a:pt x="323" y="568"/>
                    <a:pt x="330" y="569"/>
                  </a:cubicBezTo>
                  <a:cubicBezTo>
                    <a:pt x="336" y="570"/>
                    <a:pt x="343" y="570"/>
                    <a:pt x="350" y="568"/>
                  </a:cubicBezTo>
                  <a:cubicBezTo>
                    <a:pt x="356" y="567"/>
                    <a:pt x="363" y="565"/>
                    <a:pt x="369" y="561"/>
                  </a:cubicBezTo>
                  <a:cubicBezTo>
                    <a:pt x="374" y="558"/>
                    <a:pt x="380" y="554"/>
                    <a:pt x="385" y="549"/>
                  </a:cubicBezTo>
                  <a:cubicBezTo>
                    <a:pt x="390" y="544"/>
                    <a:pt x="395" y="539"/>
                    <a:pt x="399" y="533"/>
                  </a:cubicBezTo>
                  <a:cubicBezTo>
                    <a:pt x="404" y="526"/>
                    <a:pt x="408" y="520"/>
                    <a:pt x="411" y="513"/>
                  </a:cubicBezTo>
                  <a:cubicBezTo>
                    <a:pt x="415" y="505"/>
                    <a:pt x="418" y="498"/>
                    <a:pt x="420" y="490"/>
                  </a:cubicBezTo>
                  <a:cubicBezTo>
                    <a:pt x="423" y="482"/>
                    <a:pt x="425" y="473"/>
                    <a:pt x="427" y="465"/>
                  </a:cubicBezTo>
                  <a:cubicBezTo>
                    <a:pt x="428" y="456"/>
                    <a:pt x="430" y="447"/>
                    <a:pt x="430" y="438"/>
                  </a:cubicBezTo>
                  <a:cubicBezTo>
                    <a:pt x="431" y="429"/>
                    <a:pt x="431" y="419"/>
                    <a:pt x="431" y="409"/>
                  </a:cubicBezTo>
                  <a:cubicBezTo>
                    <a:pt x="431" y="400"/>
                    <a:pt x="430" y="390"/>
                    <a:pt x="428" y="381"/>
                  </a:cubicBezTo>
                  <a:cubicBezTo>
                    <a:pt x="427" y="372"/>
                    <a:pt x="425" y="363"/>
                    <a:pt x="423" y="354"/>
                  </a:cubicBezTo>
                  <a:cubicBezTo>
                    <a:pt x="420" y="346"/>
                    <a:pt x="418" y="337"/>
                    <a:pt x="414" y="329"/>
                  </a:cubicBezTo>
                  <a:cubicBezTo>
                    <a:pt x="411" y="322"/>
                    <a:pt x="408" y="314"/>
                    <a:pt x="404" y="307"/>
                  </a:cubicBezTo>
                  <a:cubicBezTo>
                    <a:pt x="400" y="300"/>
                    <a:pt x="395" y="294"/>
                    <a:pt x="390" y="288"/>
                  </a:cubicBezTo>
                  <a:cubicBezTo>
                    <a:pt x="386" y="282"/>
                    <a:pt x="381" y="276"/>
                    <a:pt x="375" y="272"/>
                  </a:cubicBezTo>
                  <a:cubicBezTo>
                    <a:pt x="370" y="267"/>
                    <a:pt x="364" y="263"/>
                    <a:pt x="358" y="260"/>
                  </a:cubicBezTo>
                  <a:cubicBezTo>
                    <a:pt x="352" y="257"/>
                    <a:pt x="345" y="255"/>
                    <a:pt x="339" y="254"/>
                  </a:cubicBezTo>
                  <a:moveTo>
                    <a:pt x="352" y="635"/>
                  </a:moveTo>
                  <a:cubicBezTo>
                    <a:pt x="333" y="641"/>
                    <a:pt x="313" y="640"/>
                    <a:pt x="294" y="633"/>
                  </a:cubicBezTo>
                  <a:cubicBezTo>
                    <a:pt x="275" y="625"/>
                    <a:pt x="256" y="612"/>
                    <a:pt x="240" y="592"/>
                  </a:cubicBezTo>
                  <a:cubicBezTo>
                    <a:pt x="223" y="572"/>
                    <a:pt x="209" y="546"/>
                    <a:pt x="198" y="516"/>
                  </a:cubicBezTo>
                  <a:cubicBezTo>
                    <a:pt x="187" y="486"/>
                    <a:pt x="181" y="451"/>
                    <a:pt x="179" y="414"/>
                  </a:cubicBezTo>
                  <a:cubicBezTo>
                    <a:pt x="178" y="377"/>
                    <a:pt x="182" y="342"/>
                    <a:pt x="191" y="311"/>
                  </a:cubicBezTo>
                  <a:cubicBezTo>
                    <a:pt x="200" y="281"/>
                    <a:pt x="212" y="255"/>
                    <a:pt x="228" y="234"/>
                  </a:cubicBezTo>
                  <a:cubicBezTo>
                    <a:pt x="243" y="215"/>
                    <a:pt x="260" y="200"/>
                    <a:pt x="279" y="192"/>
                  </a:cubicBezTo>
                  <a:cubicBezTo>
                    <a:pt x="297" y="185"/>
                    <a:pt x="317" y="183"/>
                    <a:pt x="336" y="188"/>
                  </a:cubicBezTo>
                  <a:cubicBezTo>
                    <a:pt x="355" y="192"/>
                    <a:pt x="372" y="202"/>
                    <a:pt x="388" y="217"/>
                  </a:cubicBezTo>
                  <a:cubicBezTo>
                    <a:pt x="402" y="230"/>
                    <a:pt x="415" y="248"/>
                    <a:pt x="426" y="268"/>
                  </a:cubicBezTo>
                  <a:cubicBezTo>
                    <a:pt x="437" y="287"/>
                    <a:pt x="445" y="309"/>
                    <a:pt x="452" y="333"/>
                  </a:cubicBezTo>
                  <a:cubicBezTo>
                    <a:pt x="458" y="357"/>
                    <a:pt x="462" y="382"/>
                    <a:pt x="463" y="409"/>
                  </a:cubicBezTo>
                  <a:cubicBezTo>
                    <a:pt x="464" y="435"/>
                    <a:pt x="462" y="461"/>
                    <a:pt x="457" y="485"/>
                  </a:cubicBezTo>
                  <a:cubicBezTo>
                    <a:pt x="453" y="509"/>
                    <a:pt x="446" y="531"/>
                    <a:pt x="437" y="551"/>
                  </a:cubicBezTo>
                  <a:cubicBezTo>
                    <a:pt x="427" y="572"/>
                    <a:pt x="415" y="590"/>
                    <a:pt x="402" y="604"/>
                  </a:cubicBezTo>
                  <a:cubicBezTo>
                    <a:pt x="387" y="619"/>
                    <a:pt x="371" y="630"/>
                    <a:pt x="352" y="635"/>
                  </a:cubicBezTo>
                  <a:moveTo>
                    <a:pt x="334" y="135"/>
                  </a:moveTo>
                  <a:cubicBezTo>
                    <a:pt x="322" y="131"/>
                    <a:pt x="310" y="129"/>
                    <a:pt x="298" y="130"/>
                  </a:cubicBezTo>
                  <a:cubicBezTo>
                    <a:pt x="286" y="130"/>
                    <a:pt x="274" y="132"/>
                    <a:pt x="262" y="136"/>
                  </a:cubicBezTo>
                  <a:cubicBezTo>
                    <a:pt x="250" y="140"/>
                    <a:pt x="239" y="147"/>
                    <a:pt x="228" y="155"/>
                  </a:cubicBezTo>
                  <a:cubicBezTo>
                    <a:pt x="216" y="163"/>
                    <a:pt x="206" y="173"/>
                    <a:pt x="196" y="186"/>
                  </a:cubicBezTo>
                  <a:cubicBezTo>
                    <a:pt x="185" y="198"/>
                    <a:pt x="176" y="212"/>
                    <a:pt x="168" y="228"/>
                  </a:cubicBezTo>
                  <a:cubicBezTo>
                    <a:pt x="159" y="245"/>
                    <a:pt x="152" y="263"/>
                    <a:pt x="146" y="282"/>
                  </a:cubicBezTo>
                  <a:cubicBezTo>
                    <a:pt x="141" y="302"/>
                    <a:pt x="136" y="323"/>
                    <a:pt x="133" y="345"/>
                  </a:cubicBezTo>
                  <a:cubicBezTo>
                    <a:pt x="130" y="367"/>
                    <a:pt x="129" y="391"/>
                    <a:pt x="130" y="415"/>
                  </a:cubicBezTo>
                  <a:cubicBezTo>
                    <a:pt x="131" y="439"/>
                    <a:pt x="134" y="462"/>
                    <a:pt x="138" y="484"/>
                  </a:cubicBezTo>
                  <a:cubicBezTo>
                    <a:pt x="142" y="507"/>
                    <a:pt x="148" y="528"/>
                    <a:pt x="155" y="547"/>
                  </a:cubicBezTo>
                  <a:cubicBezTo>
                    <a:pt x="162" y="566"/>
                    <a:pt x="171" y="584"/>
                    <a:pt x="180" y="600"/>
                  </a:cubicBezTo>
                  <a:cubicBezTo>
                    <a:pt x="190" y="616"/>
                    <a:pt x="200" y="630"/>
                    <a:pt x="211" y="643"/>
                  </a:cubicBezTo>
                  <a:cubicBezTo>
                    <a:pt x="222" y="655"/>
                    <a:pt x="233" y="665"/>
                    <a:pt x="245" y="673"/>
                  </a:cubicBezTo>
                  <a:cubicBezTo>
                    <a:pt x="257" y="680"/>
                    <a:pt x="269" y="686"/>
                    <a:pt x="282" y="690"/>
                  </a:cubicBezTo>
                  <a:cubicBezTo>
                    <a:pt x="294" y="694"/>
                    <a:pt x="306" y="696"/>
                    <a:pt x="318" y="695"/>
                  </a:cubicBezTo>
                  <a:cubicBezTo>
                    <a:pt x="330" y="695"/>
                    <a:pt x="342" y="693"/>
                    <a:pt x="354" y="689"/>
                  </a:cubicBezTo>
                  <a:cubicBezTo>
                    <a:pt x="365" y="685"/>
                    <a:pt x="376" y="679"/>
                    <a:pt x="387" y="672"/>
                  </a:cubicBezTo>
                  <a:cubicBezTo>
                    <a:pt x="396" y="665"/>
                    <a:pt x="406" y="657"/>
                    <a:pt x="414" y="647"/>
                  </a:cubicBezTo>
                  <a:cubicBezTo>
                    <a:pt x="423" y="638"/>
                    <a:pt x="430" y="627"/>
                    <a:pt x="437" y="616"/>
                  </a:cubicBezTo>
                  <a:cubicBezTo>
                    <a:pt x="444" y="605"/>
                    <a:pt x="450" y="593"/>
                    <a:pt x="456" y="581"/>
                  </a:cubicBezTo>
                  <a:cubicBezTo>
                    <a:pt x="461" y="568"/>
                    <a:pt x="466" y="555"/>
                    <a:pt x="470" y="541"/>
                  </a:cubicBezTo>
                  <a:cubicBezTo>
                    <a:pt x="474" y="528"/>
                    <a:pt x="477" y="514"/>
                    <a:pt x="480" y="499"/>
                  </a:cubicBezTo>
                  <a:cubicBezTo>
                    <a:pt x="482" y="485"/>
                    <a:pt x="484" y="470"/>
                    <a:pt x="485" y="455"/>
                  </a:cubicBezTo>
                  <a:cubicBezTo>
                    <a:pt x="486" y="440"/>
                    <a:pt x="487" y="424"/>
                    <a:pt x="486" y="408"/>
                  </a:cubicBezTo>
                  <a:cubicBezTo>
                    <a:pt x="485" y="392"/>
                    <a:pt x="484" y="377"/>
                    <a:pt x="482" y="362"/>
                  </a:cubicBezTo>
                  <a:cubicBezTo>
                    <a:pt x="480" y="347"/>
                    <a:pt x="477" y="332"/>
                    <a:pt x="473" y="318"/>
                  </a:cubicBezTo>
                  <a:cubicBezTo>
                    <a:pt x="470" y="303"/>
                    <a:pt x="465" y="290"/>
                    <a:pt x="460" y="276"/>
                  </a:cubicBezTo>
                  <a:cubicBezTo>
                    <a:pt x="455" y="263"/>
                    <a:pt x="450" y="250"/>
                    <a:pt x="443" y="238"/>
                  </a:cubicBezTo>
                  <a:cubicBezTo>
                    <a:pt x="437" y="226"/>
                    <a:pt x="430" y="214"/>
                    <a:pt x="422" y="203"/>
                  </a:cubicBezTo>
                  <a:cubicBezTo>
                    <a:pt x="414" y="193"/>
                    <a:pt x="406" y="183"/>
                    <a:pt x="397" y="174"/>
                  </a:cubicBezTo>
                  <a:cubicBezTo>
                    <a:pt x="388" y="165"/>
                    <a:pt x="378" y="157"/>
                    <a:pt x="368" y="150"/>
                  </a:cubicBezTo>
                  <a:cubicBezTo>
                    <a:pt x="357" y="144"/>
                    <a:pt x="346" y="138"/>
                    <a:pt x="334" y="135"/>
                  </a:cubicBezTo>
                  <a:moveTo>
                    <a:pt x="356" y="756"/>
                  </a:moveTo>
                  <a:cubicBezTo>
                    <a:pt x="326" y="769"/>
                    <a:pt x="295" y="772"/>
                    <a:pt x="265" y="765"/>
                  </a:cubicBezTo>
                  <a:cubicBezTo>
                    <a:pt x="232" y="758"/>
                    <a:pt x="201" y="739"/>
                    <a:pt x="172" y="711"/>
                  </a:cubicBezTo>
                  <a:cubicBezTo>
                    <a:pt x="142" y="681"/>
                    <a:pt x="115" y="640"/>
                    <a:pt x="96" y="590"/>
                  </a:cubicBezTo>
                  <a:cubicBezTo>
                    <a:pt x="76" y="539"/>
                    <a:pt x="63" y="479"/>
                    <a:pt x="61" y="416"/>
                  </a:cubicBezTo>
                  <a:cubicBezTo>
                    <a:pt x="59" y="353"/>
                    <a:pt x="68" y="293"/>
                    <a:pt x="85" y="242"/>
                  </a:cubicBezTo>
                  <a:cubicBezTo>
                    <a:pt x="101" y="192"/>
                    <a:pt x="124" y="151"/>
                    <a:pt x="152" y="120"/>
                  </a:cubicBezTo>
                  <a:cubicBezTo>
                    <a:pt x="179" y="91"/>
                    <a:pt x="209" y="72"/>
                    <a:pt x="241" y="63"/>
                  </a:cubicBezTo>
                  <a:cubicBezTo>
                    <a:pt x="270" y="55"/>
                    <a:pt x="301" y="57"/>
                    <a:pt x="332" y="69"/>
                  </a:cubicBezTo>
                  <a:cubicBezTo>
                    <a:pt x="360" y="80"/>
                    <a:pt x="386" y="98"/>
                    <a:pt x="409" y="122"/>
                  </a:cubicBezTo>
                  <a:cubicBezTo>
                    <a:pt x="430" y="145"/>
                    <a:pt x="448" y="172"/>
                    <a:pt x="464" y="203"/>
                  </a:cubicBezTo>
                  <a:cubicBezTo>
                    <a:pt x="478" y="232"/>
                    <a:pt x="490" y="265"/>
                    <a:pt x="498" y="300"/>
                  </a:cubicBezTo>
                  <a:cubicBezTo>
                    <a:pt x="507" y="333"/>
                    <a:pt x="512" y="370"/>
                    <a:pt x="513" y="408"/>
                  </a:cubicBezTo>
                  <a:cubicBezTo>
                    <a:pt x="515" y="446"/>
                    <a:pt x="512" y="482"/>
                    <a:pt x="507" y="517"/>
                  </a:cubicBezTo>
                  <a:cubicBezTo>
                    <a:pt x="501" y="552"/>
                    <a:pt x="491" y="585"/>
                    <a:pt x="479" y="615"/>
                  </a:cubicBezTo>
                  <a:cubicBezTo>
                    <a:pt x="466" y="647"/>
                    <a:pt x="449" y="675"/>
                    <a:pt x="430" y="699"/>
                  </a:cubicBezTo>
                  <a:cubicBezTo>
                    <a:pt x="409" y="724"/>
                    <a:pt x="384" y="744"/>
                    <a:pt x="356" y="756"/>
                  </a:cubicBezTo>
                  <a:moveTo>
                    <a:pt x="330" y="17"/>
                  </a:moveTo>
                  <a:cubicBezTo>
                    <a:pt x="313" y="9"/>
                    <a:pt x="295" y="4"/>
                    <a:pt x="278" y="2"/>
                  </a:cubicBezTo>
                  <a:cubicBezTo>
                    <a:pt x="259" y="0"/>
                    <a:pt x="241" y="0"/>
                    <a:pt x="223" y="4"/>
                  </a:cubicBezTo>
                  <a:cubicBezTo>
                    <a:pt x="204" y="7"/>
                    <a:pt x="186" y="14"/>
                    <a:pt x="168" y="24"/>
                  </a:cubicBezTo>
                  <a:cubicBezTo>
                    <a:pt x="150" y="34"/>
                    <a:pt x="132" y="48"/>
                    <a:pt x="116" y="64"/>
                  </a:cubicBezTo>
                  <a:cubicBezTo>
                    <a:pt x="99" y="82"/>
                    <a:pt x="83" y="102"/>
                    <a:pt x="69" y="126"/>
                  </a:cubicBezTo>
                  <a:cubicBezTo>
                    <a:pt x="54" y="150"/>
                    <a:pt x="41" y="177"/>
                    <a:pt x="31" y="207"/>
                  </a:cubicBezTo>
                  <a:cubicBezTo>
                    <a:pt x="20" y="237"/>
                    <a:pt x="12" y="271"/>
                    <a:pt x="7" y="306"/>
                  </a:cubicBezTo>
                  <a:cubicBezTo>
                    <a:pt x="2" y="341"/>
                    <a:pt x="0" y="379"/>
                    <a:pt x="1" y="417"/>
                  </a:cubicBezTo>
                  <a:cubicBezTo>
                    <a:pt x="2" y="456"/>
                    <a:pt x="7" y="493"/>
                    <a:pt x="14" y="529"/>
                  </a:cubicBezTo>
                  <a:cubicBezTo>
                    <a:pt x="21" y="564"/>
                    <a:pt x="32" y="597"/>
                    <a:pt x="44" y="627"/>
                  </a:cubicBezTo>
                  <a:cubicBezTo>
                    <a:pt x="57" y="657"/>
                    <a:pt x="71" y="684"/>
                    <a:pt x="87" y="708"/>
                  </a:cubicBezTo>
                  <a:cubicBezTo>
                    <a:pt x="103" y="731"/>
                    <a:pt x="120" y="752"/>
                    <a:pt x="139" y="768"/>
                  </a:cubicBezTo>
                  <a:cubicBezTo>
                    <a:pt x="157" y="785"/>
                    <a:pt x="175" y="798"/>
                    <a:pt x="195" y="807"/>
                  </a:cubicBezTo>
                  <a:cubicBezTo>
                    <a:pt x="213" y="817"/>
                    <a:pt x="232" y="823"/>
                    <a:pt x="251" y="826"/>
                  </a:cubicBezTo>
                  <a:cubicBezTo>
                    <a:pt x="270" y="829"/>
                    <a:pt x="288" y="829"/>
                    <a:pt x="306" y="826"/>
                  </a:cubicBezTo>
                  <a:cubicBezTo>
                    <a:pt x="324" y="823"/>
                    <a:pt x="341" y="817"/>
                    <a:pt x="358" y="809"/>
                  </a:cubicBezTo>
                  <a:cubicBezTo>
                    <a:pt x="375" y="801"/>
                    <a:pt x="390" y="790"/>
                    <a:pt x="404" y="778"/>
                  </a:cubicBezTo>
                  <a:cubicBezTo>
                    <a:pt x="417" y="767"/>
                    <a:pt x="430" y="753"/>
                    <a:pt x="441" y="739"/>
                  </a:cubicBezTo>
                  <a:cubicBezTo>
                    <a:pt x="453" y="724"/>
                    <a:pt x="463" y="709"/>
                    <a:pt x="472" y="692"/>
                  </a:cubicBezTo>
                  <a:cubicBezTo>
                    <a:pt x="481" y="676"/>
                    <a:pt x="489" y="659"/>
                    <a:pt x="496" y="641"/>
                  </a:cubicBezTo>
                  <a:cubicBezTo>
                    <a:pt x="503" y="624"/>
                    <a:pt x="509" y="606"/>
                    <a:pt x="514" y="587"/>
                  </a:cubicBezTo>
                  <a:cubicBezTo>
                    <a:pt x="519" y="568"/>
                    <a:pt x="523" y="549"/>
                    <a:pt x="526" y="530"/>
                  </a:cubicBezTo>
                  <a:cubicBezTo>
                    <a:pt x="529" y="510"/>
                    <a:pt x="531" y="490"/>
                    <a:pt x="533" y="470"/>
                  </a:cubicBezTo>
                  <a:cubicBezTo>
                    <a:pt x="534" y="449"/>
                    <a:pt x="534" y="429"/>
                    <a:pt x="533" y="407"/>
                  </a:cubicBezTo>
                  <a:cubicBezTo>
                    <a:pt x="532" y="386"/>
                    <a:pt x="531" y="365"/>
                    <a:pt x="528" y="345"/>
                  </a:cubicBezTo>
                  <a:cubicBezTo>
                    <a:pt x="525" y="325"/>
                    <a:pt x="522" y="305"/>
                    <a:pt x="517" y="286"/>
                  </a:cubicBezTo>
                  <a:cubicBezTo>
                    <a:pt x="512" y="267"/>
                    <a:pt x="507" y="248"/>
                    <a:pt x="501" y="230"/>
                  </a:cubicBezTo>
                  <a:cubicBezTo>
                    <a:pt x="494" y="211"/>
                    <a:pt x="487" y="193"/>
                    <a:pt x="479" y="176"/>
                  </a:cubicBezTo>
                  <a:cubicBezTo>
                    <a:pt x="470" y="159"/>
                    <a:pt x="461" y="143"/>
                    <a:pt x="451" y="127"/>
                  </a:cubicBezTo>
                  <a:cubicBezTo>
                    <a:pt x="441" y="111"/>
                    <a:pt x="430" y="96"/>
                    <a:pt x="417" y="83"/>
                  </a:cubicBezTo>
                  <a:cubicBezTo>
                    <a:pt x="405" y="69"/>
                    <a:pt x="392" y="56"/>
                    <a:pt x="377" y="45"/>
                  </a:cubicBezTo>
                  <a:cubicBezTo>
                    <a:pt x="363" y="34"/>
                    <a:pt x="347" y="24"/>
                    <a:pt x="3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945" y="1492"/>
              <a:ext cx="1538" cy="2343"/>
            </a:xfrm>
            <a:custGeom>
              <a:avLst/>
              <a:gdLst>
                <a:gd name="T0" fmla="*/ 476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7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4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6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5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69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59" y="709"/>
                    <a:pt x="476" y="698"/>
                    <a:pt x="490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0" y="540"/>
                    <a:pt x="552" y="514"/>
                    <a:pt x="551" y="488"/>
                  </a:cubicBezTo>
                  <a:cubicBezTo>
                    <a:pt x="550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3" y="584"/>
                    <a:pt x="500" y="592"/>
                  </a:cubicBezTo>
                  <a:cubicBezTo>
                    <a:pt x="496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7" y="640"/>
                  </a:cubicBezTo>
                  <a:cubicBezTo>
                    <a:pt x="451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4" y="336"/>
                    <a:pt x="401" y="334"/>
                    <a:pt x="407" y="333"/>
                  </a:cubicBezTo>
                  <a:cubicBezTo>
                    <a:pt x="414" y="332"/>
                    <a:pt x="421" y="332"/>
                    <a:pt x="427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69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19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2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89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5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1" y="717"/>
                    <a:pt x="503" y="726"/>
                  </a:cubicBezTo>
                  <a:cubicBezTo>
                    <a:pt x="495" y="736"/>
                    <a:pt x="485" y="744"/>
                    <a:pt x="475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2" y="773"/>
                    <a:pt x="370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8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2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29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4" y="265"/>
                  </a:cubicBezTo>
                  <a:cubicBezTo>
                    <a:pt x="294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5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8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4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5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49" y="955"/>
                  </a:cubicBezTo>
                  <a:cubicBezTo>
                    <a:pt x="487" y="934"/>
                    <a:pt x="518" y="903"/>
                    <a:pt x="545" y="867"/>
                  </a:cubicBezTo>
                  <a:cubicBezTo>
                    <a:pt x="569" y="833"/>
                    <a:pt x="590" y="794"/>
                    <a:pt x="606" y="752"/>
                  </a:cubicBezTo>
                  <a:cubicBezTo>
                    <a:pt x="620" y="712"/>
                    <a:pt x="632" y="669"/>
                    <a:pt x="638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1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3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8" y="908"/>
                    <a:pt x="340" y="905"/>
                  </a:cubicBezTo>
                  <a:cubicBezTo>
                    <a:pt x="321" y="902"/>
                    <a:pt x="302" y="896"/>
                    <a:pt x="283" y="886"/>
                  </a:cubicBezTo>
                  <a:cubicBezTo>
                    <a:pt x="264" y="877"/>
                    <a:pt x="245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5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6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8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89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0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2" y="454"/>
                  </a:moveTo>
                  <a:cubicBezTo>
                    <a:pt x="479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1" y="394"/>
                    <a:pt x="414" y="396"/>
                    <a:pt x="406" y="400"/>
                  </a:cubicBezTo>
                  <a:cubicBezTo>
                    <a:pt x="399" y="405"/>
                    <a:pt x="392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69" y="477"/>
                    <a:pt x="370" y="491"/>
                  </a:cubicBezTo>
                  <a:cubicBezTo>
                    <a:pt x="370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5" y="465"/>
                    <a:pt x="482" y="454"/>
                  </a:cubicBezTo>
                  <a:close/>
                </a:path>
              </a:pathLst>
            </a:custGeom>
            <a:solidFill>
              <a:srgbClr val="3B3B3B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939" y="1489"/>
              <a:ext cx="1538" cy="2343"/>
            </a:xfrm>
            <a:custGeom>
              <a:avLst/>
              <a:gdLst>
                <a:gd name="T0" fmla="*/ 477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8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5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7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6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70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60" y="709"/>
                    <a:pt x="476" y="698"/>
                    <a:pt x="491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1" y="540"/>
                    <a:pt x="553" y="514"/>
                    <a:pt x="552" y="488"/>
                  </a:cubicBezTo>
                  <a:cubicBezTo>
                    <a:pt x="551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4" y="584"/>
                    <a:pt x="500" y="592"/>
                  </a:cubicBezTo>
                  <a:cubicBezTo>
                    <a:pt x="497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8" y="640"/>
                  </a:cubicBezTo>
                  <a:cubicBezTo>
                    <a:pt x="452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5" y="336"/>
                    <a:pt x="401" y="334"/>
                    <a:pt x="408" y="333"/>
                  </a:cubicBezTo>
                  <a:cubicBezTo>
                    <a:pt x="414" y="332"/>
                    <a:pt x="421" y="332"/>
                    <a:pt x="428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70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20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3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90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6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2" y="717"/>
                    <a:pt x="503" y="726"/>
                  </a:cubicBezTo>
                  <a:cubicBezTo>
                    <a:pt x="495" y="736"/>
                    <a:pt x="485" y="744"/>
                    <a:pt x="476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3" y="773"/>
                    <a:pt x="371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9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3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30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5" y="265"/>
                  </a:cubicBezTo>
                  <a:cubicBezTo>
                    <a:pt x="295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6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9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5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6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50" y="955"/>
                  </a:cubicBezTo>
                  <a:cubicBezTo>
                    <a:pt x="487" y="934"/>
                    <a:pt x="519" y="903"/>
                    <a:pt x="545" y="867"/>
                  </a:cubicBezTo>
                  <a:cubicBezTo>
                    <a:pt x="570" y="833"/>
                    <a:pt x="590" y="794"/>
                    <a:pt x="606" y="752"/>
                  </a:cubicBezTo>
                  <a:cubicBezTo>
                    <a:pt x="621" y="712"/>
                    <a:pt x="632" y="669"/>
                    <a:pt x="639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2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4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9" y="908"/>
                    <a:pt x="340" y="905"/>
                  </a:cubicBezTo>
                  <a:cubicBezTo>
                    <a:pt x="321" y="902"/>
                    <a:pt x="302" y="896"/>
                    <a:pt x="284" y="886"/>
                  </a:cubicBezTo>
                  <a:cubicBezTo>
                    <a:pt x="264" y="877"/>
                    <a:pt x="246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6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7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9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90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1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3" y="454"/>
                  </a:moveTo>
                  <a:cubicBezTo>
                    <a:pt x="480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2" y="394"/>
                    <a:pt x="414" y="396"/>
                    <a:pt x="406" y="400"/>
                  </a:cubicBezTo>
                  <a:cubicBezTo>
                    <a:pt x="399" y="405"/>
                    <a:pt x="393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70" y="477"/>
                    <a:pt x="370" y="491"/>
                  </a:cubicBezTo>
                  <a:cubicBezTo>
                    <a:pt x="371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6" y="465"/>
                    <a:pt x="483" y="454"/>
                  </a:cubicBezTo>
                  <a:close/>
                </a:path>
              </a:pathLst>
            </a:custGeom>
            <a:gradFill>
              <a:gsLst>
                <a:gs pos="0">
                  <a:srgbClr val="3A8898"/>
                </a:gs>
                <a:gs pos="68000">
                  <a:srgbClr val="2E648B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70811" y="2327724"/>
            <a:ext cx="8240729" cy="2028030"/>
            <a:chOff x="3659187" y="2476502"/>
            <a:chExt cx="6411128" cy="1904999"/>
          </a:xfrm>
        </p:grpSpPr>
        <p:sp>
          <p:nvSpPr>
            <p:cNvPr id="13" name="任意多边形 12"/>
            <p:cNvSpPr/>
            <p:nvPr/>
          </p:nvSpPr>
          <p:spPr>
            <a:xfrm rot="10800000">
              <a:off x="8757339" y="2578317"/>
              <a:ext cx="1312976" cy="1701363"/>
            </a:xfrm>
            <a:custGeom>
              <a:avLst/>
              <a:gdLst>
                <a:gd name="connsiteX0" fmla="*/ 653834 w 1312976"/>
                <a:gd name="connsiteY0" fmla="*/ 1701363 h 1701363"/>
                <a:gd name="connsiteX1" fmla="*/ 0 w 1312976"/>
                <a:gd name="connsiteY1" fmla="*/ 1701363 h 1701363"/>
                <a:gd name="connsiteX2" fmla="*/ 261230 w 1312976"/>
                <a:gd name="connsiteY2" fmla="*/ 1361485 h 1701363"/>
                <a:gd name="connsiteX3" fmla="*/ 209105 w 1312976"/>
                <a:gd name="connsiteY3" fmla="*/ 1361485 h 1701363"/>
                <a:gd name="connsiteX4" fmla="*/ 209105 w 1312976"/>
                <a:gd name="connsiteY4" fmla="*/ 339879 h 1701363"/>
                <a:gd name="connsiteX5" fmla="*/ 261231 w 1312976"/>
                <a:gd name="connsiteY5" fmla="*/ 339879 h 1701363"/>
                <a:gd name="connsiteX6" fmla="*/ 0 w 1312976"/>
                <a:gd name="connsiteY6" fmla="*/ 0 h 1701363"/>
                <a:gd name="connsiteX7" fmla="*/ 653834 w 1312976"/>
                <a:gd name="connsiteY7" fmla="*/ 0 h 1701363"/>
                <a:gd name="connsiteX8" fmla="*/ 915065 w 1312976"/>
                <a:gd name="connsiteY8" fmla="*/ 339879 h 1701363"/>
                <a:gd name="connsiteX9" fmla="*/ 1312976 w 1312976"/>
                <a:gd name="connsiteY9" fmla="*/ 339879 h 1701363"/>
                <a:gd name="connsiteX10" fmla="*/ 1312976 w 1312976"/>
                <a:gd name="connsiteY10" fmla="*/ 1361485 h 1701363"/>
                <a:gd name="connsiteX11" fmla="*/ 915064 w 1312976"/>
                <a:gd name="connsiteY11" fmla="*/ 1361485 h 170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976" h="1701363">
                  <a:moveTo>
                    <a:pt x="653834" y="1701363"/>
                  </a:moveTo>
                  <a:lnTo>
                    <a:pt x="0" y="1701363"/>
                  </a:lnTo>
                  <a:lnTo>
                    <a:pt x="261230" y="1361485"/>
                  </a:lnTo>
                  <a:lnTo>
                    <a:pt x="209105" y="1361485"/>
                  </a:lnTo>
                  <a:lnTo>
                    <a:pt x="209105" y="339879"/>
                  </a:lnTo>
                  <a:lnTo>
                    <a:pt x="261231" y="339879"/>
                  </a:lnTo>
                  <a:lnTo>
                    <a:pt x="0" y="0"/>
                  </a:lnTo>
                  <a:lnTo>
                    <a:pt x="653834" y="0"/>
                  </a:lnTo>
                  <a:lnTo>
                    <a:pt x="915065" y="339879"/>
                  </a:lnTo>
                  <a:lnTo>
                    <a:pt x="1312976" y="339879"/>
                  </a:lnTo>
                  <a:lnTo>
                    <a:pt x="1312976" y="1361485"/>
                  </a:lnTo>
                  <a:lnTo>
                    <a:pt x="915064" y="1361485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rot="5400000">
              <a:off x="7751852" y="2819046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6671246" y="2819047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5400000">
              <a:off x="5566609" y="2819048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6200000">
              <a:off x="3663949" y="2471740"/>
              <a:ext cx="1904999" cy="1914523"/>
            </a:xfrm>
            <a:custGeom>
              <a:avLst/>
              <a:gdLst>
                <a:gd name="connsiteX0" fmla="*/ 1904845 w 1904999"/>
                <a:gd name="connsiteY0" fmla="*/ 1752153 h 1914523"/>
                <a:gd name="connsiteX1" fmla="*/ 1877202 w 1904999"/>
                <a:gd name="connsiteY1" fmla="*/ 1803749 h 1914523"/>
                <a:gd name="connsiteX2" fmla="*/ 1875316 w 1904999"/>
                <a:gd name="connsiteY2" fmla="*/ 1806080 h 1914523"/>
                <a:gd name="connsiteX3" fmla="*/ 1694971 w 1904999"/>
                <a:gd name="connsiteY3" fmla="*/ 1808463 h 1914523"/>
                <a:gd name="connsiteX4" fmla="*/ 1070569 w 1904999"/>
                <a:gd name="connsiteY4" fmla="*/ 1808462 h 1914523"/>
                <a:gd name="connsiteX5" fmla="*/ 952500 w 1904999"/>
                <a:gd name="connsiteY5" fmla="*/ 1914523 h 1914523"/>
                <a:gd name="connsiteX6" fmla="*/ 834430 w 1904999"/>
                <a:gd name="connsiteY6" fmla="*/ 1808461 h 1914523"/>
                <a:gd name="connsiteX7" fmla="*/ 196759 w 1904999"/>
                <a:gd name="connsiteY7" fmla="*/ 1808459 h 1914523"/>
                <a:gd name="connsiteX8" fmla="*/ 29203 w 1904999"/>
                <a:gd name="connsiteY8" fmla="*/ 1806079 h 1914523"/>
                <a:gd name="connsiteX9" fmla="*/ 27317 w 1904999"/>
                <a:gd name="connsiteY9" fmla="*/ 1803748 h 1914523"/>
                <a:gd name="connsiteX10" fmla="*/ 2898 w 1904999"/>
                <a:gd name="connsiteY10" fmla="*/ 1724324 h 1914523"/>
                <a:gd name="connsiteX11" fmla="*/ 815756 w 1904999"/>
                <a:gd name="connsiteY11" fmla="*/ 123258 h 1914523"/>
                <a:gd name="connsiteX12" fmla="*/ 833024 w 1904999"/>
                <a:gd name="connsiteY12" fmla="*/ 91381 h 1914523"/>
                <a:gd name="connsiteX13" fmla="*/ 955923 w 1904999"/>
                <a:gd name="connsiteY13" fmla="*/ 601 h 1914523"/>
                <a:gd name="connsiteX14" fmla="*/ 959324 w 1904999"/>
                <a:gd name="connsiteY14" fmla="*/ 0 h 1914523"/>
                <a:gd name="connsiteX15" fmla="*/ 1078826 w 1904999"/>
                <a:gd name="connsiteY15" fmla="*/ 91381 h 1914523"/>
                <a:gd name="connsiteX16" fmla="*/ 1148780 w 1904999"/>
                <a:gd name="connsiteY16" fmla="*/ 220519 h 1914523"/>
                <a:gd name="connsiteX17" fmla="*/ 1623257 w 1904999"/>
                <a:gd name="connsiteY17" fmla="*/ 1155085 h 1914523"/>
                <a:gd name="connsiteX18" fmla="*/ 1620212 w 1904999"/>
                <a:gd name="connsiteY18" fmla="*/ 1153362 h 1914523"/>
                <a:gd name="connsiteX19" fmla="*/ 1883174 w 1904999"/>
                <a:gd name="connsiteY19" fmla="*/ 1670667 h 1914523"/>
                <a:gd name="connsiteX20" fmla="*/ 1904845 w 1904999"/>
                <a:gd name="connsiteY20" fmla="*/ 1752153 h 191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4999" h="1914523">
                  <a:moveTo>
                    <a:pt x="1904845" y="1752153"/>
                  </a:moveTo>
                  <a:cubicBezTo>
                    <a:pt x="1903540" y="1774608"/>
                    <a:pt x="1894016" y="1792082"/>
                    <a:pt x="1877202" y="1803749"/>
                  </a:cubicBezTo>
                  <a:cubicBezTo>
                    <a:pt x="1876917" y="1804790"/>
                    <a:pt x="1905689" y="1805294"/>
                    <a:pt x="1875316" y="1806080"/>
                  </a:cubicBezTo>
                  <a:cubicBezTo>
                    <a:pt x="1844945" y="1806866"/>
                    <a:pt x="1832201" y="1809506"/>
                    <a:pt x="1694971" y="1808463"/>
                  </a:cubicBezTo>
                  <a:lnTo>
                    <a:pt x="1070569" y="1808462"/>
                  </a:lnTo>
                  <a:lnTo>
                    <a:pt x="952500" y="1914523"/>
                  </a:lnTo>
                  <a:lnTo>
                    <a:pt x="834430" y="1808461"/>
                  </a:lnTo>
                  <a:lnTo>
                    <a:pt x="196759" y="1808459"/>
                  </a:lnTo>
                  <a:cubicBezTo>
                    <a:pt x="94828" y="1809500"/>
                    <a:pt x="60068" y="1830323"/>
                    <a:pt x="29203" y="1806079"/>
                  </a:cubicBezTo>
                  <a:cubicBezTo>
                    <a:pt x="28391" y="1805443"/>
                    <a:pt x="28332" y="1804453"/>
                    <a:pt x="27317" y="1803748"/>
                  </a:cubicBezTo>
                  <a:cubicBezTo>
                    <a:pt x="4061" y="1787610"/>
                    <a:pt x="-5249" y="1760366"/>
                    <a:pt x="2898" y="1724324"/>
                  </a:cubicBezTo>
                  <a:lnTo>
                    <a:pt x="815756" y="123258"/>
                  </a:lnTo>
                  <a:lnTo>
                    <a:pt x="833024" y="91381"/>
                  </a:lnTo>
                  <a:cubicBezTo>
                    <a:pt x="866887" y="28860"/>
                    <a:pt x="911551" y="-1578"/>
                    <a:pt x="955923" y="601"/>
                  </a:cubicBezTo>
                  <a:cubicBezTo>
                    <a:pt x="957052" y="24"/>
                    <a:pt x="958190" y="0"/>
                    <a:pt x="959324" y="0"/>
                  </a:cubicBezTo>
                  <a:cubicBezTo>
                    <a:pt x="1002574" y="0"/>
                    <a:pt x="1045826" y="30460"/>
                    <a:pt x="1078826" y="91381"/>
                  </a:cubicBezTo>
                  <a:lnTo>
                    <a:pt x="1148780" y="220519"/>
                  </a:lnTo>
                  <a:lnTo>
                    <a:pt x="1623257" y="1155085"/>
                  </a:lnTo>
                  <a:lnTo>
                    <a:pt x="1620212" y="1153362"/>
                  </a:lnTo>
                  <a:lnTo>
                    <a:pt x="1883174" y="1670667"/>
                  </a:lnTo>
                  <a:cubicBezTo>
                    <a:pt x="1899236" y="1702261"/>
                    <a:pt x="1906150" y="1729698"/>
                    <a:pt x="1904845" y="1752153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6413333" y="3229023"/>
            <a:ext cx="436982" cy="380322"/>
            <a:chOff x="-334" y="2326"/>
            <a:chExt cx="472" cy="496"/>
          </a:xfrm>
          <a:solidFill>
            <a:schemeClr val="bg1"/>
          </a:solidFill>
          <a:effectLst/>
        </p:grpSpPr>
        <p:sp>
          <p:nvSpPr>
            <p:cNvPr id="8" name="Freeform 5"/>
            <p:cNvSpPr/>
            <p:nvPr/>
          </p:nvSpPr>
          <p:spPr bwMode="auto">
            <a:xfrm>
              <a:off x="-334" y="2326"/>
              <a:ext cx="472" cy="294"/>
            </a:xfrm>
            <a:custGeom>
              <a:avLst/>
              <a:gdLst>
                <a:gd name="T0" fmla="*/ 295 w 472"/>
                <a:gd name="T1" fmla="*/ 25 h 294"/>
                <a:gd name="T2" fmla="*/ 350 w 472"/>
                <a:gd name="T3" fmla="*/ 76 h 294"/>
                <a:gd name="T4" fmla="*/ 270 w 472"/>
                <a:gd name="T5" fmla="*/ 156 h 294"/>
                <a:gd name="T6" fmla="*/ 228 w 472"/>
                <a:gd name="T7" fmla="*/ 118 h 294"/>
                <a:gd name="T8" fmla="*/ 228 w 472"/>
                <a:gd name="T9" fmla="*/ 118 h 294"/>
                <a:gd name="T10" fmla="*/ 181 w 472"/>
                <a:gd name="T11" fmla="*/ 67 h 294"/>
                <a:gd name="T12" fmla="*/ 177 w 472"/>
                <a:gd name="T13" fmla="*/ 67 h 294"/>
                <a:gd name="T14" fmla="*/ 177 w 472"/>
                <a:gd name="T15" fmla="*/ 67 h 294"/>
                <a:gd name="T16" fmla="*/ 131 w 472"/>
                <a:gd name="T17" fmla="*/ 118 h 294"/>
                <a:gd name="T18" fmla="*/ 131 w 472"/>
                <a:gd name="T19" fmla="*/ 118 h 294"/>
                <a:gd name="T20" fmla="*/ 0 w 472"/>
                <a:gd name="T21" fmla="*/ 244 h 294"/>
                <a:gd name="T22" fmla="*/ 50 w 472"/>
                <a:gd name="T23" fmla="*/ 294 h 294"/>
                <a:gd name="T24" fmla="*/ 177 w 472"/>
                <a:gd name="T25" fmla="*/ 168 h 294"/>
                <a:gd name="T26" fmla="*/ 219 w 472"/>
                <a:gd name="T27" fmla="*/ 206 h 294"/>
                <a:gd name="T28" fmla="*/ 219 w 472"/>
                <a:gd name="T29" fmla="*/ 206 h 294"/>
                <a:gd name="T30" fmla="*/ 266 w 472"/>
                <a:gd name="T31" fmla="*/ 257 h 294"/>
                <a:gd name="T32" fmla="*/ 270 w 472"/>
                <a:gd name="T33" fmla="*/ 257 h 294"/>
                <a:gd name="T34" fmla="*/ 270 w 472"/>
                <a:gd name="T35" fmla="*/ 257 h 294"/>
                <a:gd name="T36" fmla="*/ 316 w 472"/>
                <a:gd name="T37" fmla="*/ 206 h 294"/>
                <a:gd name="T38" fmla="*/ 316 w 472"/>
                <a:gd name="T39" fmla="*/ 206 h 294"/>
                <a:gd name="T40" fmla="*/ 396 w 472"/>
                <a:gd name="T41" fmla="*/ 126 h 294"/>
                <a:gd name="T42" fmla="*/ 451 w 472"/>
                <a:gd name="T43" fmla="*/ 177 h 294"/>
                <a:gd name="T44" fmla="*/ 460 w 472"/>
                <a:gd name="T45" fmla="*/ 88 h 294"/>
                <a:gd name="T46" fmla="*/ 472 w 472"/>
                <a:gd name="T47" fmla="*/ 0 h 294"/>
                <a:gd name="T48" fmla="*/ 384 w 472"/>
                <a:gd name="T49" fmla="*/ 13 h 294"/>
                <a:gd name="T50" fmla="*/ 295 w 472"/>
                <a:gd name="T51" fmla="*/ 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294">
                  <a:moveTo>
                    <a:pt x="295" y="25"/>
                  </a:moveTo>
                  <a:lnTo>
                    <a:pt x="350" y="76"/>
                  </a:lnTo>
                  <a:lnTo>
                    <a:pt x="270" y="156"/>
                  </a:lnTo>
                  <a:lnTo>
                    <a:pt x="228" y="118"/>
                  </a:lnTo>
                  <a:lnTo>
                    <a:pt x="228" y="118"/>
                  </a:lnTo>
                  <a:lnTo>
                    <a:pt x="181" y="67"/>
                  </a:lnTo>
                  <a:lnTo>
                    <a:pt x="177" y="67"/>
                  </a:lnTo>
                  <a:lnTo>
                    <a:pt x="177" y="67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0" y="244"/>
                  </a:lnTo>
                  <a:lnTo>
                    <a:pt x="50" y="294"/>
                  </a:lnTo>
                  <a:lnTo>
                    <a:pt x="177" y="168"/>
                  </a:lnTo>
                  <a:lnTo>
                    <a:pt x="219" y="206"/>
                  </a:lnTo>
                  <a:lnTo>
                    <a:pt x="219" y="206"/>
                  </a:lnTo>
                  <a:lnTo>
                    <a:pt x="266" y="257"/>
                  </a:lnTo>
                  <a:lnTo>
                    <a:pt x="270" y="257"/>
                  </a:lnTo>
                  <a:lnTo>
                    <a:pt x="270" y="25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96" y="126"/>
                  </a:lnTo>
                  <a:lnTo>
                    <a:pt x="451" y="177"/>
                  </a:lnTo>
                  <a:lnTo>
                    <a:pt x="460" y="88"/>
                  </a:lnTo>
                  <a:lnTo>
                    <a:pt x="472" y="0"/>
                  </a:lnTo>
                  <a:lnTo>
                    <a:pt x="384" y="13"/>
                  </a:lnTo>
                  <a:lnTo>
                    <a:pt x="295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-305" y="2704"/>
              <a:ext cx="85" cy="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-182" y="2599"/>
              <a:ext cx="80" cy="2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1" name="Rectangle 8"/>
            <p:cNvSpPr>
              <a:spLocks noChangeArrowheads="1"/>
            </p:cNvSpPr>
            <p:nvPr/>
          </p:nvSpPr>
          <p:spPr bwMode="auto">
            <a:xfrm>
              <a:off x="-64" y="2654"/>
              <a:ext cx="84" cy="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Rectangle 9"/>
            <p:cNvSpPr>
              <a:spLocks noChangeArrowheads="1"/>
            </p:cNvSpPr>
            <p:nvPr/>
          </p:nvSpPr>
          <p:spPr bwMode="auto">
            <a:xfrm>
              <a:off x="54" y="2549"/>
              <a:ext cx="80" cy="2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4965706" y="3237606"/>
            <a:ext cx="451827" cy="366097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Freeform 21"/>
          <p:cNvSpPr>
            <a:spLocks noEditPoints="1"/>
          </p:cNvSpPr>
          <p:nvPr/>
        </p:nvSpPr>
        <p:spPr bwMode="auto">
          <a:xfrm>
            <a:off x="7862444" y="3221436"/>
            <a:ext cx="472409" cy="392884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Freeform 25"/>
          <p:cNvSpPr>
            <a:spLocks noEditPoints="1"/>
          </p:cNvSpPr>
          <p:nvPr/>
        </p:nvSpPr>
        <p:spPr bwMode="auto">
          <a:xfrm>
            <a:off x="9325211" y="3224375"/>
            <a:ext cx="467508" cy="388013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Text Placeholder 2"/>
          <p:cNvSpPr txBox="1"/>
          <p:nvPr/>
        </p:nvSpPr>
        <p:spPr>
          <a:xfrm>
            <a:off x="3977519" y="4850140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3865121" y="4473595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311269" y="4850140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7198871" y="4473595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5235871" y="1322721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5123473" y="946176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8569621" y="1322721"/>
            <a:ext cx="2763551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8457223" y="946176"/>
            <a:ext cx="2861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356898" y="1724423"/>
            <a:ext cx="1572844" cy="15728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641942" y="1624447"/>
            <a:ext cx="1785660" cy="178566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183450" y="1724422"/>
            <a:ext cx="1572844" cy="15728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68494" y="1624446"/>
            <a:ext cx="1785660" cy="178566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6007653" y="1724421"/>
            <a:ext cx="1572844" cy="15728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292697" y="1624445"/>
            <a:ext cx="1785660" cy="178566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831856" y="1724423"/>
            <a:ext cx="1572844" cy="15728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8116900" y="1624447"/>
            <a:ext cx="1785660" cy="1785660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208812" y="1964385"/>
            <a:ext cx="651919" cy="107632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>
                <a:ln w="18415" cmpd="sng">
                  <a:noFill/>
                  <a:prstDash val="solid"/>
                </a:ln>
                <a:solidFill>
                  <a:srgbClr val="C8001C"/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5362" y="1943046"/>
            <a:ext cx="651919" cy="107632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>
                <a:ln w="18415" cmpd="sng">
                  <a:noFill/>
                  <a:prstDash val="solid"/>
                </a:ln>
                <a:solidFill>
                  <a:srgbClr val="C8001C"/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859566" y="1943045"/>
            <a:ext cx="651919" cy="1077218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 smtClean="0">
                <a:ln w="18415" cmpd="sng">
                  <a:noFill/>
                  <a:prstDash val="solid"/>
                </a:ln>
                <a:solidFill>
                  <a:srgbClr val="C8001C"/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endParaRPr lang="zh-CN" altLang="en-US" sz="6400" b="1" dirty="0">
              <a:ln w="18415" cmpd="sng">
                <a:noFill/>
                <a:prstDash val="solid"/>
              </a:ln>
              <a:solidFill>
                <a:srgbClr val="C8001C"/>
              </a:solidFill>
              <a:effectLst>
                <a:innerShdw blurRad="114300">
                  <a:prstClr val="black"/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683768" y="1964385"/>
            <a:ext cx="651919" cy="1076325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400" b="1" dirty="0">
                <a:ln w="18415" cmpd="sng">
                  <a:noFill/>
                  <a:prstDash val="solid"/>
                </a:ln>
                <a:solidFill>
                  <a:srgbClr val="C8001C"/>
                </a:solidFill>
                <a:effectLst>
                  <a:innerShdw blurRad="114300">
                    <a:prstClr val="black"/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</a:p>
        </p:txBody>
      </p:sp>
      <p:sp>
        <p:nvSpPr>
          <p:cNvPr id="20" name="圆角矩形 19"/>
          <p:cNvSpPr/>
          <p:nvPr/>
        </p:nvSpPr>
        <p:spPr>
          <a:xfrm>
            <a:off x="10186362" y="3028499"/>
            <a:ext cx="427607" cy="427452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1" name="圆角矩形 53"/>
          <p:cNvSpPr/>
          <p:nvPr/>
        </p:nvSpPr>
        <p:spPr>
          <a:xfrm>
            <a:off x="10584150" y="3587270"/>
            <a:ext cx="267699" cy="268043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2" name="圆角矩形 53"/>
          <p:cNvSpPr/>
          <p:nvPr/>
        </p:nvSpPr>
        <p:spPr>
          <a:xfrm>
            <a:off x="9851584" y="3619353"/>
            <a:ext cx="535397" cy="536087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3" name="圆角矩形 53"/>
          <p:cNvSpPr/>
          <p:nvPr/>
        </p:nvSpPr>
        <p:spPr>
          <a:xfrm>
            <a:off x="10789506" y="3148969"/>
            <a:ext cx="213212" cy="213725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4" name="圆角矩形 53"/>
          <p:cNvSpPr/>
          <p:nvPr/>
        </p:nvSpPr>
        <p:spPr>
          <a:xfrm>
            <a:off x="10715158" y="2715722"/>
            <a:ext cx="214396" cy="214907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5" name="圆角矩形 53"/>
          <p:cNvSpPr/>
          <p:nvPr/>
        </p:nvSpPr>
        <p:spPr>
          <a:xfrm flipH="1">
            <a:off x="1603797" y="2996762"/>
            <a:ext cx="427929" cy="427452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6" name="圆角矩形 53"/>
          <p:cNvSpPr/>
          <p:nvPr/>
        </p:nvSpPr>
        <p:spPr>
          <a:xfrm flipH="1">
            <a:off x="1365737" y="3555533"/>
            <a:ext cx="267900" cy="268043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7" name="圆角矩形 53"/>
          <p:cNvSpPr/>
          <p:nvPr/>
        </p:nvSpPr>
        <p:spPr>
          <a:xfrm flipH="1">
            <a:off x="1830956" y="3587615"/>
            <a:ext cx="535800" cy="536087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8" name="圆角矩形 53"/>
          <p:cNvSpPr/>
          <p:nvPr/>
        </p:nvSpPr>
        <p:spPr>
          <a:xfrm flipH="1">
            <a:off x="1214756" y="3117231"/>
            <a:ext cx="213372" cy="213725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29" name="圆角矩形 53"/>
          <p:cNvSpPr/>
          <p:nvPr/>
        </p:nvSpPr>
        <p:spPr>
          <a:xfrm flipH="1">
            <a:off x="1287974" y="2683985"/>
            <a:ext cx="214557" cy="214907"/>
          </a:xfrm>
          <a:prstGeom prst="roundRect">
            <a:avLst/>
          </a:prstGeom>
          <a:solidFill>
            <a:srgbClr val="C8001C"/>
          </a:solidFill>
          <a:ln w="25400">
            <a:solidFill>
              <a:srgbClr val="C8001C"/>
            </a:solidFill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65"/>
          </a:p>
        </p:txBody>
      </p:sp>
      <p:sp>
        <p:nvSpPr>
          <p:cNvPr id="30" name="KSO_Shape"/>
          <p:cNvSpPr/>
          <p:nvPr/>
        </p:nvSpPr>
        <p:spPr bwMode="auto">
          <a:xfrm>
            <a:off x="3868159" y="4003347"/>
            <a:ext cx="217000" cy="274684"/>
          </a:xfrm>
          <a:custGeom>
            <a:avLst/>
            <a:gdLst>
              <a:gd name="T0" fmla="*/ 508479 w 1679575"/>
              <a:gd name="T1" fmla="*/ 933537 h 2125662"/>
              <a:gd name="T2" fmla="*/ 645344 w 1679575"/>
              <a:gd name="T3" fmla="*/ 1004349 h 2125662"/>
              <a:gd name="T4" fmla="*/ 637947 w 1679575"/>
              <a:gd name="T5" fmla="*/ 1045870 h 2125662"/>
              <a:gd name="T6" fmla="*/ 629410 w 1679575"/>
              <a:gd name="T7" fmla="*/ 1095637 h 2125662"/>
              <a:gd name="T8" fmla="*/ 645913 w 1679575"/>
              <a:gd name="T9" fmla="*/ 1148533 h 2125662"/>
              <a:gd name="T10" fmla="*/ 923628 w 1679575"/>
              <a:gd name="T11" fmla="*/ 1679766 h 2125662"/>
              <a:gd name="T12" fmla="*/ 886068 w 1679575"/>
              <a:gd name="T13" fmla="*/ 1137442 h 2125662"/>
              <a:gd name="T14" fmla="*/ 896597 w 1679575"/>
              <a:gd name="T15" fmla="*/ 1083408 h 2125662"/>
              <a:gd name="T16" fmla="*/ 885214 w 1679575"/>
              <a:gd name="T17" fmla="*/ 1039044 h 2125662"/>
              <a:gd name="T18" fmla="*/ 917083 w 1679575"/>
              <a:gd name="T19" fmla="*/ 999799 h 2125662"/>
              <a:gd name="T20" fmla="*/ 1048543 w 1679575"/>
              <a:gd name="T21" fmla="*/ 927280 h 2125662"/>
              <a:gd name="T22" fmla="*/ 1168905 w 1679575"/>
              <a:gd name="T23" fmla="*/ 933822 h 2125662"/>
              <a:gd name="T24" fmla="*/ 1257397 w 1679575"/>
              <a:gd name="T25" fmla="*/ 1021128 h 2125662"/>
              <a:gd name="T26" fmla="*/ 1333655 w 1679575"/>
              <a:gd name="T27" fmla="*/ 1118957 h 2125662"/>
              <a:gd name="T28" fmla="*/ 1397392 w 1679575"/>
              <a:gd name="T29" fmla="*/ 1227592 h 2125662"/>
              <a:gd name="T30" fmla="*/ 1446903 w 1679575"/>
              <a:gd name="T31" fmla="*/ 1349025 h 2125662"/>
              <a:gd name="T32" fmla="*/ 1482186 w 1679575"/>
              <a:gd name="T33" fmla="*/ 1483540 h 2125662"/>
              <a:gd name="T34" fmla="*/ 1501820 w 1679575"/>
              <a:gd name="T35" fmla="*/ 1632274 h 2125662"/>
              <a:gd name="T36" fmla="*/ 1439790 w 1679575"/>
              <a:gd name="T37" fmla="*/ 1742331 h 2125662"/>
              <a:gd name="T38" fmla="*/ 1242601 w 1679575"/>
              <a:gd name="T39" fmla="*/ 1826794 h 2125662"/>
              <a:gd name="T40" fmla="*/ 1035738 w 1679575"/>
              <a:gd name="T41" fmla="*/ 1881112 h 2125662"/>
              <a:gd name="T42" fmla="*/ 822331 w 1679575"/>
              <a:gd name="T43" fmla="*/ 1904432 h 2125662"/>
              <a:gd name="T44" fmla="*/ 596403 w 1679575"/>
              <a:gd name="T45" fmla="*/ 1894194 h 2125662"/>
              <a:gd name="T46" fmla="*/ 373036 w 1679575"/>
              <a:gd name="T47" fmla="*/ 1847838 h 2125662"/>
              <a:gd name="T48" fmla="*/ 159344 w 1679575"/>
              <a:gd name="T49" fmla="*/ 1766788 h 2125662"/>
              <a:gd name="T50" fmla="*/ 0 w 1679575"/>
              <a:gd name="T51" fmla="*/ 1676354 h 2125662"/>
              <a:gd name="T52" fmla="*/ 15365 w 1679575"/>
              <a:gd name="T53" fmla="*/ 1518519 h 2125662"/>
              <a:gd name="T54" fmla="*/ 47234 w 1679575"/>
              <a:gd name="T55" fmla="*/ 1376611 h 2125662"/>
              <a:gd name="T56" fmla="*/ 94468 w 1679575"/>
              <a:gd name="T57" fmla="*/ 1249206 h 2125662"/>
              <a:gd name="T58" fmla="*/ 155930 w 1679575"/>
              <a:gd name="T59" fmla="*/ 1135735 h 2125662"/>
              <a:gd name="T60" fmla="*/ 230765 w 1679575"/>
              <a:gd name="T61" fmla="*/ 1035348 h 2125662"/>
              <a:gd name="T62" fmla="*/ 317835 w 1679575"/>
              <a:gd name="T63" fmla="*/ 946334 h 2125662"/>
              <a:gd name="T64" fmla="*/ 427669 w 1679575"/>
              <a:gd name="T65" fmla="*/ 860449 h 2125662"/>
              <a:gd name="T66" fmla="*/ 831848 w 1679575"/>
              <a:gd name="T67" fmla="*/ 5125 h 2125662"/>
              <a:gd name="T68" fmla="*/ 927152 w 1679575"/>
              <a:gd name="T69" fmla="*/ 31035 h 2125662"/>
              <a:gd name="T70" fmla="*/ 1013353 w 1679575"/>
              <a:gd name="T71" fmla="*/ 76590 h 2125662"/>
              <a:gd name="T72" fmla="*/ 1087035 w 1679575"/>
              <a:gd name="T73" fmla="*/ 138945 h 2125662"/>
              <a:gd name="T74" fmla="*/ 1145356 w 1679575"/>
              <a:gd name="T75" fmla="*/ 215250 h 2125662"/>
              <a:gd name="T76" fmla="*/ 1186607 w 1679575"/>
              <a:gd name="T77" fmla="*/ 303514 h 2125662"/>
              <a:gd name="T78" fmla="*/ 1207944 w 1679575"/>
              <a:gd name="T79" fmla="*/ 401174 h 2125662"/>
              <a:gd name="T80" fmla="*/ 1205383 w 1679575"/>
              <a:gd name="T81" fmla="*/ 513924 h 2125662"/>
              <a:gd name="T82" fmla="*/ 1172382 w 1679575"/>
              <a:gd name="T83" fmla="*/ 626673 h 2125662"/>
              <a:gd name="T84" fmla="*/ 1112924 w 1679575"/>
              <a:gd name="T85" fmla="*/ 725187 h 2125662"/>
              <a:gd name="T86" fmla="*/ 1030706 w 1679575"/>
              <a:gd name="T87" fmla="*/ 804625 h 2125662"/>
              <a:gd name="T88" fmla="*/ 915204 w 1679575"/>
              <a:gd name="T89" fmla="*/ 867264 h 2125662"/>
              <a:gd name="T90" fmla="*/ 837253 w 1679575"/>
              <a:gd name="T91" fmla="*/ 887764 h 2125662"/>
              <a:gd name="T92" fmla="*/ 753044 w 1679575"/>
              <a:gd name="T93" fmla="*/ 893458 h 2125662"/>
              <a:gd name="T94" fmla="*/ 658879 w 1679575"/>
              <a:gd name="T95" fmla="*/ 881215 h 2125662"/>
              <a:gd name="T96" fmla="*/ 572394 w 1679575"/>
              <a:gd name="T97" fmla="*/ 850180 h 2125662"/>
              <a:gd name="T98" fmla="*/ 494728 w 1679575"/>
              <a:gd name="T99" fmla="*/ 802917 h 2125662"/>
              <a:gd name="T100" fmla="*/ 424459 w 1679575"/>
              <a:gd name="T101" fmla="*/ 736576 h 2125662"/>
              <a:gd name="T102" fmla="*/ 366992 w 1679575"/>
              <a:gd name="T103" fmla="*/ 651159 h 2125662"/>
              <a:gd name="T104" fmla="*/ 330578 w 1679575"/>
              <a:gd name="T105" fmla="*/ 553500 h 2125662"/>
              <a:gd name="T106" fmla="*/ 317206 w 1679575"/>
              <a:gd name="T107" fmla="*/ 446729 h 2125662"/>
              <a:gd name="T108" fmla="*/ 328586 w 1679575"/>
              <a:gd name="T109" fmla="*/ 345653 h 2125662"/>
              <a:gd name="T110" fmla="*/ 361587 w 1679575"/>
              <a:gd name="T111" fmla="*/ 253403 h 2125662"/>
              <a:gd name="T112" fmla="*/ 412795 w 1679575"/>
              <a:gd name="T113" fmla="*/ 171118 h 2125662"/>
              <a:gd name="T114" fmla="*/ 479934 w 1679575"/>
              <a:gd name="T115" fmla="*/ 101931 h 2125662"/>
              <a:gd name="T116" fmla="*/ 560729 w 1679575"/>
              <a:gd name="T117" fmla="*/ 48972 h 2125662"/>
              <a:gd name="T118" fmla="*/ 652620 w 1679575"/>
              <a:gd name="T119" fmla="*/ 13952 h 2125662"/>
              <a:gd name="T120" fmla="*/ 752191 w 1679575"/>
              <a:gd name="T121" fmla="*/ 0 h 212566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679575" h="2125662">
                <a:moveTo>
                  <a:pt x="481421" y="957262"/>
                </a:moveTo>
                <a:lnTo>
                  <a:pt x="484914" y="961070"/>
                </a:lnTo>
                <a:lnTo>
                  <a:pt x="490948" y="968686"/>
                </a:lnTo>
                <a:lnTo>
                  <a:pt x="497299" y="975667"/>
                </a:lnTo>
                <a:lnTo>
                  <a:pt x="510319" y="990264"/>
                </a:lnTo>
                <a:lnTo>
                  <a:pt x="523657" y="1003909"/>
                </a:lnTo>
                <a:lnTo>
                  <a:pt x="537947" y="1017237"/>
                </a:lnTo>
                <a:lnTo>
                  <a:pt x="552237" y="1029613"/>
                </a:lnTo>
                <a:lnTo>
                  <a:pt x="567480" y="1041671"/>
                </a:lnTo>
                <a:lnTo>
                  <a:pt x="583040" y="1053095"/>
                </a:lnTo>
                <a:lnTo>
                  <a:pt x="598601" y="1063884"/>
                </a:lnTo>
                <a:lnTo>
                  <a:pt x="615114" y="1074039"/>
                </a:lnTo>
                <a:lnTo>
                  <a:pt x="631627" y="1083558"/>
                </a:lnTo>
                <a:lnTo>
                  <a:pt x="649093" y="1092126"/>
                </a:lnTo>
                <a:lnTo>
                  <a:pt x="666241" y="1100377"/>
                </a:lnTo>
                <a:lnTo>
                  <a:pt x="684025" y="1107993"/>
                </a:lnTo>
                <a:lnTo>
                  <a:pt x="701808" y="1114657"/>
                </a:lnTo>
                <a:lnTo>
                  <a:pt x="720226" y="1120686"/>
                </a:lnTo>
                <a:lnTo>
                  <a:pt x="738645" y="1125763"/>
                </a:lnTo>
                <a:lnTo>
                  <a:pt x="734517" y="1130840"/>
                </a:lnTo>
                <a:lnTo>
                  <a:pt x="730706" y="1135283"/>
                </a:lnTo>
                <a:lnTo>
                  <a:pt x="727213" y="1140043"/>
                </a:lnTo>
                <a:lnTo>
                  <a:pt x="723402" y="1145437"/>
                </a:lnTo>
                <a:lnTo>
                  <a:pt x="720544" y="1150515"/>
                </a:lnTo>
                <a:lnTo>
                  <a:pt x="717368" y="1155909"/>
                </a:lnTo>
                <a:lnTo>
                  <a:pt x="714510" y="1161304"/>
                </a:lnTo>
                <a:lnTo>
                  <a:pt x="711970" y="1167016"/>
                </a:lnTo>
                <a:lnTo>
                  <a:pt x="710064" y="1172410"/>
                </a:lnTo>
                <a:lnTo>
                  <a:pt x="708159" y="1178439"/>
                </a:lnTo>
                <a:lnTo>
                  <a:pt x="706254" y="1184151"/>
                </a:lnTo>
                <a:lnTo>
                  <a:pt x="704983" y="1190498"/>
                </a:lnTo>
                <a:lnTo>
                  <a:pt x="704031" y="1196210"/>
                </a:lnTo>
                <a:lnTo>
                  <a:pt x="702761" y="1202556"/>
                </a:lnTo>
                <a:lnTo>
                  <a:pt x="702443" y="1208903"/>
                </a:lnTo>
                <a:lnTo>
                  <a:pt x="702125" y="1215249"/>
                </a:lnTo>
                <a:lnTo>
                  <a:pt x="702443" y="1222548"/>
                </a:lnTo>
                <a:lnTo>
                  <a:pt x="703078" y="1229529"/>
                </a:lnTo>
                <a:lnTo>
                  <a:pt x="704348" y="1236510"/>
                </a:lnTo>
                <a:lnTo>
                  <a:pt x="705619" y="1243174"/>
                </a:lnTo>
                <a:lnTo>
                  <a:pt x="707206" y="1249838"/>
                </a:lnTo>
                <a:lnTo>
                  <a:pt x="709112" y="1256819"/>
                </a:lnTo>
                <a:lnTo>
                  <a:pt x="711652" y="1263166"/>
                </a:lnTo>
                <a:lnTo>
                  <a:pt x="714193" y="1269512"/>
                </a:lnTo>
                <a:lnTo>
                  <a:pt x="717686" y="1275542"/>
                </a:lnTo>
                <a:lnTo>
                  <a:pt x="720861" y="1281571"/>
                </a:lnTo>
                <a:lnTo>
                  <a:pt x="724355" y="1287283"/>
                </a:lnTo>
                <a:lnTo>
                  <a:pt x="728483" y="1292995"/>
                </a:lnTo>
                <a:lnTo>
                  <a:pt x="732611" y="1298389"/>
                </a:lnTo>
                <a:lnTo>
                  <a:pt x="737057" y="1303784"/>
                </a:lnTo>
                <a:lnTo>
                  <a:pt x="742138" y="1308861"/>
                </a:lnTo>
                <a:lnTo>
                  <a:pt x="746901" y="1313304"/>
                </a:lnTo>
                <a:lnTo>
                  <a:pt x="672275" y="1874339"/>
                </a:lnTo>
                <a:lnTo>
                  <a:pt x="854237" y="2050773"/>
                </a:lnTo>
                <a:lnTo>
                  <a:pt x="1030800" y="1874339"/>
                </a:lnTo>
                <a:lnTo>
                  <a:pt x="956173" y="1313304"/>
                </a:lnTo>
                <a:lnTo>
                  <a:pt x="961572" y="1308544"/>
                </a:lnTo>
                <a:lnTo>
                  <a:pt x="966018" y="1303466"/>
                </a:lnTo>
                <a:lnTo>
                  <a:pt x="970781" y="1298072"/>
                </a:lnTo>
                <a:lnTo>
                  <a:pt x="974910" y="1292995"/>
                </a:lnTo>
                <a:lnTo>
                  <a:pt x="978720" y="1286965"/>
                </a:lnTo>
                <a:lnTo>
                  <a:pt x="982531" y="1281571"/>
                </a:lnTo>
                <a:lnTo>
                  <a:pt x="986024" y="1275224"/>
                </a:lnTo>
                <a:lnTo>
                  <a:pt x="988882" y="1269195"/>
                </a:lnTo>
                <a:lnTo>
                  <a:pt x="991423" y="1262849"/>
                </a:lnTo>
                <a:lnTo>
                  <a:pt x="994281" y="1256502"/>
                </a:lnTo>
                <a:lnTo>
                  <a:pt x="996186" y="1249838"/>
                </a:lnTo>
                <a:lnTo>
                  <a:pt x="997774" y="1243174"/>
                </a:lnTo>
                <a:lnTo>
                  <a:pt x="999044" y="1236510"/>
                </a:lnTo>
                <a:lnTo>
                  <a:pt x="999997" y="1229212"/>
                </a:lnTo>
                <a:lnTo>
                  <a:pt x="1000632" y="1222548"/>
                </a:lnTo>
                <a:lnTo>
                  <a:pt x="1000632" y="1215249"/>
                </a:lnTo>
                <a:lnTo>
                  <a:pt x="1000632" y="1208903"/>
                </a:lnTo>
                <a:lnTo>
                  <a:pt x="1000314" y="1203191"/>
                </a:lnTo>
                <a:lnTo>
                  <a:pt x="999679" y="1197479"/>
                </a:lnTo>
                <a:lnTo>
                  <a:pt x="998727" y="1191767"/>
                </a:lnTo>
                <a:lnTo>
                  <a:pt x="997456" y="1186055"/>
                </a:lnTo>
                <a:lnTo>
                  <a:pt x="996186" y="1180661"/>
                </a:lnTo>
                <a:lnTo>
                  <a:pt x="994598" y="1175266"/>
                </a:lnTo>
                <a:lnTo>
                  <a:pt x="992375" y="1169872"/>
                </a:lnTo>
                <a:lnTo>
                  <a:pt x="990152" y="1164794"/>
                </a:lnTo>
                <a:lnTo>
                  <a:pt x="987929" y="1159400"/>
                </a:lnTo>
                <a:lnTo>
                  <a:pt x="985389" y="1154640"/>
                </a:lnTo>
                <a:lnTo>
                  <a:pt x="982849" y="1149563"/>
                </a:lnTo>
                <a:lnTo>
                  <a:pt x="979355" y="1144803"/>
                </a:lnTo>
                <a:lnTo>
                  <a:pt x="976497" y="1139725"/>
                </a:lnTo>
                <a:lnTo>
                  <a:pt x="973004" y="1135283"/>
                </a:lnTo>
                <a:lnTo>
                  <a:pt x="969829" y="1130840"/>
                </a:lnTo>
                <a:lnTo>
                  <a:pt x="987612" y="1126398"/>
                </a:lnTo>
                <a:lnTo>
                  <a:pt x="1005713" y="1121320"/>
                </a:lnTo>
                <a:lnTo>
                  <a:pt x="1023496" y="1115609"/>
                </a:lnTo>
                <a:lnTo>
                  <a:pt x="1041280" y="1109262"/>
                </a:lnTo>
                <a:lnTo>
                  <a:pt x="1058428" y="1101963"/>
                </a:lnTo>
                <a:lnTo>
                  <a:pt x="1075576" y="1094665"/>
                </a:lnTo>
                <a:lnTo>
                  <a:pt x="1092089" y="1086097"/>
                </a:lnTo>
                <a:lnTo>
                  <a:pt x="1108602" y="1076895"/>
                </a:lnTo>
                <a:lnTo>
                  <a:pt x="1124480" y="1067375"/>
                </a:lnTo>
                <a:lnTo>
                  <a:pt x="1140041" y="1056903"/>
                </a:lnTo>
                <a:lnTo>
                  <a:pt x="1155601" y="1046114"/>
                </a:lnTo>
                <a:lnTo>
                  <a:pt x="1170209" y="1034690"/>
                </a:lnTo>
                <a:lnTo>
                  <a:pt x="1184817" y="1022632"/>
                </a:lnTo>
                <a:lnTo>
                  <a:pt x="1198472" y="1009938"/>
                </a:lnTo>
                <a:lnTo>
                  <a:pt x="1211809" y="996928"/>
                </a:lnTo>
                <a:lnTo>
                  <a:pt x="1225147" y="983283"/>
                </a:lnTo>
                <a:lnTo>
                  <a:pt x="1228640" y="979792"/>
                </a:lnTo>
                <a:lnTo>
                  <a:pt x="1232451" y="982966"/>
                </a:lnTo>
                <a:lnTo>
                  <a:pt x="1257220" y="1002005"/>
                </a:lnTo>
                <a:lnTo>
                  <a:pt x="1281037" y="1021680"/>
                </a:lnTo>
                <a:lnTo>
                  <a:pt x="1304537" y="1041989"/>
                </a:lnTo>
                <a:lnTo>
                  <a:pt x="1316604" y="1052143"/>
                </a:lnTo>
                <a:lnTo>
                  <a:pt x="1327719" y="1062615"/>
                </a:lnTo>
                <a:lnTo>
                  <a:pt x="1338833" y="1073404"/>
                </a:lnTo>
                <a:lnTo>
                  <a:pt x="1349948" y="1084193"/>
                </a:lnTo>
                <a:lnTo>
                  <a:pt x="1361062" y="1094982"/>
                </a:lnTo>
                <a:lnTo>
                  <a:pt x="1371860" y="1105771"/>
                </a:lnTo>
                <a:lnTo>
                  <a:pt x="1382339" y="1116561"/>
                </a:lnTo>
                <a:lnTo>
                  <a:pt x="1392818" y="1127984"/>
                </a:lnTo>
                <a:lnTo>
                  <a:pt x="1403298" y="1139408"/>
                </a:lnTo>
                <a:lnTo>
                  <a:pt x="1413460" y="1150832"/>
                </a:lnTo>
                <a:lnTo>
                  <a:pt x="1423304" y="1162573"/>
                </a:lnTo>
                <a:lnTo>
                  <a:pt x="1433149" y="1174314"/>
                </a:lnTo>
                <a:lnTo>
                  <a:pt x="1442675" y="1186373"/>
                </a:lnTo>
                <a:lnTo>
                  <a:pt x="1452202" y="1198748"/>
                </a:lnTo>
                <a:lnTo>
                  <a:pt x="1461411" y="1210807"/>
                </a:lnTo>
                <a:lnTo>
                  <a:pt x="1470621" y="1223183"/>
                </a:lnTo>
                <a:lnTo>
                  <a:pt x="1479830" y="1235876"/>
                </a:lnTo>
                <a:lnTo>
                  <a:pt x="1488404" y="1248569"/>
                </a:lnTo>
                <a:lnTo>
                  <a:pt x="1496978" y="1261262"/>
                </a:lnTo>
                <a:lnTo>
                  <a:pt x="1505552" y="1274272"/>
                </a:lnTo>
                <a:lnTo>
                  <a:pt x="1513809" y="1287600"/>
                </a:lnTo>
                <a:lnTo>
                  <a:pt x="1521748" y="1300611"/>
                </a:lnTo>
                <a:lnTo>
                  <a:pt x="1529687" y="1314573"/>
                </a:lnTo>
                <a:lnTo>
                  <a:pt x="1537308" y="1328218"/>
                </a:lnTo>
                <a:lnTo>
                  <a:pt x="1544930" y="1341863"/>
                </a:lnTo>
                <a:lnTo>
                  <a:pt x="1552234" y="1355826"/>
                </a:lnTo>
                <a:lnTo>
                  <a:pt x="1559537" y="1369788"/>
                </a:lnTo>
                <a:lnTo>
                  <a:pt x="1566206" y="1384385"/>
                </a:lnTo>
                <a:lnTo>
                  <a:pt x="1573193" y="1398982"/>
                </a:lnTo>
                <a:lnTo>
                  <a:pt x="1579544" y="1413579"/>
                </a:lnTo>
                <a:lnTo>
                  <a:pt x="1586213" y="1428176"/>
                </a:lnTo>
                <a:lnTo>
                  <a:pt x="1592246" y="1443725"/>
                </a:lnTo>
                <a:lnTo>
                  <a:pt x="1598280" y="1458640"/>
                </a:lnTo>
                <a:lnTo>
                  <a:pt x="1603996" y="1473871"/>
                </a:lnTo>
                <a:lnTo>
                  <a:pt x="1609712" y="1489738"/>
                </a:lnTo>
                <a:lnTo>
                  <a:pt x="1614793" y="1505287"/>
                </a:lnTo>
                <a:lnTo>
                  <a:pt x="1620191" y="1521153"/>
                </a:lnTo>
                <a:lnTo>
                  <a:pt x="1624955" y="1537337"/>
                </a:lnTo>
                <a:lnTo>
                  <a:pt x="1630036" y="1553521"/>
                </a:lnTo>
                <a:lnTo>
                  <a:pt x="1634482" y="1570339"/>
                </a:lnTo>
                <a:lnTo>
                  <a:pt x="1638610" y="1586840"/>
                </a:lnTo>
                <a:lnTo>
                  <a:pt x="1643056" y="1603976"/>
                </a:lnTo>
                <a:lnTo>
                  <a:pt x="1646867" y="1620794"/>
                </a:lnTo>
                <a:lnTo>
                  <a:pt x="1650677" y="1637930"/>
                </a:lnTo>
                <a:lnTo>
                  <a:pt x="1654170" y="1655383"/>
                </a:lnTo>
                <a:lnTo>
                  <a:pt x="1657664" y="1673153"/>
                </a:lnTo>
                <a:lnTo>
                  <a:pt x="1660522" y="1690923"/>
                </a:lnTo>
                <a:lnTo>
                  <a:pt x="1663697" y="1709011"/>
                </a:lnTo>
                <a:lnTo>
                  <a:pt x="1666238" y="1727099"/>
                </a:lnTo>
                <a:lnTo>
                  <a:pt x="1668461" y="1745821"/>
                </a:lnTo>
                <a:lnTo>
                  <a:pt x="1670684" y="1764226"/>
                </a:lnTo>
                <a:lnTo>
                  <a:pt x="1672589" y="1783266"/>
                </a:lnTo>
                <a:lnTo>
                  <a:pt x="1674177" y="1802305"/>
                </a:lnTo>
                <a:lnTo>
                  <a:pt x="1676082" y="1821345"/>
                </a:lnTo>
                <a:lnTo>
                  <a:pt x="1677352" y="1841019"/>
                </a:lnTo>
                <a:lnTo>
                  <a:pt x="1678305" y="1860694"/>
                </a:lnTo>
                <a:lnTo>
                  <a:pt x="1679258" y="1880368"/>
                </a:lnTo>
                <a:lnTo>
                  <a:pt x="1679575" y="1900677"/>
                </a:lnTo>
                <a:lnTo>
                  <a:pt x="1679575" y="1903850"/>
                </a:lnTo>
                <a:lnTo>
                  <a:pt x="1677035" y="1905437"/>
                </a:lnTo>
                <a:lnTo>
                  <a:pt x="1653853" y="1918765"/>
                </a:lnTo>
                <a:lnTo>
                  <a:pt x="1630353" y="1931775"/>
                </a:lnTo>
                <a:lnTo>
                  <a:pt x="1606854" y="1944151"/>
                </a:lnTo>
                <a:lnTo>
                  <a:pt x="1583037" y="1956209"/>
                </a:lnTo>
                <a:lnTo>
                  <a:pt x="1558902" y="1967950"/>
                </a:lnTo>
                <a:lnTo>
                  <a:pt x="1534768" y="1979374"/>
                </a:lnTo>
                <a:lnTo>
                  <a:pt x="1510316" y="1990163"/>
                </a:lnTo>
                <a:lnTo>
                  <a:pt x="1485864" y="2000635"/>
                </a:lnTo>
                <a:lnTo>
                  <a:pt x="1461411" y="2010790"/>
                </a:lnTo>
                <a:lnTo>
                  <a:pt x="1436642" y="2020627"/>
                </a:lnTo>
                <a:lnTo>
                  <a:pt x="1411872" y="2029512"/>
                </a:lnTo>
                <a:lnTo>
                  <a:pt x="1386785" y="2038397"/>
                </a:lnTo>
                <a:lnTo>
                  <a:pt x="1361380" y="2046965"/>
                </a:lnTo>
                <a:lnTo>
                  <a:pt x="1335975" y="2054581"/>
                </a:lnTo>
                <a:lnTo>
                  <a:pt x="1310570" y="2062514"/>
                </a:lnTo>
                <a:lnTo>
                  <a:pt x="1285166" y="2069495"/>
                </a:lnTo>
                <a:lnTo>
                  <a:pt x="1259443" y="2076159"/>
                </a:lnTo>
                <a:lnTo>
                  <a:pt x="1233403" y="2082506"/>
                </a:lnTo>
                <a:lnTo>
                  <a:pt x="1207681" y="2088535"/>
                </a:lnTo>
                <a:lnTo>
                  <a:pt x="1181959" y="2093929"/>
                </a:lnTo>
                <a:lnTo>
                  <a:pt x="1155919" y="2099007"/>
                </a:lnTo>
                <a:lnTo>
                  <a:pt x="1129561" y="2103767"/>
                </a:lnTo>
                <a:lnTo>
                  <a:pt x="1103204" y="2107892"/>
                </a:lnTo>
                <a:lnTo>
                  <a:pt x="1077164" y="2111382"/>
                </a:lnTo>
                <a:lnTo>
                  <a:pt x="1050806" y="2114873"/>
                </a:lnTo>
                <a:lnTo>
                  <a:pt x="1024131" y="2117729"/>
                </a:lnTo>
                <a:lnTo>
                  <a:pt x="997774" y="2119950"/>
                </a:lnTo>
                <a:lnTo>
                  <a:pt x="971099" y="2121854"/>
                </a:lnTo>
                <a:lnTo>
                  <a:pt x="944424" y="2123441"/>
                </a:lnTo>
                <a:lnTo>
                  <a:pt x="917749" y="2125028"/>
                </a:lnTo>
                <a:lnTo>
                  <a:pt x="891074" y="2125662"/>
                </a:lnTo>
                <a:lnTo>
                  <a:pt x="864399" y="2125662"/>
                </a:lnTo>
                <a:lnTo>
                  <a:pt x="835818" y="2125662"/>
                </a:lnTo>
                <a:lnTo>
                  <a:pt x="807238" y="2124710"/>
                </a:lnTo>
                <a:lnTo>
                  <a:pt x="778657" y="2123124"/>
                </a:lnTo>
                <a:lnTo>
                  <a:pt x="750395" y="2121537"/>
                </a:lnTo>
                <a:lnTo>
                  <a:pt x="722132" y="2119316"/>
                </a:lnTo>
                <a:lnTo>
                  <a:pt x="693869" y="2116777"/>
                </a:lnTo>
                <a:lnTo>
                  <a:pt x="665606" y="2113604"/>
                </a:lnTo>
                <a:lnTo>
                  <a:pt x="637661" y="2109478"/>
                </a:lnTo>
                <a:lnTo>
                  <a:pt x="609398" y="2105353"/>
                </a:lnTo>
                <a:lnTo>
                  <a:pt x="581453" y="2100593"/>
                </a:lnTo>
                <a:lnTo>
                  <a:pt x="553825" y="2095199"/>
                </a:lnTo>
                <a:lnTo>
                  <a:pt x="525880" y="2089487"/>
                </a:lnTo>
                <a:lnTo>
                  <a:pt x="498252" y="2083458"/>
                </a:lnTo>
                <a:lnTo>
                  <a:pt x="470624" y="2076476"/>
                </a:lnTo>
                <a:lnTo>
                  <a:pt x="443314" y="2069495"/>
                </a:lnTo>
                <a:lnTo>
                  <a:pt x="416321" y="2061879"/>
                </a:lnTo>
                <a:lnTo>
                  <a:pt x="389011" y="2053629"/>
                </a:lnTo>
                <a:lnTo>
                  <a:pt x="362019" y="2045378"/>
                </a:lnTo>
                <a:lnTo>
                  <a:pt x="335343" y="2036176"/>
                </a:lnTo>
                <a:lnTo>
                  <a:pt x="308668" y="2026656"/>
                </a:lnTo>
                <a:lnTo>
                  <a:pt x="282311" y="2016502"/>
                </a:lnTo>
                <a:lnTo>
                  <a:pt x="255953" y="2006030"/>
                </a:lnTo>
                <a:lnTo>
                  <a:pt x="229913" y="1994923"/>
                </a:lnTo>
                <a:lnTo>
                  <a:pt x="203556" y="1983499"/>
                </a:lnTo>
                <a:lnTo>
                  <a:pt x="177833" y="1971441"/>
                </a:lnTo>
                <a:lnTo>
                  <a:pt x="152429" y="1959065"/>
                </a:lnTo>
                <a:lnTo>
                  <a:pt x="127024" y="1946372"/>
                </a:lnTo>
                <a:lnTo>
                  <a:pt x="101619" y="1933044"/>
                </a:lnTo>
                <a:lnTo>
                  <a:pt x="76532" y="1919399"/>
                </a:lnTo>
                <a:lnTo>
                  <a:pt x="51762" y="1905437"/>
                </a:lnTo>
                <a:lnTo>
                  <a:pt x="27310" y="1890523"/>
                </a:lnTo>
                <a:lnTo>
                  <a:pt x="2858" y="1875291"/>
                </a:lnTo>
                <a:lnTo>
                  <a:pt x="0" y="1888301"/>
                </a:lnTo>
                <a:lnTo>
                  <a:pt x="0" y="1870531"/>
                </a:lnTo>
                <a:lnTo>
                  <a:pt x="952" y="1850222"/>
                </a:lnTo>
                <a:lnTo>
                  <a:pt x="2223" y="1829913"/>
                </a:lnTo>
                <a:lnTo>
                  <a:pt x="3493" y="1809604"/>
                </a:lnTo>
                <a:lnTo>
                  <a:pt x="5398" y="1790247"/>
                </a:lnTo>
                <a:lnTo>
                  <a:pt x="6986" y="1770573"/>
                </a:lnTo>
                <a:lnTo>
                  <a:pt x="9209" y="1750898"/>
                </a:lnTo>
                <a:lnTo>
                  <a:pt x="11749" y="1732176"/>
                </a:lnTo>
                <a:lnTo>
                  <a:pt x="14290" y="1713136"/>
                </a:lnTo>
                <a:lnTo>
                  <a:pt x="17148" y="1694414"/>
                </a:lnTo>
                <a:lnTo>
                  <a:pt x="20006" y="1676009"/>
                </a:lnTo>
                <a:lnTo>
                  <a:pt x="23499" y="1657604"/>
                </a:lnTo>
                <a:lnTo>
                  <a:pt x="26992" y="1639834"/>
                </a:lnTo>
                <a:lnTo>
                  <a:pt x="30486" y="1621746"/>
                </a:lnTo>
                <a:lnTo>
                  <a:pt x="34931" y="1604293"/>
                </a:lnTo>
                <a:lnTo>
                  <a:pt x="38742" y="1586840"/>
                </a:lnTo>
                <a:lnTo>
                  <a:pt x="43188" y="1569704"/>
                </a:lnTo>
                <a:lnTo>
                  <a:pt x="47951" y="1552569"/>
                </a:lnTo>
                <a:lnTo>
                  <a:pt x="52715" y="1536068"/>
                </a:lnTo>
                <a:lnTo>
                  <a:pt x="57796" y="1519249"/>
                </a:lnTo>
                <a:lnTo>
                  <a:pt x="62877" y="1503066"/>
                </a:lnTo>
                <a:lnTo>
                  <a:pt x="68593" y="1486564"/>
                </a:lnTo>
                <a:lnTo>
                  <a:pt x="73991" y="1470698"/>
                </a:lnTo>
                <a:lnTo>
                  <a:pt x="80025" y="1455149"/>
                </a:lnTo>
                <a:lnTo>
                  <a:pt x="86059" y="1439283"/>
                </a:lnTo>
                <a:lnTo>
                  <a:pt x="92410" y="1424051"/>
                </a:lnTo>
                <a:lnTo>
                  <a:pt x="98761" y="1409137"/>
                </a:lnTo>
                <a:lnTo>
                  <a:pt x="105430" y="1393905"/>
                </a:lnTo>
                <a:lnTo>
                  <a:pt x="112098" y="1378990"/>
                </a:lnTo>
                <a:lnTo>
                  <a:pt x="119402" y="1364393"/>
                </a:lnTo>
                <a:lnTo>
                  <a:pt x="126706" y="1350114"/>
                </a:lnTo>
                <a:lnTo>
                  <a:pt x="134010" y="1335834"/>
                </a:lnTo>
                <a:lnTo>
                  <a:pt x="141632" y="1321871"/>
                </a:lnTo>
                <a:lnTo>
                  <a:pt x="149571" y="1307909"/>
                </a:lnTo>
                <a:lnTo>
                  <a:pt x="157510" y="1294264"/>
                </a:lnTo>
                <a:lnTo>
                  <a:pt x="165766" y="1280936"/>
                </a:lnTo>
                <a:lnTo>
                  <a:pt x="174023" y="1267291"/>
                </a:lnTo>
                <a:lnTo>
                  <a:pt x="182597" y="1253963"/>
                </a:lnTo>
                <a:lnTo>
                  <a:pt x="191171" y="1241270"/>
                </a:lnTo>
                <a:lnTo>
                  <a:pt x="200380" y="1228260"/>
                </a:lnTo>
                <a:lnTo>
                  <a:pt x="209589" y="1215884"/>
                </a:lnTo>
                <a:lnTo>
                  <a:pt x="218799" y="1203191"/>
                </a:lnTo>
                <a:lnTo>
                  <a:pt x="228008" y="1191133"/>
                </a:lnTo>
                <a:lnTo>
                  <a:pt x="237852" y="1178757"/>
                </a:lnTo>
                <a:lnTo>
                  <a:pt x="247697" y="1167016"/>
                </a:lnTo>
                <a:lnTo>
                  <a:pt x="257541" y="1155275"/>
                </a:lnTo>
                <a:lnTo>
                  <a:pt x="267703" y="1143533"/>
                </a:lnTo>
                <a:lnTo>
                  <a:pt x="278182" y="1132110"/>
                </a:lnTo>
                <a:lnTo>
                  <a:pt x="288662" y="1120686"/>
                </a:lnTo>
                <a:lnTo>
                  <a:pt x="298824" y="1109579"/>
                </a:lnTo>
                <a:lnTo>
                  <a:pt x="309938" y="1098473"/>
                </a:lnTo>
                <a:lnTo>
                  <a:pt x="320735" y="1087684"/>
                </a:lnTo>
                <a:lnTo>
                  <a:pt x="331850" y="1076895"/>
                </a:lnTo>
                <a:lnTo>
                  <a:pt x="343282" y="1066423"/>
                </a:lnTo>
                <a:lnTo>
                  <a:pt x="354715" y="1055951"/>
                </a:lnTo>
                <a:lnTo>
                  <a:pt x="366147" y="1045797"/>
                </a:lnTo>
                <a:lnTo>
                  <a:pt x="377897" y="1035642"/>
                </a:lnTo>
                <a:lnTo>
                  <a:pt x="389964" y="1025805"/>
                </a:lnTo>
                <a:lnTo>
                  <a:pt x="401714" y="1015968"/>
                </a:lnTo>
                <a:lnTo>
                  <a:pt x="414099" y="1006448"/>
                </a:lnTo>
                <a:lnTo>
                  <a:pt x="426801" y="996928"/>
                </a:lnTo>
                <a:lnTo>
                  <a:pt x="439186" y="987408"/>
                </a:lnTo>
                <a:lnTo>
                  <a:pt x="451571" y="977888"/>
                </a:lnTo>
                <a:lnTo>
                  <a:pt x="477293" y="960118"/>
                </a:lnTo>
                <a:lnTo>
                  <a:pt x="481421" y="957262"/>
                </a:lnTo>
                <a:close/>
                <a:moveTo>
                  <a:pt x="839471" y="0"/>
                </a:moveTo>
                <a:lnTo>
                  <a:pt x="852171" y="0"/>
                </a:lnTo>
                <a:lnTo>
                  <a:pt x="865506" y="0"/>
                </a:lnTo>
                <a:lnTo>
                  <a:pt x="878206" y="636"/>
                </a:lnTo>
                <a:lnTo>
                  <a:pt x="890906" y="1271"/>
                </a:lnTo>
                <a:lnTo>
                  <a:pt x="903288" y="2542"/>
                </a:lnTo>
                <a:lnTo>
                  <a:pt x="915988" y="3813"/>
                </a:lnTo>
                <a:lnTo>
                  <a:pt x="928371" y="5719"/>
                </a:lnTo>
                <a:lnTo>
                  <a:pt x="940436" y="7943"/>
                </a:lnTo>
                <a:lnTo>
                  <a:pt x="952818" y="10167"/>
                </a:lnTo>
                <a:lnTo>
                  <a:pt x="964883" y="12708"/>
                </a:lnTo>
                <a:lnTo>
                  <a:pt x="976631" y="15568"/>
                </a:lnTo>
                <a:lnTo>
                  <a:pt x="988696" y="19062"/>
                </a:lnTo>
                <a:lnTo>
                  <a:pt x="1000443" y="22239"/>
                </a:lnTo>
                <a:lnTo>
                  <a:pt x="1011873" y="26052"/>
                </a:lnTo>
                <a:lnTo>
                  <a:pt x="1023621" y="30182"/>
                </a:lnTo>
                <a:lnTo>
                  <a:pt x="1034733" y="34630"/>
                </a:lnTo>
                <a:lnTo>
                  <a:pt x="1046163" y="39395"/>
                </a:lnTo>
                <a:lnTo>
                  <a:pt x="1057276" y="44161"/>
                </a:lnTo>
                <a:lnTo>
                  <a:pt x="1068388" y="48926"/>
                </a:lnTo>
                <a:lnTo>
                  <a:pt x="1079183" y="54645"/>
                </a:lnTo>
                <a:lnTo>
                  <a:pt x="1089661" y="60046"/>
                </a:lnTo>
                <a:lnTo>
                  <a:pt x="1100456" y="66082"/>
                </a:lnTo>
                <a:lnTo>
                  <a:pt x="1110616" y="72119"/>
                </a:lnTo>
                <a:lnTo>
                  <a:pt x="1120776" y="78790"/>
                </a:lnTo>
                <a:lnTo>
                  <a:pt x="1130936" y="85462"/>
                </a:lnTo>
                <a:lnTo>
                  <a:pt x="1140461" y="92134"/>
                </a:lnTo>
                <a:lnTo>
                  <a:pt x="1150303" y="99123"/>
                </a:lnTo>
                <a:lnTo>
                  <a:pt x="1159828" y="106430"/>
                </a:lnTo>
                <a:lnTo>
                  <a:pt x="1169353" y="114055"/>
                </a:lnTo>
                <a:lnTo>
                  <a:pt x="1178561" y="121680"/>
                </a:lnTo>
                <a:lnTo>
                  <a:pt x="1187133" y="129623"/>
                </a:lnTo>
                <a:lnTo>
                  <a:pt x="1196023" y="137883"/>
                </a:lnTo>
                <a:lnTo>
                  <a:pt x="1204596" y="146143"/>
                </a:lnTo>
                <a:lnTo>
                  <a:pt x="1213168" y="155039"/>
                </a:lnTo>
                <a:lnTo>
                  <a:pt x="1221106" y="163299"/>
                </a:lnTo>
                <a:lnTo>
                  <a:pt x="1229043" y="172513"/>
                </a:lnTo>
                <a:lnTo>
                  <a:pt x="1236981" y="181726"/>
                </a:lnTo>
                <a:lnTo>
                  <a:pt x="1244283" y="190939"/>
                </a:lnTo>
                <a:lnTo>
                  <a:pt x="1251586" y="200153"/>
                </a:lnTo>
                <a:lnTo>
                  <a:pt x="1258888" y="210001"/>
                </a:lnTo>
                <a:lnTo>
                  <a:pt x="1265556" y="219850"/>
                </a:lnTo>
                <a:lnTo>
                  <a:pt x="1272223" y="230017"/>
                </a:lnTo>
                <a:lnTo>
                  <a:pt x="1278256" y="240183"/>
                </a:lnTo>
                <a:lnTo>
                  <a:pt x="1284606" y="250667"/>
                </a:lnTo>
                <a:lnTo>
                  <a:pt x="1290321" y="261151"/>
                </a:lnTo>
                <a:lnTo>
                  <a:pt x="1296353" y="271953"/>
                </a:lnTo>
                <a:lnTo>
                  <a:pt x="1301433" y="282755"/>
                </a:lnTo>
                <a:lnTo>
                  <a:pt x="1306831" y="293239"/>
                </a:lnTo>
                <a:lnTo>
                  <a:pt x="1311593" y="304359"/>
                </a:lnTo>
                <a:lnTo>
                  <a:pt x="1316356" y="315796"/>
                </a:lnTo>
                <a:lnTo>
                  <a:pt x="1320483" y="327234"/>
                </a:lnTo>
                <a:lnTo>
                  <a:pt x="1324293" y="338671"/>
                </a:lnTo>
                <a:lnTo>
                  <a:pt x="1328421" y="350426"/>
                </a:lnTo>
                <a:lnTo>
                  <a:pt x="1331913" y="362181"/>
                </a:lnTo>
                <a:lnTo>
                  <a:pt x="1335088" y="373936"/>
                </a:lnTo>
                <a:lnTo>
                  <a:pt x="1337946" y="386009"/>
                </a:lnTo>
                <a:lnTo>
                  <a:pt x="1340803" y="398081"/>
                </a:lnTo>
                <a:lnTo>
                  <a:pt x="1343026" y="410472"/>
                </a:lnTo>
                <a:lnTo>
                  <a:pt x="1344931" y="422862"/>
                </a:lnTo>
                <a:lnTo>
                  <a:pt x="1346518" y="435252"/>
                </a:lnTo>
                <a:lnTo>
                  <a:pt x="1348106" y="447643"/>
                </a:lnTo>
                <a:lnTo>
                  <a:pt x="1349058" y="460033"/>
                </a:lnTo>
                <a:lnTo>
                  <a:pt x="1350011" y="472741"/>
                </a:lnTo>
                <a:lnTo>
                  <a:pt x="1350646" y="485449"/>
                </a:lnTo>
                <a:lnTo>
                  <a:pt x="1350963" y="498475"/>
                </a:lnTo>
                <a:lnTo>
                  <a:pt x="1350646" y="513407"/>
                </a:lnTo>
                <a:lnTo>
                  <a:pt x="1349693" y="528975"/>
                </a:lnTo>
                <a:lnTo>
                  <a:pt x="1348423" y="543907"/>
                </a:lnTo>
                <a:lnTo>
                  <a:pt x="1347153" y="558521"/>
                </a:lnTo>
                <a:lnTo>
                  <a:pt x="1345248" y="573453"/>
                </a:lnTo>
                <a:lnTo>
                  <a:pt x="1342708" y="588067"/>
                </a:lnTo>
                <a:lnTo>
                  <a:pt x="1339851" y="602682"/>
                </a:lnTo>
                <a:lnTo>
                  <a:pt x="1336358" y="616660"/>
                </a:lnTo>
                <a:lnTo>
                  <a:pt x="1332866" y="631275"/>
                </a:lnTo>
                <a:lnTo>
                  <a:pt x="1328738" y="645254"/>
                </a:lnTo>
                <a:lnTo>
                  <a:pt x="1324293" y="658915"/>
                </a:lnTo>
                <a:lnTo>
                  <a:pt x="1319531" y="672576"/>
                </a:lnTo>
                <a:lnTo>
                  <a:pt x="1314133" y="685920"/>
                </a:lnTo>
                <a:lnTo>
                  <a:pt x="1308418" y="699263"/>
                </a:lnTo>
                <a:lnTo>
                  <a:pt x="1302386" y="712607"/>
                </a:lnTo>
                <a:lnTo>
                  <a:pt x="1296353" y="725315"/>
                </a:lnTo>
                <a:lnTo>
                  <a:pt x="1289368" y="738023"/>
                </a:lnTo>
                <a:lnTo>
                  <a:pt x="1282383" y="750413"/>
                </a:lnTo>
                <a:lnTo>
                  <a:pt x="1275081" y="762486"/>
                </a:lnTo>
                <a:lnTo>
                  <a:pt x="1267143" y="774559"/>
                </a:lnTo>
                <a:lnTo>
                  <a:pt x="1259206" y="786313"/>
                </a:lnTo>
                <a:lnTo>
                  <a:pt x="1250633" y="797751"/>
                </a:lnTo>
                <a:lnTo>
                  <a:pt x="1242061" y="809188"/>
                </a:lnTo>
                <a:lnTo>
                  <a:pt x="1232853" y="819990"/>
                </a:lnTo>
                <a:lnTo>
                  <a:pt x="1223963" y="830792"/>
                </a:lnTo>
                <a:lnTo>
                  <a:pt x="1214121" y="841276"/>
                </a:lnTo>
                <a:lnTo>
                  <a:pt x="1204278" y="851442"/>
                </a:lnTo>
                <a:lnTo>
                  <a:pt x="1193801" y="860974"/>
                </a:lnTo>
                <a:lnTo>
                  <a:pt x="1183323" y="870822"/>
                </a:lnTo>
                <a:lnTo>
                  <a:pt x="1172528" y="880036"/>
                </a:lnTo>
                <a:lnTo>
                  <a:pt x="1161733" y="889249"/>
                </a:lnTo>
                <a:lnTo>
                  <a:pt x="1150303" y="897827"/>
                </a:lnTo>
                <a:lnTo>
                  <a:pt x="1134746" y="909264"/>
                </a:lnTo>
                <a:lnTo>
                  <a:pt x="1118236" y="920066"/>
                </a:lnTo>
                <a:lnTo>
                  <a:pt x="1101408" y="929915"/>
                </a:lnTo>
                <a:lnTo>
                  <a:pt x="1084581" y="939446"/>
                </a:lnTo>
                <a:lnTo>
                  <a:pt x="1066801" y="948342"/>
                </a:lnTo>
                <a:lnTo>
                  <a:pt x="1048703" y="956602"/>
                </a:lnTo>
                <a:lnTo>
                  <a:pt x="1040131" y="960414"/>
                </a:lnTo>
                <a:lnTo>
                  <a:pt x="1030606" y="963909"/>
                </a:lnTo>
                <a:lnTo>
                  <a:pt x="1021398" y="967722"/>
                </a:lnTo>
                <a:lnTo>
                  <a:pt x="1011873" y="970899"/>
                </a:lnTo>
                <a:lnTo>
                  <a:pt x="1002348" y="973758"/>
                </a:lnTo>
                <a:lnTo>
                  <a:pt x="993141" y="976617"/>
                </a:lnTo>
                <a:lnTo>
                  <a:pt x="983616" y="979794"/>
                </a:lnTo>
                <a:lnTo>
                  <a:pt x="973773" y="982018"/>
                </a:lnTo>
                <a:lnTo>
                  <a:pt x="963931" y="984560"/>
                </a:lnTo>
                <a:lnTo>
                  <a:pt x="954088" y="986466"/>
                </a:lnTo>
                <a:lnTo>
                  <a:pt x="944246" y="988372"/>
                </a:lnTo>
                <a:lnTo>
                  <a:pt x="934403" y="990596"/>
                </a:lnTo>
                <a:lnTo>
                  <a:pt x="924561" y="991867"/>
                </a:lnTo>
                <a:lnTo>
                  <a:pt x="914401" y="993455"/>
                </a:lnTo>
                <a:lnTo>
                  <a:pt x="904241" y="994409"/>
                </a:lnTo>
                <a:lnTo>
                  <a:pt x="893763" y="995362"/>
                </a:lnTo>
                <a:lnTo>
                  <a:pt x="883603" y="995997"/>
                </a:lnTo>
                <a:lnTo>
                  <a:pt x="873126" y="996632"/>
                </a:lnTo>
                <a:lnTo>
                  <a:pt x="862648" y="996950"/>
                </a:lnTo>
                <a:lnTo>
                  <a:pt x="852171" y="996950"/>
                </a:lnTo>
                <a:lnTo>
                  <a:pt x="840423" y="996950"/>
                </a:lnTo>
                <a:lnTo>
                  <a:pt x="828358" y="996315"/>
                </a:lnTo>
                <a:lnTo>
                  <a:pt x="816293" y="995679"/>
                </a:lnTo>
                <a:lnTo>
                  <a:pt x="804546" y="994726"/>
                </a:lnTo>
                <a:lnTo>
                  <a:pt x="792798" y="993455"/>
                </a:lnTo>
                <a:lnTo>
                  <a:pt x="781368" y="992185"/>
                </a:lnTo>
                <a:lnTo>
                  <a:pt x="769621" y="990278"/>
                </a:lnTo>
                <a:lnTo>
                  <a:pt x="758191" y="988054"/>
                </a:lnTo>
                <a:lnTo>
                  <a:pt x="746761" y="985831"/>
                </a:lnTo>
                <a:lnTo>
                  <a:pt x="735331" y="983289"/>
                </a:lnTo>
                <a:lnTo>
                  <a:pt x="724218" y="980430"/>
                </a:lnTo>
                <a:lnTo>
                  <a:pt x="713106" y="977253"/>
                </a:lnTo>
                <a:lnTo>
                  <a:pt x="702311" y="973758"/>
                </a:lnTo>
                <a:lnTo>
                  <a:pt x="691198" y="970263"/>
                </a:lnTo>
                <a:lnTo>
                  <a:pt x="680721" y="966768"/>
                </a:lnTo>
                <a:lnTo>
                  <a:pt x="670243" y="962321"/>
                </a:lnTo>
                <a:lnTo>
                  <a:pt x="659448" y="958190"/>
                </a:lnTo>
                <a:lnTo>
                  <a:pt x="648971" y="953425"/>
                </a:lnTo>
                <a:lnTo>
                  <a:pt x="638811" y="948659"/>
                </a:lnTo>
                <a:lnTo>
                  <a:pt x="628651" y="943894"/>
                </a:lnTo>
                <a:lnTo>
                  <a:pt x="618491" y="938493"/>
                </a:lnTo>
                <a:lnTo>
                  <a:pt x="608648" y="933410"/>
                </a:lnTo>
                <a:lnTo>
                  <a:pt x="599123" y="927373"/>
                </a:lnTo>
                <a:lnTo>
                  <a:pt x="589281" y="921655"/>
                </a:lnTo>
                <a:lnTo>
                  <a:pt x="579756" y="915618"/>
                </a:lnTo>
                <a:lnTo>
                  <a:pt x="570548" y="909264"/>
                </a:lnTo>
                <a:lnTo>
                  <a:pt x="561023" y="902910"/>
                </a:lnTo>
                <a:lnTo>
                  <a:pt x="552133" y="895921"/>
                </a:lnTo>
                <a:lnTo>
                  <a:pt x="543561" y="889249"/>
                </a:lnTo>
                <a:lnTo>
                  <a:pt x="534671" y="881942"/>
                </a:lnTo>
                <a:lnTo>
                  <a:pt x="526098" y="874952"/>
                </a:lnTo>
                <a:lnTo>
                  <a:pt x="517526" y="867328"/>
                </a:lnTo>
                <a:lnTo>
                  <a:pt x="508318" y="858750"/>
                </a:lnTo>
                <a:lnTo>
                  <a:pt x="499428" y="849854"/>
                </a:lnTo>
                <a:lnTo>
                  <a:pt x="490538" y="840958"/>
                </a:lnTo>
                <a:lnTo>
                  <a:pt x="481648" y="831427"/>
                </a:lnTo>
                <a:lnTo>
                  <a:pt x="473711" y="821896"/>
                </a:lnTo>
                <a:lnTo>
                  <a:pt x="465456" y="812047"/>
                </a:lnTo>
                <a:lnTo>
                  <a:pt x="457518" y="801881"/>
                </a:lnTo>
                <a:lnTo>
                  <a:pt x="449898" y="791714"/>
                </a:lnTo>
                <a:lnTo>
                  <a:pt x="442596" y="781548"/>
                </a:lnTo>
                <a:lnTo>
                  <a:pt x="435293" y="770746"/>
                </a:lnTo>
                <a:lnTo>
                  <a:pt x="428626" y="759944"/>
                </a:lnTo>
                <a:lnTo>
                  <a:pt x="421958" y="749142"/>
                </a:lnTo>
                <a:lnTo>
                  <a:pt x="415608" y="738023"/>
                </a:lnTo>
                <a:lnTo>
                  <a:pt x="409576" y="726585"/>
                </a:lnTo>
                <a:lnTo>
                  <a:pt x="403861" y="715148"/>
                </a:lnTo>
                <a:lnTo>
                  <a:pt x="398463" y="703393"/>
                </a:lnTo>
                <a:lnTo>
                  <a:pt x="393383" y="691638"/>
                </a:lnTo>
                <a:lnTo>
                  <a:pt x="388303" y="679566"/>
                </a:lnTo>
                <a:lnTo>
                  <a:pt x="383858" y="667493"/>
                </a:lnTo>
                <a:lnTo>
                  <a:pt x="379731" y="655420"/>
                </a:lnTo>
                <a:lnTo>
                  <a:pt x="375603" y="643030"/>
                </a:lnTo>
                <a:lnTo>
                  <a:pt x="372111" y="630322"/>
                </a:lnTo>
                <a:lnTo>
                  <a:pt x="368936" y="617614"/>
                </a:lnTo>
                <a:lnTo>
                  <a:pt x="365443" y="604588"/>
                </a:lnTo>
                <a:lnTo>
                  <a:pt x="362903" y="591880"/>
                </a:lnTo>
                <a:lnTo>
                  <a:pt x="360681" y="578854"/>
                </a:lnTo>
                <a:lnTo>
                  <a:pt x="358776" y="565828"/>
                </a:lnTo>
                <a:lnTo>
                  <a:pt x="357188" y="552485"/>
                </a:lnTo>
                <a:lnTo>
                  <a:pt x="355601" y="539141"/>
                </a:lnTo>
                <a:lnTo>
                  <a:pt x="354648" y="525480"/>
                </a:lnTo>
                <a:lnTo>
                  <a:pt x="354331" y="511819"/>
                </a:lnTo>
                <a:lnTo>
                  <a:pt x="354013" y="498475"/>
                </a:lnTo>
                <a:lnTo>
                  <a:pt x="354331" y="485449"/>
                </a:lnTo>
                <a:lnTo>
                  <a:pt x="354648" y="472741"/>
                </a:lnTo>
                <a:lnTo>
                  <a:pt x="355601" y="460033"/>
                </a:lnTo>
                <a:lnTo>
                  <a:pt x="356871" y="447643"/>
                </a:lnTo>
                <a:lnTo>
                  <a:pt x="358141" y="434935"/>
                </a:lnTo>
                <a:lnTo>
                  <a:pt x="360046" y="422544"/>
                </a:lnTo>
                <a:lnTo>
                  <a:pt x="361951" y="410472"/>
                </a:lnTo>
                <a:lnTo>
                  <a:pt x="364173" y="397763"/>
                </a:lnTo>
                <a:lnTo>
                  <a:pt x="366713" y="385691"/>
                </a:lnTo>
                <a:lnTo>
                  <a:pt x="369888" y="373936"/>
                </a:lnTo>
                <a:lnTo>
                  <a:pt x="373063" y="361863"/>
                </a:lnTo>
                <a:lnTo>
                  <a:pt x="376556" y="350108"/>
                </a:lnTo>
                <a:lnTo>
                  <a:pt x="380683" y="338671"/>
                </a:lnTo>
                <a:lnTo>
                  <a:pt x="384493" y="326916"/>
                </a:lnTo>
                <a:lnTo>
                  <a:pt x="388621" y="315796"/>
                </a:lnTo>
                <a:lnTo>
                  <a:pt x="393383" y="304359"/>
                </a:lnTo>
                <a:lnTo>
                  <a:pt x="398146" y="293239"/>
                </a:lnTo>
                <a:lnTo>
                  <a:pt x="403543" y="282755"/>
                </a:lnTo>
                <a:lnTo>
                  <a:pt x="408623" y="271636"/>
                </a:lnTo>
                <a:lnTo>
                  <a:pt x="414656" y="261151"/>
                </a:lnTo>
                <a:lnTo>
                  <a:pt x="420371" y="250667"/>
                </a:lnTo>
                <a:lnTo>
                  <a:pt x="426721" y="240183"/>
                </a:lnTo>
                <a:lnTo>
                  <a:pt x="432753" y="230017"/>
                </a:lnTo>
                <a:lnTo>
                  <a:pt x="439421" y="219850"/>
                </a:lnTo>
                <a:lnTo>
                  <a:pt x="446088" y="210001"/>
                </a:lnTo>
                <a:lnTo>
                  <a:pt x="453391" y="200153"/>
                </a:lnTo>
                <a:lnTo>
                  <a:pt x="460693" y="190939"/>
                </a:lnTo>
                <a:lnTo>
                  <a:pt x="467996" y="181408"/>
                </a:lnTo>
                <a:lnTo>
                  <a:pt x="475933" y="172195"/>
                </a:lnTo>
                <a:lnTo>
                  <a:pt x="483871" y="163299"/>
                </a:lnTo>
                <a:lnTo>
                  <a:pt x="491808" y="154403"/>
                </a:lnTo>
                <a:lnTo>
                  <a:pt x="500381" y="146143"/>
                </a:lnTo>
                <a:lnTo>
                  <a:pt x="508953" y="137565"/>
                </a:lnTo>
                <a:lnTo>
                  <a:pt x="517526" y="129305"/>
                </a:lnTo>
                <a:lnTo>
                  <a:pt x="526416" y="121680"/>
                </a:lnTo>
                <a:lnTo>
                  <a:pt x="535623" y="113738"/>
                </a:lnTo>
                <a:lnTo>
                  <a:pt x="545148" y="106113"/>
                </a:lnTo>
                <a:lnTo>
                  <a:pt x="554673" y="99123"/>
                </a:lnTo>
                <a:lnTo>
                  <a:pt x="564516" y="92134"/>
                </a:lnTo>
                <a:lnTo>
                  <a:pt x="574041" y="85462"/>
                </a:lnTo>
                <a:lnTo>
                  <a:pt x="584201" y="78473"/>
                </a:lnTo>
                <a:lnTo>
                  <a:pt x="594361" y="72119"/>
                </a:lnTo>
                <a:lnTo>
                  <a:pt x="604838" y="66082"/>
                </a:lnTo>
                <a:lnTo>
                  <a:pt x="615316" y="60046"/>
                </a:lnTo>
                <a:lnTo>
                  <a:pt x="625793" y="54645"/>
                </a:lnTo>
                <a:lnTo>
                  <a:pt x="636906" y="48926"/>
                </a:lnTo>
                <a:lnTo>
                  <a:pt x="647701" y="44161"/>
                </a:lnTo>
                <a:lnTo>
                  <a:pt x="658813" y="39395"/>
                </a:lnTo>
                <a:lnTo>
                  <a:pt x="670243" y="34630"/>
                </a:lnTo>
                <a:lnTo>
                  <a:pt x="681356" y="30182"/>
                </a:lnTo>
                <a:lnTo>
                  <a:pt x="693103" y="26052"/>
                </a:lnTo>
                <a:lnTo>
                  <a:pt x="704533" y="22239"/>
                </a:lnTo>
                <a:lnTo>
                  <a:pt x="716281" y="19062"/>
                </a:lnTo>
                <a:lnTo>
                  <a:pt x="728346" y="15568"/>
                </a:lnTo>
                <a:lnTo>
                  <a:pt x="740093" y="12708"/>
                </a:lnTo>
                <a:lnTo>
                  <a:pt x="752158" y="10167"/>
                </a:lnTo>
                <a:lnTo>
                  <a:pt x="764541" y="7625"/>
                </a:lnTo>
                <a:lnTo>
                  <a:pt x="776606" y="5719"/>
                </a:lnTo>
                <a:lnTo>
                  <a:pt x="788988" y="3813"/>
                </a:lnTo>
                <a:lnTo>
                  <a:pt x="801688" y="2542"/>
                </a:lnTo>
                <a:lnTo>
                  <a:pt x="814071" y="1271"/>
                </a:lnTo>
                <a:lnTo>
                  <a:pt x="826771" y="636"/>
                </a:lnTo>
                <a:lnTo>
                  <a:pt x="839471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133273" y="3954425"/>
            <a:ext cx="2025473" cy="338554"/>
            <a:chOff x="6026796" y="3962988"/>
            <a:chExt cx="2025473" cy="338554"/>
          </a:xfrm>
        </p:grpSpPr>
        <p:sp>
          <p:nvSpPr>
            <p:cNvPr id="32" name="TextBox 143"/>
            <p:cNvSpPr txBox="1"/>
            <p:nvPr/>
          </p:nvSpPr>
          <p:spPr>
            <a:xfrm>
              <a:off x="6026796" y="3962988"/>
              <a:ext cx="202547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b="1" dirty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</a:t>
              </a:r>
              <a:r>
                <a:rPr lang="zh-CN" altLang="en-US" sz="1600" b="1" dirty="0" smtClean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endParaRPr lang="zh-CN" altLang="en-US" sz="12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118427" y="4280892"/>
              <a:ext cx="1584176" cy="0"/>
            </a:xfrm>
            <a:prstGeom prst="line">
              <a:avLst/>
            </a:prstGeom>
            <a:ln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KSO_Shape"/>
          <p:cNvSpPr/>
          <p:nvPr/>
        </p:nvSpPr>
        <p:spPr bwMode="auto">
          <a:xfrm>
            <a:off x="6182021" y="4086573"/>
            <a:ext cx="260714" cy="195101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488961" y="3960054"/>
            <a:ext cx="2054989" cy="338554"/>
            <a:chOff x="6021364" y="4389447"/>
            <a:chExt cx="2054989" cy="338554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126047" y="4711067"/>
              <a:ext cx="1584176" cy="0"/>
            </a:xfrm>
            <a:prstGeom prst="line">
              <a:avLst/>
            </a:prstGeom>
            <a:ln>
              <a:solidFill>
                <a:srgbClr val="C81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148"/>
            <p:cNvSpPr txBox="1"/>
            <p:nvPr/>
          </p:nvSpPr>
          <p:spPr>
            <a:xfrm>
              <a:off x="6021364" y="4389447"/>
              <a:ext cx="205498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>
                      <a:lumMod val="50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1pPr>
            </a:lstStyle>
            <a:p>
              <a:pPr algn="l"/>
              <a:r>
                <a:rPr lang="zh-CN" altLang="en-US" sz="1600" b="1" dirty="0" smtClean="0">
                  <a:solidFill>
                    <a:srgbClr val="C8161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部门：</a:t>
              </a:r>
              <a:endParaRPr lang="zh-CN" altLang="en-US" sz="1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50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500"/>
                            </p:stCondLst>
                            <p:childTnLst>
                              <p:par>
                                <p:cTn id="1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63" y="992"/>
            <a:ext cx="12188474" cy="6856017"/>
            <a:chOff x="-2011680" y="-2207623"/>
            <a:chExt cx="12192000" cy="6858000"/>
          </a:xfrm>
        </p:grpSpPr>
        <p:sp>
          <p:nvSpPr>
            <p:cNvPr id="2" name="矩形 1"/>
            <p:cNvSpPr/>
            <p:nvPr/>
          </p:nvSpPr>
          <p:spPr>
            <a:xfrm>
              <a:off x="4053840" y="-2207623"/>
              <a:ext cx="6126480" cy="6858000"/>
            </a:xfrm>
            <a:prstGeom prst="rect">
              <a:avLst/>
            </a:prstGeom>
            <a:solidFill>
              <a:srgbClr val="FED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  <p:sp>
          <p:nvSpPr>
            <p:cNvPr id="3" name="矩形 2"/>
            <p:cNvSpPr/>
            <p:nvPr/>
          </p:nvSpPr>
          <p:spPr>
            <a:xfrm>
              <a:off x="-2011680" y="-2207623"/>
              <a:ext cx="6065520" cy="6858000"/>
            </a:xfrm>
            <a:prstGeom prst="rect">
              <a:avLst/>
            </a:prstGeom>
            <a:solidFill>
              <a:srgbClr val="1D50A2"/>
            </a:solidFill>
            <a:ln>
              <a:solidFill>
                <a:srgbClr val="1177B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99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284994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定制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排版美化服务（备注</a:t>
            </a:r>
            <a:r>
              <a:rPr lang="en-US" altLang="zh-CN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专注汇报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排版设计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年制造业企业工作经验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600+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模板设计经验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4000+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套精美</a:t>
            </a:r>
            <a:r>
              <a:rPr lang="en-US" altLang="zh-CN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70" y="4281131"/>
            <a:ext cx="3560340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solidFill>
                  <a:schemeClr val="bg1"/>
                </a:solidFill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solidFill>
                  <a:schemeClr val="bg1"/>
                </a:solidFill>
                <a:latin typeface="+mj-ea"/>
                <a:ea typeface="+mj-ea"/>
              </a:rPr>
              <a:t>QQ </a:t>
            </a:r>
            <a:r>
              <a:rPr lang="en-US" altLang="zh-CN" sz="1799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418157732</a:t>
            </a:r>
            <a:endParaRPr lang="zh-CN" altLang="en-US" sz="1799" b="1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48759" y="4795887"/>
            <a:ext cx="4377694" cy="1679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免费模板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教程视频赠送（备注</a:t>
            </a:r>
            <a:r>
              <a:rPr lang="en-US" altLang="zh-CN" sz="1599" b="1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b="1" dirty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en-US" altLang="zh-CN" sz="1599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0000"/>
              </a:lnSpc>
            </a:pPr>
            <a:endParaRPr lang="en-US" altLang="zh-CN" sz="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500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套微立体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图表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40GB 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培训教程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书籍（配色、版式等）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70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套鼠年新年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798" indent="-342798">
              <a:lnSpc>
                <a:spcPct val="120000"/>
              </a:lnSpc>
              <a:buSzPct val="87000"/>
              <a:buFont typeface="Wingdings" panose="05000000000000000000" pitchFamily="2" charset="2"/>
              <a:buChar char="n"/>
            </a:pP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300+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套汇报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总结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计划</a:t>
            </a:r>
            <a:r>
              <a:rPr lang="en-US" altLang="zh-CN" sz="1599" dirty="0"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1599" dirty="0"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en-US" altLang="zh-CN" sz="1599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82638" y="404124"/>
            <a:ext cx="440000" cy="4570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6679905" y="818889"/>
            <a:ext cx="3157576" cy="33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>
                <a:solidFill>
                  <a:schemeClr val="bg1"/>
                </a:solidFill>
              </a:rPr>
              <a:t>LOREM IPSUM DOLOR SIT AMET, CONSECTETUR ADIPISICING ELIT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8371" y="498711"/>
            <a:ext cx="2601617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latin typeface="微软雅黑" panose="020B0503020204020204" charset="-122"/>
                <a:ea typeface="微软雅黑" panose="020B0503020204020204" charset="-122"/>
              </a:rPr>
              <a:t>免费模版联系方式</a:t>
            </a:r>
            <a:endParaRPr lang="en-US" altLang="zh-CN" sz="1999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6983" y="1561153"/>
            <a:ext cx="2406138" cy="2391097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7266374" y="4218934"/>
            <a:ext cx="3722157" cy="3690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99" b="1" spc="300" dirty="0">
                <a:latin typeface="+mj-ea"/>
                <a:ea typeface="+mj-ea"/>
              </a:rPr>
              <a:t>扫一扫 加</a:t>
            </a:r>
            <a:r>
              <a:rPr lang="en-US" altLang="zh-CN" sz="1799" b="1" spc="300" dirty="0">
                <a:latin typeface="+mj-ea"/>
                <a:ea typeface="+mj-ea"/>
              </a:rPr>
              <a:t>QQ</a:t>
            </a:r>
            <a:r>
              <a:rPr lang="zh-CN" altLang="en-US" sz="1799" b="1" spc="300" dirty="0">
                <a:latin typeface="+mj-ea"/>
                <a:ea typeface="+mj-ea"/>
              </a:rPr>
              <a:t>群</a:t>
            </a:r>
            <a:r>
              <a:rPr lang="en-US" altLang="zh-CN" sz="1799" b="1" spc="300" dirty="0">
                <a:latin typeface="+mj-ea"/>
                <a:ea typeface="+mj-ea"/>
              </a:rPr>
              <a:t>838482973</a:t>
            </a:r>
            <a:endParaRPr lang="zh-CN" altLang="en-US" sz="1799" b="1" spc="300" dirty="0">
              <a:latin typeface="+mj-ea"/>
              <a:ea typeface="+mj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8428" y="1561154"/>
            <a:ext cx="2465861" cy="245005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1058" y="368467"/>
            <a:ext cx="741466" cy="3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99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06793" y="463053"/>
            <a:ext cx="4731125" cy="39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9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付费模版联系方式</a:t>
            </a:r>
            <a:endParaRPr lang="en-US" altLang="zh-CN" sz="1999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7083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100" y="4768387"/>
            <a:ext cx="5221852" cy="14759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99" dirty="0" err="1">
                <a:hlinkClick r:id="rId2"/>
              </a:rPr>
              <a:t>StephenZhu</a:t>
            </a:r>
            <a:r>
              <a:rPr lang="en-US" altLang="zh-CN" sz="1799" dirty="0"/>
              <a:t>    </a:t>
            </a:r>
            <a:r>
              <a:rPr lang="zh-CN" altLang="en-US" sz="1799" dirty="0"/>
              <a:t>作品</a:t>
            </a:r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endParaRPr lang="en-US" altLang="zh-CN" sz="1799" dirty="0"/>
          </a:p>
          <a:p>
            <a:r>
              <a:rPr lang="en-US" altLang="zh-CN" sz="1799" dirty="0"/>
              <a:t>51PPT</a:t>
            </a:r>
            <a:r>
              <a:rPr lang="zh-CN" altLang="en-US" sz="1799" dirty="0"/>
              <a:t>模板网   </a:t>
            </a:r>
            <a:r>
              <a:rPr lang="en-US" altLang="zh-CN" sz="1799" dirty="0">
                <a:hlinkClick r:id="rId3"/>
              </a:rPr>
              <a:t>www.51pptmoban.com</a:t>
            </a:r>
            <a:r>
              <a:rPr lang="en-US" altLang="zh-CN" sz="1799" dirty="0"/>
              <a:t>   </a:t>
            </a:r>
            <a:r>
              <a:rPr lang="zh-CN" altLang="en-US" sz="1799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20380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2"/>
          <p:cNvSpPr>
            <a:spLocks noGrp="1"/>
          </p:cNvSpPr>
          <p:nvPr/>
        </p:nvSpPr>
        <p:spPr>
          <a:xfrm>
            <a:off x="4507925" y="1401689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rgbClr val="C8161D"/>
          </a:solidFill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占位符 13"/>
          <p:cNvSpPr>
            <a:spLocks noGrp="1"/>
          </p:cNvSpPr>
          <p:nvPr/>
        </p:nvSpPr>
        <p:spPr>
          <a:xfrm>
            <a:off x="4859617" y="1399136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noFill/>
          <a:ln>
            <a:solidFill>
              <a:srgbClr val="C8161D"/>
            </a:solidFill>
          </a:ln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523950" y="2422469"/>
            <a:ext cx="851814" cy="74062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64" y="4392452"/>
            <a:ext cx="325983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117253" y="1907319"/>
            <a:ext cx="3549639" cy="3980494"/>
            <a:chOff x="3976575" y="1053208"/>
            <a:chExt cx="4237265" cy="4751584"/>
          </a:xfrm>
        </p:grpSpPr>
        <p:sp>
          <p:nvSpPr>
            <p:cNvPr id="3" name="ís1îďe"/>
            <p:cNvSpPr/>
            <p:nvPr/>
          </p:nvSpPr>
          <p:spPr bwMode="auto">
            <a:xfrm>
              <a:off x="6891504" y="4485213"/>
              <a:ext cx="1322336" cy="1319579"/>
            </a:xfrm>
            <a:custGeom>
              <a:avLst/>
              <a:gdLst>
                <a:gd name="T0" fmla="*/ 259 w 453"/>
                <a:gd name="T1" fmla="*/ 452 h 452"/>
                <a:gd name="T2" fmla="*/ 269 w 453"/>
                <a:gd name="T3" fmla="*/ 393 h 452"/>
                <a:gd name="T4" fmla="*/ 314 w 453"/>
                <a:gd name="T5" fmla="*/ 374 h 452"/>
                <a:gd name="T6" fmla="*/ 363 w 453"/>
                <a:gd name="T7" fmla="*/ 409 h 452"/>
                <a:gd name="T8" fmla="*/ 409 w 453"/>
                <a:gd name="T9" fmla="*/ 363 h 452"/>
                <a:gd name="T10" fmla="*/ 375 w 453"/>
                <a:gd name="T11" fmla="*/ 313 h 452"/>
                <a:gd name="T12" fmla="*/ 393 w 453"/>
                <a:gd name="T13" fmla="*/ 269 h 452"/>
                <a:gd name="T14" fmla="*/ 453 w 453"/>
                <a:gd name="T15" fmla="*/ 258 h 452"/>
                <a:gd name="T16" fmla="*/ 452 w 453"/>
                <a:gd name="T17" fmla="*/ 193 h 452"/>
                <a:gd name="T18" fmla="*/ 393 w 453"/>
                <a:gd name="T19" fmla="*/ 183 h 452"/>
                <a:gd name="T20" fmla="*/ 391 w 453"/>
                <a:gd name="T21" fmla="*/ 178 h 452"/>
                <a:gd name="T22" fmla="*/ 391 w 453"/>
                <a:gd name="T23" fmla="*/ 178 h 452"/>
                <a:gd name="T24" fmla="*/ 384 w 453"/>
                <a:gd name="T25" fmla="*/ 161 h 452"/>
                <a:gd name="T26" fmla="*/ 381 w 453"/>
                <a:gd name="T27" fmla="*/ 152 h 452"/>
                <a:gd name="T28" fmla="*/ 381 w 453"/>
                <a:gd name="T29" fmla="*/ 152 h 452"/>
                <a:gd name="T30" fmla="*/ 375 w 453"/>
                <a:gd name="T31" fmla="*/ 139 h 452"/>
                <a:gd name="T32" fmla="*/ 409 w 453"/>
                <a:gd name="T33" fmla="*/ 89 h 452"/>
                <a:gd name="T34" fmla="*/ 363 w 453"/>
                <a:gd name="T35" fmla="*/ 43 h 452"/>
                <a:gd name="T36" fmla="*/ 314 w 453"/>
                <a:gd name="T37" fmla="*/ 78 h 452"/>
                <a:gd name="T38" fmla="*/ 269 w 453"/>
                <a:gd name="T39" fmla="*/ 59 h 452"/>
                <a:gd name="T40" fmla="*/ 259 w 453"/>
                <a:gd name="T41" fmla="*/ 0 h 452"/>
                <a:gd name="T42" fmla="*/ 194 w 453"/>
                <a:gd name="T43" fmla="*/ 0 h 452"/>
                <a:gd name="T44" fmla="*/ 183 w 453"/>
                <a:gd name="T45" fmla="*/ 59 h 452"/>
                <a:gd name="T46" fmla="*/ 139 w 453"/>
                <a:gd name="T47" fmla="*/ 78 h 452"/>
                <a:gd name="T48" fmla="*/ 90 w 453"/>
                <a:gd name="T49" fmla="*/ 43 h 452"/>
                <a:gd name="T50" fmla="*/ 43 w 453"/>
                <a:gd name="T51" fmla="*/ 89 h 452"/>
                <a:gd name="T52" fmla="*/ 78 w 453"/>
                <a:gd name="T53" fmla="*/ 139 h 452"/>
                <a:gd name="T54" fmla="*/ 59 w 453"/>
                <a:gd name="T55" fmla="*/ 183 h 452"/>
                <a:gd name="T56" fmla="*/ 0 w 453"/>
                <a:gd name="T57" fmla="*/ 193 h 452"/>
                <a:gd name="T58" fmla="*/ 0 w 453"/>
                <a:gd name="T59" fmla="*/ 259 h 452"/>
                <a:gd name="T60" fmla="*/ 60 w 453"/>
                <a:gd name="T61" fmla="*/ 269 h 452"/>
                <a:gd name="T62" fmla="*/ 78 w 453"/>
                <a:gd name="T63" fmla="*/ 314 h 452"/>
                <a:gd name="T64" fmla="*/ 44 w 453"/>
                <a:gd name="T65" fmla="*/ 363 h 452"/>
                <a:gd name="T66" fmla="*/ 90 w 453"/>
                <a:gd name="T67" fmla="*/ 409 h 452"/>
                <a:gd name="T68" fmla="*/ 139 w 453"/>
                <a:gd name="T69" fmla="*/ 374 h 452"/>
                <a:gd name="T70" fmla="*/ 184 w 453"/>
                <a:gd name="T71" fmla="*/ 393 h 452"/>
                <a:gd name="T72" fmla="*/ 194 w 453"/>
                <a:gd name="T73" fmla="*/ 452 h 452"/>
                <a:gd name="T74" fmla="*/ 259 w 453"/>
                <a:gd name="T75" fmla="*/ 452 h 452"/>
                <a:gd name="T76" fmla="*/ 346 w 453"/>
                <a:gd name="T77" fmla="*/ 210 h 452"/>
                <a:gd name="T78" fmla="*/ 243 w 453"/>
                <a:gd name="T79" fmla="*/ 346 h 452"/>
                <a:gd name="T80" fmla="*/ 106 w 453"/>
                <a:gd name="T81" fmla="*/ 242 h 452"/>
                <a:gd name="T82" fmla="*/ 210 w 453"/>
                <a:gd name="T83" fmla="*/ 106 h 452"/>
                <a:gd name="T84" fmla="*/ 266 w 453"/>
                <a:gd name="T85" fmla="*/ 111 h 452"/>
                <a:gd name="T86" fmla="*/ 266 w 453"/>
                <a:gd name="T87" fmla="*/ 111 h 452"/>
                <a:gd name="T88" fmla="*/ 312 w 453"/>
                <a:gd name="T89" fmla="*/ 140 h 452"/>
                <a:gd name="T90" fmla="*/ 331 w 453"/>
                <a:gd name="T91" fmla="*/ 165 h 452"/>
                <a:gd name="T92" fmla="*/ 346 w 453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3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3" y="258"/>
                    <a:pt x="453" y="258"/>
                    <a:pt x="453" y="258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81" y="152"/>
                    <a:pt x="381" y="152"/>
                    <a:pt x="381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9" y="78"/>
                    <a:pt x="139" y="78"/>
                    <a:pt x="139" y="78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4" y="363"/>
                    <a:pt x="44" y="363"/>
                    <a:pt x="44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4" y="393"/>
                    <a:pt x="184" y="393"/>
                    <a:pt x="184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7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íṡľiḓè"/>
            <p:cNvSpPr/>
            <p:nvPr/>
          </p:nvSpPr>
          <p:spPr bwMode="auto">
            <a:xfrm>
              <a:off x="6885990" y="1494445"/>
              <a:ext cx="1318199" cy="1319579"/>
            </a:xfrm>
            <a:custGeom>
              <a:avLst/>
              <a:gdLst>
                <a:gd name="T0" fmla="*/ 259 w 452"/>
                <a:gd name="T1" fmla="*/ 452 h 452"/>
                <a:gd name="T2" fmla="*/ 269 w 452"/>
                <a:gd name="T3" fmla="*/ 393 h 452"/>
                <a:gd name="T4" fmla="*/ 314 w 452"/>
                <a:gd name="T5" fmla="*/ 374 h 452"/>
                <a:gd name="T6" fmla="*/ 363 w 452"/>
                <a:gd name="T7" fmla="*/ 409 h 452"/>
                <a:gd name="T8" fmla="*/ 409 w 452"/>
                <a:gd name="T9" fmla="*/ 363 h 452"/>
                <a:gd name="T10" fmla="*/ 375 w 452"/>
                <a:gd name="T11" fmla="*/ 313 h 452"/>
                <a:gd name="T12" fmla="*/ 393 w 452"/>
                <a:gd name="T13" fmla="*/ 269 h 452"/>
                <a:gd name="T14" fmla="*/ 452 w 452"/>
                <a:gd name="T15" fmla="*/ 259 h 452"/>
                <a:gd name="T16" fmla="*/ 452 w 452"/>
                <a:gd name="T17" fmla="*/ 193 h 452"/>
                <a:gd name="T18" fmla="*/ 393 w 452"/>
                <a:gd name="T19" fmla="*/ 183 h 452"/>
                <a:gd name="T20" fmla="*/ 391 w 452"/>
                <a:gd name="T21" fmla="*/ 178 h 452"/>
                <a:gd name="T22" fmla="*/ 391 w 452"/>
                <a:gd name="T23" fmla="*/ 178 h 452"/>
                <a:gd name="T24" fmla="*/ 384 w 452"/>
                <a:gd name="T25" fmla="*/ 161 h 452"/>
                <a:gd name="T26" fmla="*/ 380 w 452"/>
                <a:gd name="T27" fmla="*/ 152 h 452"/>
                <a:gd name="T28" fmla="*/ 380 w 452"/>
                <a:gd name="T29" fmla="*/ 152 h 452"/>
                <a:gd name="T30" fmla="*/ 375 w 452"/>
                <a:gd name="T31" fmla="*/ 139 h 452"/>
                <a:gd name="T32" fmla="*/ 409 w 452"/>
                <a:gd name="T33" fmla="*/ 89 h 452"/>
                <a:gd name="T34" fmla="*/ 363 w 452"/>
                <a:gd name="T35" fmla="*/ 43 h 452"/>
                <a:gd name="T36" fmla="*/ 314 w 452"/>
                <a:gd name="T37" fmla="*/ 78 h 452"/>
                <a:gd name="T38" fmla="*/ 269 w 452"/>
                <a:gd name="T39" fmla="*/ 59 h 452"/>
                <a:gd name="T40" fmla="*/ 259 w 452"/>
                <a:gd name="T41" fmla="*/ 0 h 452"/>
                <a:gd name="T42" fmla="*/ 193 w 452"/>
                <a:gd name="T43" fmla="*/ 0 h 452"/>
                <a:gd name="T44" fmla="*/ 183 w 452"/>
                <a:gd name="T45" fmla="*/ 59 h 452"/>
                <a:gd name="T46" fmla="*/ 138 w 452"/>
                <a:gd name="T47" fmla="*/ 78 h 452"/>
                <a:gd name="T48" fmla="*/ 89 w 452"/>
                <a:gd name="T49" fmla="*/ 43 h 452"/>
                <a:gd name="T50" fmla="*/ 43 w 452"/>
                <a:gd name="T51" fmla="*/ 89 h 452"/>
                <a:gd name="T52" fmla="*/ 78 w 452"/>
                <a:gd name="T53" fmla="*/ 139 h 452"/>
                <a:gd name="T54" fmla="*/ 59 w 452"/>
                <a:gd name="T55" fmla="*/ 183 h 452"/>
                <a:gd name="T56" fmla="*/ 0 w 452"/>
                <a:gd name="T57" fmla="*/ 193 h 452"/>
                <a:gd name="T58" fmla="*/ 0 w 452"/>
                <a:gd name="T59" fmla="*/ 259 h 452"/>
                <a:gd name="T60" fmla="*/ 60 w 452"/>
                <a:gd name="T61" fmla="*/ 269 h 452"/>
                <a:gd name="T62" fmla="*/ 78 w 452"/>
                <a:gd name="T63" fmla="*/ 314 h 452"/>
                <a:gd name="T64" fmla="*/ 43 w 452"/>
                <a:gd name="T65" fmla="*/ 363 h 452"/>
                <a:gd name="T66" fmla="*/ 90 w 452"/>
                <a:gd name="T67" fmla="*/ 409 h 452"/>
                <a:gd name="T68" fmla="*/ 139 w 452"/>
                <a:gd name="T69" fmla="*/ 374 h 452"/>
                <a:gd name="T70" fmla="*/ 183 w 452"/>
                <a:gd name="T71" fmla="*/ 393 h 452"/>
                <a:gd name="T72" fmla="*/ 194 w 452"/>
                <a:gd name="T73" fmla="*/ 452 h 452"/>
                <a:gd name="T74" fmla="*/ 259 w 452"/>
                <a:gd name="T75" fmla="*/ 452 h 452"/>
                <a:gd name="T76" fmla="*/ 346 w 452"/>
                <a:gd name="T77" fmla="*/ 210 h 452"/>
                <a:gd name="T78" fmla="*/ 243 w 452"/>
                <a:gd name="T79" fmla="*/ 346 h 452"/>
                <a:gd name="T80" fmla="*/ 106 w 452"/>
                <a:gd name="T81" fmla="*/ 242 h 452"/>
                <a:gd name="T82" fmla="*/ 210 w 452"/>
                <a:gd name="T83" fmla="*/ 106 h 452"/>
                <a:gd name="T84" fmla="*/ 266 w 452"/>
                <a:gd name="T85" fmla="*/ 111 h 452"/>
                <a:gd name="T86" fmla="*/ 266 w 452"/>
                <a:gd name="T87" fmla="*/ 111 h 452"/>
                <a:gd name="T88" fmla="*/ 312 w 452"/>
                <a:gd name="T89" fmla="*/ 140 h 452"/>
                <a:gd name="T90" fmla="*/ 331 w 452"/>
                <a:gd name="T91" fmla="*/ 165 h 452"/>
                <a:gd name="T92" fmla="*/ 346 w 452"/>
                <a:gd name="T93" fmla="*/ 21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52" h="452">
                  <a:moveTo>
                    <a:pt x="259" y="452"/>
                  </a:moveTo>
                  <a:cubicBezTo>
                    <a:pt x="269" y="393"/>
                    <a:pt x="269" y="393"/>
                    <a:pt x="269" y="393"/>
                  </a:cubicBezTo>
                  <a:cubicBezTo>
                    <a:pt x="314" y="374"/>
                    <a:pt x="314" y="374"/>
                    <a:pt x="314" y="374"/>
                  </a:cubicBezTo>
                  <a:cubicBezTo>
                    <a:pt x="363" y="409"/>
                    <a:pt x="363" y="409"/>
                    <a:pt x="363" y="409"/>
                  </a:cubicBezTo>
                  <a:cubicBezTo>
                    <a:pt x="409" y="363"/>
                    <a:pt x="409" y="363"/>
                    <a:pt x="409" y="363"/>
                  </a:cubicBezTo>
                  <a:cubicBezTo>
                    <a:pt x="375" y="313"/>
                    <a:pt x="375" y="313"/>
                    <a:pt x="375" y="313"/>
                  </a:cubicBezTo>
                  <a:cubicBezTo>
                    <a:pt x="393" y="269"/>
                    <a:pt x="393" y="269"/>
                    <a:pt x="393" y="269"/>
                  </a:cubicBezTo>
                  <a:cubicBezTo>
                    <a:pt x="452" y="259"/>
                    <a:pt x="452" y="259"/>
                    <a:pt x="452" y="259"/>
                  </a:cubicBezTo>
                  <a:cubicBezTo>
                    <a:pt x="452" y="193"/>
                    <a:pt x="452" y="193"/>
                    <a:pt x="452" y="193"/>
                  </a:cubicBezTo>
                  <a:cubicBezTo>
                    <a:pt x="393" y="183"/>
                    <a:pt x="393" y="183"/>
                    <a:pt x="393" y="183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84" y="161"/>
                    <a:pt x="384" y="161"/>
                    <a:pt x="384" y="161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80" y="152"/>
                    <a:pt x="380" y="152"/>
                    <a:pt x="380" y="152"/>
                  </a:cubicBezTo>
                  <a:cubicBezTo>
                    <a:pt x="375" y="139"/>
                    <a:pt x="375" y="139"/>
                    <a:pt x="375" y="139"/>
                  </a:cubicBezTo>
                  <a:cubicBezTo>
                    <a:pt x="409" y="89"/>
                    <a:pt x="409" y="89"/>
                    <a:pt x="409" y="89"/>
                  </a:cubicBezTo>
                  <a:cubicBezTo>
                    <a:pt x="363" y="43"/>
                    <a:pt x="363" y="43"/>
                    <a:pt x="363" y="43"/>
                  </a:cubicBezTo>
                  <a:cubicBezTo>
                    <a:pt x="314" y="78"/>
                    <a:pt x="314" y="78"/>
                    <a:pt x="314" y="78"/>
                  </a:cubicBezTo>
                  <a:cubicBezTo>
                    <a:pt x="269" y="59"/>
                    <a:pt x="269" y="59"/>
                    <a:pt x="269" y="59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38" y="78"/>
                    <a:pt x="138" y="78"/>
                    <a:pt x="138" y="78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0" y="269"/>
                    <a:pt x="60" y="269"/>
                    <a:pt x="60" y="269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43" y="363"/>
                    <a:pt x="43" y="363"/>
                    <a:pt x="43" y="363"/>
                  </a:cubicBezTo>
                  <a:cubicBezTo>
                    <a:pt x="90" y="409"/>
                    <a:pt x="90" y="409"/>
                    <a:pt x="90" y="409"/>
                  </a:cubicBezTo>
                  <a:cubicBezTo>
                    <a:pt x="139" y="374"/>
                    <a:pt x="139" y="374"/>
                    <a:pt x="139" y="374"/>
                  </a:cubicBezTo>
                  <a:cubicBezTo>
                    <a:pt x="183" y="393"/>
                    <a:pt x="183" y="393"/>
                    <a:pt x="183" y="393"/>
                  </a:cubicBezTo>
                  <a:cubicBezTo>
                    <a:pt x="194" y="452"/>
                    <a:pt x="194" y="452"/>
                    <a:pt x="194" y="452"/>
                  </a:cubicBezTo>
                  <a:cubicBezTo>
                    <a:pt x="259" y="452"/>
                    <a:pt x="259" y="452"/>
                    <a:pt x="259" y="452"/>
                  </a:cubicBezTo>
                  <a:close/>
                  <a:moveTo>
                    <a:pt x="346" y="210"/>
                  </a:moveTo>
                  <a:cubicBezTo>
                    <a:pt x="355" y="276"/>
                    <a:pt x="309" y="337"/>
                    <a:pt x="243" y="346"/>
                  </a:cubicBezTo>
                  <a:cubicBezTo>
                    <a:pt x="176" y="355"/>
                    <a:pt x="115" y="308"/>
                    <a:pt x="106" y="242"/>
                  </a:cubicBezTo>
                  <a:cubicBezTo>
                    <a:pt x="97" y="176"/>
                    <a:pt x="144" y="115"/>
                    <a:pt x="210" y="106"/>
                  </a:cubicBezTo>
                  <a:cubicBezTo>
                    <a:pt x="229" y="103"/>
                    <a:pt x="248" y="105"/>
                    <a:pt x="266" y="111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3" y="117"/>
                    <a:pt x="299" y="127"/>
                    <a:pt x="312" y="140"/>
                  </a:cubicBezTo>
                  <a:cubicBezTo>
                    <a:pt x="319" y="148"/>
                    <a:pt x="326" y="156"/>
                    <a:pt x="331" y="165"/>
                  </a:cubicBezTo>
                  <a:cubicBezTo>
                    <a:pt x="339" y="179"/>
                    <a:pt x="344" y="194"/>
                    <a:pt x="346" y="21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ïŝļiḋe"/>
            <p:cNvSpPr/>
            <p:nvPr/>
          </p:nvSpPr>
          <p:spPr bwMode="auto">
            <a:xfrm>
              <a:off x="5490575" y="2560312"/>
              <a:ext cx="2177235" cy="2178615"/>
            </a:xfrm>
            <a:custGeom>
              <a:avLst/>
              <a:gdLst>
                <a:gd name="T0" fmla="*/ 427 w 746"/>
                <a:gd name="T1" fmla="*/ 746 h 746"/>
                <a:gd name="T2" fmla="*/ 444 w 746"/>
                <a:gd name="T3" fmla="*/ 648 h 746"/>
                <a:gd name="T4" fmla="*/ 518 w 746"/>
                <a:gd name="T5" fmla="*/ 618 h 746"/>
                <a:gd name="T6" fmla="*/ 599 w 746"/>
                <a:gd name="T7" fmla="*/ 675 h 746"/>
                <a:gd name="T8" fmla="*/ 675 w 746"/>
                <a:gd name="T9" fmla="*/ 598 h 746"/>
                <a:gd name="T10" fmla="*/ 618 w 746"/>
                <a:gd name="T11" fmla="*/ 517 h 746"/>
                <a:gd name="T12" fmla="*/ 649 w 746"/>
                <a:gd name="T13" fmla="*/ 444 h 746"/>
                <a:gd name="T14" fmla="*/ 746 w 746"/>
                <a:gd name="T15" fmla="*/ 427 h 746"/>
                <a:gd name="T16" fmla="*/ 746 w 746"/>
                <a:gd name="T17" fmla="*/ 319 h 746"/>
                <a:gd name="T18" fmla="*/ 648 w 746"/>
                <a:gd name="T19" fmla="*/ 302 h 746"/>
                <a:gd name="T20" fmla="*/ 645 w 746"/>
                <a:gd name="T21" fmla="*/ 294 h 746"/>
                <a:gd name="T22" fmla="*/ 645 w 746"/>
                <a:gd name="T23" fmla="*/ 294 h 746"/>
                <a:gd name="T24" fmla="*/ 633 w 746"/>
                <a:gd name="T25" fmla="*/ 266 h 746"/>
                <a:gd name="T26" fmla="*/ 628 w 746"/>
                <a:gd name="T27" fmla="*/ 252 h 746"/>
                <a:gd name="T28" fmla="*/ 628 w 746"/>
                <a:gd name="T29" fmla="*/ 252 h 746"/>
                <a:gd name="T30" fmla="*/ 618 w 746"/>
                <a:gd name="T31" fmla="*/ 229 h 746"/>
                <a:gd name="T32" fmla="*/ 675 w 746"/>
                <a:gd name="T33" fmla="*/ 147 h 746"/>
                <a:gd name="T34" fmla="*/ 599 w 746"/>
                <a:gd name="T35" fmla="*/ 71 h 746"/>
                <a:gd name="T36" fmla="*/ 518 w 746"/>
                <a:gd name="T37" fmla="*/ 128 h 746"/>
                <a:gd name="T38" fmla="*/ 444 w 746"/>
                <a:gd name="T39" fmla="*/ 97 h 746"/>
                <a:gd name="T40" fmla="*/ 427 w 746"/>
                <a:gd name="T41" fmla="*/ 0 h 746"/>
                <a:gd name="T42" fmla="*/ 319 w 746"/>
                <a:gd name="T43" fmla="*/ 0 h 746"/>
                <a:gd name="T44" fmla="*/ 302 w 746"/>
                <a:gd name="T45" fmla="*/ 98 h 746"/>
                <a:gd name="T46" fmla="*/ 229 w 746"/>
                <a:gd name="T47" fmla="*/ 128 h 746"/>
                <a:gd name="T48" fmla="*/ 148 w 746"/>
                <a:gd name="T49" fmla="*/ 71 h 746"/>
                <a:gd name="T50" fmla="*/ 71 w 746"/>
                <a:gd name="T51" fmla="*/ 147 h 746"/>
                <a:gd name="T52" fmla="*/ 129 w 746"/>
                <a:gd name="T53" fmla="*/ 229 h 746"/>
                <a:gd name="T54" fmla="*/ 98 w 746"/>
                <a:gd name="T55" fmla="*/ 302 h 746"/>
                <a:gd name="T56" fmla="*/ 0 w 746"/>
                <a:gd name="T57" fmla="*/ 319 h 746"/>
                <a:gd name="T58" fmla="*/ 0 w 746"/>
                <a:gd name="T59" fmla="*/ 427 h 746"/>
                <a:gd name="T60" fmla="*/ 98 w 746"/>
                <a:gd name="T61" fmla="*/ 444 h 746"/>
                <a:gd name="T62" fmla="*/ 129 w 746"/>
                <a:gd name="T63" fmla="*/ 518 h 746"/>
                <a:gd name="T64" fmla="*/ 72 w 746"/>
                <a:gd name="T65" fmla="*/ 599 h 746"/>
                <a:gd name="T66" fmla="*/ 148 w 746"/>
                <a:gd name="T67" fmla="*/ 675 h 746"/>
                <a:gd name="T68" fmla="*/ 229 w 746"/>
                <a:gd name="T69" fmla="*/ 618 h 746"/>
                <a:gd name="T70" fmla="*/ 303 w 746"/>
                <a:gd name="T71" fmla="*/ 648 h 746"/>
                <a:gd name="T72" fmla="*/ 320 w 746"/>
                <a:gd name="T73" fmla="*/ 746 h 746"/>
                <a:gd name="T74" fmla="*/ 427 w 746"/>
                <a:gd name="T75" fmla="*/ 746 h 746"/>
                <a:gd name="T76" fmla="*/ 571 w 746"/>
                <a:gd name="T77" fmla="*/ 346 h 746"/>
                <a:gd name="T78" fmla="*/ 400 w 746"/>
                <a:gd name="T79" fmla="*/ 571 h 746"/>
                <a:gd name="T80" fmla="*/ 175 w 746"/>
                <a:gd name="T81" fmla="*/ 400 h 746"/>
                <a:gd name="T82" fmla="*/ 346 w 746"/>
                <a:gd name="T83" fmla="*/ 175 h 746"/>
                <a:gd name="T84" fmla="*/ 438 w 746"/>
                <a:gd name="T85" fmla="*/ 184 h 746"/>
                <a:gd name="T86" fmla="*/ 438 w 746"/>
                <a:gd name="T87" fmla="*/ 184 h 746"/>
                <a:gd name="T88" fmla="*/ 514 w 746"/>
                <a:gd name="T89" fmla="*/ 232 h 746"/>
                <a:gd name="T90" fmla="*/ 546 w 746"/>
                <a:gd name="T91" fmla="*/ 273 h 746"/>
                <a:gd name="T92" fmla="*/ 571 w 746"/>
                <a:gd name="T93" fmla="*/ 34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6" h="746">
                  <a:moveTo>
                    <a:pt x="427" y="746"/>
                  </a:moveTo>
                  <a:cubicBezTo>
                    <a:pt x="444" y="648"/>
                    <a:pt x="444" y="648"/>
                    <a:pt x="444" y="648"/>
                  </a:cubicBezTo>
                  <a:cubicBezTo>
                    <a:pt x="518" y="618"/>
                    <a:pt x="518" y="618"/>
                    <a:pt x="518" y="618"/>
                  </a:cubicBezTo>
                  <a:cubicBezTo>
                    <a:pt x="599" y="675"/>
                    <a:pt x="599" y="675"/>
                    <a:pt x="599" y="675"/>
                  </a:cubicBezTo>
                  <a:cubicBezTo>
                    <a:pt x="675" y="598"/>
                    <a:pt x="675" y="598"/>
                    <a:pt x="675" y="598"/>
                  </a:cubicBezTo>
                  <a:cubicBezTo>
                    <a:pt x="618" y="517"/>
                    <a:pt x="618" y="517"/>
                    <a:pt x="618" y="517"/>
                  </a:cubicBezTo>
                  <a:cubicBezTo>
                    <a:pt x="649" y="444"/>
                    <a:pt x="649" y="444"/>
                    <a:pt x="649" y="444"/>
                  </a:cubicBezTo>
                  <a:cubicBezTo>
                    <a:pt x="746" y="427"/>
                    <a:pt x="746" y="427"/>
                    <a:pt x="746" y="427"/>
                  </a:cubicBezTo>
                  <a:cubicBezTo>
                    <a:pt x="746" y="319"/>
                    <a:pt x="746" y="319"/>
                    <a:pt x="746" y="319"/>
                  </a:cubicBezTo>
                  <a:cubicBezTo>
                    <a:pt x="648" y="302"/>
                    <a:pt x="648" y="302"/>
                    <a:pt x="648" y="302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45" y="294"/>
                    <a:pt x="645" y="294"/>
                    <a:pt x="645" y="294"/>
                  </a:cubicBezTo>
                  <a:cubicBezTo>
                    <a:pt x="633" y="266"/>
                    <a:pt x="633" y="266"/>
                    <a:pt x="633" y="266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28" y="252"/>
                    <a:pt x="628" y="252"/>
                    <a:pt x="628" y="252"/>
                  </a:cubicBezTo>
                  <a:cubicBezTo>
                    <a:pt x="618" y="229"/>
                    <a:pt x="618" y="229"/>
                    <a:pt x="618" y="229"/>
                  </a:cubicBezTo>
                  <a:cubicBezTo>
                    <a:pt x="675" y="147"/>
                    <a:pt x="675" y="147"/>
                    <a:pt x="675" y="147"/>
                  </a:cubicBezTo>
                  <a:cubicBezTo>
                    <a:pt x="599" y="71"/>
                    <a:pt x="599" y="71"/>
                    <a:pt x="599" y="71"/>
                  </a:cubicBezTo>
                  <a:cubicBezTo>
                    <a:pt x="518" y="128"/>
                    <a:pt x="518" y="128"/>
                    <a:pt x="518" y="128"/>
                  </a:cubicBezTo>
                  <a:cubicBezTo>
                    <a:pt x="444" y="97"/>
                    <a:pt x="444" y="97"/>
                    <a:pt x="444" y="97"/>
                  </a:cubicBezTo>
                  <a:cubicBezTo>
                    <a:pt x="427" y="0"/>
                    <a:pt x="427" y="0"/>
                    <a:pt x="427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02" y="98"/>
                    <a:pt x="302" y="98"/>
                    <a:pt x="302" y="98"/>
                  </a:cubicBezTo>
                  <a:cubicBezTo>
                    <a:pt x="229" y="128"/>
                    <a:pt x="229" y="128"/>
                    <a:pt x="229" y="128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71" y="147"/>
                    <a:pt x="71" y="147"/>
                    <a:pt x="71" y="147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98" y="302"/>
                    <a:pt x="98" y="302"/>
                    <a:pt x="98" y="302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98" y="444"/>
                    <a:pt x="98" y="444"/>
                    <a:pt x="98" y="444"/>
                  </a:cubicBezTo>
                  <a:cubicBezTo>
                    <a:pt x="129" y="518"/>
                    <a:pt x="129" y="518"/>
                    <a:pt x="129" y="518"/>
                  </a:cubicBezTo>
                  <a:cubicBezTo>
                    <a:pt x="72" y="599"/>
                    <a:pt x="72" y="599"/>
                    <a:pt x="72" y="599"/>
                  </a:cubicBezTo>
                  <a:cubicBezTo>
                    <a:pt x="148" y="675"/>
                    <a:pt x="148" y="675"/>
                    <a:pt x="148" y="675"/>
                  </a:cubicBezTo>
                  <a:cubicBezTo>
                    <a:pt x="229" y="618"/>
                    <a:pt x="229" y="618"/>
                    <a:pt x="229" y="618"/>
                  </a:cubicBezTo>
                  <a:cubicBezTo>
                    <a:pt x="303" y="648"/>
                    <a:pt x="303" y="648"/>
                    <a:pt x="303" y="648"/>
                  </a:cubicBezTo>
                  <a:cubicBezTo>
                    <a:pt x="320" y="746"/>
                    <a:pt x="320" y="746"/>
                    <a:pt x="320" y="746"/>
                  </a:cubicBezTo>
                  <a:cubicBezTo>
                    <a:pt x="427" y="746"/>
                    <a:pt x="427" y="746"/>
                    <a:pt x="427" y="746"/>
                  </a:cubicBezTo>
                  <a:close/>
                  <a:moveTo>
                    <a:pt x="571" y="346"/>
                  </a:moveTo>
                  <a:cubicBezTo>
                    <a:pt x="586" y="455"/>
                    <a:pt x="509" y="556"/>
                    <a:pt x="400" y="571"/>
                  </a:cubicBezTo>
                  <a:cubicBezTo>
                    <a:pt x="291" y="586"/>
                    <a:pt x="190" y="509"/>
                    <a:pt x="175" y="400"/>
                  </a:cubicBezTo>
                  <a:cubicBezTo>
                    <a:pt x="160" y="291"/>
                    <a:pt x="237" y="190"/>
                    <a:pt x="346" y="175"/>
                  </a:cubicBezTo>
                  <a:cubicBezTo>
                    <a:pt x="378" y="171"/>
                    <a:pt x="410" y="174"/>
                    <a:pt x="438" y="184"/>
                  </a:cubicBezTo>
                  <a:cubicBezTo>
                    <a:pt x="438" y="184"/>
                    <a:pt x="438" y="184"/>
                    <a:pt x="438" y="184"/>
                  </a:cubicBezTo>
                  <a:cubicBezTo>
                    <a:pt x="467" y="194"/>
                    <a:pt x="493" y="210"/>
                    <a:pt x="514" y="232"/>
                  </a:cubicBezTo>
                  <a:cubicBezTo>
                    <a:pt x="527" y="244"/>
                    <a:pt x="537" y="258"/>
                    <a:pt x="546" y="273"/>
                  </a:cubicBezTo>
                  <a:cubicBezTo>
                    <a:pt x="559" y="295"/>
                    <a:pt x="568" y="320"/>
                    <a:pt x="571" y="34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iṡḻíḑê"/>
            <p:cNvSpPr/>
            <p:nvPr/>
          </p:nvSpPr>
          <p:spPr bwMode="auto">
            <a:xfrm>
              <a:off x="6229649" y="3213896"/>
              <a:ext cx="703223" cy="809397"/>
            </a:xfrm>
            <a:custGeom>
              <a:avLst/>
              <a:gdLst>
                <a:gd name="T0" fmla="*/ 120 w 241"/>
                <a:gd name="T1" fmla="*/ 0 h 277"/>
                <a:gd name="T2" fmla="*/ 187 w 241"/>
                <a:gd name="T3" fmla="*/ 66 h 277"/>
                <a:gd name="T4" fmla="*/ 120 w 241"/>
                <a:gd name="T5" fmla="*/ 132 h 277"/>
                <a:gd name="T6" fmla="*/ 54 w 241"/>
                <a:gd name="T7" fmla="*/ 66 h 277"/>
                <a:gd name="T8" fmla="*/ 120 w 241"/>
                <a:gd name="T9" fmla="*/ 0 h 277"/>
                <a:gd name="T10" fmla="*/ 49 w 241"/>
                <a:gd name="T11" fmla="*/ 148 h 277"/>
                <a:gd name="T12" fmla="*/ 79 w 241"/>
                <a:gd name="T13" fmla="*/ 148 h 277"/>
                <a:gd name="T14" fmla="*/ 106 w 241"/>
                <a:gd name="T15" fmla="*/ 193 h 277"/>
                <a:gd name="T16" fmla="*/ 134 w 241"/>
                <a:gd name="T17" fmla="*/ 193 h 277"/>
                <a:gd name="T18" fmla="*/ 161 w 241"/>
                <a:gd name="T19" fmla="*/ 148 h 277"/>
                <a:gd name="T20" fmla="*/ 192 w 241"/>
                <a:gd name="T21" fmla="*/ 148 h 277"/>
                <a:gd name="T22" fmla="*/ 241 w 241"/>
                <a:gd name="T23" fmla="*/ 197 h 277"/>
                <a:gd name="T24" fmla="*/ 241 w 241"/>
                <a:gd name="T25" fmla="*/ 277 h 277"/>
                <a:gd name="T26" fmla="*/ 0 w 241"/>
                <a:gd name="T27" fmla="*/ 277 h 277"/>
                <a:gd name="T28" fmla="*/ 0 w 241"/>
                <a:gd name="T29" fmla="*/ 197 h 277"/>
                <a:gd name="T30" fmla="*/ 49 w 241"/>
                <a:gd name="T31" fmla="*/ 1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1" h="277">
                  <a:moveTo>
                    <a:pt x="120" y="0"/>
                  </a:moveTo>
                  <a:cubicBezTo>
                    <a:pt x="157" y="0"/>
                    <a:pt x="187" y="29"/>
                    <a:pt x="187" y="66"/>
                  </a:cubicBezTo>
                  <a:cubicBezTo>
                    <a:pt x="187" y="102"/>
                    <a:pt x="157" y="132"/>
                    <a:pt x="120" y="132"/>
                  </a:cubicBezTo>
                  <a:cubicBezTo>
                    <a:pt x="84" y="132"/>
                    <a:pt x="54" y="102"/>
                    <a:pt x="54" y="66"/>
                  </a:cubicBezTo>
                  <a:cubicBezTo>
                    <a:pt x="54" y="29"/>
                    <a:pt x="84" y="0"/>
                    <a:pt x="120" y="0"/>
                  </a:cubicBezTo>
                  <a:close/>
                  <a:moveTo>
                    <a:pt x="49" y="148"/>
                  </a:moveTo>
                  <a:cubicBezTo>
                    <a:pt x="79" y="148"/>
                    <a:pt x="79" y="148"/>
                    <a:pt x="79" y="148"/>
                  </a:cubicBezTo>
                  <a:cubicBezTo>
                    <a:pt x="106" y="193"/>
                    <a:pt x="106" y="193"/>
                    <a:pt x="106" y="193"/>
                  </a:cubicBezTo>
                  <a:cubicBezTo>
                    <a:pt x="114" y="206"/>
                    <a:pt x="127" y="206"/>
                    <a:pt x="134" y="193"/>
                  </a:cubicBezTo>
                  <a:cubicBezTo>
                    <a:pt x="161" y="148"/>
                    <a:pt x="161" y="148"/>
                    <a:pt x="161" y="148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219" y="148"/>
                    <a:pt x="241" y="171"/>
                    <a:pt x="241" y="197"/>
                  </a:cubicBezTo>
                  <a:cubicBezTo>
                    <a:pt x="241" y="277"/>
                    <a:pt x="241" y="277"/>
                    <a:pt x="241" y="277"/>
                  </a:cubicBezTo>
                  <a:cubicBezTo>
                    <a:pt x="202" y="277"/>
                    <a:pt x="39" y="277"/>
                    <a:pt x="0" y="277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0" y="171"/>
                    <a:pt x="22" y="148"/>
                    <a:pt x="49" y="148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íślïdè"/>
            <p:cNvSpPr/>
            <p:nvPr/>
          </p:nvSpPr>
          <p:spPr bwMode="auto">
            <a:xfrm>
              <a:off x="3976575" y="1053208"/>
              <a:ext cx="2261347" cy="2254452"/>
            </a:xfrm>
            <a:custGeom>
              <a:avLst/>
              <a:gdLst>
                <a:gd name="T0" fmla="*/ 630 w 775"/>
                <a:gd name="T1" fmla="*/ 746 h 772"/>
                <a:gd name="T2" fmla="*/ 628 w 775"/>
                <a:gd name="T3" fmla="*/ 747 h 772"/>
                <a:gd name="T4" fmla="*/ 533 w 775"/>
                <a:gd name="T5" fmla="*/ 772 h 772"/>
                <a:gd name="T6" fmla="*/ 385 w 775"/>
                <a:gd name="T7" fmla="*/ 641 h 772"/>
                <a:gd name="T8" fmla="*/ 418 w 775"/>
                <a:gd name="T9" fmla="*/ 537 h 772"/>
                <a:gd name="T10" fmla="*/ 421 w 775"/>
                <a:gd name="T11" fmla="*/ 529 h 772"/>
                <a:gd name="T12" fmla="*/ 34 w 775"/>
                <a:gd name="T13" fmla="*/ 159 h 772"/>
                <a:gd name="T14" fmla="*/ 37 w 775"/>
                <a:gd name="T15" fmla="*/ 37 h 772"/>
                <a:gd name="T16" fmla="*/ 37 w 775"/>
                <a:gd name="T17" fmla="*/ 37 h 772"/>
                <a:gd name="T18" fmla="*/ 159 w 775"/>
                <a:gd name="T19" fmla="*/ 34 h 772"/>
                <a:gd name="T20" fmla="*/ 527 w 775"/>
                <a:gd name="T21" fmla="*/ 419 h 772"/>
                <a:gd name="T22" fmla="*/ 540 w 775"/>
                <a:gd name="T23" fmla="*/ 416 h 772"/>
                <a:gd name="T24" fmla="*/ 643 w 775"/>
                <a:gd name="T25" fmla="*/ 382 h 772"/>
                <a:gd name="T26" fmla="*/ 775 w 775"/>
                <a:gd name="T27" fmla="*/ 530 h 772"/>
                <a:gd name="T28" fmla="*/ 749 w 775"/>
                <a:gd name="T29" fmla="*/ 625 h 772"/>
                <a:gd name="T30" fmla="*/ 749 w 775"/>
                <a:gd name="T31" fmla="*/ 627 h 772"/>
                <a:gd name="T32" fmla="*/ 745 w 775"/>
                <a:gd name="T33" fmla="*/ 623 h 772"/>
                <a:gd name="T34" fmla="*/ 646 w 775"/>
                <a:gd name="T35" fmla="*/ 524 h 772"/>
                <a:gd name="T36" fmla="*/ 567 w 775"/>
                <a:gd name="T37" fmla="*/ 564 h 772"/>
                <a:gd name="T38" fmla="*/ 527 w 775"/>
                <a:gd name="T39" fmla="*/ 644 h 772"/>
                <a:gd name="T40" fmla="*/ 625 w 775"/>
                <a:gd name="T41" fmla="*/ 742 h 772"/>
                <a:gd name="T42" fmla="*/ 630 w 775"/>
                <a:gd name="T43" fmla="*/ 746 h 772"/>
                <a:gd name="T44" fmla="*/ 129 w 775"/>
                <a:gd name="T45" fmla="*/ 129 h 772"/>
                <a:gd name="T46" fmla="*/ 71 w 775"/>
                <a:gd name="T47" fmla="*/ 129 h 772"/>
                <a:gd name="T48" fmla="*/ 71 w 775"/>
                <a:gd name="T49" fmla="*/ 70 h 772"/>
                <a:gd name="T50" fmla="*/ 129 w 775"/>
                <a:gd name="T51" fmla="*/ 70 h 772"/>
                <a:gd name="T52" fmla="*/ 129 w 775"/>
                <a:gd name="T53" fmla="*/ 129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772">
                  <a:moveTo>
                    <a:pt x="630" y="746"/>
                  </a:moveTo>
                  <a:cubicBezTo>
                    <a:pt x="628" y="747"/>
                    <a:pt x="628" y="747"/>
                    <a:pt x="628" y="747"/>
                  </a:cubicBezTo>
                  <a:cubicBezTo>
                    <a:pt x="533" y="772"/>
                    <a:pt x="533" y="772"/>
                    <a:pt x="533" y="772"/>
                  </a:cubicBezTo>
                  <a:cubicBezTo>
                    <a:pt x="385" y="641"/>
                    <a:pt x="385" y="641"/>
                    <a:pt x="385" y="641"/>
                  </a:cubicBezTo>
                  <a:cubicBezTo>
                    <a:pt x="418" y="537"/>
                    <a:pt x="418" y="537"/>
                    <a:pt x="418" y="537"/>
                  </a:cubicBezTo>
                  <a:cubicBezTo>
                    <a:pt x="421" y="529"/>
                    <a:pt x="421" y="529"/>
                    <a:pt x="421" y="529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0" y="127"/>
                    <a:pt x="4" y="70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70" y="4"/>
                    <a:pt x="127" y="0"/>
                    <a:pt x="159" y="34"/>
                  </a:cubicBezTo>
                  <a:cubicBezTo>
                    <a:pt x="527" y="419"/>
                    <a:pt x="527" y="419"/>
                    <a:pt x="527" y="419"/>
                  </a:cubicBezTo>
                  <a:cubicBezTo>
                    <a:pt x="540" y="416"/>
                    <a:pt x="540" y="416"/>
                    <a:pt x="540" y="416"/>
                  </a:cubicBezTo>
                  <a:cubicBezTo>
                    <a:pt x="643" y="382"/>
                    <a:pt x="643" y="382"/>
                    <a:pt x="643" y="382"/>
                  </a:cubicBezTo>
                  <a:cubicBezTo>
                    <a:pt x="775" y="530"/>
                    <a:pt x="775" y="530"/>
                    <a:pt x="775" y="530"/>
                  </a:cubicBezTo>
                  <a:cubicBezTo>
                    <a:pt x="749" y="625"/>
                    <a:pt x="749" y="625"/>
                    <a:pt x="749" y="625"/>
                  </a:cubicBezTo>
                  <a:cubicBezTo>
                    <a:pt x="749" y="627"/>
                    <a:pt x="749" y="627"/>
                    <a:pt x="749" y="627"/>
                  </a:cubicBezTo>
                  <a:cubicBezTo>
                    <a:pt x="745" y="623"/>
                    <a:pt x="745" y="623"/>
                    <a:pt x="745" y="623"/>
                  </a:cubicBezTo>
                  <a:cubicBezTo>
                    <a:pt x="646" y="524"/>
                    <a:pt x="646" y="524"/>
                    <a:pt x="646" y="524"/>
                  </a:cubicBezTo>
                  <a:cubicBezTo>
                    <a:pt x="567" y="564"/>
                    <a:pt x="567" y="564"/>
                    <a:pt x="567" y="564"/>
                  </a:cubicBezTo>
                  <a:cubicBezTo>
                    <a:pt x="527" y="644"/>
                    <a:pt x="527" y="644"/>
                    <a:pt x="527" y="644"/>
                  </a:cubicBezTo>
                  <a:cubicBezTo>
                    <a:pt x="625" y="742"/>
                    <a:pt x="625" y="742"/>
                    <a:pt x="625" y="742"/>
                  </a:cubicBezTo>
                  <a:cubicBezTo>
                    <a:pt x="630" y="746"/>
                    <a:pt x="630" y="746"/>
                    <a:pt x="630" y="746"/>
                  </a:cubicBezTo>
                  <a:close/>
                  <a:moveTo>
                    <a:pt x="129" y="129"/>
                  </a:moveTo>
                  <a:cubicBezTo>
                    <a:pt x="113" y="145"/>
                    <a:pt x="87" y="145"/>
                    <a:pt x="71" y="129"/>
                  </a:cubicBezTo>
                  <a:cubicBezTo>
                    <a:pt x="55" y="113"/>
                    <a:pt x="55" y="86"/>
                    <a:pt x="71" y="70"/>
                  </a:cubicBezTo>
                  <a:cubicBezTo>
                    <a:pt x="87" y="54"/>
                    <a:pt x="113" y="54"/>
                    <a:pt x="129" y="70"/>
                  </a:cubicBezTo>
                  <a:cubicBezTo>
                    <a:pt x="145" y="86"/>
                    <a:pt x="145" y="113"/>
                    <a:pt x="129" y="129"/>
                  </a:cubicBez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ṥḻiḋe"/>
            <p:cNvSpPr/>
            <p:nvPr/>
          </p:nvSpPr>
          <p:spPr bwMode="auto">
            <a:xfrm>
              <a:off x="7403084" y="1884051"/>
              <a:ext cx="299176" cy="563737"/>
            </a:xfrm>
            <a:custGeom>
              <a:avLst/>
              <a:gdLst>
                <a:gd name="T0" fmla="*/ 21 w 51"/>
                <a:gd name="T1" fmla="*/ 72 h 94"/>
                <a:gd name="T2" fmla="*/ 22 w 51"/>
                <a:gd name="T3" fmla="*/ 50 h 94"/>
                <a:gd name="T4" fmla="*/ 7 w 51"/>
                <a:gd name="T5" fmla="*/ 40 h 94"/>
                <a:gd name="T6" fmla="*/ 3 w 51"/>
                <a:gd name="T7" fmla="*/ 26 h 94"/>
                <a:gd name="T8" fmla="*/ 9 w 51"/>
                <a:gd name="T9" fmla="*/ 11 h 94"/>
                <a:gd name="T10" fmla="*/ 23 w 51"/>
                <a:gd name="T11" fmla="*/ 5 h 94"/>
                <a:gd name="T12" fmla="*/ 23 w 51"/>
                <a:gd name="T13" fmla="*/ 0 h 94"/>
                <a:gd name="T14" fmla="*/ 31 w 51"/>
                <a:gd name="T15" fmla="*/ 0 h 94"/>
                <a:gd name="T16" fmla="*/ 31 w 51"/>
                <a:gd name="T17" fmla="*/ 5 h 94"/>
                <a:gd name="T18" fmla="*/ 44 w 51"/>
                <a:gd name="T19" fmla="*/ 11 h 94"/>
                <a:gd name="T20" fmla="*/ 50 w 51"/>
                <a:gd name="T21" fmla="*/ 24 h 94"/>
                <a:gd name="T22" fmla="*/ 37 w 51"/>
                <a:gd name="T23" fmla="*/ 25 h 94"/>
                <a:gd name="T24" fmla="*/ 30 w 51"/>
                <a:gd name="T25" fmla="*/ 17 h 94"/>
                <a:gd name="T26" fmla="*/ 30 w 51"/>
                <a:gd name="T27" fmla="*/ 37 h 94"/>
                <a:gd name="T28" fmla="*/ 47 w 51"/>
                <a:gd name="T29" fmla="*/ 47 h 94"/>
                <a:gd name="T30" fmla="*/ 51 w 51"/>
                <a:gd name="T31" fmla="*/ 61 h 94"/>
                <a:gd name="T32" fmla="*/ 45 w 51"/>
                <a:gd name="T33" fmla="*/ 76 h 94"/>
                <a:gd name="T34" fmla="*/ 29 w 51"/>
                <a:gd name="T35" fmla="*/ 84 h 94"/>
                <a:gd name="T36" fmla="*/ 28 w 51"/>
                <a:gd name="T37" fmla="*/ 94 h 94"/>
                <a:gd name="T38" fmla="*/ 21 w 51"/>
                <a:gd name="T39" fmla="*/ 94 h 94"/>
                <a:gd name="T40" fmla="*/ 21 w 51"/>
                <a:gd name="T41" fmla="*/ 84 h 94"/>
                <a:gd name="T42" fmla="*/ 6 w 51"/>
                <a:gd name="T43" fmla="*/ 77 h 94"/>
                <a:gd name="T44" fmla="*/ 0 w 51"/>
                <a:gd name="T45" fmla="*/ 61 h 94"/>
                <a:gd name="T46" fmla="*/ 14 w 51"/>
                <a:gd name="T47" fmla="*/ 60 h 94"/>
                <a:gd name="T48" fmla="*/ 16 w 51"/>
                <a:gd name="T49" fmla="*/ 67 h 94"/>
                <a:gd name="T50" fmla="*/ 21 w 51"/>
                <a:gd name="T51" fmla="*/ 72 h 94"/>
                <a:gd name="T52" fmla="*/ 23 w 51"/>
                <a:gd name="T53" fmla="*/ 17 h 94"/>
                <a:gd name="T54" fmla="*/ 18 w 51"/>
                <a:gd name="T55" fmla="*/ 20 h 94"/>
                <a:gd name="T56" fmla="*/ 16 w 51"/>
                <a:gd name="T57" fmla="*/ 25 h 94"/>
                <a:gd name="T58" fmla="*/ 17 w 51"/>
                <a:gd name="T59" fmla="*/ 31 h 94"/>
                <a:gd name="T60" fmla="*/ 22 w 51"/>
                <a:gd name="T61" fmla="*/ 35 h 94"/>
                <a:gd name="T62" fmla="*/ 23 w 51"/>
                <a:gd name="T63" fmla="*/ 17 h 94"/>
                <a:gd name="T64" fmla="*/ 29 w 51"/>
                <a:gd name="T65" fmla="*/ 72 h 94"/>
                <a:gd name="T66" fmla="*/ 35 w 51"/>
                <a:gd name="T67" fmla="*/ 69 h 94"/>
                <a:gd name="T68" fmla="*/ 38 w 51"/>
                <a:gd name="T69" fmla="*/ 62 h 94"/>
                <a:gd name="T70" fmla="*/ 36 w 51"/>
                <a:gd name="T71" fmla="*/ 56 h 94"/>
                <a:gd name="T72" fmla="*/ 29 w 51"/>
                <a:gd name="T73" fmla="*/ 52 h 94"/>
                <a:gd name="T74" fmla="*/ 29 w 51"/>
                <a:gd name="T75" fmla="*/ 7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1" h="94">
                  <a:moveTo>
                    <a:pt x="21" y="72"/>
                  </a:moveTo>
                  <a:cubicBezTo>
                    <a:pt x="22" y="50"/>
                    <a:pt x="22" y="50"/>
                    <a:pt x="22" y="50"/>
                  </a:cubicBezTo>
                  <a:cubicBezTo>
                    <a:pt x="15" y="47"/>
                    <a:pt x="10" y="44"/>
                    <a:pt x="7" y="40"/>
                  </a:cubicBezTo>
                  <a:cubicBezTo>
                    <a:pt x="4" y="36"/>
                    <a:pt x="3" y="31"/>
                    <a:pt x="3" y="26"/>
                  </a:cubicBezTo>
                  <a:cubicBezTo>
                    <a:pt x="3" y="20"/>
                    <a:pt x="5" y="15"/>
                    <a:pt x="9" y="11"/>
                  </a:cubicBezTo>
                  <a:cubicBezTo>
                    <a:pt x="12" y="8"/>
                    <a:pt x="17" y="6"/>
                    <a:pt x="23" y="5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6" y="6"/>
                    <a:pt x="41" y="8"/>
                    <a:pt x="44" y="11"/>
                  </a:cubicBezTo>
                  <a:cubicBezTo>
                    <a:pt x="47" y="15"/>
                    <a:pt x="49" y="19"/>
                    <a:pt x="50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1"/>
                    <a:pt x="34" y="18"/>
                    <a:pt x="30" y="1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8" y="40"/>
                    <a:pt x="44" y="43"/>
                    <a:pt x="47" y="47"/>
                  </a:cubicBezTo>
                  <a:cubicBezTo>
                    <a:pt x="50" y="50"/>
                    <a:pt x="51" y="55"/>
                    <a:pt x="51" y="61"/>
                  </a:cubicBezTo>
                  <a:cubicBezTo>
                    <a:pt x="51" y="67"/>
                    <a:pt x="49" y="72"/>
                    <a:pt x="45" y="76"/>
                  </a:cubicBezTo>
                  <a:cubicBezTo>
                    <a:pt x="41" y="81"/>
                    <a:pt x="36" y="83"/>
                    <a:pt x="29" y="84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5" y="83"/>
                    <a:pt x="10" y="81"/>
                    <a:pt x="6" y="77"/>
                  </a:cubicBezTo>
                  <a:cubicBezTo>
                    <a:pt x="3" y="73"/>
                    <a:pt x="1" y="68"/>
                    <a:pt x="0" y="61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4" y="62"/>
                    <a:pt x="15" y="65"/>
                    <a:pt x="16" y="67"/>
                  </a:cubicBezTo>
                  <a:cubicBezTo>
                    <a:pt x="18" y="69"/>
                    <a:pt x="19" y="71"/>
                    <a:pt x="21" y="72"/>
                  </a:cubicBezTo>
                  <a:close/>
                  <a:moveTo>
                    <a:pt x="23" y="17"/>
                  </a:moveTo>
                  <a:cubicBezTo>
                    <a:pt x="21" y="17"/>
                    <a:pt x="19" y="18"/>
                    <a:pt x="18" y="20"/>
                  </a:cubicBezTo>
                  <a:cubicBezTo>
                    <a:pt x="16" y="22"/>
                    <a:pt x="16" y="23"/>
                    <a:pt x="16" y="25"/>
                  </a:cubicBezTo>
                  <a:cubicBezTo>
                    <a:pt x="16" y="27"/>
                    <a:pt x="16" y="29"/>
                    <a:pt x="17" y="31"/>
                  </a:cubicBezTo>
                  <a:cubicBezTo>
                    <a:pt x="18" y="32"/>
                    <a:pt x="20" y="34"/>
                    <a:pt x="22" y="35"/>
                  </a:cubicBezTo>
                  <a:lnTo>
                    <a:pt x="23" y="17"/>
                  </a:lnTo>
                  <a:close/>
                  <a:moveTo>
                    <a:pt x="29" y="72"/>
                  </a:moveTo>
                  <a:cubicBezTo>
                    <a:pt x="32" y="72"/>
                    <a:pt x="34" y="71"/>
                    <a:pt x="35" y="69"/>
                  </a:cubicBezTo>
                  <a:cubicBezTo>
                    <a:pt x="37" y="67"/>
                    <a:pt x="38" y="65"/>
                    <a:pt x="38" y="62"/>
                  </a:cubicBezTo>
                  <a:cubicBezTo>
                    <a:pt x="38" y="60"/>
                    <a:pt x="38" y="58"/>
                    <a:pt x="36" y="56"/>
                  </a:cubicBezTo>
                  <a:cubicBezTo>
                    <a:pt x="35" y="54"/>
                    <a:pt x="33" y="53"/>
                    <a:pt x="29" y="52"/>
                  </a:cubicBezTo>
                  <a:lnTo>
                    <a:pt x="29" y="72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îSľïďé"/>
            <p:cNvSpPr/>
            <p:nvPr/>
          </p:nvSpPr>
          <p:spPr bwMode="auto">
            <a:xfrm>
              <a:off x="7348062" y="4897661"/>
              <a:ext cx="409223" cy="494684"/>
            </a:xfrm>
            <a:custGeom>
              <a:avLst/>
              <a:gdLst>
                <a:gd name="T0" fmla="*/ 186 w 498"/>
                <a:gd name="T1" fmla="*/ 490 h 602"/>
                <a:gd name="T2" fmla="*/ 412 w 498"/>
                <a:gd name="T3" fmla="*/ 138 h 602"/>
                <a:gd name="T4" fmla="*/ 422 w 498"/>
                <a:gd name="T5" fmla="*/ 150 h 602"/>
                <a:gd name="T6" fmla="*/ 440 w 498"/>
                <a:gd name="T7" fmla="*/ 180 h 602"/>
                <a:gd name="T8" fmla="*/ 192 w 498"/>
                <a:gd name="T9" fmla="*/ 516 h 602"/>
                <a:gd name="T10" fmla="*/ 102 w 498"/>
                <a:gd name="T11" fmla="*/ 550 h 602"/>
                <a:gd name="T12" fmla="*/ 62 w 498"/>
                <a:gd name="T13" fmla="*/ 568 h 602"/>
                <a:gd name="T14" fmla="*/ 42 w 498"/>
                <a:gd name="T15" fmla="*/ 572 h 602"/>
                <a:gd name="T16" fmla="*/ 38 w 498"/>
                <a:gd name="T17" fmla="*/ 570 h 602"/>
                <a:gd name="T18" fmla="*/ 32 w 498"/>
                <a:gd name="T19" fmla="*/ 560 h 602"/>
                <a:gd name="T20" fmla="*/ 30 w 498"/>
                <a:gd name="T21" fmla="*/ 536 h 602"/>
                <a:gd name="T22" fmla="*/ 32 w 498"/>
                <a:gd name="T23" fmla="*/ 502 h 602"/>
                <a:gd name="T24" fmla="*/ 34 w 498"/>
                <a:gd name="T25" fmla="*/ 502 h 602"/>
                <a:gd name="T26" fmla="*/ 34 w 498"/>
                <a:gd name="T27" fmla="*/ 500 h 602"/>
                <a:gd name="T28" fmla="*/ 48 w 498"/>
                <a:gd name="T29" fmla="*/ 500 h 602"/>
                <a:gd name="T30" fmla="*/ 56 w 498"/>
                <a:gd name="T31" fmla="*/ 504 h 602"/>
                <a:gd name="T32" fmla="*/ 76 w 498"/>
                <a:gd name="T33" fmla="*/ 516 h 602"/>
                <a:gd name="T34" fmla="*/ 90 w 498"/>
                <a:gd name="T35" fmla="*/ 530 h 602"/>
                <a:gd name="T36" fmla="*/ 100 w 498"/>
                <a:gd name="T37" fmla="*/ 540 h 602"/>
                <a:gd name="T38" fmla="*/ 102 w 498"/>
                <a:gd name="T39" fmla="*/ 550 h 602"/>
                <a:gd name="T40" fmla="*/ 288 w 498"/>
                <a:gd name="T41" fmla="*/ 72 h 602"/>
                <a:gd name="T42" fmla="*/ 308 w 498"/>
                <a:gd name="T43" fmla="*/ 76 h 602"/>
                <a:gd name="T44" fmla="*/ 334 w 498"/>
                <a:gd name="T45" fmla="*/ 86 h 602"/>
                <a:gd name="T46" fmla="*/ 70 w 498"/>
                <a:gd name="T47" fmla="*/ 396 h 602"/>
                <a:gd name="T48" fmla="*/ 288 w 498"/>
                <a:gd name="T49" fmla="*/ 72 h 602"/>
                <a:gd name="T50" fmla="*/ 130 w 498"/>
                <a:gd name="T51" fmla="*/ 480 h 602"/>
                <a:gd name="T52" fmla="*/ 130 w 498"/>
                <a:gd name="T53" fmla="*/ 444 h 602"/>
                <a:gd name="T54" fmla="*/ 130 w 498"/>
                <a:gd name="T55" fmla="*/ 442 h 602"/>
                <a:gd name="T56" fmla="*/ 118 w 498"/>
                <a:gd name="T57" fmla="*/ 442 h 602"/>
                <a:gd name="T58" fmla="*/ 356 w 498"/>
                <a:gd name="T59" fmla="*/ 96 h 602"/>
                <a:gd name="T60" fmla="*/ 378 w 498"/>
                <a:gd name="T61" fmla="*/ 108 h 602"/>
                <a:gd name="T62" fmla="*/ 396 w 498"/>
                <a:gd name="T63" fmla="*/ 122 h 602"/>
                <a:gd name="T64" fmla="*/ 130 w 498"/>
                <a:gd name="T65" fmla="*/ 480 h 602"/>
                <a:gd name="T66" fmla="*/ 432 w 498"/>
                <a:gd name="T67" fmla="*/ 38 h 602"/>
                <a:gd name="T68" fmla="*/ 388 w 498"/>
                <a:gd name="T69" fmla="*/ 14 h 602"/>
                <a:gd name="T70" fmla="*/ 350 w 498"/>
                <a:gd name="T71" fmla="*/ 2 h 602"/>
                <a:gd name="T72" fmla="*/ 322 w 498"/>
                <a:gd name="T73" fmla="*/ 0 h 602"/>
                <a:gd name="T74" fmla="*/ 308 w 498"/>
                <a:gd name="T75" fmla="*/ 4 h 602"/>
                <a:gd name="T76" fmla="*/ 260 w 498"/>
                <a:gd name="T77" fmla="*/ 70 h 602"/>
                <a:gd name="T78" fmla="*/ 8 w 498"/>
                <a:gd name="T79" fmla="*/ 408 h 602"/>
                <a:gd name="T80" fmla="*/ 2 w 498"/>
                <a:gd name="T81" fmla="*/ 450 h 602"/>
                <a:gd name="T82" fmla="*/ 0 w 498"/>
                <a:gd name="T83" fmla="*/ 516 h 602"/>
                <a:gd name="T84" fmla="*/ 0 w 498"/>
                <a:gd name="T85" fmla="*/ 538 h 602"/>
                <a:gd name="T86" fmla="*/ 6 w 498"/>
                <a:gd name="T87" fmla="*/ 578 h 602"/>
                <a:gd name="T88" fmla="*/ 12 w 498"/>
                <a:gd name="T89" fmla="*/ 598 h 602"/>
                <a:gd name="T90" fmla="*/ 14 w 498"/>
                <a:gd name="T91" fmla="*/ 602 h 602"/>
                <a:gd name="T92" fmla="*/ 24 w 498"/>
                <a:gd name="T93" fmla="*/ 602 h 602"/>
                <a:gd name="T94" fmla="*/ 62 w 498"/>
                <a:gd name="T95" fmla="*/ 596 h 602"/>
                <a:gd name="T96" fmla="*/ 448 w 498"/>
                <a:gd name="T97" fmla="*/ 210 h 602"/>
                <a:gd name="T98" fmla="*/ 478 w 498"/>
                <a:gd name="T99" fmla="*/ 168 h 602"/>
                <a:gd name="T100" fmla="*/ 496 w 498"/>
                <a:gd name="T101" fmla="*/ 144 h 602"/>
                <a:gd name="T102" fmla="*/ 498 w 498"/>
                <a:gd name="T103" fmla="*/ 128 h 602"/>
                <a:gd name="T104" fmla="*/ 488 w 498"/>
                <a:gd name="T105" fmla="*/ 100 h 602"/>
                <a:gd name="T106" fmla="*/ 466 w 498"/>
                <a:gd name="T107" fmla="*/ 68 h 602"/>
                <a:gd name="T108" fmla="*/ 432 w 498"/>
                <a:gd name="T109" fmla="*/ 38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98" h="602">
                  <a:moveTo>
                    <a:pt x="192" y="516"/>
                  </a:moveTo>
                  <a:lnTo>
                    <a:pt x="186" y="490"/>
                  </a:lnTo>
                  <a:lnTo>
                    <a:pt x="144" y="500"/>
                  </a:lnTo>
                  <a:lnTo>
                    <a:pt x="412" y="138"/>
                  </a:lnTo>
                  <a:lnTo>
                    <a:pt x="412" y="138"/>
                  </a:lnTo>
                  <a:lnTo>
                    <a:pt x="422" y="150"/>
                  </a:lnTo>
                  <a:lnTo>
                    <a:pt x="428" y="160"/>
                  </a:lnTo>
                  <a:lnTo>
                    <a:pt x="440" y="180"/>
                  </a:lnTo>
                  <a:lnTo>
                    <a:pt x="192" y="516"/>
                  </a:lnTo>
                  <a:lnTo>
                    <a:pt x="192" y="516"/>
                  </a:lnTo>
                  <a:close/>
                  <a:moveTo>
                    <a:pt x="102" y="550"/>
                  </a:moveTo>
                  <a:lnTo>
                    <a:pt x="102" y="550"/>
                  </a:lnTo>
                  <a:lnTo>
                    <a:pt x="80" y="560"/>
                  </a:lnTo>
                  <a:lnTo>
                    <a:pt x="62" y="568"/>
                  </a:lnTo>
                  <a:lnTo>
                    <a:pt x="52" y="570"/>
                  </a:lnTo>
                  <a:lnTo>
                    <a:pt x="42" y="572"/>
                  </a:lnTo>
                  <a:lnTo>
                    <a:pt x="42" y="572"/>
                  </a:lnTo>
                  <a:lnTo>
                    <a:pt x="38" y="570"/>
                  </a:lnTo>
                  <a:lnTo>
                    <a:pt x="36" y="568"/>
                  </a:lnTo>
                  <a:lnTo>
                    <a:pt x="32" y="560"/>
                  </a:lnTo>
                  <a:lnTo>
                    <a:pt x="32" y="550"/>
                  </a:lnTo>
                  <a:lnTo>
                    <a:pt x="30" y="536"/>
                  </a:lnTo>
                  <a:lnTo>
                    <a:pt x="32" y="512"/>
                  </a:lnTo>
                  <a:lnTo>
                    <a:pt x="32" y="502"/>
                  </a:lnTo>
                  <a:lnTo>
                    <a:pt x="34" y="502"/>
                  </a:lnTo>
                  <a:lnTo>
                    <a:pt x="34" y="502"/>
                  </a:lnTo>
                  <a:lnTo>
                    <a:pt x="34" y="500"/>
                  </a:lnTo>
                  <a:lnTo>
                    <a:pt x="34" y="500"/>
                  </a:lnTo>
                  <a:lnTo>
                    <a:pt x="40" y="500"/>
                  </a:lnTo>
                  <a:lnTo>
                    <a:pt x="48" y="500"/>
                  </a:lnTo>
                  <a:lnTo>
                    <a:pt x="56" y="504"/>
                  </a:lnTo>
                  <a:lnTo>
                    <a:pt x="56" y="504"/>
                  </a:lnTo>
                  <a:lnTo>
                    <a:pt x="66" y="508"/>
                  </a:lnTo>
                  <a:lnTo>
                    <a:pt x="76" y="516"/>
                  </a:lnTo>
                  <a:lnTo>
                    <a:pt x="76" y="516"/>
                  </a:lnTo>
                  <a:lnTo>
                    <a:pt x="90" y="530"/>
                  </a:lnTo>
                  <a:lnTo>
                    <a:pt x="100" y="540"/>
                  </a:lnTo>
                  <a:lnTo>
                    <a:pt x="100" y="540"/>
                  </a:lnTo>
                  <a:lnTo>
                    <a:pt x="102" y="546"/>
                  </a:lnTo>
                  <a:lnTo>
                    <a:pt x="102" y="550"/>
                  </a:lnTo>
                  <a:lnTo>
                    <a:pt x="102" y="550"/>
                  </a:lnTo>
                  <a:close/>
                  <a:moveTo>
                    <a:pt x="288" y="72"/>
                  </a:moveTo>
                  <a:lnTo>
                    <a:pt x="288" y="72"/>
                  </a:lnTo>
                  <a:lnTo>
                    <a:pt x="308" y="76"/>
                  </a:lnTo>
                  <a:lnTo>
                    <a:pt x="334" y="84"/>
                  </a:lnTo>
                  <a:lnTo>
                    <a:pt x="334" y="86"/>
                  </a:lnTo>
                  <a:lnTo>
                    <a:pt x="70" y="444"/>
                  </a:lnTo>
                  <a:lnTo>
                    <a:pt x="70" y="396"/>
                  </a:lnTo>
                  <a:lnTo>
                    <a:pt x="46" y="398"/>
                  </a:lnTo>
                  <a:lnTo>
                    <a:pt x="288" y="72"/>
                  </a:lnTo>
                  <a:lnTo>
                    <a:pt x="288" y="72"/>
                  </a:lnTo>
                  <a:close/>
                  <a:moveTo>
                    <a:pt x="130" y="480"/>
                  </a:moveTo>
                  <a:lnTo>
                    <a:pt x="130" y="480"/>
                  </a:lnTo>
                  <a:lnTo>
                    <a:pt x="130" y="444"/>
                  </a:lnTo>
                  <a:lnTo>
                    <a:pt x="130" y="444"/>
                  </a:lnTo>
                  <a:lnTo>
                    <a:pt x="130" y="442"/>
                  </a:lnTo>
                  <a:lnTo>
                    <a:pt x="126" y="442"/>
                  </a:lnTo>
                  <a:lnTo>
                    <a:pt x="118" y="442"/>
                  </a:lnTo>
                  <a:lnTo>
                    <a:pt x="92" y="452"/>
                  </a:lnTo>
                  <a:lnTo>
                    <a:pt x="356" y="96"/>
                  </a:lnTo>
                  <a:lnTo>
                    <a:pt x="356" y="96"/>
                  </a:lnTo>
                  <a:lnTo>
                    <a:pt x="378" y="108"/>
                  </a:lnTo>
                  <a:lnTo>
                    <a:pt x="378" y="108"/>
                  </a:lnTo>
                  <a:lnTo>
                    <a:pt x="396" y="122"/>
                  </a:lnTo>
                  <a:lnTo>
                    <a:pt x="130" y="480"/>
                  </a:lnTo>
                  <a:lnTo>
                    <a:pt x="130" y="480"/>
                  </a:lnTo>
                  <a:close/>
                  <a:moveTo>
                    <a:pt x="432" y="38"/>
                  </a:moveTo>
                  <a:lnTo>
                    <a:pt x="432" y="38"/>
                  </a:lnTo>
                  <a:lnTo>
                    <a:pt x="410" y="24"/>
                  </a:lnTo>
                  <a:lnTo>
                    <a:pt x="388" y="14"/>
                  </a:lnTo>
                  <a:lnTo>
                    <a:pt x="368" y="6"/>
                  </a:lnTo>
                  <a:lnTo>
                    <a:pt x="350" y="2"/>
                  </a:lnTo>
                  <a:lnTo>
                    <a:pt x="334" y="0"/>
                  </a:lnTo>
                  <a:lnTo>
                    <a:pt x="322" y="0"/>
                  </a:lnTo>
                  <a:lnTo>
                    <a:pt x="314" y="0"/>
                  </a:lnTo>
                  <a:lnTo>
                    <a:pt x="308" y="4"/>
                  </a:lnTo>
                  <a:lnTo>
                    <a:pt x="290" y="28"/>
                  </a:lnTo>
                  <a:lnTo>
                    <a:pt x="260" y="70"/>
                  </a:lnTo>
                  <a:lnTo>
                    <a:pt x="16" y="398"/>
                  </a:lnTo>
                  <a:lnTo>
                    <a:pt x="8" y="408"/>
                  </a:lnTo>
                  <a:lnTo>
                    <a:pt x="8" y="408"/>
                  </a:lnTo>
                  <a:lnTo>
                    <a:pt x="2" y="450"/>
                  </a:lnTo>
                  <a:lnTo>
                    <a:pt x="0" y="492"/>
                  </a:lnTo>
                  <a:lnTo>
                    <a:pt x="0" y="516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2" y="560"/>
                  </a:lnTo>
                  <a:lnTo>
                    <a:pt x="6" y="578"/>
                  </a:lnTo>
                  <a:lnTo>
                    <a:pt x="10" y="594"/>
                  </a:lnTo>
                  <a:lnTo>
                    <a:pt x="12" y="598"/>
                  </a:lnTo>
                  <a:lnTo>
                    <a:pt x="14" y="602"/>
                  </a:lnTo>
                  <a:lnTo>
                    <a:pt x="14" y="602"/>
                  </a:lnTo>
                  <a:lnTo>
                    <a:pt x="18" y="602"/>
                  </a:lnTo>
                  <a:lnTo>
                    <a:pt x="24" y="602"/>
                  </a:lnTo>
                  <a:lnTo>
                    <a:pt x="40" y="600"/>
                  </a:lnTo>
                  <a:lnTo>
                    <a:pt x="62" y="596"/>
                  </a:lnTo>
                  <a:lnTo>
                    <a:pt x="196" y="548"/>
                  </a:lnTo>
                  <a:lnTo>
                    <a:pt x="448" y="210"/>
                  </a:lnTo>
                  <a:lnTo>
                    <a:pt x="452" y="204"/>
                  </a:lnTo>
                  <a:lnTo>
                    <a:pt x="478" y="168"/>
                  </a:lnTo>
                  <a:lnTo>
                    <a:pt x="496" y="144"/>
                  </a:lnTo>
                  <a:lnTo>
                    <a:pt x="496" y="144"/>
                  </a:lnTo>
                  <a:lnTo>
                    <a:pt x="498" y="138"/>
                  </a:lnTo>
                  <a:lnTo>
                    <a:pt x="498" y="128"/>
                  </a:lnTo>
                  <a:lnTo>
                    <a:pt x="494" y="114"/>
                  </a:lnTo>
                  <a:lnTo>
                    <a:pt x="488" y="100"/>
                  </a:lnTo>
                  <a:lnTo>
                    <a:pt x="478" y="84"/>
                  </a:lnTo>
                  <a:lnTo>
                    <a:pt x="466" y="68"/>
                  </a:lnTo>
                  <a:lnTo>
                    <a:pt x="450" y="52"/>
                  </a:lnTo>
                  <a:lnTo>
                    <a:pt x="432" y="38"/>
                  </a:lnTo>
                  <a:lnTo>
                    <a:pt x="432" y="38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" name="Text Placeholder 2"/>
          <p:cNvSpPr txBox="1"/>
          <p:nvPr/>
        </p:nvSpPr>
        <p:spPr>
          <a:xfrm>
            <a:off x="533061" y="1704403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36"/>
          <p:cNvSpPr txBox="1"/>
          <p:nvPr/>
        </p:nvSpPr>
        <p:spPr>
          <a:xfrm>
            <a:off x="420663" y="1327858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Placeholder 2"/>
          <p:cNvSpPr txBox="1"/>
          <p:nvPr/>
        </p:nvSpPr>
        <p:spPr>
          <a:xfrm>
            <a:off x="7100104" y="101850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36"/>
          <p:cNvSpPr txBox="1"/>
          <p:nvPr/>
        </p:nvSpPr>
        <p:spPr>
          <a:xfrm>
            <a:off x="6987706" y="64195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7978171" y="345213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文本框 36"/>
          <p:cNvSpPr txBox="1"/>
          <p:nvPr/>
        </p:nvSpPr>
        <p:spPr>
          <a:xfrm>
            <a:off x="7865773" y="307558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7978171" y="5304382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文本框 36"/>
          <p:cNvSpPr txBox="1"/>
          <p:nvPr/>
        </p:nvSpPr>
        <p:spPr>
          <a:xfrm>
            <a:off x="7865773" y="4927837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2616093"/>
            <a:ext cx="12192000" cy="0"/>
          </a:xfrm>
          <a:prstGeom prst="line">
            <a:avLst/>
          </a:prstGeom>
          <a:solidFill>
            <a:srgbClr val="2B3944"/>
          </a:solidFill>
          <a:ln>
            <a:solidFill>
              <a:srgbClr val="C816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îṣľîḋê"/>
          <p:cNvSpPr/>
          <p:nvPr/>
        </p:nvSpPr>
        <p:spPr bwMode="auto">
          <a:xfrm rot="524917">
            <a:off x="567429" y="2555033"/>
            <a:ext cx="117980" cy="122121"/>
          </a:xfrm>
          <a:custGeom>
            <a:avLst/>
            <a:gdLst/>
            <a:ahLst/>
            <a:cxnLst>
              <a:cxn ang="0">
                <a:pos x="14" y="56"/>
              </a:cxn>
              <a:cxn ang="0">
                <a:pos x="14" y="56"/>
              </a:cxn>
              <a:cxn ang="0">
                <a:pos x="9" y="53"/>
              </a:cxn>
              <a:cxn ang="0">
                <a:pos x="6" y="48"/>
              </a:cxn>
              <a:cxn ang="0">
                <a:pos x="3" y="43"/>
              </a:cxn>
              <a:cxn ang="0">
                <a:pos x="0" y="38"/>
              </a:cxn>
              <a:cxn ang="0">
                <a:pos x="0" y="32"/>
              </a:cxn>
              <a:cxn ang="0">
                <a:pos x="0" y="27"/>
              </a:cxn>
              <a:cxn ang="0">
                <a:pos x="1" y="21"/>
              </a:cxn>
              <a:cxn ang="0">
                <a:pos x="3" y="16"/>
              </a:cxn>
              <a:cxn ang="0">
                <a:pos x="3" y="16"/>
              </a:cxn>
              <a:cxn ang="0">
                <a:pos x="6" y="11"/>
              </a:cxn>
              <a:cxn ang="0">
                <a:pos x="11" y="6"/>
              </a:cxn>
              <a:cxn ang="0">
                <a:pos x="16" y="3"/>
              </a:cxn>
              <a:cxn ang="0">
                <a:pos x="20" y="1"/>
              </a:cxn>
              <a:cxn ang="0">
                <a:pos x="27" y="0"/>
              </a:cxn>
              <a:cxn ang="0">
                <a:pos x="32" y="0"/>
              </a:cxn>
              <a:cxn ang="0">
                <a:pos x="38" y="1"/>
              </a:cxn>
              <a:cxn ang="0">
                <a:pos x="43" y="5"/>
              </a:cxn>
              <a:cxn ang="0">
                <a:pos x="43" y="5"/>
              </a:cxn>
              <a:cxn ang="0">
                <a:pos x="48" y="8"/>
              </a:cxn>
              <a:cxn ang="0">
                <a:pos x="52" y="11"/>
              </a:cxn>
              <a:cxn ang="0">
                <a:pos x="56" y="16"/>
              </a:cxn>
              <a:cxn ang="0">
                <a:pos x="57" y="22"/>
              </a:cxn>
              <a:cxn ang="0">
                <a:pos x="57" y="27"/>
              </a:cxn>
              <a:cxn ang="0">
                <a:pos x="57" y="33"/>
              </a:cxn>
              <a:cxn ang="0">
                <a:pos x="57" y="38"/>
              </a:cxn>
              <a:cxn ang="0">
                <a:pos x="54" y="45"/>
              </a:cxn>
              <a:cxn ang="0">
                <a:pos x="54" y="45"/>
              </a:cxn>
              <a:cxn ang="0">
                <a:pos x="51" y="50"/>
              </a:cxn>
              <a:cxn ang="0">
                <a:pos x="46" y="53"/>
              </a:cxn>
              <a:cxn ang="0">
                <a:pos x="41" y="56"/>
              </a:cxn>
              <a:cxn ang="0">
                <a:pos x="36" y="58"/>
              </a:cxn>
              <a:cxn ang="0">
                <a:pos x="32" y="59"/>
              </a:cxn>
              <a:cxn ang="0">
                <a:pos x="25" y="59"/>
              </a:cxn>
              <a:cxn ang="0">
                <a:pos x="20" y="58"/>
              </a:cxn>
              <a:cxn ang="0">
                <a:pos x="14" y="56"/>
              </a:cxn>
              <a:cxn ang="0">
                <a:pos x="14" y="56"/>
              </a:cxn>
            </a:cxnLst>
            <a:rect l="0" t="0" r="r" b="b"/>
            <a:pathLst>
              <a:path w="57" h="59">
                <a:moveTo>
                  <a:pt x="14" y="56"/>
                </a:moveTo>
                <a:lnTo>
                  <a:pt x="14" y="56"/>
                </a:lnTo>
                <a:lnTo>
                  <a:pt x="9" y="53"/>
                </a:lnTo>
                <a:lnTo>
                  <a:pt x="6" y="48"/>
                </a:lnTo>
                <a:lnTo>
                  <a:pt x="3" y="43"/>
                </a:lnTo>
                <a:lnTo>
                  <a:pt x="0" y="38"/>
                </a:lnTo>
                <a:lnTo>
                  <a:pt x="0" y="32"/>
                </a:lnTo>
                <a:lnTo>
                  <a:pt x="0" y="27"/>
                </a:lnTo>
                <a:lnTo>
                  <a:pt x="1" y="21"/>
                </a:lnTo>
                <a:lnTo>
                  <a:pt x="3" y="16"/>
                </a:lnTo>
                <a:lnTo>
                  <a:pt x="3" y="16"/>
                </a:lnTo>
                <a:lnTo>
                  <a:pt x="6" y="11"/>
                </a:lnTo>
                <a:lnTo>
                  <a:pt x="11" y="6"/>
                </a:lnTo>
                <a:lnTo>
                  <a:pt x="16" y="3"/>
                </a:lnTo>
                <a:lnTo>
                  <a:pt x="20" y="1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3" y="5"/>
                </a:lnTo>
                <a:lnTo>
                  <a:pt x="43" y="5"/>
                </a:lnTo>
                <a:lnTo>
                  <a:pt x="48" y="8"/>
                </a:lnTo>
                <a:lnTo>
                  <a:pt x="52" y="11"/>
                </a:lnTo>
                <a:lnTo>
                  <a:pt x="56" y="16"/>
                </a:lnTo>
                <a:lnTo>
                  <a:pt x="57" y="22"/>
                </a:lnTo>
                <a:lnTo>
                  <a:pt x="57" y="27"/>
                </a:lnTo>
                <a:lnTo>
                  <a:pt x="57" y="33"/>
                </a:lnTo>
                <a:lnTo>
                  <a:pt x="57" y="38"/>
                </a:lnTo>
                <a:lnTo>
                  <a:pt x="54" y="45"/>
                </a:lnTo>
                <a:lnTo>
                  <a:pt x="54" y="45"/>
                </a:lnTo>
                <a:lnTo>
                  <a:pt x="51" y="50"/>
                </a:lnTo>
                <a:lnTo>
                  <a:pt x="46" y="53"/>
                </a:lnTo>
                <a:lnTo>
                  <a:pt x="41" y="56"/>
                </a:lnTo>
                <a:lnTo>
                  <a:pt x="36" y="58"/>
                </a:lnTo>
                <a:lnTo>
                  <a:pt x="32" y="59"/>
                </a:lnTo>
                <a:lnTo>
                  <a:pt x="25" y="59"/>
                </a:lnTo>
                <a:lnTo>
                  <a:pt x="20" y="58"/>
                </a:lnTo>
                <a:lnTo>
                  <a:pt x="14" y="56"/>
                </a:lnTo>
                <a:lnTo>
                  <a:pt x="14" y="56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" name="iṥlide"/>
          <p:cNvSpPr/>
          <p:nvPr/>
        </p:nvSpPr>
        <p:spPr bwMode="auto">
          <a:xfrm rot="524917">
            <a:off x="11493765" y="2555033"/>
            <a:ext cx="117980" cy="122121"/>
          </a:xfrm>
          <a:custGeom>
            <a:avLst/>
            <a:gdLst/>
            <a:ahLst/>
            <a:cxnLst>
              <a:cxn ang="0">
                <a:pos x="14" y="56"/>
              </a:cxn>
              <a:cxn ang="0">
                <a:pos x="14" y="56"/>
              </a:cxn>
              <a:cxn ang="0">
                <a:pos x="9" y="53"/>
              </a:cxn>
              <a:cxn ang="0">
                <a:pos x="6" y="48"/>
              </a:cxn>
              <a:cxn ang="0">
                <a:pos x="3" y="43"/>
              </a:cxn>
              <a:cxn ang="0">
                <a:pos x="0" y="38"/>
              </a:cxn>
              <a:cxn ang="0">
                <a:pos x="0" y="32"/>
              </a:cxn>
              <a:cxn ang="0">
                <a:pos x="0" y="27"/>
              </a:cxn>
              <a:cxn ang="0">
                <a:pos x="1" y="21"/>
              </a:cxn>
              <a:cxn ang="0">
                <a:pos x="3" y="16"/>
              </a:cxn>
              <a:cxn ang="0">
                <a:pos x="3" y="16"/>
              </a:cxn>
              <a:cxn ang="0">
                <a:pos x="6" y="11"/>
              </a:cxn>
              <a:cxn ang="0">
                <a:pos x="11" y="6"/>
              </a:cxn>
              <a:cxn ang="0">
                <a:pos x="16" y="3"/>
              </a:cxn>
              <a:cxn ang="0">
                <a:pos x="20" y="1"/>
              </a:cxn>
              <a:cxn ang="0">
                <a:pos x="27" y="0"/>
              </a:cxn>
              <a:cxn ang="0">
                <a:pos x="32" y="0"/>
              </a:cxn>
              <a:cxn ang="0">
                <a:pos x="38" y="1"/>
              </a:cxn>
              <a:cxn ang="0">
                <a:pos x="43" y="5"/>
              </a:cxn>
              <a:cxn ang="0">
                <a:pos x="43" y="5"/>
              </a:cxn>
              <a:cxn ang="0">
                <a:pos x="48" y="8"/>
              </a:cxn>
              <a:cxn ang="0">
                <a:pos x="52" y="11"/>
              </a:cxn>
              <a:cxn ang="0">
                <a:pos x="56" y="16"/>
              </a:cxn>
              <a:cxn ang="0">
                <a:pos x="57" y="22"/>
              </a:cxn>
              <a:cxn ang="0">
                <a:pos x="57" y="27"/>
              </a:cxn>
              <a:cxn ang="0">
                <a:pos x="57" y="33"/>
              </a:cxn>
              <a:cxn ang="0">
                <a:pos x="57" y="38"/>
              </a:cxn>
              <a:cxn ang="0">
                <a:pos x="54" y="45"/>
              </a:cxn>
              <a:cxn ang="0">
                <a:pos x="54" y="45"/>
              </a:cxn>
              <a:cxn ang="0">
                <a:pos x="51" y="50"/>
              </a:cxn>
              <a:cxn ang="0">
                <a:pos x="46" y="53"/>
              </a:cxn>
              <a:cxn ang="0">
                <a:pos x="41" y="56"/>
              </a:cxn>
              <a:cxn ang="0">
                <a:pos x="36" y="58"/>
              </a:cxn>
              <a:cxn ang="0">
                <a:pos x="32" y="59"/>
              </a:cxn>
              <a:cxn ang="0">
                <a:pos x="25" y="59"/>
              </a:cxn>
              <a:cxn ang="0">
                <a:pos x="20" y="58"/>
              </a:cxn>
              <a:cxn ang="0">
                <a:pos x="14" y="56"/>
              </a:cxn>
              <a:cxn ang="0">
                <a:pos x="14" y="56"/>
              </a:cxn>
            </a:cxnLst>
            <a:rect l="0" t="0" r="r" b="b"/>
            <a:pathLst>
              <a:path w="57" h="59">
                <a:moveTo>
                  <a:pt x="14" y="56"/>
                </a:moveTo>
                <a:lnTo>
                  <a:pt x="14" y="56"/>
                </a:lnTo>
                <a:lnTo>
                  <a:pt x="9" y="53"/>
                </a:lnTo>
                <a:lnTo>
                  <a:pt x="6" y="48"/>
                </a:lnTo>
                <a:lnTo>
                  <a:pt x="3" y="43"/>
                </a:lnTo>
                <a:lnTo>
                  <a:pt x="0" y="38"/>
                </a:lnTo>
                <a:lnTo>
                  <a:pt x="0" y="32"/>
                </a:lnTo>
                <a:lnTo>
                  <a:pt x="0" y="27"/>
                </a:lnTo>
                <a:lnTo>
                  <a:pt x="1" y="21"/>
                </a:lnTo>
                <a:lnTo>
                  <a:pt x="3" y="16"/>
                </a:lnTo>
                <a:lnTo>
                  <a:pt x="3" y="16"/>
                </a:lnTo>
                <a:lnTo>
                  <a:pt x="6" y="11"/>
                </a:lnTo>
                <a:lnTo>
                  <a:pt x="11" y="6"/>
                </a:lnTo>
                <a:lnTo>
                  <a:pt x="16" y="3"/>
                </a:lnTo>
                <a:lnTo>
                  <a:pt x="20" y="1"/>
                </a:lnTo>
                <a:lnTo>
                  <a:pt x="27" y="0"/>
                </a:lnTo>
                <a:lnTo>
                  <a:pt x="32" y="0"/>
                </a:lnTo>
                <a:lnTo>
                  <a:pt x="38" y="1"/>
                </a:lnTo>
                <a:lnTo>
                  <a:pt x="43" y="5"/>
                </a:lnTo>
                <a:lnTo>
                  <a:pt x="43" y="5"/>
                </a:lnTo>
                <a:lnTo>
                  <a:pt x="48" y="8"/>
                </a:lnTo>
                <a:lnTo>
                  <a:pt x="52" y="11"/>
                </a:lnTo>
                <a:lnTo>
                  <a:pt x="56" y="16"/>
                </a:lnTo>
                <a:lnTo>
                  <a:pt x="57" y="22"/>
                </a:lnTo>
                <a:lnTo>
                  <a:pt x="57" y="27"/>
                </a:lnTo>
                <a:lnTo>
                  <a:pt x="57" y="33"/>
                </a:lnTo>
                <a:lnTo>
                  <a:pt x="57" y="38"/>
                </a:lnTo>
                <a:lnTo>
                  <a:pt x="54" y="45"/>
                </a:lnTo>
                <a:lnTo>
                  <a:pt x="54" y="45"/>
                </a:lnTo>
                <a:lnTo>
                  <a:pt x="51" y="50"/>
                </a:lnTo>
                <a:lnTo>
                  <a:pt x="46" y="53"/>
                </a:lnTo>
                <a:lnTo>
                  <a:pt x="41" y="56"/>
                </a:lnTo>
                <a:lnTo>
                  <a:pt x="36" y="58"/>
                </a:lnTo>
                <a:lnTo>
                  <a:pt x="32" y="59"/>
                </a:lnTo>
                <a:lnTo>
                  <a:pt x="25" y="59"/>
                </a:lnTo>
                <a:lnTo>
                  <a:pt x="20" y="58"/>
                </a:lnTo>
                <a:lnTo>
                  <a:pt x="14" y="56"/>
                </a:lnTo>
                <a:lnTo>
                  <a:pt x="14" y="56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" name="iś1íďê"/>
          <p:cNvSpPr/>
          <p:nvPr/>
        </p:nvSpPr>
        <p:spPr bwMode="auto">
          <a:xfrm>
            <a:off x="8370837" y="2470151"/>
            <a:ext cx="337211" cy="291883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íṣļidè"/>
          <p:cNvSpPr/>
          <p:nvPr/>
        </p:nvSpPr>
        <p:spPr bwMode="auto">
          <a:xfrm>
            <a:off x="4204770" y="2470151"/>
            <a:ext cx="337211" cy="291883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ïŝlíḓè"/>
          <p:cNvSpPr/>
          <p:nvPr/>
        </p:nvSpPr>
        <p:spPr bwMode="auto">
          <a:xfrm>
            <a:off x="7722722" y="2470151"/>
            <a:ext cx="337211" cy="291883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işļíḋê"/>
          <p:cNvSpPr/>
          <p:nvPr/>
        </p:nvSpPr>
        <p:spPr bwMode="auto">
          <a:xfrm>
            <a:off x="3556654" y="2470151"/>
            <a:ext cx="337211" cy="291883"/>
          </a:xfrm>
          <a:custGeom>
            <a:avLst/>
            <a:gdLst/>
            <a:ahLst/>
            <a:cxnLst>
              <a:cxn ang="0">
                <a:pos x="398" y="1378"/>
              </a:cxn>
              <a:cxn ang="0">
                <a:pos x="0" y="690"/>
              </a:cxn>
              <a:cxn ang="0">
                <a:pos x="398" y="0"/>
              </a:cxn>
              <a:cxn ang="0">
                <a:pos x="1194" y="0"/>
              </a:cxn>
              <a:cxn ang="0">
                <a:pos x="1592" y="690"/>
              </a:cxn>
              <a:cxn ang="0">
                <a:pos x="1194" y="1378"/>
              </a:cxn>
              <a:cxn ang="0">
                <a:pos x="398" y="1378"/>
              </a:cxn>
            </a:cxnLst>
            <a:rect l="0" t="0" r="r" b="b"/>
            <a:pathLst>
              <a:path w="1592" h="1378">
                <a:moveTo>
                  <a:pt x="398" y="1378"/>
                </a:moveTo>
                <a:lnTo>
                  <a:pt x="0" y="690"/>
                </a:lnTo>
                <a:lnTo>
                  <a:pt x="398" y="0"/>
                </a:lnTo>
                <a:lnTo>
                  <a:pt x="1194" y="0"/>
                </a:lnTo>
                <a:lnTo>
                  <a:pt x="1592" y="690"/>
                </a:lnTo>
                <a:lnTo>
                  <a:pt x="1194" y="1378"/>
                </a:lnTo>
                <a:lnTo>
                  <a:pt x="398" y="1378"/>
                </a:lnTo>
                <a:close/>
              </a:path>
            </a:pathLst>
          </a:custGeom>
          <a:solidFill>
            <a:srgbClr val="C816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0" name="íṧ1iḑè"/>
          <p:cNvGrpSpPr/>
          <p:nvPr/>
        </p:nvGrpSpPr>
        <p:grpSpPr>
          <a:xfrm>
            <a:off x="4852886" y="1508617"/>
            <a:ext cx="2558932" cy="2214951"/>
            <a:chOff x="4852886" y="1880829"/>
            <a:chExt cx="2558932" cy="2214951"/>
          </a:xfrm>
          <a:solidFill>
            <a:srgbClr val="C8161D"/>
          </a:solidFill>
        </p:grpSpPr>
        <p:sp>
          <p:nvSpPr>
            <p:cNvPr id="38" name="ïṥļîḑe"/>
            <p:cNvSpPr/>
            <p:nvPr/>
          </p:nvSpPr>
          <p:spPr bwMode="auto">
            <a:xfrm>
              <a:off x="4852886" y="1880829"/>
              <a:ext cx="2558932" cy="2214951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9" name="îšḷîdê"/>
            <p:cNvGrpSpPr/>
            <p:nvPr/>
          </p:nvGrpSpPr>
          <p:grpSpPr>
            <a:xfrm>
              <a:off x="5557864" y="2479318"/>
              <a:ext cx="1148988" cy="1017962"/>
              <a:chOff x="-3276600" y="2438400"/>
              <a:chExt cx="1085850" cy="962025"/>
            </a:xfrm>
            <a:grpFill/>
          </p:grpSpPr>
          <p:sp>
            <p:nvSpPr>
              <p:cNvPr id="41" name="íṧḷîḋé"/>
              <p:cNvSpPr/>
              <p:nvPr/>
            </p:nvSpPr>
            <p:spPr bwMode="auto">
              <a:xfrm>
                <a:off x="-2825750" y="2813050"/>
                <a:ext cx="200025" cy="196850"/>
              </a:xfrm>
              <a:custGeom>
                <a:avLst/>
                <a:gdLst>
                  <a:gd name="T0" fmla="*/ 126 w 126"/>
                  <a:gd name="T1" fmla="*/ 62 h 124"/>
                  <a:gd name="T2" fmla="*/ 126 w 126"/>
                  <a:gd name="T3" fmla="*/ 62 h 124"/>
                  <a:gd name="T4" fmla="*/ 124 w 126"/>
                  <a:gd name="T5" fmla="*/ 74 h 124"/>
                  <a:gd name="T6" fmla="*/ 120 w 126"/>
                  <a:gd name="T7" fmla="*/ 86 h 124"/>
                  <a:gd name="T8" fmla="*/ 114 w 126"/>
                  <a:gd name="T9" fmla="*/ 96 h 124"/>
                  <a:gd name="T10" fmla="*/ 108 w 126"/>
                  <a:gd name="T11" fmla="*/ 106 h 124"/>
                  <a:gd name="T12" fmla="*/ 98 w 126"/>
                  <a:gd name="T13" fmla="*/ 114 h 124"/>
                  <a:gd name="T14" fmla="*/ 88 w 126"/>
                  <a:gd name="T15" fmla="*/ 120 h 124"/>
                  <a:gd name="T16" fmla="*/ 76 w 126"/>
                  <a:gd name="T17" fmla="*/ 124 h 124"/>
                  <a:gd name="T18" fmla="*/ 64 w 126"/>
                  <a:gd name="T19" fmla="*/ 124 h 124"/>
                  <a:gd name="T20" fmla="*/ 64 w 126"/>
                  <a:gd name="T21" fmla="*/ 124 h 124"/>
                  <a:gd name="T22" fmla="*/ 50 w 126"/>
                  <a:gd name="T23" fmla="*/ 124 h 124"/>
                  <a:gd name="T24" fmla="*/ 40 w 126"/>
                  <a:gd name="T25" fmla="*/ 120 h 124"/>
                  <a:gd name="T26" fmla="*/ 28 w 126"/>
                  <a:gd name="T27" fmla="*/ 114 h 124"/>
                  <a:gd name="T28" fmla="*/ 20 w 126"/>
                  <a:gd name="T29" fmla="*/ 106 h 124"/>
                  <a:gd name="T30" fmla="*/ 12 w 126"/>
                  <a:gd name="T31" fmla="*/ 96 h 124"/>
                  <a:gd name="T32" fmla="*/ 6 w 126"/>
                  <a:gd name="T33" fmla="*/ 86 h 124"/>
                  <a:gd name="T34" fmla="*/ 2 w 126"/>
                  <a:gd name="T35" fmla="*/ 74 h 124"/>
                  <a:gd name="T36" fmla="*/ 0 w 126"/>
                  <a:gd name="T37" fmla="*/ 62 h 124"/>
                  <a:gd name="T38" fmla="*/ 0 w 126"/>
                  <a:gd name="T39" fmla="*/ 62 h 124"/>
                  <a:gd name="T40" fmla="*/ 2 w 126"/>
                  <a:gd name="T41" fmla="*/ 50 h 124"/>
                  <a:gd name="T42" fmla="*/ 6 w 126"/>
                  <a:gd name="T43" fmla="*/ 38 h 124"/>
                  <a:gd name="T44" fmla="*/ 12 w 126"/>
                  <a:gd name="T45" fmla="*/ 28 h 124"/>
                  <a:gd name="T46" fmla="*/ 20 w 126"/>
                  <a:gd name="T47" fmla="*/ 18 h 124"/>
                  <a:gd name="T48" fmla="*/ 28 w 126"/>
                  <a:gd name="T49" fmla="*/ 10 h 124"/>
                  <a:gd name="T50" fmla="*/ 40 w 126"/>
                  <a:gd name="T51" fmla="*/ 4 h 124"/>
                  <a:gd name="T52" fmla="*/ 50 w 126"/>
                  <a:gd name="T53" fmla="*/ 0 h 124"/>
                  <a:gd name="T54" fmla="*/ 64 w 126"/>
                  <a:gd name="T55" fmla="*/ 0 h 124"/>
                  <a:gd name="T56" fmla="*/ 64 w 126"/>
                  <a:gd name="T57" fmla="*/ 0 h 124"/>
                  <a:gd name="T58" fmla="*/ 76 w 126"/>
                  <a:gd name="T59" fmla="*/ 0 h 124"/>
                  <a:gd name="T60" fmla="*/ 88 w 126"/>
                  <a:gd name="T61" fmla="*/ 4 h 124"/>
                  <a:gd name="T62" fmla="*/ 98 w 126"/>
                  <a:gd name="T63" fmla="*/ 10 h 124"/>
                  <a:gd name="T64" fmla="*/ 108 w 126"/>
                  <a:gd name="T65" fmla="*/ 18 h 124"/>
                  <a:gd name="T66" fmla="*/ 114 w 126"/>
                  <a:gd name="T67" fmla="*/ 28 h 124"/>
                  <a:gd name="T68" fmla="*/ 120 w 126"/>
                  <a:gd name="T69" fmla="*/ 38 h 124"/>
                  <a:gd name="T70" fmla="*/ 124 w 126"/>
                  <a:gd name="T71" fmla="*/ 50 h 124"/>
                  <a:gd name="T72" fmla="*/ 126 w 126"/>
                  <a:gd name="T73" fmla="*/ 62 h 124"/>
                  <a:gd name="T74" fmla="*/ 126 w 126"/>
                  <a:gd name="T75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6" h="124">
                    <a:moveTo>
                      <a:pt x="126" y="62"/>
                    </a:moveTo>
                    <a:lnTo>
                      <a:pt x="126" y="62"/>
                    </a:lnTo>
                    <a:lnTo>
                      <a:pt x="124" y="74"/>
                    </a:lnTo>
                    <a:lnTo>
                      <a:pt x="120" y="86"/>
                    </a:lnTo>
                    <a:lnTo>
                      <a:pt x="114" y="96"/>
                    </a:lnTo>
                    <a:lnTo>
                      <a:pt x="108" y="106"/>
                    </a:lnTo>
                    <a:lnTo>
                      <a:pt x="98" y="114"/>
                    </a:lnTo>
                    <a:lnTo>
                      <a:pt x="88" y="120"/>
                    </a:lnTo>
                    <a:lnTo>
                      <a:pt x="76" y="124"/>
                    </a:lnTo>
                    <a:lnTo>
                      <a:pt x="64" y="124"/>
                    </a:lnTo>
                    <a:lnTo>
                      <a:pt x="64" y="124"/>
                    </a:lnTo>
                    <a:lnTo>
                      <a:pt x="50" y="124"/>
                    </a:lnTo>
                    <a:lnTo>
                      <a:pt x="40" y="120"/>
                    </a:lnTo>
                    <a:lnTo>
                      <a:pt x="28" y="114"/>
                    </a:lnTo>
                    <a:lnTo>
                      <a:pt x="20" y="106"/>
                    </a:lnTo>
                    <a:lnTo>
                      <a:pt x="12" y="96"/>
                    </a:lnTo>
                    <a:lnTo>
                      <a:pt x="6" y="86"/>
                    </a:lnTo>
                    <a:lnTo>
                      <a:pt x="2" y="74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2" y="50"/>
                    </a:lnTo>
                    <a:lnTo>
                      <a:pt x="6" y="38"/>
                    </a:lnTo>
                    <a:lnTo>
                      <a:pt x="12" y="28"/>
                    </a:lnTo>
                    <a:lnTo>
                      <a:pt x="20" y="18"/>
                    </a:lnTo>
                    <a:lnTo>
                      <a:pt x="28" y="10"/>
                    </a:lnTo>
                    <a:lnTo>
                      <a:pt x="40" y="4"/>
                    </a:lnTo>
                    <a:lnTo>
                      <a:pt x="50" y="0"/>
                    </a:lnTo>
                    <a:lnTo>
                      <a:pt x="64" y="0"/>
                    </a:lnTo>
                    <a:lnTo>
                      <a:pt x="64" y="0"/>
                    </a:lnTo>
                    <a:lnTo>
                      <a:pt x="76" y="0"/>
                    </a:lnTo>
                    <a:lnTo>
                      <a:pt x="88" y="4"/>
                    </a:lnTo>
                    <a:lnTo>
                      <a:pt x="98" y="10"/>
                    </a:lnTo>
                    <a:lnTo>
                      <a:pt x="108" y="18"/>
                    </a:lnTo>
                    <a:lnTo>
                      <a:pt x="114" y="28"/>
                    </a:lnTo>
                    <a:lnTo>
                      <a:pt x="120" y="38"/>
                    </a:lnTo>
                    <a:lnTo>
                      <a:pt x="124" y="50"/>
                    </a:lnTo>
                    <a:lnTo>
                      <a:pt x="126" y="62"/>
                    </a:lnTo>
                    <a:lnTo>
                      <a:pt x="126" y="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2" name="îŝḻiḓé"/>
              <p:cNvSpPr/>
              <p:nvPr/>
            </p:nvSpPr>
            <p:spPr bwMode="auto">
              <a:xfrm>
                <a:off x="-2549525" y="2438400"/>
                <a:ext cx="120650" cy="123825"/>
              </a:xfrm>
              <a:custGeom>
                <a:avLst/>
                <a:gdLst>
                  <a:gd name="T0" fmla="*/ 38 w 76"/>
                  <a:gd name="T1" fmla="*/ 0 h 78"/>
                  <a:gd name="T2" fmla="*/ 38 w 76"/>
                  <a:gd name="T3" fmla="*/ 0 h 78"/>
                  <a:gd name="T4" fmla="*/ 30 w 76"/>
                  <a:gd name="T5" fmla="*/ 2 h 78"/>
                  <a:gd name="T6" fmla="*/ 22 w 76"/>
                  <a:gd name="T7" fmla="*/ 4 h 78"/>
                  <a:gd name="T8" fmla="*/ 16 w 76"/>
                  <a:gd name="T9" fmla="*/ 8 h 78"/>
                  <a:gd name="T10" fmla="*/ 10 w 76"/>
                  <a:gd name="T11" fmla="*/ 12 h 78"/>
                  <a:gd name="T12" fmla="*/ 6 w 76"/>
                  <a:gd name="T13" fmla="*/ 18 h 78"/>
                  <a:gd name="T14" fmla="*/ 2 w 76"/>
                  <a:gd name="T15" fmla="*/ 24 h 78"/>
                  <a:gd name="T16" fmla="*/ 0 w 76"/>
                  <a:gd name="T17" fmla="*/ 32 h 78"/>
                  <a:gd name="T18" fmla="*/ 0 w 76"/>
                  <a:gd name="T19" fmla="*/ 38 h 78"/>
                  <a:gd name="T20" fmla="*/ 0 w 76"/>
                  <a:gd name="T21" fmla="*/ 38 h 78"/>
                  <a:gd name="T22" fmla="*/ 0 w 76"/>
                  <a:gd name="T23" fmla="*/ 46 h 78"/>
                  <a:gd name="T24" fmla="*/ 2 w 76"/>
                  <a:gd name="T25" fmla="*/ 54 h 78"/>
                  <a:gd name="T26" fmla="*/ 6 w 76"/>
                  <a:gd name="T27" fmla="*/ 60 h 78"/>
                  <a:gd name="T28" fmla="*/ 10 w 76"/>
                  <a:gd name="T29" fmla="*/ 66 h 78"/>
                  <a:gd name="T30" fmla="*/ 16 w 76"/>
                  <a:gd name="T31" fmla="*/ 70 h 78"/>
                  <a:gd name="T32" fmla="*/ 22 w 76"/>
                  <a:gd name="T33" fmla="*/ 74 h 78"/>
                  <a:gd name="T34" fmla="*/ 30 w 76"/>
                  <a:gd name="T35" fmla="*/ 76 h 78"/>
                  <a:gd name="T36" fmla="*/ 38 w 76"/>
                  <a:gd name="T37" fmla="*/ 78 h 78"/>
                  <a:gd name="T38" fmla="*/ 38 w 76"/>
                  <a:gd name="T39" fmla="*/ 78 h 78"/>
                  <a:gd name="T40" fmla="*/ 46 w 76"/>
                  <a:gd name="T41" fmla="*/ 76 h 78"/>
                  <a:gd name="T42" fmla="*/ 52 w 76"/>
                  <a:gd name="T43" fmla="*/ 74 h 78"/>
                  <a:gd name="T44" fmla="*/ 60 w 76"/>
                  <a:gd name="T45" fmla="*/ 70 h 78"/>
                  <a:gd name="T46" fmla="*/ 64 w 76"/>
                  <a:gd name="T47" fmla="*/ 66 h 78"/>
                  <a:gd name="T48" fmla="*/ 70 w 76"/>
                  <a:gd name="T49" fmla="*/ 60 h 78"/>
                  <a:gd name="T50" fmla="*/ 72 w 76"/>
                  <a:gd name="T51" fmla="*/ 54 h 78"/>
                  <a:gd name="T52" fmla="*/ 76 w 76"/>
                  <a:gd name="T53" fmla="*/ 46 h 78"/>
                  <a:gd name="T54" fmla="*/ 76 w 76"/>
                  <a:gd name="T55" fmla="*/ 38 h 78"/>
                  <a:gd name="T56" fmla="*/ 76 w 76"/>
                  <a:gd name="T57" fmla="*/ 38 h 78"/>
                  <a:gd name="T58" fmla="*/ 76 w 76"/>
                  <a:gd name="T59" fmla="*/ 32 h 78"/>
                  <a:gd name="T60" fmla="*/ 72 w 76"/>
                  <a:gd name="T61" fmla="*/ 24 h 78"/>
                  <a:gd name="T62" fmla="*/ 70 w 76"/>
                  <a:gd name="T63" fmla="*/ 18 h 78"/>
                  <a:gd name="T64" fmla="*/ 64 w 76"/>
                  <a:gd name="T65" fmla="*/ 12 h 78"/>
                  <a:gd name="T66" fmla="*/ 60 w 76"/>
                  <a:gd name="T67" fmla="*/ 8 h 78"/>
                  <a:gd name="T68" fmla="*/ 52 w 76"/>
                  <a:gd name="T69" fmla="*/ 4 h 78"/>
                  <a:gd name="T70" fmla="*/ 46 w 76"/>
                  <a:gd name="T71" fmla="*/ 2 h 78"/>
                  <a:gd name="T72" fmla="*/ 38 w 76"/>
                  <a:gd name="T73" fmla="*/ 0 h 78"/>
                  <a:gd name="T74" fmla="*/ 38 w 76"/>
                  <a:gd name="T7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8">
                    <a:moveTo>
                      <a:pt x="38" y="0"/>
                    </a:moveTo>
                    <a:lnTo>
                      <a:pt x="38" y="0"/>
                    </a:lnTo>
                    <a:lnTo>
                      <a:pt x="30" y="2"/>
                    </a:lnTo>
                    <a:lnTo>
                      <a:pt x="22" y="4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46"/>
                    </a:lnTo>
                    <a:lnTo>
                      <a:pt x="2" y="54"/>
                    </a:lnTo>
                    <a:lnTo>
                      <a:pt x="6" y="60"/>
                    </a:lnTo>
                    <a:lnTo>
                      <a:pt x="10" y="66"/>
                    </a:lnTo>
                    <a:lnTo>
                      <a:pt x="16" y="70"/>
                    </a:lnTo>
                    <a:lnTo>
                      <a:pt x="22" y="74"/>
                    </a:lnTo>
                    <a:lnTo>
                      <a:pt x="30" y="76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46" y="76"/>
                    </a:lnTo>
                    <a:lnTo>
                      <a:pt x="52" y="74"/>
                    </a:lnTo>
                    <a:lnTo>
                      <a:pt x="60" y="70"/>
                    </a:lnTo>
                    <a:lnTo>
                      <a:pt x="64" y="66"/>
                    </a:lnTo>
                    <a:lnTo>
                      <a:pt x="70" y="60"/>
                    </a:lnTo>
                    <a:lnTo>
                      <a:pt x="72" y="54"/>
                    </a:lnTo>
                    <a:lnTo>
                      <a:pt x="76" y="46"/>
                    </a:lnTo>
                    <a:lnTo>
                      <a:pt x="76" y="38"/>
                    </a:lnTo>
                    <a:lnTo>
                      <a:pt x="76" y="38"/>
                    </a:lnTo>
                    <a:lnTo>
                      <a:pt x="76" y="32"/>
                    </a:lnTo>
                    <a:lnTo>
                      <a:pt x="72" y="24"/>
                    </a:lnTo>
                    <a:lnTo>
                      <a:pt x="70" y="18"/>
                    </a:lnTo>
                    <a:lnTo>
                      <a:pt x="64" y="12"/>
                    </a:lnTo>
                    <a:lnTo>
                      <a:pt x="60" y="8"/>
                    </a:lnTo>
                    <a:lnTo>
                      <a:pt x="52" y="4"/>
                    </a:lnTo>
                    <a:lnTo>
                      <a:pt x="46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3" name="iṥľiḓé"/>
              <p:cNvSpPr/>
              <p:nvPr/>
            </p:nvSpPr>
            <p:spPr bwMode="auto">
              <a:xfrm>
                <a:off x="-3152775" y="2968625"/>
                <a:ext cx="120650" cy="120650"/>
              </a:xfrm>
              <a:custGeom>
                <a:avLst/>
                <a:gdLst>
                  <a:gd name="T0" fmla="*/ 38 w 76"/>
                  <a:gd name="T1" fmla="*/ 0 h 76"/>
                  <a:gd name="T2" fmla="*/ 38 w 76"/>
                  <a:gd name="T3" fmla="*/ 0 h 76"/>
                  <a:gd name="T4" fmla="*/ 30 w 76"/>
                  <a:gd name="T5" fmla="*/ 0 h 76"/>
                  <a:gd name="T6" fmla="*/ 24 w 76"/>
                  <a:gd name="T7" fmla="*/ 2 h 76"/>
                  <a:gd name="T8" fmla="*/ 18 w 76"/>
                  <a:gd name="T9" fmla="*/ 6 h 76"/>
                  <a:gd name="T10" fmla="*/ 12 w 76"/>
                  <a:gd name="T11" fmla="*/ 10 h 76"/>
                  <a:gd name="T12" fmla="*/ 6 w 76"/>
                  <a:gd name="T13" fmla="*/ 16 h 76"/>
                  <a:gd name="T14" fmla="*/ 4 w 76"/>
                  <a:gd name="T15" fmla="*/ 24 h 76"/>
                  <a:gd name="T16" fmla="*/ 2 w 76"/>
                  <a:gd name="T17" fmla="*/ 30 h 76"/>
                  <a:gd name="T18" fmla="*/ 0 w 76"/>
                  <a:gd name="T19" fmla="*/ 38 h 76"/>
                  <a:gd name="T20" fmla="*/ 0 w 76"/>
                  <a:gd name="T21" fmla="*/ 38 h 76"/>
                  <a:gd name="T22" fmla="*/ 2 w 76"/>
                  <a:gd name="T23" fmla="*/ 46 h 76"/>
                  <a:gd name="T24" fmla="*/ 4 w 76"/>
                  <a:gd name="T25" fmla="*/ 52 h 76"/>
                  <a:gd name="T26" fmla="*/ 6 w 76"/>
                  <a:gd name="T27" fmla="*/ 60 h 76"/>
                  <a:gd name="T28" fmla="*/ 12 w 76"/>
                  <a:gd name="T29" fmla="*/ 64 h 76"/>
                  <a:gd name="T30" fmla="*/ 18 w 76"/>
                  <a:gd name="T31" fmla="*/ 70 h 76"/>
                  <a:gd name="T32" fmla="*/ 24 w 76"/>
                  <a:gd name="T33" fmla="*/ 72 h 76"/>
                  <a:gd name="T34" fmla="*/ 30 w 76"/>
                  <a:gd name="T35" fmla="*/ 76 h 76"/>
                  <a:gd name="T36" fmla="*/ 38 w 76"/>
                  <a:gd name="T37" fmla="*/ 76 h 76"/>
                  <a:gd name="T38" fmla="*/ 38 w 76"/>
                  <a:gd name="T39" fmla="*/ 76 h 76"/>
                  <a:gd name="T40" fmla="*/ 46 w 76"/>
                  <a:gd name="T41" fmla="*/ 76 h 76"/>
                  <a:gd name="T42" fmla="*/ 54 w 76"/>
                  <a:gd name="T43" fmla="*/ 72 h 76"/>
                  <a:gd name="T44" fmla="*/ 60 w 76"/>
                  <a:gd name="T45" fmla="*/ 70 h 76"/>
                  <a:gd name="T46" fmla="*/ 66 w 76"/>
                  <a:gd name="T47" fmla="*/ 64 h 76"/>
                  <a:gd name="T48" fmla="*/ 70 w 76"/>
                  <a:gd name="T49" fmla="*/ 60 h 76"/>
                  <a:gd name="T50" fmla="*/ 74 w 76"/>
                  <a:gd name="T51" fmla="*/ 52 h 76"/>
                  <a:gd name="T52" fmla="*/ 76 w 76"/>
                  <a:gd name="T53" fmla="*/ 46 h 76"/>
                  <a:gd name="T54" fmla="*/ 76 w 76"/>
                  <a:gd name="T55" fmla="*/ 38 h 76"/>
                  <a:gd name="T56" fmla="*/ 76 w 76"/>
                  <a:gd name="T57" fmla="*/ 38 h 76"/>
                  <a:gd name="T58" fmla="*/ 76 w 76"/>
                  <a:gd name="T59" fmla="*/ 30 h 76"/>
                  <a:gd name="T60" fmla="*/ 74 w 76"/>
                  <a:gd name="T61" fmla="*/ 24 h 76"/>
                  <a:gd name="T62" fmla="*/ 70 w 76"/>
                  <a:gd name="T63" fmla="*/ 16 h 76"/>
                  <a:gd name="T64" fmla="*/ 66 w 76"/>
                  <a:gd name="T65" fmla="*/ 10 h 76"/>
                  <a:gd name="T66" fmla="*/ 60 w 76"/>
                  <a:gd name="T67" fmla="*/ 6 h 76"/>
                  <a:gd name="T68" fmla="*/ 54 w 76"/>
                  <a:gd name="T69" fmla="*/ 2 h 76"/>
                  <a:gd name="T70" fmla="*/ 46 w 76"/>
                  <a:gd name="T71" fmla="*/ 0 h 76"/>
                  <a:gd name="T72" fmla="*/ 38 w 76"/>
                  <a:gd name="T73" fmla="*/ 0 h 76"/>
                  <a:gd name="T74" fmla="*/ 38 w 76"/>
                  <a:gd name="T7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38" y="0"/>
                    </a:moveTo>
                    <a:lnTo>
                      <a:pt x="38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18" y="6"/>
                    </a:lnTo>
                    <a:lnTo>
                      <a:pt x="12" y="10"/>
                    </a:lnTo>
                    <a:lnTo>
                      <a:pt x="6" y="16"/>
                    </a:lnTo>
                    <a:lnTo>
                      <a:pt x="4" y="24"/>
                    </a:lnTo>
                    <a:lnTo>
                      <a:pt x="2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6"/>
                    </a:lnTo>
                    <a:lnTo>
                      <a:pt x="4" y="52"/>
                    </a:lnTo>
                    <a:lnTo>
                      <a:pt x="6" y="60"/>
                    </a:lnTo>
                    <a:lnTo>
                      <a:pt x="12" y="64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30" y="76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46" y="76"/>
                    </a:lnTo>
                    <a:lnTo>
                      <a:pt x="54" y="72"/>
                    </a:lnTo>
                    <a:lnTo>
                      <a:pt x="60" y="70"/>
                    </a:lnTo>
                    <a:lnTo>
                      <a:pt x="66" y="64"/>
                    </a:lnTo>
                    <a:lnTo>
                      <a:pt x="70" y="60"/>
                    </a:lnTo>
                    <a:lnTo>
                      <a:pt x="74" y="52"/>
                    </a:lnTo>
                    <a:lnTo>
                      <a:pt x="76" y="46"/>
                    </a:lnTo>
                    <a:lnTo>
                      <a:pt x="76" y="38"/>
                    </a:lnTo>
                    <a:lnTo>
                      <a:pt x="76" y="38"/>
                    </a:lnTo>
                    <a:lnTo>
                      <a:pt x="76" y="30"/>
                    </a:lnTo>
                    <a:lnTo>
                      <a:pt x="74" y="24"/>
                    </a:lnTo>
                    <a:lnTo>
                      <a:pt x="70" y="16"/>
                    </a:lnTo>
                    <a:lnTo>
                      <a:pt x="66" y="10"/>
                    </a:lnTo>
                    <a:lnTo>
                      <a:pt x="60" y="6"/>
                    </a:lnTo>
                    <a:lnTo>
                      <a:pt x="54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íşḷïde"/>
              <p:cNvSpPr/>
              <p:nvPr/>
            </p:nvSpPr>
            <p:spPr bwMode="auto">
              <a:xfrm>
                <a:off x="-2514600" y="3117850"/>
                <a:ext cx="120650" cy="120650"/>
              </a:xfrm>
              <a:custGeom>
                <a:avLst/>
                <a:gdLst>
                  <a:gd name="T0" fmla="*/ 38 w 76"/>
                  <a:gd name="T1" fmla="*/ 0 h 76"/>
                  <a:gd name="T2" fmla="*/ 38 w 76"/>
                  <a:gd name="T3" fmla="*/ 0 h 76"/>
                  <a:gd name="T4" fmla="*/ 30 w 76"/>
                  <a:gd name="T5" fmla="*/ 0 h 76"/>
                  <a:gd name="T6" fmla="*/ 24 w 76"/>
                  <a:gd name="T7" fmla="*/ 2 h 76"/>
                  <a:gd name="T8" fmla="*/ 16 w 76"/>
                  <a:gd name="T9" fmla="*/ 6 h 76"/>
                  <a:gd name="T10" fmla="*/ 10 w 76"/>
                  <a:gd name="T11" fmla="*/ 10 h 76"/>
                  <a:gd name="T12" fmla="*/ 6 w 76"/>
                  <a:gd name="T13" fmla="*/ 16 h 76"/>
                  <a:gd name="T14" fmla="*/ 2 w 76"/>
                  <a:gd name="T15" fmla="*/ 22 h 76"/>
                  <a:gd name="T16" fmla="*/ 0 w 76"/>
                  <a:gd name="T17" fmla="*/ 30 h 76"/>
                  <a:gd name="T18" fmla="*/ 0 w 76"/>
                  <a:gd name="T19" fmla="*/ 38 h 76"/>
                  <a:gd name="T20" fmla="*/ 0 w 76"/>
                  <a:gd name="T21" fmla="*/ 38 h 76"/>
                  <a:gd name="T22" fmla="*/ 0 w 76"/>
                  <a:gd name="T23" fmla="*/ 44 h 76"/>
                  <a:gd name="T24" fmla="*/ 2 w 76"/>
                  <a:gd name="T25" fmla="*/ 52 h 76"/>
                  <a:gd name="T26" fmla="*/ 6 w 76"/>
                  <a:gd name="T27" fmla="*/ 58 h 76"/>
                  <a:gd name="T28" fmla="*/ 10 w 76"/>
                  <a:gd name="T29" fmla="*/ 64 h 76"/>
                  <a:gd name="T30" fmla="*/ 16 w 76"/>
                  <a:gd name="T31" fmla="*/ 68 h 76"/>
                  <a:gd name="T32" fmla="*/ 24 w 76"/>
                  <a:gd name="T33" fmla="*/ 72 h 76"/>
                  <a:gd name="T34" fmla="*/ 30 w 76"/>
                  <a:gd name="T35" fmla="*/ 74 h 76"/>
                  <a:gd name="T36" fmla="*/ 38 w 76"/>
                  <a:gd name="T37" fmla="*/ 76 h 76"/>
                  <a:gd name="T38" fmla="*/ 38 w 76"/>
                  <a:gd name="T39" fmla="*/ 76 h 76"/>
                  <a:gd name="T40" fmla="*/ 46 w 76"/>
                  <a:gd name="T41" fmla="*/ 74 h 76"/>
                  <a:gd name="T42" fmla="*/ 52 w 76"/>
                  <a:gd name="T43" fmla="*/ 72 h 76"/>
                  <a:gd name="T44" fmla="*/ 60 w 76"/>
                  <a:gd name="T45" fmla="*/ 68 h 76"/>
                  <a:gd name="T46" fmla="*/ 64 w 76"/>
                  <a:gd name="T47" fmla="*/ 64 h 76"/>
                  <a:gd name="T48" fmla="*/ 70 w 76"/>
                  <a:gd name="T49" fmla="*/ 58 h 76"/>
                  <a:gd name="T50" fmla="*/ 74 w 76"/>
                  <a:gd name="T51" fmla="*/ 52 h 76"/>
                  <a:gd name="T52" fmla="*/ 76 w 76"/>
                  <a:gd name="T53" fmla="*/ 44 h 76"/>
                  <a:gd name="T54" fmla="*/ 76 w 76"/>
                  <a:gd name="T55" fmla="*/ 38 h 76"/>
                  <a:gd name="T56" fmla="*/ 76 w 76"/>
                  <a:gd name="T57" fmla="*/ 38 h 76"/>
                  <a:gd name="T58" fmla="*/ 76 w 76"/>
                  <a:gd name="T59" fmla="*/ 30 h 76"/>
                  <a:gd name="T60" fmla="*/ 74 w 76"/>
                  <a:gd name="T61" fmla="*/ 22 h 76"/>
                  <a:gd name="T62" fmla="*/ 70 w 76"/>
                  <a:gd name="T63" fmla="*/ 16 h 76"/>
                  <a:gd name="T64" fmla="*/ 64 w 76"/>
                  <a:gd name="T65" fmla="*/ 10 h 76"/>
                  <a:gd name="T66" fmla="*/ 60 w 76"/>
                  <a:gd name="T67" fmla="*/ 6 h 76"/>
                  <a:gd name="T68" fmla="*/ 52 w 76"/>
                  <a:gd name="T69" fmla="*/ 2 h 76"/>
                  <a:gd name="T70" fmla="*/ 46 w 76"/>
                  <a:gd name="T71" fmla="*/ 0 h 76"/>
                  <a:gd name="T72" fmla="*/ 38 w 76"/>
                  <a:gd name="T73" fmla="*/ 0 h 76"/>
                  <a:gd name="T74" fmla="*/ 38 w 76"/>
                  <a:gd name="T7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6" h="76">
                    <a:moveTo>
                      <a:pt x="38" y="0"/>
                    </a:moveTo>
                    <a:lnTo>
                      <a:pt x="38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16" y="6"/>
                    </a:lnTo>
                    <a:lnTo>
                      <a:pt x="10" y="10"/>
                    </a:lnTo>
                    <a:lnTo>
                      <a:pt x="6" y="16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2" y="52"/>
                    </a:lnTo>
                    <a:lnTo>
                      <a:pt x="6" y="58"/>
                    </a:lnTo>
                    <a:lnTo>
                      <a:pt x="10" y="64"/>
                    </a:lnTo>
                    <a:lnTo>
                      <a:pt x="16" y="68"/>
                    </a:lnTo>
                    <a:lnTo>
                      <a:pt x="24" y="72"/>
                    </a:lnTo>
                    <a:lnTo>
                      <a:pt x="30" y="74"/>
                    </a:lnTo>
                    <a:lnTo>
                      <a:pt x="38" y="76"/>
                    </a:lnTo>
                    <a:lnTo>
                      <a:pt x="38" y="76"/>
                    </a:lnTo>
                    <a:lnTo>
                      <a:pt x="46" y="74"/>
                    </a:lnTo>
                    <a:lnTo>
                      <a:pt x="52" y="72"/>
                    </a:lnTo>
                    <a:lnTo>
                      <a:pt x="60" y="68"/>
                    </a:lnTo>
                    <a:lnTo>
                      <a:pt x="64" y="64"/>
                    </a:lnTo>
                    <a:lnTo>
                      <a:pt x="70" y="58"/>
                    </a:lnTo>
                    <a:lnTo>
                      <a:pt x="74" y="52"/>
                    </a:lnTo>
                    <a:lnTo>
                      <a:pt x="76" y="44"/>
                    </a:lnTo>
                    <a:lnTo>
                      <a:pt x="76" y="38"/>
                    </a:lnTo>
                    <a:lnTo>
                      <a:pt x="76" y="38"/>
                    </a:lnTo>
                    <a:lnTo>
                      <a:pt x="76" y="30"/>
                    </a:lnTo>
                    <a:lnTo>
                      <a:pt x="74" y="22"/>
                    </a:lnTo>
                    <a:lnTo>
                      <a:pt x="70" y="16"/>
                    </a:lnTo>
                    <a:lnTo>
                      <a:pt x="64" y="10"/>
                    </a:lnTo>
                    <a:lnTo>
                      <a:pt x="60" y="6"/>
                    </a:lnTo>
                    <a:lnTo>
                      <a:pt x="52" y="2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5" name="íŝ1iḑè"/>
              <p:cNvSpPr/>
              <p:nvPr/>
            </p:nvSpPr>
            <p:spPr bwMode="auto">
              <a:xfrm>
                <a:off x="-3276600" y="2441575"/>
                <a:ext cx="1085850" cy="958850"/>
              </a:xfrm>
              <a:custGeom>
                <a:avLst/>
                <a:gdLst>
                  <a:gd name="T0" fmla="*/ 480 w 684"/>
                  <a:gd name="T1" fmla="*/ 348 h 604"/>
                  <a:gd name="T2" fmla="*/ 424 w 684"/>
                  <a:gd name="T3" fmla="*/ 390 h 604"/>
                  <a:gd name="T4" fmla="*/ 460 w 684"/>
                  <a:gd name="T5" fmla="*/ 276 h 604"/>
                  <a:gd name="T6" fmla="*/ 416 w 684"/>
                  <a:gd name="T7" fmla="*/ 200 h 604"/>
                  <a:gd name="T8" fmla="*/ 316 w 684"/>
                  <a:gd name="T9" fmla="*/ 154 h 604"/>
                  <a:gd name="T10" fmla="*/ 392 w 684"/>
                  <a:gd name="T11" fmla="*/ 188 h 604"/>
                  <a:gd name="T12" fmla="*/ 304 w 684"/>
                  <a:gd name="T13" fmla="*/ 150 h 604"/>
                  <a:gd name="T14" fmla="*/ 262 w 684"/>
                  <a:gd name="T15" fmla="*/ 62 h 604"/>
                  <a:gd name="T16" fmla="*/ 200 w 684"/>
                  <a:gd name="T17" fmla="*/ 68 h 604"/>
                  <a:gd name="T18" fmla="*/ 190 w 684"/>
                  <a:gd name="T19" fmla="*/ 172 h 604"/>
                  <a:gd name="T20" fmla="*/ 360 w 684"/>
                  <a:gd name="T21" fmla="*/ 480 h 604"/>
                  <a:gd name="T22" fmla="*/ 446 w 684"/>
                  <a:gd name="T23" fmla="*/ 542 h 604"/>
                  <a:gd name="T24" fmla="*/ 502 w 684"/>
                  <a:gd name="T25" fmla="*/ 522 h 604"/>
                  <a:gd name="T26" fmla="*/ 540 w 684"/>
                  <a:gd name="T27" fmla="*/ 520 h 604"/>
                  <a:gd name="T28" fmla="*/ 526 w 684"/>
                  <a:gd name="T29" fmla="*/ 586 h 604"/>
                  <a:gd name="T30" fmla="*/ 490 w 684"/>
                  <a:gd name="T31" fmla="*/ 604 h 604"/>
                  <a:gd name="T32" fmla="*/ 368 w 684"/>
                  <a:gd name="T33" fmla="*/ 530 h 604"/>
                  <a:gd name="T34" fmla="*/ 244 w 684"/>
                  <a:gd name="T35" fmla="*/ 588 h 604"/>
                  <a:gd name="T36" fmla="*/ 170 w 684"/>
                  <a:gd name="T37" fmla="*/ 598 h 604"/>
                  <a:gd name="T38" fmla="*/ 144 w 684"/>
                  <a:gd name="T39" fmla="*/ 546 h 604"/>
                  <a:gd name="T40" fmla="*/ 188 w 684"/>
                  <a:gd name="T41" fmla="*/ 354 h 604"/>
                  <a:gd name="T42" fmla="*/ 150 w 684"/>
                  <a:gd name="T43" fmla="*/ 224 h 604"/>
                  <a:gd name="T44" fmla="*/ 68 w 684"/>
                  <a:gd name="T45" fmla="*/ 284 h 604"/>
                  <a:gd name="T46" fmla="*/ 76 w 684"/>
                  <a:gd name="T47" fmla="*/ 324 h 604"/>
                  <a:gd name="T48" fmla="*/ 32 w 684"/>
                  <a:gd name="T49" fmla="*/ 352 h 604"/>
                  <a:gd name="T50" fmla="*/ 0 w 684"/>
                  <a:gd name="T51" fmla="*/ 302 h 604"/>
                  <a:gd name="T52" fmla="*/ 26 w 684"/>
                  <a:gd name="T53" fmla="*/ 256 h 604"/>
                  <a:gd name="T54" fmla="*/ 170 w 684"/>
                  <a:gd name="T55" fmla="*/ 202 h 604"/>
                  <a:gd name="T56" fmla="*/ 150 w 684"/>
                  <a:gd name="T57" fmla="*/ 32 h 604"/>
                  <a:gd name="T58" fmla="*/ 178 w 684"/>
                  <a:gd name="T59" fmla="*/ 2 h 604"/>
                  <a:gd name="T60" fmla="*/ 268 w 684"/>
                  <a:gd name="T61" fmla="*/ 32 h 604"/>
                  <a:gd name="T62" fmla="*/ 392 w 684"/>
                  <a:gd name="T63" fmla="*/ 52 h 604"/>
                  <a:gd name="T64" fmla="*/ 434 w 684"/>
                  <a:gd name="T65" fmla="*/ 36 h 604"/>
                  <a:gd name="T66" fmla="*/ 376 w 684"/>
                  <a:gd name="T67" fmla="*/ 92 h 604"/>
                  <a:gd name="T68" fmla="*/ 450 w 684"/>
                  <a:gd name="T69" fmla="*/ 192 h 604"/>
                  <a:gd name="T70" fmla="*/ 498 w 684"/>
                  <a:gd name="T71" fmla="*/ 98 h 604"/>
                  <a:gd name="T72" fmla="*/ 540 w 684"/>
                  <a:gd name="T73" fmla="*/ 78 h 604"/>
                  <a:gd name="T74" fmla="*/ 552 w 684"/>
                  <a:gd name="T75" fmla="*/ 210 h 604"/>
                  <a:gd name="T76" fmla="*/ 678 w 684"/>
                  <a:gd name="T77" fmla="*/ 278 h 604"/>
                  <a:gd name="T78" fmla="*/ 680 w 684"/>
                  <a:gd name="T79" fmla="*/ 322 h 604"/>
                  <a:gd name="T80" fmla="*/ 606 w 684"/>
                  <a:gd name="T81" fmla="*/ 376 h 604"/>
                  <a:gd name="T82" fmla="*/ 290 w 684"/>
                  <a:gd name="T83" fmla="*/ 392 h 604"/>
                  <a:gd name="T84" fmla="*/ 424 w 684"/>
                  <a:gd name="T85" fmla="*/ 346 h 604"/>
                  <a:gd name="T86" fmla="*/ 434 w 684"/>
                  <a:gd name="T87" fmla="*/ 252 h 604"/>
                  <a:gd name="T88" fmla="*/ 282 w 684"/>
                  <a:gd name="T89" fmla="*/ 200 h 604"/>
                  <a:gd name="T90" fmla="*/ 246 w 684"/>
                  <a:gd name="T91" fmla="*/ 318 h 604"/>
                  <a:gd name="T92" fmla="*/ 510 w 684"/>
                  <a:gd name="T93" fmla="*/ 216 h 604"/>
                  <a:gd name="T94" fmla="*/ 506 w 684"/>
                  <a:gd name="T95" fmla="*/ 376 h 604"/>
                  <a:gd name="T96" fmla="*/ 612 w 684"/>
                  <a:gd name="T97" fmla="*/ 320 h 604"/>
                  <a:gd name="T98" fmla="*/ 602 w 684"/>
                  <a:gd name="T99" fmla="*/ 262 h 604"/>
                  <a:gd name="T100" fmla="*/ 510 w 684"/>
                  <a:gd name="T101" fmla="*/ 216 h 604"/>
                  <a:gd name="T102" fmla="*/ 268 w 684"/>
                  <a:gd name="T103" fmla="*/ 202 h 604"/>
                  <a:gd name="T104" fmla="*/ 224 w 684"/>
                  <a:gd name="T105" fmla="*/ 274 h 604"/>
                  <a:gd name="T106" fmla="*/ 224 w 684"/>
                  <a:gd name="T107" fmla="*/ 386 h 604"/>
                  <a:gd name="T108" fmla="*/ 218 w 684"/>
                  <a:gd name="T109" fmla="*/ 316 h 604"/>
                  <a:gd name="T110" fmla="*/ 230 w 684"/>
                  <a:gd name="T111" fmla="*/ 412 h 604"/>
                  <a:gd name="T112" fmla="*/ 174 w 684"/>
                  <a:gd name="T113" fmla="*/ 490 h 604"/>
                  <a:gd name="T114" fmla="*/ 210 w 684"/>
                  <a:gd name="T115" fmla="*/ 542 h 604"/>
                  <a:gd name="T116" fmla="*/ 306 w 684"/>
                  <a:gd name="T117" fmla="*/ 498 h 604"/>
                  <a:gd name="T118" fmla="*/ 342 w 684"/>
                  <a:gd name="T119" fmla="*/ 418 h 604"/>
                  <a:gd name="T120" fmla="*/ 360 w 684"/>
                  <a:gd name="T121" fmla="*/ 440 h 6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684" h="604">
                    <a:moveTo>
                      <a:pt x="424" y="390"/>
                    </a:moveTo>
                    <a:lnTo>
                      <a:pt x="424" y="390"/>
                    </a:lnTo>
                    <a:lnTo>
                      <a:pt x="460" y="386"/>
                    </a:lnTo>
                    <a:lnTo>
                      <a:pt x="492" y="380"/>
                    </a:lnTo>
                    <a:lnTo>
                      <a:pt x="492" y="380"/>
                    </a:lnTo>
                    <a:lnTo>
                      <a:pt x="480" y="348"/>
                    </a:lnTo>
                    <a:lnTo>
                      <a:pt x="466" y="316"/>
                    </a:lnTo>
                    <a:lnTo>
                      <a:pt x="466" y="316"/>
                    </a:lnTo>
                    <a:lnTo>
                      <a:pt x="442" y="360"/>
                    </a:lnTo>
                    <a:lnTo>
                      <a:pt x="442" y="360"/>
                    </a:lnTo>
                    <a:lnTo>
                      <a:pt x="424" y="390"/>
                    </a:lnTo>
                    <a:lnTo>
                      <a:pt x="424" y="390"/>
                    </a:lnTo>
                    <a:close/>
                    <a:moveTo>
                      <a:pt x="416" y="200"/>
                    </a:moveTo>
                    <a:lnTo>
                      <a:pt x="416" y="200"/>
                    </a:lnTo>
                    <a:lnTo>
                      <a:pt x="442" y="244"/>
                    </a:lnTo>
                    <a:lnTo>
                      <a:pt x="442" y="244"/>
                    </a:lnTo>
                    <a:lnTo>
                      <a:pt x="460" y="276"/>
                    </a:lnTo>
                    <a:lnTo>
                      <a:pt x="460" y="276"/>
                    </a:lnTo>
                    <a:lnTo>
                      <a:pt x="474" y="242"/>
                    </a:lnTo>
                    <a:lnTo>
                      <a:pt x="484" y="210"/>
                    </a:lnTo>
                    <a:lnTo>
                      <a:pt x="484" y="210"/>
                    </a:lnTo>
                    <a:lnTo>
                      <a:pt x="452" y="204"/>
                    </a:lnTo>
                    <a:lnTo>
                      <a:pt x="416" y="200"/>
                    </a:lnTo>
                    <a:lnTo>
                      <a:pt x="416" y="200"/>
                    </a:lnTo>
                    <a:close/>
                    <a:moveTo>
                      <a:pt x="392" y="188"/>
                    </a:moveTo>
                    <a:lnTo>
                      <a:pt x="392" y="188"/>
                    </a:lnTo>
                    <a:lnTo>
                      <a:pt x="368" y="154"/>
                    </a:lnTo>
                    <a:lnTo>
                      <a:pt x="342" y="124"/>
                    </a:lnTo>
                    <a:lnTo>
                      <a:pt x="342" y="124"/>
                    </a:lnTo>
                    <a:lnTo>
                      <a:pt x="316" y="154"/>
                    </a:lnTo>
                    <a:lnTo>
                      <a:pt x="292" y="188"/>
                    </a:lnTo>
                    <a:lnTo>
                      <a:pt x="292" y="188"/>
                    </a:lnTo>
                    <a:lnTo>
                      <a:pt x="342" y="186"/>
                    </a:lnTo>
                    <a:lnTo>
                      <a:pt x="342" y="186"/>
                    </a:lnTo>
                    <a:lnTo>
                      <a:pt x="392" y="188"/>
                    </a:lnTo>
                    <a:lnTo>
                      <a:pt x="392" y="188"/>
                    </a:lnTo>
                    <a:close/>
                    <a:moveTo>
                      <a:pt x="196" y="198"/>
                    </a:moveTo>
                    <a:lnTo>
                      <a:pt x="196" y="198"/>
                    </a:lnTo>
                    <a:lnTo>
                      <a:pt x="236" y="192"/>
                    </a:lnTo>
                    <a:lnTo>
                      <a:pt x="276" y="188"/>
                    </a:lnTo>
                    <a:lnTo>
                      <a:pt x="276" y="188"/>
                    </a:lnTo>
                    <a:lnTo>
                      <a:pt x="304" y="150"/>
                    </a:lnTo>
                    <a:lnTo>
                      <a:pt x="332" y="114"/>
                    </a:lnTo>
                    <a:lnTo>
                      <a:pt x="332" y="114"/>
                    </a:lnTo>
                    <a:lnTo>
                      <a:pt x="314" y="98"/>
                    </a:lnTo>
                    <a:lnTo>
                      <a:pt x="296" y="82"/>
                    </a:lnTo>
                    <a:lnTo>
                      <a:pt x="278" y="72"/>
                    </a:lnTo>
                    <a:lnTo>
                      <a:pt x="262" y="62"/>
                    </a:lnTo>
                    <a:lnTo>
                      <a:pt x="248" y="56"/>
                    </a:lnTo>
                    <a:lnTo>
                      <a:pt x="232" y="54"/>
                    </a:lnTo>
                    <a:lnTo>
                      <a:pt x="220" y="56"/>
                    </a:lnTo>
                    <a:lnTo>
                      <a:pt x="208" y="60"/>
                    </a:lnTo>
                    <a:lnTo>
                      <a:pt x="208" y="60"/>
                    </a:lnTo>
                    <a:lnTo>
                      <a:pt x="200" y="68"/>
                    </a:lnTo>
                    <a:lnTo>
                      <a:pt x="192" y="78"/>
                    </a:lnTo>
                    <a:lnTo>
                      <a:pt x="188" y="92"/>
                    </a:lnTo>
                    <a:lnTo>
                      <a:pt x="184" y="108"/>
                    </a:lnTo>
                    <a:lnTo>
                      <a:pt x="184" y="128"/>
                    </a:lnTo>
                    <a:lnTo>
                      <a:pt x="186" y="148"/>
                    </a:lnTo>
                    <a:lnTo>
                      <a:pt x="190" y="172"/>
                    </a:lnTo>
                    <a:lnTo>
                      <a:pt x="196" y="198"/>
                    </a:lnTo>
                    <a:lnTo>
                      <a:pt x="196" y="198"/>
                    </a:lnTo>
                    <a:close/>
                    <a:moveTo>
                      <a:pt x="408" y="416"/>
                    </a:moveTo>
                    <a:lnTo>
                      <a:pt x="408" y="416"/>
                    </a:lnTo>
                    <a:lnTo>
                      <a:pt x="384" y="450"/>
                    </a:lnTo>
                    <a:lnTo>
                      <a:pt x="360" y="480"/>
                    </a:lnTo>
                    <a:lnTo>
                      <a:pt x="360" y="480"/>
                    </a:lnTo>
                    <a:lnTo>
                      <a:pt x="378" y="498"/>
                    </a:lnTo>
                    <a:lnTo>
                      <a:pt x="396" y="514"/>
                    </a:lnTo>
                    <a:lnTo>
                      <a:pt x="414" y="526"/>
                    </a:lnTo>
                    <a:lnTo>
                      <a:pt x="430" y="536"/>
                    </a:lnTo>
                    <a:lnTo>
                      <a:pt x="446" y="542"/>
                    </a:lnTo>
                    <a:lnTo>
                      <a:pt x="460" y="544"/>
                    </a:lnTo>
                    <a:lnTo>
                      <a:pt x="474" y="544"/>
                    </a:lnTo>
                    <a:lnTo>
                      <a:pt x="486" y="538"/>
                    </a:lnTo>
                    <a:lnTo>
                      <a:pt x="486" y="538"/>
                    </a:lnTo>
                    <a:lnTo>
                      <a:pt x="494" y="532"/>
                    </a:lnTo>
                    <a:lnTo>
                      <a:pt x="502" y="522"/>
                    </a:lnTo>
                    <a:lnTo>
                      <a:pt x="502" y="522"/>
                    </a:lnTo>
                    <a:lnTo>
                      <a:pt x="510" y="524"/>
                    </a:lnTo>
                    <a:lnTo>
                      <a:pt x="518" y="524"/>
                    </a:lnTo>
                    <a:lnTo>
                      <a:pt x="518" y="524"/>
                    </a:lnTo>
                    <a:lnTo>
                      <a:pt x="530" y="524"/>
                    </a:lnTo>
                    <a:lnTo>
                      <a:pt x="540" y="520"/>
                    </a:lnTo>
                    <a:lnTo>
                      <a:pt x="540" y="520"/>
                    </a:lnTo>
                    <a:lnTo>
                      <a:pt x="540" y="546"/>
                    </a:lnTo>
                    <a:lnTo>
                      <a:pt x="538" y="558"/>
                    </a:lnTo>
                    <a:lnTo>
                      <a:pt x="534" y="570"/>
                    </a:lnTo>
                    <a:lnTo>
                      <a:pt x="532" y="578"/>
                    </a:lnTo>
                    <a:lnTo>
                      <a:pt x="526" y="586"/>
                    </a:lnTo>
                    <a:lnTo>
                      <a:pt x="520" y="594"/>
                    </a:lnTo>
                    <a:lnTo>
                      <a:pt x="514" y="598"/>
                    </a:lnTo>
                    <a:lnTo>
                      <a:pt x="514" y="598"/>
                    </a:lnTo>
                    <a:lnTo>
                      <a:pt x="506" y="602"/>
                    </a:lnTo>
                    <a:lnTo>
                      <a:pt x="498" y="604"/>
                    </a:lnTo>
                    <a:lnTo>
                      <a:pt x="490" y="604"/>
                    </a:lnTo>
                    <a:lnTo>
                      <a:pt x="480" y="604"/>
                    </a:lnTo>
                    <a:lnTo>
                      <a:pt x="460" y="598"/>
                    </a:lnTo>
                    <a:lnTo>
                      <a:pt x="440" y="588"/>
                    </a:lnTo>
                    <a:lnTo>
                      <a:pt x="416" y="572"/>
                    </a:lnTo>
                    <a:lnTo>
                      <a:pt x="392" y="552"/>
                    </a:lnTo>
                    <a:lnTo>
                      <a:pt x="368" y="530"/>
                    </a:lnTo>
                    <a:lnTo>
                      <a:pt x="342" y="502"/>
                    </a:lnTo>
                    <a:lnTo>
                      <a:pt x="342" y="502"/>
                    </a:lnTo>
                    <a:lnTo>
                      <a:pt x="316" y="530"/>
                    </a:lnTo>
                    <a:lnTo>
                      <a:pt x="292" y="552"/>
                    </a:lnTo>
                    <a:lnTo>
                      <a:pt x="268" y="572"/>
                    </a:lnTo>
                    <a:lnTo>
                      <a:pt x="244" y="588"/>
                    </a:lnTo>
                    <a:lnTo>
                      <a:pt x="224" y="598"/>
                    </a:lnTo>
                    <a:lnTo>
                      <a:pt x="204" y="604"/>
                    </a:lnTo>
                    <a:lnTo>
                      <a:pt x="194" y="604"/>
                    </a:lnTo>
                    <a:lnTo>
                      <a:pt x="186" y="604"/>
                    </a:lnTo>
                    <a:lnTo>
                      <a:pt x="178" y="602"/>
                    </a:lnTo>
                    <a:lnTo>
                      <a:pt x="170" y="598"/>
                    </a:lnTo>
                    <a:lnTo>
                      <a:pt x="170" y="598"/>
                    </a:lnTo>
                    <a:lnTo>
                      <a:pt x="162" y="592"/>
                    </a:lnTo>
                    <a:lnTo>
                      <a:pt x="156" y="584"/>
                    </a:lnTo>
                    <a:lnTo>
                      <a:pt x="150" y="572"/>
                    </a:lnTo>
                    <a:lnTo>
                      <a:pt x="146" y="560"/>
                    </a:lnTo>
                    <a:lnTo>
                      <a:pt x="144" y="546"/>
                    </a:lnTo>
                    <a:lnTo>
                      <a:pt x="144" y="530"/>
                    </a:lnTo>
                    <a:lnTo>
                      <a:pt x="144" y="512"/>
                    </a:lnTo>
                    <a:lnTo>
                      <a:pt x="146" y="492"/>
                    </a:lnTo>
                    <a:lnTo>
                      <a:pt x="154" y="450"/>
                    </a:lnTo>
                    <a:lnTo>
                      <a:pt x="168" y="404"/>
                    </a:lnTo>
                    <a:lnTo>
                      <a:pt x="188" y="354"/>
                    </a:lnTo>
                    <a:lnTo>
                      <a:pt x="210" y="302"/>
                    </a:lnTo>
                    <a:lnTo>
                      <a:pt x="210" y="302"/>
                    </a:lnTo>
                    <a:lnTo>
                      <a:pt x="190" y="258"/>
                    </a:lnTo>
                    <a:lnTo>
                      <a:pt x="174" y="218"/>
                    </a:lnTo>
                    <a:lnTo>
                      <a:pt x="174" y="218"/>
                    </a:lnTo>
                    <a:lnTo>
                      <a:pt x="150" y="224"/>
                    </a:lnTo>
                    <a:lnTo>
                      <a:pt x="130" y="232"/>
                    </a:lnTo>
                    <a:lnTo>
                      <a:pt x="110" y="242"/>
                    </a:lnTo>
                    <a:lnTo>
                      <a:pt x="94" y="252"/>
                    </a:lnTo>
                    <a:lnTo>
                      <a:pt x="82" y="262"/>
                    </a:lnTo>
                    <a:lnTo>
                      <a:pt x="74" y="272"/>
                    </a:lnTo>
                    <a:lnTo>
                      <a:pt x="68" y="284"/>
                    </a:lnTo>
                    <a:lnTo>
                      <a:pt x="66" y="296"/>
                    </a:lnTo>
                    <a:lnTo>
                      <a:pt x="66" y="296"/>
                    </a:lnTo>
                    <a:lnTo>
                      <a:pt x="66" y="304"/>
                    </a:lnTo>
                    <a:lnTo>
                      <a:pt x="68" y="310"/>
                    </a:lnTo>
                    <a:lnTo>
                      <a:pt x="76" y="324"/>
                    </a:lnTo>
                    <a:lnTo>
                      <a:pt x="76" y="324"/>
                    </a:lnTo>
                    <a:lnTo>
                      <a:pt x="68" y="332"/>
                    </a:lnTo>
                    <a:lnTo>
                      <a:pt x="62" y="342"/>
                    </a:lnTo>
                    <a:lnTo>
                      <a:pt x="58" y="354"/>
                    </a:lnTo>
                    <a:lnTo>
                      <a:pt x="56" y="366"/>
                    </a:lnTo>
                    <a:lnTo>
                      <a:pt x="56" y="366"/>
                    </a:lnTo>
                    <a:lnTo>
                      <a:pt x="32" y="352"/>
                    </a:lnTo>
                    <a:lnTo>
                      <a:pt x="22" y="344"/>
                    </a:lnTo>
                    <a:lnTo>
                      <a:pt x="14" y="336"/>
                    </a:lnTo>
                    <a:lnTo>
                      <a:pt x="8" y="328"/>
                    </a:lnTo>
                    <a:lnTo>
                      <a:pt x="4" y="320"/>
                    </a:lnTo>
                    <a:lnTo>
                      <a:pt x="0" y="310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0" y="294"/>
                    </a:lnTo>
                    <a:lnTo>
                      <a:pt x="2" y="286"/>
                    </a:lnTo>
                    <a:lnTo>
                      <a:pt x="6" y="278"/>
                    </a:lnTo>
                    <a:lnTo>
                      <a:pt x="12" y="272"/>
                    </a:lnTo>
                    <a:lnTo>
                      <a:pt x="26" y="256"/>
                    </a:lnTo>
                    <a:lnTo>
                      <a:pt x="46" y="244"/>
                    </a:lnTo>
                    <a:lnTo>
                      <a:pt x="70" y="232"/>
                    </a:lnTo>
                    <a:lnTo>
                      <a:pt x="100" y="220"/>
                    </a:lnTo>
                    <a:lnTo>
                      <a:pt x="132" y="210"/>
                    </a:lnTo>
                    <a:lnTo>
                      <a:pt x="170" y="202"/>
                    </a:lnTo>
                    <a:lnTo>
                      <a:pt x="170" y="202"/>
                    </a:lnTo>
                    <a:lnTo>
                      <a:pt x="158" y="166"/>
                    </a:lnTo>
                    <a:lnTo>
                      <a:pt x="150" y="134"/>
                    </a:lnTo>
                    <a:lnTo>
                      <a:pt x="146" y="102"/>
                    </a:lnTo>
                    <a:lnTo>
                      <a:pt x="144" y="74"/>
                    </a:lnTo>
                    <a:lnTo>
                      <a:pt x="146" y="52"/>
                    </a:lnTo>
                    <a:lnTo>
                      <a:pt x="150" y="32"/>
                    </a:lnTo>
                    <a:lnTo>
                      <a:pt x="154" y="22"/>
                    </a:lnTo>
                    <a:lnTo>
                      <a:pt x="158" y="16"/>
                    </a:lnTo>
                    <a:lnTo>
                      <a:pt x="164" y="10"/>
                    </a:lnTo>
                    <a:lnTo>
                      <a:pt x="170" y="6"/>
                    </a:lnTo>
                    <a:lnTo>
                      <a:pt x="170" y="6"/>
                    </a:lnTo>
                    <a:lnTo>
                      <a:pt x="178" y="2"/>
                    </a:lnTo>
                    <a:lnTo>
                      <a:pt x="186" y="0"/>
                    </a:lnTo>
                    <a:lnTo>
                      <a:pt x="194" y="0"/>
                    </a:lnTo>
                    <a:lnTo>
                      <a:pt x="204" y="0"/>
                    </a:lnTo>
                    <a:lnTo>
                      <a:pt x="224" y="6"/>
                    </a:lnTo>
                    <a:lnTo>
                      <a:pt x="244" y="16"/>
                    </a:lnTo>
                    <a:lnTo>
                      <a:pt x="268" y="32"/>
                    </a:lnTo>
                    <a:lnTo>
                      <a:pt x="292" y="52"/>
                    </a:lnTo>
                    <a:lnTo>
                      <a:pt x="316" y="74"/>
                    </a:lnTo>
                    <a:lnTo>
                      <a:pt x="342" y="102"/>
                    </a:lnTo>
                    <a:lnTo>
                      <a:pt x="342" y="102"/>
                    </a:lnTo>
                    <a:lnTo>
                      <a:pt x="368" y="76"/>
                    </a:lnTo>
                    <a:lnTo>
                      <a:pt x="392" y="52"/>
                    </a:lnTo>
                    <a:lnTo>
                      <a:pt x="416" y="32"/>
                    </a:lnTo>
                    <a:lnTo>
                      <a:pt x="438" y="18"/>
                    </a:lnTo>
                    <a:lnTo>
                      <a:pt x="438" y="18"/>
                    </a:lnTo>
                    <a:lnTo>
                      <a:pt x="436" y="26"/>
                    </a:lnTo>
                    <a:lnTo>
                      <a:pt x="434" y="36"/>
                    </a:lnTo>
                    <a:lnTo>
                      <a:pt x="434" y="36"/>
                    </a:lnTo>
                    <a:lnTo>
                      <a:pt x="436" y="46"/>
                    </a:lnTo>
                    <a:lnTo>
                      <a:pt x="438" y="56"/>
                    </a:lnTo>
                    <a:lnTo>
                      <a:pt x="438" y="56"/>
                    </a:lnTo>
                    <a:lnTo>
                      <a:pt x="418" y="64"/>
                    </a:lnTo>
                    <a:lnTo>
                      <a:pt x="398" y="76"/>
                    </a:lnTo>
                    <a:lnTo>
                      <a:pt x="376" y="92"/>
                    </a:lnTo>
                    <a:lnTo>
                      <a:pt x="352" y="114"/>
                    </a:lnTo>
                    <a:lnTo>
                      <a:pt x="352" y="114"/>
                    </a:lnTo>
                    <a:lnTo>
                      <a:pt x="380" y="150"/>
                    </a:lnTo>
                    <a:lnTo>
                      <a:pt x="408" y="188"/>
                    </a:lnTo>
                    <a:lnTo>
                      <a:pt x="408" y="188"/>
                    </a:lnTo>
                    <a:lnTo>
                      <a:pt x="450" y="192"/>
                    </a:lnTo>
                    <a:lnTo>
                      <a:pt x="488" y="198"/>
                    </a:lnTo>
                    <a:lnTo>
                      <a:pt x="488" y="198"/>
                    </a:lnTo>
                    <a:lnTo>
                      <a:pt x="496" y="168"/>
                    </a:lnTo>
                    <a:lnTo>
                      <a:pt x="500" y="142"/>
                    </a:lnTo>
                    <a:lnTo>
                      <a:pt x="500" y="118"/>
                    </a:lnTo>
                    <a:lnTo>
                      <a:pt x="498" y="98"/>
                    </a:lnTo>
                    <a:lnTo>
                      <a:pt x="498" y="98"/>
                    </a:lnTo>
                    <a:lnTo>
                      <a:pt x="510" y="96"/>
                    </a:lnTo>
                    <a:lnTo>
                      <a:pt x="522" y="92"/>
                    </a:lnTo>
                    <a:lnTo>
                      <a:pt x="532" y="86"/>
                    </a:lnTo>
                    <a:lnTo>
                      <a:pt x="540" y="78"/>
                    </a:lnTo>
                    <a:lnTo>
                      <a:pt x="540" y="78"/>
                    </a:lnTo>
                    <a:lnTo>
                      <a:pt x="538" y="106"/>
                    </a:lnTo>
                    <a:lnTo>
                      <a:pt x="534" y="136"/>
                    </a:lnTo>
                    <a:lnTo>
                      <a:pt x="526" y="168"/>
                    </a:lnTo>
                    <a:lnTo>
                      <a:pt x="516" y="202"/>
                    </a:lnTo>
                    <a:lnTo>
                      <a:pt x="516" y="202"/>
                    </a:lnTo>
                    <a:lnTo>
                      <a:pt x="552" y="210"/>
                    </a:lnTo>
                    <a:lnTo>
                      <a:pt x="584" y="220"/>
                    </a:lnTo>
                    <a:lnTo>
                      <a:pt x="614" y="232"/>
                    </a:lnTo>
                    <a:lnTo>
                      <a:pt x="638" y="244"/>
                    </a:lnTo>
                    <a:lnTo>
                      <a:pt x="658" y="256"/>
                    </a:lnTo>
                    <a:lnTo>
                      <a:pt x="672" y="272"/>
                    </a:lnTo>
                    <a:lnTo>
                      <a:pt x="678" y="278"/>
                    </a:lnTo>
                    <a:lnTo>
                      <a:pt x="682" y="286"/>
                    </a:lnTo>
                    <a:lnTo>
                      <a:pt x="684" y="294"/>
                    </a:lnTo>
                    <a:lnTo>
                      <a:pt x="684" y="302"/>
                    </a:lnTo>
                    <a:lnTo>
                      <a:pt x="684" y="302"/>
                    </a:lnTo>
                    <a:lnTo>
                      <a:pt x="684" y="312"/>
                    </a:lnTo>
                    <a:lnTo>
                      <a:pt x="680" y="322"/>
                    </a:lnTo>
                    <a:lnTo>
                      <a:pt x="672" y="332"/>
                    </a:lnTo>
                    <a:lnTo>
                      <a:pt x="664" y="342"/>
                    </a:lnTo>
                    <a:lnTo>
                      <a:pt x="652" y="352"/>
                    </a:lnTo>
                    <a:lnTo>
                      <a:pt x="638" y="360"/>
                    </a:lnTo>
                    <a:lnTo>
                      <a:pt x="622" y="368"/>
                    </a:lnTo>
                    <a:lnTo>
                      <a:pt x="606" y="376"/>
                    </a:lnTo>
                    <a:lnTo>
                      <a:pt x="564" y="390"/>
                    </a:lnTo>
                    <a:lnTo>
                      <a:pt x="518" y="402"/>
                    </a:lnTo>
                    <a:lnTo>
                      <a:pt x="464" y="410"/>
                    </a:lnTo>
                    <a:lnTo>
                      <a:pt x="408" y="416"/>
                    </a:lnTo>
                    <a:lnTo>
                      <a:pt x="408" y="416"/>
                    </a:lnTo>
                    <a:close/>
                    <a:moveTo>
                      <a:pt x="290" y="392"/>
                    </a:moveTo>
                    <a:lnTo>
                      <a:pt x="290" y="392"/>
                    </a:lnTo>
                    <a:lnTo>
                      <a:pt x="344" y="394"/>
                    </a:lnTo>
                    <a:lnTo>
                      <a:pt x="344" y="394"/>
                    </a:lnTo>
                    <a:lnTo>
                      <a:pt x="394" y="392"/>
                    </a:lnTo>
                    <a:lnTo>
                      <a:pt x="394" y="392"/>
                    </a:lnTo>
                    <a:lnTo>
                      <a:pt x="424" y="346"/>
                    </a:lnTo>
                    <a:lnTo>
                      <a:pt x="424" y="346"/>
                    </a:lnTo>
                    <a:lnTo>
                      <a:pt x="440" y="318"/>
                    </a:lnTo>
                    <a:lnTo>
                      <a:pt x="454" y="288"/>
                    </a:lnTo>
                    <a:lnTo>
                      <a:pt x="454" y="288"/>
                    </a:lnTo>
                    <a:lnTo>
                      <a:pt x="434" y="252"/>
                    </a:lnTo>
                    <a:lnTo>
                      <a:pt x="434" y="252"/>
                    </a:lnTo>
                    <a:lnTo>
                      <a:pt x="418" y="224"/>
                    </a:lnTo>
                    <a:lnTo>
                      <a:pt x="400" y="200"/>
                    </a:lnTo>
                    <a:lnTo>
                      <a:pt x="400" y="200"/>
                    </a:lnTo>
                    <a:lnTo>
                      <a:pt x="344" y="198"/>
                    </a:lnTo>
                    <a:lnTo>
                      <a:pt x="344" y="198"/>
                    </a:lnTo>
                    <a:lnTo>
                      <a:pt x="282" y="200"/>
                    </a:lnTo>
                    <a:lnTo>
                      <a:pt x="282" y="200"/>
                    </a:lnTo>
                    <a:lnTo>
                      <a:pt x="252" y="248"/>
                    </a:lnTo>
                    <a:lnTo>
                      <a:pt x="252" y="248"/>
                    </a:lnTo>
                    <a:lnTo>
                      <a:pt x="230" y="288"/>
                    </a:lnTo>
                    <a:lnTo>
                      <a:pt x="230" y="288"/>
                    </a:lnTo>
                    <a:lnTo>
                      <a:pt x="246" y="318"/>
                    </a:lnTo>
                    <a:lnTo>
                      <a:pt x="262" y="350"/>
                    </a:lnTo>
                    <a:lnTo>
                      <a:pt x="262" y="350"/>
                    </a:lnTo>
                    <a:lnTo>
                      <a:pt x="290" y="392"/>
                    </a:lnTo>
                    <a:lnTo>
                      <a:pt x="290" y="392"/>
                    </a:lnTo>
                    <a:close/>
                    <a:moveTo>
                      <a:pt x="510" y="216"/>
                    </a:moveTo>
                    <a:lnTo>
                      <a:pt x="510" y="216"/>
                    </a:lnTo>
                    <a:lnTo>
                      <a:pt x="494" y="258"/>
                    </a:lnTo>
                    <a:lnTo>
                      <a:pt x="474" y="302"/>
                    </a:lnTo>
                    <a:lnTo>
                      <a:pt x="474" y="302"/>
                    </a:lnTo>
                    <a:lnTo>
                      <a:pt x="490" y="340"/>
                    </a:lnTo>
                    <a:lnTo>
                      <a:pt x="506" y="376"/>
                    </a:lnTo>
                    <a:lnTo>
                      <a:pt x="506" y="376"/>
                    </a:lnTo>
                    <a:lnTo>
                      <a:pt x="530" y="370"/>
                    </a:lnTo>
                    <a:lnTo>
                      <a:pt x="552" y="360"/>
                    </a:lnTo>
                    <a:lnTo>
                      <a:pt x="572" y="352"/>
                    </a:lnTo>
                    <a:lnTo>
                      <a:pt x="588" y="342"/>
                    </a:lnTo>
                    <a:lnTo>
                      <a:pt x="602" y="332"/>
                    </a:lnTo>
                    <a:lnTo>
                      <a:pt x="612" y="320"/>
                    </a:lnTo>
                    <a:lnTo>
                      <a:pt x="618" y="308"/>
                    </a:lnTo>
                    <a:lnTo>
                      <a:pt x="620" y="296"/>
                    </a:lnTo>
                    <a:lnTo>
                      <a:pt x="620" y="296"/>
                    </a:lnTo>
                    <a:lnTo>
                      <a:pt x="618" y="284"/>
                    </a:lnTo>
                    <a:lnTo>
                      <a:pt x="612" y="272"/>
                    </a:lnTo>
                    <a:lnTo>
                      <a:pt x="602" y="262"/>
                    </a:lnTo>
                    <a:lnTo>
                      <a:pt x="590" y="250"/>
                    </a:lnTo>
                    <a:lnTo>
                      <a:pt x="574" y="242"/>
                    </a:lnTo>
                    <a:lnTo>
                      <a:pt x="556" y="232"/>
                    </a:lnTo>
                    <a:lnTo>
                      <a:pt x="534" y="224"/>
                    </a:lnTo>
                    <a:lnTo>
                      <a:pt x="510" y="216"/>
                    </a:lnTo>
                    <a:lnTo>
                      <a:pt x="510" y="216"/>
                    </a:lnTo>
                    <a:close/>
                    <a:moveTo>
                      <a:pt x="224" y="274"/>
                    </a:moveTo>
                    <a:lnTo>
                      <a:pt x="224" y="274"/>
                    </a:lnTo>
                    <a:lnTo>
                      <a:pt x="242" y="244"/>
                    </a:lnTo>
                    <a:lnTo>
                      <a:pt x="242" y="244"/>
                    </a:lnTo>
                    <a:lnTo>
                      <a:pt x="268" y="202"/>
                    </a:lnTo>
                    <a:lnTo>
                      <a:pt x="268" y="202"/>
                    </a:lnTo>
                    <a:lnTo>
                      <a:pt x="234" y="206"/>
                    </a:lnTo>
                    <a:lnTo>
                      <a:pt x="200" y="212"/>
                    </a:lnTo>
                    <a:lnTo>
                      <a:pt x="200" y="212"/>
                    </a:lnTo>
                    <a:lnTo>
                      <a:pt x="212" y="242"/>
                    </a:lnTo>
                    <a:lnTo>
                      <a:pt x="224" y="274"/>
                    </a:lnTo>
                    <a:lnTo>
                      <a:pt x="224" y="274"/>
                    </a:lnTo>
                    <a:close/>
                    <a:moveTo>
                      <a:pt x="218" y="316"/>
                    </a:moveTo>
                    <a:lnTo>
                      <a:pt x="218" y="316"/>
                    </a:lnTo>
                    <a:lnTo>
                      <a:pt x="204" y="348"/>
                    </a:lnTo>
                    <a:lnTo>
                      <a:pt x="192" y="380"/>
                    </a:lnTo>
                    <a:lnTo>
                      <a:pt x="192" y="380"/>
                    </a:lnTo>
                    <a:lnTo>
                      <a:pt x="224" y="386"/>
                    </a:lnTo>
                    <a:lnTo>
                      <a:pt x="260" y="390"/>
                    </a:lnTo>
                    <a:lnTo>
                      <a:pt x="260" y="390"/>
                    </a:lnTo>
                    <a:lnTo>
                      <a:pt x="242" y="360"/>
                    </a:lnTo>
                    <a:lnTo>
                      <a:pt x="242" y="360"/>
                    </a:lnTo>
                    <a:lnTo>
                      <a:pt x="218" y="316"/>
                    </a:lnTo>
                    <a:lnTo>
                      <a:pt x="218" y="316"/>
                    </a:lnTo>
                    <a:close/>
                    <a:moveTo>
                      <a:pt x="324" y="480"/>
                    </a:moveTo>
                    <a:lnTo>
                      <a:pt x="324" y="480"/>
                    </a:lnTo>
                    <a:lnTo>
                      <a:pt x="300" y="450"/>
                    </a:lnTo>
                    <a:lnTo>
                      <a:pt x="276" y="416"/>
                    </a:lnTo>
                    <a:lnTo>
                      <a:pt x="276" y="416"/>
                    </a:lnTo>
                    <a:lnTo>
                      <a:pt x="230" y="412"/>
                    </a:lnTo>
                    <a:lnTo>
                      <a:pt x="184" y="404"/>
                    </a:lnTo>
                    <a:lnTo>
                      <a:pt x="184" y="404"/>
                    </a:lnTo>
                    <a:lnTo>
                      <a:pt x="180" y="430"/>
                    </a:lnTo>
                    <a:lnTo>
                      <a:pt x="176" y="452"/>
                    </a:lnTo>
                    <a:lnTo>
                      <a:pt x="174" y="472"/>
                    </a:lnTo>
                    <a:lnTo>
                      <a:pt x="174" y="490"/>
                    </a:lnTo>
                    <a:lnTo>
                      <a:pt x="178" y="506"/>
                    </a:lnTo>
                    <a:lnTo>
                      <a:pt x="182" y="520"/>
                    </a:lnTo>
                    <a:lnTo>
                      <a:pt x="190" y="530"/>
                    </a:lnTo>
                    <a:lnTo>
                      <a:pt x="198" y="538"/>
                    </a:lnTo>
                    <a:lnTo>
                      <a:pt x="198" y="538"/>
                    </a:lnTo>
                    <a:lnTo>
                      <a:pt x="210" y="542"/>
                    </a:lnTo>
                    <a:lnTo>
                      <a:pt x="224" y="544"/>
                    </a:lnTo>
                    <a:lnTo>
                      <a:pt x="238" y="540"/>
                    </a:lnTo>
                    <a:lnTo>
                      <a:pt x="254" y="534"/>
                    </a:lnTo>
                    <a:lnTo>
                      <a:pt x="270" y="526"/>
                    </a:lnTo>
                    <a:lnTo>
                      <a:pt x="288" y="514"/>
                    </a:lnTo>
                    <a:lnTo>
                      <a:pt x="306" y="498"/>
                    </a:lnTo>
                    <a:lnTo>
                      <a:pt x="324" y="480"/>
                    </a:lnTo>
                    <a:lnTo>
                      <a:pt x="324" y="480"/>
                    </a:lnTo>
                    <a:close/>
                    <a:moveTo>
                      <a:pt x="378" y="418"/>
                    </a:moveTo>
                    <a:lnTo>
                      <a:pt x="378" y="418"/>
                    </a:lnTo>
                    <a:lnTo>
                      <a:pt x="342" y="418"/>
                    </a:lnTo>
                    <a:lnTo>
                      <a:pt x="342" y="418"/>
                    </a:lnTo>
                    <a:lnTo>
                      <a:pt x="306" y="418"/>
                    </a:lnTo>
                    <a:lnTo>
                      <a:pt x="306" y="418"/>
                    </a:lnTo>
                    <a:lnTo>
                      <a:pt x="324" y="440"/>
                    </a:lnTo>
                    <a:lnTo>
                      <a:pt x="342" y="462"/>
                    </a:lnTo>
                    <a:lnTo>
                      <a:pt x="342" y="462"/>
                    </a:lnTo>
                    <a:lnTo>
                      <a:pt x="360" y="440"/>
                    </a:lnTo>
                    <a:lnTo>
                      <a:pt x="378" y="418"/>
                    </a:lnTo>
                    <a:lnTo>
                      <a:pt x="378" y="4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40" name="íş1íḓè"/>
            <p:cNvSpPr/>
            <p:nvPr/>
          </p:nvSpPr>
          <p:spPr bwMode="auto">
            <a:xfrm>
              <a:off x="4994889" y="1964261"/>
              <a:ext cx="2363036" cy="2045389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1" name="íSḻíďe"/>
          <p:cNvGrpSpPr/>
          <p:nvPr/>
        </p:nvGrpSpPr>
        <p:grpSpPr>
          <a:xfrm>
            <a:off x="1124991" y="1699935"/>
            <a:ext cx="2120758" cy="1835676"/>
            <a:chOff x="1124991" y="2072147"/>
            <a:chExt cx="2120758" cy="1835676"/>
          </a:xfrm>
        </p:grpSpPr>
        <p:sp>
          <p:nvSpPr>
            <p:cNvPr id="29" name="îśľîḑe"/>
            <p:cNvSpPr/>
            <p:nvPr/>
          </p:nvSpPr>
          <p:spPr bwMode="auto">
            <a:xfrm>
              <a:off x="1186797" y="2123962"/>
              <a:ext cx="1997147" cy="1728685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0" name="íš1ïḍé"/>
            <p:cNvGrpSpPr/>
            <p:nvPr/>
          </p:nvGrpSpPr>
          <p:grpSpPr>
            <a:xfrm>
              <a:off x="1900953" y="2539420"/>
              <a:ext cx="568863" cy="897788"/>
              <a:chOff x="-3248025" y="803275"/>
              <a:chExt cx="669925" cy="1057275"/>
            </a:xfrm>
            <a:solidFill>
              <a:schemeClr val="bg1"/>
            </a:solidFill>
          </p:grpSpPr>
          <p:sp>
            <p:nvSpPr>
              <p:cNvPr id="32" name="îşlïḋé"/>
              <p:cNvSpPr/>
              <p:nvPr/>
            </p:nvSpPr>
            <p:spPr bwMode="auto">
              <a:xfrm>
                <a:off x="-2940050" y="1489075"/>
                <a:ext cx="361950" cy="53975"/>
              </a:xfrm>
              <a:custGeom>
                <a:avLst/>
                <a:gdLst>
                  <a:gd name="T0" fmla="*/ 228 w 228"/>
                  <a:gd name="T1" fmla="*/ 24 h 34"/>
                  <a:gd name="T2" fmla="*/ 228 w 228"/>
                  <a:gd name="T3" fmla="*/ 24 h 34"/>
                  <a:gd name="T4" fmla="*/ 228 w 228"/>
                  <a:gd name="T5" fmla="*/ 28 h 34"/>
                  <a:gd name="T6" fmla="*/ 224 w 228"/>
                  <a:gd name="T7" fmla="*/ 32 h 34"/>
                  <a:gd name="T8" fmla="*/ 222 w 228"/>
                  <a:gd name="T9" fmla="*/ 34 h 34"/>
                  <a:gd name="T10" fmla="*/ 218 w 228"/>
                  <a:gd name="T11" fmla="*/ 34 h 34"/>
                  <a:gd name="T12" fmla="*/ 12 w 228"/>
                  <a:gd name="T13" fmla="*/ 34 h 34"/>
                  <a:gd name="T14" fmla="*/ 12 w 228"/>
                  <a:gd name="T15" fmla="*/ 34 h 34"/>
                  <a:gd name="T16" fmla="*/ 8 w 228"/>
                  <a:gd name="T17" fmla="*/ 34 h 34"/>
                  <a:gd name="T18" fmla="*/ 4 w 228"/>
                  <a:gd name="T19" fmla="*/ 32 h 34"/>
                  <a:gd name="T20" fmla="*/ 2 w 228"/>
                  <a:gd name="T21" fmla="*/ 28 h 34"/>
                  <a:gd name="T22" fmla="*/ 0 w 228"/>
                  <a:gd name="T23" fmla="*/ 24 h 34"/>
                  <a:gd name="T24" fmla="*/ 0 w 228"/>
                  <a:gd name="T25" fmla="*/ 10 h 34"/>
                  <a:gd name="T26" fmla="*/ 0 w 228"/>
                  <a:gd name="T27" fmla="*/ 10 h 34"/>
                  <a:gd name="T28" fmla="*/ 2 w 228"/>
                  <a:gd name="T29" fmla="*/ 6 h 34"/>
                  <a:gd name="T30" fmla="*/ 4 w 228"/>
                  <a:gd name="T31" fmla="*/ 2 h 34"/>
                  <a:gd name="T32" fmla="*/ 8 w 228"/>
                  <a:gd name="T33" fmla="*/ 0 h 34"/>
                  <a:gd name="T34" fmla="*/ 12 w 228"/>
                  <a:gd name="T35" fmla="*/ 0 h 34"/>
                  <a:gd name="T36" fmla="*/ 218 w 228"/>
                  <a:gd name="T37" fmla="*/ 0 h 34"/>
                  <a:gd name="T38" fmla="*/ 218 w 228"/>
                  <a:gd name="T39" fmla="*/ 0 h 34"/>
                  <a:gd name="T40" fmla="*/ 222 w 228"/>
                  <a:gd name="T41" fmla="*/ 0 h 34"/>
                  <a:gd name="T42" fmla="*/ 224 w 228"/>
                  <a:gd name="T43" fmla="*/ 2 h 34"/>
                  <a:gd name="T44" fmla="*/ 228 w 228"/>
                  <a:gd name="T45" fmla="*/ 6 h 34"/>
                  <a:gd name="T46" fmla="*/ 228 w 228"/>
                  <a:gd name="T47" fmla="*/ 10 h 34"/>
                  <a:gd name="T48" fmla="*/ 228 w 228"/>
                  <a:gd name="T49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8" h="34">
                    <a:moveTo>
                      <a:pt x="228" y="24"/>
                    </a:moveTo>
                    <a:lnTo>
                      <a:pt x="228" y="24"/>
                    </a:lnTo>
                    <a:lnTo>
                      <a:pt x="228" y="28"/>
                    </a:lnTo>
                    <a:lnTo>
                      <a:pt x="224" y="32"/>
                    </a:lnTo>
                    <a:lnTo>
                      <a:pt x="222" y="34"/>
                    </a:lnTo>
                    <a:lnTo>
                      <a:pt x="218" y="3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8" y="34"/>
                    </a:lnTo>
                    <a:lnTo>
                      <a:pt x="4" y="32"/>
                    </a:lnTo>
                    <a:lnTo>
                      <a:pt x="2" y="28"/>
                    </a:lnTo>
                    <a:lnTo>
                      <a:pt x="0" y="2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6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22" y="0"/>
                    </a:lnTo>
                    <a:lnTo>
                      <a:pt x="224" y="2"/>
                    </a:lnTo>
                    <a:lnTo>
                      <a:pt x="228" y="6"/>
                    </a:lnTo>
                    <a:lnTo>
                      <a:pt x="228" y="10"/>
                    </a:lnTo>
                    <a:lnTo>
                      <a:pt x="228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3" name="íṣḷidé"/>
              <p:cNvSpPr/>
              <p:nvPr/>
            </p:nvSpPr>
            <p:spPr bwMode="auto">
              <a:xfrm>
                <a:off x="-2841625" y="1279525"/>
                <a:ext cx="158750" cy="107950"/>
              </a:xfrm>
              <a:custGeom>
                <a:avLst/>
                <a:gdLst>
                  <a:gd name="T0" fmla="*/ 88 w 100"/>
                  <a:gd name="T1" fmla="*/ 28 h 68"/>
                  <a:gd name="T2" fmla="*/ 88 w 100"/>
                  <a:gd name="T3" fmla="*/ 28 h 68"/>
                  <a:gd name="T4" fmla="*/ 94 w 100"/>
                  <a:gd name="T5" fmla="*/ 24 h 68"/>
                  <a:gd name="T6" fmla="*/ 98 w 100"/>
                  <a:gd name="T7" fmla="*/ 18 h 68"/>
                  <a:gd name="T8" fmla="*/ 100 w 100"/>
                  <a:gd name="T9" fmla="*/ 12 h 68"/>
                  <a:gd name="T10" fmla="*/ 98 w 100"/>
                  <a:gd name="T11" fmla="*/ 6 h 68"/>
                  <a:gd name="T12" fmla="*/ 98 w 100"/>
                  <a:gd name="T13" fmla="*/ 6 h 68"/>
                  <a:gd name="T14" fmla="*/ 94 w 100"/>
                  <a:gd name="T15" fmla="*/ 2 h 68"/>
                  <a:gd name="T16" fmla="*/ 88 w 100"/>
                  <a:gd name="T17" fmla="*/ 0 h 68"/>
                  <a:gd name="T18" fmla="*/ 80 w 100"/>
                  <a:gd name="T19" fmla="*/ 0 h 68"/>
                  <a:gd name="T20" fmla="*/ 74 w 100"/>
                  <a:gd name="T21" fmla="*/ 2 h 68"/>
                  <a:gd name="T22" fmla="*/ 10 w 100"/>
                  <a:gd name="T23" fmla="*/ 38 h 68"/>
                  <a:gd name="T24" fmla="*/ 10 w 100"/>
                  <a:gd name="T25" fmla="*/ 38 h 68"/>
                  <a:gd name="T26" fmla="*/ 4 w 100"/>
                  <a:gd name="T27" fmla="*/ 44 h 68"/>
                  <a:gd name="T28" fmla="*/ 2 w 100"/>
                  <a:gd name="T29" fmla="*/ 50 h 68"/>
                  <a:gd name="T30" fmla="*/ 0 w 100"/>
                  <a:gd name="T31" fmla="*/ 56 h 68"/>
                  <a:gd name="T32" fmla="*/ 2 w 100"/>
                  <a:gd name="T33" fmla="*/ 62 h 68"/>
                  <a:gd name="T34" fmla="*/ 2 w 100"/>
                  <a:gd name="T35" fmla="*/ 62 h 68"/>
                  <a:gd name="T36" fmla="*/ 6 w 100"/>
                  <a:gd name="T37" fmla="*/ 66 h 68"/>
                  <a:gd name="T38" fmla="*/ 12 w 100"/>
                  <a:gd name="T39" fmla="*/ 68 h 68"/>
                  <a:gd name="T40" fmla="*/ 18 w 100"/>
                  <a:gd name="T41" fmla="*/ 66 h 68"/>
                  <a:gd name="T42" fmla="*/ 26 w 100"/>
                  <a:gd name="T43" fmla="*/ 64 h 68"/>
                  <a:gd name="T44" fmla="*/ 88 w 100"/>
                  <a:gd name="T45" fmla="*/ 2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" h="68">
                    <a:moveTo>
                      <a:pt x="88" y="28"/>
                    </a:moveTo>
                    <a:lnTo>
                      <a:pt x="88" y="28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2"/>
                    </a:lnTo>
                    <a:lnTo>
                      <a:pt x="98" y="6"/>
                    </a:lnTo>
                    <a:lnTo>
                      <a:pt x="98" y="6"/>
                    </a:lnTo>
                    <a:lnTo>
                      <a:pt x="94" y="2"/>
                    </a:lnTo>
                    <a:lnTo>
                      <a:pt x="88" y="0"/>
                    </a:lnTo>
                    <a:lnTo>
                      <a:pt x="80" y="0"/>
                    </a:lnTo>
                    <a:lnTo>
                      <a:pt x="74" y="2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4" y="44"/>
                    </a:lnTo>
                    <a:lnTo>
                      <a:pt x="2" y="50"/>
                    </a:lnTo>
                    <a:lnTo>
                      <a:pt x="0" y="56"/>
                    </a:lnTo>
                    <a:lnTo>
                      <a:pt x="2" y="62"/>
                    </a:lnTo>
                    <a:lnTo>
                      <a:pt x="2" y="62"/>
                    </a:lnTo>
                    <a:lnTo>
                      <a:pt x="6" y="66"/>
                    </a:lnTo>
                    <a:lnTo>
                      <a:pt x="12" y="68"/>
                    </a:lnTo>
                    <a:lnTo>
                      <a:pt x="18" y="66"/>
                    </a:lnTo>
                    <a:lnTo>
                      <a:pt x="26" y="64"/>
                    </a:lnTo>
                    <a:lnTo>
                      <a:pt x="8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4" name="íṣļîḋé"/>
              <p:cNvSpPr/>
              <p:nvPr/>
            </p:nvSpPr>
            <p:spPr bwMode="auto">
              <a:xfrm>
                <a:off x="-3095625" y="803275"/>
                <a:ext cx="101600" cy="79375"/>
              </a:xfrm>
              <a:custGeom>
                <a:avLst/>
                <a:gdLst>
                  <a:gd name="T0" fmla="*/ 58 w 64"/>
                  <a:gd name="T1" fmla="*/ 28 h 50"/>
                  <a:gd name="T2" fmla="*/ 58 w 64"/>
                  <a:gd name="T3" fmla="*/ 28 h 50"/>
                  <a:gd name="T4" fmla="*/ 62 w 64"/>
                  <a:gd name="T5" fmla="*/ 24 h 50"/>
                  <a:gd name="T6" fmla="*/ 64 w 64"/>
                  <a:gd name="T7" fmla="*/ 20 h 50"/>
                  <a:gd name="T8" fmla="*/ 64 w 64"/>
                  <a:gd name="T9" fmla="*/ 16 h 50"/>
                  <a:gd name="T10" fmla="*/ 62 w 64"/>
                  <a:gd name="T11" fmla="*/ 12 h 50"/>
                  <a:gd name="T12" fmla="*/ 58 w 64"/>
                  <a:gd name="T13" fmla="*/ 4 h 50"/>
                  <a:gd name="T14" fmla="*/ 58 w 64"/>
                  <a:gd name="T15" fmla="*/ 4 h 50"/>
                  <a:gd name="T16" fmla="*/ 54 w 64"/>
                  <a:gd name="T17" fmla="*/ 2 h 50"/>
                  <a:gd name="T18" fmla="*/ 50 w 64"/>
                  <a:gd name="T19" fmla="*/ 0 h 50"/>
                  <a:gd name="T20" fmla="*/ 46 w 64"/>
                  <a:gd name="T21" fmla="*/ 0 h 50"/>
                  <a:gd name="T22" fmla="*/ 42 w 64"/>
                  <a:gd name="T23" fmla="*/ 0 h 50"/>
                  <a:gd name="T24" fmla="*/ 4 w 64"/>
                  <a:gd name="T25" fmla="*/ 22 h 50"/>
                  <a:gd name="T26" fmla="*/ 4 w 64"/>
                  <a:gd name="T27" fmla="*/ 22 h 50"/>
                  <a:gd name="T28" fmla="*/ 2 w 64"/>
                  <a:gd name="T29" fmla="*/ 26 h 50"/>
                  <a:gd name="T30" fmla="*/ 0 w 64"/>
                  <a:gd name="T31" fmla="*/ 30 h 50"/>
                  <a:gd name="T32" fmla="*/ 0 w 64"/>
                  <a:gd name="T33" fmla="*/ 34 h 50"/>
                  <a:gd name="T34" fmla="*/ 0 w 64"/>
                  <a:gd name="T35" fmla="*/ 38 h 50"/>
                  <a:gd name="T36" fmla="*/ 4 w 64"/>
                  <a:gd name="T37" fmla="*/ 46 h 50"/>
                  <a:gd name="T38" fmla="*/ 4 w 64"/>
                  <a:gd name="T39" fmla="*/ 46 h 50"/>
                  <a:gd name="T40" fmla="*/ 8 w 64"/>
                  <a:gd name="T41" fmla="*/ 48 h 50"/>
                  <a:gd name="T42" fmla="*/ 12 w 64"/>
                  <a:gd name="T43" fmla="*/ 50 h 50"/>
                  <a:gd name="T44" fmla="*/ 16 w 64"/>
                  <a:gd name="T45" fmla="*/ 50 h 50"/>
                  <a:gd name="T46" fmla="*/ 20 w 64"/>
                  <a:gd name="T47" fmla="*/ 50 h 50"/>
                  <a:gd name="T48" fmla="*/ 58 w 64"/>
                  <a:gd name="T49" fmla="*/ 2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50">
                    <a:moveTo>
                      <a:pt x="58" y="28"/>
                    </a:moveTo>
                    <a:lnTo>
                      <a:pt x="58" y="28"/>
                    </a:lnTo>
                    <a:lnTo>
                      <a:pt x="62" y="24"/>
                    </a:lnTo>
                    <a:lnTo>
                      <a:pt x="64" y="20"/>
                    </a:lnTo>
                    <a:lnTo>
                      <a:pt x="64" y="16"/>
                    </a:lnTo>
                    <a:lnTo>
                      <a:pt x="62" y="12"/>
                    </a:lnTo>
                    <a:lnTo>
                      <a:pt x="58" y="4"/>
                    </a:lnTo>
                    <a:lnTo>
                      <a:pt x="58" y="4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6" y="0"/>
                    </a:lnTo>
                    <a:lnTo>
                      <a:pt x="42" y="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6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8" y="48"/>
                    </a:lnTo>
                    <a:lnTo>
                      <a:pt x="12" y="50"/>
                    </a:lnTo>
                    <a:lnTo>
                      <a:pt x="16" y="50"/>
                    </a:lnTo>
                    <a:lnTo>
                      <a:pt x="20" y="50"/>
                    </a:lnTo>
                    <a:lnTo>
                      <a:pt x="58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5" name="îṣ1îḓé"/>
              <p:cNvSpPr/>
              <p:nvPr/>
            </p:nvSpPr>
            <p:spPr bwMode="auto">
              <a:xfrm>
                <a:off x="-3130550" y="1771650"/>
                <a:ext cx="396875" cy="88900"/>
              </a:xfrm>
              <a:custGeom>
                <a:avLst/>
                <a:gdLst>
                  <a:gd name="T0" fmla="*/ 250 w 250"/>
                  <a:gd name="T1" fmla="*/ 42 h 56"/>
                  <a:gd name="T2" fmla="*/ 250 w 250"/>
                  <a:gd name="T3" fmla="*/ 42 h 56"/>
                  <a:gd name="T4" fmla="*/ 248 w 250"/>
                  <a:gd name="T5" fmla="*/ 48 h 56"/>
                  <a:gd name="T6" fmla="*/ 244 w 250"/>
                  <a:gd name="T7" fmla="*/ 52 h 56"/>
                  <a:gd name="T8" fmla="*/ 240 w 250"/>
                  <a:gd name="T9" fmla="*/ 56 h 56"/>
                  <a:gd name="T10" fmla="*/ 234 w 250"/>
                  <a:gd name="T11" fmla="*/ 56 h 56"/>
                  <a:gd name="T12" fmla="*/ 14 w 250"/>
                  <a:gd name="T13" fmla="*/ 56 h 56"/>
                  <a:gd name="T14" fmla="*/ 14 w 250"/>
                  <a:gd name="T15" fmla="*/ 56 h 56"/>
                  <a:gd name="T16" fmla="*/ 8 w 250"/>
                  <a:gd name="T17" fmla="*/ 56 h 56"/>
                  <a:gd name="T18" fmla="*/ 4 w 250"/>
                  <a:gd name="T19" fmla="*/ 52 h 56"/>
                  <a:gd name="T20" fmla="*/ 0 w 250"/>
                  <a:gd name="T21" fmla="*/ 48 h 56"/>
                  <a:gd name="T22" fmla="*/ 0 w 250"/>
                  <a:gd name="T23" fmla="*/ 42 h 56"/>
                  <a:gd name="T24" fmla="*/ 0 w 250"/>
                  <a:gd name="T25" fmla="*/ 42 h 56"/>
                  <a:gd name="T26" fmla="*/ 0 w 250"/>
                  <a:gd name="T27" fmla="*/ 36 h 56"/>
                  <a:gd name="T28" fmla="*/ 6 w 250"/>
                  <a:gd name="T29" fmla="*/ 30 h 56"/>
                  <a:gd name="T30" fmla="*/ 12 w 250"/>
                  <a:gd name="T31" fmla="*/ 24 h 56"/>
                  <a:gd name="T32" fmla="*/ 22 w 250"/>
                  <a:gd name="T33" fmla="*/ 18 h 56"/>
                  <a:gd name="T34" fmla="*/ 46 w 250"/>
                  <a:gd name="T35" fmla="*/ 8 h 56"/>
                  <a:gd name="T36" fmla="*/ 74 w 250"/>
                  <a:gd name="T37" fmla="*/ 0 h 56"/>
                  <a:gd name="T38" fmla="*/ 74 w 250"/>
                  <a:gd name="T39" fmla="*/ 0 h 56"/>
                  <a:gd name="T40" fmla="*/ 84 w 250"/>
                  <a:gd name="T41" fmla="*/ 12 h 56"/>
                  <a:gd name="T42" fmla="*/ 96 w 250"/>
                  <a:gd name="T43" fmla="*/ 22 h 56"/>
                  <a:gd name="T44" fmla="*/ 112 w 250"/>
                  <a:gd name="T45" fmla="*/ 28 h 56"/>
                  <a:gd name="T46" fmla="*/ 128 w 250"/>
                  <a:gd name="T47" fmla="*/ 30 h 56"/>
                  <a:gd name="T48" fmla="*/ 128 w 250"/>
                  <a:gd name="T49" fmla="*/ 30 h 56"/>
                  <a:gd name="T50" fmla="*/ 144 w 250"/>
                  <a:gd name="T51" fmla="*/ 28 h 56"/>
                  <a:gd name="T52" fmla="*/ 158 w 250"/>
                  <a:gd name="T53" fmla="*/ 22 h 56"/>
                  <a:gd name="T54" fmla="*/ 172 w 250"/>
                  <a:gd name="T55" fmla="*/ 12 h 56"/>
                  <a:gd name="T56" fmla="*/ 180 w 250"/>
                  <a:gd name="T57" fmla="*/ 0 h 56"/>
                  <a:gd name="T58" fmla="*/ 180 w 250"/>
                  <a:gd name="T59" fmla="*/ 0 h 56"/>
                  <a:gd name="T60" fmla="*/ 208 w 250"/>
                  <a:gd name="T61" fmla="*/ 10 h 56"/>
                  <a:gd name="T62" fmla="*/ 230 w 250"/>
                  <a:gd name="T63" fmla="*/ 20 h 56"/>
                  <a:gd name="T64" fmla="*/ 238 w 250"/>
                  <a:gd name="T65" fmla="*/ 26 h 56"/>
                  <a:gd name="T66" fmla="*/ 244 w 250"/>
                  <a:gd name="T67" fmla="*/ 32 h 56"/>
                  <a:gd name="T68" fmla="*/ 248 w 250"/>
                  <a:gd name="T69" fmla="*/ 36 h 56"/>
                  <a:gd name="T70" fmla="*/ 250 w 250"/>
                  <a:gd name="T71" fmla="*/ 42 h 56"/>
                  <a:gd name="T72" fmla="*/ 250 w 250"/>
                  <a:gd name="T73" fmla="*/ 4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50" h="56">
                    <a:moveTo>
                      <a:pt x="250" y="42"/>
                    </a:moveTo>
                    <a:lnTo>
                      <a:pt x="250" y="42"/>
                    </a:lnTo>
                    <a:lnTo>
                      <a:pt x="248" y="48"/>
                    </a:lnTo>
                    <a:lnTo>
                      <a:pt x="244" y="52"/>
                    </a:lnTo>
                    <a:lnTo>
                      <a:pt x="240" y="56"/>
                    </a:lnTo>
                    <a:lnTo>
                      <a:pt x="234" y="56"/>
                    </a:lnTo>
                    <a:lnTo>
                      <a:pt x="14" y="56"/>
                    </a:lnTo>
                    <a:lnTo>
                      <a:pt x="14" y="56"/>
                    </a:lnTo>
                    <a:lnTo>
                      <a:pt x="8" y="56"/>
                    </a:lnTo>
                    <a:lnTo>
                      <a:pt x="4" y="52"/>
                    </a:lnTo>
                    <a:lnTo>
                      <a:pt x="0" y="48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6" y="30"/>
                    </a:lnTo>
                    <a:lnTo>
                      <a:pt x="12" y="24"/>
                    </a:lnTo>
                    <a:lnTo>
                      <a:pt x="22" y="18"/>
                    </a:lnTo>
                    <a:lnTo>
                      <a:pt x="46" y="8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84" y="12"/>
                    </a:lnTo>
                    <a:lnTo>
                      <a:pt x="96" y="22"/>
                    </a:lnTo>
                    <a:lnTo>
                      <a:pt x="112" y="28"/>
                    </a:lnTo>
                    <a:lnTo>
                      <a:pt x="128" y="30"/>
                    </a:lnTo>
                    <a:lnTo>
                      <a:pt x="128" y="30"/>
                    </a:lnTo>
                    <a:lnTo>
                      <a:pt x="144" y="28"/>
                    </a:lnTo>
                    <a:lnTo>
                      <a:pt x="158" y="22"/>
                    </a:lnTo>
                    <a:lnTo>
                      <a:pt x="172" y="12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208" y="10"/>
                    </a:lnTo>
                    <a:lnTo>
                      <a:pt x="230" y="20"/>
                    </a:lnTo>
                    <a:lnTo>
                      <a:pt x="238" y="26"/>
                    </a:lnTo>
                    <a:lnTo>
                      <a:pt x="244" y="32"/>
                    </a:lnTo>
                    <a:lnTo>
                      <a:pt x="248" y="36"/>
                    </a:lnTo>
                    <a:lnTo>
                      <a:pt x="250" y="42"/>
                    </a:lnTo>
                    <a:lnTo>
                      <a:pt x="250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îŝḻiḑè"/>
              <p:cNvSpPr/>
              <p:nvPr/>
            </p:nvSpPr>
            <p:spPr bwMode="auto">
              <a:xfrm>
                <a:off x="-2994025" y="1657350"/>
                <a:ext cx="133350" cy="133350"/>
              </a:xfrm>
              <a:custGeom>
                <a:avLst/>
                <a:gdLst>
                  <a:gd name="T0" fmla="*/ 42 w 84"/>
                  <a:gd name="T1" fmla="*/ 0 h 84"/>
                  <a:gd name="T2" fmla="*/ 42 w 84"/>
                  <a:gd name="T3" fmla="*/ 0 h 84"/>
                  <a:gd name="T4" fmla="*/ 34 w 84"/>
                  <a:gd name="T5" fmla="*/ 2 h 84"/>
                  <a:gd name="T6" fmla="*/ 26 w 84"/>
                  <a:gd name="T7" fmla="*/ 4 h 84"/>
                  <a:gd name="T8" fmla="*/ 18 w 84"/>
                  <a:gd name="T9" fmla="*/ 8 h 84"/>
                  <a:gd name="T10" fmla="*/ 12 w 84"/>
                  <a:gd name="T11" fmla="*/ 12 h 84"/>
                  <a:gd name="T12" fmla="*/ 8 w 84"/>
                  <a:gd name="T13" fmla="*/ 18 h 84"/>
                  <a:gd name="T14" fmla="*/ 4 w 84"/>
                  <a:gd name="T15" fmla="*/ 26 h 84"/>
                  <a:gd name="T16" fmla="*/ 2 w 84"/>
                  <a:gd name="T17" fmla="*/ 34 h 84"/>
                  <a:gd name="T18" fmla="*/ 0 w 84"/>
                  <a:gd name="T19" fmla="*/ 42 h 84"/>
                  <a:gd name="T20" fmla="*/ 0 w 84"/>
                  <a:gd name="T21" fmla="*/ 42 h 84"/>
                  <a:gd name="T22" fmla="*/ 2 w 84"/>
                  <a:gd name="T23" fmla="*/ 50 h 84"/>
                  <a:gd name="T24" fmla="*/ 4 w 84"/>
                  <a:gd name="T25" fmla="*/ 58 h 84"/>
                  <a:gd name="T26" fmla="*/ 8 w 84"/>
                  <a:gd name="T27" fmla="*/ 64 h 84"/>
                  <a:gd name="T28" fmla="*/ 12 w 84"/>
                  <a:gd name="T29" fmla="*/ 70 h 84"/>
                  <a:gd name="T30" fmla="*/ 18 w 84"/>
                  <a:gd name="T31" fmla="*/ 76 h 84"/>
                  <a:gd name="T32" fmla="*/ 26 w 84"/>
                  <a:gd name="T33" fmla="*/ 80 h 84"/>
                  <a:gd name="T34" fmla="*/ 34 w 84"/>
                  <a:gd name="T35" fmla="*/ 82 h 84"/>
                  <a:gd name="T36" fmla="*/ 42 w 84"/>
                  <a:gd name="T37" fmla="*/ 84 h 84"/>
                  <a:gd name="T38" fmla="*/ 42 w 84"/>
                  <a:gd name="T39" fmla="*/ 84 h 84"/>
                  <a:gd name="T40" fmla="*/ 50 w 84"/>
                  <a:gd name="T41" fmla="*/ 82 h 84"/>
                  <a:gd name="T42" fmla="*/ 58 w 84"/>
                  <a:gd name="T43" fmla="*/ 80 h 84"/>
                  <a:gd name="T44" fmla="*/ 66 w 84"/>
                  <a:gd name="T45" fmla="*/ 76 h 84"/>
                  <a:gd name="T46" fmla="*/ 72 w 84"/>
                  <a:gd name="T47" fmla="*/ 70 h 84"/>
                  <a:gd name="T48" fmla="*/ 76 w 84"/>
                  <a:gd name="T49" fmla="*/ 64 h 84"/>
                  <a:gd name="T50" fmla="*/ 80 w 84"/>
                  <a:gd name="T51" fmla="*/ 58 h 84"/>
                  <a:gd name="T52" fmla="*/ 82 w 84"/>
                  <a:gd name="T53" fmla="*/ 50 h 84"/>
                  <a:gd name="T54" fmla="*/ 84 w 84"/>
                  <a:gd name="T55" fmla="*/ 42 h 84"/>
                  <a:gd name="T56" fmla="*/ 84 w 84"/>
                  <a:gd name="T57" fmla="*/ 42 h 84"/>
                  <a:gd name="T58" fmla="*/ 82 w 84"/>
                  <a:gd name="T59" fmla="*/ 34 h 84"/>
                  <a:gd name="T60" fmla="*/ 80 w 84"/>
                  <a:gd name="T61" fmla="*/ 26 h 84"/>
                  <a:gd name="T62" fmla="*/ 76 w 84"/>
                  <a:gd name="T63" fmla="*/ 18 h 84"/>
                  <a:gd name="T64" fmla="*/ 72 w 84"/>
                  <a:gd name="T65" fmla="*/ 12 h 84"/>
                  <a:gd name="T66" fmla="*/ 66 w 84"/>
                  <a:gd name="T67" fmla="*/ 8 h 84"/>
                  <a:gd name="T68" fmla="*/ 58 w 84"/>
                  <a:gd name="T69" fmla="*/ 4 h 84"/>
                  <a:gd name="T70" fmla="*/ 50 w 84"/>
                  <a:gd name="T71" fmla="*/ 2 h 84"/>
                  <a:gd name="T72" fmla="*/ 42 w 84"/>
                  <a:gd name="T73" fmla="*/ 0 h 84"/>
                  <a:gd name="T74" fmla="*/ 42 w 84"/>
                  <a:gd name="T75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4" h="84">
                    <a:moveTo>
                      <a:pt x="42" y="0"/>
                    </a:moveTo>
                    <a:lnTo>
                      <a:pt x="42" y="0"/>
                    </a:lnTo>
                    <a:lnTo>
                      <a:pt x="34" y="2"/>
                    </a:lnTo>
                    <a:lnTo>
                      <a:pt x="26" y="4"/>
                    </a:lnTo>
                    <a:lnTo>
                      <a:pt x="18" y="8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4" y="26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4" y="58"/>
                    </a:lnTo>
                    <a:lnTo>
                      <a:pt x="8" y="64"/>
                    </a:lnTo>
                    <a:lnTo>
                      <a:pt x="12" y="70"/>
                    </a:lnTo>
                    <a:lnTo>
                      <a:pt x="18" y="76"/>
                    </a:lnTo>
                    <a:lnTo>
                      <a:pt x="26" y="80"/>
                    </a:lnTo>
                    <a:lnTo>
                      <a:pt x="34" y="82"/>
                    </a:lnTo>
                    <a:lnTo>
                      <a:pt x="42" y="84"/>
                    </a:lnTo>
                    <a:lnTo>
                      <a:pt x="42" y="84"/>
                    </a:lnTo>
                    <a:lnTo>
                      <a:pt x="50" y="82"/>
                    </a:lnTo>
                    <a:lnTo>
                      <a:pt x="58" y="80"/>
                    </a:lnTo>
                    <a:lnTo>
                      <a:pt x="66" y="76"/>
                    </a:lnTo>
                    <a:lnTo>
                      <a:pt x="72" y="70"/>
                    </a:lnTo>
                    <a:lnTo>
                      <a:pt x="76" y="64"/>
                    </a:lnTo>
                    <a:lnTo>
                      <a:pt x="80" y="58"/>
                    </a:lnTo>
                    <a:lnTo>
                      <a:pt x="82" y="50"/>
                    </a:lnTo>
                    <a:lnTo>
                      <a:pt x="84" y="42"/>
                    </a:lnTo>
                    <a:lnTo>
                      <a:pt x="84" y="42"/>
                    </a:lnTo>
                    <a:lnTo>
                      <a:pt x="82" y="34"/>
                    </a:lnTo>
                    <a:lnTo>
                      <a:pt x="80" y="26"/>
                    </a:lnTo>
                    <a:lnTo>
                      <a:pt x="76" y="18"/>
                    </a:lnTo>
                    <a:lnTo>
                      <a:pt x="72" y="12"/>
                    </a:lnTo>
                    <a:lnTo>
                      <a:pt x="66" y="8"/>
                    </a:lnTo>
                    <a:lnTo>
                      <a:pt x="58" y="4"/>
                    </a:lnTo>
                    <a:lnTo>
                      <a:pt x="50" y="2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7" name="iṧľîḋe"/>
              <p:cNvSpPr/>
              <p:nvPr/>
            </p:nvSpPr>
            <p:spPr bwMode="auto">
              <a:xfrm>
                <a:off x="-3248025" y="854075"/>
                <a:ext cx="584200" cy="847725"/>
              </a:xfrm>
              <a:custGeom>
                <a:avLst/>
                <a:gdLst>
                  <a:gd name="T0" fmla="*/ 358 w 368"/>
                  <a:gd name="T1" fmla="*/ 470 h 534"/>
                  <a:gd name="T2" fmla="*/ 322 w 368"/>
                  <a:gd name="T3" fmla="*/ 504 h 534"/>
                  <a:gd name="T4" fmla="*/ 278 w 368"/>
                  <a:gd name="T5" fmla="*/ 528 h 534"/>
                  <a:gd name="T6" fmla="*/ 258 w 368"/>
                  <a:gd name="T7" fmla="*/ 524 h 534"/>
                  <a:gd name="T8" fmla="*/ 240 w 368"/>
                  <a:gd name="T9" fmla="*/ 500 h 534"/>
                  <a:gd name="T10" fmla="*/ 212 w 368"/>
                  <a:gd name="T11" fmla="*/ 488 h 534"/>
                  <a:gd name="T12" fmla="*/ 192 w 368"/>
                  <a:gd name="T13" fmla="*/ 488 h 534"/>
                  <a:gd name="T14" fmla="*/ 164 w 368"/>
                  <a:gd name="T15" fmla="*/ 500 h 534"/>
                  <a:gd name="T16" fmla="*/ 146 w 368"/>
                  <a:gd name="T17" fmla="*/ 524 h 534"/>
                  <a:gd name="T18" fmla="*/ 128 w 368"/>
                  <a:gd name="T19" fmla="*/ 530 h 534"/>
                  <a:gd name="T20" fmla="*/ 86 w 368"/>
                  <a:gd name="T21" fmla="*/ 506 h 534"/>
                  <a:gd name="T22" fmla="*/ 50 w 368"/>
                  <a:gd name="T23" fmla="*/ 474 h 534"/>
                  <a:gd name="T24" fmla="*/ 22 w 368"/>
                  <a:gd name="T25" fmla="*/ 436 h 534"/>
                  <a:gd name="T26" fmla="*/ 6 w 368"/>
                  <a:gd name="T27" fmla="*/ 390 h 534"/>
                  <a:gd name="T28" fmla="*/ 0 w 368"/>
                  <a:gd name="T29" fmla="*/ 342 h 534"/>
                  <a:gd name="T30" fmla="*/ 2 w 368"/>
                  <a:gd name="T31" fmla="*/ 306 h 534"/>
                  <a:gd name="T32" fmla="*/ 18 w 368"/>
                  <a:gd name="T33" fmla="*/ 258 h 534"/>
                  <a:gd name="T34" fmla="*/ 42 w 368"/>
                  <a:gd name="T35" fmla="*/ 216 h 534"/>
                  <a:gd name="T36" fmla="*/ 78 w 368"/>
                  <a:gd name="T37" fmla="*/ 182 h 534"/>
                  <a:gd name="T38" fmla="*/ 120 w 368"/>
                  <a:gd name="T39" fmla="*/ 156 h 534"/>
                  <a:gd name="T40" fmla="*/ 106 w 368"/>
                  <a:gd name="T41" fmla="*/ 66 h 534"/>
                  <a:gd name="T42" fmla="*/ 104 w 368"/>
                  <a:gd name="T43" fmla="*/ 52 h 534"/>
                  <a:gd name="T44" fmla="*/ 174 w 368"/>
                  <a:gd name="T45" fmla="*/ 4 h 534"/>
                  <a:gd name="T46" fmla="*/ 190 w 368"/>
                  <a:gd name="T47" fmla="*/ 2 h 534"/>
                  <a:gd name="T48" fmla="*/ 328 w 368"/>
                  <a:gd name="T49" fmla="*/ 228 h 534"/>
                  <a:gd name="T50" fmla="*/ 330 w 368"/>
                  <a:gd name="T51" fmla="*/ 244 h 534"/>
                  <a:gd name="T52" fmla="*/ 258 w 368"/>
                  <a:gd name="T53" fmla="*/ 292 h 534"/>
                  <a:gd name="T54" fmla="*/ 244 w 368"/>
                  <a:gd name="T55" fmla="*/ 294 h 534"/>
                  <a:gd name="T56" fmla="*/ 180 w 368"/>
                  <a:gd name="T57" fmla="*/ 196 h 534"/>
                  <a:gd name="T58" fmla="*/ 154 w 368"/>
                  <a:gd name="T59" fmla="*/ 200 h 534"/>
                  <a:gd name="T60" fmla="*/ 92 w 368"/>
                  <a:gd name="T61" fmla="*/ 238 h 534"/>
                  <a:gd name="T62" fmla="*/ 62 w 368"/>
                  <a:gd name="T63" fmla="*/ 290 h 534"/>
                  <a:gd name="T64" fmla="*/ 56 w 368"/>
                  <a:gd name="T65" fmla="*/ 328 h 534"/>
                  <a:gd name="T66" fmla="*/ 58 w 368"/>
                  <a:gd name="T67" fmla="*/ 356 h 534"/>
                  <a:gd name="T68" fmla="*/ 72 w 368"/>
                  <a:gd name="T69" fmla="*/ 392 h 534"/>
                  <a:gd name="T70" fmla="*/ 96 w 368"/>
                  <a:gd name="T71" fmla="*/ 424 h 534"/>
                  <a:gd name="T72" fmla="*/ 126 w 368"/>
                  <a:gd name="T73" fmla="*/ 446 h 534"/>
                  <a:gd name="T74" fmla="*/ 162 w 368"/>
                  <a:gd name="T75" fmla="*/ 460 h 534"/>
                  <a:gd name="T76" fmla="*/ 190 w 368"/>
                  <a:gd name="T77" fmla="*/ 462 h 534"/>
                  <a:gd name="T78" fmla="*/ 368 w 368"/>
                  <a:gd name="T79" fmla="*/ 456 h 534"/>
                  <a:gd name="T80" fmla="*/ 258 w 368"/>
                  <a:gd name="T81" fmla="*/ 212 h 534"/>
                  <a:gd name="T82" fmla="*/ 268 w 368"/>
                  <a:gd name="T83" fmla="*/ 218 h 534"/>
                  <a:gd name="T84" fmla="*/ 276 w 368"/>
                  <a:gd name="T85" fmla="*/ 214 h 534"/>
                  <a:gd name="T86" fmla="*/ 278 w 368"/>
                  <a:gd name="T87" fmla="*/ 200 h 534"/>
                  <a:gd name="T88" fmla="*/ 198 w 368"/>
                  <a:gd name="T89" fmla="*/ 62 h 534"/>
                  <a:gd name="T90" fmla="*/ 186 w 368"/>
                  <a:gd name="T91" fmla="*/ 60 h 534"/>
                  <a:gd name="T92" fmla="*/ 180 w 368"/>
                  <a:gd name="T93" fmla="*/ 68 h 534"/>
                  <a:gd name="T94" fmla="*/ 182 w 368"/>
                  <a:gd name="T95" fmla="*/ 76 h 5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68" h="534">
                    <a:moveTo>
                      <a:pt x="368" y="456"/>
                    </a:moveTo>
                    <a:lnTo>
                      <a:pt x="368" y="456"/>
                    </a:lnTo>
                    <a:lnTo>
                      <a:pt x="358" y="470"/>
                    </a:lnTo>
                    <a:lnTo>
                      <a:pt x="346" y="482"/>
                    </a:lnTo>
                    <a:lnTo>
                      <a:pt x="334" y="494"/>
                    </a:lnTo>
                    <a:lnTo>
                      <a:pt x="322" y="504"/>
                    </a:lnTo>
                    <a:lnTo>
                      <a:pt x="308" y="514"/>
                    </a:lnTo>
                    <a:lnTo>
                      <a:pt x="292" y="522"/>
                    </a:lnTo>
                    <a:lnTo>
                      <a:pt x="278" y="528"/>
                    </a:lnTo>
                    <a:lnTo>
                      <a:pt x="262" y="534"/>
                    </a:lnTo>
                    <a:lnTo>
                      <a:pt x="262" y="534"/>
                    </a:lnTo>
                    <a:lnTo>
                      <a:pt x="258" y="524"/>
                    </a:lnTo>
                    <a:lnTo>
                      <a:pt x="254" y="516"/>
                    </a:lnTo>
                    <a:lnTo>
                      <a:pt x="248" y="508"/>
                    </a:lnTo>
                    <a:lnTo>
                      <a:pt x="240" y="500"/>
                    </a:lnTo>
                    <a:lnTo>
                      <a:pt x="232" y="494"/>
                    </a:lnTo>
                    <a:lnTo>
                      <a:pt x="222" y="490"/>
                    </a:lnTo>
                    <a:lnTo>
                      <a:pt x="212" y="488"/>
                    </a:lnTo>
                    <a:lnTo>
                      <a:pt x="202" y="486"/>
                    </a:lnTo>
                    <a:lnTo>
                      <a:pt x="202" y="486"/>
                    </a:lnTo>
                    <a:lnTo>
                      <a:pt x="192" y="488"/>
                    </a:lnTo>
                    <a:lnTo>
                      <a:pt x="182" y="490"/>
                    </a:lnTo>
                    <a:lnTo>
                      <a:pt x="172" y="494"/>
                    </a:lnTo>
                    <a:lnTo>
                      <a:pt x="164" y="500"/>
                    </a:lnTo>
                    <a:lnTo>
                      <a:pt x="156" y="508"/>
                    </a:lnTo>
                    <a:lnTo>
                      <a:pt x="150" y="516"/>
                    </a:lnTo>
                    <a:lnTo>
                      <a:pt x="146" y="524"/>
                    </a:lnTo>
                    <a:lnTo>
                      <a:pt x="142" y="534"/>
                    </a:lnTo>
                    <a:lnTo>
                      <a:pt x="142" y="534"/>
                    </a:lnTo>
                    <a:lnTo>
                      <a:pt x="128" y="530"/>
                    </a:lnTo>
                    <a:lnTo>
                      <a:pt x="112" y="522"/>
                    </a:lnTo>
                    <a:lnTo>
                      <a:pt x="98" y="516"/>
                    </a:lnTo>
                    <a:lnTo>
                      <a:pt x="86" y="506"/>
                    </a:lnTo>
                    <a:lnTo>
                      <a:pt x="72" y="496"/>
                    </a:lnTo>
                    <a:lnTo>
                      <a:pt x="60" y="486"/>
                    </a:lnTo>
                    <a:lnTo>
                      <a:pt x="50" y="474"/>
                    </a:lnTo>
                    <a:lnTo>
                      <a:pt x="40" y="462"/>
                    </a:lnTo>
                    <a:lnTo>
                      <a:pt x="30" y="450"/>
                    </a:lnTo>
                    <a:lnTo>
                      <a:pt x="22" y="436"/>
                    </a:lnTo>
                    <a:lnTo>
                      <a:pt x="16" y="422"/>
                    </a:lnTo>
                    <a:lnTo>
                      <a:pt x="10" y="406"/>
                    </a:lnTo>
                    <a:lnTo>
                      <a:pt x="6" y="390"/>
                    </a:lnTo>
                    <a:lnTo>
                      <a:pt x="2" y="374"/>
                    </a:lnTo>
                    <a:lnTo>
                      <a:pt x="0" y="358"/>
                    </a:lnTo>
                    <a:lnTo>
                      <a:pt x="0" y="342"/>
                    </a:lnTo>
                    <a:lnTo>
                      <a:pt x="0" y="342"/>
                    </a:lnTo>
                    <a:lnTo>
                      <a:pt x="0" y="324"/>
                    </a:lnTo>
                    <a:lnTo>
                      <a:pt x="2" y="306"/>
                    </a:lnTo>
                    <a:lnTo>
                      <a:pt x="6" y="290"/>
                    </a:lnTo>
                    <a:lnTo>
                      <a:pt x="10" y="274"/>
                    </a:lnTo>
                    <a:lnTo>
                      <a:pt x="18" y="258"/>
                    </a:lnTo>
                    <a:lnTo>
                      <a:pt x="24" y="244"/>
                    </a:lnTo>
                    <a:lnTo>
                      <a:pt x="32" y="230"/>
                    </a:lnTo>
                    <a:lnTo>
                      <a:pt x="42" y="216"/>
                    </a:lnTo>
                    <a:lnTo>
                      <a:pt x="54" y="204"/>
                    </a:lnTo>
                    <a:lnTo>
                      <a:pt x="64" y="192"/>
                    </a:lnTo>
                    <a:lnTo>
                      <a:pt x="78" y="182"/>
                    </a:lnTo>
                    <a:lnTo>
                      <a:pt x="90" y="172"/>
                    </a:lnTo>
                    <a:lnTo>
                      <a:pt x="104" y="164"/>
                    </a:lnTo>
                    <a:lnTo>
                      <a:pt x="120" y="156"/>
                    </a:lnTo>
                    <a:lnTo>
                      <a:pt x="134" y="150"/>
                    </a:lnTo>
                    <a:lnTo>
                      <a:pt x="152" y="146"/>
                    </a:lnTo>
                    <a:lnTo>
                      <a:pt x="106" y="66"/>
                    </a:lnTo>
                    <a:lnTo>
                      <a:pt x="106" y="66"/>
                    </a:lnTo>
                    <a:lnTo>
                      <a:pt x="102" y="58"/>
                    </a:lnTo>
                    <a:lnTo>
                      <a:pt x="104" y="52"/>
                    </a:lnTo>
                    <a:lnTo>
                      <a:pt x="106" y="44"/>
                    </a:lnTo>
                    <a:lnTo>
                      <a:pt x="112" y="40"/>
                    </a:lnTo>
                    <a:lnTo>
                      <a:pt x="174" y="4"/>
                    </a:lnTo>
                    <a:lnTo>
                      <a:pt x="174" y="4"/>
                    </a:lnTo>
                    <a:lnTo>
                      <a:pt x="182" y="0"/>
                    </a:lnTo>
                    <a:lnTo>
                      <a:pt x="190" y="2"/>
                    </a:lnTo>
                    <a:lnTo>
                      <a:pt x="196" y="4"/>
                    </a:lnTo>
                    <a:lnTo>
                      <a:pt x="202" y="10"/>
                    </a:lnTo>
                    <a:lnTo>
                      <a:pt x="328" y="228"/>
                    </a:lnTo>
                    <a:lnTo>
                      <a:pt x="328" y="228"/>
                    </a:lnTo>
                    <a:lnTo>
                      <a:pt x="330" y="236"/>
                    </a:lnTo>
                    <a:lnTo>
                      <a:pt x="330" y="244"/>
                    </a:lnTo>
                    <a:lnTo>
                      <a:pt x="326" y="250"/>
                    </a:lnTo>
                    <a:lnTo>
                      <a:pt x="320" y="256"/>
                    </a:lnTo>
                    <a:lnTo>
                      <a:pt x="258" y="292"/>
                    </a:lnTo>
                    <a:lnTo>
                      <a:pt x="258" y="292"/>
                    </a:lnTo>
                    <a:lnTo>
                      <a:pt x="250" y="294"/>
                    </a:lnTo>
                    <a:lnTo>
                      <a:pt x="244" y="294"/>
                    </a:lnTo>
                    <a:lnTo>
                      <a:pt x="236" y="290"/>
                    </a:lnTo>
                    <a:lnTo>
                      <a:pt x="232" y="284"/>
                    </a:lnTo>
                    <a:lnTo>
                      <a:pt x="180" y="196"/>
                    </a:lnTo>
                    <a:lnTo>
                      <a:pt x="180" y="196"/>
                    </a:lnTo>
                    <a:lnTo>
                      <a:pt x="168" y="198"/>
                    </a:lnTo>
                    <a:lnTo>
                      <a:pt x="154" y="200"/>
                    </a:lnTo>
                    <a:lnTo>
                      <a:pt x="132" y="208"/>
                    </a:lnTo>
                    <a:lnTo>
                      <a:pt x="110" y="222"/>
                    </a:lnTo>
                    <a:lnTo>
                      <a:pt x="92" y="238"/>
                    </a:lnTo>
                    <a:lnTo>
                      <a:pt x="76" y="258"/>
                    </a:lnTo>
                    <a:lnTo>
                      <a:pt x="66" y="280"/>
                    </a:lnTo>
                    <a:lnTo>
                      <a:pt x="62" y="290"/>
                    </a:lnTo>
                    <a:lnTo>
                      <a:pt x="58" y="304"/>
                    </a:lnTo>
                    <a:lnTo>
                      <a:pt x="56" y="316"/>
                    </a:lnTo>
                    <a:lnTo>
                      <a:pt x="56" y="328"/>
                    </a:lnTo>
                    <a:lnTo>
                      <a:pt x="56" y="328"/>
                    </a:lnTo>
                    <a:lnTo>
                      <a:pt x="56" y="342"/>
                    </a:lnTo>
                    <a:lnTo>
                      <a:pt x="58" y="356"/>
                    </a:lnTo>
                    <a:lnTo>
                      <a:pt x="62" y="368"/>
                    </a:lnTo>
                    <a:lnTo>
                      <a:pt x="66" y="380"/>
                    </a:lnTo>
                    <a:lnTo>
                      <a:pt x="72" y="392"/>
                    </a:lnTo>
                    <a:lnTo>
                      <a:pt x="78" y="404"/>
                    </a:lnTo>
                    <a:lnTo>
                      <a:pt x="86" y="414"/>
                    </a:lnTo>
                    <a:lnTo>
                      <a:pt x="96" y="424"/>
                    </a:lnTo>
                    <a:lnTo>
                      <a:pt x="104" y="432"/>
                    </a:lnTo>
                    <a:lnTo>
                      <a:pt x="114" y="440"/>
                    </a:lnTo>
                    <a:lnTo>
                      <a:pt x="126" y="446"/>
                    </a:lnTo>
                    <a:lnTo>
                      <a:pt x="138" y="452"/>
                    </a:lnTo>
                    <a:lnTo>
                      <a:pt x="150" y="456"/>
                    </a:lnTo>
                    <a:lnTo>
                      <a:pt x="162" y="460"/>
                    </a:lnTo>
                    <a:lnTo>
                      <a:pt x="176" y="462"/>
                    </a:lnTo>
                    <a:lnTo>
                      <a:pt x="190" y="462"/>
                    </a:lnTo>
                    <a:lnTo>
                      <a:pt x="190" y="462"/>
                    </a:lnTo>
                    <a:lnTo>
                      <a:pt x="210" y="462"/>
                    </a:lnTo>
                    <a:lnTo>
                      <a:pt x="228" y="456"/>
                    </a:lnTo>
                    <a:lnTo>
                      <a:pt x="368" y="456"/>
                    </a:lnTo>
                    <a:close/>
                    <a:moveTo>
                      <a:pt x="182" y="76"/>
                    </a:moveTo>
                    <a:lnTo>
                      <a:pt x="258" y="212"/>
                    </a:lnTo>
                    <a:lnTo>
                      <a:pt x="258" y="212"/>
                    </a:lnTo>
                    <a:lnTo>
                      <a:pt x="262" y="216"/>
                    </a:lnTo>
                    <a:lnTo>
                      <a:pt x="268" y="218"/>
                    </a:lnTo>
                    <a:lnTo>
                      <a:pt x="268" y="218"/>
                    </a:lnTo>
                    <a:lnTo>
                      <a:pt x="274" y="216"/>
                    </a:lnTo>
                    <a:lnTo>
                      <a:pt x="274" y="216"/>
                    </a:lnTo>
                    <a:lnTo>
                      <a:pt x="276" y="214"/>
                    </a:lnTo>
                    <a:lnTo>
                      <a:pt x="278" y="210"/>
                    </a:lnTo>
                    <a:lnTo>
                      <a:pt x="278" y="206"/>
                    </a:lnTo>
                    <a:lnTo>
                      <a:pt x="278" y="200"/>
                    </a:lnTo>
                    <a:lnTo>
                      <a:pt x="202" y="64"/>
                    </a:lnTo>
                    <a:lnTo>
                      <a:pt x="202" y="6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0" y="60"/>
                    </a:lnTo>
                    <a:lnTo>
                      <a:pt x="186" y="60"/>
                    </a:lnTo>
                    <a:lnTo>
                      <a:pt x="186" y="60"/>
                    </a:lnTo>
                    <a:lnTo>
                      <a:pt x="182" y="64"/>
                    </a:lnTo>
                    <a:lnTo>
                      <a:pt x="180" y="68"/>
                    </a:lnTo>
                    <a:lnTo>
                      <a:pt x="180" y="72"/>
                    </a:lnTo>
                    <a:lnTo>
                      <a:pt x="182" y="76"/>
                    </a:lnTo>
                    <a:lnTo>
                      <a:pt x="182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31" name="ïṩļíḑe"/>
            <p:cNvSpPr/>
            <p:nvPr/>
          </p:nvSpPr>
          <p:spPr bwMode="auto">
            <a:xfrm>
              <a:off x="1124991" y="2072147"/>
              <a:ext cx="2120758" cy="1835676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rgbClr val="C8161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2" name="í$ļïḍè"/>
          <p:cNvGrpSpPr/>
          <p:nvPr/>
        </p:nvGrpSpPr>
        <p:grpSpPr>
          <a:xfrm>
            <a:off x="9018952" y="1699935"/>
            <a:ext cx="2120758" cy="1835676"/>
            <a:chOff x="9018952" y="2072147"/>
            <a:chExt cx="2120758" cy="1835676"/>
          </a:xfrm>
        </p:grpSpPr>
        <p:sp>
          <p:nvSpPr>
            <p:cNvPr id="21" name="î$ḻíde"/>
            <p:cNvSpPr/>
            <p:nvPr/>
          </p:nvSpPr>
          <p:spPr bwMode="auto">
            <a:xfrm>
              <a:off x="9080759" y="2123962"/>
              <a:ext cx="1997147" cy="1728685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2" name="îṩḻiḋè"/>
            <p:cNvGrpSpPr/>
            <p:nvPr/>
          </p:nvGrpSpPr>
          <p:grpSpPr>
            <a:xfrm>
              <a:off x="9634483" y="2629732"/>
              <a:ext cx="889693" cy="717145"/>
              <a:chOff x="685800" y="622300"/>
              <a:chExt cx="1047750" cy="844550"/>
            </a:xfrm>
            <a:solidFill>
              <a:schemeClr val="bg1"/>
            </a:solidFill>
          </p:grpSpPr>
          <p:sp>
            <p:nvSpPr>
              <p:cNvPr id="24" name="îş1ïdê"/>
              <p:cNvSpPr/>
              <p:nvPr/>
            </p:nvSpPr>
            <p:spPr bwMode="auto">
              <a:xfrm>
                <a:off x="1209675" y="1089025"/>
                <a:ext cx="454025" cy="311150"/>
              </a:xfrm>
              <a:custGeom>
                <a:avLst/>
                <a:gdLst>
                  <a:gd name="T0" fmla="*/ 286 w 286"/>
                  <a:gd name="T1" fmla="*/ 52 h 196"/>
                  <a:gd name="T2" fmla="*/ 286 w 286"/>
                  <a:gd name="T3" fmla="*/ 52 h 196"/>
                  <a:gd name="T4" fmla="*/ 286 w 286"/>
                  <a:gd name="T5" fmla="*/ 72 h 196"/>
                  <a:gd name="T6" fmla="*/ 282 w 286"/>
                  <a:gd name="T7" fmla="*/ 92 h 196"/>
                  <a:gd name="T8" fmla="*/ 276 w 286"/>
                  <a:gd name="T9" fmla="*/ 112 h 196"/>
                  <a:gd name="T10" fmla="*/ 268 w 286"/>
                  <a:gd name="T11" fmla="*/ 132 h 196"/>
                  <a:gd name="T12" fmla="*/ 256 w 286"/>
                  <a:gd name="T13" fmla="*/ 148 h 196"/>
                  <a:gd name="T14" fmla="*/ 244 w 286"/>
                  <a:gd name="T15" fmla="*/ 164 h 196"/>
                  <a:gd name="T16" fmla="*/ 230 w 286"/>
                  <a:gd name="T17" fmla="*/ 180 h 196"/>
                  <a:gd name="T18" fmla="*/ 214 w 286"/>
                  <a:gd name="T19" fmla="*/ 192 h 196"/>
                  <a:gd name="T20" fmla="*/ 212 w 286"/>
                  <a:gd name="T21" fmla="*/ 194 h 196"/>
                  <a:gd name="T22" fmla="*/ 210 w 286"/>
                  <a:gd name="T23" fmla="*/ 194 h 196"/>
                  <a:gd name="T24" fmla="*/ 210 w 286"/>
                  <a:gd name="T25" fmla="*/ 196 h 196"/>
                  <a:gd name="T26" fmla="*/ 112 w 286"/>
                  <a:gd name="T27" fmla="*/ 196 h 196"/>
                  <a:gd name="T28" fmla="*/ 112 w 286"/>
                  <a:gd name="T29" fmla="*/ 196 h 196"/>
                  <a:gd name="T30" fmla="*/ 108 w 286"/>
                  <a:gd name="T31" fmla="*/ 180 h 196"/>
                  <a:gd name="T32" fmla="*/ 100 w 286"/>
                  <a:gd name="T33" fmla="*/ 166 h 196"/>
                  <a:gd name="T34" fmla="*/ 0 w 286"/>
                  <a:gd name="T35" fmla="*/ 0 h 196"/>
                  <a:gd name="T36" fmla="*/ 280 w 286"/>
                  <a:gd name="T37" fmla="*/ 0 h 196"/>
                  <a:gd name="T38" fmla="*/ 280 w 286"/>
                  <a:gd name="T39" fmla="*/ 0 h 196"/>
                  <a:gd name="T40" fmla="*/ 284 w 286"/>
                  <a:gd name="T41" fmla="*/ 26 h 196"/>
                  <a:gd name="T42" fmla="*/ 286 w 286"/>
                  <a:gd name="T43" fmla="*/ 52 h 196"/>
                  <a:gd name="T44" fmla="*/ 286 w 286"/>
                  <a:gd name="T45" fmla="*/ 52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6" h="196">
                    <a:moveTo>
                      <a:pt x="286" y="52"/>
                    </a:moveTo>
                    <a:lnTo>
                      <a:pt x="286" y="52"/>
                    </a:lnTo>
                    <a:lnTo>
                      <a:pt x="286" y="72"/>
                    </a:lnTo>
                    <a:lnTo>
                      <a:pt x="282" y="92"/>
                    </a:lnTo>
                    <a:lnTo>
                      <a:pt x="276" y="112"/>
                    </a:lnTo>
                    <a:lnTo>
                      <a:pt x="268" y="132"/>
                    </a:lnTo>
                    <a:lnTo>
                      <a:pt x="256" y="148"/>
                    </a:lnTo>
                    <a:lnTo>
                      <a:pt x="244" y="164"/>
                    </a:lnTo>
                    <a:lnTo>
                      <a:pt x="230" y="180"/>
                    </a:lnTo>
                    <a:lnTo>
                      <a:pt x="214" y="192"/>
                    </a:lnTo>
                    <a:lnTo>
                      <a:pt x="212" y="194"/>
                    </a:lnTo>
                    <a:lnTo>
                      <a:pt x="210" y="194"/>
                    </a:lnTo>
                    <a:lnTo>
                      <a:pt x="210" y="196"/>
                    </a:lnTo>
                    <a:lnTo>
                      <a:pt x="112" y="196"/>
                    </a:lnTo>
                    <a:lnTo>
                      <a:pt x="112" y="196"/>
                    </a:lnTo>
                    <a:lnTo>
                      <a:pt x="108" y="180"/>
                    </a:lnTo>
                    <a:lnTo>
                      <a:pt x="100" y="166"/>
                    </a:lnTo>
                    <a:lnTo>
                      <a:pt x="0" y="0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84" y="26"/>
                    </a:lnTo>
                    <a:lnTo>
                      <a:pt x="286" y="52"/>
                    </a:lnTo>
                    <a:lnTo>
                      <a:pt x="286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5" name="işlîḍè"/>
              <p:cNvSpPr/>
              <p:nvPr/>
            </p:nvSpPr>
            <p:spPr bwMode="auto">
              <a:xfrm>
                <a:off x="1450975" y="923925"/>
                <a:ext cx="146050" cy="111125"/>
              </a:xfrm>
              <a:custGeom>
                <a:avLst/>
                <a:gdLst>
                  <a:gd name="T0" fmla="*/ 6 w 92"/>
                  <a:gd name="T1" fmla="*/ 16 h 70"/>
                  <a:gd name="T2" fmla="*/ 6 w 92"/>
                  <a:gd name="T3" fmla="*/ 16 h 70"/>
                  <a:gd name="T4" fmla="*/ 2 w 92"/>
                  <a:gd name="T5" fmla="*/ 16 h 70"/>
                  <a:gd name="T6" fmla="*/ 0 w 92"/>
                  <a:gd name="T7" fmla="*/ 12 h 70"/>
                  <a:gd name="T8" fmla="*/ 0 w 92"/>
                  <a:gd name="T9" fmla="*/ 10 h 70"/>
                  <a:gd name="T10" fmla="*/ 0 w 92"/>
                  <a:gd name="T11" fmla="*/ 6 h 70"/>
                  <a:gd name="T12" fmla="*/ 0 w 92"/>
                  <a:gd name="T13" fmla="*/ 6 h 70"/>
                  <a:gd name="T14" fmla="*/ 2 w 92"/>
                  <a:gd name="T15" fmla="*/ 4 h 70"/>
                  <a:gd name="T16" fmla="*/ 4 w 92"/>
                  <a:gd name="T17" fmla="*/ 2 h 70"/>
                  <a:gd name="T18" fmla="*/ 8 w 92"/>
                  <a:gd name="T19" fmla="*/ 0 h 70"/>
                  <a:gd name="T20" fmla="*/ 10 w 92"/>
                  <a:gd name="T21" fmla="*/ 0 h 70"/>
                  <a:gd name="T22" fmla="*/ 10 w 92"/>
                  <a:gd name="T23" fmla="*/ 0 h 70"/>
                  <a:gd name="T24" fmla="*/ 34 w 92"/>
                  <a:gd name="T25" fmla="*/ 10 h 70"/>
                  <a:gd name="T26" fmla="*/ 56 w 92"/>
                  <a:gd name="T27" fmla="*/ 22 h 70"/>
                  <a:gd name="T28" fmla="*/ 74 w 92"/>
                  <a:gd name="T29" fmla="*/ 38 h 70"/>
                  <a:gd name="T30" fmla="*/ 92 w 92"/>
                  <a:gd name="T31" fmla="*/ 56 h 70"/>
                  <a:gd name="T32" fmla="*/ 92 w 92"/>
                  <a:gd name="T33" fmla="*/ 56 h 70"/>
                  <a:gd name="T34" fmla="*/ 92 w 92"/>
                  <a:gd name="T35" fmla="*/ 60 h 70"/>
                  <a:gd name="T36" fmla="*/ 92 w 92"/>
                  <a:gd name="T37" fmla="*/ 62 h 70"/>
                  <a:gd name="T38" fmla="*/ 92 w 92"/>
                  <a:gd name="T39" fmla="*/ 66 h 70"/>
                  <a:gd name="T40" fmla="*/ 90 w 92"/>
                  <a:gd name="T41" fmla="*/ 68 h 70"/>
                  <a:gd name="T42" fmla="*/ 90 w 92"/>
                  <a:gd name="T43" fmla="*/ 68 h 70"/>
                  <a:gd name="T44" fmla="*/ 84 w 92"/>
                  <a:gd name="T45" fmla="*/ 70 h 70"/>
                  <a:gd name="T46" fmla="*/ 84 w 92"/>
                  <a:gd name="T47" fmla="*/ 70 h 70"/>
                  <a:gd name="T48" fmla="*/ 80 w 92"/>
                  <a:gd name="T49" fmla="*/ 70 h 70"/>
                  <a:gd name="T50" fmla="*/ 78 w 92"/>
                  <a:gd name="T51" fmla="*/ 66 h 70"/>
                  <a:gd name="T52" fmla="*/ 78 w 92"/>
                  <a:gd name="T53" fmla="*/ 66 h 70"/>
                  <a:gd name="T54" fmla="*/ 64 w 92"/>
                  <a:gd name="T55" fmla="*/ 50 h 70"/>
                  <a:gd name="T56" fmla="*/ 46 w 92"/>
                  <a:gd name="T57" fmla="*/ 36 h 70"/>
                  <a:gd name="T58" fmla="*/ 26 w 92"/>
                  <a:gd name="T59" fmla="*/ 26 h 70"/>
                  <a:gd name="T60" fmla="*/ 6 w 92"/>
                  <a:gd name="T61" fmla="*/ 16 h 70"/>
                  <a:gd name="T62" fmla="*/ 6 w 92"/>
                  <a:gd name="T63" fmla="*/ 1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70">
                    <a:moveTo>
                      <a:pt x="6" y="16"/>
                    </a:moveTo>
                    <a:lnTo>
                      <a:pt x="6" y="16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34" y="10"/>
                    </a:lnTo>
                    <a:lnTo>
                      <a:pt x="56" y="22"/>
                    </a:lnTo>
                    <a:lnTo>
                      <a:pt x="74" y="38"/>
                    </a:lnTo>
                    <a:lnTo>
                      <a:pt x="92" y="56"/>
                    </a:lnTo>
                    <a:lnTo>
                      <a:pt x="92" y="56"/>
                    </a:lnTo>
                    <a:lnTo>
                      <a:pt x="92" y="60"/>
                    </a:lnTo>
                    <a:lnTo>
                      <a:pt x="92" y="62"/>
                    </a:lnTo>
                    <a:lnTo>
                      <a:pt x="92" y="66"/>
                    </a:lnTo>
                    <a:lnTo>
                      <a:pt x="90" y="68"/>
                    </a:lnTo>
                    <a:lnTo>
                      <a:pt x="90" y="68"/>
                    </a:lnTo>
                    <a:lnTo>
                      <a:pt x="84" y="70"/>
                    </a:lnTo>
                    <a:lnTo>
                      <a:pt x="84" y="70"/>
                    </a:lnTo>
                    <a:lnTo>
                      <a:pt x="80" y="70"/>
                    </a:lnTo>
                    <a:lnTo>
                      <a:pt x="78" y="66"/>
                    </a:lnTo>
                    <a:lnTo>
                      <a:pt x="78" y="66"/>
                    </a:lnTo>
                    <a:lnTo>
                      <a:pt x="64" y="50"/>
                    </a:lnTo>
                    <a:lnTo>
                      <a:pt x="46" y="36"/>
                    </a:lnTo>
                    <a:lnTo>
                      <a:pt x="26" y="26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ïś1íde"/>
              <p:cNvSpPr/>
              <p:nvPr/>
            </p:nvSpPr>
            <p:spPr bwMode="auto">
              <a:xfrm>
                <a:off x="1111250" y="622300"/>
                <a:ext cx="622300" cy="841375"/>
              </a:xfrm>
              <a:custGeom>
                <a:avLst/>
                <a:gdLst>
                  <a:gd name="T0" fmla="*/ 392 w 392"/>
                  <a:gd name="T1" fmla="*/ 346 h 530"/>
                  <a:gd name="T2" fmla="*/ 386 w 392"/>
                  <a:gd name="T3" fmla="*/ 400 h 530"/>
                  <a:gd name="T4" fmla="*/ 366 w 392"/>
                  <a:gd name="T5" fmla="*/ 452 h 530"/>
                  <a:gd name="T6" fmla="*/ 332 w 392"/>
                  <a:gd name="T7" fmla="*/ 496 h 530"/>
                  <a:gd name="T8" fmla="*/ 288 w 392"/>
                  <a:gd name="T9" fmla="*/ 530 h 530"/>
                  <a:gd name="T10" fmla="*/ 122 w 392"/>
                  <a:gd name="T11" fmla="*/ 530 h 530"/>
                  <a:gd name="T12" fmla="*/ 140 w 392"/>
                  <a:gd name="T13" fmla="*/ 522 h 530"/>
                  <a:gd name="T14" fmla="*/ 150 w 392"/>
                  <a:gd name="T15" fmla="*/ 508 h 530"/>
                  <a:gd name="T16" fmla="*/ 282 w 392"/>
                  <a:gd name="T17" fmla="*/ 506 h 530"/>
                  <a:gd name="T18" fmla="*/ 302 w 392"/>
                  <a:gd name="T19" fmla="*/ 492 h 530"/>
                  <a:gd name="T20" fmla="*/ 334 w 392"/>
                  <a:gd name="T21" fmla="*/ 456 h 530"/>
                  <a:gd name="T22" fmla="*/ 356 w 392"/>
                  <a:gd name="T23" fmla="*/ 416 h 530"/>
                  <a:gd name="T24" fmla="*/ 368 w 392"/>
                  <a:gd name="T25" fmla="*/ 370 h 530"/>
                  <a:gd name="T26" fmla="*/ 370 w 392"/>
                  <a:gd name="T27" fmla="*/ 346 h 530"/>
                  <a:gd name="T28" fmla="*/ 368 w 392"/>
                  <a:gd name="T29" fmla="*/ 314 h 530"/>
                  <a:gd name="T30" fmla="*/ 360 w 392"/>
                  <a:gd name="T31" fmla="*/ 284 h 530"/>
                  <a:gd name="T32" fmla="*/ 348 w 392"/>
                  <a:gd name="T33" fmla="*/ 256 h 530"/>
                  <a:gd name="T34" fmla="*/ 312 w 392"/>
                  <a:gd name="T35" fmla="*/ 208 h 530"/>
                  <a:gd name="T36" fmla="*/ 290 w 392"/>
                  <a:gd name="T37" fmla="*/ 188 h 530"/>
                  <a:gd name="T38" fmla="*/ 262 w 392"/>
                  <a:gd name="T39" fmla="*/ 172 h 530"/>
                  <a:gd name="T40" fmla="*/ 234 w 392"/>
                  <a:gd name="T41" fmla="*/ 162 h 530"/>
                  <a:gd name="T42" fmla="*/ 214 w 392"/>
                  <a:gd name="T43" fmla="*/ 154 h 530"/>
                  <a:gd name="T44" fmla="*/ 124 w 392"/>
                  <a:gd name="T45" fmla="*/ 38 h 530"/>
                  <a:gd name="T46" fmla="*/ 122 w 392"/>
                  <a:gd name="T47" fmla="*/ 160 h 530"/>
                  <a:gd name="T48" fmla="*/ 106 w 392"/>
                  <a:gd name="T49" fmla="*/ 166 h 530"/>
                  <a:gd name="T50" fmla="*/ 76 w 392"/>
                  <a:gd name="T51" fmla="*/ 180 h 530"/>
                  <a:gd name="T52" fmla="*/ 50 w 392"/>
                  <a:gd name="T53" fmla="*/ 200 h 530"/>
                  <a:gd name="T54" fmla="*/ 28 w 392"/>
                  <a:gd name="T55" fmla="*/ 224 h 530"/>
                  <a:gd name="T56" fmla="*/ 10 w 392"/>
                  <a:gd name="T57" fmla="*/ 250 h 530"/>
                  <a:gd name="T58" fmla="*/ 0 w 392"/>
                  <a:gd name="T59" fmla="*/ 222 h 530"/>
                  <a:gd name="T60" fmla="*/ 20 w 392"/>
                  <a:gd name="T61" fmla="*/ 198 h 530"/>
                  <a:gd name="T62" fmla="*/ 68 w 392"/>
                  <a:gd name="T63" fmla="*/ 158 h 530"/>
                  <a:gd name="T64" fmla="*/ 98 w 392"/>
                  <a:gd name="T65" fmla="*/ 144 h 530"/>
                  <a:gd name="T66" fmla="*/ 102 w 392"/>
                  <a:gd name="T67" fmla="*/ 36 h 530"/>
                  <a:gd name="T68" fmla="*/ 92 w 392"/>
                  <a:gd name="T69" fmla="*/ 36 h 530"/>
                  <a:gd name="T70" fmla="*/ 78 w 392"/>
                  <a:gd name="T71" fmla="*/ 32 h 530"/>
                  <a:gd name="T72" fmla="*/ 72 w 392"/>
                  <a:gd name="T73" fmla="*/ 18 h 530"/>
                  <a:gd name="T74" fmla="*/ 72 w 392"/>
                  <a:gd name="T75" fmla="*/ 10 h 530"/>
                  <a:gd name="T76" fmla="*/ 86 w 392"/>
                  <a:gd name="T77" fmla="*/ 0 h 530"/>
                  <a:gd name="T78" fmla="*/ 246 w 392"/>
                  <a:gd name="T79" fmla="*/ 0 h 530"/>
                  <a:gd name="T80" fmla="*/ 254 w 392"/>
                  <a:gd name="T81" fmla="*/ 0 h 530"/>
                  <a:gd name="T82" fmla="*/ 266 w 392"/>
                  <a:gd name="T83" fmla="*/ 10 h 530"/>
                  <a:gd name="T84" fmla="*/ 268 w 392"/>
                  <a:gd name="T85" fmla="*/ 18 h 530"/>
                  <a:gd name="T86" fmla="*/ 260 w 392"/>
                  <a:gd name="T87" fmla="*/ 32 h 530"/>
                  <a:gd name="T88" fmla="*/ 246 w 392"/>
                  <a:gd name="T89" fmla="*/ 36 h 530"/>
                  <a:gd name="T90" fmla="*/ 236 w 392"/>
                  <a:gd name="T91" fmla="*/ 138 h 530"/>
                  <a:gd name="T92" fmla="*/ 240 w 392"/>
                  <a:gd name="T93" fmla="*/ 140 h 530"/>
                  <a:gd name="T94" fmla="*/ 272 w 392"/>
                  <a:gd name="T95" fmla="*/ 152 h 530"/>
                  <a:gd name="T96" fmla="*/ 302 w 392"/>
                  <a:gd name="T97" fmla="*/ 170 h 530"/>
                  <a:gd name="T98" fmla="*/ 328 w 392"/>
                  <a:gd name="T99" fmla="*/ 192 h 530"/>
                  <a:gd name="T100" fmla="*/ 350 w 392"/>
                  <a:gd name="T101" fmla="*/ 218 h 530"/>
                  <a:gd name="T102" fmla="*/ 368 w 392"/>
                  <a:gd name="T103" fmla="*/ 246 h 530"/>
                  <a:gd name="T104" fmla="*/ 382 w 392"/>
                  <a:gd name="T105" fmla="*/ 278 h 530"/>
                  <a:gd name="T106" fmla="*/ 390 w 392"/>
                  <a:gd name="T107" fmla="*/ 310 h 530"/>
                  <a:gd name="T108" fmla="*/ 392 w 392"/>
                  <a:gd name="T109" fmla="*/ 346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392" h="530">
                    <a:moveTo>
                      <a:pt x="392" y="346"/>
                    </a:moveTo>
                    <a:lnTo>
                      <a:pt x="392" y="346"/>
                    </a:lnTo>
                    <a:lnTo>
                      <a:pt x="390" y="374"/>
                    </a:lnTo>
                    <a:lnTo>
                      <a:pt x="386" y="400"/>
                    </a:lnTo>
                    <a:lnTo>
                      <a:pt x="376" y="426"/>
                    </a:lnTo>
                    <a:lnTo>
                      <a:pt x="366" y="452"/>
                    </a:lnTo>
                    <a:lnTo>
                      <a:pt x="350" y="474"/>
                    </a:lnTo>
                    <a:lnTo>
                      <a:pt x="332" y="496"/>
                    </a:lnTo>
                    <a:lnTo>
                      <a:pt x="312" y="514"/>
                    </a:lnTo>
                    <a:lnTo>
                      <a:pt x="288" y="530"/>
                    </a:lnTo>
                    <a:lnTo>
                      <a:pt x="122" y="530"/>
                    </a:lnTo>
                    <a:lnTo>
                      <a:pt x="122" y="530"/>
                    </a:lnTo>
                    <a:lnTo>
                      <a:pt x="132" y="526"/>
                    </a:lnTo>
                    <a:lnTo>
                      <a:pt x="140" y="522"/>
                    </a:lnTo>
                    <a:lnTo>
                      <a:pt x="146" y="516"/>
                    </a:lnTo>
                    <a:lnTo>
                      <a:pt x="150" y="508"/>
                    </a:lnTo>
                    <a:lnTo>
                      <a:pt x="282" y="508"/>
                    </a:lnTo>
                    <a:lnTo>
                      <a:pt x="282" y="506"/>
                    </a:lnTo>
                    <a:lnTo>
                      <a:pt x="282" y="506"/>
                    </a:lnTo>
                    <a:lnTo>
                      <a:pt x="302" y="492"/>
                    </a:lnTo>
                    <a:lnTo>
                      <a:pt x="320" y="476"/>
                    </a:lnTo>
                    <a:lnTo>
                      <a:pt x="334" y="456"/>
                    </a:lnTo>
                    <a:lnTo>
                      <a:pt x="346" y="436"/>
                    </a:lnTo>
                    <a:lnTo>
                      <a:pt x="356" y="416"/>
                    </a:lnTo>
                    <a:lnTo>
                      <a:pt x="364" y="394"/>
                    </a:lnTo>
                    <a:lnTo>
                      <a:pt x="368" y="370"/>
                    </a:lnTo>
                    <a:lnTo>
                      <a:pt x="370" y="346"/>
                    </a:lnTo>
                    <a:lnTo>
                      <a:pt x="370" y="346"/>
                    </a:lnTo>
                    <a:lnTo>
                      <a:pt x="370" y="330"/>
                    </a:lnTo>
                    <a:lnTo>
                      <a:pt x="368" y="314"/>
                    </a:lnTo>
                    <a:lnTo>
                      <a:pt x="364" y="300"/>
                    </a:lnTo>
                    <a:lnTo>
                      <a:pt x="360" y="284"/>
                    </a:lnTo>
                    <a:lnTo>
                      <a:pt x="354" y="270"/>
                    </a:lnTo>
                    <a:lnTo>
                      <a:pt x="348" y="256"/>
                    </a:lnTo>
                    <a:lnTo>
                      <a:pt x="332" y="230"/>
                    </a:lnTo>
                    <a:lnTo>
                      <a:pt x="312" y="208"/>
                    </a:lnTo>
                    <a:lnTo>
                      <a:pt x="302" y="198"/>
                    </a:lnTo>
                    <a:lnTo>
                      <a:pt x="290" y="188"/>
                    </a:lnTo>
                    <a:lnTo>
                      <a:pt x="276" y="180"/>
                    </a:lnTo>
                    <a:lnTo>
                      <a:pt x="262" y="172"/>
                    </a:lnTo>
                    <a:lnTo>
                      <a:pt x="248" y="166"/>
                    </a:lnTo>
                    <a:lnTo>
                      <a:pt x="234" y="162"/>
                    </a:lnTo>
                    <a:lnTo>
                      <a:pt x="216" y="156"/>
                    </a:lnTo>
                    <a:lnTo>
                      <a:pt x="214" y="154"/>
                    </a:lnTo>
                    <a:lnTo>
                      <a:pt x="214" y="38"/>
                    </a:lnTo>
                    <a:lnTo>
                      <a:pt x="124" y="38"/>
                    </a:lnTo>
                    <a:lnTo>
                      <a:pt x="124" y="160"/>
                    </a:lnTo>
                    <a:lnTo>
                      <a:pt x="122" y="160"/>
                    </a:lnTo>
                    <a:lnTo>
                      <a:pt x="106" y="166"/>
                    </a:lnTo>
                    <a:lnTo>
                      <a:pt x="106" y="166"/>
                    </a:lnTo>
                    <a:lnTo>
                      <a:pt x="90" y="172"/>
                    </a:lnTo>
                    <a:lnTo>
                      <a:pt x="76" y="180"/>
                    </a:lnTo>
                    <a:lnTo>
                      <a:pt x="62" y="190"/>
                    </a:lnTo>
                    <a:lnTo>
                      <a:pt x="50" y="200"/>
                    </a:lnTo>
                    <a:lnTo>
                      <a:pt x="38" y="212"/>
                    </a:lnTo>
                    <a:lnTo>
                      <a:pt x="28" y="224"/>
                    </a:lnTo>
                    <a:lnTo>
                      <a:pt x="18" y="236"/>
                    </a:lnTo>
                    <a:lnTo>
                      <a:pt x="10" y="250"/>
                    </a:lnTo>
                    <a:lnTo>
                      <a:pt x="0" y="234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0" y="198"/>
                    </a:lnTo>
                    <a:lnTo>
                      <a:pt x="42" y="176"/>
                    </a:lnTo>
                    <a:lnTo>
                      <a:pt x="68" y="158"/>
                    </a:lnTo>
                    <a:lnTo>
                      <a:pt x="82" y="152"/>
                    </a:lnTo>
                    <a:lnTo>
                      <a:pt x="98" y="144"/>
                    </a:lnTo>
                    <a:lnTo>
                      <a:pt x="102" y="144"/>
                    </a:lnTo>
                    <a:lnTo>
                      <a:pt x="102" y="36"/>
                    </a:lnTo>
                    <a:lnTo>
                      <a:pt x="92" y="36"/>
                    </a:lnTo>
                    <a:lnTo>
                      <a:pt x="92" y="36"/>
                    </a:lnTo>
                    <a:lnTo>
                      <a:pt x="86" y="34"/>
                    </a:lnTo>
                    <a:lnTo>
                      <a:pt x="78" y="32"/>
                    </a:lnTo>
                    <a:lnTo>
                      <a:pt x="72" y="26"/>
                    </a:lnTo>
                    <a:lnTo>
                      <a:pt x="72" y="18"/>
                    </a:lnTo>
                    <a:lnTo>
                      <a:pt x="72" y="18"/>
                    </a:lnTo>
                    <a:lnTo>
                      <a:pt x="72" y="10"/>
                    </a:lnTo>
                    <a:lnTo>
                      <a:pt x="78" y="4"/>
                    </a:lnTo>
                    <a:lnTo>
                      <a:pt x="86" y="0"/>
                    </a:lnTo>
                    <a:lnTo>
                      <a:pt x="92" y="0"/>
                    </a:lnTo>
                    <a:lnTo>
                      <a:pt x="246" y="0"/>
                    </a:lnTo>
                    <a:lnTo>
                      <a:pt x="246" y="0"/>
                    </a:lnTo>
                    <a:lnTo>
                      <a:pt x="254" y="0"/>
                    </a:lnTo>
                    <a:lnTo>
                      <a:pt x="260" y="4"/>
                    </a:lnTo>
                    <a:lnTo>
                      <a:pt x="266" y="10"/>
                    </a:lnTo>
                    <a:lnTo>
                      <a:pt x="268" y="18"/>
                    </a:lnTo>
                    <a:lnTo>
                      <a:pt x="268" y="18"/>
                    </a:lnTo>
                    <a:lnTo>
                      <a:pt x="266" y="26"/>
                    </a:lnTo>
                    <a:lnTo>
                      <a:pt x="260" y="32"/>
                    </a:lnTo>
                    <a:lnTo>
                      <a:pt x="254" y="34"/>
                    </a:lnTo>
                    <a:lnTo>
                      <a:pt x="246" y="36"/>
                    </a:lnTo>
                    <a:lnTo>
                      <a:pt x="236" y="36"/>
                    </a:lnTo>
                    <a:lnTo>
                      <a:pt x="236" y="138"/>
                    </a:lnTo>
                    <a:lnTo>
                      <a:pt x="240" y="140"/>
                    </a:lnTo>
                    <a:lnTo>
                      <a:pt x="240" y="140"/>
                    </a:lnTo>
                    <a:lnTo>
                      <a:pt x="256" y="146"/>
                    </a:lnTo>
                    <a:lnTo>
                      <a:pt x="272" y="152"/>
                    </a:lnTo>
                    <a:lnTo>
                      <a:pt x="288" y="160"/>
                    </a:lnTo>
                    <a:lnTo>
                      <a:pt x="302" y="170"/>
                    </a:lnTo>
                    <a:lnTo>
                      <a:pt x="316" y="180"/>
                    </a:lnTo>
                    <a:lnTo>
                      <a:pt x="328" y="192"/>
                    </a:lnTo>
                    <a:lnTo>
                      <a:pt x="340" y="204"/>
                    </a:lnTo>
                    <a:lnTo>
                      <a:pt x="350" y="218"/>
                    </a:lnTo>
                    <a:lnTo>
                      <a:pt x="360" y="232"/>
                    </a:lnTo>
                    <a:lnTo>
                      <a:pt x="368" y="246"/>
                    </a:lnTo>
                    <a:lnTo>
                      <a:pt x="376" y="262"/>
                    </a:lnTo>
                    <a:lnTo>
                      <a:pt x="382" y="278"/>
                    </a:lnTo>
                    <a:lnTo>
                      <a:pt x="386" y="294"/>
                    </a:lnTo>
                    <a:lnTo>
                      <a:pt x="390" y="310"/>
                    </a:lnTo>
                    <a:lnTo>
                      <a:pt x="392" y="328"/>
                    </a:lnTo>
                    <a:lnTo>
                      <a:pt x="392" y="346"/>
                    </a:lnTo>
                    <a:lnTo>
                      <a:pt x="392" y="3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ŝlíḓé"/>
              <p:cNvSpPr/>
              <p:nvPr/>
            </p:nvSpPr>
            <p:spPr bwMode="auto">
              <a:xfrm>
                <a:off x="685800" y="723900"/>
                <a:ext cx="666750" cy="742950"/>
              </a:xfrm>
              <a:custGeom>
                <a:avLst/>
                <a:gdLst>
                  <a:gd name="T0" fmla="*/ 42 w 420"/>
                  <a:gd name="T1" fmla="*/ 468 h 468"/>
                  <a:gd name="T2" fmla="*/ 28 w 420"/>
                  <a:gd name="T3" fmla="*/ 466 h 468"/>
                  <a:gd name="T4" fmla="*/ 10 w 420"/>
                  <a:gd name="T5" fmla="*/ 456 h 468"/>
                  <a:gd name="T6" fmla="*/ 0 w 420"/>
                  <a:gd name="T7" fmla="*/ 440 h 468"/>
                  <a:gd name="T8" fmla="*/ 2 w 420"/>
                  <a:gd name="T9" fmla="*/ 420 h 468"/>
                  <a:gd name="T10" fmla="*/ 152 w 420"/>
                  <a:gd name="T11" fmla="*/ 170 h 468"/>
                  <a:gd name="T12" fmla="*/ 146 w 420"/>
                  <a:gd name="T13" fmla="*/ 34 h 468"/>
                  <a:gd name="T14" fmla="*/ 138 w 420"/>
                  <a:gd name="T15" fmla="*/ 32 h 468"/>
                  <a:gd name="T16" fmla="*/ 128 w 420"/>
                  <a:gd name="T17" fmla="*/ 24 h 468"/>
                  <a:gd name="T18" fmla="*/ 126 w 420"/>
                  <a:gd name="T19" fmla="*/ 18 h 468"/>
                  <a:gd name="T20" fmla="*/ 132 w 420"/>
                  <a:gd name="T21" fmla="*/ 6 h 468"/>
                  <a:gd name="T22" fmla="*/ 146 w 420"/>
                  <a:gd name="T23" fmla="*/ 0 h 468"/>
                  <a:gd name="T24" fmla="*/ 274 w 420"/>
                  <a:gd name="T25" fmla="*/ 0 h 468"/>
                  <a:gd name="T26" fmla="*/ 286 w 420"/>
                  <a:gd name="T27" fmla="*/ 6 h 468"/>
                  <a:gd name="T28" fmla="*/ 292 w 420"/>
                  <a:gd name="T29" fmla="*/ 18 h 468"/>
                  <a:gd name="T30" fmla="*/ 290 w 420"/>
                  <a:gd name="T31" fmla="*/ 24 h 468"/>
                  <a:gd name="T32" fmla="*/ 280 w 420"/>
                  <a:gd name="T33" fmla="*/ 32 h 468"/>
                  <a:gd name="T34" fmla="*/ 268 w 420"/>
                  <a:gd name="T35" fmla="*/ 34 h 468"/>
                  <a:gd name="T36" fmla="*/ 412 w 420"/>
                  <a:gd name="T37" fmla="*/ 408 h 468"/>
                  <a:gd name="T38" fmla="*/ 416 w 420"/>
                  <a:gd name="T39" fmla="*/ 420 h 468"/>
                  <a:gd name="T40" fmla="*/ 420 w 420"/>
                  <a:gd name="T41" fmla="*/ 440 h 468"/>
                  <a:gd name="T42" fmla="*/ 410 w 420"/>
                  <a:gd name="T43" fmla="*/ 456 h 468"/>
                  <a:gd name="T44" fmla="*/ 390 w 420"/>
                  <a:gd name="T45" fmla="*/ 466 h 468"/>
                  <a:gd name="T46" fmla="*/ 378 w 420"/>
                  <a:gd name="T47" fmla="*/ 468 h 468"/>
                  <a:gd name="T48" fmla="*/ 250 w 420"/>
                  <a:gd name="T49" fmla="*/ 180 h 468"/>
                  <a:gd name="T50" fmla="*/ 246 w 420"/>
                  <a:gd name="T51" fmla="*/ 34 h 468"/>
                  <a:gd name="T52" fmla="*/ 174 w 420"/>
                  <a:gd name="T53" fmla="*/ 176 h 468"/>
                  <a:gd name="T54" fmla="*/ 26 w 420"/>
                  <a:gd name="T55" fmla="*/ 420 h 468"/>
                  <a:gd name="T56" fmla="*/ 24 w 420"/>
                  <a:gd name="T57" fmla="*/ 426 h 468"/>
                  <a:gd name="T58" fmla="*/ 22 w 420"/>
                  <a:gd name="T59" fmla="*/ 436 h 468"/>
                  <a:gd name="T60" fmla="*/ 22 w 420"/>
                  <a:gd name="T61" fmla="*/ 440 h 468"/>
                  <a:gd name="T62" fmla="*/ 28 w 420"/>
                  <a:gd name="T63" fmla="*/ 444 h 468"/>
                  <a:gd name="T64" fmla="*/ 42 w 420"/>
                  <a:gd name="T65" fmla="*/ 446 h 468"/>
                  <a:gd name="T66" fmla="*/ 378 w 420"/>
                  <a:gd name="T67" fmla="*/ 446 h 468"/>
                  <a:gd name="T68" fmla="*/ 392 w 420"/>
                  <a:gd name="T69" fmla="*/ 444 h 468"/>
                  <a:gd name="T70" fmla="*/ 398 w 420"/>
                  <a:gd name="T71" fmla="*/ 440 h 468"/>
                  <a:gd name="T72" fmla="*/ 398 w 420"/>
                  <a:gd name="T73" fmla="*/ 436 h 468"/>
                  <a:gd name="T74" fmla="*/ 396 w 420"/>
                  <a:gd name="T75" fmla="*/ 426 h 468"/>
                  <a:gd name="T76" fmla="*/ 392 w 420"/>
                  <a:gd name="T77" fmla="*/ 42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20" h="468">
                    <a:moveTo>
                      <a:pt x="378" y="468"/>
                    </a:moveTo>
                    <a:lnTo>
                      <a:pt x="42" y="468"/>
                    </a:lnTo>
                    <a:lnTo>
                      <a:pt x="42" y="468"/>
                    </a:lnTo>
                    <a:lnTo>
                      <a:pt x="28" y="466"/>
                    </a:lnTo>
                    <a:lnTo>
                      <a:pt x="18" y="462"/>
                    </a:lnTo>
                    <a:lnTo>
                      <a:pt x="10" y="456"/>
                    </a:lnTo>
                    <a:lnTo>
                      <a:pt x="4" y="450"/>
                    </a:lnTo>
                    <a:lnTo>
                      <a:pt x="0" y="440"/>
                    </a:lnTo>
                    <a:lnTo>
                      <a:pt x="0" y="430"/>
                    </a:lnTo>
                    <a:lnTo>
                      <a:pt x="2" y="420"/>
                    </a:lnTo>
                    <a:lnTo>
                      <a:pt x="8" y="408"/>
                    </a:lnTo>
                    <a:lnTo>
                      <a:pt x="152" y="170"/>
                    </a:lnTo>
                    <a:lnTo>
                      <a:pt x="152" y="34"/>
                    </a:lnTo>
                    <a:lnTo>
                      <a:pt x="146" y="34"/>
                    </a:lnTo>
                    <a:lnTo>
                      <a:pt x="146" y="34"/>
                    </a:lnTo>
                    <a:lnTo>
                      <a:pt x="138" y="32"/>
                    </a:lnTo>
                    <a:lnTo>
                      <a:pt x="132" y="30"/>
                    </a:lnTo>
                    <a:lnTo>
                      <a:pt x="128" y="24"/>
                    </a:lnTo>
                    <a:lnTo>
                      <a:pt x="126" y="18"/>
                    </a:lnTo>
                    <a:lnTo>
                      <a:pt x="126" y="18"/>
                    </a:lnTo>
                    <a:lnTo>
                      <a:pt x="128" y="10"/>
                    </a:lnTo>
                    <a:lnTo>
                      <a:pt x="132" y="6"/>
                    </a:lnTo>
                    <a:lnTo>
                      <a:pt x="138" y="2"/>
                    </a:lnTo>
                    <a:lnTo>
                      <a:pt x="146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80" y="2"/>
                    </a:lnTo>
                    <a:lnTo>
                      <a:pt x="286" y="6"/>
                    </a:lnTo>
                    <a:lnTo>
                      <a:pt x="290" y="10"/>
                    </a:lnTo>
                    <a:lnTo>
                      <a:pt x="292" y="18"/>
                    </a:lnTo>
                    <a:lnTo>
                      <a:pt x="292" y="18"/>
                    </a:lnTo>
                    <a:lnTo>
                      <a:pt x="290" y="24"/>
                    </a:lnTo>
                    <a:lnTo>
                      <a:pt x="286" y="30"/>
                    </a:lnTo>
                    <a:lnTo>
                      <a:pt x="280" y="32"/>
                    </a:lnTo>
                    <a:lnTo>
                      <a:pt x="274" y="34"/>
                    </a:lnTo>
                    <a:lnTo>
                      <a:pt x="268" y="34"/>
                    </a:lnTo>
                    <a:lnTo>
                      <a:pt x="268" y="170"/>
                    </a:lnTo>
                    <a:lnTo>
                      <a:pt x="412" y="408"/>
                    </a:lnTo>
                    <a:lnTo>
                      <a:pt x="412" y="408"/>
                    </a:lnTo>
                    <a:lnTo>
                      <a:pt x="416" y="420"/>
                    </a:lnTo>
                    <a:lnTo>
                      <a:pt x="420" y="430"/>
                    </a:lnTo>
                    <a:lnTo>
                      <a:pt x="420" y="440"/>
                    </a:lnTo>
                    <a:lnTo>
                      <a:pt x="416" y="450"/>
                    </a:lnTo>
                    <a:lnTo>
                      <a:pt x="410" y="456"/>
                    </a:lnTo>
                    <a:lnTo>
                      <a:pt x="402" y="462"/>
                    </a:lnTo>
                    <a:lnTo>
                      <a:pt x="390" y="466"/>
                    </a:lnTo>
                    <a:lnTo>
                      <a:pt x="378" y="468"/>
                    </a:lnTo>
                    <a:lnTo>
                      <a:pt x="378" y="468"/>
                    </a:lnTo>
                    <a:close/>
                    <a:moveTo>
                      <a:pt x="392" y="420"/>
                    </a:moveTo>
                    <a:lnTo>
                      <a:pt x="250" y="180"/>
                    </a:lnTo>
                    <a:lnTo>
                      <a:pt x="246" y="176"/>
                    </a:lnTo>
                    <a:lnTo>
                      <a:pt x="246" y="34"/>
                    </a:lnTo>
                    <a:lnTo>
                      <a:pt x="174" y="34"/>
                    </a:lnTo>
                    <a:lnTo>
                      <a:pt x="174" y="176"/>
                    </a:lnTo>
                    <a:lnTo>
                      <a:pt x="170" y="180"/>
                    </a:lnTo>
                    <a:lnTo>
                      <a:pt x="26" y="420"/>
                    </a:lnTo>
                    <a:lnTo>
                      <a:pt x="26" y="420"/>
                    </a:lnTo>
                    <a:lnTo>
                      <a:pt x="24" y="426"/>
                    </a:lnTo>
                    <a:lnTo>
                      <a:pt x="22" y="432"/>
                    </a:lnTo>
                    <a:lnTo>
                      <a:pt x="22" y="436"/>
                    </a:lnTo>
                    <a:lnTo>
                      <a:pt x="22" y="440"/>
                    </a:lnTo>
                    <a:lnTo>
                      <a:pt x="22" y="440"/>
                    </a:lnTo>
                    <a:lnTo>
                      <a:pt x="24" y="442"/>
                    </a:lnTo>
                    <a:lnTo>
                      <a:pt x="28" y="444"/>
                    </a:lnTo>
                    <a:lnTo>
                      <a:pt x="34" y="446"/>
                    </a:lnTo>
                    <a:lnTo>
                      <a:pt x="42" y="446"/>
                    </a:lnTo>
                    <a:lnTo>
                      <a:pt x="378" y="446"/>
                    </a:lnTo>
                    <a:lnTo>
                      <a:pt x="378" y="446"/>
                    </a:lnTo>
                    <a:lnTo>
                      <a:pt x="386" y="446"/>
                    </a:lnTo>
                    <a:lnTo>
                      <a:pt x="392" y="444"/>
                    </a:lnTo>
                    <a:lnTo>
                      <a:pt x="396" y="442"/>
                    </a:lnTo>
                    <a:lnTo>
                      <a:pt x="398" y="440"/>
                    </a:lnTo>
                    <a:lnTo>
                      <a:pt x="398" y="440"/>
                    </a:lnTo>
                    <a:lnTo>
                      <a:pt x="398" y="436"/>
                    </a:lnTo>
                    <a:lnTo>
                      <a:pt x="398" y="432"/>
                    </a:lnTo>
                    <a:lnTo>
                      <a:pt x="396" y="426"/>
                    </a:lnTo>
                    <a:lnTo>
                      <a:pt x="392" y="420"/>
                    </a:lnTo>
                    <a:lnTo>
                      <a:pt x="392" y="4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8" name="ïśḻidé"/>
              <p:cNvSpPr/>
              <p:nvPr/>
            </p:nvSpPr>
            <p:spPr bwMode="auto">
              <a:xfrm>
                <a:off x="762000" y="1079500"/>
                <a:ext cx="511175" cy="317500"/>
              </a:xfrm>
              <a:custGeom>
                <a:avLst/>
                <a:gdLst>
                  <a:gd name="T0" fmla="*/ 0 w 322"/>
                  <a:gd name="T1" fmla="*/ 200 h 200"/>
                  <a:gd name="T2" fmla="*/ 220 w 322"/>
                  <a:gd name="T3" fmla="*/ 28 h 200"/>
                  <a:gd name="T4" fmla="*/ 140 w 322"/>
                  <a:gd name="T5" fmla="*/ 64 h 200"/>
                  <a:gd name="T6" fmla="*/ 134 w 322"/>
                  <a:gd name="T7" fmla="*/ 62 h 200"/>
                  <a:gd name="T8" fmla="*/ 124 w 322"/>
                  <a:gd name="T9" fmla="*/ 52 h 200"/>
                  <a:gd name="T10" fmla="*/ 118 w 322"/>
                  <a:gd name="T11" fmla="*/ 42 h 200"/>
                  <a:gd name="T12" fmla="*/ 116 w 322"/>
                  <a:gd name="T13" fmla="*/ 30 h 200"/>
                  <a:gd name="T14" fmla="*/ 118 w 322"/>
                  <a:gd name="T15" fmla="*/ 24 h 200"/>
                  <a:gd name="T16" fmla="*/ 124 w 322"/>
                  <a:gd name="T17" fmla="*/ 12 h 200"/>
                  <a:gd name="T18" fmla="*/ 134 w 322"/>
                  <a:gd name="T19" fmla="*/ 4 h 200"/>
                  <a:gd name="T20" fmla="*/ 146 w 322"/>
                  <a:gd name="T21" fmla="*/ 0 h 200"/>
                  <a:gd name="T22" fmla="*/ 158 w 322"/>
                  <a:gd name="T23" fmla="*/ 2 h 200"/>
                  <a:gd name="T24" fmla="*/ 164 w 322"/>
                  <a:gd name="T25" fmla="*/ 4 h 200"/>
                  <a:gd name="T26" fmla="*/ 174 w 322"/>
                  <a:gd name="T27" fmla="*/ 12 h 200"/>
                  <a:gd name="T28" fmla="*/ 180 w 322"/>
                  <a:gd name="T29" fmla="*/ 24 h 200"/>
                  <a:gd name="T30" fmla="*/ 182 w 322"/>
                  <a:gd name="T31" fmla="*/ 36 h 200"/>
                  <a:gd name="T32" fmla="*/ 180 w 322"/>
                  <a:gd name="T33" fmla="*/ 42 h 200"/>
                  <a:gd name="T34" fmla="*/ 174 w 322"/>
                  <a:gd name="T35" fmla="*/ 54 h 200"/>
                  <a:gd name="T36" fmla="*/ 164 w 322"/>
                  <a:gd name="T37" fmla="*/ 62 h 200"/>
                  <a:gd name="T38" fmla="*/ 152 w 322"/>
                  <a:gd name="T39" fmla="*/ 64 h 200"/>
                  <a:gd name="T40" fmla="*/ 140 w 322"/>
                  <a:gd name="T41" fmla="*/ 64 h 200"/>
                  <a:gd name="T42" fmla="*/ 190 w 322"/>
                  <a:gd name="T43" fmla="*/ 100 h 200"/>
                  <a:gd name="T44" fmla="*/ 182 w 322"/>
                  <a:gd name="T45" fmla="*/ 96 h 200"/>
                  <a:gd name="T46" fmla="*/ 176 w 322"/>
                  <a:gd name="T47" fmla="*/ 84 h 200"/>
                  <a:gd name="T48" fmla="*/ 178 w 322"/>
                  <a:gd name="T49" fmla="*/ 76 h 200"/>
                  <a:gd name="T50" fmla="*/ 186 w 322"/>
                  <a:gd name="T51" fmla="*/ 66 h 200"/>
                  <a:gd name="T52" fmla="*/ 200 w 322"/>
                  <a:gd name="T53" fmla="*/ 64 h 200"/>
                  <a:gd name="T54" fmla="*/ 206 w 322"/>
                  <a:gd name="T55" fmla="*/ 68 h 200"/>
                  <a:gd name="T56" fmla="*/ 212 w 322"/>
                  <a:gd name="T57" fmla="*/ 80 h 200"/>
                  <a:gd name="T58" fmla="*/ 212 w 322"/>
                  <a:gd name="T59" fmla="*/ 88 h 200"/>
                  <a:gd name="T60" fmla="*/ 204 w 322"/>
                  <a:gd name="T61" fmla="*/ 98 h 200"/>
                  <a:gd name="T62" fmla="*/ 190 w 322"/>
                  <a:gd name="T63" fmla="*/ 1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2" h="200">
                    <a:moveTo>
                      <a:pt x="104" y="28"/>
                    </a:moveTo>
                    <a:lnTo>
                      <a:pt x="0" y="200"/>
                    </a:lnTo>
                    <a:lnTo>
                      <a:pt x="322" y="200"/>
                    </a:lnTo>
                    <a:lnTo>
                      <a:pt x="220" y="28"/>
                    </a:lnTo>
                    <a:lnTo>
                      <a:pt x="104" y="28"/>
                    </a:lnTo>
                    <a:close/>
                    <a:moveTo>
                      <a:pt x="140" y="64"/>
                    </a:moveTo>
                    <a:lnTo>
                      <a:pt x="140" y="64"/>
                    </a:lnTo>
                    <a:lnTo>
                      <a:pt x="134" y="62"/>
                    </a:lnTo>
                    <a:lnTo>
                      <a:pt x="128" y="58"/>
                    </a:lnTo>
                    <a:lnTo>
                      <a:pt x="124" y="52"/>
                    </a:lnTo>
                    <a:lnTo>
                      <a:pt x="120" y="48"/>
                    </a:lnTo>
                    <a:lnTo>
                      <a:pt x="118" y="42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24"/>
                    </a:lnTo>
                    <a:lnTo>
                      <a:pt x="118" y="24"/>
                    </a:lnTo>
                    <a:lnTo>
                      <a:pt x="120" y="16"/>
                    </a:lnTo>
                    <a:lnTo>
                      <a:pt x="124" y="12"/>
                    </a:lnTo>
                    <a:lnTo>
                      <a:pt x="128" y="8"/>
                    </a:lnTo>
                    <a:lnTo>
                      <a:pt x="134" y="4"/>
                    </a:lnTo>
                    <a:lnTo>
                      <a:pt x="140" y="2"/>
                    </a:lnTo>
                    <a:lnTo>
                      <a:pt x="146" y="0"/>
                    </a:lnTo>
                    <a:lnTo>
                      <a:pt x="152" y="0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64" y="4"/>
                    </a:lnTo>
                    <a:lnTo>
                      <a:pt x="170" y="8"/>
                    </a:lnTo>
                    <a:lnTo>
                      <a:pt x="174" y="12"/>
                    </a:lnTo>
                    <a:lnTo>
                      <a:pt x="178" y="18"/>
                    </a:lnTo>
                    <a:lnTo>
                      <a:pt x="180" y="24"/>
                    </a:lnTo>
                    <a:lnTo>
                      <a:pt x="182" y="30"/>
                    </a:lnTo>
                    <a:lnTo>
                      <a:pt x="182" y="36"/>
                    </a:lnTo>
                    <a:lnTo>
                      <a:pt x="180" y="42"/>
                    </a:lnTo>
                    <a:lnTo>
                      <a:pt x="180" y="42"/>
                    </a:lnTo>
                    <a:lnTo>
                      <a:pt x="178" y="48"/>
                    </a:lnTo>
                    <a:lnTo>
                      <a:pt x="174" y="54"/>
                    </a:lnTo>
                    <a:lnTo>
                      <a:pt x="170" y="58"/>
                    </a:lnTo>
                    <a:lnTo>
                      <a:pt x="164" y="62"/>
                    </a:lnTo>
                    <a:lnTo>
                      <a:pt x="158" y="64"/>
                    </a:lnTo>
                    <a:lnTo>
                      <a:pt x="152" y="64"/>
                    </a:lnTo>
                    <a:lnTo>
                      <a:pt x="146" y="64"/>
                    </a:lnTo>
                    <a:lnTo>
                      <a:pt x="140" y="64"/>
                    </a:lnTo>
                    <a:lnTo>
                      <a:pt x="140" y="64"/>
                    </a:lnTo>
                    <a:close/>
                    <a:moveTo>
                      <a:pt x="190" y="100"/>
                    </a:moveTo>
                    <a:lnTo>
                      <a:pt x="190" y="100"/>
                    </a:lnTo>
                    <a:lnTo>
                      <a:pt x="182" y="96"/>
                    </a:lnTo>
                    <a:lnTo>
                      <a:pt x="178" y="90"/>
                    </a:lnTo>
                    <a:lnTo>
                      <a:pt x="176" y="84"/>
                    </a:lnTo>
                    <a:lnTo>
                      <a:pt x="178" y="76"/>
                    </a:lnTo>
                    <a:lnTo>
                      <a:pt x="178" y="76"/>
                    </a:lnTo>
                    <a:lnTo>
                      <a:pt x="180" y="70"/>
                    </a:lnTo>
                    <a:lnTo>
                      <a:pt x="186" y="66"/>
                    </a:lnTo>
                    <a:lnTo>
                      <a:pt x="192" y="64"/>
                    </a:lnTo>
                    <a:lnTo>
                      <a:pt x="200" y="64"/>
                    </a:lnTo>
                    <a:lnTo>
                      <a:pt x="200" y="64"/>
                    </a:lnTo>
                    <a:lnTo>
                      <a:pt x="206" y="68"/>
                    </a:lnTo>
                    <a:lnTo>
                      <a:pt x="210" y="74"/>
                    </a:lnTo>
                    <a:lnTo>
                      <a:pt x="212" y="80"/>
                    </a:lnTo>
                    <a:lnTo>
                      <a:pt x="212" y="88"/>
                    </a:lnTo>
                    <a:lnTo>
                      <a:pt x="212" y="88"/>
                    </a:lnTo>
                    <a:lnTo>
                      <a:pt x="208" y="94"/>
                    </a:lnTo>
                    <a:lnTo>
                      <a:pt x="204" y="98"/>
                    </a:lnTo>
                    <a:lnTo>
                      <a:pt x="196" y="100"/>
                    </a:lnTo>
                    <a:lnTo>
                      <a:pt x="190" y="100"/>
                    </a:lnTo>
                    <a:lnTo>
                      <a:pt x="190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3" name="ïsḷîḍé"/>
            <p:cNvSpPr/>
            <p:nvPr/>
          </p:nvSpPr>
          <p:spPr bwMode="auto">
            <a:xfrm>
              <a:off x="9018952" y="2072147"/>
              <a:ext cx="2120758" cy="1835676"/>
            </a:xfrm>
            <a:custGeom>
              <a:avLst/>
              <a:gdLst/>
              <a:ahLst/>
              <a:cxnLst>
                <a:cxn ang="0">
                  <a:pos x="398" y="1378"/>
                </a:cxn>
                <a:cxn ang="0">
                  <a:pos x="0" y="690"/>
                </a:cxn>
                <a:cxn ang="0">
                  <a:pos x="398" y="0"/>
                </a:cxn>
                <a:cxn ang="0">
                  <a:pos x="1194" y="0"/>
                </a:cxn>
                <a:cxn ang="0">
                  <a:pos x="1592" y="690"/>
                </a:cxn>
                <a:cxn ang="0">
                  <a:pos x="1194" y="1378"/>
                </a:cxn>
                <a:cxn ang="0">
                  <a:pos x="398" y="1378"/>
                </a:cxn>
              </a:cxnLst>
              <a:rect l="0" t="0" r="r" b="b"/>
              <a:pathLst>
                <a:path w="1592" h="1378">
                  <a:moveTo>
                    <a:pt x="398" y="1378"/>
                  </a:moveTo>
                  <a:lnTo>
                    <a:pt x="0" y="690"/>
                  </a:lnTo>
                  <a:lnTo>
                    <a:pt x="398" y="0"/>
                  </a:lnTo>
                  <a:lnTo>
                    <a:pt x="1194" y="0"/>
                  </a:lnTo>
                  <a:lnTo>
                    <a:pt x="1592" y="690"/>
                  </a:lnTo>
                  <a:lnTo>
                    <a:pt x="1194" y="1378"/>
                  </a:lnTo>
                  <a:lnTo>
                    <a:pt x="398" y="1378"/>
                  </a:lnTo>
                  <a:close/>
                </a:path>
              </a:pathLst>
            </a:custGeom>
            <a:noFill/>
            <a:ln w="3175">
              <a:solidFill>
                <a:srgbClr val="C8161D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46" name="Text Placeholder 2"/>
          <p:cNvSpPr txBox="1"/>
          <p:nvPr/>
        </p:nvSpPr>
        <p:spPr>
          <a:xfrm>
            <a:off x="1044574" y="4414214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文本框 36"/>
          <p:cNvSpPr txBox="1"/>
          <p:nvPr/>
        </p:nvSpPr>
        <p:spPr>
          <a:xfrm>
            <a:off x="932176" y="403766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2"/>
          <p:cNvSpPr txBox="1"/>
          <p:nvPr/>
        </p:nvSpPr>
        <p:spPr>
          <a:xfrm>
            <a:off x="5171997" y="4480914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文本框 36"/>
          <p:cNvSpPr txBox="1"/>
          <p:nvPr/>
        </p:nvSpPr>
        <p:spPr>
          <a:xfrm>
            <a:off x="5059599" y="4104369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2"/>
          <p:cNvSpPr txBox="1"/>
          <p:nvPr/>
        </p:nvSpPr>
        <p:spPr>
          <a:xfrm>
            <a:off x="9009893" y="438633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文本框 36"/>
          <p:cNvSpPr txBox="1"/>
          <p:nvPr/>
        </p:nvSpPr>
        <p:spPr>
          <a:xfrm>
            <a:off x="8897495" y="400979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组合 225"/>
          <p:cNvGrpSpPr/>
          <p:nvPr/>
        </p:nvGrpSpPr>
        <p:grpSpPr>
          <a:xfrm>
            <a:off x="3866309" y="1553205"/>
            <a:ext cx="4402062" cy="3611648"/>
            <a:chOff x="3625148" y="1462770"/>
            <a:chExt cx="4994512" cy="4097720"/>
          </a:xfrm>
        </p:grpSpPr>
        <p:grpSp>
          <p:nvGrpSpPr>
            <p:cNvPr id="72" name="ïṩļîḋè"/>
            <p:cNvGrpSpPr/>
            <p:nvPr/>
          </p:nvGrpSpPr>
          <p:grpSpPr>
            <a:xfrm>
              <a:off x="7313010" y="1462770"/>
              <a:ext cx="432689" cy="274389"/>
              <a:chOff x="5203825" y="1243013"/>
              <a:chExt cx="195263" cy="123825"/>
            </a:xfrm>
            <a:solidFill>
              <a:srgbClr val="C8161D"/>
            </a:solidFill>
          </p:grpSpPr>
          <p:sp>
            <p:nvSpPr>
              <p:cNvPr id="219" name="îşḷîdê"/>
              <p:cNvSpPr/>
              <p:nvPr/>
            </p:nvSpPr>
            <p:spPr bwMode="auto">
              <a:xfrm>
                <a:off x="5203825" y="1243013"/>
                <a:ext cx="195263" cy="112713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33" y="3"/>
                  </a:cxn>
                  <a:cxn ang="0">
                    <a:pos x="33" y="1"/>
                  </a:cxn>
                  <a:cxn ang="0">
                    <a:pos x="33" y="1"/>
                  </a:cxn>
                  <a:cxn ang="0">
                    <a:pos x="33" y="0"/>
                  </a:cxn>
                  <a:cxn ang="0">
                    <a:pos x="32" y="0"/>
                  </a:cxn>
                  <a:cxn ang="0">
                    <a:pos x="30" y="1"/>
                  </a:cxn>
                  <a:cxn ang="0">
                    <a:pos x="30" y="1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30" y="2"/>
                  </a:cxn>
                  <a:cxn ang="0">
                    <a:pos x="21" y="11"/>
                  </a:cxn>
                  <a:cxn ang="0">
                    <a:pos x="15" y="5"/>
                  </a:cxn>
                  <a:cxn ang="0">
                    <a:pos x="0" y="19"/>
                  </a:cxn>
                  <a:cxn ang="0">
                    <a:pos x="1" y="19"/>
                  </a:cxn>
                  <a:cxn ang="0">
                    <a:pos x="15" y="6"/>
                  </a:cxn>
                  <a:cxn ang="0">
                    <a:pos x="21" y="12"/>
                  </a:cxn>
                  <a:cxn ang="0">
                    <a:pos x="31" y="3"/>
                  </a:cxn>
                  <a:cxn ang="0">
                    <a:pos x="31" y="3"/>
                  </a:cxn>
                  <a:cxn ang="0">
                    <a:pos x="32" y="3"/>
                  </a:cxn>
                  <a:cxn ang="0">
                    <a:pos x="33" y="3"/>
                  </a:cxn>
                </a:cxnLst>
                <a:rect l="0" t="0" r="r" b="b"/>
                <a:pathLst>
                  <a:path w="33" h="19">
                    <a:moveTo>
                      <a:pt x="33" y="3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9" y="1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4"/>
                      <a:pt x="32" y="4"/>
                      <a:pt x="3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0" name="ï$ľiḋe"/>
              <p:cNvSpPr/>
              <p:nvPr/>
            </p:nvSpPr>
            <p:spPr bwMode="auto">
              <a:xfrm>
                <a:off x="5362575" y="1266825"/>
                <a:ext cx="19050" cy="10001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0" y="63"/>
                  </a:cxn>
                  <a:cxn ang="0">
                    <a:pos x="12" y="63"/>
                  </a:cxn>
                  <a:cxn ang="0">
                    <a:pos x="12" y="0"/>
                  </a:cxn>
                  <a:cxn ang="0">
                    <a:pos x="0" y="15"/>
                  </a:cxn>
                </a:cxnLst>
                <a:rect l="0" t="0" r="r" b="b"/>
                <a:pathLst>
                  <a:path w="12" h="63">
                    <a:moveTo>
                      <a:pt x="0" y="15"/>
                    </a:moveTo>
                    <a:lnTo>
                      <a:pt x="0" y="63"/>
                    </a:lnTo>
                    <a:lnTo>
                      <a:pt x="12" y="63"/>
                    </a:lnTo>
                    <a:lnTo>
                      <a:pt x="12" y="0"/>
                    </a:lnTo>
                    <a:lnTo>
                      <a:pt x="0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1" name="îṡľïḋê"/>
              <p:cNvSpPr/>
              <p:nvPr/>
            </p:nvSpPr>
            <p:spPr bwMode="auto">
              <a:xfrm>
                <a:off x="5334000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0"/>
                  </a:cxn>
                  <a:cxn ang="0">
                    <a:pos x="0" y="12"/>
                  </a:cxn>
                </a:cxnLst>
                <a:rect l="0" t="0" r="r" b="b"/>
                <a:pathLst>
                  <a:path w="11" h="45">
                    <a:moveTo>
                      <a:pt x="0" y="12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2" name="ïšḷïďé"/>
              <p:cNvSpPr/>
              <p:nvPr/>
            </p:nvSpPr>
            <p:spPr bwMode="auto">
              <a:xfrm>
                <a:off x="5303838" y="1295400"/>
                <a:ext cx="17463" cy="714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5"/>
                  </a:cxn>
                  <a:cxn ang="0">
                    <a:pos x="11" y="45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45">
                    <a:moveTo>
                      <a:pt x="0" y="0"/>
                    </a:moveTo>
                    <a:lnTo>
                      <a:pt x="0" y="45"/>
                    </a:lnTo>
                    <a:lnTo>
                      <a:pt x="11" y="45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3" name="î$1ïḓé"/>
              <p:cNvSpPr/>
              <p:nvPr/>
            </p:nvSpPr>
            <p:spPr bwMode="auto">
              <a:xfrm>
                <a:off x="5275263" y="1284288"/>
                <a:ext cx="17463" cy="825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1"/>
                  </a:cxn>
                  <a:cxn ang="0">
                    <a:pos x="0" y="52"/>
                  </a:cxn>
                  <a:cxn ang="0">
                    <a:pos x="11" y="5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52">
                    <a:moveTo>
                      <a:pt x="11" y="0"/>
                    </a:moveTo>
                    <a:lnTo>
                      <a:pt x="0" y="11"/>
                    </a:lnTo>
                    <a:lnTo>
                      <a:pt x="0" y="52"/>
                    </a:lnTo>
                    <a:lnTo>
                      <a:pt x="11" y="52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4" name="işḷidé"/>
              <p:cNvSpPr/>
              <p:nvPr/>
            </p:nvSpPr>
            <p:spPr bwMode="auto">
              <a:xfrm>
                <a:off x="5238750" y="1314450"/>
                <a:ext cx="23813" cy="52388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0" y="33"/>
                  </a:cxn>
                  <a:cxn ang="0">
                    <a:pos x="15" y="33"/>
                  </a:cxn>
                  <a:cxn ang="0">
                    <a:pos x="15" y="0"/>
                  </a:cxn>
                  <a:cxn ang="0">
                    <a:pos x="0" y="11"/>
                  </a:cxn>
                </a:cxnLst>
                <a:rect l="0" t="0" r="r" b="b"/>
                <a:pathLst>
                  <a:path w="15" h="33">
                    <a:moveTo>
                      <a:pt x="0" y="11"/>
                    </a:moveTo>
                    <a:lnTo>
                      <a:pt x="0" y="33"/>
                    </a:lnTo>
                    <a:lnTo>
                      <a:pt x="15" y="33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25" name="işḻiďê"/>
              <p:cNvSpPr/>
              <p:nvPr/>
            </p:nvSpPr>
            <p:spPr bwMode="auto">
              <a:xfrm>
                <a:off x="5210175" y="1338263"/>
                <a:ext cx="23813" cy="28575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0" y="18"/>
                  </a:cxn>
                  <a:cxn ang="0">
                    <a:pos x="15" y="18"/>
                  </a:cxn>
                  <a:cxn ang="0">
                    <a:pos x="15" y="0"/>
                  </a:cxn>
                  <a:cxn ang="0">
                    <a:pos x="0" y="14"/>
                  </a:cxn>
                </a:cxnLst>
                <a:rect l="0" t="0" r="r" b="b"/>
                <a:pathLst>
                  <a:path w="15" h="18">
                    <a:moveTo>
                      <a:pt x="0" y="14"/>
                    </a:moveTo>
                    <a:lnTo>
                      <a:pt x="0" y="18"/>
                    </a:lnTo>
                    <a:lnTo>
                      <a:pt x="15" y="18"/>
                    </a:lnTo>
                    <a:lnTo>
                      <a:pt x="15" y="0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3" name="ïṩľiḑè"/>
            <p:cNvGrpSpPr/>
            <p:nvPr/>
          </p:nvGrpSpPr>
          <p:grpSpPr>
            <a:xfrm>
              <a:off x="7930686" y="3015626"/>
              <a:ext cx="432691" cy="379923"/>
              <a:chOff x="5622925" y="2335213"/>
              <a:chExt cx="195263" cy="171450"/>
            </a:xfrm>
            <a:solidFill>
              <a:srgbClr val="C8161D"/>
            </a:solidFill>
          </p:grpSpPr>
          <p:sp>
            <p:nvSpPr>
              <p:cNvPr id="216" name="ïšliḓè"/>
              <p:cNvSpPr/>
              <p:nvPr/>
            </p:nvSpPr>
            <p:spPr bwMode="auto">
              <a:xfrm>
                <a:off x="5622925" y="2376488"/>
                <a:ext cx="130175" cy="130175"/>
              </a:xfrm>
              <a:custGeom>
                <a:avLst/>
                <a:gdLst/>
                <a:ahLst/>
                <a:cxnLst>
                  <a:cxn ang="0">
                    <a:pos x="22" y="12"/>
                  </a:cxn>
                  <a:cxn ang="0">
                    <a:pos x="22" y="9"/>
                  </a:cxn>
                  <a:cxn ang="0">
                    <a:pos x="20" y="9"/>
                  </a:cxn>
                  <a:cxn ang="0">
                    <a:pos x="18" y="5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6" y="3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2" y="9"/>
                  </a:cxn>
                  <a:cxn ang="0">
                    <a:pos x="0" y="9"/>
                  </a:cxn>
                  <a:cxn ang="0">
                    <a:pos x="0" y="12"/>
                  </a:cxn>
                  <a:cxn ang="0">
                    <a:pos x="2" y="12"/>
                  </a:cxn>
                  <a:cxn ang="0">
                    <a:pos x="4" y="16"/>
                  </a:cxn>
                  <a:cxn ang="0">
                    <a:pos x="2" y="18"/>
                  </a:cxn>
                  <a:cxn ang="0">
                    <a:pos x="4" y="19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2"/>
                  </a:cxn>
                  <a:cxn ang="0">
                    <a:pos x="12" y="22"/>
                  </a:cxn>
                  <a:cxn ang="0">
                    <a:pos x="12" y="20"/>
                  </a:cxn>
                  <a:cxn ang="0">
                    <a:pos x="16" y="18"/>
                  </a:cxn>
                  <a:cxn ang="0">
                    <a:pos x="18" y="19"/>
                  </a:cxn>
                  <a:cxn ang="0">
                    <a:pos x="20" y="18"/>
                  </a:cxn>
                  <a:cxn ang="0">
                    <a:pos x="18" y="16"/>
                  </a:cxn>
                  <a:cxn ang="0">
                    <a:pos x="20" y="12"/>
                  </a:cxn>
                  <a:cxn ang="0">
                    <a:pos x="22" y="12"/>
                  </a:cxn>
                  <a:cxn ang="0">
                    <a:pos x="17" y="11"/>
                  </a:cxn>
                  <a:cxn ang="0">
                    <a:pos x="11" y="17"/>
                  </a:cxn>
                  <a:cxn ang="0">
                    <a:pos x="4" y="11"/>
                  </a:cxn>
                  <a:cxn ang="0">
                    <a:pos x="11" y="4"/>
                  </a:cxn>
                  <a:cxn ang="0">
                    <a:pos x="17" y="11"/>
                  </a:cxn>
                </a:cxnLst>
                <a:rect l="0" t="0" r="r" b="b"/>
                <a:pathLst>
                  <a:path w="22" h="22">
                    <a:moveTo>
                      <a:pt x="22" y="12"/>
                    </a:moveTo>
                    <a:cubicBezTo>
                      <a:pt x="22" y="9"/>
                      <a:pt x="22" y="9"/>
                      <a:pt x="22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8"/>
                      <a:pt x="19" y="6"/>
                      <a:pt x="18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4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7" y="3"/>
                      <a:pt x="6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8" y="19"/>
                      <a:pt x="10" y="20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5" y="19"/>
                      <a:pt x="16" y="18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3"/>
                      <a:pt x="20" y="12"/>
                    </a:cubicBezTo>
                    <a:lnTo>
                      <a:pt x="22" y="12"/>
                    </a:lnTo>
                    <a:close/>
                    <a:moveTo>
                      <a:pt x="17" y="11"/>
                    </a:moveTo>
                    <a:cubicBezTo>
                      <a:pt x="17" y="14"/>
                      <a:pt x="15" y="17"/>
                      <a:pt x="11" y="17"/>
                    </a:cubicBezTo>
                    <a:cubicBezTo>
                      <a:pt x="7" y="17"/>
                      <a:pt x="4" y="14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15" y="4"/>
                      <a:pt x="17" y="7"/>
                      <a:pt x="17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7" name="îśḻiḍê"/>
              <p:cNvSpPr/>
              <p:nvPr/>
            </p:nvSpPr>
            <p:spPr bwMode="auto">
              <a:xfrm>
                <a:off x="5753100" y="2424113"/>
                <a:ext cx="65088" cy="71438"/>
              </a:xfrm>
              <a:custGeom>
                <a:avLst/>
                <a:gdLst/>
                <a:ahLst/>
                <a:cxnLst>
                  <a:cxn ang="0">
                    <a:pos x="11" y="7"/>
                  </a:cxn>
                  <a:cxn ang="0">
                    <a:pos x="11" y="5"/>
                  </a:cxn>
                  <a:cxn ang="0">
                    <a:pos x="10" y="5"/>
                  </a:cxn>
                  <a:cxn ang="0">
                    <a:pos x="9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2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9"/>
                  </a:cxn>
                  <a:cxn ang="0">
                    <a:pos x="1" y="9"/>
                  </a:cxn>
                  <a:cxn ang="0">
                    <a:pos x="2" y="10"/>
                  </a:cxn>
                  <a:cxn ang="0">
                    <a:pos x="3" y="10"/>
                  </a:cxn>
                  <a:cxn ang="0">
                    <a:pos x="5" y="10"/>
                  </a:cxn>
                  <a:cxn ang="0">
                    <a:pos x="5" y="12"/>
                  </a:cxn>
                  <a:cxn ang="0">
                    <a:pos x="6" y="12"/>
                  </a:cxn>
                  <a:cxn ang="0">
                    <a:pos x="6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10" y="9"/>
                  </a:cxn>
                  <a:cxn ang="0">
                    <a:pos x="9" y="9"/>
                  </a:cxn>
                  <a:cxn ang="0">
                    <a:pos x="10" y="7"/>
                  </a:cxn>
                  <a:cxn ang="0">
                    <a:pos x="11" y="7"/>
                  </a:cxn>
                  <a:cxn ang="0">
                    <a:pos x="9" y="6"/>
                  </a:cxn>
                  <a:cxn ang="0">
                    <a:pos x="5" y="9"/>
                  </a:cxn>
                  <a:cxn ang="0">
                    <a:pos x="2" y="6"/>
                  </a:cxn>
                  <a:cxn ang="0">
                    <a:pos x="5" y="3"/>
                  </a:cxn>
                  <a:cxn ang="0">
                    <a:pos x="9" y="6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cubicBezTo>
                      <a:pt x="11" y="5"/>
                      <a:pt x="11" y="5"/>
                      <a:pt x="11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9" y="4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4" y="10"/>
                      <a:pt x="5" y="1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7"/>
                      <a:pt x="10" y="7"/>
                    </a:cubicBezTo>
                    <a:lnTo>
                      <a:pt x="11" y="7"/>
                    </a:lnTo>
                    <a:close/>
                    <a:moveTo>
                      <a:pt x="9" y="6"/>
                    </a:moveTo>
                    <a:cubicBezTo>
                      <a:pt x="9" y="8"/>
                      <a:pt x="7" y="9"/>
                      <a:pt x="5" y="9"/>
                    </a:cubicBezTo>
                    <a:cubicBezTo>
                      <a:pt x="3" y="9"/>
                      <a:pt x="2" y="8"/>
                      <a:pt x="2" y="6"/>
                    </a:cubicBezTo>
                    <a:cubicBezTo>
                      <a:pt x="2" y="4"/>
                      <a:pt x="3" y="3"/>
                      <a:pt x="5" y="3"/>
                    </a:cubicBezTo>
                    <a:cubicBezTo>
                      <a:pt x="7" y="3"/>
                      <a:pt x="9" y="4"/>
                      <a:pt x="9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8" name="ïṧ1idê"/>
              <p:cNvSpPr/>
              <p:nvPr/>
            </p:nvSpPr>
            <p:spPr bwMode="auto">
              <a:xfrm>
                <a:off x="5729288" y="2335213"/>
                <a:ext cx="88900" cy="82550"/>
              </a:xfrm>
              <a:custGeom>
                <a:avLst/>
                <a:gdLst/>
                <a:ahLst/>
                <a:cxnLst>
                  <a:cxn ang="0">
                    <a:pos x="15" y="8"/>
                  </a:cxn>
                  <a:cxn ang="0">
                    <a:pos x="15" y="6"/>
                  </a:cxn>
                  <a:cxn ang="0">
                    <a:pos x="13" y="6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3" y="4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3" y="11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4" y="12"/>
                  </a:cxn>
                  <a:cxn ang="0">
                    <a:pos x="7" y="13"/>
                  </a:cxn>
                  <a:cxn ang="0">
                    <a:pos x="7" y="14"/>
                  </a:cxn>
                  <a:cxn ang="0">
                    <a:pos x="8" y="14"/>
                  </a:cxn>
                  <a:cxn ang="0">
                    <a:pos x="8" y="13"/>
                  </a:cxn>
                  <a:cxn ang="0">
                    <a:pos x="11" y="12"/>
                  </a:cxn>
                  <a:cxn ang="0">
                    <a:pos x="12" y="13"/>
                  </a:cxn>
                  <a:cxn ang="0">
                    <a:pos x="13" y="12"/>
                  </a:cxn>
                  <a:cxn ang="0">
                    <a:pos x="12" y="11"/>
                  </a:cxn>
                  <a:cxn ang="0">
                    <a:pos x="13" y="8"/>
                  </a:cxn>
                  <a:cxn ang="0">
                    <a:pos x="15" y="8"/>
                  </a:cxn>
                  <a:cxn ang="0">
                    <a:pos x="12" y="7"/>
                  </a:cxn>
                  <a:cxn ang="0">
                    <a:pos x="8" y="11"/>
                  </a:cxn>
                  <a:cxn ang="0">
                    <a:pos x="3" y="7"/>
                  </a:cxn>
                  <a:cxn ang="0">
                    <a:pos x="8" y="3"/>
                  </a:cxn>
                  <a:cxn ang="0">
                    <a:pos x="12" y="7"/>
                  </a:cxn>
                </a:cxnLst>
                <a:rect l="0" t="0" r="r" b="b"/>
                <a:pathLst>
                  <a:path w="15" h="14">
                    <a:moveTo>
                      <a:pt x="15" y="8"/>
                    </a:move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10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3"/>
                      <a:pt x="7" y="13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3" y="10"/>
                      <a:pt x="13" y="9"/>
                      <a:pt x="13" y="8"/>
                    </a:cubicBezTo>
                    <a:lnTo>
                      <a:pt x="15" y="8"/>
                    </a:lnTo>
                    <a:close/>
                    <a:moveTo>
                      <a:pt x="12" y="7"/>
                    </a:moveTo>
                    <a:cubicBezTo>
                      <a:pt x="12" y="10"/>
                      <a:pt x="10" y="11"/>
                      <a:pt x="8" y="11"/>
                    </a:cubicBezTo>
                    <a:cubicBezTo>
                      <a:pt x="5" y="11"/>
                      <a:pt x="3" y="10"/>
                      <a:pt x="3" y="7"/>
                    </a:cubicBezTo>
                    <a:cubicBezTo>
                      <a:pt x="3" y="5"/>
                      <a:pt x="5" y="3"/>
                      <a:pt x="8" y="3"/>
                    </a:cubicBezTo>
                    <a:cubicBezTo>
                      <a:pt x="10" y="3"/>
                      <a:pt x="12" y="5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4" name="iṡľiḓe"/>
            <p:cNvGrpSpPr/>
            <p:nvPr/>
          </p:nvGrpSpPr>
          <p:grpSpPr>
            <a:xfrm>
              <a:off x="4558259" y="5247404"/>
              <a:ext cx="404547" cy="313086"/>
              <a:chOff x="5203825" y="3646488"/>
              <a:chExt cx="182563" cy="141288"/>
            </a:xfrm>
            <a:solidFill>
              <a:srgbClr val="C8161D"/>
            </a:solidFill>
          </p:grpSpPr>
          <p:sp>
            <p:nvSpPr>
              <p:cNvPr id="212" name="ïSľîďe"/>
              <p:cNvSpPr/>
              <p:nvPr/>
            </p:nvSpPr>
            <p:spPr bwMode="auto">
              <a:xfrm>
                <a:off x="5245100" y="3670300"/>
                <a:ext cx="100013" cy="47625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7"/>
                  </a:cxn>
                  <a:cxn ang="0">
                    <a:pos x="8" y="7"/>
                  </a:cxn>
                  <a:cxn ang="0">
                    <a:pos x="9" y="7"/>
                  </a:cxn>
                  <a:cxn ang="0">
                    <a:pos x="9" y="7"/>
                  </a:cxn>
                  <a:cxn ang="0">
                    <a:pos x="9" y="8"/>
                  </a:cxn>
                  <a:cxn ang="0">
                    <a:pos x="17" y="5"/>
                  </a:cxn>
                  <a:cxn ang="0">
                    <a:pos x="14" y="3"/>
                  </a:cxn>
                  <a:cxn ang="0">
                    <a:pos x="12" y="3"/>
                  </a:cxn>
                  <a:cxn ang="0">
                    <a:pos x="9" y="0"/>
                  </a:cxn>
                  <a:cxn ang="0">
                    <a:pos x="6" y="3"/>
                  </a:cxn>
                  <a:cxn ang="0">
                    <a:pos x="3" y="3"/>
                  </a:cxn>
                  <a:cxn ang="0">
                    <a:pos x="0" y="5"/>
                  </a:cxn>
                  <a:cxn ang="0">
                    <a:pos x="8" y="8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6" y="3"/>
                  </a:cxn>
                  <a:cxn ang="0">
                    <a:pos x="9" y="0"/>
                  </a:cxn>
                </a:cxnLst>
                <a:rect l="0" t="0" r="r" b="b"/>
                <a:pathLst>
                  <a:path w="17" h="8">
                    <a:moveTo>
                      <a:pt x="8" y="8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6" y="3"/>
                      <a:pt x="14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7" y="0"/>
                      <a:pt x="6" y="1"/>
                      <a:pt x="6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5"/>
                    </a:cubicBezTo>
                    <a:lnTo>
                      <a:pt x="8" y="8"/>
                    </a:lnTo>
                    <a:close/>
                    <a:moveTo>
                      <a:pt x="9" y="0"/>
                    </a:moveTo>
                    <a:cubicBezTo>
                      <a:pt x="10" y="0"/>
                      <a:pt x="11" y="1"/>
                      <a:pt x="11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1"/>
                      <a:pt x="7" y="0"/>
                      <a:pt x="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3" name="íṥlïďè"/>
              <p:cNvSpPr/>
              <p:nvPr/>
            </p:nvSpPr>
            <p:spPr bwMode="auto">
              <a:xfrm>
                <a:off x="5292725" y="371157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4" name="ïṧḻïďê"/>
              <p:cNvSpPr/>
              <p:nvPr/>
            </p:nvSpPr>
            <p:spPr bwMode="auto">
              <a:xfrm>
                <a:off x="5245100" y="3700463"/>
                <a:ext cx="100013" cy="46038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4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3" y="8"/>
                  </a:cxn>
                  <a:cxn ang="0">
                    <a:pos x="14" y="8"/>
                  </a:cxn>
                  <a:cxn ang="0">
                    <a:pos x="17" y="5"/>
                  </a:cxn>
                  <a:cxn ang="0">
                    <a:pos x="17" y="0"/>
                  </a:cxn>
                  <a:cxn ang="0">
                    <a:pos x="9" y="3"/>
                  </a:cxn>
                </a:cxnLst>
                <a:rect l="0" t="0" r="r" b="b"/>
                <a:pathLst>
                  <a:path w="17" h="8">
                    <a:moveTo>
                      <a:pt x="9" y="3"/>
                    </a:moveTo>
                    <a:cubicBezTo>
                      <a:pt x="9" y="4"/>
                      <a:pt x="9" y="4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9" y="3"/>
                      <a:pt x="9" y="3"/>
                      <a:pt x="9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5" name="íṡľîdé"/>
              <p:cNvSpPr/>
              <p:nvPr/>
            </p:nvSpPr>
            <p:spPr bwMode="auto">
              <a:xfrm>
                <a:off x="5203825" y="3646488"/>
                <a:ext cx="182563" cy="141288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0" y="18"/>
                  </a:cxn>
                  <a:cxn ang="0">
                    <a:pos x="3" y="21"/>
                  </a:cxn>
                  <a:cxn ang="0">
                    <a:pos x="11" y="21"/>
                  </a:cxn>
                  <a:cxn ang="0">
                    <a:pos x="9" y="22"/>
                  </a:cxn>
                  <a:cxn ang="0">
                    <a:pos x="5" y="22"/>
                  </a:cxn>
                  <a:cxn ang="0">
                    <a:pos x="3" y="23"/>
                  </a:cxn>
                  <a:cxn ang="0">
                    <a:pos x="5" y="24"/>
                  </a:cxn>
                  <a:cxn ang="0">
                    <a:pos x="26" y="24"/>
                  </a:cxn>
                  <a:cxn ang="0">
                    <a:pos x="28" y="23"/>
                  </a:cxn>
                  <a:cxn ang="0">
                    <a:pos x="26" y="22"/>
                  </a:cxn>
                  <a:cxn ang="0">
                    <a:pos x="22" y="22"/>
                  </a:cxn>
                  <a:cxn ang="0">
                    <a:pos x="21" y="21"/>
                  </a:cxn>
                  <a:cxn ang="0">
                    <a:pos x="28" y="21"/>
                  </a:cxn>
                  <a:cxn ang="0">
                    <a:pos x="31" y="18"/>
                  </a:cxn>
                  <a:cxn ang="0">
                    <a:pos x="31" y="3"/>
                  </a:cxn>
                  <a:cxn ang="0">
                    <a:pos x="28" y="0"/>
                  </a:cxn>
                  <a:cxn ang="0">
                    <a:pos x="30" y="18"/>
                  </a:cxn>
                  <a:cxn ang="0">
                    <a:pos x="28" y="19"/>
                  </a:cxn>
                  <a:cxn ang="0">
                    <a:pos x="3" y="19"/>
                  </a:cxn>
                  <a:cxn ang="0">
                    <a:pos x="2" y="18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28" y="2"/>
                  </a:cxn>
                  <a:cxn ang="0">
                    <a:pos x="30" y="3"/>
                  </a:cxn>
                  <a:cxn ang="0">
                    <a:pos x="30" y="18"/>
                  </a:cxn>
                </a:cxnLst>
                <a:rect l="0" t="0" r="r" b="b"/>
                <a:pathLst>
                  <a:path w="31" h="24">
                    <a:moveTo>
                      <a:pt x="2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0" y="21"/>
                      <a:pt x="10" y="21"/>
                      <a:pt x="9" y="22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2"/>
                      <a:pt x="3" y="22"/>
                      <a:pt x="3" y="23"/>
                    </a:cubicBezTo>
                    <a:cubicBezTo>
                      <a:pt x="3" y="23"/>
                      <a:pt x="4" y="24"/>
                      <a:pt x="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7" y="24"/>
                      <a:pt x="28" y="23"/>
                      <a:pt x="28" y="23"/>
                    </a:cubicBezTo>
                    <a:cubicBezTo>
                      <a:pt x="28" y="22"/>
                      <a:pt x="27" y="22"/>
                      <a:pt x="26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1" y="19"/>
                      <a:pt x="31" y="18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0" y="0"/>
                      <a:pt x="28" y="0"/>
                    </a:cubicBezTo>
                    <a:close/>
                    <a:moveTo>
                      <a:pt x="30" y="18"/>
                    </a:moveTo>
                    <a:cubicBezTo>
                      <a:pt x="30" y="18"/>
                      <a:pt x="29" y="19"/>
                      <a:pt x="28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9" y="2"/>
                      <a:pt x="30" y="3"/>
                      <a:pt x="30" y="3"/>
                    </a:cubicBezTo>
                    <a:lnTo>
                      <a:pt x="30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5" name="í$ļíḓé"/>
            <p:cNvGrpSpPr/>
            <p:nvPr/>
          </p:nvGrpSpPr>
          <p:grpSpPr>
            <a:xfrm>
              <a:off x="7409146" y="5176698"/>
              <a:ext cx="404547" cy="327154"/>
              <a:chOff x="3201988" y="3622675"/>
              <a:chExt cx="182563" cy="147638"/>
            </a:xfrm>
            <a:solidFill>
              <a:srgbClr val="C8161D"/>
            </a:solidFill>
          </p:grpSpPr>
          <p:sp>
            <p:nvSpPr>
              <p:cNvPr id="207" name="ïSļïdè"/>
              <p:cNvSpPr/>
              <p:nvPr/>
            </p:nvSpPr>
            <p:spPr bwMode="auto">
              <a:xfrm>
                <a:off x="3278188" y="3741738"/>
                <a:ext cx="23813" cy="285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8" name="íşḻiḋê"/>
              <p:cNvSpPr/>
              <p:nvPr/>
            </p:nvSpPr>
            <p:spPr bwMode="auto">
              <a:xfrm>
                <a:off x="3201988" y="3622675"/>
                <a:ext cx="182563" cy="53975"/>
              </a:xfrm>
              <a:custGeom>
                <a:avLst/>
                <a:gdLst/>
                <a:ahLst/>
                <a:cxnLst>
                  <a:cxn ang="0">
                    <a:pos x="15" y="4"/>
                  </a:cxn>
                  <a:cxn ang="0">
                    <a:pos x="28" y="9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7"/>
                  </a:cxn>
                  <a:cxn ang="0">
                    <a:pos x="23" y="2"/>
                  </a:cxn>
                  <a:cxn ang="0">
                    <a:pos x="15" y="0"/>
                  </a:cxn>
                  <a:cxn ang="0">
                    <a:pos x="7" y="2"/>
                  </a:cxn>
                  <a:cxn ang="0">
                    <a:pos x="0" y="6"/>
                  </a:cxn>
                  <a:cxn ang="0">
                    <a:pos x="2" y="9"/>
                  </a:cxn>
                  <a:cxn ang="0">
                    <a:pos x="2" y="9"/>
                  </a:cxn>
                  <a:cxn ang="0">
                    <a:pos x="15" y="4"/>
                  </a:cxn>
                </a:cxnLst>
                <a:rect l="0" t="0" r="r" b="b"/>
                <a:pathLst>
                  <a:path w="31" h="9">
                    <a:moveTo>
                      <a:pt x="15" y="4"/>
                    </a:moveTo>
                    <a:cubicBezTo>
                      <a:pt x="20" y="4"/>
                      <a:pt x="25" y="6"/>
                      <a:pt x="28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1" y="7"/>
                      <a:pt x="31" y="7"/>
                      <a:pt x="31" y="7"/>
                    </a:cubicBezTo>
                    <a:cubicBezTo>
                      <a:pt x="29" y="4"/>
                      <a:pt x="26" y="3"/>
                      <a:pt x="23" y="2"/>
                    </a:cubicBezTo>
                    <a:cubicBezTo>
                      <a:pt x="21" y="1"/>
                      <a:pt x="18" y="0"/>
                      <a:pt x="15" y="0"/>
                    </a:cubicBezTo>
                    <a:cubicBezTo>
                      <a:pt x="12" y="0"/>
                      <a:pt x="9" y="1"/>
                      <a:pt x="7" y="2"/>
                    </a:cubicBezTo>
                    <a:cubicBezTo>
                      <a:pt x="4" y="3"/>
                      <a:pt x="2" y="4"/>
                      <a:pt x="0" y="6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6"/>
                      <a:pt x="10" y="4"/>
                      <a:pt x="1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9" name="ís1iďe"/>
              <p:cNvSpPr/>
              <p:nvPr/>
            </p:nvSpPr>
            <p:spPr bwMode="auto">
              <a:xfrm>
                <a:off x="3219450" y="3652838"/>
                <a:ext cx="141288" cy="4762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6" y="2"/>
                  </a:cxn>
                  <a:cxn ang="0">
                    <a:pos x="0" y="5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12" y="4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5"/>
                  </a:cxn>
                  <a:cxn ang="0">
                    <a:pos x="19" y="2"/>
                  </a:cxn>
                  <a:cxn ang="0">
                    <a:pos x="12" y="0"/>
                  </a:cxn>
                </a:cxnLst>
                <a:rect l="0" t="0" r="r" b="b"/>
                <a:pathLst>
                  <a:path w="24" h="8">
                    <a:moveTo>
                      <a:pt x="12" y="0"/>
                    </a:moveTo>
                    <a:cubicBezTo>
                      <a:pt x="10" y="0"/>
                      <a:pt x="8" y="1"/>
                      <a:pt x="6" y="2"/>
                    </a:cubicBezTo>
                    <a:cubicBezTo>
                      <a:pt x="3" y="2"/>
                      <a:pt x="1" y="4"/>
                      <a:pt x="0" y="5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5" y="5"/>
                      <a:pt x="8" y="4"/>
                      <a:pt x="12" y="4"/>
                    </a:cubicBezTo>
                    <a:cubicBezTo>
                      <a:pt x="16" y="4"/>
                      <a:pt x="19" y="5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4"/>
                      <a:pt x="21" y="2"/>
                      <a:pt x="19" y="2"/>
                    </a:cubicBezTo>
                    <a:cubicBezTo>
                      <a:pt x="17" y="1"/>
                      <a:pt x="14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0" name="íṧľîḋé"/>
              <p:cNvSpPr/>
              <p:nvPr/>
            </p:nvSpPr>
            <p:spPr bwMode="auto">
              <a:xfrm>
                <a:off x="3236913" y="3681413"/>
                <a:ext cx="106363" cy="41275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2" y="7"/>
                  </a:cxn>
                  <a:cxn ang="0">
                    <a:pos x="3" y="7"/>
                  </a:cxn>
                  <a:cxn ang="0">
                    <a:pos x="9" y="4"/>
                  </a:cxn>
                  <a:cxn ang="0">
                    <a:pos x="16" y="7"/>
                  </a:cxn>
                  <a:cxn ang="0">
                    <a:pos x="16" y="7"/>
                  </a:cxn>
                  <a:cxn ang="0">
                    <a:pos x="16" y="6"/>
                  </a:cxn>
                  <a:cxn ang="0">
                    <a:pos x="18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18" h="7">
                    <a:moveTo>
                      <a:pt x="0" y="4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5"/>
                      <a:pt x="7" y="4"/>
                      <a:pt x="9" y="4"/>
                    </a:cubicBezTo>
                    <a:cubicBezTo>
                      <a:pt x="12" y="4"/>
                      <a:pt x="14" y="5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2"/>
                      <a:pt x="12" y="0"/>
                      <a:pt x="9" y="0"/>
                    </a:cubicBezTo>
                    <a:cubicBezTo>
                      <a:pt x="6" y="0"/>
                      <a:pt x="3" y="2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11" name="ï$ḻiḑê"/>
              <p:cNvSpPr/>
              <p:nvPr/>
            </p:nvSpPr>
            <p:spPr bwMode="auto">
              <a:xfrm>
                <a:off x="3254375" y="3711575"/>
                <a:ext cx="71438" cy="301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3" y="5"/>
                  </a:cxn>
                  <a:cxn ang="0">
                    <a:pos x="6" y="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2" y="3"/>
                  </a:cxn>
                  <a:cxn ang="0">
                    <a:pos x="6" y="0"/>
                  </a:cxn>
                  <a:cxn ang="0">
                    <a:pos x="0" y="3"/>
                  </a:cxn>
                </a:cxnLst>
                <a:rect l="0" t="0" r="r" b="b"/>
                <a:pathLst>
                  <a:path w="12" h="5">
                    <a:moveTo>
                      <a:pt x="0" y="3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7" y="4"/>
                      <a:pt x="8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1"/>
                      <a:pt x="8" y="0"/>
                      <a:pt x="6" y="0"/>
                    </a:cubicBezTo>
                    <a:cubicBezTo>
                      <a:pt x="4" y="0"/>
                      <a:pt x="2" y="1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6" name="ïsľîďè"/>
            <p:cNvGrpSpPr/>
            <p:nvPr/>
          </p:nvGrpSpPr>
          <p:grpSpPr>
            <a:xfrm>
              <a:off x="3934469" y="3048465"/>
              <a:ext cx="313086" cy="355298"/>
              <a:chOff x="2824163" y="2328863"/>
              <a:chExt cx="141288" cy="160337"/>
            </a:xfrm>
            <a:solidFill>
              <a:srgbClr val="C8161D"/>
            </a:solidFill>
          </p:grpSpPr>
          <p:sp>
            <p:nvSpPr>
              <p:cNvPr id="204" name="íśḻïďê"/>
              <p:cNvSpPr/>
              <p:nvPr/>
            </p:nvSpPr>
            <p:spPr bwMode="auto">
              <a:xfrm>
                <a:off x="2865438" y="2328863"/>
                <a:ext cx="65088" cy="6032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5" name="îśľïḍê"/>
              <p:cNvSpPr/>
              <p:nvPr/>
            </p:nvSpPr>
            <p:spPr bwMode="auto">
              <a:xfrm>
                <a:off x="2824163" y="2400300"/>
                <a:ext cx="141288" cy="88900"/>
              </a:xfrm>
              <a:custGeom>
                <a:avLst/>
                <a:gdLst/>
                <a:ahLst/>
                <a:cxnLst>
                  <a:cxn ang="0">
                    <a:pos x="23" y="3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7" y="0"/>
                  </a:cxn>
                  <a:cxn ang="0">
                    <a:pos x="15" y="5"/>
                  </a:cxn>
                  <a:cxn ang="0">
                    <a:pos x="13" y="10"/>
                  </a:cxn>
                  <a:cxn ang="0">
                    <a:pos x="10" y="5"/>
                  </a:cxn>
                  <a:cxn ang="0">
                    <a:pos x="8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1" y="3"/>
                  </a:cxn>
                  <a:cxn ang="0">
                    <a:pos x="0" y="15"/>
                  </a:cxn>
                  <a:cxn ang="0">
                    <a:pos x="4" y="1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15"/>
                  </a:cxn>
                  <a:cxn ang="0">
                    <a:pos x="19" y="15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20" y="6"/>
                  </a:cxn>
                  <a:cxn ang="0">
                    <a:pos x="20" y="15"/>
                  </a:cxn>
                  <a:cxn ang="0">
                    <a:pos x="23" y="15"/>
                  </a:cxn>
                  <a:cxn ang="0">
                    <a:pos x="23" y="3"/>
                  </a:cxn>
                </a:cxnLst>
                <a:rect l="0" t="0" r="r" b="b"/>
                <a:pathLst>
                  <a:path w="24" h="15">
                    <a:moveTo>
                      <a:pt x="23" y="3"/>
                    </a:moveTo>
                    <a:cubicBezTo>
                      <a:pt x="22" y="0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1" y="3"/>
                    </a:cubicBezTo>
                    <a:cubicBezTo>
                      <a:pt x="0" y="4"/>
                      <a:pt x="0" y="10"/>
                      <a:pt x="0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0"/>
                      <a:pt x="24" y="4"/>
                      <a:pt x="23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6" name="íŝļiḋê"/>
              <p:cNvSpPr/>
              <p:nvPr/>
            </p:nvSpPr>
            <p:spPr bwMode="auto">
              <a:xfrm>
                <a:off x="2889250" y="2400300"/>
                <a:ext cx="17463" cy="58738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7"/>
                  </a:cxn>
                  <a:cxn ang="0">
                    <a:pos x="2" y="10"/>
                  </a:cxn>
                  <a:cxn ang="0">
                    <a:pos x="3" y="7"/>
                  </a:cxn>
                  <a:cxn ang="0">
                    <a:pos x="2" y="1"/>
                  </a:cxn>
                </a:cxnLst>
                <a:rect l="0" t="0" r="r" b="b"/>
                <a:pathLst>
                  <a:path w="3" h="10">
                    <a:moveTo>
                      <a:pt x="2" y="1"/>
                    </a:move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7"/>
                      <a:pt x="3" y="7"/>
                      <a:pt x="3" y="7"/>
                    </a:cubicBezTo>
                    <a:lnTo>
                      <a:pt x="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7" name="iš1ïḓè"/>
            <p:cNvGrpSpPr/>
            <p:nvPr/>
          </p:nvGrpSpPr>
          <p:grpSpPr>
            <a:xfrm>
              <a:off x="4522448" y="1496849"/>
              <a:ext cx="376407" cy="274389"/>
              <a:chOff x="3273425" y="1249363"/>
              <a:chExt cx="169863" cy="123825"/>
            </a:xfrm>
            <a:solidFill>
              <a:srgbClr val="C8161D"/>
            </a:solidFill>
          </p:grpSpPr>
          <p:sp>
            <p:nvSpPr>
              <p:cNvPr id="201" name="ïṡľíḋè"/>
              <p:cNvSpPr/>
              <p:nvPr/>
            </p:nvSpPr>
            <p:spPr bwMode="auto">
              <a:xfrm>
                <a:off x="3273425" y="1249363"/>
                <a:ext cx="169863" cy="123825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3" y="0"/>
                  </a:cxn>
                  <a:cxn ang="0">
                    <a:pos x="0" y="2"/>
                  </a:cxn>
                  <a:cxn ang="0">
                    <a:pos x="0" y="15"/>
                  </a:cxn>
                  <a:cxn ang="0">
                    <a:pos x="3" y="18"/>
                  </a:cxn>
                  <a:cxn ang="0">
                    <a:pos x="10" y="18"/>
                  </a:cxn>
                  <a:cxn ang="0">
                    <a:pos x="9" y="19"/>
                  </a:cxn>
                  <a:cxn ang="0">
                    <a:pos x="5" y="19"/>
                  </a:cxn>
                  <a:cxn ang="0">
                    <a:pos x="3" y="20"/>
                  </a:cxn>
                  <a:cxn ang="0">
                    <a:pos x="5" y="21"/>
                  </a:cxn>
                  <a:cxn ang="0">
                    <a:pos x="24" y="21"/>
                  </a:cxn>
                  <a:cxn ang="0">
                    <a:pos x="26" y="20"/>
                  </a:cxn>
                  <a:cxn ang="0">
                    <a:pos x="24" y="19"/>
                  </a:cxn>
                  <a:cxn ang="0">
                    <a:pos x="20" y="19"/>
                  </a:cxn>
                  <a:cxn ang="0">
                    <a:pos x="19" y="18"/>
                  </a:cxn>
                  <a:cxn ang="0">
                    <a:pos x="26" y="18"/>
                  </a:cxn>
                  <a:cxn ang="0">
                    <a:pos x="29" y="15"/>
                  </a:cxn>
                  <a:cxn ang="0">
                    <a:pos x="29" y="2"/>
                  </a:cxn>
                  <a:cxn ang="0">
                    <a:pos x="26" y="0"/>
                  </a:cxn>
                  <a:cxn ang="0">
                    <a:pos x="27" y="15"/>
                  </a:cxn>
                  <a:cxn ang="0">
                    <a:pos x="26" y="16"/>
                  </a:cxn>
                  <a:cxn ang="0">
                    <a:pos x="3" y="16"/>
                  </a:cxn>
                  <a:cxn ang="0">
                    <a:pos x="2" y="15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26" y="1"/>
                  </a:cxn>
                  <a:cxn ang="0">
                    <a:pos x="27" y="2"/>
                  </a:cxn>
                  <a:cxn ang="0">
                    <a:pos x="27" y="15"/>
                  </a:cxn>
                </a:cxnLst>
                <a:rect l="0" t="0" r="r" b="b"/>
                <a:pathLst>
                  <a:path w="29" h="21">
                    <a:moveTo>
                      <a:pt x="2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7"/>
                      <a:pt x="2" y="18"/>
                      <a:pt x="3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9"/>
                      <a:pt x="3" y="19"/>
                      <a:pt x="3" y="20"/>
                    </a:cubicBezTo>
                    <a:cubicBezTo>
                      <a:pt x="3" y="20"/>
                      <a:pt x="4" y="21"/>
                      <a:pt x="5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5" y="21"/>
                      <a:pt x="26" y="20"/>
                      <a:pt x="26" y="20"/>
                    </a:cubicBezTo>
                    <a:cubicBezTo>
                      <a:pt x="26" y="19"/>
                      <a:pt x="25" y="19"/>
                      <a:pt x="2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1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8" y="18"/>
                      <a:pt x="29" y="17"/>
                      <a:pt x="29" y="15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lose/>
                    <a:moveTo>
                      <a:pt x="27" y="15"/>
                    </a:moveTo>
                    <a:cubicBezTo>
                      <a:pt x="27" y="16"/>
                      <a:pt x="27" y="16"/>
                      <a:pt x="26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1"/>
                      <a:pt x="27" y="2"/>
                      <a:pt x="27" y="2"/>
                    </a:cubicBezTo>
                    <a:lnTo>
                      <a:pt x="27" y="1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2" name="iṡḷidê"/>
              <p:cNvSpPr/>
              <p:nvPr/>
            </p:nvSpPr>
            <p:spPr bwMode="auto">
              <a:xfrm>
                <a:off x="3325813" y="1260475"/>
                <a:ext cx="76200" cy="77788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0" y="12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12" y="5"/>
                  </a:cxn>
                  <a:cxn ang="0">
                    <a:pos x="13" y="7"/>
                  </a:cxn>
                  <a:cxn ang="0">
                    <a:pos x="12" y="8"/>
                  </a:cxn>
                  <a:cxn ang="0">
                    <a:pos x="3" y="13"/>
                  </a:cxn>
                  <a:cxn ang="0">
                    <a:pos x="2" y="13"/>
                  </a:cxn>
                  <a:cxn ang="0">
                    <a:pos x="2" y="2"/>
                  </a:cxn>
                  <a:cxn ang="0">
                    <a:pos x="2" y="12"/>
                  </a:cxn>
                  <a:cxn ang="0">
                    <a:pos x="11" y="7"/>
                  </a:cxn>
                  <a:cxn ang="0">
                    <a:pos x="2" y="2"/>
                  </a:cxn>
                </a:cxnLst>
                <a:rect l="0" t="0" r="r" b="b"/>
                <a:pathLst>
                  <a:path w="13" h="13">
                    <a:moveTo>
                      <a:pt x="2" y="13"/>
                    </a:moveTo>
                    <a:cubicBezTo>
                      <a:pt x="1" y="13"/>
                      <a:pt x="0" y="13"/>
                      <a:pt x="0" y="1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3" y="6"/>
                      <a:pt x="13" y="7"/>
                    </a:cubicBezTo>
                    <a:cubicBezTo>
                      <a:pt x="13" y="7"/>
                      <a:pt x="12" y="8"/>
                      <a:pt x="12" y="8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3"/>
                    </a:cubicBezTo>
                    <a:close/>
                    <a:moveTo>
                      <a:pt x="2" y="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11" y="7"/>
                      <a:pt x="11" y="7"/>
                      <a:pt x="11" y="7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3" name="î$ľiḓê"/>
              <p:cNvSpPr/>
              <p:nvPr/>
            </p:nvSpPr>
            <p:spPr bwMode="auto">
              <a:xfrm>
                <a:off x="3343275" y="1273175"/>
                <a:ext cx="41275" cy="5238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  <a:cxn ang="0">
                    <a:pos x="26" y="18"/>
                  </a:cxn>
                  <a:cxn ang="0">
                    <a:pos x="0" y="33"/>
                  </a:cxn>
                  <a:cxn ang="0">
                    <a:pos x="0" y="3"/>
                  </a:cxn>
                  <a:cxn ang="0">
                    <a:pos x="0" y="29"/>
                  </a:cxn>
                  <a:cxn ang="0">
                    <a:pos x="23" y="18"/>
                  </a:cxn>
                  <a:cxn ang="0">
                    <a:pos x="0" y="3"/>
                  </a:cxn>
                </a:cxnLst>
                <a:rect l="0" t="0" r="r" b="b"/>
                <a:pathLst>
                  <a:path w="26" h="33">
                    <a:moveTo>
                      <a:pt x="0" y="33"/>
                    </a:moveTo>
                    <a:lnTo>
                      <a:pt x="0" y="0"/>
                    </a:lnTo>
                    <a:lnTo>
                      <a:pt x="26" y="18"/>
                    </a:lnTo>
                    <a:lnTo>
                      <a:pt x="0" y="33"/>
                    </a:lnTo>
                    <a:close/>
                    <a:moveTo>
                      <a:pt x="0" y="3"/>
                    </a:moveTo>
                    <a:lnTo>
                      <a:pt x="0" y="29"/>
                    </a:lnTo>
                    <a:lnTo>
                      <a:pt x="23" y="1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78" name="ïṩlíḋé"/>
            <p:cNvGrpSpPr/>
            <p:nvPr/>
          </p:nvGrpSpPr>
          <p:grpSpPr>
            <a:xfrm>
              <a:off x="4849204" y="2193172"/>
              <a:ext cx="2566755" cy="2576176"/>
              <a:chOff x="4822800" y="2209663"/>
              <a:chExt cx="2566755" cy="2576176"/>
            </a:xfrm>
          </p:grpSpPr>
          <p:sp>
            <p:nvSpPr>
              <p:cNvPr id="109" name="iṣliḍé"/>
              <p:cNvSpPr/>
              <p:nvPr/>
            </p:nvSpPr>
            <p:spPr bwMode="auto">
              <a:xfrm>
                <a:off x="4822800" y="2209663"/>
                <a:ext cx="2566755" cy="257617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0" name="ïṡľîdé"/>
              <p:cNvSpPr/>
              <p:nvPr/>
            </p:nvSpPr>
            <p:spPr bwMode="auto">
              <a:xfrm>
                <a:off x="5114875" y="2660562"/>
                <a:ext cx="22882" cy="3095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1" name="ïṧḻiḋè"/>
              <p:cNvSpPr/>
              <p:nvPr/>
            </p:nvSpPr>
            <p:spPr bwMode="auto">
              <a:xfrm>
                <a:off x="6546981" y="2320032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2"/>
                      <a:pt x="5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2" name="ísḻîḓè"/>
              <p:cNvSpPr/>
              <p:nvPr/>
            </p:nvSpPr>
            <p:spPr bwMode="auto">
              <a:xfrm>
                <a:off x="6538905" y="2320032"/>
                <a:ext cx="24227" cy="16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3" name="iṩlíḋe"/>
              <p:cNvSpPr/>
              <p:nvPr/>
            </p:nvSpPr>
            <p:spPr bwMode="auto">
              <a:xfrm>
                <a:off x="6514678" y="2328108"/>
                <a:ext cx="32303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4" name="îṩḻîdé"/>
              <p:cNvSpPr/>
              <p:nvPr/>
            </p:nvSpPr>
            <p:spPr bwMode="auto">
              <a:xfrm>
                <a:off x="6310091" y="2352335"/>
                <a:ext cx="40379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5" name="íŝḻîḍê"/>
              <p:cNvSpPr/>
              <p:nvPr/>
            </p:nvSpPr>
            <p:spPr bwMode="auto">
              <a:xfrm>
                <a:off x="7302068" y="3624272"/>
                <a:ext cx="71337" cy="165554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6" y="5"/>
                  </a:cxn>
                  <a:cxn ang="0">
                    <a:pos x="6" y="6"/>
                  </a:cxn>
                  <a:cxn ang="0">
                    <a:pos x="4" y="9"/>
                  </a:cxn>
                  <a:cxn ang="0">
                    <a:pos x="4" y="11"/>
                  </a:cxn>
                  <a:cxn ang="0">
                    <a:pos x="3" y="11"/>
                  </a:cxn>
                  <a:cxn ang="0">
                    <a:pos x="3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0" y="21"/>
                  </a:cxn>
                  <a:cxn ang="0">
                    <a:pos x="2" y="21"/>
                  </a:cxn>
                  <a:cxn ang="0">
                    <a:pos x="4" y="15"/>
                  </a:cxn>
                  <a:cxn ang="0">
                    <a:pos x="5" y="13"/>
                  </a:cxn>
                  <a:cxn ang="0">
                    <a:pos x="6" y="10"/>
                  </a:cxn>
                  <a:cxn ang="0">
                    <a:pos x="7" y="8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4"/>
                  </a:cxn>
                  <a:cxn ang="0">
                    <a:pos x="9" y="2"/>
                  </a:cxn>
                  <a:cxn ang="0">
                    <a:pos x="9" y="0"/>
                  </a:cxn>
                </a:cxnLst>
                <a:rect l="0" t="0" r="r" b="b"/>
                <a:pathLst>
                  <a:path w="9" h="2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6" name="iṥľide"/>
              <p:cNvSpPr/>
              <p:nvPr/>
            </p:nvSpPr>
            <p:spPr bwMode="auto">
              <a:xfrm>
                <a:off x="7238807" y="3789825"/>
                <a:ext cx="63261" cy="3230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1"/>
                  </a:cxn>
                  <a:cxn ang="0">
                    <a:pos x="6" y="2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4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7" name="iṩḻiḑé"/>
              <p:cNvSpPr/>
              <p:nvPr/>
            </p:nvSpPr>
            <p:spPr bwMode="auto">
              <a:xfrm>
                <a:off x="7318219" y="3718490"/>
                <a:ext cx="134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8" name="ïṩḷïḋe"/>
              <p:cNvSpPr/>
              <p:nvPr/>
            </p:nvSpPr>
            <p:spPr bwMode="auto">
              <a:xfrm>
                <a:off x="7310144" y="3734641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19" name="íṡ1iďé"/>
              <p:cNvSpPr/>
              <p:nvPr/>
            </p:nvSpPr>
            <p:spPr bwMode="auto">
              <a:xfrm>
                <a:off x="7302068" y="3726565"/>
                <a:ext cx="8076" cy="24227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0" name="îśḷiḑé"/>
              <p:cNvSpPr/>
              <p:nvPr/>
            </p:nvSpPr>
            <p:spPr bwMode="auto">
              <a:xfrm>
                <a:off x="7246883" y="3544860"/>
                <a:ext cx="63261" cy="18978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12"/>
                  </a:cxn>
                  <a:cxn ang="0">
                    <a:pos x="1" y="14"/>
                  </a:cxn>
                  <a:cxn ang="0">
                    <a:pos x="1" y="14"/>
                  </a:cxn>
                  <a:cxn ang="0">
                    <a:pos x="1" y="17"/>
                  </a:cxn>
                  <a:cxn ang="0">
                    <a:pos x="2" y="19"/>
                  </a:cxn>
                  <a:cxn ang="0">
                    <a:pos x="1" y="21"/>
                  </a:cxn>
                  <a:cxn ang="0">
                    <a:pos x="1" y="24"/>
                  </a:cxn>
                  <a:cxn ang="0">
                    <a:pos x="2" y="24"/>
                  </a:cxn>
                  <a:cxn ang="0">
                    <a:pos x="2" y="24"/>
                  </a:cxn>
                  <a:cxn ang="0">
                    <a:pos x="3" y="23"/>
                  </a:cxn>
                  <a:cxn ang="0">
                    <a:pos x="3" y="23"/>
                  </a:cxn>
                  <a:cxn ang="0">
                    <a:pos x="4" y="24"/>
                  </a:cxn>
                  <a:cxn ang="0">
                    <a:pos x="5" y="23"/>
                  </a:cxn>
                  <a:cxn ang="0">
                    <a:pos x="6" y="23"/>
                  </a:cxn>
                  <a:cxn ang="0">
                    <a:pos x="6" y="23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4"/>
                  </a:cxn>
                  <a:cxn ang="0">
                    <a:pos x="7" y="12"/>
                  </a:cxn>
                  <a:cxn ang="0">
                    <a:pos x="7" y="10"/>
                  </a:cxn>
                  <a:cxn ang="0">
                    <a:pos x="6" y="9"/>
                  </a:cxn>
                  <a:cxn ang="0">
                    <a:pos x="5" y="7"/>
                  </a:cxn>
                  <a:cxn ang="0">
                    <a:pos x="5" y="7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24">
                    <a:moveTo>
                      <a:pt x="3" y="0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1" y="12"/>
                    </a:cubicBezTo>
                    <a:cubicBezTo>
                      <a:pt x="0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20"/>
                      <a:pt x="1" y="21"/>
                    </a:cubicBezTo>
                    <a:cubicBezTo>
                      <a:pt x="1" y="22"/>
                      <a:pt x="1" y="23"/>
                      <a:pt x="1" y="24"/>
                    </a:cubicBezTo>
                    <a:cubicBezTo>
                      <a:pt x="1" y="24"/>
                      <a:pt x="1" y="24"/>
                      <a:pt x="2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4" y="23"/>
                      <a:pt x="4" y="24"/>
                      <a:pt x="4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3"/>
                      <a:pt x="6" y="23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7" y="21"/>
                      <a:pt x="7" y="21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3"/>
                      <a:pt x="7" y="12"/>
                      <a:pt x="7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9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1" name="íṧļiḑè"/>
              <p:cNvSpPr/>
              <p:nvPr/>
            </p:nvSpPr>
            <p:spPr bwMode="auto">
              <a:xfrm>
                <a:off x="6420460" y="4153236"/>
                <a:ext cx="87488" cy="11036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8" y="1"/>
                  </a:cxn>
                  <a:cxn ang="0">
                    <a:pos x="7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"/>
                  </a:cxn>
                  <a:cxn ang="0">
                    <a:pos x="1" y="8"/>
                  </a:cxn>
                  <a:cxn ang="0">
                    <a:pos x="1" y="9"/>
                  </a:cxn>
                  <a:cxn ang="0">
                    <a:pos x="3" y="8"/>
                  </a:cxn>
                  <a:cxn ang="0">
                    <a:pos x="2" y="11"/>
                  </a:cxn>
                  <a:cxn ang="0">
                    <a:pos x="3" y="13"/>
                  </a:cxn>
                  <a:cxn ang="0">
                    <a:pos x="4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5" y="10"/>
                  </a:cxn>
                  <a:cxn ang="0">
                    <a:pos x="7" y="10"/>
                  </a:cxn>
                  <a:cxn ang="0">
                    <a:pos x="8" y="9"/>
                  </a:cxn>
                  <a:cxn ang="0">
                    <a:pos x="6" y="8"/>
                  </a:cxn>
                  <a:cxn ang="0">
                    <a:pos x="7" y="4"/>
                  </a:cxn>
                  <a:cxn ang="0">
                    <a:pos x="10" y="2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10" y="0"/>
                      <a:pt x="8" y="1"/>
                      <a:pt x="8" y="1"/>
                    </a:cubicBezTo>
                    <a:cubicBezTo>
                      <a:pt x="8" y="1"/>
                      <a:pt x="7" y="3"/>
                      <a:pt x="7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1"/>
                      <a:pt x="5" y="11"/>
                      <a:pt x="5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2" name="išľïḍê"/>
              <p:cNvSpPr/>
              <p:nvPr/>
            </p:nvSpPr>
            <p:spPr bwMode="auto">
              <a:xfrm>
                <a:off x="6460839" y="4248800"/>
                <a:ext cx="61914" cy="10229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2" y="10"/>
                  </a:cxn>
                  <a:cxn ang="0">
                    <a:pos x="4" y="13"/>
                  </a:cxn>
                  <a:cxn ang="0">
                    <a:pos x="5" y="13"/>
                  </a:cxn>
                  <a:cxn ang="0">
                    <a:pos x="6" y="12"/>
                  </a:cxn>
                  <a:cxn ang="0">
                    <a:pos x="8" y="12"/>
                  </a:cxn>
                  <a:cxn ang="0">
                    <a:pos x="8" y="11"/>
                  </a:cxn>
                  <a:cxn ang="0">
                    <a:pos x="8" y="7"/>
                  </a:cxn>
                  <a:cxn ang="0">
                    <a:pos x="6" y="7"/>
                  </a:cxn>
                  <a:cxn ang="0">
                    <a:pos x="6" y="6"/>
                  </a:cxn>
                  <a:cxn ang="0">
                    <a:pos x="5" y="6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3" y="0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3" name="iṩḷiḓé"/>
              <p:cNvSpPr/>
              <p:nvPr/>
            </p:nvSpPr>
            <p:spPr bwMode="auto">
              <a:xfrm>
                <a:off x="7224002" y="3805977"/>
                <a:ext cx="14806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4" name="ïṣľïḋe"/>
              <p:cNvSpPr/>
              <p:nvPr/>
            </p:nvSpPr>
            <p:spPr bwMode="auto">
              <a:xfrm>
                <a:off x="7215926" y="3797901"/>
                <a:ext cx="807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5" name="ïšļïḑê"/>
              <p:cNvSpPr/>
              <p:nvPr/>
            </p:nvSpPr>
            <p:spPr bwMode="auto">
              <a:xfrm>
                <a:off x="7199774" y="3814053"/>
                <a:ext cx="16152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6" name="íşḻíḑê"/>
              <p:cNvSpPr/>
              <p:nvPr/>
            </p:nvSpPr>
            <p:spPr bwMode="auto">
              <a:xfrm>
                <a:off x="7191699" y="3789825"/>
                <a:ext cx="16152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7" name="išḻîďè"/>
              <p:cNvSpPr/>
              <p:nvPr/>
            </p:nvSpPr>
            <p:spPr bwMode="auto">
              <a:xfrm>
                <a:off x="6633123" y="3924422"/>
                <a:ext cx="55185" cy="3095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4">
                    <a:moveTo>
                      <a:pt x="6" y="0"/>
                    </a:moveTo>
                    <a:cubicBezTo>
                      <a:pt x="6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6" y="1"/>
                    </a:cubicBezTo>
                    <a:cubicBezTo>
                      <a:pt x="6" y="1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8" name="îṩḻíďé"/>
              <p:cNvSpPr/>
              <p:nvPr/>
            </p:nvSpPr>
            <p:spPr bwMode="auto">
              <a:xfrm>
                <a:off x="7373403" y="3347003"/>
                <a:ext cx="1346" cy="1346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29" name="ïṡļiḋê"/>
              <p:cNvSpPr/>
              <p:nvPr/>
            </p:nvSpPr>
            <p:spPr bwMode="auto">
              <a:xfrm>
                <a:off x="7373403" y="3347003"/>
                <a:ext cx="1346" cy="134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0" name="iṣļîḋé"/>
              <p:cNvSpPr/>
              <p:nvPr/>
            </p:nvSpPr>
            <p:spPr bwMode="auto">
              <a:xfrm>
                <a:off x="4949322" y="2430401"/>
                <a:ext cx="1053891" cy="2236993"/>
              </a:xfrm>
              <a:custGeom>
                <a:avLst/>
                <a:gdLst/>
                <a:ahLst/>
                <a:cxnLst>
                  <a:cxn ang="0">
                    <a:pos x="28" y="24"/>
                  </a:cxn>
                  <a:cxn ang="0">
                    <a:pos x="21" y="35"/>
                  </a:cxn>
                  <a:cxn ang="0">
                    <a:pos x="27" y="27"/>
                  </a:cxn>
                  <a:cxn ang="0">
                    <a:pos x="2" y="107"/>
                  </a:cxn>
                  <a:cxn ang="0">
                    <a:pos x="5" y="114"/>
                  </a:cxn>
                  <a:cxn ang="0">
                    <a:pos x="8" y="128"/>
                  </a:cxn>
                  <a:cxn ang="0">
                    <a:pos x="24" y="147"/>
                  </a:cxn>
                  <a:cxn ang="0">
                    <a:pos x="33" y="157"/>
                  </a:cxn>
                  <a:cxn ang="0">
                    <a:pos x="42" y="165"/>
                  </a:cxn>
                  <a:cxn ang="0">
                    <a:pos x="42" y="185"/>
                  </a:cxn>
                  <a:cxn ang="0">
                    <a:pos x="42" y="192"/>
                  </a:cxn>
                  <a:cxn ang="0">
                    <a:pos x="65" y="219"/>
                  </a:cxn>
                  <a:cxn ang="0">
                    <a:pos x="77" y="261"/>
                  </a:cxn>
                  <a:cxn ang="0">
                    <a:pos x="82" y="271"/>
                  </a:cxn>
                  <a:cxn ang="0">
                    <a:pos x="86" y="277"/>
                  </a:cxn>
                  <a:cxn ang="0">
                    <a:pos x="92" y="281"/>
                  </a:cxn>
                  <a:cxn ang="0">
                    <a:pos x="90" y="275"/>
                  </a:cxn>
                  <a:cxn ang="0">
                    <a:pos x="89" y="265"/>
                  </a:cxn>
                  <a:cxn ang="0">
                    <a:pos x="96" y="253"/>
                  </a:cxn>
                  <a:cxn ang="0">
                    <a:pos x="104" y="245"/>
                  </a:cxn>
                  <a:cxn ang="0">
                    <a:pos x="120" y="230"/>
                  </a:cxn>
                  <a:cxn ang="0">
                    <a:pos x="125" y="214"/>
                  </a:cxn>
                  <a:cxn ang="0">
                    <a:pos x="133" y="197"/>
                  </a:cxn>
                  <a:cxn ang="0">
                    <a:pos x="103" y="185"/>
                  </a:cxn>
                  <a:cxn ang="0">
                    <a:pos x="95" y="175"/>
                  </a:cxn>
                  <a:cxn ang="0">
                    <a:pos x="88" y="171"/>
                  </a:cxn>
                  <a:cxn ang="0">
                    <a:pos x="82" y="169"/>
                  </a:cxn>
                  <a:cxn ang="0">
                    <a:pos x="72" y="160"/>
                  </a:cxn>
                  <a:cxn ang="0">
                    <a:pos x="57" y="158"/>
                  </a:cxn>
                  <a:cxn ang="0">
                    <a:pos x="45" y="161"/>
                  </a:cxn>
                  <a:cxn ang="0">
                    <a:pos x="32" y="143"/>
                  </a:cxn>
                  <a:cxn ang="0">
                    <a:pos x="25" y="136"/>
                  </a:cxn>
                  <a:cxn ang="0">
                    <a:pos x="24" y="110"/>
                  </a:cxn>
                  <a:cxn ang="0">
                    <a:pos x="37" y="111"/>
                  </a:cxn>
                  <a:cxn ang="0">
                    <a:pos x="45" y="120"/>
                  </a:cxn>
                  <a:cxn ang="0">
                    <a:pos x="54" y="93"/>
                  </a:cxn>
                  <a:cxn ang="0">
                    <a:pos x="67" y="84"/>
                  </a:cxn>
                  <a:cxn ang="0">
                    <a:pos x="76" y="83"/>
                  </a:cxn>
                  <a:cxn ang="0">
                    <a:pos x="86" y="76"/>
                  </a:cxn>
                  <a:cxn ang="0">
                    <a:pos x="73" y="71"/>
                  </a:cxn>
                  <a:cxn ang="0">
                    <a:pos x="92" y="65"/>
                  </a:cxn>
                  <a:cxn ang="0">
                    <a:pos x="96" y="57"/>
                  </a:cxn>
                  <a:cxn ang="0">
                    <a:pos x="92" y="41"/>
                  </a:cxn>
                  <a:cxn ang="0">
                    <a:pos x="79" y="35"/>
                  </a:cxn>
                  <a:cxn ang="0">
                    <a:pos x="59" y="60"/>
                  </a:cxn>
                  <a:cxn ang="0">
                    <a:pos x="52" y="40"/>
                  </a:cxn>
                  <a:cxn ang="0">
                    <a:pos x="70" y="25"/>
                  </a:cxn>
                  <a:cxn ang="0">
                    <a:pos x="76" y="23"/>
                  </a:cxn>
                  <a:cxn ang="0">
                    <a:pos x="81" y="15"/>
                  </a:cxn>
                  <a:cxn ang="0">
                    <a:pos x="77" y="16"/>
                  </a:cxn>
                  <a:cxn ang="0">
                    <a:pos x="76" y="14"/>
                  </a:cxn>
                  <a:cxn ang="0">
                    <a:pos x="74" y="10"/>
                  </a:cxn>
                  <a:cxn ang="0">
                    <a:pos x="66" y="18"/>
                  </a:cxn>
                  <a:cxn ang="0">
                    <a:pos x="55" y="14"/>
                  </a:cxn>
                  <a:cxn ang="0">
                    <a:pos x="56" y="7"/>
                  </a:cxn>
                  <a:cxn ang="0">
                    <a:pos x="56" y="1"/>
                  </a:cxn>
                </a:cxnLst>
                <a:rect l="0" t="0" r="r" b="b"/>
                <a:pathLst>
                  <a:path w="134" h="283">
                    <a:moveTo>
                      <a:pt x="57" y="0"/>
                    </a:moveTo>
                    <a:cubicBezTo>
                      <a:pt x="57" y="0"/>
                      <a:pt x="56" y="0"/>
                      <a:pt x="56" y="1"/>
                    </a:cubicBezTo>
                    <a:cubicBezTo>
                      <a:pt x="55" y="1"/>
                      <a:pt x="55" y="1"/>
                      <a:pt x="55" y="1"/>
                    </a:cubicBezTo>
                    <a:cubicBezTo>
                      <a:pt x="55" y="2"/>
                      <a:pt x="54" y="2"/>
                      <a:pt x="53" y="3"/>
                    </a:cubicBezTo>
                    <a:cubicBezTo>
                      <a:pt x="50" y="5"/>
                      <a:pt x="47" y="7"/>
                      <a:pt x="44" y="10"/>
                    </a:cubicBezTo>
                    <a:cubicBezTo>
                      <a:pt x="39" y="14"/>
                      <a:pt x="34" y="18"/>
                      <a:pt x="28" y="24"/>
                    </a:cubicBezTo>
                    <a:cubicBezTo>
                      <a:pt x="28" y="25"/>
                      <a:pt x="27" y="25"/>
                      <a:pt x="27" y="26"/>
                    </a:cubicBezTo>
                    <a:cubicBezTo>
                      <a:pt x="24" y="29"/>
                      <a:pt x="24" y="29"/>
                      <a:pt x="22" y="31"/>
                    </a:cubicBezTo>
                    <a:cubicBezTo>
                      <a:pt x="22" y="32"/>
                      <a:pt x="22" y="32"/>
                      <a:pt x="21" y="33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4"/>
                      <a:pt x="22" y="33"/>
                      <a:pt x="22" y="33"/>
                    </a:cubicBezTo>
                    <a:cubicBezTo>
                      <a:pt x="24" y="30"/>
                      <a:pt x="24" y="29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1" y="39"/>
                      <a:pt x="18" y="52"/>
                      <a:pt x="11" y="63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0" y="91"/>
                      <a:pt x="0" y="91"/>
                      <a:pt x="2" y="107"/>
                    </a:cubicBezTo>
                    <a:cubicBezTo>
                      <a:pt x="2" y="107"/>
                      <a:pt x="1" y="120"/>
                      <a:pt x="4" y="122"/>
                    </a:cubicBezTo>
                    <a:cubicBezTo>
                      <a:pt x="4" y="119"/>
                      <a:pt x="4" y="119"/>
                      <a:pt x="4" y="119"/>
                    </a:cubicBezTo>
                    <a:cubicBezTo>
                      <a:pt x="4" y="119"/>
                      <a:pt x="3" y="108"/>
                      <a:pt x="3" y="103"/>
                    </a:cubicBezTo>
                    <a:cubicBezTo>
                      <a:pt x="3" y="102"/>
                      <a:pt x="4" y="102"/>
                      <a:pt x="4" y="102"/>
                    </a:cubicBezTo>
                    <a:cubicBezTo>
                      <a:pt x="4" y="105"/>
                      <a:pt x="4" y="106"/>
                      <a:pt x="4" y="110"/>
                    </a:cubicBezTo>
                    <a:cubicBezTo>
                      <a:pt x="5" y="114"/>
                      <a:pt x="5" y="114"/>
                      <a:pt x="5" y="114"/>
                    </a:cubicBezTo>
                    <a:cubicBezTo>
                      <a:pt x="6" y="118"/>
                      <a:pt x="7" y="121"/>
                      <a:pt x="8" y="125"/>
                    </a:cubicBezTo>
                    <a:cubicBezTo>
                      <a:pt x="8" y="126"/>
                      <a:pt x="8" y="126"/>
                      <a:pt x="8" y="126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7"/>
                      <a:pt x="8" y="127"/>
                      <a:pt x="8" y="127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8" y="128"/>
                      <a:pt x="8" y="128"/>
                      <a:pt x="8" y="128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7" y="129"/>
                      <a:pt x="7" y="129"/>
                      <a:pt x="7" y="129"/>
                    </a:cubicBezTo>
                    <a:cubicBezTo>
                      <a:pt x="12" y="139"/>
                      <a:pt x="16" y="141"/>
                      <a:pt x="17" y="142"/>
                    </a:cubicBezTo>
                    <a:cubicBezTo>
                      <a:pt x="17" y="141"/>
                      <a:pt x="18" y="141"/>
                      <a:pt x="18" y="141"/>
                    </a:cubicBezTo>
                    <a:cubicBezTo>
                      <a:pt x="19" y="141"/>
                      <a:pt x="19" y="141"/>
                      <a:pt x="24" y="147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8" y="150"/>
                      <a:pt x="28" y="150"/>
                      <a:pt x="28" y="150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1" y="153"/>
                      <a:pt x="31" y="153"/>
                      <a:pt x="31" y="153"/>
                    </a:cubicBezTo>
                    <a:cubicBezTo>
                      <a:pt x="32" y="155"/>
                      <a:pt x="32" y="155"/>
                      <a:pt x="32" y="155"/>
                    </a:cubicBezTo>
                    <a:cubicBezTo>
                      <a:pt x="33" y="157"/>
                      <a:pt x="33" y="157"/>
                      <a:pt x="33" y="157"/>
                    </a:cubicBezTo>
                    <a:cubicBezTo>
                      <a:pt x="34" y="159"/>
                      <a:pt x="34" y="159"/>
                      <a:pt x="34" y="159"/>
                    </a:cubicBezTo>
                    <a:cubicBezTo>
                      <a:pt x="35" y="159"/>
                      <a:pt x="35" y="159"/>
                      <a:pt x="35" y="159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9" y="163"/>
                      <a:pt x="39" y="163"/>
                      <a:pt x="39" y="163"/>
                    </a:cubicBezTo>
                    <a:cubicBezTo>
                      <a:pt x="41" y="165"/>
                      <a:pt x="41" y="165"/>
                      <a:pt x="41" y="165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1" y="162"/>
                      <a:pt x="41" y="162"/>
                      <a:pt x="41" y="162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44" y="165"/>
                      <a:pt x="44" y="165"/>
                      <a:pt x="44" y="165"/>
                    </a:cubicBezTo>
                    <a:cubicBezTo>
                      <a:pt x="48" y="170"/>
                      <a:pt x="46" y="175"/>
                      <a:pt x="46" y="176"/>
                    </a:cubicBezTo>
                    <a:cubicBezTo>
                      <a:pt x="45" y="175"/>
                      <a:pt x="45" y="175"/>
                      <a:pt x="44" y="175"/>
                    </a:cubicBezTo>
                    <a:cubicBezTo>
                      <a:pt x="42" y="180"/>
                      <a:pt x="42" y="180"/>
                      <a:pt x="42" y="185"/>
                    </a:cubicBezTo>
                    <a:cubicBezTo>
                      <a:pt x="44" y="185"/>
                      <a:pt x="44" y="185"/>
                      <a:pt x="44" y="185"/>
                    </a:cubicBezTo>
                    <a:cubicBezTo>
                      <a:pt x="43" y="187"/>
                      <a:pt x="42" y="188"/>
                      <a:pt x="42" y="189"/>
                    </a:cubicBezTo>
                    <a:cubicBezTo>
                      <a:pt x="42" y="190"/>
                      <a:pt x="42" y="190"/>
                      <a:pt x="42" y="190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1"/>
                      <a:pt x="42" y="191"/>
                      <a:pt x="42" y="191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2"/>
                      <a:pt x="42" y="192"/>
                      <a:pt x="42" y="192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2" y="193"/>
                    </a:cubicBezTo>
                    <a:cubicBezTo>
                      <a:pt x="42" y="193"/>
                      <a:pt x="42" y="193"/>
                      <a:pt x="43" y="193"/>
                    </a:cubicBezTo>
                    <a:cubicBezTo>
                      <a:pt x="46" y="196"/>
                      <a:pt x="53" y="209"/>
                      <a:pt x="53" y="209"/>
                    </a:cubicBezTo>
                    <a:cubicBezTo>
                      <a:pt x="55" y="215"/>
                      <a:pt x="62" y="214"/>
                      <a:pt x="65" y="219"/>
                    </a:cubicBezTo>
                    <a:cubicBezTo>
                      <a:pt x="65" y="220"/>
                      <a:pt x="67" y="227"/>
                      <a:pt x="69" y="240"/>
                    </a:cubicBezTo>
                    <a:cubicBezTo>
                      <a:pt x="69" y="245"/>
                      <a:pt x="71" y="249"/>
                      <a:pt x="72" y="253"/>
                    </a:cubicBezTo>
                    <a:cubicBezTo>
                      <a:pt x="73" y="256"/>
                      <a:pt x="73" y="256"/>
                      <a:pt x="73" y="256"/>
                    </a:cubicBezTo>
                    <a:cubicBezTo>
                      <a:pt x="73" y="256"/>
                      <a:pt x="74" y="260"/>
                      <a:pt x="76" y="263"/>
                    </a:cubicBezTo>
                    <a:cubicBezTo>
                      <a:pt x="76" y="261"/>
                      <a:pt x="76" y="261"/>
                      <a:pt x="76" y="261"/>
                    </a:cubicBezTo>
                    <a:cubicBezTo>
                      <a:pt x="77" y="261"/>
                      <a:pt x="77" y="261"/>
                      <a:pt x="77" y="261"/>
                    </a:cubicBezTo>
                    <a:cubicBezTo>
                      <a:pt x="78" y="263"/>
                      <a:pt x="79" y="265"/>
                      <a:pt x="80" y="267"/>
                    </a:cubicBezTo>
                    <a:cubicBezTo>
                      <a:pt x="78" y="267"/>
                      <a:pt x="78" y="267"/>
                      <a:pt x="78" y="267"/>
                    </a:cubicBezTo>
                    <a:cubicBezTo>
                      <a:pt x="78" y="269"/>
                      <a:pt x="78" y="269"/>
                      <a:pt x="78" y="269"/>
                    </a:cubicBezTo>
                    <a:cubicBezTo>
                      <a:pt x="80" y="269"/>
                      <a:pt x="80" y="269"/>
                      <a:pt x="80" y="269"/>
                    </a:cubicBezTo>
                    <a:cubicBezTo>
                      <a:pt x="81" y="271"/>
                      <a:pt x="81" y="271"/>
                      <a:pt x="81" y="271"/>
                    </a:cubicBezTo>
                    <a:cubicBezTo>
                      <a:pt x="82" y="271"/>
                      <a:pt x="82" y="271"/>
                      <a:pt x="82" y="271"/>
                    </a:cubicBezTo>
                    <a:cubicBezTo>
                      <a:pt x="82" y="272"/>
                      <a:pt x="82" y="272"/>
                      <a:pt x="82" y="272"/>
                    </a:cubicBezTo>
                    <a:cubicBezTo>
                      <a:pt x="80" y="271"/>
                      <a:pt x="80" y="271"/>
                      <a:pt x="80" y="271"/>
                    </a:cubicBezTo>
                    <a:cubicBezTo>
                      <a:pt x="81" y="272"/>
                      <a:pt x="81" y="272"/>
                      <a:pt x="81" y="272"/>
                    </a:cubicBezTo>
                    <a:cubicBezTo>
                      <a:pt x="83" y="274"/>
                      <a:pt x="83" y="274"/>
                      <a:pt x="83" y="274"/>
                    </a:cubicBezTo>
                    <a:cubicBezTo>
                      <a:pt x="85" y="276"/>
                      <a:pt x="85" y="276"/>
                      <a:pt x="85" y="276"/>
                    </a:cubicBezTo>
                    <a:cubicBezTo>
                      <a:pt x="86" y="277"/>
                      <a:pt x="86" y="277"/>
                      <a:pt x="86" y="277"/>
                    </a:cubicBezTo>
                    <a:cubicBezTo>
                      <a:pt x="87" y="278"/>
                      <a:pt x="87" y="278"/>
                      <a:pt x="87" y="278"/>
                    </a:cubicBezTo>
                    <a:cubicBezTo>
                      <a:pt x="89" y="278"/>
                      <a:pt x="89" y="278"/>
                      <a:pt x="89" y="278"/>
                    </a:cubicBezTo>
                    <a:cubicBezTo>
                      <a:pt x="90" y="279"/>
                      <a:pt x="90" y="279"/>
                      <a:pt x="90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93" y="281"/>
                      <a:pt x="93" y="281"/>
                      <a:pt x="93" y="281"/>
                    </a:cubicBezTo>
                    <a:cubicBezTo>
                      <a:pt x="92" y="281"/>
                      <a:pt x="92" y="281"/>
                      <a:pt x="92" y="281"/>
                    </a:cubicBezTo>
                    <a:cubicBezTo>
                      <a:pt x="94" y="282"/>
                      <a:pt x="94" y="282"/>
                      <a:pt x="94" y="282"/>
                    </a:cubicBezTo>
                    <a:cubicBezTo>
                      <a:pt x="96" y="283"/>
                      <a:pt x="96" y="283"/>
                      <a:pt x="96" y="283"/>
                    </a:cubicBezTo>
                    <a:cubicBezTo>
                      <a:pt x="100" y="282"/>
                      <a:pt x="100" y="282"/>
                      <a:pt x="100" y="282"/>
                    </a:cubicBezTo>
                    <a:cubicBezTo>
                      <a:pt x="94" y="279"/>
                      <a:pt x="94" y="279"/>
                      <a:pt x="94" y="279"/>
                    </a:cubicBezTo>
                    <a:cubicBezTo>
                      <a:pt x="91" y="277"/>
                      <a:pt x="91" y="277"/>
                      <a:pt x="91" y="277"/>
                    </a:cubicBezTo>
                    <a:cubicBezTo>
                      <a:pt x="90" y="275"/>
                      <a:pt x="90" y="275"/>
                      <a:pt x="90" y="275"/>
                    </a:cubicBezTo>
                    <a:cubicBezTo>
                      <a:pt x="91" y="274"/>
                      <a:pt x="91" y="274"/>
                      <a:pt x="91" y="274"/>
                    </a:cubicBezTo>
                    <a:cubicBezTo>
                      <a:pt x="91" y="272"/>
                      <a:pt x="91" y="272"/>
                      <a:pt x="91" y="272"/>
                    </a:cubicBezTo>
                    <a:cubicBezTo>
                      <a:pt x="92" y="271"/>
                      <a:pt x="92" y="271"/>
                      <a:pt x="92" y="271"/>
                    </a:cubicBezTo>
                    <a:cubicBezTo>
                      <a:pt x="92" y="271"/>
                      <a:pt x="91" y="271"/>
                      <a:pt x="90" y="270"/>
                    </a:cubicBezTo>
                    <a:cubicBezTo>
                      <a:pt x="89" y="269"/>
                      <a:pt x="88" y="269"/>
                      <a:pt x="87" y="268"/>
                    </a:cubicBezTo>
                    <a:cubicBezTo>
                      <a:pt x="88" y="267"/>
                      <a:pt x="89" y="266"/>
                      <a:pt x="89" y="265"/>
                    </a:cubicBezTo>
                    <a:cubicBezTo>
                      <a:pt x="89" y="262"/>
                      <a:pt x="89" y="262"/>
                      <a:pt x="89" y="262"/>
                    </a:cubicBezTo>
                    <a:cubicBezTo>
                      <a:pt x="87" y="260"/>
                      <a:pt x="87" y="260"/>
                      <a:pt x="87" y="260"/>
                    </a:cubicBezTo>
                    <a:cubicBezTo>
                      <a:pt x="90" y="261"/>
                      <a:pt x="90" y="261"/>
                      <a:pt x="90" y="261"/>
                    </a:cubicBezTo>
                    <a:cubicBezTo>
                      <a:pt x="90" y="260"/>
                      <a:pt x="91" y="259"/>
                      <a:pt x="91" y="258"/>
                    </a:cubicBezTo>
                    <a:cubicBezTo>
                      <a:pt x="97" y="257"/>
                      <a:pt x="97" y="257"/>
                      <a:pt x="98" y="255"/>
                    </a:cubicBezTo>
                    <a:cubicBezTo>
                      <a:pt x="96" y="253"/>
                      <a:pt x="96" y="253"/>
                      <a:pt x="96" y="253"/>
                    </a:cubicBezTo>
                    <a:cubicBezTo>
                      <a:pt x="95" y="251"/>
                      <a:pt x="95" y="251"/>
                      <a:pt x="95" y="251"/>
                    </a:cubicBezTo>
                    <a:cubicBezTo>
                      <a:pt x="93" y="250"/>
                      <a:pt x="93" y="250"/>
                      <a:pt x="93" y="250"/>
                    </a:cubicBezTo>
                    <a:cubicBezTo>
                      <a:pt x="94" y="249"/>
                      <a:pt x="94" y="249"/>
                      <a:pt x="94" y="249"/>
                    </a:cubicBezTo>
                    <a:cubicBezTo>
                      <a:pt x="95" y="250"/>
                      <a:pt x="97" y="251"/>
                      <a:pt x="99" y="251"/>
                    </a:cubicBezTo>
                    <a:cubicBezTo>
                      <a:pt x="103" y="248"/>
                      <a:pt x="103" y="248"/>
                      <a:pt x="104" y="246"/>
                    </a:cubicBezTo>
                    <a:cubicBezTo>
                      <a:pt x="104" y="246"/>
                      <a:pt x="104" y="245"/>
                      <a:pt x="104" y="245"/>
                    </a:cubicBezTo>
                    <a:cubicBezTo>
                      <a:pt x="105" y="243"/>
                      <a:pt x="105" y="243"/>
                      <a:pt x="105" y="243"/>
                    </a:cubicBezTo>
                    <a:cubicBezTo>
                      <a:pt x="108" y="240"/>
                      <a:pt x="108" y="240"/>
                      <a:pt x="108" y="240"/>
                    </a:cubicBezTo>
                    <a:cubicBezTo>
                      <a:pt x="108" y="238"/>
                      <a:pt x="108" y="236"/>
                      <a:pt x="107" y="234"/>
                    </a:cubicBezTo>
                    <a:cubicBezTo>
                      <a:pt x="111" y="233"/>
                      <a:pt x="111" y="233"/>
                      <a:pt x="111" y="233"/>
                    </a:cubicBezTo>
                    <a:cubicBezTo>
                      <a:pt x="114" y="231"/>
                      <a:pt x="114" y="231"/>
                      <a:pt x="114" y="231"/>
                    </a:cubicBezTo>
                    <a:cubicBezTo>
                      <a:pt x="116" y="231"/>
                      <a:pt x="118" y="231"/>
                      <a:pt x="120" y="230"/>
                    </a:cubicBezTo>
                    <a:cubicBezTo>
                      <a:pt x="124" y="224"/>
                      <a:pt x="124" y="223"/>
                      <a:pt x="125" y="220"/>
                    </a:cubicBezTo>
                    <a:cubicBezTo>
                      <a:pt x="125" y="219"/>
                      <a:pt x="125" y="219"/>
                      <a:pt x="125" y="219"/>
                    </a:cubicBezTo>
                    <a:cubicBezTo>
                      <a:pt x="125" y="219"/>
                      <a:pt x="125" y="219"/>
                      <a:pt x="125" y="218"/>
                    </a:cubicBezTo>
                    <a:cubicBezTo>
                      <a:pt x="125" y="218"/>
                      <a:pt x="125" y="217"/>
                      <a:pt x="125" y="217"/>
                    </a:cubicBezTo>
                    <a:cubicBezTo>
                      <a:pt x="125" y="216"/>
                      <a:pt x="125" y="216"/>
                      <a:pt x="125" y="216"/>
                    </a:cubicBezTo>
                    <a:cubicBezTo>
                      <a:pt x="125" y="215"/>
                      <a:pt x="125" y="215"/>
                      <a:pt x="125" y="214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5" y="213"/>
                      <a:pt x="125" y="213"/>
                      <a:pt x="125" y="213"/>
                    </a:cubicBezTo>
                    <a:cubicBezTo>
                      <a:pt x="128" y="211"/>
                      <a:pt x="128" y="211"/>
                      <a:pt x="128" y="211"/>
                    </a:cubicBezTo>
                    <a:cubicBezTo>
                      <a:pt x="134" y="201"/>
                      <a:pt x="134" y="201"/>
                      <a:pt x="134" y="201"/>
                    </a:cubicBezTo>
                    <a:cubicBezTo>
                      <a:pt x="134" y="199"/>
                      <a:pt x="133" y="198"/>
                      <a:pt x="133" y="197"/>
                    </a:cubicBezTo>
                    <a:cubicBezTo>
                      <a:pt x="127" y="196"/>
                      <a:pt x="122" y="190"/>
                      <a:pt x="117" y="190"/>
                    </a:cubicBezTo>
                    <a:cubicBezTo>
                      <a:pt x="115" y="190"/>
                      <a:pt x="113" y="190"/>
                      <a:pt x="111" y="19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110" y="188"/>
                      <a:pt x="108" y="187"/>
                      <a:pt x="106" y="186"/>
                    </a:cubicBezTo>
                    <a:cubicBezTo>
                      <a:pt x="104" y="188"/>
                      <a:pt x="104" y="188"/>
                      <a:pt x="102" y="188"/>
                    </a:cubicBezTo>
                    <a:cubicBezTo>
                      <a:pt x="102" y="187"/>
                      <a:pt x="102" y="186"/>
                      <a:pt x="103" y="185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98" y="187"/>
                      <a:pt x="98" y="187"/>
                      <a:pt x="98" y="187"/>
                    </a:cubicBezTo>
                    <a:cubicBezTo>
                      <a:pt x="97" y="185"/>
                      <a:pt x="97" y="185"/>
                      <a:pt x="97" y="185"/>
                    </a:cubicBezTo>
                    <a:cubicBezTo>
                      <a:pt x="98" y="184"/>
                      <a:pt x="99" y="183"/>
                      <a:pt x="99" y="182"/>
                    </a:cubicBezTo>
                    <a:cubicBezTo>
                      <a:pt x="98" y="180"/>
                      <a:pt x="98" y="180"/>
                      <a:pt x="97" y="176"/>
                    </a:cubicBezTo>
                    <a:cubicBezTo>
                      <a:pt x="97" y="176"/>
                      <a:pt x="96" y="175"/>
                      <a:pt x="95" y="175"/>
                    </a:cubicBezTo>
                    <a:cubicBezTo>
                      <a:pt x="94" y="173"/>
                      <a:pt x="94" y="173"/>
                      <a:pt x="94" y="173"/>
                    </a:cubicBezTo>
                    <a:cubicBezTo>
                      <a:pt x="90" y="171"/>
                      <a:pt x="90" y="171"/>
                      <a:pt x="90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9" y="171"/>
                      <a:pt x="89" y="171"/>
                      <a:pt x="89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7" y="171"/>
                      <a:pt x="87" y="171"/>
                      <a:pt x="87" y="171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5" y="171"/>
                      <a:pt x="85" y="171"/>
                      <a:pt x="85" y="171"/>
                    </a:cubicBezTo>
                    <a:cubicBezTo>
                      <a:pt x="85" y="171"/>
                      <a:pt x="85" y="171"/>
                      <a:pt x="84" y="170"/>
                    </a:cubicBezTo>
                    <a:cubicBezTo>
                      <a:pt x="84" y="170"/>
                      <a:pt x="84" y="170"/>
                      <a:pt x="84" y="169"/>
                    </a:cubicBezTo>
                    <a:cubicBezTo>
                      <a:pt x="82" y="169"/>
                      <a:pt x="82" y="169"/>
                      <a:pt x="82" y="169"/>
                    </a:cubicBezTo>
                    <a:cubicBezTo>
                      <a:pt x="81" y="166"/>
                      <a:pt x="81" y="166"/>
                      <a:pt x="81" y="166"/>
                    </a:cubicBezTo>
                    <a:cubicBezTo>
                      <a:pt x="79" y="165"/>
                      <a:pt x="79" y="165"/>
                      <a:pt x="79" y="165"/>
                    </a:cubicBezTo>
                    <a:cubicBezTo>
                      <a:pt x="76" y="165"/>
                      <a:pt x="76" y="165"/>
                      <a:pt x="76" y="165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76" y="160"/>
                      <a:pt x="76" y="160"/>
                      <a:pt x="76" y="160"/>
                    </a:cubicBezTo>
                    <a:cubicBezTo>
                      <a:pt x="72" y="160"/>
                      <a:pt x="72" y="160"/>
                      <a:pt x="72" y="160"/>
                    </a:cubicBezTo>
                    <a:cubicBezTo>
                      <a:pt x="71" y="160"/>
                      <a:pt x="70" y="160"/>
                      <a:pt x="69" y="160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3" y="158"/>
                      <a:pt x="63" y="158"/>
                      <a:pt x="63" y="158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59" y="154"/>
                      <a:pt x="59" y="154"/>
                      <a:pt x="59" y="154"/>
                    </a:cubicBezTo>
                    <a:cubicBezTo>
                      <a:pt x="57" y="158"/>
                      <a:pt x="57" y="158"/>
                      <a:pt x="57" y="158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50" y="158"/>
                      <a:pt x="50" y="158"/>
                      <a:pt x="50" y="158"/>
                    </a:cubicBezTo>
                    <a:cubicBezTo>
                      <a:pt x="48" y="161"/>
                      <a:pt x="48" y="161"/>
                      <a:pt x="48" y="161"/>
                    </a:cubicBezTo>
                    <a:cubicBezTo>
                      <a:pt x="47" y="163"/>
                      <a:pt x="47" y="163"/>
                      <a:pt x="47" y="163"/>
                    </a:cubicBezTo>
                    <a:cubicBezTo>
                      <a:pt x="45" y="161"/>
                      <a:pt x="45" y="161"/>
                      <a:pt x="45" y="161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40" y="160"/>
                      <a:pt x="40" y="160"/>
                      <a:pt x="40" y="160"/>
                    </a:cubicBezTo>
                    <a:cubicBezTo>
                      <a:pt x="37" y="158"/>
                      <a:pt x="37" y="158"/>
                      <a:pt x="37" y="158"/>
                    </a:cubicBezTo>
                    <a:cubicBezTo>
                      <a:pt x="36" y="155"/>
                      <a:pt x="36" y="155"/>
                      <a:pt x="36" y="155"/>
                    </a:cubicBezTo>
                    <a:cubicBezTo>
                      <a:pt x="36" y="151"/>
                      <a:pt x="37" y="146"/>
                      <a:pt x="35" y="143"/>
                    </a:cubicBezTo>
                    <a:cubicBezTo>
                      <a:pt x="34" y="143"/>
                      <a:pt x="33" y="143"/>
                      <a:pt x="32" y="143"/>
                    </a:cubicBezTo>
                    <a:cubicBezTo>
                      <a:pt x="31" y="143"/>
                      <a:pt x="30" y="143"/>
                      <a:pt x="28" y="142"/>
                    </a:cubicBezTo>
                    <a:cubicBezTo>
                      <a:pt x="29" y="138"/>
                      <a:pt x="29" y="138"/>
                      <a:pt x="29" y="138"/>
                    </a:cubicBezTo>
                    <a:cubicBezTo>
                      <a:pt x="29" y="138"/>
                      <a:pt x="30" y="137"/>
                      <a:pt x="30" y="137"/>
                    </a:cubicBezTo>
                    <a:cubicBezTo>
                      <a:pt x="30" y="137"/>
                      <a:pt x="34" y="130"/>
                      <a:pt x="29" y="130"/>
                    </a:cubicBezTo>
                    <a:cubicBezTo>
                      <a:pt x="29" y="130"/>
                      <a:pt x="29" y="130"/>
                      <a:pt x="28" y="130"/>
                    </a:cubicBezTo>
                    <a:cubicBezTo>
                      <a:pt x="27" y="132"/>
                      <a:pt x="26" y="134"/>
                      <a:pt x="25" y="136"/>
                    </a:cubicBezTo>
                    <a:cubicBezTo>
                      <a:pt x="24" y="137"/>
                      <a:pt x="23" y="137"/>
                      <a:pt x="23" y="137"/>
                    </a:cubicBezTo>
                    <a:cubicBezTo>
                      <a:pt x="18" y="137"/>
                      <a:pt x="18" y="132"/>
                      <a:pt x="18" y="122"/>
                    </a:cubicBezTo>
                    <a:cubicBezTo>
                      <a:pt x="18" y="122"/>
                      <a:pt x="18" y="122"/>
                      <a:pt x="18" y="122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6"/>
                      <a:pt x="19" y="115"/>
                      <a:pt x="20" y="114"/>
                    </a:cubicBezTo>
                    <a:cubicBezTo>
                      <a:pt x="24" y="110"/>
                      <a:pt x="24" y="110"/>
                      <a:pt x="24" y="110"/>
                    </a:cubicBezTo>
                    <a:cubicBezTo>
                      <a:pt x="27" y="110"/>
                      <a:pt x="27" y="110"/>
                      <a:pt x="27" y="110"/>
                    </a:cubicBezTo>
                    <a:cubicBezTo>
                      <a:pt x="29" y="112"/>
                      <a:pt x="29" y="112"/>
                      <a:pt x="29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0" y="109"/>
                      <a:pt x="30" y="109"/>
                      <a:pt x="30" y="109"/>
                    </a:cubicBezTo>
                    <a:cubicBezTo>
                      <a:pt x="34" y="109"/>
                      <a:pt x="34" y="109"/>
                      <a:pt x="34" y="109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1" y="116"/>
                      <a:pt x="40" y="117"/>
                      <a:pt x="40" y="119"/>
                    </a:cubicBezTo>
                    <a:cubicBezTo>
                      <a:pt x="43" y="124"/>
                      <a:pt x="43" y="124"/>
                      <a:pt x="43" y="124"/>
                    </a:cubicBezTo>
                    <a:cubicBezTo>
                      <a:pt x="45" y="120"/>
                      <a:pt x="45" y="120"/>
                      <a:pt x="45" y="120"/>
                    </a:cubicBezTo>
                    <a:cubicBezTo>
                      <a:pt x="43" y="109"/>
                      <a:pt x="43" y="109"/>
                      <a:pt x="43" y="109"/>
                    </a:cubicBezTo>
                    <a:cubicBezTo>
                      <a:pt x="47" y="106"/>
                      <a:pt x="47" y="106"/>
                      <a:pt x="47" y="106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5" y="99"/>
                      <a:pt x="55" y="99"/>
                      <a:pt x="55" y="99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3"/>
                      <a:pt x="54" y="93"/>
                      <a:pt x="54" y="93"/>
                    </a:cubicBezTo>
                    <a:cubicBezTo>
                      <a:pt x="56" y="92"/>
                      <a:pt x="56" y="92"/>
                      <a:pt x="56" y="92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7" y="87"/>
                      <a:pt x="67" y="87"/>
                      <a:pt x="67" y="87"/>
                    </a:cubicBezTo>
                    <a:cubicBezTo>
                      <a:pt x="67" y="84"/>
                      <a:pt x="67" y="84"/>
                      <a:pt x="67" y="84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72" y="80"/>
                      <a:pt x="73" y="80"/>
                      <a:pt x="74" y="80"/>
                    </a:cubicBezTo>
                    <a:cubicBezTo>
                      <a:pt x="77" y="78"/>
                      <a:pt x="77" y="78"/>
                      <a:pt x="77" y="78"/>
                    </a:cubicBezTo>
                    <a:cubicBezTo>
                      <a:pt x="80" y="78"/>
                      <a:pt x="80" y="78"/>
                      <a:pt x="80" y="78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6" y="83"/>
                      <a:pt x="76" y="83"/>
                      <a:pt x="76" y="83"/>
                    </a:cubicBezTo>
                    <a:cubicBezTo>
                      <a:pt x="77" y="84"/>
                      <a:pt x="77" y="84"/>
                      <a:pt x="77" y="84"/>
                    </a:cubicBezTo>
                    <a:cubicBezTo>
                      <a:pt x="81" y="80"/>
                      <a:pt x="81" y="80"/>
                      <a:pt x="81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8" y="78"/>
                      <a:pt x="88" y="78"/>
                      <a:pt x="88" y="78"/>
                    </a:cubicBezTo>
                    <a:cubicBezTo>
                      <a:pt x="88" y="77"/>
                      <a:pt x="87" y="77"/>
                      <a:pt x="86" y="76"/>
                    </a:cubicBezTo>
                    <a:cubicBezTo>
                      <a:pt x="85" y="77"/>
                      <a:pt x="84" y="77"/>
                      <a:pt x="83" y="77"/>
                    </a:cubicBezTo>
                    <a:cubicBezTo>
                      <a:pt x="82" y="77"/>
                      <a:pt x="81" y="77"/>
                      <a:pt x="80" y="75"/>
                    </a:cubicBezTo>
                    <a:cubicBezTo>
                      <a:pt x="80" y="73"/>
                      <a:pt x="81" y="72"/>
                      <a:pt x="81" y="71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69"/>
                      <a:pt x="79" y="69"/>
                      <a:pt x="78" y="69"/>
                    </a:cubicBezTo>
                    <a:cubicBezTo>
                      <a:pt x="77" y="69"/>
                      <a:pt x="76" y="70"/>
                      <a:pt x="73" y="71"/>
                    </a:cubicBezTo>
                    <a:cubicBezTo>
                      <a:pt x="75" y="68"/>
                      <a:pt x="75" y="68"/>
                      <a:pt x="75" y="68"/>
                    </a:cubicBezTo>
                    <a:cubicBezTo>
                      <a:pt x="77" y="68"/>
                      <a:pt x="77" y="68"/>
                      <a:pt x="77" y="68"/>
                    </a:cubicBezTo>
                    <a:cubicBezTo>
                      <a:pt x="79" y="67"/>
                      <a:pt x="79" y="67"/>
                      <a:pt x="79" y="67"/>
                    </a:cubicBezTo>
                    <a:cubicBezTo>
                      <a:pt x="82" y="67"/>
                      <a:pt x="84" y="67"/>
                      <a:pt x="87" y="67"/>
                    </a:cubicBezTo>
                    <a:cubicBezTo>
                      <a:pt x="90" y="67"/>
                      <a:pt x="90" y="67"/>
                      <a:pt x="90" y="67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8" y="63"/>
                      <a:pt x="98" y="63"/>
                      <a:pt x="98" y="63"/>
                    </a:cubicBezTo>
                    <a:cubicBezTo>
                      <a:pt x="99" y="59"/>
                      <a:pt x="99" y="59"/>
                      <a:pt x="99" y="59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3" y="59"/>
                      <a:pt x="93" y="59"/>
                      <a:pt x="93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93" y="55"/>
                      <a:pt x="93" y="55"/>
                      <a:pt x="93" y="55"/>
                    </a:cubicBezTo>
                    <a:cubicBezTo>
                      <a:pt x="93" y="52"/>
                      <a:pt x="93" y="52"/>
                      <a:pt x="93" y="52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5"/>
                      <a:pt x="93" y="45"/>
                      <a:pt x="93" y="45"/>
                    </a:cubicBezTo>
                    <a:cubicBezTo>
                      <a:pt x="92" y="41"/>
                      <a:pt x="92" y="41"/>
                      <a:pt x="92" y="41"/>
                    </a:cubicBezTo>
                    <a:cubicBezTo>
                      <a:pt x="90" y="42"/>
                      <a:pt x="90" y="42"/>
                      <a:pt x="85" y="46"/>
                    </a:cubicBezTo>
                    <a:cubicBezTo>
                      <a:pt x="84" y="45"/>
                      <a:pt x="84" y="44"/>
                      <a:pt x="83" y="44"/>
                    </a:cubicBezTo>
                    <a:cubicBezTo>
                      <a:pt x="83" y="42"/>
                      <a:pt x="84" y="40"/>
                      <a:pt x="84" y="38"/>
                    </a:cubicBezTo>
                    <a:cubicBezTo>
                      <a:pt x="84" y="38"/>
                      <a:pt x="83" y="38"/>
                      <a:pt x="83" y="38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9" y="35"/>
                      <a:pt x="79" y="35"/>
                      <a:pt x="79" y="35"/>
                    </a:cubicBezTo>
                    <a:cubicBezTo>
                      <a:pt x="77" y="34"/>
                      <a:pt x="77" y="34"/>
                      <a:pt x="77" y="34"/>
                    </a:cubicBezTo>
                    <a:cubicBezTo>
                      <a:pt x="76" y="35"/>
                      <a:pt x="76" y="35"/>
                      <a:pt x="76" y="35"/>
                    </a:cubicBezTo>
                    <a:cubicBezTo>
                      <a:pt x="73" y="40"/>
                      <a:pt x="73" y="40"/>
                      <a:pt x="71" y="43"/>
                    </a:cubicBezTo>
                    <a:cubicBezTo>
                      <a:pt x="72" y="47"/>
                      <a:pt x="71" y="48"/>
                      <a:pt x="64" y="54"/>
                    </a:cubicBezTo>
                    <a:cubicBezTo>
                      <a:pt x="63" y="60"/>
                      <a:pt x="63" y="60"/>
                      <a:pt x="61" y="60"/>
                    </a:cubicBezTo>
                    <a:cubicBezTo>
                      <a:pt x="60" y="60"/>
                      <a:pt x="60" y="60"/>
                      <a:pt x="59" y="60"/>
                    </a:cubicBezTo>
                    <a:cubicBezTo>
                      <a:pt x="59" y="57"/>
                      <a:pt x="60" y="55"/>
                      <a:pt x="60" y="52"/>
                    </a:cubicBezTo>
                    <a:cubicBezTo>
                      <a:pt x="57" y="51"/>
                      <a:pt x="57" y="50"/>
                      <a:pt x="55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1"/>
                      <a:pt x="52" y="40"/>
                      <a:pt x="52" y="40"/>
                    </a:cubicBezTo>
                    <a:cubicBezTo>
                      <a:pt x="55" y="35"/>
                      <a:pt x="57" y="34"/>
                      <a:pt x="62" y="31"/>
                    </a:cubicBezTo>
                    <a:cubicBezTo>
                      <a:pt x="62" y="31"/>
                      <a:pt x="63" y="30"/>
                      <a:pt x="63" y="29"/>
                    </a:cubicBezTo>
                    <a:cubicBezTo>
                      <a:pt x="63" y="29"/>
                      <a:pt x="63" y="29"/>
                      <a:pt x="67" y="28"/>
                    </a:cubicBezTo>
                    <a:cubicBezTo>
                      <a:pt x="68" y="28"/>
                      <a:pt x="69" y="27"/>
                      <a:pt x="70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5"/>
                      <a:pt x="71" y="25"/>
                      <a:pt x="71" y="25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4" y="23"/>
                      <a:pt x="74" y="23"/>
                      <a:pt x="74" y="23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3"/>
                      <a:pt x="76" y="23"/>
                      <a:pt x="76" y="23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82" y="15"/>
                      <a:pt x="81" y="15"/>
                      <a:pt x="81" y="15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7" y="16"/>
                      <a:pt x="77" y="16"/>
                      <a:pt x="77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5"/>
                      <a:pt x="75" y="15"/>
                      <a:pt x="76" y="14"/>
                    </a:cubicBezTo>
                    <a:cubicBezTo>
                      <a:pt x="75" y="14"/>
                      <a:pt x="75" y="14"/>
                      <a:pt x="74" y="14"/>
                    </a:cubicBezTo>
                    <a:cubicBezTo>
                      <a:pt x="76" y="13"/>
                      <a:pt x="76" y="13"/>
                      <a:pt x="76" y="13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2" y="14"/>
                      <a:pt x="72" y="14"/>
                      <a:pt x="72" y="14"/>
                    </a:cubicBezTo>
                    <a:cubicBezTo>
                      <a:pt x="72" y="14"/>
                      <a:pt x="72" y="15"/>
                      <a:pt x="72" y="16"/>
                    </a:cubicBezTo>
                    <a:cubicBezTo>
                      <a:pt x="70" y="17"/>
                      <a:pt x="70" y="17"/>
                      <a:pt x="68" y="18"/>
                    </a:cubicBezTo>
                    <a:cubicBezTo>
                      <a:pt x="66" y="20"/>
                      <a:pt x="66" y="20"/>
                      <a:pt x="66" y="20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6" y="17"/>
                    </a:cubicBezTo>
                    <a:cubicBezTo>
                      <a:pt x="66" y="17"/>
                      <a:pt x="65" y="18"/>
                      <a:pt x="64" y="18"/>
                    </a:cubicBezTo>
                    <a:cubicBezTo>
                      <a:pt x="62" y="18"/>
                      <a:pt x="62" y="17"/>
                      <a:pt x="62" y="15"/>
                    </a:cubicBezTo>
                    <a:cubicBezTo>
                      <a:pt x="60" y="15"/>
                      <a:pt x="60" y="15"/>
                      <a:pt x="56" y="18"/>
                    </a:cubicBezTo>
                    <a:cubicBezTo>
                      <a:pt x="57" y="16"/>
                      <a:pt x="57" y="16"/>
                      <a:pt x="55" y="14"/>
                    </a:cubicBezTo>
                    <a:cubicBezTo>
                      <a:pt x="56" y="14"/>
                      <a:pt x="56" y="14"/>
                      <a:pt x="56" y="13"/>
                    </a:cubicBezTo>
                    <a:cubicBezTo>
                      <a:pt x="56" y="12"/>
                      <a:pt x="56" y="11"/>
                      <a:pt x="56" y="10"/>
                    </a:cubicBezTo>
                    <a:cubicBezTo>
                      <a:pt x="55" y="10"/>
                      <a:pt x="55" y="10"/>
                      <a:pt x="54" y="10"/>
                    </a:cubicBezTo>
                    <a:cubicBezTo>
                      <a:pt x="55" y="9"/>
                      <a:pt x="55" y="9"/>
                      <a:pt x="55" y="8"/>
                    </a:cubicBezTo>
                    <a:cubicBezTo>
                      <a:pt x="55" y="9"/>
                      <a:pt x="54" y="9"/>
                      <a:pt x="54" y="9"/>
                    </a:cubicBezTo>
                    <a:cubicBezTo>
                      <a:pt x="54" y="9"/>
                      <a:pt x="55" y="8"/>
                      <a:pt x="56" y="7"/>
                    </a:cubicBezTo>
                    <a:cubicBezTo>
                      <a:pt x="56" y="7"/>
                      <a:pt x="56" y="7"/>
                      <a:pt x="55" y="7"/>
                    </a:cubicBezTo>
                    <a:cubicBezTo>
                      <a:pt x="55" y="7"/>
                      <a:pt x="54" y="7"/>
                      <a:pt x="51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9"/>
                      <a:pt x="49" y="9"/>
                    </a:cubicBezTo>
                    <a:cubicBezTo>
                      <a:pt x="54" y="3"/>
                      <a:pt x="54" y="3"/>
                      <a:pt x="55" y="2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7" y="0"/>
                      <a:pt x="57" y="0"/>
                      <a:pt x="5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1" name="î$ľíḍè"/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2" name="ïšḻïḋê"/>
              <p:cNvSpPr/>
              <p:nvPr/>
            </p:nvSpPr>
            <p:spPr bwMode="auto">
              <a:xfrm>
                <a:off x="5476940" y="2628258"/>
                <a:ext cx="69990" cy="55185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29" y="0"/>
                  </a:cxn>
                  <a:cxn ang="0">
                    <a:pos x="17" y="18"/>
                  </a:cxn>
                  <a:cxn ang="0">
                    <a:pos x="0" y="29"/>
                  </a:cxn>
                  <a:cxn ang="0">
                    <a:pos x="0" y="35"/>
                  </a:cxn>
                  <a:cxn ang="0">
                    <a:pos x="11" y="29"/>
                  </a:cxn>
                  <a:cxn ang="0">
                    <a:pos x="5" y="41"/>
                  </a:cxn>
                  <a:cxn ang="0">
                    <a:pos x="17" y="35"/>
                  </a:cxn>
                  <a:cxn ang="0">
                    <a:pos x="29" y="24"/>
                  </a:cxn>
                  <a:cxn ang="0">
                    <a:pos x="35" y="35"/>
                  </a:cxn>
                  <a:cxn ang="0">
                    <a:pos x="46" y="35"/>
                  </a:cxn>
                  <a:cxn ang="0">
                    <a:pos x="52" y="29"/>
                  </a:cxn>
                  <a:cxn ang="0">
                    <a:pos x="40" y="24"/>
                  </a:cxn>
                  <a:cxn ang="0">
                    <a:pos x="46" y="18"/>
                  </a:cxn>
                  <a:cxn ang="0">
                    <a:pos x="35" y="6"/>
                  </a:cxn>
                  <a:cxn ang="0">
                    <a:pos x="40" y="0"/>
                  </a:cxn>
                </a:cxnLst>
                <a:rect l="0" t="0" r="r" b="b"/>
                <a:pathLst>
                  <a:path w="52" h="41">
                    <a:moveTo>
                      <a:pt x="40" y="0"/>
                    </a:moveTo>
                    <a:lnTo>
                      <a:pt x="29" y="0"/>
                    </a:lnTo>
                    <a:lnTo>
                      <a:pt x="17" y="18"/>
                    </a:lnTo>
                    <a:lnTo>
                      <a:pt x="0" y="29"/>
                    </a:lnTo>
                    <a:lnTo>
                      <a:pt x="0" y="35"/>
                    </a:lnTo>
                    <a:lnTo>
                      <a:pt x="11" y="29"/>
                    </a:lnTo>
                    <a:lnTo>
                      <a:pt x="5" y="41"/>
                    </a:lnTo>
                    <a:lnTo>
                      <a:pt x="17" y="35"/>
                    </a:lnTo>
                    <a:lnTo>
                      <a:pt x="29" y="24"/>
                    </a:lnTo>
                    <a:lnTo>
                      <a:pt x="35" y="35"/>
                    </a:lnTo>
                    <a:lnTo>
                      <a:pt x="46" y="35"/>
                    </a:lnTo>
                    <a:lnTo>
                      <a:pt x="52" y="29"/>
                    </a:lnTo>
                    <a:lnTo>
                      <a:pt x="40" y="24"/>
                    </a:lnTo>
                    <a:lnTo>
                      <a:pt x="46" y="18"/>
                    </a:lnTo>
                    <a:lnTo>
                      <a:pt x="35" y="6"/>
                    </a:lnTo>
                    <a:lnTo>
                      <a:pt x="4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3" name="îṩḷidé"/>
              <p:cNvSpPr/>
              <p:nvPr/>
            </p:nvSpPr>
            <p:spPr bwMode="auto">
              <a:xfrm>
                <a:off x="5483669" y="2683442"/>
                <a:ext cx="32303" cy="24227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3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3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4" y="1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4" name="iṥḻide"/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5" name="íṡḷiḋe"/>
              <p:cNvSpPr/>
              <p:nvPr/>
            </p:nvSpPr>
            <p:spPr bwMode="auto">
              <a:xfrm>
                <a:off x="5515972" y="2699594"/>
                <a:ext cx="14806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18">
                    <a:moveTo>
                      <a:pt x="6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6" name="íṥļíďé"/>
              <p:cNvSpPr/>
              <p:nvPr/>
            </p:nvSpPr>
            <p:spPr bwMode="auto">
              <a:xfrm>
                <a:off x="5649223" y="2944560"/>
                <a:ext cx="94218" cy="9421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5" y="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7" y="9"/>
                  </a:cxn>
                  <a:cxn ang="0">
                    <a:pos x="6" y="11"/>
                  </a:cxn>
                  <a:cxn ang="0">
                    <a:pos x="9" y="10"/>
                  </a:cxn>
                  <a:cxn ang="0">
                    <a:pos x="10" y="12"/>
                  </a:cxn>
                  <a:cxn ang="0">
                    <a:pos x="12" y="11"/>
                  </a:cxn>
                  <a:cxn ang="0">
                    <a:pos x="12" y="8"/>
                  </a:cxn>
                  <a:cxn ang="0">
                    <a:pos x="11" y="7"/>
                  </a:cxn>
                  <a:cxn ang="0">
                    <a:pos x="11" y="6"/>
                  </a:cxn>
                  <a:cxn ang="0">
                    <a:pos x="8" y="4"/>
                  </a:cxn>
                  <a:cxn ang="0">
                    <a:pos x="10" y="0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cubicBezTo>
                      <a:pt x="5" y="3"/>
                      <a:pt x="5" y="3"/>
                      <a:pt x="5" y="3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1"/>
                      <a:pt x="6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5"/>
                      <a:pt x="9" y="5"/>
                      <a:pt x="8" y="4"/>
                    </a:cubicBezTo>
                    <a:cubicBezTo>
                      <a:pt x="8" y="2"/>
                      <a:pt x="9" y="1"/>
                      <a:pt x="1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7" name="i$ḻîḍe"/>
              <p:cNvSpPr/>
              <p:nvPr/>
            </p:nvSpPr>
            <p:spPr bwMode="auto">
              <a:xfrm>
                <a:off x="5223898" y="3442566"/>
                <a:ext cx="134596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2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8" y="3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2" y="9"/>
                  </a:cxn>
                  <a:cxn ang="0">
                    <a:pos x="14" y="8"/>
                  </a:cxn>
                  <a:cxn ang="0">
                    <a:pos x="16" y="9"/>
                  </a:cxn>
                  <a:cxn ang="0">
                    <a:pos x="17" y="7"/>
                  </a:cxn>
                  <a:cxn ang="0">
                    <a:pos x="12" y="3"/>
                  </a:cxn>
                  <a:cxn ang="0">
                    <a:pos x="6" y="0"/>
                  </a:cxn>
                </a:cxnLst>
                <a:rect l="0" t="0" r="r" b="b"/>
                <a:pathLst>
                  <a:path w="17" h="9">
                    <a:moveTo>
                      <a:pt x="6" y="0"/>
                    </a:moveTo>
                    <a:cubicBezTo>
                      <a:pt x="1" y="0"/>
                      <a:pt x="1" y="0"/>
                      <a:pt x="0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1" y="6"/>
                      <a:pt x="12" y="6"/>
                    </a:cubicBezTo>
                    <a:cubicBezTo>
                      <a:pt x="12" y="7"/>
                      <a:pt x="12" y="8"/>
                      <a:pt x="12" y="9"/>
                    </a:cubicBezTo>
                    <a:cubicBezTo>
                      <a:pt x="13" y="9"/>
                      <a:pt x="13" y="8"/>
                      <a:pt x="14" y="8"/>
                    </a:cubicBezTo>
                    <a:cubicBezTo>
                      <a:pt x="15" y="8"/>
                      <a:pt x="15" y="9"/>
                      <a:pt x="16" y="9"/>
                    </a:cubicBezTo>
                    <a:cubicBezTo>
                      <a:pt x="16" y="9"/>
                      <a:pt x="17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2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8" name="îšlîḍê"/>
              <p:cNvSpPr/>
              <p:nvPr/>
            </p:nvSpPr>
            <p:spPr bwMode="auto">
              <a:xfrm>
                <a:off x="5358495" y="3513903"/>
                <a:ext cx="86142" cy="4710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3"/>
                  </a:cxn>
                  <a:cxn ang="0">
                    <a:pos x="0" y="2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0" y="2"/>
                  </a:cxn>
                  <a:cxn ang="0">
                    <a:pos x="2" y="0"/>
                  </a:cxn>
                </a:cxnLst>
                <a:rect l="0" t="0" r="r" b="b"/>
                <a:pathLst>
                  <a:path w="11" h="6">
                    <a:moveTo>
                      <a:pt x="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0" y="5"/>
                      <a:pt x="4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3"/>
                      <a:pt x="11" y="2"/>
                      <a:pt x="10" y="2"/>
                    </a:cubicBezTo>
                    <a:cubicBezTo>
                      <a:pt x="8" y="1"/>
                      <a:pt x="5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39" name="işľïḍé"/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0" name="îṣ1ide"/>
              <p:cNvSpPr/>
              <p:nvPr/>
            </p:nvSpPr>
            <p:spPr bwMode="auto">
              <a:xfrm>
                <a:off x="5295234" y="3528708"/>
                <a:ext cx="39033" cy="3230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12" y="24"/>
                  </a:cxn>
                  <a:cxn ang="0">
                    <a:pos x="29" y="18"/>
                  </a:cxn>
                  <a:cxn ang="0">
                    <a:pos x="23" y="6"/>
                  </a:cxn>
                  <a:cxn ang="0">
                    <a:pos x="12" y="0"/>
                  </a:cxn>
                </a:cxnLst>
                <a:rect l="0" t="0" r="r" b="b"/>
                <a:pathLst>
                  <a:path w="29" h="24">
                    <a:moveTo>
                      <a:pt x="12" y="0"/>
                    </a:moveTo>
                    <a:lnTo>
                      <a:pt x="0" y="0"/>
                    </a:lnTo>
                    <a:lnTo>
                      <a:pt x="12" y="24"/>
                    </a:lnTo>
                    <a:lnTo>
                      <a:pt x="29" y="18"/>
                    </a:lnTo>
                    <a:lnTo>
                      <a:pt x="23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1" name="îṧļïḑé"/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2" name="íṩļidê"/>
              <p:cNvSpPr/>
              <p:nvPr/>
            </p:nvSpPr>
            <p:spPr bwMode="auto">
              <a:xfrm>
                <a:off x="5460788" y="3544860"/>
                <a:ext cx="30958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2"/>
                  </a:cxn>
                  <a:cxn ang="0">
                    <a:pos x="17" y="18"/>
                  </a:cxn>
                  <a:cxn ang="0">
                    <a:pos x="23" y="6"/>
                  </a:cxn>
                  <a:cxn ang="0">
                    <a:pos x="6" y="0"/>
                  </a:cxn>
                </a:cxnLst>
                <a:rect l="0" t="0" r="r" b="b"/>
                <a:pathLst>
                  <a:path w="23" h="18">
                    <a:moveTo>
                      <a:pt x="6" y="0"/>
                    </a:moveTo>
                    <a:lnTo>
                      <a:pt x="0" y="12"/>
                    </a:lnTo>
                    <a:lnTo>
                      <a:pt x="17" y="18"/>
                    </a:lnTo>
                    <a:lnTo>
                      <a:pt x="23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3" name="îṣ1ïḍe"/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4" name="ïṧḻïďè"/>
              <p:cNvSpPr/>
              <p:nvPr/>
            </p:nvSpPr>
            <p:spPr bwMode="auto">
              <a:xfrm>
                <a:off x="5311386" y="3410263"/>
                <a:ext cx="14806" cy="3230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11" y="24"/>
                  </a:cxn>
                  <a:cxn ang="0">
                    <a:pos x="11" y="12"/>
                  </a:cxn>
                  <a:cxn ang="0">
                    <a:pos x="0" y="0"/>
                  </a:cxn>
                </a:cxnLst>
                <a:rect l="0" t="0" r="r" b="b"/>
                <a:pathLst>
                  <a:path w="11" h="24">
                    <a:moveTo>
                      <a:pt x="0" y="0"/>
                    </a:moveTo>
                    <a:lnTo>
                      <a:pt x="0" y="12"/>
                    </a:lnTo>
                    <a:lnTo>
                      <a:pt x="11" y="24"/>
                    </a:lnTo>
                    <a:lnTo>
                      <a:pt x="11" y="1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5" name="îṩlïḑè"/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6" name="íṧ1ïḓé"/>
              <p:cNvSpPr/>
              <p:nvPr/>
            </p:nvSpPr>
            <p:spPr bwMode="auto">
              <a:xfrm>
                <a:off x="5507896" y="3291818"/>
                <a:ext cx="22882" cy="2422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17" y="12"/>
                  </a:cxn>
                  <a:cxn ang="0">
                    <a:pos x="17" y="6"/>
                  </a:cxn>
                  <a:cxn ang="0">
                    <a:pos x="6" y="0"/>
                  </a:cxn>
                </a:cxnLst>
                <a:rect l="0" t="0" r="r" b="b"/>
                <a:pathLst>
                  <a:path w="17" h="18">
                    <a:moveTo>
                      <a:pt x="6" y="0"/>
                    </a:moveTo>
                    <a:lnTo>
                      <a:pt x="0" y="18"/>
                    </a:lnTo>
                    <a:lnTo>
                      <a:pt x="17" y="12"/>
                    </a:lnTo>
                    <a:lnTo>
                      <a:pt x="17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7" name="îšlîḋe"/>
              <p:cNvSpPr/>
              <p:nvPr/>
            </p:nvSpPr>
            <p:spPr bwMode="auto">
              <a:xfrm>
                <a:off x="5743441" y="4618939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8" name="işḻîdé"/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49" name="îṧlïḍè"/>
              <p:cNvSpPr/>
              <p:nvPr/>
            </p:nvSpPr>
            <p:spPr bwMode="auto">
              <a:xfrm>
                <a:off x="5775744" y="4627015"/>
                <a:ext cx="14806" cy="8076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6"/>
                  </a:cxn>
                  <a:cxn ang="0">
                    <a:pos x="11" y="6"/>
                  </a:cxn>
                  <a:cxn ang="0">
                    <a:pos x="6" y="0"/>
                  </a:cxn>
                </a:cxnLst>
                <a:rect l="0" t="0" r="r" b="b"/>
                <a:pathLst>
                  <a:path w="11" h="6">
                    <a:moveTo>
                      <a:pt x="6" y="0"/>
                    </a:moveTo>
                    <a:lnTo>
                      <a:pt x="0" y="6"/>
                    </a:lnTo>
                    <a:lnTo>
                      <a:pt x="11" y="6"/>
                    </a:lnTo>
                    <a:lnTo>
                      <a:pt x="6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0" name="íŝḻiḋe"/>
              <p:cNvSpPr/>
              <p:nvPr/>
            </p:nvSpPr>
            <p:spPr bwMode="auto">
              <a:xfrm>
                <a:off x="5066420" y="2770931"/>
                <a:ext cx="24227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2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2" y="1"/>
                      <a:pt x="1" y="2"/>
                      <a:pt x="1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4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1" name="íṡḻíḓè"/>
              <p:cNvSpPr/>
              <p:nvPr/>
            </p:nvSpPr>
            <p:spPr bwMode="auto">
              <a:xfrm>
                <a:off x="5106799" y="2699594"/>
                <a:ext cx="22882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0"/>
                  </a:cxn>
                </a:cxnLst>
                <a:rect l="0" t="0" r="r" b="b"/>
                <a:pathLst>
                  <a:path w="3" h="5">
                    <a:moveTo>
                      <a:pt x="3" y="0"/>
                    </a:move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2" name="ïšḻîḍé"/>
              <p:cNvSpPr/>
              <p:nvPr/>
            </p:nvSpPr>
            <p:spPr bwMode="auto">
              <a:xfrm>
                <a:off x="5043539" y="2848997"/>
                <a:ext cx="16152" cy="40379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3"/>
                      <a:pt x="1" y="3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3" name="ïśľïḓê"/>
              <p:cNvSpPr/>
              <p:nvPr/>
            </p:nvSpPr>
            <p:spPr bwMode="auto">
              <a:xfrm>
                <a:off x="5421755" y="2415596"/>
                <a:ext cx="94218" cy="6326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0" y="1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4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2" y="7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5"/>
                  </a:cxn>
                  <a:cxn ang="0">
                    <a:pos x="10" y="4"/>
                  </a:cxn>
                  <a:cxn ang="0">
                    <a:pos x="12" y="2"/>
                  </a:cxn>
                  <a:cxn ang="0">
                    <a:pos x="12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8">
                    <a:moveTo>
                      <a:pt x="11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7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4" name="íSľíḍê"/>
              <p:cNvSpPr/>
              <p:nvPr/>
            </p:nvSpPr>
            <p:spPr bwMode="auto">
              <a:xfrm>
                <a:off x="5397527" y="2446553"/>
                <a:ext cx="126521" cy="9556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7" y="4"/>
                  </a:cxn>
                  <a:cxn ang="0">
                    <a:pos x="7" y="4"/>
                  </a:cxn>
                  <a:cxn ang="0">
                    <a:pos x="6" y="5"/>
                  </a:cxn>
                  <a:cxn ang="0">
                    <a:pos x="5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7"/>
                  </a:cxn>
                  <a:cxn ang="0">
                    <a:pos x="6" y="7"/>
                  </a:cxn>
                  <a:cxn ang="0">
                    <a:pos x="5" y="7"/>
                  </a:cxn>
                  <a:cxn ang="0">
                    <a:pos x="3" y="7"/>
                  </a:cxn>
                  <a:cxn ang="0">
                    <a:pos x="2" y="7"/>
                  </a:cxn>
                  <a:cxn ang="0">
                    <a:pos x="0" y="9"/>
                  </a:cxn>
                  <a:cxn ang="0">
                    <a:pos x="2" y="10"/>
                  </a:cxn>
                  <a:cxn ang="0">
                    <a:pos x="0" y="11"/>
                  </a:cxn>
                  <a:cxn ang="0">
                    <a:pos x="2" y="12"/>
                  </a:cxn>
                  <a:cxn ang="0">
                    <a:pos x="7" y="10"/>
                  </a:cxn>
                  <a:cxn ang="0">
                    <a:pos x="7" y="12"/>
                  </a:cxn>
                  <a:cxn ang="0">
                    <a:pos x="8" y="12"/>
                  </a:cxn>
                  <a:cxn ang="0">
                    <a:pos x="9" y="12"/>
                  </a:cxn>
                  <a:cxn ang="0">
                    <a:pos x="10" y="11"/>
                  </a:cxn>
                  <a:cxn ang="0">
                    <a:pos x="10" y="10"/>
                  </a:cxn>
                  <a:cxn ang="0">
                    <a:pos x="10" y="11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9"/>
                  </a:cxn>
                  <a:cxn ang="0">
                    <a:pos x="12" y="7"/>
                  </a:cxn>
                  <a:cxn ang="0">
                    <a:pos x="14" y="5"/>
                  </a:cxn>
                  <a:cxn ang="0">
                    <a:pos x="16" y="1"/>
                  </a:cxn>
                  <a:cxn ang="0">
                    <a:pos x="12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2" y="4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3"/>
                  </a:cxn>
                  <a:cxn ang="0">
                    <a:pos x="11" y="3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10" y="2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12">
                    <a:moveTo>
                      <a:pt x="12" y="0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2" y="7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1"/>
                      <a:pt x="0" y="11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3" y="12"/>
                      <a:pt x="4" y="11"/>
                      <a:pt x="7" y="10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7" y="12"/>
                      <a:pt x="7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0"/>
                      <a:pt x="12" y="9"/>
                      <a:pt x="12" y="9"/>
                    </a:cubicBezTo>
                    <a:cubicBezTo>
                      <a:pt x="11" y="8"/>
                      <a:pt x="11" y="8"/>
                      <a:pt x="12" y="7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5" y="2"/>
                      <a:pt x="13" y="4"/>
                      <a:pt x="12" y="5"/>
                    </a:cubicBezTo>
                    <a:cubicBezTo>
                      <a:pt x="12" y="5"/>
                      <a:pt x="12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3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1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5" name="iṥľîḑe"/>
              <p:cNvSpPr/>
              <p:nvPr/>
            </p:nvSpPr>
            <p:spPr bwMode="auto">
              <a:xfrm>
                <a:off x="5530778" y="2454629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6" name="îśļidê"/>
              <p:cNvSpPr/>
              <p:nvPr/>
            </p:nvSpPr>
            <p:spPr bwMode="auto">
              <a:xfrm>
                <a:off x="5530778" y="2454629"/>
                <a:ext cx="55185" cy="4710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7" h="6">
                    <a:moveTo>
                      <a:pt x="5" y="0"/>
                    </a:moveTo>
                    <a:cubicBezTo>
                      <a:pt x="5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7" name="išlíḑe"/>
              <p:cNvSpPr/>
              <p:nvPr/>
            </p:nvSpPr>
            <p:spPr bwMode="auto">
              <a:xfrm>
                <a:off x="5476940" y="2534041"/>
                <a:ext cx="30958" cy="2288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8" name="ïşľîďe"/>
              <p:cNvSpPr/>
              <p:nvPr/>
            </p:nvSpPr>
            <p:spPr bwMode="auto">
              <a:xfrm>
                <a:off x="5563081" y="2454629"/>
                <a:ext cx="71337" cy="3903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8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0"/>
                      <a:pt x="3" y="1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3"/>
                    </a:cubicBezTo>
                    <a:cubicBezTo>
                      <a:pt x="5" y="3"/>
                      <a:pt x="6" y="3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59" name="ïṡḻïḓe"/>
              <p:cNvSpPr/>
              <p:nvPr/>
            </p:nvSpPr>
            <p:spPr bwMode="auto">
              <a:xfrm>
                <a:off x="5563081" y="2470780"/>
                <a:ext cx="196511" cy="253041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9" y="10"/>
                  </a:cxn>
                  <a:cxn ang="0">
                    <a:pos x="11" y="11"/>
                  </a:cxn>
                  <a:cxn ang="0">
                    <a:pos x="10" y="13"/>
                  </a:cxn>
                  <a:cxn ang="0">
                    <a:pos x="11" y="13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8" y="21"/>
                  </a:cxn>
                  <a:cxn ang="0">
                    <a:pos x="3" y="22"/>
                  </a:cxn>
                  <a:cxn ang="0">
                    <a:pos x="1" y="25"/>
                  </a:cxn>
                  <a:cxn ang="0">
                    <a:pos x="5" y="24"/>
                  </a:cxn>
                  <a:cxn ang="0">
                    <a:pos x="7" y="27"/>
                  </a:cxn>
                  <a:cxn ang="0">
                    <a:pos x="7" y="28"/>
                  </a:cxn>
                  <a:cxn ang="0">
                    <a:pos x="9" y="29"/>
                  </a:cxn>
                  <a:cxn ang="0">
                    <a:pos x="12" y="32"/>
                  </a:cxn>
                  <a:cxn ang="0">
                    <a:pos x="12" y="27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7" y="28"/>
                  </a:cxn>
                  <a:cxn ang="0">
                    <a:pos x="18" y="20"/>
                  </a:cxn>
                  <a:cxn ang="0">
                    <a:pos x="19" y="23"/>
                  </a:cxn>
                  <a:cxn ang="0">
                    <a:pos x="21" y="23"/>
                  </a:cxn>
                  <a:cxn ang="0">
                    <a:pos x="23" y="21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19" y="14"/>
                  </a:cxn>
                  <a:cxn ang="0">
                    <a:pos x="22" y="12"/>
                  </a:cxn>
                  <a:cxn ang="0">
                    <a:pos x="22" y="12"/>
                  </a:cxn>
                  <a:cxn ang="0">
                    <a:pos x="21" y="12"/>
                  </a:cxn>
                  <a:cxn ang="0">
                    <a:pos x="22" y="11"/>
                  </a:cxn>
                  <a:cxn ang="0">
                    <a:pos x="21" y="10"/>
                  </a:cxn>
                  <a:cxn ang="0">
                    <a:pos x="20" y="8"/>
                  </a:cxn>
                  <a:cxn ang="0">
                    <a:pos x="20" y="7"/>
                  </a:cxn>
                  <a:cxn ang="0">
                    <a:pos x="19" y="7"/>
                  </a:cxn>
                  <a:cxn ang="0">
                    <a:pos x="17" y="7"/>
                  </a:cxn>
                  <a:cxn ang="0">
                    <a:pos x="17" y="6"/>
                  </a:cxn>
                  <a:cxn ang="0">
                    <a:pos x="18" y="4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2" y="5"/>
                  </a:cxn>
                  <a:cxn ang="0">
                    <a:pos x="15" y="1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11" y="0"/>
                  </a:cxn>
                </a:cxnLst>
                <a:rect l="0" t="0" r="r" b="b"/>
                <a:pathLst>
                  <a:path w="25" h="32">
                    <a:moveTo>
                      <a:pt x="11" y="0"/>
                    </a:moveTo>
                    <a:cubicBezTo>
                      <a:pt x="9" y="0"/>
                      <a:pt x="4" y="3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2" y="9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8" y="9"/>
                    </a:cubicBezTo>
                    <a:cubicBezTo>
                      <a:pt x="8" y="10"/>
                      <a:pt x="9" y="10"/>
                      <a:pt x="9" y="10"/>
                    </a:cubicBezTo>
                    <a:cubicBezTo>
                      <a:pt x="9" y="10"/>
                      <a:pt x="10" y="10"/>
                      <a:pt x="11" y="9"/>
                    </a:cubicBezTo>
                    <a:cubicBezTo>
                      <a:pt x="11" y="10"/>
                      <a:pt x="11" y="10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2"/>
                      <a:pt x="12" y="12"/>
                      <a:pt x="10" y="13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5"/>
                      <a:pt x="14" y="17"/>
                      <a:pt x="10" y="19"/>
                    </a:cubicBezTo>
                    <a:cubicBezTo>
                      <a:pt x="7" y="20"/>
                      <a:pt x="7" y="20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2"/>
                      <a:pt x="6" y="22"/>
                      <a:pt x="6" y="23"/>
                    </a:cubicBezTo>
                    <a:cubicBezTo>
                      <a:pt x="4" y="22"/>
                      <a:pt x="4" y="22"/>
                      <a:pt x="3" y="22"/>
                    </a:cubicBezTo>
                    <a:cubicBezTo>
                      <a:pt x="2" y="22"/>
                      <a:pt x="2" y="22"/>
                      <a:pt x="1" y="23"/>
                    </a:cubicBezTo>
                    <a:cubicBezTo>
                      <a:pt x="0" y="24"/>
                      <a:pt x="1" y="25"/>
                      <a:pt x="1" y="25"/>
                    </a:cubicBezTo>
                    <a:cubicBezTo>
                      <a:pt x="1" y="25"/>
                      <a:pt x="2" y="25"/>
                      <a:pt x="2" y="25"/>
                    </a:cubicBezTo>
                    <a:cubicBezTo>
                      <a:pt x="3" y="25"/>
                      <a:pt x="4" y="25"/>
                      <a:pt x="5" y="24"/>
                    </a:cubicBezTo>
                    <a:cubicBezTo>
                      <a:pt x="5" y="24"/>
                      <a:pt x="5" y="24"/>
                      <a:pt x="6" y="23"/>
                    </a:cubicBezTo>
                    <a:cubicBezTo>
                      <a:pt x="6" y="24"/>
                      <a:pt x="6" y="24"/>
                      <a:pt x="7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8" y="29"/>
                      <a:pt x="8" y="29"/>
                      <a:pt x="9" y="29"/>
                    </a:cubicBezTo>
                    <a:cubicBezTo>
                      <a:pt x="9" y="30"/>
                      <a:pt x="9" y="30"/>
                      <a:pt x="9" y="31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0" y="28"/>
                      <a:pt x="12" y="27"/>
                    </a:cubicBezTo>
                    <a:cubicBezTo>
                      <a:pt x="13" y="30"/>
                      <a:pt x="15" y="30"/>
                      <a:pt x="15" y="30"/>
                    </a:cubicBezTo>
                    <a:cubicBezTo>
                      <a:pt x="16" y="29"/>
                      <a:pt x="16" y="29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5" y="23"/>
                      <a:pt x="16" y="21"/>
                    </a:cubicBezTo>
                    <a:cubicBezTo>
                      <a:pt x="16" y="21"/>
                      <a:pt x="17" y="20"/>
                      <a:pt x="18" y="20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21"/>
                      <a:pt x="18" y="21"/>
                      <a:pt x="19" y="23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2" y="23"/>
                      <a:pt x="22" y="23"/>
                      <a:pt x="22" y="2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4" y="18"/>
                      <a:pt x="23" y="18"/>
                      <a:pt x="23" y="18"/>
                    </a:cubicBezTo>
                    <a:cubicBezTo>
                      <a:pt x="22" y="17"/>
                      <a:pt x="21" y="17"/>
                      <a:pt x="21" y="16"/>
                    </a:cubicBezTo>
                    <a:cubicBezTo>
                      <a:pt x="20" y="15"/>
                      <a:pt x="19" y="15"/>
                      <a:pt x="19" y="14"/>
                    </a:cubicBezTo>
                    <a:cubicBezTo>
                      <a:pt x="19" y="14"/>
                      <a:pt x="19" y="14"/>
                      <a:pt x="21" y="14"/>
                    </a:cubicBezTo>
                    <a:cubicBezTo>
                      <a:pt x="22" y="13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19" y="9"/>
                    </a:cubicBezTo>
                    <a:cubicBezTo>
                      <a:pt x="19" y="9"/>
                      <a:pt x="19" y="9"/>
                      <a:pt x="20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20" y="8"/>
                      <a:pt x="20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8" y="7"/>
                      <a:pt x="18" y="6"/>
                      <a:pt x="18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8" y="6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4"/>
                      <a:pt x="14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3"/>
                      <a:pt x="15" y="3"/>
                      <a:pt x="15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1" y="1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8" y="4"/>
                    </a:cubicBezTo>
                    <a:cubicBezTo>
                      <a:pt x="8" y="5"/>
                      <a:pt x="8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3"/>
                      <a:pt x="9" y="2"/>
                      <a:pt x="12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0" name="îşḻiḋe"/>
              <p:cNvSpPr/>
              <p:nvPr/>
            </p:nvSpPr>
            <p:spPr bwMode="auto">
              <a:xfrm>
                <a:off x="5610190" y="2581149"/>
                <a:ext cx="30958" cy="24227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3">
                    <a:moveTo>
                      <a:pt x="3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1" name="ïśľïďe"/>
              <p:cNvSpPr/>
              <p:nvPr/>
            </p:nvSpPr>
            <p:spPr bwMode="auto">
              <a:xfrm>
                <a:off x="5641147" y="2589225"/>
                <a:ext cx="16152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2" name="išlîḓê"/>
              <p:cNvSpPr/>
              <p:nvPr/>
            </p:nvSpPr>
            <p:spPr bwMode="auto">
              <a:xfrm>
                <a:off x="5546930" y="2375217"/>
                <a:ext cx="63261" cy="24227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2" y="2"/>
                  </a:cxn>
                  <a:cxn ang="0">
                    <a:pos x="7" y="1"/>
                  </a:cxn>
                  <a:cxn ang="0">
                    <a:pos x="8" y="0"/>
                  </a:cxn>
                </a:cxnLst>
                <a:rect l="0" t="0" r="r" b="b"/>
                <a:pathLst>
                  <a:path w="8" h="3">
                    <a:moveTo>
                      <a:pt x="8" y="0"/>
                    </a:moveTo>
                    <a:cubicBezTo>
                      <a:pt x="7" y="0"/>
                      <a:pt x="7" y="0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2"/>
                      <a:pt x="5" y="2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3" name="îşľiḑè"/>
              <p:cNvSpPr/>
              <p:nvPr/>
            </p:nvSpPr>
            <p:spPr bwMode="auto">
              <a:xfrm>
                <a:off x="5538854" y="2399444"/>
                <a:ext cx="24227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2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4" name="íṩļíḓe"/>
              <p:cNvSpPr/>
              <p:nvPr/>
            </p:nvSpPr>
            <p:spPr bwMode="auto">
              <a:xfrm>
                <a:off x="5530778" y="2391369"/>
                <a:ext cx="79412" cy="3903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1"/>
                  </a:cxn>
                  <a:cxn ang="0">
                    <a:pos x="8" y="2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0" h="5">
                    <a:moveTo>
                      <a:pt x="7" y="0"/>
                    </a:moveTo>
                    <a:cubicBezTo>
                      <a:pt x="7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5" name="iŝľíḍe"/>
              <p:cNvSpPr/>
              <p:nvPr/>
            </p:nvSpPr>
            <p:spPr bwMode="auto">
              <a:xfrm>
                <a:off x="5618266" y="2367141"/>
                <a:ext cx="16152" cy="8076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6" name="ïsļiḑè"/>
              <p:cNvSpPr/>
              <p:nvPr/>
            </p:nvSpPr>
            <p:spPr bwMode="auto">
              <a:xfrm>
                <a:off x="5610190" y="2367141"/>
                <a:ext cx="30958" cy="1615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7" name="ïs1iḑe"/>
              <p:cNvSpPr/>
              <p:nvPr/>
            </p:nvSpPr>
            <p:spPr bwMode="auto">
              <a:xfrm>
                <a:off x="5641147" y="2360411"/>
                <a:ext cx="24227" cy="673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8" name="ïṡļiḍê"/>
              <p:cNvSpPr/>
              <p:nvPr/>
            </p:nvSpPr>
            <p:spPr bwMode="auto">
              <a:xfrm>
                <a:off x="5602114" y="2399444"/>
                <a:ext cx="47109" cy="3903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2" y="0"/>
                      <a:pt x="0" y="2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9" name="ïṩľîḑê"/>
              <p:cNvSpPr/>
              <p:nvPr/>
            </p:nvSpPr>
            <p:spPr bwMode="auto">
              <a:xfrm>
                <a:off x="5626341" y="2423672"/>
                <a:ext cx="14806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2" y="1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0" name="îṥļiḑe"/>
              <p:cNvSpPr/>
              <p:nvPr/>
            </p:nvSpPr>
            <p:spPr bwMode="auto">
              <a:xfrm>
                <a:off x="5641147" y="2399444"/>
                <a:ext cx="87488" cy="6326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7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8" y="8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5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1" h="8">
                    <a:moveTo>
                      <a:pt x="3" y="0"/>
                    </a:moveTo>
                    <a:cubicBezTo>
                      <a:pt x="3" y="0"/>
                      <a:pt x="1" y="1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5"/>
                      <a:pt x="10" y="5"/>
                    </a:cubicBezTo>
                    <a:cubicBezTo>
                      <a:pt x="10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1" name="îṣľiḑé"/>
              <p:cNvSpPr/>
              <p:nvPr/>
            </p:nvSpPr>
            <p:spPr bwMode="auto">
              <a:xfrm>
                <a:off x="5665375" y="2352335"/>
                <a:ext cx="39033" cy="309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2" y="4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5" h="4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2" name="íṥľiḍé"/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3" name="íśḻíḍè"/>
              <p:cNvSpPr/>
              <p:nvPr/>
            </p:nvSpPr>
            <p:spPr bwMode="auto">
              <a:xfrm>
                <a:off x="5688256" y="2367141"/>
                <a:ext cx="24227" cy="161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8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0"/>
                  </a:cxn>
                </a:cxnLst>
                <a:rect l="0" t="0" r="r" b="b"/>
                <a:pathLst>
                  <a:path w="18" h="12">
                    <a:moveTo>
                      <a:pt x="12" y="0"/>
                    </a:moveTo>
                    <a:lnTo>
                      <a:pt x="12" y="0"/>
                    </a:lnTo>
                    <a:lnTo>
                      <a:pt x="6" y="6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8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4" name="îsľîḑê"/>
              <p:cNvSpPr/>
              <p:nvPr/>
            </p:nvSpPr>
            <p:spPr bwMode="auto">
              <a:xfrm>
                <a:off x="5728635" y="23442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5" name="ïṡļïḍê"/>
              <p:cNvSpPr/>
              <p:nvPr/>
            </p:nvSpPr>
            <p:spPr bwMode="auto">
              <a:xfrm>
                <a:off x="5681526" y="2478856"/>
                <a:ext cx="30958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6" name="îŝľïḑê"/>
              <p:cNvSpPr/>
              <p:nvPr/>
            </p:nvSpPr>
            <p:spPr bwMode="auto">
              <a:xfrm>
                <a:off x="5688256" y="2311956"/>
                <a:ext cx="267847" cy="118445"/>
              </a:xfrm>
              <a:custGeom>
                <a:avLst/>
                <a:gdLst/>
                <a:ahLst/>
                <a:cxnLst>
                  <a:cxn ang="0">
                    <a:pos x="25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19" y="2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7" y="2"/>
                  </a:cxn>
                  <a:cxn ang="0">
                    <a:pos x="16" y="3"/>
                  </a:cxn>
                  <a:cxn ang="0">
                    <a:pos x="14" y="4"/>
                  </a:cxn>
                  <a:cxn ang="0">
                    <a:pos x="16" y="5"/>
                  </a:cxn>
                  <a:cxn ang="0">
                    <a:pos x="19" y="5"/>
                  </a:cxn>
                  <a:cxn ang="0">
                    <a:pos x="15" y="7"/>
                  </a:cxn>
                  <a:cxn ang="0">
                    <a:pos x="15" y="5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1" y="8"/>
                  </a:cxn>
                  <a:cxn ang="0">
                    <a:pos x="10" y="8"/>
                  </a:cxn>
                  <a:cxn ang="0">
                    <a:pos x="6" y="10"/>
                  </a:cxn>
                  <a:cxn ang="0">
                    <a:pos x="9" y="9"/>
                  </a:cxn>
                  <a:cxn ang="0">
                    <a:pos x="6" y="11"/>
                  </a:cxn>
                  <a:cxn ang="0">
                    <a:pos x="8" y="11"/>
                  </a:cxn>
                  <a:cxn ang="0">
                    <a:pos x="5" y="10"/>
                  </a:cxn>
                  <a:cxn ang="0">
                    <a:pos x="2" y="12"/>
                  </a:cxn>
                  <a:cxn ang="0">
                    <a:pos x="1" y="13"/>
                  </a:cxn>
                  <a:cxn ang="0">
                    <a:pos x="2" y="13"/>
                  </a:cxn>
                  <a:cxn ang="0">
                    <a:pos x="4" y="13"/>
                  </a:cxn>
                  <a:cxn ang="0">
                    <a:pos x="6" y="14"/>
                  </a:cxn>
                  <a:cxn ang="0">
                    <a:pos x="9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9" y="12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17" y="8"/>
                  </a:cxn>
                  <a:cxn ang="0">
                    <a:pos x="17" y="8"/>
                  </a:cxn>
                  <a:cxn ang="0">
                    <a:pos x="19" y="8"/>
                  </a:cxn>
                  <a:cxn ang="0">
                    <a:pos x="20" y="8"/>
                  </a:cxn>
                  <a:cxn ang="0">
                    <a:pos x="22" y="7"/>
                  </a:cxn>
                  <a:cxn ang="0">
                    <a:pos x="29" y="4"/>
                  </a:cxn>
                  <a:cxn ang="0">
                    <a:pos x="28" y="4"/>
                  </a:cxn>
                  <a:cxn ang="0">
                    <a:pos x="28" y="3"/>
                  </a:cxn>
                  <a:cxn ang="0">
                    <a:pos x="33" y="2"/>
                  </a:cxn>
                  <a:cxn ang="0">
                    <a:pos x="32" y="1"/>
                  </a:cxn>
                  <a:cxn ang="0">
                    <a:pos x="32" y="1"/>
                  </a:cxn>
                  <a:cxn ang="0">
                    <a:pos x="30" y="0"/>
                  </a:cxn>
                  <a:cxn ang="0">
                    <a:pos x="28" y="1"/>
                  </a:cxn>
                </a:cxnLst>
                <a:rect l="0" t="0" r="r" b="b"/>
                <a:pathLst>
                  <a:path w="34" h="15">
                    <a:moveTo>
                      <a:pt x="27" y="0"/>
                    </a:moveTo>
                    <a:cubicBezTo>
                      <a:pt x="27" y="0"/>
                      <a:pt x="27" y="0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"/>
                      <a:pt x="22" y="1"/>
                      <a:pt x="22" y="2"/>
                    </a:cubicBezTo>
                    <a:cubicBezTo>
                      <a:pt x="21" y="1"/>
                      <a:pt x="21" y="1"/>
                      <a:pt x="22" y="0"/>
                    </a:cubicBezTo>
                    <a:cubicBezTo>
                      <a:pt x="22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0" y="1"/>
                    </a:cubicBezTo>
                    <a:cubicBezTo>
                      <a:pt x="20" y="1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1"/>
                      <a:pt x="16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2"/>
                      <a:pt x="16" y="2"/>
                      <a:pt x="17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4" y="4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7" y="5"/>
                      <a:pt x="17" y="5"/>
                      <a:pt x="21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5"/>
                    </a:cubicBezTo>
                    <a:cubicBezTo>
                      <a:pt x="18" y="5"/>
                      <a:pt x="18" y="5"/>
                      <a:pt x="16" y="5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5" y="6"/>
                      <a:pt x="15" y="6"/>
                      <a:pt x="15" y="7"/>
                    </a:cubicBezTo>
                    <a:cubicBezTo>
                      <a:pt x="14" y="6"/>
                      <a:pt x="14" y="6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8"/>
                      <a:pt x="8" y="8"/>
                      <a:pt x="6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8" y="9"/>
                      <a:pt x="8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10"/>
                      <a:pt x="8" y="10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9" y="10"/>
                      <a:pt x="9" y="10"/>
                    </a:cubicBezTo>
                    <a:cubicBezTo>
                      <a:pt x="9" y="11"/>
                      <a:pt x="8" y="11"/>
                      <a:pt x="8" y="11"/>
                    </a:cubicBezTo>
                    <a:cubicBezTo>
                      <a:pt x="7" y="12"/>
                      <a:pt x="6" y="12"/>
                      <a:pt x="6" y="12"/>
                    </a:cubicBezTo>
                    <a:cubicBezTo>
                      <a:pt x="5" y="12"/>
                      <a:pt x="6" y="11"/>
                      <a:pt x="6" y="10"/>
                    </a:cubicBezTo>
                    <a:cubicBezTo>
                      <a:pt x="6" y="10"/>
                      <a:pt x="6" y="10"/>
                      <a:pt x="5" y="10"/>
                    </a:cubicBezTo>
                    <a:cubicBezTo>
                      <a:pt x="5" y="10"/>
                      <a:pt x="4" y="11"/>
                      <a:pt x="4" y="11"/>
                    </a:cubicBezTo>
                    <a:cubicBezTo>
                      <a:pt x="4" y="12"/>
                      <a:pt x="4" y="12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14"/>
                      <a:pt x="3" y="14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4"/>
                      <a:pt x="7" y="14"/>
                      <a:pt x="8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2" y="11"/>
                      <a:pt x="13" y="11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1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5" y="6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9" y="3"/>
                      <a:pt x="31" y="3"/>
                      <a:pt x="33" y="3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2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1" y="1"/>
                      <a:pt x="32" y="1"/>
                      <a:pt x="32" y="1"/>
                    </a:cubicBezTo>
                    <a:cubicBezTo>
                      <a:pt x="31" y="1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9" y="0"/>
                      <a:pt x="29" y="0"/>
                      <a:pt x="28" y="1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7" name="îšḷïḓê"/>
              <p:cNvSpPr/>
              <p:nvPr/>
            </p:nvSpPr>
            <p:spPr bwMode="auto">
              <a:xfrm>
                <a:off x="5720559" y="2328108"/>
                <a:ext cx="78066" cy="63261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2" y="6"/>
                  </a:cxn>
                  <a:cxn ang="0">
                    <a:pos x="1" y="8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6" y="5"/>
                  </a:cxn>
                  <a:cxn ang="0">
                    <a:pos x="8" y="4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8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0"/>
                  </a:cxn>
                </a:cxnLst>
                <a:rect l="0" t="0" r="r" b="b"/>
                <a:pathLst>
                  <a:path w="10" h="8">
                    <a:moveTo>
                      <a:pt x="9" y="0"/>
                    </a:moveTo>
                    <a:cubicBezTo>
                      <a:pt x="9" y="0"/>
                      <a:pt x="9" y="0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7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5"/>
                      <a:pt x="7" y="5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8" name="íṣ1ïḋè"/>
              <p:cNvSpPr/>
              <p:nvPr/>
            </p:nvSpPr>
            <p:spPr bwMode="auto">
              <a:xfrm>
                <a:off x="5806701" y="2311956"/>
                <a:ext cx="401097" cy="467050"/>
              </a:xfrm>
              <a:custGeom>
                <a:avLst/>
                <a:gdLst/>
                <a:ahLst/>
                <a:cxnLst>
                  <a:cxn ang="0">
                    <a:pos x="31" y="1"/>
                  </a:cxn>
                  <a:cxn ang="0">
                    <a:pos x="27" y="2"/>
                  </a:cxn>
                  <a:cxn ang="0">
                    <a:pos x="28" y="4"/>
                  </a:cxn>
                  <a:cxn ang="0">
                    <a:pos x="25" y="2"/>
                  </a:cxn>
                  <a:cxn ang="0">
                    <a:pos x="24" y="3"/>
                  </a:cxn>
                  <a:cxn ang="0">
                    <a:pos x="23" y="2"/>
                  </a:cxn>
                  <a:cxn ang="0">
                    <a:pos x="22" y="3"/>
                  </a:cxn>
                  <a:cxn ang="0">
                    <a:pos x="19" y="4"/>
                  </a:cxn>
                  <a:cxn ang="0">
                    <a:pos x="17" y="3"/>
                  </a:cxn>
                  <a:cxn ang="0">
                    <a:pos x="15" y="5"/>
                  </a:cxn>
                  <a:cxn ang="0">
                    <a:pos x="9" y="7"/>
                  </a:cxn>
                  <a:cxn ang="0">
                    <a:pos x="7" y="9"/>
                  </a:cxn>
                  <a:cxn ang="0">
                    <a:pos x="5" y="10"/>
                  </a:cxn>
                  <a:cxn ang="0">
                    <a:pos x="1" y="11"/>
                  </a:cxn>
                  <a:cxn ang="0">
                    <a:pos x="3" y="13"/>
                  </a:cxn>
                  <a:cxn ang="0">
                    <a:pos x="5" y="13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7"/>
                  </a:cxn>
                  <a:cxn ang="0">
                    <a:pos x="5" y="16"/>
                  </a:cxn>
                  <a:cxn ang="0">
                    <a:pos x="6" y="28"/>
                  </a:cxn>
                  <a:cxn ang="0">
                    <a:pos x="11" y="30"/>
                  </a:cxn>
                  <a:cxn ang="0">
                    <a:pos x="9" y="31"/>
                  </a:cxn>
                  <a:cxn ang="0">
                    <a:pos x="11" y="33"/>
                  </a:cxn>
                  <a:cxn ang="0">
                    <a:pos x="8" y="39"/>
                  </a:cxn>
                  <a:cxn ang="0">
                    <a:pos x="4" y="40"/>
                  </a:cxn>
                  <a:cxn ang="0">
                    <a:pos x="6" y="46"/>
                  </a:cxn>
                  <a:cxn ang="0">
                    <a:pos x="5" y="51"/>
                  </a:cxn>
                  <a:cxn ang="0">
                    <a:pos x="8" y="57"/>
                  </a:cxn>
                  <a:cxn ang="0">
                    <a:pos x="13" y="59"/>
                  </a:cxn>
                  <a:cxn ang="0">
                    <a:pos x="17" y="52"/>
                  </a:cxn>
                  <a:cxn ang="0">
                    <a:pos x="21" y="46"/>
                  </a:cxn>
                  <a:cxn ang="0">
                    <a:pos x="35" y="38"/>
                  </a:cxn>
                  <a:cxn ang="0">
                    <a:pos x="48" y="33"/>
                  </a:cxn>
                  <a:cxn ang="0">
                    <a:pos x="48" y="32"/>
                  </a:cxn>
                  <a:cxn ang="0">
                    <a:pos x="46" y="27"/>
                  </a:cxn>
                  <a:cxn ang="0">
                    <a:pos x="46" y="26"/>
                  </a:cxn>
                  <a:cxn ang="0">
                    <a:pos x="44" y="24"/>
                  </a:cxn>
                  <a:cxn ang="0">
                    <a:pos x="49" y="23"/>
                  </a:cxn>
                  <a:cxn ang="0">
                    <a:pos x="48" y="20"/>
                  </a:cxn>
                  <a:cxn ang="0">
                    <a:pos x="47" y="17"/>
                  </a:cxn>
                  <a:cxn ang="0">
                    <a:pos x="50" y="17"/>
                  </a:cxn>
                  <a:cxn ang="0">
                    <a:pos x="48" y="13"/>
                  </a:cxn>
                  <a:cxn ang="0">
                    <a:pos x="47" y="9"/>
                  </a:cxn>
                  <a:cxn ang="0">
                    <a:pos x="47" y="9"/>
                  </a:cxn>
                  <a:cxn ang="0">
                    <a:pos x="46" y="8"/>
                  </a:cxn>
                  <a:cxn ang="0">
                    <a:pos x="49" y="7"/>
                  </a:cxn>
                  <a:cxn ang="0">
                    <a:pos x="51" y="5"/>
                  </a:cxn>
                  <a:cxn ang="0">
                    <a:pos x="47" y="4"/>
                  </a:cxn>
                  <a:cxn ang="0">
                    <a:pos x="45" y="5"/>
                  </a:cxn>
                  <a:cxn ang="0">
                    <a:pos x="43" y="3"/>
                  </a:cxn>
                  <a:cxn ang="0">
                    <a:pos x="41" y="5"/>
                  </a:cxn>
                  <a:cxn ang="0">
                    <a:pos x="38" y="4"/>
                  </a:cxn>
                  <a:cxn ang="0">
                    <a:pos x="42" y="3"/>
                  </a:cxn>
                </a:cxnLst>
                <a:rect l="0" t="0" r="r" b="b"/>
                <a:pathLst>
                  <a:path w="51" h="59">
                    <a:moveTo>
                      <a:pt x="38" y="0"/>
                    </a:moveTo>
                    <a:cubicBezTo>
                      <a:pt x="36" y="0"/>
                      <a:pt x="34" y="1"/>
                      <a:pt x="32" y="1"/>
                    </a:cubicBezTo>
                    <a:cubicBezTo>
                      <a:pt x="32" y="1"/>
                      <a:pt x="31" y="1"/>
                      <a:pt x="31" y="1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9" y="8"/>
                      <a:pt x="9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4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2"/>
                      <a:pt x="5" y="12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1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5" y="16"/>
                      <a:pt x="5" y="16"/>
                    </a:cubicBezTo>
                    <a:cubicBezTo>
                      <a:pt x="7" y="16"/>
                      <a:pt x="7" y="16"/>
                      <a:pt x="8" y="18"/>
                    </a:cubicBezTo>
                    <a:cubicBezTo>
                      <a:pt x="7" y="21"/>
                      <a:pt x="11" y="25"/>
                      <a:pt x="7" y="26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8" y="27"/>
                      <a:pt x="9" y="27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7"/>
                      <a:pt x="10" y="28"/>
                      <a:pt x="11" y="30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1" y="34"/>
                      <a:pt x="11" y="34"/>
                      <a:pt x="9" y="34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3" y="42"/>
                      <a:pt x="4" y="46"/>
                    </a:cubicBezTo>
                    <a:cubicBezTo>
                      <a:pt x="5" y="46"/>
                      <a:pt x="6" y="46"/>
                      <a:pt x="6" y="46"/>
                    </a:cubicBezTo>
                    <a:cubicBezTo>
                      <a:pt x="6" y="47"/>
                      <a:pt x="6" y="48"/>
                      <a:pt x="5" y="48"/>
                    </a:cubicBezTo>
                    <a:cubicBezTo>
                      <a:pt x="4" y="50"/>
                      <a:pt x="4" y="50"/>
                      <a:pt x="4" y="50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2"/>
                    </a:cubicBezTo>
                    <a:cubicBezTo>
                      <a:pt x="6" y="53"/>
                      <a:pt x="6" y="56"/>
                      <a:pt x="7" y="57"/>
                    </a:cubicBezTo>
                    <a:cubicBezTo>
                      <a:pt x="7" y="57"/>
                      <a:pt x="7" y="57"/>
                      <a:pt x="8" y="57"/>
                    </a:cubicBezTo>
                    <a:cubicBezTo>
                      <a:pt x="8" y="57"/>
                      <a:pt x="9" y="57"/>
                      <a:pt x="11" y="56"/>
                    </a:cubicBezTo>
                    <a:cubicBezTo>
                      <a:pt x="11" y="56"/>
                      <a:pt x="11" y="57"/>
                      <a:pt x="10" y="57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3" y="59"/>
                      <a:pt x="13" y="59"/>
                      <a:pt x="13" y="59"/>
                    </a:cubicBezTo>
                    <a:cubicBezTo>
                      <a:pt x="14" y="59"/>
                      <a:pt x="19" y="55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9" y="52"/>
                      <a:pt x="20" y="51"/>
                      <a:pt x="20" y="4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2" y="46"/>
                      <a:pt x="22" y="45"/>
                      <a:pt x="22" y="45"/>
                    </a:cubicBezTo>
                    <a:cubicBezTo>
                      <a:pt x="29" y="45"/>
                      <a:pt x="29" y="44"/>
                      <a:pt x="34" y="39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6" y="39"/>
                      <a:pt x="36" y="39"/>
                    </a:cubicBezTo>
                    <a:cubicBezTo>
                      <a:pt x="43" y="38"/>
                      <a:pt x="43" y="37"/>
                      <a:pt x="48" y="34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3" y="32"/>
                      <a:pt x="43" y="32"/>
                      <a:pt x="44" y="30"/>
                    </a:cubicBezTo>
                    <a:cubicBezTo>
                      <a:pt x="46" y="32"/>
                      <a:pt x="47" y="33"/>
                      <a:pt x="47" y="33"/>
                    </a:cubicBezTo>
                    <a:cubicBezTo>
                      <a:pt x="48" y="33"/>
                      <a:pt x="48" y="32"/>
                      <a:pt x="48" y="32"/>
                    </a:cubicBezTo>
                    <a:cubicBezTo>
                      <a:pt x="48" y="31"/>
                      <a:pt x="48" y="30"/>
                      <a:pt x="48" y="29"/>
                    </a:cubicBezTo>
                    <a:cubicBezTo>
                      <a:pt x="46" y="29"/>
                      <a:pt x="46" y="28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8"/>
                      <a:pt x="48" y="27"/>
                      <a:pt x="48" y="26"/>
                    </a:cubicBezTo>
                    <a:cubicBezTo>
                      <a:pt x="47" y="26"/>
                      <a:pt x="47" y="26"/>
                      <a:pt x="46" y="26"/>
                    </a:cubicBezTo>
                    <a:cubicBezTo>
                      <a:pt x="46" y="26"/>
                      <a:pt x="46" y="26"/>
                      <a:pt x="45" y="26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5" y="25"/>
                      <a:pt x="46" y="25"/>
                      <a:pt x="46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9" y="20"/>
                      <a:pt x="49" y="19"/>
                      <a:pt x="50" y="19"/>
                    </a:cubicBezTo>
                    <a:cubicBezTo>
                      <a:pt x="49" y="18"/>
                      <a:pt x="49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6"/>
                      <a:pt x="47" y="16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49" y="16"/>
                      <a:pt x="49" y="17"/>
                      <a:pt x="50" y="17"/>
                    </a:cubicBezTo>
                    <a:cubicBezTo>
                      <a:pt x="50" y="17"/>
                      <a:pt x="50" y="17"/>
                      <a:pt x="50" y="15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7" y="13"/>
                      <a:pt x="47" y="13"/>
                      <a:pt x="46" y="13"/>
                    </a:cubicBezTo>
                    <a:cubicBezTo>
                      <a:pt x="46" y="11"/>
                      <a:pt x="47" y="11"/>
                      <a:pt x="47" y="11"/>
                    </a:cubicBezTo>
                    <a:cubicBezTo>
                      <a:pt x="47" y="10"/>
                      <a:pt x="47" y="10"/>
                      <a:pt x="47" y="9"/>
                    </a:cubicBezTo>
                    <a:cubicBezTo>
                      <a:pt x="49" y="9"/>
                      <a:pt x="49" y="9"/>
                      <a:pt x="49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8"/>
                      <a:pt x="48" y="9"/>
                      <a:pt x="4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6" y="8"/>
                    </a:cubicBezTo>
                    <a:cubicBezTo>
                      <a:pt x="47" y="8"/>
                      <a:pt x="48" y="8"/>
                      <a:pt x="48" y="8"/>
                    </a:cubicBezTo>
                    <a:cubicBezTo>
                      <a:pt x="48" y="8"/>
                      <a:pt x="48" y="8"/>
                      <a:pt x="49" y="8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8" y="7"/>
                      <a:pt x="48" y="7"/>
                      <a:pt x="47" y="7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1" y="6"/>
                      <a:pt x="51" y="6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4"/>
                      <a:pt x="50" y="4"/>
                      <a:pt x="49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6" y="5"/>
                      <a:pt x="46" y="5"/>
                      <a:pt x="46" y="4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4" y="6"/>
                      <a:pt x="44" y="6"/>
                      <a:pt x="43" y="7"/>
                    </a:cubicBezTo>
                    <a:cubicBezTo>
                      <a:pt x="43" y="6"/>
                      <a:pt x="43" y="6"/>
                      <a:pt x="44" y="5"/>
                    </a:cubicBezTo>
                    <a:cubicBezTo>
                      <a:pt x="44" y="4"/>
                      <a:pt x="44" y="3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5"/>
                      <a:pt x="4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0" y="4"/>
                      <a:pt x="40" y="4"/>
                      <a:pt x="38" y="4"/>
                    </a:cubicBezTo>
                    <a:cubicBezTo>
                      <a:pt x="39" y="3"/>
                      <a:pt x="39" y="3"/>
                      <a:pt x="40" y="3"/>
                    </a:cubicBezTo>
                    <a:cubicBezTo>
                      <a:pt x="40" y="3"/>
                      <a:pt x="41" y="3"/>
                      <a:pt x="41" y="3"/>
                    </a:cubicBezTo>
                    <a:cubicBezTo>
                      <a:pt x="41" y="3"/>
                      <a:pt x="41" y="3"/>
                      <a:pt x="42" y="3"/>
                    </a:cubicBezTo>
                    <a:cubicBezTo>
                      <a:pt x="43" y="3"/>
                      <a:pt x="43" y="3"/>
                      <a:pt x="44" y="3"/>
                    </a:cubicBezTo>
                    <a:cubicBezTo>
                      <a:pt x="44" y="3"/>
                      <a:pt x="41" y="0"/>
                      <a:pt x="38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79" name="ïś1iḍé"/>
              <p:cNvSpPr/>
              <p:nvPr/>
            </p:nvSpPr>
            <p:spPr bwMode="auto">
              <a:xfrm>
                <a:off x="5594038" y="2968787"/>
                <a:ext cx="32303" cy="1480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0" name="ïş1íḋè"/>
              <p:cNvSpPr/>
              <p:nvPr/>
            </p:nvSpPr>
            <p:spPr bwMode="auto">
              <a:xfrm>
                <a:off x="6168765" y="2652486"/>
                <a:ext cx="126521" cy="63261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1" y="0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2" y="7"/>
                  </a:cxn>
                  <a:cxn ang="0">
                    <a:pos x="4" y="7"/>
                  </a:cxn>
                  <a:cxn ang="0">
                    <a:pos x="6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3" y="6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1"/>
                  </a:cxn>
                  <a:cxn ang="0">
                    <a:pos x="13" y="1"/>
                  </a:cxn>
                  <a:cxn ang="0">
                    <a:pos x="12" y="0"/>
                  </a:cxn>
                </a:cxnLst>
                <a:rect l="0" t="0" r="r" b="b"/>
                <a:pathLst>
                  <a:path w="16" h="8">
                    <a:moveTo>
                      <a:pt x="1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2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7"/>
                      <a:pt x="11" y="6"/>
                      <a:pt x="13" y="6"/>
                    </a:cubicBezTo>
                    <a:cubicBezTo>
                      <a:pt x="13" y="6"/>
                      <a:pt x="14" y="6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1" name="iṩ1íḍé"/>
              <p:cNvSpPr/>
              <p:nvPr/>
            </p:nvSpPr>
            <p:spPr bwMode="auto">
              <a:xfrm>
                <a:off x="6373352" y="2881300"/>
                <a:ext cx="71337" cy="7133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1" y="7"/>
                  </a:cxn>
                  <a:cxn ang="0">
                    <a:pos x="1" y="9"/>
                  </a:cxn>
                  <a:cxn ang="0">
                    <a:pos x="3" y="9"/>
                  </a:cxn>
                  <a:cxn ang="0">
                    <a:pos x="7" y="7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6" y="0"/>
                  </a:cxn>
                </a:cxnLst>
                <a:rect l="0" t="0" r="r" b="b"/>
                <a:pathLst>
                  <a:path w="9" h="9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4" y="8"/>
                      <a:pt x="6" y="8"/>
                      <a:pt x="7" y="7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7" y="0"/>
                      <a:pt x="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2" name="iṡḷïḑé"/>
              <p:cNvSpPr/>
              <p:nvPr/>
            </p:nvSpPr>
            <p:spPr bwMode="auto">
              <a:xfrm>
                <a:off x="6420460" y="2801887"/>
                <a:ext cx="126521" cy="181706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3" y="7"/>
                  </a:cxn>
                  <a:cxn ang="0">
                    <a:pos x="3" y="9"/>
                  </a:cxn>
                  <a:cxn ang="0">
                    <a:pos x="3" y="11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7" y="14"/>
                  </a:cxn>
                  <a:cxn ang="0">
                    <a:pos x="5" y="14"/>
                  </a:cxn>
                  <a:cxn ang="0">
                    <a:pos x="5" y="17"/>
                  </a:cxn>
                  <a:cxn ang="0">
                    <a:pos x="5" y="19"/>
                  </a:cxn>
                  <a:cxn ang="0">
                    <a:pos x="7" y="19"/>
                  </a:cxn>
                  <a:cxn ang="0">
                    <a:pos x="9" y="18"/>
                  </a:cxn>
                  <a:cxn ang="0">
                    <a:pos x="8" y="20"/>
                  </a:cxn>
                  <a:cxn ang="0">
                    <a:pos x="4" y="22"/>
                  </a:cxn>
                  <a:cxn ang="0">
                    <a:pos x="8" y="22"/>
                  </a:cxn>
                  <a:cxn ang="0">
                    <a:pos x="9" y="20"/>
                  </a:cxn>
                  <a:cxn ang="0">
                    <a:pos x="14" y="21"/>
                  </a:cxn>
                  <a:cxn ang="0">
                    <a:pos x="16" y="19"/>
                  </a:cxn>
                  <a:cxn ang="0">
                    <a:pos x="16" y="16"/>
                  </a:cxn>
                  <a:cxn ang="0">
                    <a:pos x="13" y="15"/>
                  </a:cxn>
                  <a:cxn ang="0">
                    <a:pos x="12" y="13"/>
                  </a:cxn>
                  <a:cxn ang="0">
                    <a:pos x="9" y="10"/>
                  </a:cxn>
                  <a:cxn ang="0">
                    <a:pos x="7" y="7"/>
                  </a:cxn>
                  <a:cxn ang="0">
                    <a:pos x="5" y="8"/>
                  </a:cxn>
                  <a:cxn ang="0">
                    <a:pos x="4" y="7"/>
                  </a:cxn>
                  <a:cxn ang="0">
                    <a:pos x="6" y="4"/>
                  </a:cxn>
                  <a:cxn ang="0">
                    <a:pos x="4" y="3"/>
                  </a:cxn>
                  <a:cxn ang="0">
                    <a:pos x="2" y="3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16" h="23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6" y="15"/>
                      <a:pt x="6" y="16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5" y="23"/>
                      <a:pt x="5" y="23"/>
                    </a:cubicBezTo>
                    <a:cubicBezTo>
                      <a:pt x="6" y="22"/>
                      <a:pt x="7" y="22"/>
                      <a:pt x="8" y="22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9" y="20"/>
                      <a:pt x="9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2" y="21"/>
                      <a:pt x="13" y="21"/>
                      <a:pt x="14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6" y="17"/>
                      <a:pt x="16" y="16"/>
                    </a:cubicBezTo>
                    <a:cubicBezTo>
                      <a:pt x="16" y="16"/>
                      <a:pt x="16" y="16"/>
                      <a:pt x="15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6" y="7"/>
                      <a:pt x="6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3" name="îŝlîḍê"/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4" name="ïS1iďe"/>
              <p:cNvSpPr/>
              <p:nvPr/>
            </p:nvSpPr>
            <p:spPr bwMode="auto">
              <a:xfrm>
                <a:off x="6389504" y="2360411"/>
                <a:ext cx="47109" cy="2288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5"/>
                  </a:cxn>
                  <a:cxn ang="0">
                    <a:pos x="6" y="11"/>
                  </a:cxn>
                  <a:cxn ang="0">
                    <a:pos x="12" y="11"/>
                  </a:cxn>
                  <a:cxn ang="0">
                    <a:pos x="12" y="5"/>
                  </a:cxn>
                  <a:cxn ang="0">
                    <a:pos x="12" y="5"/>
                  </a:cxn>
                  <a:cxn ang="0">
                    <a:pos x="17" y="5"/>
                  </a:cxn>
                  <a:cxn ang="0">
                    <a:pos x="17" y="11"/>
                  </a:cxn>
                  <a:cxn ang="0">
                    <a:pos x="12" y="11"/>
                  </a:cxn>
                  <a:cxn ang="0">
                    <a:pos x="17" y="11"/>
                  </a:cxn>
                  <a:cxn ang="0">
                    <a:pos x="23" y="11"/>
                  </a:cxn>
                  <a:cxn ang="0">
                    <a:pos x="23" y="11"/>
                  </a:cxn>
                  <a:cxn ang="0">
                    <a:pos x="29" y="17"/>
                  </a:cxn>
                  <a:cxn ang="0">
                    <a:pos x="35" y="17"/>
                  </a:cxn>
                  <a:cxn ang="0">
                    <a:pos x="29" y="11"/>
                  </a:cxn>
                  <a:cxn ang="0">
                    <a:pos x="35" y="11"/>
                  </a:cxn>
                  <a:cxn ang="0">
                    <a:pos x="35" y="5"/>
                  </a:cxn>
                  <a:cxn ang="0">
                    <a:pos x="29" y="0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12" y="0"/>
                  </a:cxn>
                </a:cxnLst>
                <a:rect l="0" t="0" r="r" b="b"/>
                <a:pathLst>
                  <a:path w="35" h="17">
                    <a:moveTo>
                      <a:pt x="12" y="0"/>
                    </a:move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11"/>
                    </a:lnTo>
                    <a:lnTo>
                      <a:pt x="12" y="11"/>
                    </a:lnTo>
                    <a:lnTo>
                      <a:pt x="12" y="5"/>
                    </a:lnTo>
                    <a:lnTo>
                      <a:pt x="12" y="5"/>
                    </a:lnTo>
                    <a:lnTo>
                      <a:pt x="17" y="5"/>
                    </a:lnTo>
                    <a:lnTo>
                      <a:pt x="17" y="11"/>
                    </a:lnTo>
                    <a:lnTo>
                      <a:pt x="12" y="11"/>
                    </a:lnTo>
                    <a:lnTo>
                      <a:pt x="17" y="11"/>
                    </a:lnTo>
                    <a:lnTo>
                      <a:pt x="23" y="11"/>
                    </a:lnTo>
                    <a:lnTo>
                      <a:pt x="23" y="11"/>
                    </a:lnTo>
                    <a:lnTo>
                      <a:pt x="29" y="17"/>
                    </a:lnTo>
                    <a:lnTo>
                      <a:pt x="35" y="17"/>
                    </a:lnTo>
                    <a:lnTo>
                      <a:pt x="29" y="11"/>
                    </a:lnTo>
                    <a:lnTo>
                      <a:pt x="35" y="11"/>
                    </a:lnTo>
                    <a:lnTo>
                      <a:pt x="35" y="5"/>
                    </a:lnTo>
                    <a:lnTo>
                      <a:pt x="29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2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5" name="ïṩlïdé"/>
              <p:cNvSpPr/>
              <p:nvPr/>
            </p:nvSpPr>
            <p:spPr bwMode="auto">
              <a:xfrm>
                <a:off x="6625047" y="2857072"/>
                <a:ext cx="8076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6" name="ïśļíḓè"/>
              <p:cNvSpPr/>
              <p:nvPr/>
            </p:nvSpPr>
            <p:spPr bwMode="auto">
              <a:xfrm>
                <a:off x="6633123" y="2848997"/>
                <a:ext cx="24227" cy="16152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7" name="îšlíḓê"/>
              <p:cNvSpPr/>
              <p:nvPr/>
            </p:nvSpPr>
            <p:spPr bwMode="auto">
              <a:xfrm>
                <a:off x="6649274" y="2848997"/>
                <a:ext cx="8076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8" name="îSḷíḑê"/>
              <p:cNvSpPr/>
              <p:nvPr/>
            </p:nvSpPr>
            <p:spPr bwMode="auto">
              <a:xfrm>
                <a:off x="6522754" y="2297151"/>
                <a:ext cx="47109" cy="14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0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3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9" name="iśļiḑe"/>
              <p:cNvSpPr/>
              <p:nvPr/>
            </p:nvSpPr>
            <p:spPr bwMode="auto">
              <a:xfrm>
                <a:off x="6569863" y="2303881"/>
                <a:ext cx="47109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6" h="3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0" name="íšļiḑê"/>
              <p:cNvSpPr/>
              <p:nvPr/>
            </p:nvSpPr>
            <p:spPr bwMode="auto">
              <a:xfrm>
                <a:off x="6586015" y="2311956"/>
                <a:ext cx="55185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3"/>
                  </a:cxn>
                  <a:cxn ang="0">
                    <a:pos x="4" y="2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1" name="íslidè"/>
              <p:cNvSpPr/>
              <p:nvPr/>
            </p:nvSpPr>
            <p:spPr bwMode="auto">
              <a:xfrm>
                <a:off x="7373403" y="3583893"/>
                <a:ext cx="8076" cy="6326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6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1" y="4"/>
                  </a:cxn>
                  <a:cxn ang="0">
                    <a:pos x="1" y="0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2"/>
                      <a:pt x="1" y="4"/>
                      <a:pt x="1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7"/>
                      <a:pt x="1" y="5"/>
                      <a:pt x="1" y="4"/>
                    </a:cubicBezTo>
                    <a:cubicBezTo>
                      <a:pt x="1" y="4"/>
                      <a:pt x="1" y="1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2" name="ïsḻïďè"/>
              <p:cNvSpPr/>
              <p:nvPr/>
            </p:nvSpPr>
            <p:spPr bwMode="auto">
              <a:xfrm>
                <a:off x="6680232" y="3142417"/>
                <a:ext cx="24227" cy="3903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3" y="4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5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2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3" name="îṡliḓê"/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4" name="íṩḷíḓé"/>
              <p:cNvSpPr/>
              <p:nvPr/>
            </p:nvSpPr>
            <p:spPr bwMode="auto">
              <a:xfrm>
                <a:off x="6680232" y="3110114"/>
                <a:ext cx="16152" cy="242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"/>
                  </a:cxn>
                  <a:cxn ang="0">
                    <a:pos x="0" y="18"/>
                  </a:cxn>
                  <a:cxn ang="0">
                    <a:pos x="6" y="18"/>
                  </a:cxn>
                  <a:cxn ang="0">
                    <a:pos x="12" y="6"/>
                  </a:cxn>
                  <a:cxn ang="0">
                    <a:pos x="6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18">
                    <a:moveTo>
                      <a:pt x="0" y="0"/>
                    </a:moveTo>
                    <a:lnTo>
                      <a:pt x="0" y="6"/>
                    </a:lnTo>
                    <a:lnTo>
                      <a:pt x="0" y="18"/>
                    </a:lnTo>
                    <a:lnTo>
                      <a:pt x="6" y="18"/>
                    </a:lnTo>
                    <a:lnTo>
                      <a:pt x="12" y="6"/>
                    </a:lnTo>
                    <a:lnTo>
                      <a:pt x="6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5" name="ïṣļíḋê"/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6" name="ïṥlídé"/>
              <p:cNvSpPr/>
              <p:nvPr/>
            </p:nvSpPr>
            <p:spPr bwMode="auto">
              <a:xfrm>
                <a:off x="6743492" y="3189525"/>
                <a:ext cx="39033" cy="3095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6" y="6"/>
                  </a:cxn>
                  <a:cxn ang="0">
                    <a:pos x="0" y="12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23" y="23"/>
                  </a:cxn>
                  <a:cxn ang="0">
                    <a:pos x="29" y="23"/>
                  </a:cxn>
                  <a:cxn ang="0">
                    <a:pos x="29" y="12"/>
                  </a:cxn>
                  <a:cxn ang="0">
                    <a:pos x="29" y="6"/>
                  </a:cxn>
                  <a:cxn ang="0">
                    <a:pos x="29" y="0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lnTo>
                      <a:pt x="6" y="6"/>
                    </a:lnTo>
                    <a:lnTo>
                      <a:pt x="0" y="12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23" y="23"/>
                    </a:lnTo>
                    <a:lnTo>
                      <a:pt x="29" y="23"/>
                    </a:lnTo>
                    <a:lnTo>
                      <a:pt x="29" y="12"/>
                    </a:lnTo>
                    <a:lnTo>
                      <a:pt x="29" y="6"/>
                    </a:lnTo>
                    <a:lnTo>
                      <a:pt x="29" y="0"/>
                    </a:ln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7" name="îṡḻíḑé"/>
              <p:cNvSpPr/>
              <p:nvPr/>
            </p:nvSpPr>
            <p:spPr bwMode="auto">
              <a:xfrm>
                <a:off x="6900970" y="3228559"/>
                <a:ext cx="16152" cy="80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8" name="ïśľiḑe"/>
              <p:cNvSpPr/>
              <p:nvPr/>
            </p:nvSpPr>
            <p:spPr bwMode="auto">
              <a:xfrm>
                <a:off x="6917122" y="3228559"/>
                <a:ext cx="14806" cy="8076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99" name="ï$1îḑe"/>
              <p:cNvSpPr/>
              <p:nvPr/>
            </p:nvSpPr>
            <p:spPr bwMode="auto">
              <a:xfrm>
                <a:off x="7003264" y="3213752"/>
                <a:ext cx="16152" cy="2288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00" name="iSľîḋè"/>
              <p:cNvSpPr/>
              <p:nvPr/>
            </p:nvSpPr>
            <p:spPr bwMode="auto">
              <a:xfrm>
                <a:off x="6254907" y="2336184"/>
                <a:ext cx="1126573" cy="2062018"/>
              </a:xfrm>
              <a:custGeom>
                <a:avLst/>
                <a:gdLst/>
                <a:ahLst/>
                <a:cxnLst>
                  <a:cxn ang="0">
                    <a:pos x="124" y="166"/>
                  </a:cxn>
                  <a:cxn ang="0">
                    <a:pos x="124" y="133"/>
                  </a:cxn>
                  <a:cxn ang="0">
                    <a:pos x="95" y="82"/>
                  </a:cxn>
                  <a:cxn ang="0">
                    <a:pos x="95" y="93"/>
                  </a:cxn>
                  <a:cxn ang="0">
                    <a:pos x="88" y="84"/>
                  </a:cxn>
                  <a:cxn ang="0">
                    <a:pos x="106" y="85"/>
                  </a:cxn>
                  <a:cxn ang="0">
                    <a:pos x="113" y="93"/>
                  </a:cxn>
                  <a:cxn ang="0">
                    <a:pos x="111" y="96"/>
                  </a:cxn>
                  <a:cxn ang="0">
                    <a:pos x="109" y="92"/>
                  </a:cxn>
                  <a:cxn ang="0">
                    <a:pos x="105" y="87"/>
                  </a:cxn>
                  <a:cxn ang="0">
                    <a:pos x="60" y="30"/>
                  </a:cxn>
                  <a:cxn ang="0">
                    <a:pos x="67" y="38"/>
                  </a:cxn>
                  <a:cxn ang="0">
                    <a:pos x="39" y="21"/>
                  </a:cxn>
                  <a:cxn ang="0">
                    <a:pos x="46" y="25"/>
                  </a:cxn>
                  <a:cxn ang="0">
                    <a:pos x="56" y="4"/>
                  </a:cxn>
                  <a:cxn ang="0">
                    <a:pos x="41" y="5"/>
                  </a:cxn>
                  <a:cxn ang="0">
                    <a:pos x="25" y="8"/>
                  </a:cxn>
                  <a:cxn ang="0">
                    <a:pos x="18" y="5"/>
                  </a:cxn>
                  <a:cxn ang="0">
                    <a:pos x="14" y="6"/>
                  </a:cxn>
                  <a:cxn ang="0">
                    <a:pos x="13" y="13"/>
                  </a:cxn>
                  <a:cxn ang="0">
                    <a:pos x="41" y="26"/>
                  </a:cxn>
                  <a:cxn ang="0">
                    <a:pos x="39" y="30"/>
                  </a:cxn>
                  <a:cxn ang="0">
                    <a:pos x="39" y="38"/>
                  </a:cxn>
                  <a:cxn ang="0">
                    <a:pos x="38" y="57"/>
                  </a:cxn>
                  <a:cxn ang="0">
                    <a:pos x="52" y="66"/>
                  </a:cxn>
                  <a:cxn ang="0">
                    <a:pos x="50" y="49"/>
                  </a:cxn>
                  <a:cxn ang="0">
                    <a:pos x="53" y="46"/>
                  </a:cxn>
                  <a:cxn ang="0">
                    <a:pos x="61" y="55"/>
                  </a:cxn>
                  <a:cxn ang="0">
                    <a:pos x="62" y="68"/>
                  </a:cxn>
                  <a:cxn ang="0">
                    <a:pos x="47" y="71"/>
                  </a:cxn>
                  <a:cxn ang="0">
                    <a:pos x="32" y="83"/>
                  </a:cxn>
                  <a:cxn ang="0">
                    <a:pos x="35" y="93"/>
                  </a:cxn>
                  <a:cxn ang="0">
                    <a:pos x="23" y="114"/>
                  </a:cxn>
                  <a:cxn ang="0">
                    <a:pos x="40" y="104"/>
                  </a:cxn>
                  <a:cxn ang="0">
                    <a:pos x="58" y="99"/>
                  </a:cxn>
                  <a:cxn ang="0">
                    <a:pos x="67" y="101"/>
                  </a:cxn>
                  <a:cxn ang="0">
                    <a:pos x="77" y="107"/>
                  </a:cxn>
                  <a:cxn ang="0">
                    <a:pos x="77" y="102"/>
                  </a:cxn>
                  <a:cxn ang="0">
                    <a:pos x="85" y="99"/>
                  </a:cxn>
                  <a:cxn ang="0">
                    <a:pos x="97" y="109"/>
                  </a:cxn>
                  <a:cxn ang="0">
                    <a:pos x="79" y="120"/>
                  </a:cxn>
                  <a:cxn ang="0">
                    <a:pos x="40" y="116"/>
                  </a:cxn>
                  <a:cxn ang="0">
                    <a:pos x="10" y="154"/>
                  </a:cxn>
                  <a:cxn ang="0">
                    <a:pos x="38" y="187"/>
                  </a:cxn>
                  <a:cxn ang="0">
                    <a:pos x="64" y="209"/>
                  </a:cxn>
                  <a:cxn ang="0">
                    <a:pos x="61" y="249"/>
                  </a:cxn>
                  <a:cxn ang="0">
                    <a:pos x="86" y="244"/>
                  </a:cxn>
                  <a:cxn ang="0">
                    <a:pos x="99" y="238"/>
                  </a:cxn>
                  <a:cxn ang="0">
                    <a:pos x="113" y="222"/>
                  </a:cxn>
                  <a:cxn ang="0">
                    <a:pos x="112" y="196"/>
                  </a:cxn>
                  <a:cxn ang="0">
                    <a:pos x="123" y="173"/>
                  </a:cxn>
                  <a:cxn ang="0">
                    <a:pos x="126" y="167"/>
                  </a:cxn>
                  <a:cxn ang="0">
                    <a:pos x="115" y="166"/>
                  </a:cxn>
                  <a:cxn ang="0">
                    <a:pos x="104" y="138"/>
                  </a:cxn>
                  <a:cxn ang="0">
                    <a:pos x="116" y="162"/>
                  </a:cxn>
                  <a:cxn ang="0">
                    <a:pos x="128" y="148"/>
                  </a:cxn>
                  <a:cxn ang="0">
                    <a:pos x="131" y="136"/>
                  </a:cxn>
                  <a:cxn ang="0">
                    <a:pos x="134" y="127"/>
                  </a:cxn>
                  <a:cxn ang="0">
                    <a:pos x="138" y="152"/>
                  </a:cxn>
                  <a:cxn ang="0">
                    <a:pos x="142" y="128"/>
                  </a:cxn>
                  <a:cxn ang="0">
                    <a:pos x="52" y="1"/>
                  </a:cxn>
                </a:cxnLst>
                <a:rect l="0" t="0" r="r" b="b"/>
                <a:pathLst>
                  <a:path w="143" h="261">
                    <a:moveTo>
                      <a:pt x="5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moveTo>
                      <a:pt x="122" y="173"/>
                    </a:moveTo>
                    <a:cubicBezTo>
                      <a:pt x="122" y="172"/>
                      <a:pt x="122" y="172"/>
                      <a:pt x="123" y="171"/>
                    </a:cubicBezTo>
                    <a:cubicBezTo>
                      <a:pt x="123" y="171"/>
                      <a:pt x="123" y="171"/>
                      <a:pt x="123" y="171"/>
                    </a:cubicBezTo>
                    <a:cubicBezTo>
                      <a:pt x="122" y="172"/>
                      <a:pt x="122" y="172"/>
                      <a:pt x="122" y="172"/>
                    </a:cubicBezTo>
                    <a:cubicBezTo>
                      <a:pt x="122" y="173"/>
                      <a:pt x="122" y="173"/>
                      <a:pt x="122" y="173"/>
                    </a:cubicBezTo>
                    <a:moveTo>
                      <a:pt x="124" y="169"/>
                    </a:moveTo>
                    <a:cubicBezTo>
                      <a:pt x="123" y="169"/>
                      <a:pt x="123" y="169"/>
                      <a:pt x="123" y="169"/>
                    </a:cubicBezTo>
                    <a:cubicBezTo>
                      <a:pt x="123" y="168"/>
                      <a:pt x="124" y="167"/>
                      <a:pt x="124" y="166"/>
                    </a:cubicBezTo>
                    <a:cubicBezTo>
                      <a:pt x="124" y="166"/>
                      <a:pt x="124" y="166"/>
                      <a:pt x="124" y="166"/>
                    </a:cubicBezTo>
                    <a:cubicBezTo>
                      <a:pt x="124" y="166"/>
                      <a:pt x="124" y="166"/>
                      <a:pt x="125" y="168"/>
                    </a:cubicBezTo>
                    <a:cubicBezTo>
                      <a:pt x="124" y="168"/>
                      <a:pt x="124" y="168"/>
                      <a:pt x="124" y="169"/>
                    </a:cubicBezTo>
                    <a:cubicBezTo>
                      <a:pt x="124" y="169"/>
                      <a:pt x="124" y="169"/>
                      <a:pt x="124" y="169"/>
                    </a:cubicBezTo>
                    <a:moveTo>
                      <a:pt x="121" y="128"/>
                    </a:moveTo>
                    <a:cubicBezTo>
                      <a:pt x="117" y="124"/>
                      <a:pt x="117" y="124"/>
                      <a:pt x="118" y="121"/>
                    </a:cubicBezTo>
                    <a:cubicBezTo>
                      <a:pt x="121" y="122"/>
                      <a:pt x="122" y="125"/>
                      <a:pt x="124" y="127"/>
                    </a:cubicBezTo>
                    <a:cubicBezTo>
                      <a:pt x="125" y="130"/>
                      <a:pt x="125" y="130"/>
                      <a:pt x="125" y="130"/>
                    </a:cubicBezTo>
                    <a:cubicBezTo>
                      <a:pt x="125" y="131"/>
                      <a:pt x="125" y="131"/>
                      <a:pt x="125" y="131"/>
                    </a:cubicBezTo>
                    <a:cubicBezTo>
                      <a:pt x="126" y="132"/>
                      <a:pt x="126" y="132"/>
                      <a:pt x="126" y="132"/>
                    </a:cubicBezTo>
                    <a:cubicBezTo>
                      <a:pt x="125" y="133"/>
                      <a:pt x="125" y="133"/>
                      <a:pt x="124" y="133"/>
                    </a:cubicBezTo>
                    <a:cubicBezTo>
                      <a:pt x="124" y="133"/>
                      <a:pt x="124" y="133"/>
                      <a:pt x="124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2"/>
                      <a:pt x="123" y="131"/>
                      <a:pt x="122" y="130"/>
                    </a:cubicBezTo>
                    <a:cubicBezTo>
                      <a:pt x="122" y="129"/>
                      <a:pt x="122" y="129"/>
                      <a:pt x="122" y="129"/>
                    </a:cubicBezTo>
                    <a:cubicBezTo>
                      <a:pt x="121" y="128"/>
                      <a:pt x="121" y="128"/>
                      <a:pt x="121" y="128"/>
                    </a:cubicBezTo>
                    <a:cubicBezTo>
                      <a:pt x="121" y="128"/>
                      <a:pt x="121" y="128"/>
                      <a:pt x="121" y="128"/>
                    </a:cubicBezTo>
                    <a:moveTo>
                      <a:pt x="92" y="86"/>
                    </a:moveTo>
                    <a:cubicBezTo>
                      <a:pt x="91" y="84"/>
                      <a:pt x="91" y="84"/>
                      <a:pt x="91" y="84"/>
                    </a:cubicBezTo>
                    <a:cubicBezTo>
                      <a:pt x="92" y="82"/>
                      <a:pt x="92" y="82"/>
                      <a:pt x="92" y="82"/>
                    </a:cubicBezTo>
                    <a:cubicBezTo>
                      <a:pt x="94" y="81"/>
                      <a:pt x="94" y="81"/>
                      <a:pt x="94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2"/>
                      <a:pt x="95" y="82"/>
                      <a:pt x="95" y="82"/>
                    </a:cubicBezTo>
                    <a:cubicBezTo>
                      <a:pt x="96" y="84"/>
                      <a:pt x="96" y="84"/>
                      <a:pt x="96" y="84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6"/>
                      <a:pt x="96" y="87"/>
                      <a:pt x="97" y="87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100" y="89"/>
                      <a:pt x="100" y="89"/>
                      <a:pt x="100" y="89"/>
                    </a:cubicBezTo>
                    <a:cubicBezTo>
                      <a:pt x="102" y="91"/>
                      <a:pt x="102" y="91"/>
                      <a:pt x="102" y="91"/>
                    </a:cubicBezTo>
                    <a:cubicBezTo>
                      <a:pt x="104" y="93"/>
                      <a:pt x="104" y="93"/>
                      <a:pt x="104" y="93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0" y="96"/>
                      <a:pt x="100" y="96"/>
                      <a:pt x="100" y="96"/>
                    </a:cubicBezTo>
                    <a:cubicBezTo>
                      <a:pt x="97" y="95"/>
                      <a:pt x="97" y="95"/>
                      <a:pt x="97" y="95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2" y="94"/>
                      <a:pt x="92" y="94"/>
                      <a:pt x="92" y="94"/>
                    </a:cubicBezTo>
                    <a:cubicBezTo>
                      <a:pt x="91" y="97"/>
                      <a:pt x="91" y="97"/>
                      <a:pt x="91" y="97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85" y="95"/>
                      <a:pt x="85" y="95"/>
                      <a:pt x="85" y="95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5" y="90"/>
                      <a:pt x="85" y="90"/>
                      <a:pt x="85" y="90"/>
                    </a:cubicBezTo>
                    <a:cubicBezTo>
                      <a:pt x="85" y="88"/>
                      <a:pt x="85" y="88"/>
                      <a:pt x="85" y="88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4"/>
                      <a:pt x="88" y="84"/>
                      <a:pt x="88" y="84"/>
                    </a:cubicBezTo>
                    <a:cubicBezTo>
                      <a:pt x="90" y="84"/>
                      <a:pt x="90" y="84"/>
                      <a:pt x="90" y="84"/>
                    </a:cubicBezTo>
                    <a:cubicBezTo>
                      <a:pt x="90" y="86"/>
                      <a:pt x="90" y="86"/>
                      <a:pt x="90" y="86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3" y="87"/>
                      <a:pt x="93" y="87"/>
                      <a:pt x="93" y="87"/>
                    </a:cubicBezTo>
                    <a:cubicBezTo>
                      <a:pt x="93" y="87"/>
                      <a:pt x="94" y="86"/>
                      <a:pt x="94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3" y="86"/>
                      <a:pt x="92" y="86"/>
                    </a:cubicBezTo>
                    <a:moveTo>
                      <a:pt x="109" y="89"/>
                    </a:moveTo>
                    <a:cubicBezTo>
                      <a:pt x="109" y="88"/>
                      <a:pt x="109" y="88"/>
                      <a:pt x="109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ubicBezTo>
                      <a:pt x="105" y="82"/>
                      <a:pt x="105" y="82"/>
                      <a:pt x="105" y="82"/>
                    </a:cubicBezTo>
                    <a:cubicBezTo>
                      <a:pt x="106" y="80"/>
                      <a:pt x="106" y="80"/>
                      <a:pt x="106" y="80"/>
                    </a:cubicBezTo>
                    <a:cubicBezTo>
                      <a:pt x="108" y="80"/>
                      <a:pt x="108" y="80"/>
                      <a:pt x="108" y="80"/>
                    </a:cubicBezTo>
                    <a:cubicBezTo>
                      <a:pt x="110" y="82"/>
                      <a:pt x="110" y="82"/>
                      <a:pt x="110" y="82"/>
                    </a:cubicBezTo>
                    <a:cubicBezTo>
                      <a:pt x="111" y="85"/>
                      <a:pt x="111" y="85"/>
                      <a:pt x="111" y="85"/>
                    </a:cubicBezTo>
                    <a:cubicBezTo>
                      <a:pt x="109" y="84"/>
                      <a:pt x="109" y="84"/>
                      <a:pt x="109" y="84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11" y="89"/>
                      <a:pt x="111" y="89"/>
                      <a:pt x="111" y="89"/>
                    </a:cubicBezTo>
                    <a:cubicBezTo>
                      <a:pt x="113" y="91"/>
                      <a:pt x="113" y="91"/>
                      <a:pt x="113" y="91"/>
                    </a:cubicBezTo>
                    <a:cubicBezTo>
                      <a:pt x="113" y="93"/>
                      <a:pt x="113" y="93"/>
                      <a:pt x="113" y="93"/>
                    </a:cubicBezTo>
                    <a:cubicBezTo>
                      <a:pt x="115" y="95"/>
                      <a:pt x="115" y="95"/>
                      <a:pt x="115" y="95"/>
                    </a:cubicBezTo>
                    <a:cubicBezTo>
                      <a:pt x="115" y="97"/>
                      <a:pt x="115" y="97"/>
                      <a:pt x="115" y="97"/>
                    </a:cubicBezTo>
                    <a:cubicBezTo>
                      <a:pt x="117" y="99"/>
                      <a:pt x="117" y="99"/>
                      <a:pt x="117" y="99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17" y="105"/>
                      <a:pt x="117" y="105"/>
                      <a:pt x="117" y="105"/>
                    </a:cubicBezTo>
                    <a:cubicBezTo>
                      <a:pt x="115" y="104"/>
                      <a:pt x="115" y="104"/>
                      <a:pt x="115" y="104"/>
                    </a:cubicBezTo>
                    <a:cubicBezTo>
                      <a:pt x="113" y="102"/>
                      <a:pt x="113" y="102"/>
                      <a:pt x="113" y="102"/>
                    </a:cubicBezTo>
                    <a:cubicBezTo>
                      <a:pt x="112" y="99"/>
                      <a:pt x="112" y="99"/>
                      <a:pt x="112" y="99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2" y="98"/>
                      <a:pt x="112" y="98"/>
                      <a:pt x="112" y="98"/>
                    </a:cubicBezTo>
                    <a:cubicBezTo>
                      <a:pt x="113" y="97"/>
                      <a:pt x="113" y="97"/>
                      <a:pt x="113" y="97"/>
                    </a:cubicBezTo>
                    <a:cubicBezTo>
                      <a:pt x="111" y="96"/>
                      <a:pt x="111" y="96"/>
                      <a:pt x="111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4"/>
                      <a:pt x="111" y="94"/>
                      <a:pt x="111" y="94"/>
                    </a:cubicBezTo>
                    <a:cubicBezTo>
                      <a:pt x="111" y="93"/>
                      <a:pt x="111" y="93"/>
                      <a:pt x="111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10" y="91"/>
                      <a:pt x="110" y="91"/>
                      <a:pt x="110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1" y="91"/>
                      <a:pt x="111" y="91"/>
                      <a:pt x="111" y="91"/>
                    </a:cubicBezTo>
                    <a:cubicBezTo>
                      <a:pt x="110" y="90"/>
                      <a:pt x="110" y="90"/>
                      <a:pt x="110" y="90"/>
                    </a:cubicBezTo>
                    <a:cubicBezTo>
                      <a:pt x="109" y="89"/>
                      <a:pt x="109" y="89"/>
                      <a:pt x="109" y="89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2"/>
                      <a:pt x="109" y="92"/>
                      <a:pt x="109" y="92"/>
                    </a:cubicBezTo>
                    <a:cubicBezTo>
                      <a:pt x="109" y="93"/>
                      <a:pt x="110" y="93"/>
                      <a:pt x="110" y="93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1"/>
                      <a:pt x="108" y="91"/>
                      <a:pt x="108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7" y="89"/>
                      <a:pt x="107" y="89"/>
                      <a:pt x="107" y="89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5" y="87"/>
                      <a:pt x="105" y="87"/>
                      <a:pt x="105" y="87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7" y="88"/>
                      <a:pt x="107" y="88"/>
                      <a:pt x="107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9"/>
                      <a:pt x="109" y="89"/>
                      <a:pt x="109" y="89"/>
                    </a:cubicBezTo>
                    <a:moveTo>
                      <a:pt x="71" y="33"/>
                    </a:moveTo>
                    <a:cubicBezTo>
                      <a:pt x="69" y="33"/>
                      <a:pt x="68" y="32"/>
                      <a:pt x="67" y="30"/>
                    </a:cubicBezTo>
                    <a:cubicBezTo>
                      <a:pt x="68" y="30"/>
                      <a:pt x="69" y="30"/>
                      <a:pt x="71" y="31"/>
                    </a:cubicBezTo>
                    <a:cubicBezTo>
                      <a:pt x="71" y="32"/>
                      <a:pt x="71" y="32"/>
                      <a:pt x="71" y="33"/>
                    </a:cubicBezTo>
                    <a:cubicBezTo>
                      <a:pt x="71" y="33"/>
                      <a:pt x="71" y="33"/>
                      <a:pt x="71" y="33"/>
                    </a:cubicBezTo>
                    <a:moveTo>
                      <a:pt x="64" y="36"/>
                    </a:moveTo>
                    <a:cubicBezTo>
                      <a:pt x="65" y="36"/>
                      <a:pt x="66" y="36"/>
                      <a:pt x="66" y="36"/>
                    </a:cubicBezTo>
                    <a:cubicBezTo>
                      <a:pt x="67" y="33"/>
                      <a:pt x="67" y="33"/>
                      <a:pt x="60" y="30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1" y="29"/>
                      <a:pt x="62" y="29"/>
                      <a:pt x="63" y="29"/>
                    </a:cubicBezTo>
                    <a:cubicBezTo>
                      <a:pt x="63" y="29"/>
                      <a:pt x="64" y="29"/>
                      <a:pt x="65" y="29"/>
                    </a:cubicBezTo>
                    <a:cubicBezTo>
                      <a:pt x="66" y="30"/>
                      <a:pt x="67" y="31"/>
                      <a:pt x="67" y="32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0" y="35"/>
                      <a:pt x="70" y="35"/>
                      <a:pt x="70" y="35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8" y="37"/>
                      <a:pt x="68" y="37"/>
                      <a:pt x="68" y="37"/>
                    </a:cubicBezTo>
                    <a:cubicBezTo>
                      <a:pt x="70" y="39"/>
                      <a:pt x="70" y="39"/>
                      <a:pt x="70" y="39"/>
                    </a:cubicBezTo>
                    <a:cubicBezTo>
                      <a:pt x="71" y="40"/>
                      <a:pt x="71" y="40"/>
                      <a:pt x="71" y="40"/>
                    </a:cubicBezTo>
                    <a:cubicBezTo>
                      <a:pt x="68" y="39"/>
                      <a:pt x="68" y="39"/>
                      <a:pt x="67" y="38"/>
                    </a:cubicBezTo>
                    <a:cubicBezTo>
                      <a:pt x="67" y="39"/>
                      <a:pt x="67" y="39"/>
                      <a:pt x="67" y="40"/>
                    </a:cubicBezTo>
                    <a:cubicBezTo>
                      <a:pt x="68" y="40"/>
                      <a:pt x="69" y="40"/>
                      <a:pt x="69" y="40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68" y="42"/>
                      <a:pt x="67" y="41"/>
                      <a:pt x="66" y="40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3" y="37"/>
                      <a:pt x="63" y="37"/>
                      <a:pt x="63" y="37"/>
                    </a:cubicBezTo>
                    <a:cubicBezTo>
                      <a:pt x="60" y="36"/>
                      <a:pt x="60" y="36"/>
                      <a:pt x="59" y="35"/>
                    </a:cubicBezTo>
                    <a:cubicBezTo>
                      <a:pt x="61" y="35"/>
                      <a:pt x="62" y="36"/>
                      <a:pt x="64" y="36"/>
                    </a:cubicBezTo>
                    <a:moveTo>
                      <a:pt x="44" y="25"/>
                    </a:moveTo>
                    <a:cubicBezTo>
                      <a:pt x="43" y="25"/>
                      <a:pt x="43" y="25"/>
                      <a:pt x="43" y="25"/>
                    </a:cubicBezTo>
                    <a:cubicBezTo>
                      <a:pt x="43" y="25"/>
                      <a:pt x="40" y="23"/>
                      <a:pt x="39" y="21"/>
                    </a:cubicBezTo>
                    <a:cubicBezTo>
                      <a:pt x="41" y="21"/>
                      <a:pt x="41" y="21"/>
                      <a:pt x="42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4"/>
                      <a:pt x="46" y="24"/>
                      <a:pt x="47" y="25"/>
                    </a:cubicBezTo>
                    <a:cubicBezTo>
                      <a:pt x="47" y="24"/>
                      <a:pt x="46" y="24"/>
                      <a:pt x="46" y="23"/>
                    </a:cubicBezTo>
                    <a:cubicBezTo>
                      <a:pt x="55" y="27"/>
                      <a:pt x="55" y="27"/>
                      <a:pt x="56" y="28"/>
                    </a:cubicBezTo>
                    <a:cubicBezTo>
                      <a:pt x="56" y="29"/>
                      <a:pt x="55" y="29"/>
                      <a:pt x="55" y="29"/>
                    </a:cubicBezTo>
                    <a:cubicBezTo>
                      <a:pt x="54" y="29"/>
                      <a:pt x="52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cubicBezTo>
                      <a:pt x="44" y="25"/>
                      <a:pt x="44" y="25"/>
                      <a:pt x="44" y="25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3" y="2"/>
                      <a:pt x="55" y="3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7" y="5"/>
                      <a:pt x="58" y="5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6"/>
                      <a:pt x="57" y="6"/>
                      <a:pt x="55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6" y="6"/>
                    </a:cubicBezTo>
                    <a:cubicBezTo>
                      <a:pt x="58" y="8"/>
                      <a:pt x="58" y="8"/>
                      <a:pt x="58" y="9"/>
                    </a:cubicBezTo>
                    <a:cubicBezTo>
                      <a:pt x="50" y="5"/>
                      <a:pt x="46" y="4"/>
                      <a:pt x="43" y="4"/>
                    </a:cubicBezTo>
                    <a:cubicBezTo>
                      <a:pt x="42" y="4"/>
                      <a:pt x="41" y="4"/>
                      <a:pt x="41" y="4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0" y="6"/>
                      <a:pt x="40" y="6"/>
                      <a:pt x="39" y="6"/>
                    </a:cubicBezTo>
                    <a:cubicBezTo>
                      <a:pt x="38" y="6"/>
                      <a:pt x="37" y="6"/>
                      <a:pt x="35" y="6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34" y="7"/>
                      <a:pt x="35" y="7"/>
                    </a:cubicBezTo>
                    <a:cubicBezTo>
                      <a:pt x="35" y="7"/>
                      <a:pt x="34" y="7"/>
                      <a:pt x="34" y="7"/>
                    </a:cubicBezTo>
                    <a:cubicBezTo>
                      <a:pt x="34" y="7"/>
                      <a:pt x="33" y="7"/>
                      <a:pt x="33" y="7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20" y="6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6" y="4"/>
                      <a:pt x="16" y="4"/>
                      <a:pt x="16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2" y="7"/>
                      <a:pt x="9" y="9"/>
                      <a:pt x="6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1" y="10"/>
                      <a:pt x="1" y="10"/>
                      <a:pt x="0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2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9" y="15"/>
                      <a:pt x="9" y="15"/>
                      <a:pt x="9" y="14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10" y="13"/>
                      <a:pt x="11" y="13"/>
                      <a:pt x="11" y="13"/>
                    </a:cubicBezTo>
                    <a:cubicBezTo>
                      <a:pt x="12" y="13"/>
                      <a:pt x="12" y="13"/>
                      <a:pt x="13" y="13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3" y="12"/>
                      <a:pt x="14" y="12"/>
                      <a:pt x="14" y="12"/>
                    </a:cubicBezTo>
                    <a:cubicBezTo>
                      <a:pt x="15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20" y="15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8" y="16"/>
                      <a:pt x="17" y="17"/>
                      <a:pt x="18" y="19"/>
                    </a:cubicBezTo>
                    <a:cubicBezTo>
                      <a:pt x="26" y="22"/>
                      <a:pt x="26" y="22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7" y="25"/>
                      <a:pt x="37" y="25"/>
                      <a:pt x="39" y="26"/>
                    </a:cubicBezTo>
                    <a:cubicBezTo>
                      <a:pt x="40" y="25"/>
                      <a:pt x="40" y="25"/>
                      <a:pt x="40" y="25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2" y="26"/>
                      <a:pt x="42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39" y="29"/>
                      <a:pt x="39" y="29"/>
                      <a:pt x="39" y="29"/>
                    </a:cubicBezTo>
                    <a:cubicBezTo>
                      <a:pt x="39" y="30"/>
                      <a:pt x="39" y="30"/>
                      <a:pt x="39" y="3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7" y="31"/>
                      <a:pt x="37" y="31"/>
                      <a:pt x="37" y="31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32"/>
                      <a:pt x="40" y="32"/>
                      <a:pt x="40" y="32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39" y="38"/>
                      <a:pt x="39" y="38"/>
                      <a:pt x="39" y="38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5"/>
                      <a:pt x="38" y="45"/>
                      <a:pt x="38" y="45"/>
                    </a:cubicBezTo>
                    <a:cubicBezTo>
                      <a:pt x="39" y="46"/>
                      <a:pt x="39" y="46"/>
                      <a:pt x="39" y="46"/>
                    </a:cubicBezTo>
                    <a:cubicBezTo>
                      <a:pt x="39" y="46"/>
                      <a:pt x="38" y="46"/>
                      <a:pt x="38" y="46"/>
                    </a:cubicBezTo>
                    <a:cubicBezTo>
                      <a:pt x="38" y="46"/>
                      <a:pt x="38" y="47"/>
                      <a:pt x="37" y="48"/>
                    </a:cubicBezTo>
                    <a:cubicBezTo>
                      <a:pt x="37" y="48"/>
                      <a:pt x="35" y="49"/>
                      <a:pt x="35" y="49"/>
                    </a:cubicBezTo>
                    <a:cubicBezTo>
                      <a:pt x="34" y="51"/>
                      <a:pt x="34" y="51"/>
                      <a:pt x="37" y="55"/>
                    </a:cubicBezTo>
                    <a:cubicBezTo>
                      <a:pt x="36" y="56"/>
                      <a:pt x="36" y="56"/>
                      <a:pt x="36" y="56"/>
                    </a:cubicBezTo>
                    <a:cubicBezTo>
                      <a:pt x="36" y="57"/>
                      <a:pt x="36" y="57"/>
                      <a:pt x="36" y="5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7" y="59"/>
                      <a:pt x="37" y="59"/>
                      <a:pt x="37" y="59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1" y="61"/>
                      <a:pt x="41" y="61"/>
                      <a:pt x="41" y="61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9" y="62"/>
                      <a:pt x="49" y="62"/>
                      <a:pt x="49" y="62"/>
                    </a:cubicBezTo>
                    <a:cubicBezTo>
                      <a:pt x="51" y="65"/>
                      <a:pt x="51" y="65"/>
                      <a:pt x="51" y="65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4" y="64"/>
                      <a:pt x="54" y="64"/>
                      <a:pt x="55" y="64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4" y="58"/>
                      <a:pt x="54" y="58"/>
                      <a:pt x="54" y="58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1" y="52"/>
                      <a:pt x="51" y="52"/>
                      <a:pt x="51" y="52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49"/>
                      <a:pt x="50" y="49"/>
                      <a:pt x="50" y="49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51" y="45"/>
                      <a:pt x="51" y="40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2" y="39"/>
                      <a:pt x="53" y="39"/>
                      <a:pt x="54" y="39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40"/>
                      <a:pt x="55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56" y="50"/>
                      <a:pt x="56" y="50"/>
                      <a:pt x="56" y="50"/>
                    </a:cubicBezTo>
                    <a:cubicBezTo>
                      <a:pt x="56" y="50"/>
                      <a:pt x="56" y="51"/>
                      <a:pt x="57" y="52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1" y="52"/>
                      <a:pt x="63" y="52"/>
                      <a:pt x="64" y="51"/>
                    </a:cubicBezTo>
                    <a:cubicBezTo>
                      <a:pt x="65" y="50"/>
                      <a:pt x="65" y="50"/>
                      <a:pt x="65" y="50"/>
                    </a:cubicBezTo>
                    <a:cubicBezTo>
                      <a:pt x="66" y="52"/>
                      <a:pt x="66" y="52"/>
                      <a:pt x="66" y="52"/>
                    </a:cubicBezTo>
                    <a:cubicBezTo>
                      <a:pt x="67" y="52"/>
                      <a:pt x="67" y="52"/>
                      <a:pt x="67" y="52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4"/>
                      <a:pt x="65" y="54"/>
                      <a:pt x="65" y="54"/>
                    </a:cubicBezTo>
                    <a:cubicBezTo>
                      <a:pt x="64" y="54"/>
                      <a:pt x="64" y="54"/>
                      <a:pt x="64" y="54"/>
                    </a:cubicBezTo>
                    <a:cubicBezTo>
                      <a:pt x="61" y="55"/>
                      <a:pt x="61" y="55"/>
                      <a:pt x="61" y="55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59"/>
                      <a:pt x="65" y="60"/>
                      <a:pt x="65" y="60"/>
                    </a:cubicBezTo>
                    <a:cubicBezTo>
                      <a:pt x="64" y="60"/>
                      <a:pt x="62" y="60"/>
                      <a:pt x="61" y="60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4"/>
                      <a:pt x="62" y="64"/>
                      <a:pt x="62" y="64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3" y="66"/>
                      <a:pt x="63" y="66"/>
                      <a:pt x="63" y="66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1" y="68"/>
                      <a:pt x="60" y="67"/>
                      <a:pt x="59" y="67"/>
                    </a:cubicBezTo>
                    <a:cubicBezTo>
                      <a:pt x="58" y="68"/>
                      <a:pt x="57" y="69"/>
                      <a:pt x="55" y="70"/>
                    </a:cubicBezTo>
                    <a:cubicBezTo>
                      <a:pt x="55" y="69"/>
                      <a:pt x="54" y="69"/>
                      <a:pt x="53" y="69"/>
                    </a:cubicBezTo>
                    <a:cubicBezTo>
                      <a:pt x="51" y="69"/>
                      <a:pt x="50" y="69"/>
                      <a:pt x="49" y="69"/>
                    </a:cubicBezTo>
                    <a:cubicBezTo>
                      <a:pt x="46" y="69"/>
                      <a:pt x="46" y="68"/>
                      <a:pt x="46" y="66"/>
                    </a:cubicBezTo>
                    <a:cubicBezTo>
                      <a:pt x="46" y="65"/>
                      <a:pt x="47" y="65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1"/>
                      <a:pt x="46" y="61"/>
                      <a:pt x="46" y="61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4" y="64"/>
                      <a:pt x="44" y="65"/>
                      <a:pt x="44" y="65"/>
                    </a:cubicBezTo>
                    <a:cubicBezTo>
                      <a:pt x="46" y="68"/>
                      <a:pt x="46" y="68"/>
                      <a:pt x="46" y="68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4" y="71"/>
                      <a:pt x="44" y="71"/>
                      <a:pt x="44" y="71"/>
                    </a:cubicBezTo>
                    <a:cubicBezTo>
                      <a:pt x="43" y="72"/>
                      <a:pt x="43" y="72"/>
                      <a:pt x="43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1" y="73"/>
                      <a:pt x="41" y="73"/>
                      <a:pt x="41" y="73"/>
                    </a:cubicBezTo>
                    <a:cubicBezTo>
                      <a:pt x="40" y="78"/>
                      <a:pt x="40" y="78"/>
                      <a:pt x="37" y="79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6" y="81"/>
                      <a:pt x="36" y="81"/>
                      <a:pt x="36" y="81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33" y="85"/>
                      <a:pt x="33" y="85"/>
                      <a:pt x="33" y="85"/>
                    </a:cubicBezTo>
                    <a:cubicBezTo>
                      <a:pt x="32" y="85"/>
                      <a:pt x="32" y="85"/>
                      <a:pt x="32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28" y="84"/>
                      <a:pt x="28" y="84"/>
                      <a:pt x="28" y="84"/>
                    </a:cubicBezTo>
                    <a:cubicBezTo>
                      <a:pt x="27" y="85"/>
                      <a:pt x="27" y="85"/>
                      <a:pt x="27" y="85"/>
                    </a:cubicBezTo>
                    <a:cubicBezTo>
                      <a:pt x="28" y="86"/>
                      <a:pt x="28" y="86"/>
                      <a:pt x="28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3" y="89"/>
                      <a:pt x="33" y="89"/>
                      <a:pt x="33" y="8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6" y="92"/>
                      <a:pt x="36" y="92"/>
                      <a:pt x="36" y="92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0" y="98"/>
                      <a:pt x="30" y="98"/>
                      <a:pt x="30" y="98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4" y="97"/>
                      <a:pt x="24" y="97"/>
                      <a:pt x="24" y="97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2" y="101"/>
                      <a:pt x="22" y="101"/>
                      <a:pt x="22" y="101"/>
                    </a:cubicBezTo>
                    <a:cubicBezTo>
                      <a:pt x="22" y="107"/>
                      <a:pt x="22" y="107"/>
                      <a:pt x="22" y="107"/>
                    </a:cubicBezTo>
                    <a:cubicBezTo>
                      <a:pt x="21" y="108"/>
                      <a:pt x="21" y="108"/>
                      <a:pt x="21" y="108"/>
                    </a:cubicBezTo>
                    <a:cubicBezTo>
                      <a:pt x="23" y="111"/>
                      <a:pt x="23" y="111"/>
                      <a:pt x="23" y="111"/>
                    </a:cubicBezTo>
                    <a:cubicBezTo>
                      <a:pt x="23" y="112"/>
                      <a:pt x="23" y="113"/>
                      <a:pt x="23" y="114"/>
                    </a:cubicBezTo>
                    <a:cubicBezTo>
                      <a:pt x="26" y="113"/>
                      <a:pt x="26" y="113"/>
                      <a:pt x="26" y="113"/>
                    </a:cubicBezTo>
                    <a:cubicBezTo>
                      <a:pt x="27" y="113"/>
                      <a:pt x="27" y="113"/>
                      <a:pt x="27" y="113"/>
                    </a:cubicBezTo>
                    <a:cubicBezTo>
                      <a:pt x="28" y="115"/>
                      <a:pt x="28" y="115"/>
                      <a:pt x="28" y="115"/>
                    </a:cubicBezTo>
                    <a:cubicBezTo>
                      <a:pt x="30" y="115"/>
                      <a:pt x="30" y="115"/>
                      <a:pt x="30" y="115"/>
                    </a:cubicBezTo>
                    <a:cubicBezTo>
                      <a:pt x="33" y="114"/>
                      <a:pt x="33" y="114"/>
                      <a:pt x="33" y="114"/>
                    </a:cubicBezTo>
                    <a:cubicBezTo>
                      <a:pt x="34" y="114"/>
                      <a:pt x="35" y="114"/>
                      <a:pt x="36" y="114"/>
                    </a:cubicBezTo>
                    <a:cubicBezTo>
                      <a:pt x="37" y="113"/>
                      <a:pt x="37" y="113"/>
                      <a:pt x="37" y="113"/>
                    </a:cubicBezTo>
                    <a:cubicBezTo>
                      <a:pt x="37" y="111"/>
                      <a:pt x="37" y="111"/>
                      <a:pt x="37" y="111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0" y="109"/>
                      <a:pt x="40" y="109"/>
                      <a:pt x="40" y="109"/>
                    </a:cubicBezTo>
                    <a:cubicBezTo>
                      <a:pt x="39" y="108"/>
                      <a:pt x="39" y="108"/>
                      <a:pt x="39" y="108"/>
                    </a:cubicBezTo>
                    <a:cubicBezTo>
                      <a:pt x="40" y="104"/>
                      <a:pt x="40" y="104"/>
                      <a:pt x="40" y="104"/>
                    </a:cubicBezTo>
                    <a:cubicBezTo>
                      <a:pt x="42" y="103"/>
                      <a:pt x="42" y="103"/>
                      <a:pt x="42" y="103"/>
                    </a:cubicBezTo>
                    <a:cubicBezTo>
                      <a:pt x="44" y="101"/>
                      <a:pt x="44" y="101"/>
                      <a:pt x="44" y="101"/>
                    </a:cubicBezTo>
                    <a:cubicBezTo>
                      <a:pt x="44" y="100"/>
                      <a:pt x="44" y="100"/>
                      <a:pt x="44" y="100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6" y="97"/>
                      <a:pt x="46" y="97"/>
                      <a:pt x="46" y="97"/>
                    </a:cubicBezTo>
                    <a:cubicBezTo>
                      <a:pt x="48" y="97"/>
                      <a:pt x="48" y="97"/>
                      <a:pt x="48" y="97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0" y="96"/>
                      <a:pt x="51" y="96"/>
                      <a:pt x="52" y="95"/>
                    </a:cubicBezTo>
                    <a:cubicBezTo>
                      <a:pt x="52" y="94"/>
                      <a:pt x="53" y="94"/>
                      <a:pt x="53" y="94"/>
                    </a:cubicBezTo>
                    <a:cubicBezTo>
                      <a:pt x="54" y="94"/>
                      <a:pt x="54" y="94"/>
                      <a:pt x="55" y="95"/>
                    </a:cubicBezTo>
                    <a:cubicBezTo>
                      <a:pt x="55" y="96"/>
                      <a:pt x="56" y="97"/>
                      <a:pt x="56" y="98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63" y="101"/>
                      <a:pt x="63" y="101"/>
                      <a:pt x="63" y="101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8" y="105"/>
                      <a:pt x="68" y="105"/>
                      <a:pt x="68" y="105"/>
                    </a:cubicBezTo>
                    <a:cubicBezTo>
                      <a:pt x="67" y="108"/>
                      <a:pt x="67" y="108"/>
                      <a:pt x="67" y="108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69" y="108"/>
                      <a:pt x="69" y="107"/>
                      <a:pt x="70" y="106"/>
                    </a:cubicBezTo>
                    <a:cubicBezTo>
                      <a:pt x="70" y="106"/>
                      <a:pt x="69" y="105"/>
                      <a:pt x="69" y="104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70" y="103"/>
                      <a:pt x="70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0" y="101"/>
                      <a:pt x="69" y="101"/>
                      <a:pt x="67" y="101"/>
                    </a:cubicBezTo>
                    <a:cubicBezTo>
                      <a:pt x="67" y="100"/>
                      <a:pt x="67" y="100"/>
                      <a:pt x="66" y="99"/>
                    </a:cubicBezTo>
                    <a:cubicBezTo>
                      <a:pt x="63" y="99"/>
                      <a:pt x="63" y="99"/>
                      <a:pt x="62" y="95"/>
                    </a:cubicBezTo>
                    <a:cubicBezTo>
                      <a:pt x="58" y="94"/>
                      <a:pt x="58" y="93"/>
                      <a:pt x="57" y="91"/>
                    </a:cubicBezTo>
                    <a:cubicBezTo>
                      <a:pt x="58" y="91"/>
                      <a:pt x="58" y="91"/>
                      <a:pt x="59" y="90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60" y="90"/>
                      <a:pt x="60" y="90"/>
                      <a:pt x="60" y="90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2" y="92"/>
                      <a:pt x="62" y="92"/>
                      <a:pt x="62" y="92"/>
                    </a:cubicBezTo>
                    <a:cubicBezTo>
                      <a:pt x="66" y="97"/>
                      <a:pt x="73" y="100"/>
                      <a:pt x="76" y="106"/>
                    </a:cubicBezTo>
                    <a:cubicBezTo>
                      <a:pt x="77" y="106"/>
                      <a:pt x="77" y="106"/>
                      <a:pt x="78" y="106"/>
                    </a:cubicBezTo>
                    <a:cubicBezTo>
                      <a:pt x="77" y="107"/>
                      <a:pt x="77" y="107"/>
                      <a:pt x="77" y="107"/>
                    </a:cubicBezTo>
                    <a:cubicBezTo>
                      <a:pt x="77" y="109"/>
                      <a:pt x="78" y="111"/>
                      <a:pt x="80" y="111"/>
                    </a:cubicBezTo>
                    <a:cubicBezTo>
                      <a:pt x="80" y="110"/>
                      <a:pt x="80" y="110"/>
                      <a:pt x="80" y="110"/>
                    </a:cubicBezTo>
                    <a:cubicBezTo>
                      <a:pt x="79" y="109"/>
                      <a:pt x="79" y="109"/>
                      <a:pt x="79" y="109"/>
                    </a:cubicBezTo>
                    <a:cubicBezTo>
                      <a:pt x="80" y="109"/>
                      <a:pt x="80" y="108"/>
                      <a:pt x="80" y="108"/>
                    </a:cubicBezTo>
                    <a:cubicBezTo>
                      <a:pt x="81" y="108"/>
                      <a:pt x="81" y="108"/>
                      <a:pt x="81" y="108"/>
                    </a:cubicBezTo>
                    <a:cubicBezTo>
                      <a:pt x="81" y="107"/>
                      <a:pt x="81" y="107"/>
                      <a:pt x="81" y="107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8" y="104"/>
                      <a:pt x="78" y="104"/>
                    </a:cubicBezTo>
                    <a:cubicBezTo>
                      <a:pt x="77" y="103"/>
                      <a:pt x="77" y="103"/>
                      <a:pt x="77" y="103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7" y="102"/>
                      <a:pt x="77" y="102"/>
                      <a:pt x="77" y="102"/>
                    </a:cubicBezTo>
                    <a:cubicBezTo>
                      <a:pt x="78" y="101"/>
                      <a:pt x="78" y="101"/>
                      <a:pt x="78" y="101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1" y="100"/>
                      <a:pt x="82" y="100"/>
                    </a:cubicBezTo>
                    <a:cubicBezTo>
                      <a:pt x="83" y="101"/>
                      <a:pt x="83" y="101"/>
                      <a:pt x="83" y="101"/>
                    </a:cubicBezTo>
                    <a:cubicBezTo>
                      <a:pt x="84" y="101"/>
                      <a:pt x="84" y="101"/>
                      <a:pt x="84" y="101"/>
                    </a:cubicBezTo>
                    <a:cubicBezTo>
                      <a:pt x="84" y="100"/>
                      <a:pt x="85" y="99"/>
                      <a:pt x="85" y="99"/>
                    </a:cubicBezTo>
                    <a:cubicBezTo>
                      <a:pt x="86" y="99"/>
                      <a:pt x="87" y="99"/>
                      <a:pt x="88" y="100"/>
                    </a:cubicBezTo>
                    <a:cubicBezTo>
                      <a:pt x="88" y="100"/>
                      <a:pt x="87" y="100"/>
                      <a:pt x="87" y="101"/>
                    </a:cubicBezTo>
                    <a:cubicBezTo>
                      <a:pt x="84" y="101"/>
                      <a:pt x="84" y="101"/>
                      <a:pt x="83" y="103"/>
                    </a:cubicBezTo>
                    <a:cubicBezTo>
                      <a:pt x="84" y="103"/>
                      <a:pt x="84" y="103"/>
                      <a:pt x="84" y="103"/>
                    </a:cubicBezTo>
                    <a:cubicBezTo>
                      <a:pt x="85" y="104"/>
                      <a:pt x="85" y="104"/>
                      <a:pt x="85" y="104"/>
                    </a:cubicBezTo>
                    <a:cubicBezTo>
                      <a:pt x="85" y="104"/>
                      <a:pt x="85" y="105"/>
                      <a:pt x="85" y="106"/>
                    </a:cubicBezTo>
                    <a:cubicBezTo>
                      <a:pt x="88" y="110"/>
                      <a:pt x="88" y="110"/>
                      <a:pt x="92" y="110"/>
                    </a:cubicBezTo>
                    <a:cubicBezTo>
                      <a:pt x="92" y="110"/>
                      <a:pt x="91" y="110"/>
                      <a:pt x="91" y="109"/>
                    </a:cubicBezTo>
                    <a:cubicBezTo>
                      <a:pt x="92" y="109"/>
                      <a:pt x="92" y="109"/>
                      <a:pt x="93" y="109"/>
                    </a:cubicBezTo>
                    <a:cubicBezTo>
                      <a:pt x="93" y="109"/>
                      <a:pt x="94" y="110"/>
                      <a:pt x="94" y="110"/>
                    </a:cubicBezTo>
                    <a:cubicBezTo>
                      <a:pt x="95" y="110"/>
                      <a:pt x="95" y="110"/>
                      <a:pt x="96" y="110"/>
                    </a:cubicBezTo>
                    <a:cubicBezTo>
                      <a:pt x="97" y="109"/>
                      <a:pt x="97" y="109"/>
                      <a:pt x="97" y="109"/>
                    </a:cubicBezTo>
                    <a:cubicBezTo>
                      <a:pt x="98" y="108"/>
                      <a:pt x="98" y="108"/>
                      <a:pt x="98" y="108"/>
                    </a:cubicBezTo>
                    <a:cubicBezTo>
                      <a:pt x="99" y="108"/>
                      <a:pt x="99" y="108"/>
                      <a:pt x="99" y="108"/>
                    </a:cubicBezTo>
                    <a:cubicBezTo>
                      <a:pt x="100" y="108"/>
                      <a:pt x="100" y="108"/>
                      <a:pt x="100" y="108"/>
                    </a:cubicBezTo>
                    <a:cubicBezTo>
                      <a:pt x="99" y="109"/>
                      <a:pt x="99" y="109"/>
                      <a:pt x="99" y="109"/>
                    </a:cubicBezTo>
                    <a:cubicBezTo>
                      <a:pt x="100" y="112"/>
                      <a:pt x="101" y="114"/>
                      <a:pt x="100" y="121"/>
                    </a:cubicBezTo>
                    <a:cubicBezTo>
                      <a:pt x="98" y="122"/>
                      <a:pt x="98" y="122"/>
                      <a:pt x="97" y="122"/>
                    </a:cubicBezTo>
                    <a:cubicBezTo>
                      <a:pt x="97" y="122"/>
                      <a:pt x="96" y="122"/>
                      <a:pt x="96" y="121"/>
                    </a:cubicBezTo>
                    <a:cubicBezTo>
                      <a:pt x="93" y="121"/>
                      <a:pt x="91" y="123"/>
                      <a:pt x="89" y="123"/>
                    </a:cubicBezTo>
                    <a:cubicBezTo>
                      <a:pt x="89" y="123"/>
                      <a:pt x="88" y="122"/>
                      <a:pt x="88" y="122"/>
                    </a:cubicBezTo>
                    <a:cubicBezTo>
                      <a:pt x="87" y="122"/>
                      <a:pt x="87" y="122"/>
                      <a:pt x="86" y="122"/>
                    </a:cubicBezTo>
                    <a:cubicBezTo>
                      <a:pt x="86" y="122"/>
                      <a:pt x="86" y="122"/>
                      <a:pt x="85" y="122"/>
                    </a:cubicBezTo>
                    <a:cubicBezTo>
                      <a:pt x="82" y="120"/>
                      <a:pt x="82" y="120"/>
                      <a:pt x="79" y="120"/>
                    </a:cubicBezTo>
                    <a:cubicBezTo>
                      <a:pt x="77" y="122"/>
                      <a:pt x="77" y="122"/>
                      <a:pt x="77" y="122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3" y="124"/>
                      <a:pt x="73" y="124"/>
                      <a:pt x="71" y="124"/>
                    </a:cubicBezTo>
                    <a:cubicBezTo>
                      <a:pt x="68" y="121"/>
                      <a:pt x="63" y="122"/>
                      <a:pt x="60" y="118"/>
                    </a:cubicBezTo>
                    <a:cubicBezTo>
                      <a:pt x="60" y="118"/>
                      <a:pt x="61" y="117"/>
                      <a:pt x="61" y="116"/>
                    </a:cubicBezTo>
                    <a:cubicBezTo>
                      <a:pt x="61" y="116"/>
                      <a:pt x="60" y="115"/>
                      <a:pt x="60" y="115"/>
                    </a:cubicBezTo>
                    <a:cubicBezTo>
                      <a:pt x="60" y="115"/>
                      <a:pt x="60" y="114"/>
                      <a:pt x="60" y="114"/>
                    </a:cubicBezTo>
                    <a:cubicBezTo>
                      <a:pt x="61" y="113"/>
                      <a:pt x="61" y="113"/>
                      <a:pt x="61" y="113"/>
                    </a:cubicBezTo>
                    <a:cubicBezTo>
                      <a:pt x="60" y="112"/>
                      <a:pt x="59" y="112"/>
                      <a:pt x="59" y="111"/>
                    </a:cubicBezTo>
                    <a:cubicBezTo>
                      <a:pt x="43" y="115"/>
                      <a:pt x="41" y="116"/>
                      <a:pt x="40" y="116"/>
                    </a:cubicBezTo>
                    <a:cubicBezTo>
                      <a:pt x="40" y="116"/>
                      <a:pt x="40" y="116"/>
                      <a:pt x="40" y="116"/>
                    </a:cubicBezTo>
                    <a:cubicBezTo>
                      <a:pt x="39" y="116"/>
                      <a:pt x="38" y="117"/>
                      <a:pt x="38" y="118"/>
                    </a:cubicBezTo>
                    <a:cubicBezTo>
                      <a:pt x="36" y="118"/>
                      <a:pt x="34" y="118"/>
                      <a:pt x="33" y="118"/>
                    </a:cubicBezTo>
                    <a:cubicBezTo>
                      <a:pt x="31" y="117"/>
                      <a:pt x="31" y="117"/>
                      <a:pt x="31" y="117"/>
                    </a:cubicBezTo>
                    <a:cubicBezTo>
                      <a:pt x="31" y="116"/>
                      <a:pt x="31" y="116"/>
                      <a:pt x="31" y="116"/>
                    </a:cubicBezTo>
                    <a:cubicBezTo>
                      <a:pt x="31" y="117"/>
                      <a:pt x="31" y="117"/>
                      <a:pt x="26" y="122"/>
                    </a:cubicBezTo>
                    <a:cubicBezTo>
                      <a:pt x="24" y="122"/>
                      <a:pt x="24" y="122"/>
                      <a:pt x="24" y="122"/>
                    </a:cubicBezTo>
                    <a:cubicBezTo>
                      <a:pt x="22" y="125"/>
                      <a:pt x="22" y="125"/>
                      <a:pt x="22" y="125"/>
                    </a:cubicBezTo>
                    <a:cubicBezTo>
                      <a:pt x="23" y="134"/>
                      <a:pt x="14" y="136"/>
                      <a:pt x="12" y="143"/>
                    </a:cubicBezTo>
                    <a:cubicBezTo>
                      <a:pt x="10" y="144"/>
                      <a:pt x="10" y="144"/>
                      <a:pt x="10" y="144"/>
                    </a:cubicBezTo>
                    <a:cubicBezTo>
                      <a:pt x="8" y="150"/>
                      <a:pt x="8" y="150"/>
                      <a:pt x="8" y="150"/>
                    </a:cubicBezTo>
                    <a:cubicBezTo>
                      <a:pt x="8" y="151"/>
                      <a:pt x="8" y="151"/>
                      <a:pt x="8" y="152"/>
                    </a:cubicBezTo>
                    <a:cubicBezTo>
                      <a:pt x="8" y="152"/>
                      <a:pt x="9" y="153"/>
                      <a:pt x="10" y="154"/>
                    </a:cubicBezTo>
                    <a:cubicBezTo>
                      <a:pt x="9" y="155"/>
                      <a:pt x="9" y="155"/>
                      <a:pt x="9" y="155"/>
                    </a:cubicBezTo>
                    <a:cubicBezTo>
                      <a:pt x="9" y="156"/>
                      <a:pt x="10" y="157"/>
                      <a:pt x="10" y="157"/>
                    </a:cubicBezTo>
                    <a:cubicBezTo>
                      <a:pt x="8" y="164"/>
                      <a:pt x="8" y="164"/>
                      <a:pt x="8" y="165"/>
                    </a:cubicBezTo>
                    <a:cubicBezTo>
                      <a:pt x="8" y="168"/>
                      <a:pt x="9" y="171"/>
                      <a:pt x="9" y="171"/>
                    </a:cubicBezTo>
                    <a:cubicBezTo>
                      <a:pt x="11" y="173"/>
                      <a:pt x="11" y="173"/>
                      <a:pt x="16" y="179"/>
                    </a:cubicBezTo>
                    <a:cubicBezTo>
                      <a:pt x="17" y="181"/>
                      <a:pt x="17" y="181"/>
                      <a:pt x="17" y="181"/>
                    </a:cubicBezTo>
                    <a:cubicBezTo>
                      <a:pt x="19" y="183"/>
                      <a:pt x="19" y="183"/>
                      <a:pt x="19" y="183"/>
                    </a:cubicBezTo>
                    <a:cubicBezTo>
                      <a:pt x="21" y="184"/>
                      <a:pt x="21" y="184"/>
                      <a:pt x="21" y="184"/>
                    </a:cubicBezTo>
                    <a:cubicBezTo>
                      <a:pt x="23" y="186"/>
                      <a:pt x="23" y="186"/>
                      <a:pt x="23" y="186"/>
                    </a:cubicBezTo>
                    <a:cubicBezTo>
                      <a:pt x="24" y="188"/>
                      <a:pt x="26" y="188"/>
                      <a:pt x="28" y="188"/>
                    </a:cubicBezTo>
                    <a:cubicBezTo>
                      <a:pt x="30" y="188"/>
                      <a:pt x="31" y="188"/>
                      <a:pt x="33" y="187"/>
                    </a:cubicBezTo>
                    <a:cubicBezTo>
                      <a:pt x="35" y="187"/>
                      <a:pt x="36" y="187"/>
                      <a:pt x="38" y="187"/>
                    </a:cubicBezTo>
                    <a:cubicBezTo>
                      <a:pt x="38" y="187"/>
                      <a:pt x="38" y="187"/>
                      <a:pt x="38" y="187"/>
                    </a:cubicBezTo>
                    <a:cubicBezTo>
                      <a:pt x="39" y="187"/>
                      <a:pt x="40" y="187"/>
                      <a:pt x="40" y="187"/>
                    </a:cubicBezTo>
                    <a:cubicBezTo>
                      <a:pt x="50" y="185"/>
                      <a:pt x="53" y="184"/>
                      <a:pt x="54" y="18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5" y="186"/>
                      <a:pt x="55" y="186"/>
                      <a:pt x="55" y="186"/>
                    </a:cubicBezTo>
                    <a:cubicBezTo>
                      <a:pt x="61" y="187"/>
                      <a:pt x="61" y="187"/>
                      <a:pt x="62" y="187"/>
                    </a:cubicBezTo>
                    <a:cubicBezTo>
                      <a:pt x="62" y="190"/>
                      <a:pt x="62" y="190"/>
                      <a:pt x="61" y="195"/>
                    </a:cubicBezTo>
                    <a:cubicBezTo>
                      <a:pt x="60" y="197"/>
                      <a:pt x="60" y="197"/>
                      <a:pt x="60" y="197"/>
                    </a:cubicBezTo>
                    <a:cubicBezTo>
                      <a:pt x="60" y="198"/>
                      <a:pt x="60" y="198"/>
                      <a:pt x="60" y="198"/>
                    </a:cubicBezTo>
                    <a:cubicBezTo>
                      <a:pt x="61" y="201"/>
                      <a:pt x="63" y="203"/>
                      <a:pt x="64" y="205"/>
                    </a:cubicBezTo>
                    <a:cubicBezTo>
                      <a:pt x="65" y="207"/>
                      <a:pt x="65" y="207"/>
                      <a:pt x="65" y="207"/>
                    </a:cubicBezTo>
                    <a:cubicBezTo>
                      <a:pt x="65" y="208"/>
                      <a:pt x="65" y="208"/>
                      <a:pt x="64" y="209"/>
                    </a:cubicBezTo>
                    <a:cubicBezTo>
                      <a:pt x="66" y="212"/>
                      <a:pt x="66" y="212"/>
                      <a:pt x="66" y="212"/>
                    </a:cubicBezTo>
                    <a:cubicBezTo>
                      <a:pt x="65" y="214"/>
                      <a:pt x="65" y="214"/>
                      <a:pt x="65" y="214"/>
                    </a:cubicBezTo>
                    <a:cubicBezTo>
                      <a:pt x="66" y="220"/>
                      <a:pt x="62" y="223"/>
                      <a:pt x="61" y="228"/>
                    </a:cubicBezTo>
                    <a:cubicBezTo>
                      <a:pt x="60" y="228"/>
                      <a:pt x="60" y="228"/>
                      <a:pt x="60" y="229"/>
                    </a:cubicBezTo>
                    <a:cubicBezTo>
                      <a:pt x="60" y="229"/>
                      <a:pt x="60" y="229"/>
                      <a:pt x="60" y="229"/>
                    </a:cubicBezTo>
                    <a:cubicBezTo>
                      <a:pt x="60" y="230"/>
                      <a:pt x="60" y="230"/>
                      <a:pt x="60" y="230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1"/>
                      <a:pt x="60" y="231"/>
                      <a:pt x="60" y="231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60" y="232"/>
                      <a:pt x="60" y="232"/>
                      <a:pt x="60" y="232"/>
                    </a:cubicBezTo>
                    <a:cubicBezTo>
                      <a:pt x="59" y="232"/>
                      <a:pt x="59" y="232"/>
                      <a:pt x="59" y="232"/>
                    </a:cubicBezTo>
                    <a:cubicBezTo>
                      <a:pt x="61" y="235"/>
                      <a:pt x="61" y="235"/>
                      <a:pt x="61" y="249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0"/>
                      <a:pt x="61" y="250"/>
                      <a:pt x="61" y="250"/>
                    </a:cubicBezTo>
                    <a:cubicBezTo>
                      <a:pt x="61" y="251"/>
                      <a:pt x="61" y="252"/>
                      <a:pt x="61" y="253"/>
                    </a:cubicBezTo>
                    <a:cubicBezTo>
                      <a:pt x="61" y="255"/>
                      <a:pt x="61" y="255"/>
                      <a:pt x="61" y="255"/>
                    </a:cubicBezTo>
                    <a:cubicBezTo>
                      <a:pt x="61" y="256"/>
                      <a:pt x="61" y="256"/>
                      <a:pt x="60" y="258"/>
                    </a:cubicBezTo>
                    <a:cubicBezTo>
                      <a:pt x="60" y="259"/>
                      <a:pt x="60" y="260"/>
                      <a:pt x="60" y="260"/>
                    </a:cubicBezTo>
                    <a:cubicBezTo>
                      <a:pt x="61" y="261"/>
                      <a:pt x="61" y="261"/>
                      <a:pt x="61" y="261"/>
                    </a:cubicBezTo>
                    <a:cubicBezTo>
                      <a:pt x="61" y="261"/>
                      <a:pt x="61" y="261"/>
                      <a:pt x="70" y="259"/>
                    </a:cubicBezTo>
                    <a:cubicBezTo>
                      <a:pt x="72" y="258"/>
                      <a:pt x="72" y="258"/>
                      <a:pt x="72" y="258"/>
                    </a:cubicBezTo>
                    <a:cubicBezTo>
                      <a:pt x="76" y="255"/>
                      <a:pt x="79" y="251"/>
                      <a:pt x="83" y="248"/>
                    </a:cubicBezTo>
                    <a:cubicBezTo>
                      <a:pt x="85" y="245"/>
                      <a:pt x="85" y="245"/>
                      <a:pt x="85" y="245"/>
                    </a:cubicBezTo>
                    <a:cubicBezTo>
                      <a:pt x="86" y="244"/>
                      <a:pt x="86" y="244"/>
                      <a:pt x="86" y="244"/>
                    </a:cubicBezTo>
                    <a:cubicBezTo>
                      <a:pt x="86" y="243"/>
                      <a:pt x="86" y="243"/>
                      <a:pt x="86" y="243"/>
                    </a:cubicBezTo>
                    <a:cubicBezTo>
                      <a:pt x="87" y="242"/>
                      <a:pt x="87" y="242"/>
                      <a:pt x="87" y="242"/>
                    </a:cubicBezTo>
                    <a:cubicBezTo>
                      <a:pt x="90" y="240"/>
                      <a:pt x="90" y="240"/>
                      <a:pt x="90" y="240"/>
                    </a:cubicBezTo>
                    <a:cubicBezTo>
                      <a:pt x="92" y="236"/>
                      <a:pt x="92" y="236"/>
                      <a:pt x="92" y="236"/>
                    </a:cubicBezTo>
                    <a:cubicBezTo>
                      <a:pt x="92" y="234"/>
                      <a:pt x="93" y="232"/>
                      <a:pt x="94" y="231"/>
                    </a:cubicBezTo>
                    <a:cubicBezTo>
                      <a:pt x="95" y="231"/>
                      <a:pt x="95" y="232"/>
                      <a:pt x="95" y="232"/>
                    </a:cubicBezTo>
                    <a:cubicBezTo>
                      <a:pt x="95" y="233"/>
                      <a:pt x="96" y="233"/>
                      <a:pt x="97" y="233"/>
                    </a:cubicBezTo>
                    <a:cubicBezTo>
                      <a:pt x="97" y="234"/>
                      <a:pt x="97" y="234"/>
                      <a:pt x="97" y="234"/>
                    </a:cubicBezTo>
                    <a:cubicBezTo>
                      <a:pt x="98" y="234"/>
                      <a:pt x="98" y="234"/>
                      <a:pt x="98" y="234"/>
                    </a:cubicBezTo>
                    <a:cubicBezTo>
                      <a:pt x="97" y="235"/>
                      <a:pt x="97" y="236"/>
                      <a:pt x="96" y="236"/>
                    </a:cubicBezTo>
                    <a:cubicBezTo>
                      <a:pt x="97" y="237"/>
                      <a:pt x="97" y="237"/>
                      <a:pt x="97" y="237"/>
                    </a:cubicBezTo>
                    <a:cubicBezTo>
                      <a:pt x="97" y="237"/>
                      <a:pt x="98" y="238"/>
                      <a:pt x="99" y="238"/>
                    </a:cubicBezTo>
                    <a:cubicBezTo>
                      <a:pt x="99" y="239"/>
                      <a:pt x="99" y="239"/>
                      <a:pt x="99" y="239"/>
                    </a:cubicBezTo>
                    <a:cubicBezTo>
                      <a:pt x="100" y="239"/>
                      <a:pt x="100" y="239"/>
                      <a:pt x="100" y="239"/>
                    </a:cubicBezTo>
                    <a:cubicBezTo>
                      <a:pt x="99" y="240"/>
                      <a:pt x="99" y="240"/>
                      <a:pt x="99" y="241"/>
                    </a:cubicBezTo>
                    <a:cubicBezTo>
                      <a:pt x="100" y="241"/>
                      <a:pt x="100" y="241"/>
                      <a:pt x="100" y="241"/>
                    </a:cubicBezTo>
                    <a:cubicBezTo>
                      <a:pt x="101" y="241"/>
                      <a:pt x="101" y="240"/>
                      <a:pt x="103" y="239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8"/>
                      <a:pt x="104" y="238"/>
                      <a:pt x="104" y="238"/>
                    </a:cubicBezTo>
                    <a:cubicBezTo>
                      <a:pt x="104" y="237"/>
                      <a:pt x="105" y="236"/>
                      <a:pt x="105" y="235"/>
                    </a:cubicBezTo>
                    <a:cubicBezTo>
                      <a:pt x="106" y="234"/>
                      <a:pt x="107" y="233"/>
                      <a:pt x="108" y="231"/>
                    </a:cubicBezTo>
                    <a:cubicBezTo>
                      <a:pt x="110" y="228"/>
                      <a:pt x="112" y="226"/>
                      <a:pt x="114" y="223"/>
                    </a:cubicBezTo>
                    <a:cubicBezTo>
                      <a:pt x="113" y="224"/>
                      <a:pt x="113" y="224"/>
                      <a:pt x="113" y="224"/>
                    </a:cubicBezTo>
                    <a:cubicBezTo>
                      <a:pt x="113" y="222"/>
                      <a:pt x="113" y="222"/>
                      <a:pt x="113" y="222"/>
                    </a:cubicBezTo>
                    <a:cubicBezTo>
                      <a:pt x="116" y="219"/>
                      <a:pt x="117" y="215"/>
                      <a:pt x="117" y="214"/>
                    </a:cubicBezTo>
                    <a:cubicBezTo>
                      <a:pt x="116" y="214"/>
                      <a:pt x="116" y="214"/>
                      <a:pt x="116" y="214"/>
                    </a:cubicBezTo>
                    <a:cubicBezTo>
                      <a:pt x="116" y="211"/>
                      <a:pt x="116" y="211"/>
                      <a:pt x="114" y="209"/>
                    </a:cubicBezTo>
                    <a:cubicBezTo>
                      <a:pt x="114" y="209"/>
                      <a:pt x="112" y="206"/>
                      <a:pt x="114" y="203"/>
                    </a:cubicBezTo>
                    <a:cubicBezTo>
                      <a:pt x="114" y="202"/>
                      <a:pt x="114" y="202"/>
                      <a:pt x="114" y="202"/>
                    </a:cubicBezTo>
                    <a:cubicBezTo>
                      <a:pt x="113" y="202"/>
                      <a:pt x="113" y="202"/>
                      <a:pt x="113" y="202"/>
                    </a:cubicBezTo>
                    <a:cubicBezTo>
                      <a:pt x="113" y="200"/>
                      <a:pt x="113" y="200"/>
                      <a:pt x="113" y="200"/>
                    </a:cubicBezTo>
                    <a:cubicBezTo>
                      <a:pt x="113" y="201"/>
                      <a:pt x="113" y="201"/>
                      <a:pt x="113" y="201"/>
                    </a:cubicBezTo>
                    <a:cubicBezTo>
                      <a:pt x="112" y="201"/>
                      <a:pt x="112" y="201"/>
                      <a:pt x="113" y="199"/>
                    </a:cubicBezTo>
                    <a:cubicBezTo>
                      <a:pt x="113" y="198"/>
                      <a:pt x="113" y="198"/>
                      <a:pt x="113" y="197"/>
                    </a:cubicBezTo>
                    <a:cubicBezTo>
                      <a:pt x="112" y="197"/>
                      <a:pt x="112" y="197"/>
                      <a:pt x="112" y="197"/>
                    </a:cubicBezTo>
                    <a:cubicBezTo>
                      <a:pt x="112" y="196"/>
                      <a:pt x="112" y="196"/>
                      <a:pt x="112" y="196"/>
                    </a:cubicBezTo>
                    <a:cubicBezTo>
                      <a:pt x="111" y="195"/>
                      <a:pt x="111" y="195"/>
                      <a:pt x="111" y="195"/>
                    </a:cubicBezTo>
                    <a:cubicBezTo>
                      <a:pt x="110" y="196"/>
                      <a:pt x="109" y="197"/>
                      <a:pt x="109" y="197"/>
                    </a:cubicBezTo>
                    <a:cubicBezTo>
                      <a:pt x="111" y="193"/>
                      <a:pt x="113" y="190"/>
                      <a:pt x="116" y="186"/>
                    </a:cubicBezTo>
                    <a:cubicBezTo>
                      <a:pt x="116" y="188"/>
                      <a:pt x="117" y="189"/>
                      <a:pt x="117" y="189"/>
                    </a:cubicBezTo>
                    <a:cubicBezTo>
                      <a:pt x="117" y="188"/>
                      <a:pt x="117" y="188"/>
                      <a:pt x="117" y="187"/>
                    </a:cubicBezTo>
                    <a:cubicBezTo>
                      <a:pt x="116" y="185"/>
                      <a:pt x="116" y="185"/>
                      <a:pt x="116" y="185"/>
                    </a:cubicBezTo>
                    <a:cubicBezTo>
                      <a:pt x="117" y="184"/>
                      <a:pt x="118" y="182"/>
                      <a:pt x="119" y="181"/>
                    </a:cubicBezTo>
                    <a:cubicBezTo>
                      <a:pt x="119" y="179"/>
                      <a:pt x="120" y="178"/>
                      <a:pt x="121" y="176"/>
                    </a:cubicBezTo>
                    <a:cubicBezTo>
                      <a:pt x="121" y="176"/>
                      <a:pt x="121" y="176"/>
                      <a:pt x="121" y="176"/>
                    </a:cubicBezTo>
                    <a:cubicBezTo>
                      <a:pt x="121" y="177"/>
                      <a:pt x="121" y="177"/>
                      <a:pt x="122" y="177"/>
                    </a:cubicBezTo>
                    <a:cubicBezTo>
                      <a:pt x="122" y="177"/>
                      <a:pt x="122" y="177"/>
                      <a:pt x="122" y="176"/>
                    </a:cubicBezTo>
                    <a:cubicBezTo>
                      <a:pt x="123" y="175"/>
                      <a:pt x="123" y="175"/>
                      <a:pt x="123" y="173"/>
                    </a:cubicBezTo>
                    <a:cubicBezTo>
                      <a:pt x="123" y="173"/>
                      <a:pt x="123" y="173"/>
                      <a:pt x="123" y="173"/>
                    </a:cubicBezTo>
                    <a:cubicBezTo>
                      <a:pt x="124" y="174"/>
                      <a:pt x="124" y="174"/>
                      <a:pt x="124" y="174"/>
                    </a:cubicBezTo>
                    <a:cubicBezTo>
                      <a:pt x="123" y="176"/>
                      <a:pt x="123" y="176"/>
                      <a:pt x="123" y="176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3" y="179"/>
                      <a:pt x="123" y="179"/>
                      <a:pt x="123" y="179"/>
                    </a:cubicBezTo>
                    <a:cubicBezTo>
                      <a:pt x="124" y="178"/>
                      <a:pt x="124" y="178"/>
                      <a:pt x="124" y="178"/>
                    </a:cubicBezTo>
                    <a:cubicBezTo>
                      <a:pt x="124" y="176"/>
                      <a:pt x="124" y="176"/>
                      <a:pt x="124" y="176"/>
                    </a:cubicBezTo>
                    <a:cubicBezTo>
                      <a:pt x="125" y="175"/>
                      <a:pt x="125" y="175"/>
                      <a:pt x="125" y="175"/>
                    </a:cubicBezTo>
                    <a:cubicBezTo>
                      <a:pt x="125" y="174"/>
                      <a:pt x="125" y="174"/>
                      <a:pt x="125" y="172"/>
                    </a:cubicBezTo>
                    <a:cubicBezTo>
                      <a:pt x="125" y="171"/>
                      <a:pt x="125" y="171"/>
                      <a:pt x="126" y="170"/>
                    </a:cubicBezTo>
                    <a:cubicBezTo>
                      <a:pt x="126" y="169"/>
                      <a:pt x="125" y="169"/>
                      <a:pt x="125" y="168"/>
                    </a:cubicBezTo>
                    <a:cubicBezTo>
                      <a:pt x="125" y="168"/>
                      <a:pt x="125" y="167"/>
                      <a:pt x="126" y="167"/>
                    </a:cubicBezTo>
                    <a:cubicBezTo>
                      <a:pt x="126" y="165"/>
                      <a:pt x="126" y="165"/>
                      <a:pt x="126" y="165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4"/>
                      <a:pt x="124" y="164"/>
                      <a:pt x="124" y="164"/>
                    </a:cubicBezTo>
                    <a:cubicBezTo>
                      <a:pt x="124" y="163"/>
                      <a:pt x="124" y="163"/>
                      <a:pt x="124" y="162"/>
                    </a:cubicBezTo>
                    <a:cubicBezTo>
                      <a:pt x="123" y="162"/>
                      <a:pt x="122" y="163"/>
                      <a:pt x="121" y="164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0" y="164"/>
                      <a:pt x="120" y="164"/>
                      <a:pt x="120" y="164"/>
                    </a:cubicBezTo>
                    <a:cubicBezTo>
                      <a:pt x="119" y="166"/>
                      <a:pt x="117" y="167"/>
                      <a:pt x="117" y="167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115" y="166"/>
                      <a:pt x="115" y="166"/>
                      <a:pt x="115" y="166"/>
                    </a:cubicBezTo>
                    <a:cubicBezTo>
                      <a:pt x="114" y="164"/>
                      <a:pt x="114" y="164"/>
                      <a:pt x="114" y="164"/>
                    </a:cubicBezTo>
                    <a:cubicBezTo>
                      <a:pt x="115" y="163"/>
                      <a:pt x="115" y="163"/>
                      <a:pt x="115" y="163"/>
                    </a:cubicBezTo>
                    <a:cubicBezTo>
                      <a:pt x="114" y="160"/>
                      <a:pt x="114" y="160"/>
                      <a:pt x="114" y="160"/>
                    </a:cubicBezTo>
                    <a:cubicBezTo>
                      <a:pt x="112" y="158"/>
                      <a:pt x="112" y="158"/>
                      <a:pt x="112" y="158"/>
                    </a:cubicBezTo>
                    <a:cubicBezTo>
                      <a:pt x="110" y="157"/>
                      <a:pt x="110" y="157"/>
                      <a:pt x="110" y="157"/>
                    </a:cubicBezTo>
                    <a:cubicBezTo>
                      <a:pt x="110" y="155"/>
                      <a:pt x="110" y="155"/>
                      <a:pt x="110" y="155"/>
                    </a:cubicBezTo>
                    <a:cubicBezTo>
                      <a:pt x="108" y="149"/>
                      <a:pt x="108" y="149"/>
                      <a:pt x="108" y="149"/>
                    </a:cubicBezTo>
                    <a:cubicBezTo>
                      <a:pt x="107" y="149"/>
                      <a:pt x="107" y="149"/>
                      <a:pt x="107" y="149"/>
                    </a:cubicBezTo>
                    <a:cubicBezTo>
                      <a:pt x="106" y="143"/>
                      <a:pt x="106" y="143"/>
                      <a:pt x="106" y="143"/>
                    </a:cubicBezTo>
                    <a:cubicBezTo>
                      <a:pt x="105" y="141"/>
                      <a:pt x="105" y="141"/>
                      <a:pt x="105" y="141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4" y="138"/>
                      <a:pt x="104" y="138"/>
                      <a:pt x="104" y="138"/>
                    </a:cubicBezTo>
                    <a:cubicBezTo>
                      <a:pt x="100" y="132"/>
                      <a:pt x="100" y="132"/>
                      <a:pt x="101" y="129"/>
                    </a:cubicBezTo>
                    <a:cubicBezTo>
                      <a:pt x="101" y="126"/>
                      <a:pt x="101" y="126"/>
                      <a:pt x="101" y="126"/>
                    </a:cubicBezTo>
                    <a:cubicBezTo>
                      <a:pt x="101" y="130"/>
                      <a:pt x="105" y="133"/>
                      <a:pt x="106" y="136"/>
                    </a:cubicBezTo>
                    <a:cubicBezTo>
                      <a:pt x="106" y="137"/>
                      <a:pt x="106" y="137"/>
                      <a:pt x="106" y="137"/>
                    </a:cubicBezTo>
                    <a:cubicBezTo>
                      <a:pt x="108" y="138"/>
                      <a:pt x="108" y="138"/>
                      <a:pt x="109" y="143"/>
                    </a:cubicBezTo>
                    <a:cubicBezTo>
                      <a:pt x="110" y="145"/>
                      <a:pt x="110" y="145"/>
                      <a:pt x="110" y="145"/>
                    </a:cubicBezTo>
                    <a:cubicBezTo>
                      <a:pt x="111" y="145"/>
                      <a:pt x="111" y="145"/>
                      <a:pt x="111" y="145"/>
                    </a:cubicBezTo>
                    <a:cubicBezTo>
                      <a:pt x="114" y="153"/>
                      <a:pt x="114" y="153"/>
                      <a:pt x="115" y="157"/>
                    </a:cubicBezTo>
                    <a:cubicBezTo>
                      <a:pt x="115" y="160"/>
                      <a:pt x="115" y="160"/>
                      <a:pt x="115" y="160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2"/>
                      <a:pt x="116" y="162"/>
                      <a:pt x="116" y="162"/>
                    </a:cubicBezTo>
                    <a:cubicBezTo>
                      <a:pt x="116" y="164"/>
                      <a:pt x="116" y="164"/>
                      <a:pt x="116" y="164"/>
                    </a:cubicBezTo>
                    <a:cubicBezTo>
                      <a:pt x="116" y="166"/>
                      <a:pt x="116" y="166"/>
                      <a:pt x="116" y="166"/>
                    </a:cubicBezTo>
                    <a:cubicBezTo>
                      <a:pt x="117" y="163"/>
                      <a:pt x="117" y="163"/>
                      <a:pt x="117" y="163"/>
                    </a:cubicBezTo>
                    <a:cubicBezTo>
                      <a:pt x="117" y="161"/>
                      <a:pt x="117" y="161"/>
                      <a:pt x="117" y="161"/>
                    </a:cubicBezTo>
                    <a:cubicBezTo>
                      <a:pt x="118" y="161"/>
                      <a:pt x="119" y="160"/>
                      <a:pt x="120" y="159"/>
                    </a:cubicBezTo>
                    <a:cubicBezTo>
                      <a:pt x="121" y="158"/>
                      <a:pt x="121" y="158"/>
                      <a:pt x="121" y="158"/>
                    </a:cubicBezTo>
                    <a:cubicBezTo>
                      <a:pt x="121" y="158"/>
                      <a:pt x="122" y="158"/>
                      <a:pt x="122" y="157"/>
                    </a:cubicBezTo>
                    <a:cubicBezTo>
                      <a:pt x="123" y="156"/>
                      <a:pt x="124" y="154"/>
                      <a:pt x="125" y="152"/>
                    </a:cubicBezTo>
                    <a:cubicBezTo>
                      <a:pt x="126" y="150"/>
                      <a:pt x="126" y="150"/>
                      <a:pt x="126" y="150"/>
                    </a:cubicBezTo>
                    <a:cubicBezTo>
                      <a:pt x="126" y="150"/>
                      <a:pt x="127" y="150"/>
                      <a:pt x="127" y="150"/>
                    </a:cubicBezTo>
                    <a:cubicBezTo>
                      <a:pt x="128" y="149"/>
                      <a:pt x="128" y="148"/>
                      <a:pt x="128" y="147"/>
                    </a:cubicBezTo>
                    <a:cubicBezTo>
                      <a:pt x="128" y="148"/>
                      <a:pt x="128" y="148"/>
                      <a:pt x="128" y="148"/>
                    </a:cubicBezTo>
                    <a:cubicBezTo>
                      <a:pt x="129" y="149"/>
                      <a:pt x="129" y="149"/>
                      <a:pt x="129" y="149"/>
                    </a:cubicBezTo>
                    <a:cubicBezTo>
                      <a:pt x="129" y="149"/>
                      <a:pt x="129" y="150"/>
                      <a:pt x="130" y="151"/>
                    </a:cubicBezTo>
                    <a:cubicBezTo>
                      <a:pt x="130" y="150"/>
                      <a:pt x="130" y="150"/>
                      <a:pt x="130" y="150"/>
                    </a:cubicBezTo>
                    <a:cubicBezTo>
                      <a:pt x="129" y="149"/>
                      <a:pt x="129" y="149"/>
                      <a:pt x="129" y="148"/>
                    </a:cubicBezTo>
                    <a:cubicBezTo>
                      <a:pt x="129" y="148"/>
                      <a:pt x="129" y="147"/>
                      <a:pt x="129" y="147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29" y="145"/>
                      <a:pt x="129" y="145"/>
                      <a:pt x="129" y="145"/>
                    </a:cubicBezTo>
                    <a:cubicBezTo>
                      <a:pt x="130" y="144"/>
                      <a:pt x="130" y="144"/>
                      <a:pt x="130" y="144"/>
                    </a:cubicBezTo>
                    <a:cubicBezTo>
                      <a:pt x="130" y="141"/>
                      <a:pt x="130" y="141"/>
                      <a:pt x="130" y="141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1" y="138"/>
                      <a:pt x="131" y="138"/>
                      <a:pt x="131" y="138"/>
                    </a:cubicBezTo>
                    <a:cubicBezTo>
                      <a:pt x="131" y="136"/>
                      <a:pt x="131" y="136"/>
                      <a:pt x="131" y="136"/>
                    </a:cubicBezTo>
                    <a:cubicBezTo>
                      <a:pt x="130" y="133"/>
                      <a:pt x="130" y="133"/>
                      <a:pt x="130" y="133"/>
                    </a:cubicBezTo>
                    <a:cubicBezTo>
                      <a:pt x="129" y="133"/>
                      <a:pt x="129" y="133"/>
                      <a:pt x="129" y="133"/>
                    </a:cubicBezTo>
                    <a:cubicBezTo>
                      <a:pt x="128" y="133"/>
                      <a:pt x="128" y="133"/>
                      <a:pt x="128" y="133"/>
                    </a:cubicBezTo>
                    <a:cubicBezTo>
                      <a:pt x="127" y="129"/>
                      <a:pt x="127" y="129"/>
                      <a:pt x="127" y="129"/>
                    </a:cubicBezTo>
                    <a:cubicBezTo>
                      <a:pt x="126" y="130"/>
                      <a:pt x="126" y="130"/>
                      <a:pt x="126" y="130"/>
                    </a:cubicBezTo>
                    <a:cubicBezTo>
                      <a:pt x="126" y="127"/>
                      <a:pt x="126" y="127"/>
                      <a:pt x="126" y="127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6" y="126"/>
                      <a:pt x="127" y="126"/>
                      <a:pt x="127" y="127"/>
                    </a:cubicBezTo>
                    <a:cubicBezTo>
                      <a:pt x="128" y="129"/>
                      <a:pt x="128" y="129"/>
                      <a:pt x="129" y="129"/>
                    </a:cubicBezTo>
                    <a:cubicBezTo>
                      <a:pt x="131" y="129"/>
                      <a:pt x="132" y="128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7"/>
                      <a:pt x="134" y="127"/>
                      <a:pt x="134" y="127"/>
                    </a:cubicBezTo>
                    <a:cubicBezTo>
                      <a:pt x="134" y="129"/>
                      <a:pt x="134" y="129"/>
                      <a:pt x="134" y="129"/>
                    </a:cubicBezTo>
                    <a:cubicBezTo>
                      <a:pt x="135" y="129"/>
                      <a:pt x="135" y="129"/>
                      <a:pt x="135" y="129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5" y="130"/>
                      <a:pt x="135" y="130"/>
                      <a:pt x="135" y="130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29"/>
                      <a:pt x="136" y="129"/>
                      <a:pt x="136" y="129"/>
                    </a:cubicBezTo>
                    <a:cubicBezTo>
                      <a:pt x="136" y="130"/>
                      <a:pt x="136" y="130"/>
                      <a:pt x="136" y="130"/>
                    </a:cubicBezTo>
                    <a:cubicBezTo>
                      <a:pt x="136" y="132"/>
                      <a:pt x="136" y="135"/>
                      <a:pt x="136" y="140"/>
                    </a:cubicBezTo>
                    <a:cubicBezTo>
                      <a:pt x="136" y="145"/>
                      <a:pt x="136" y="147"/>
                      <a:pt x="137" y="148"/>
                    </a:cubicBezTo>
                    <a:cubicBezTo>
                      <a:pt x="138" y="150"/>
                      <a:pt x="138" y="150"/>
                      <a:pt x="138" y="150"/>
                    </a:cubicBezTo>
                    <a:cubicBezTo>
                      <a:pt x="138" y="151"/>
                      <a:pt x="138" y="152"/>
                      <a:pt x="138" y="152"/>
                    </a:cubicBezTo>
                    <a:cubicBezTo>
                      <a:pt x="138" y="151"/>
                      <a:pt x="138" y="150"/>
                      <a:pt x="138" y="150"/>
                    </a:cubicBezTo>
                    <a:cubicBezTo>
                      <a:pt x="139" y="148"/>
                      <a:pt x="139" y="146"/>
                      <a:pt x="140" y="145"/>
                    </a:cubicBezTo>
                    <a:cubicBezTo>
                      <a:pt x="140" y="146"/>
                      <a:pt x="141" y="149"/>
                      <a:pt x="141" y="151"/>
                    </a:cubicBezTo>
                    <a:cubicBezTo>
                      <a:pt x="141" y="153"/>
                      <a:pt x="141" y="154"/>
                      <a:pt x="140" y="156"/>
                    </a:cubicBezTo>
                    <a:cubicBezTo>
                      <a:pt x="140" y="161"/>
                      <a:pt x="135" y="164"/>
                      <a:pt x="138" y="169"/>
                    </a:cubicBezTo>
                    <a:cubicBezTo>
                      <a:pt x="141" y="164"/>
                      <a:pt x="140" y="159"/>
                      <a:pt x="141" y="155"/>
                    </a:cubicBezTo>
                    <a:cubicBezTo>
                      <a:pt x="142" y="157"/>
                      <a:pt x="142" y="159"/>
                      <a:pt x="142" y="162"/>
                    </a:cubicBezTo>
                    <a:cubicBezTo>
                      <a:pt x="142" y="160"/>
                      <a:pt x="142" y="160"/>
                      <a:pt x="143" y="156"/>
                    </a:cubicBezTo>
                    <a:cubicBezTo>
                      <a:pt x="143" y="149"/>
                      <a:pt x="143" y="148"/>
                      <a:pt x="143" y="146"/>
                    </a:cubicBezTo>
                    <a:cubicBezTo>
                      <a:pt x="143" y="143"/>
                      <a:pt x="143" y="139"/>
                      <a:pt x="143" y="139"/>
                    </a:cubicBezTo>
                    <a:cubicBezTo>
                      <a:pt x="143" y="136"/>
                      <a:pt x="143" y="132"/>
                      <a:pt x="142" y="127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0" y="115"/>
                      <a:pt x="137" y="103"/>
                      <a:pt x="132" y="89"/>
                    </a:cubicBezTo>
                    <a:cubicBezTo>
                      <a:pt x="129" y="80"/>
                      <a:pt x="124" y="72"/>
                      <a:pt x="120" y="64"/>
                    </a:cubicBezTo>
                    <a:cubicBezTo>
                      <a:pt x="112" y="50"/>
                      <a:pt x="101" y="36"/>
                      <a:pt x="86" y="24"/>
                    </a:cubicBezTo>
                    <a:cubicBezTo>
                      <a:pt x="79" y="19"/>
                      <a:pt x="74" y="15"/>
                      <a:pt x="69" y="12"/>
                    </a:cubicBezTo>
                    <a:cubicBezTo>
                      <a:pt x="68" y="11"/>
                      <a:pt x="67" y="10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2" y="7"/>
                      <a:pt x="57" y="4"/>
                      <a:pt x="52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9525">
                <a:noFill/>
                <a:rou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79" name="îṩḻïdè"/>
            <p:cNvSpPr/>
            <p:nvPr/>
          </p:nvSpPr>
          <p:spPr bwMode="auto">
            <a:xfrm>
              <a:off x="4460963" y="2459003"/>
              <a:ext cx="321467" cy="2072807"/>
            </a:xfrm>
            <a:custGeom>
              <a:avLst/>
              <a:gdLst/>
              <a:ahLst/>
              <a:cxnLst>
                <a:cxn ang="0">
                  <a:pos x="31" y="206"/>
                </a:cxn>
                <a:cxn ang="0">
                  <a:pos x="29" y="203"/>
                </a:cxn>
                <a:cxn ang="0">
                  <a:pos x="29" y="20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26"/>
                </a:cxn>
                <a:cxn ang="0">
                  <a:pos x="25" y="4"/>
                </a:cxn>
                <a:cxn ang="0">
                  <a:pos x="3" y="10"/>
                </a:cxn>
                <a:cxn ang="0">
                  <a:pos x="6" y="29"/>
                </a:cxn>
                <a:cxn ang="0">
                  <a:pos x="6" y="29"/>
                </a:cxn>
                <a:cxn ang="0">
                  <a:pos x="6" y="203"/>
                </a:cxn>
                <a:cxn ang="0">
                  <a:pos x="6" y="203"/>
                </a:cxn>
                <a:cxn ang="0">
                  <a:pos x="3" y="222"/>
                </a:cxn>
                <a:cxn ang="0">
                  <a:pos x="25" y="228"/>
                </a:cxn>
                <a:cxn ang="0">
                  <a:pos x="31" y="206"/>
                </a:cxn>
              </a:cxnLst>
              <a:rect l="0" t="0" r="r" b="b"/>
              <a:pathLst>
                <a:path w="36" h="232">
                  <a:moveTo>
                    <a:pt x="31" y="206"/>
                  </a:moveTo>
                  <a:cubicBezTo>
                    <a:pt x="30" y="205"/>
                    <a:pt x="30" y="204"/>
                    <a:pt x="29" y="203"/>
                  </a:cubicBezTo>
                  <a:cubicBezTo>
                    <a:pt x="29" y="203"/>
                    <a:pt x="29" y="203"/>
                    <a:pt x="29" y="203"/>
                  </a:cubicBezTo>
                  <a:cubicBezTo>
                    <a:pt x="17" y="191"/>
                    <a:pt x="17" y="41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9" y="28"/>
                    <a:pt x="30" y="27"/>
                    <a:pt x="31" y="26"/>
                  </a:cubicBezTo>
                  <a:cubicBezTo>
                    <a:pt x="35" y="19"/>
                    <a:pt x="33" y="9"/>
                    <a:pt x="25" y="4"/>
                  </a:cubicBezTo>
                  <a:cubicBezTo>
                    <a:pt x="17" y="0"/>
                    <a:pt x="8" y="3"/>
                    <a:pt x="3" y="10"/>
                  </a:cubicBezTo>
                  <a:cubicBezTo>
                    <a:pt x="0" y="17"/>
                    <a:pt x="1" y="24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7" y="41"/>
                    <a:pt x="17" y="191"/>
                    <a:pt x="6" y="203"/>
                  </a:cubicBezTo>
                  <a:cubicBezTo>
                    <a:pt x="6" y="203"/>
                    <a:pt x="6" y="203"/>
                    <a:pt x="6" y="203"/>
                  </a:cubicBezTo>
                  <a:cubicBezTo>
                    <a:pt x="1" y="208"/>
                    <a:pt x="0" y="216"/>
                    <a:pt x="3" y="222"/>
                  </a:cubicBezTo>
                  <a:cubicBezTo>
                    <a:pt x="8" y="230"/>
                    <a:pt x="18" y="232"/>
                    <a:pt x="25" y="228"/>
                  </a:cubicBezTo>
                  <a:cubicBezTo>
                    <a:pt x="33" y="223"/>
                    <a:pt x="36" y="214"/>
                    <a:pt x="31" y="206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0" name="iśľîḍè"/>
            <p:cNvSpPr/>
            <p:nvPr/>
          </p:nvSpPr>
          <p:spPr bwMode="auto">
            <a:xfrm>
              <a:off x="4453250" y="4210341"/>
              <a:ext cx="1820777" cy="1177848"/>
            </a:xfrm>
            <a:custGeom>
              <a:avLst/>
              <a:gdLst/>
              <a:ahLst/>
              <a:cxnLst>
                <a:cxn ang="0">
                  <a:pos x="188" y="100"/>
                </a:cxn>
                <a:cxn ang="0">
                  <a:pos x="184" y="100"/>
                </a:cxn>
                <a:cxn ang="0">
                  <a:pos x="184" y="100"/>
                </a:cxn>
                <a:cxn ang="0">
                  <a:pos x="34" y="14"/>
                </a:cxn>
                <a:cxn ang="0">
                  <a:pos x="34" y="14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73" y="120"/>
                </a:cxn>
                <a:cxn ang="0">
                  <a:pos x="173" y="120"/>
                </a:cxn>
                <a:cxn ang="0">
                  <a:pos x="188" y="132"/>
                </a:cxn>
                <a:cxn ang="0">
                  <a:pos x="204" y="116"/>
                </a:cxn>
                <a:cxn ang="0">
                  <a:pos x="188" y="100"/>
                </a:cxn>
              </a:cxnLst>
              <a:rect l="0" t="0" r="r" b="b"/>
              <a:pathLst>
                <a:path w="204" h="132">
                  <a:moveTo>
                    <a:pt x="188" y="100"/>
                  </a:moveTo>
                  <a:cubicBezTo>
                    <a:pt x="186" y="100"/>
                    <a:pt x="185" y="100"/>
                    <a:pt x="184" y="100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68" y="104"/>
                    <a:pt x="38" y="29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13"/>
                    <a:pt x="33" y="11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9"/>
                    <a:pt x="0" y="18"/>
                    <a:pt x="4" y="26"/>
                  </a:cubicBezTo>
                  <a:cubicBezTo>
                    <a:pt x="8" y="32"/>
                    <a:pt x="16" y="35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38" y="29"/>
                    <a:pt x="168" y="104"/>
                    <a:pt x="173" y="120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74" y="127"/>
                    <a:pt x="181" y="132"/>
                    <a:pt x="188" y="132"/>
                  </a:cubicBezTo>
                  <a:cubicBezTo>
                    <a:pt x="197" y="132"/>
                    <a:pt x="204" y="124"/>
                    <a:pt x="204" y="116"/>
                  </a:cubicBezTo>
                  <a:cubicBezTo>
                    <a:pt x="204" y="107"/>
                    <a:pt x="197" y="100"/>
                    <a:pt x="188" y="100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1" name="ïsḻíḑè"/>
            <p:cNvSpPr/>
            <p:nvPr/>
          </p:nvSpPr>
          <p:spPr bwMode="auto">
            <a:xfrm>
              <a:off x="5988566" y="4200055"/>
              <a:ext cx="1823349" cy="1188135"/>
            </a:xfrm>
            <a:custGeom>
              <a:avLst/>
              <a:gdLst/>
              <a:ahLst/>
              <a:cxnLst>
                <a:cxn ang="0">
                  <a:pos x="193" y="5"/>
                </a:cxn>
                <a:cxn ang="0">
                  <a:pos x="172" y="11"/>
                </a:cxn>
                <a:cxn ang="0">
                  <a:pos x="170" y="14"/>
                </a:cxn>
                <a:cxn ang="0">
                  <a:pos x="170" y="14"/>
                </a:cxn>
                <a:cxn ang="0">
                  <a:pos x="20" y="101"/>
                </a:cxn>
                <a:cxn ang="0">
                  <a:pos x="20" y="101"/>
                </a:cxn>
                <a:cxn ang="0">
                  <a:pos x="16" y="101"/>
                </a:cxn>
                <a:cxn ang="0">
                  <a:pos x="0" y="117"/>
                </a:cxn>
                <a:cxn ang="0">
                  <a:pos x="16" y="133"/>
                </a:cxn>
                <a:cxn ang="0">
                  <a:pos x="31" y="121"/>
                </a:cxn>
                <a:cxn ang="0">
                  <a:pos x="31" y="121"/>
                </a:cxn>
                <a:cxn ang="0">
                  <a:pos x="181" y="34"/>
                </a:cxn>
                <a:cxn ang="0">
                  <a:pos x="181" y="34"/>
                </a:cxn>
                <a:cxn ang="0">
                  <a:pos x="199" y="27"/>
                </a:cxn>
                <a:cxn ang="0">
                  <a:pos x="193" y="5"/>
                </a:cxn>
              </a:cxnLst>
              <a:rect l="0" t="0" r="r" b="b"/>
              <a:pathLst>
                <a:path w="204" h="133">
                  <a:moveTo>
                    <a:pt x="193" y="5"/>
                  </a:moveTo>
                  <a:cubicBezTo>
                    <a:pt x="186" y="0"/>
                    <a:pt x="176" y="3"/>
                    <a:pt x="172" y="11"/>
                  </a:cubicBezTo>
                  <a:cubicBezTo>
                    <a:pt x="171" y="12"/>
                    <a:pt x="170" y="13"/>
                    <a:pt x="170" y="14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66" y="30"/>
                    <a:pt x="35" y="105"/>
                    <a:pt x="20" y="101"/>
                  </a:cubicBezTo>
                  <a:cubicBezTo>
                    <a:pt x="20" y="101"/>
                    <a:pt x="20" y="101"/>
                    <a:pt x="20" y="101"/>
                  </a:cubicBezTo>
                  <a:cubicBezTo>
                    <a:pt x="19" y="101"/>
                    <a:pt x="17" y="101"/>
                    <a:pt x="16" y="101"/>
                  </a:cubicBezTo>
                  <a:cubicBezTo>
                    <a:pt x="7" y="101"/>
                    <a:pt x="0" y="108"/>
                    <a:pt x="0" y="117"/>
                  </a:cubicBezTo>
                  <a:cubicBezTo>
                    <a:pt x="0" y="125"/>
                    <a:pt x="7" y="133"/>
                    <a:pt x="16" y="133"/>
                  </a:cubicBezTo>
                  <a:cubicBezTo>
                    <a:pt x="23" y="133"/>
                    <a:pt x="30" y="128"/>
                    <a:pt x="31" y="121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5" y="105"/>
                    <a:pt x="166" y="30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8" y="36"/>
                    <a:pt x="196" y="33"/>
                    <a:pt x="199" y="27"/>
                  </a:cubicBezTo>
                  <a:cubicBezTo>
                    <a:pt x="204" y="19"/>
                    <a:pt x="201" y="9"/>
                    <a:pt x="193" y="5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2" name="íṧ1íḑê"/>
            <p:cNvSpPr/>
            <p:nvPr/>
          </p:nvSpPr>
          <p:spPr bwMode="auto">
            <a:xfrm>
              <a:off x="7480163" y="2459003"/>
              <a:ext cx="321467" cy="2072807"/>
            </a:xfrm>
            <a:custGeom>
              <a:avLst/>
              <a:gdLst/>
              <a:ahLst/>
              <a:cxnLst>
                <a:cxn ang="0">
                  <a:pos x="30" y="202"/>
                </a:cxn>
                <a:cxn ang="0">
                  <a:pos x="30" y="202"/>
                </a:cxn>
                <a:cxn ang="0">
                  <a:pos x="29" y="29"/>
                </a:cxn>
                <a:cxn ang="0">
                  <a:pos x="29" y="29"/>
                </a:cxn>
                <a:cxn ang="0">
                  <a:pos x="32" y="10"/>
                </a:cxn>
                <a:cxn ang="0">
                  <a:pos x="10" y="4"/>
                </a:cxn>
                <a:cxn ang="0">
                  <a:pos x="4" y="26"/>
                </a:cxn>
                <a:cxn ang="0">
                  <a:pos x="7" y="29"/>
                </a:cxn>
                <a:cxn ang="0">
                  <a:pos x="7" y="29"/>
                </a:cxn>
                <a:cxn ang="0">
                  <a:pos x="7" y="202"/>
                </a:cxn>
                <a:cxn ang="0">
                  <a:pos x="7" y="202"/>
                </a:cxn>
                <a:cxn ang="0">
                  <a:pos x="5" y="206"/>
                </a:cxn>
                <a:cxn ang="0">
                  <a:pos x="10" y="227"/>
                </a:cxn>
                <a:cxn ang="0">
                  <a:pos x="32" y="222"/>
                </a:cxn>
                <a:cxn ang="0">
                  <a:pos x="30" y="202"/>
                </a:cxn>
              </a:cxnLst>
              <a:rect l="0" t="0" r="r" b="b"/>
              <a:pathLst>
                <a:path w="36" h="232">
                  <a:moveTo>
                    <a:pt x="30" y="202"/>
                  </a:moveTo>
                  <a:cubicBezTo>
                    <a:pt x="30" y="202"/>
                    <a:pt x="30" y="202"/>
                    <a:pt x="30" y="202"/>
                  </a:cubicBezTo>
                  <a:cubicBezTo>
                    <a:pt x="18" y="191"/>
                    <a:pt x="18" y="4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34" y="24"/>
                    <a:pt x="36" y="16"/>
                    <a:pt x="32" y="10"/>
                  </a:cubicBezTo>
                  <a:cubicBezTo>
                    <a:pt x="28" y="2"/>
                    <a:pt x="18" y="0"/>
                    <a:pt x="10" y="4"/>
                  </a:cubicBezTo>
                  <a:cubicBezTo>
                    <a:pt x="3" y="8"/>
                    <a:pt x="0" y="18"/>
                    <a:pt x="4" y="26"/>
                  </a:cubicBezTo>
                  <a:cubicBezTo>
                    <a:pt x="5" y="27"/>
                    <a:pt x="6" y="28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18" y="40"/>
                    <a:pt x="18" y="191"/>
                    <a:pt x="7" y="202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6" y="203"/>
                    <a:pt x="5" y="204"/>
                    <a:pt x="5" y="206"/>
                  </a:cubicBezTo>
                  <a:cubicBezTo>
                    <a:pt x="0" y="213"/>
                    <a:pt x="3" y="223"/>
                    <a:pt x="10" y="227"/>
                  </a:cubicBezTo>
                  <a:cubicBezTo>
                    <a:pt x="18" y="232"/>
                    <a:pt x="28" y="229"/>
                    <a:pt x="32" y="222"/>
                  </a:cubicBezTo>
                  <a:cubicBezTo>
                    <a:pt x="36" y="215"/>
                    <a:pt x="35" y="207"/>
                    <a:pt x="30" y="202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3" name="ï$ḻiḋê"/>
            <p:cNvSpPr/>
            <p:nvPr/>
          </p:nvSpPr>
          <p:spPr bwMode="auto">
            <a:xfrm>
              <a:off x="4453249" y="1574333"/>
              <a:ext cx="1838779" cy="1206137"/>
            </a:xfrm>
            <a:custGeom>
              <a:avLst/>
              <a:gdLst/>
              <a:ahLst/>
              <a:cxnLst>
                <a:cxn ang="0">
                  <a:pos x="196" y="5"/>
                </a:cxn>
                <a:cxn ang="0">
                  <a:pos x="174" y="11"/>
                </a:cxn>
                <a:cxn ang="0">
                  <a:pos x="172" y="15"/>
                </a:cxn>
                <a:cxn ang="0">
                  <a:pos x="172" y="15"/>
                </a:cxn>
                <a:cxn ang="0">
                  <a:pos x="22" y="102"/>
                </a:cxn>
                <a:cxn ang="0">
                  <a:pos x="22" y="102"/>
                </a:cxn>
                <a:cxn ang="0">
                  <a:pos x="4" y="109"/>
                </a:cxn>
                <a:cxn ang="0">
                  <a:pos x="10" y="131"/>
                </a:cxn>
                <a:cxn ang="0">
                  <a:pos x="32" y="125"/>
                </a:cxn>
                <a:cxn ang="0">
                  <a:pos x="33" y="121"/>
                </a:cxn>
                <a:cxn ang="0">
                  <a:pos x="33" y="121"/>
                </a:cxn>
                <a:cxn ang="0">
                  <a:pos x="183" y="35"/>
                </a:cxn>
                <a:cxn ang="0">
                  <a:pos x="183" y="34"/>
                </a:cxn>
                <a:cxn ang="0">
                  <a:pos x="201" y="27"/>
                </a:cxn>
                <a:cxn ang="0">
                  <a:pos x="196" y="5"/>
                </a:cxn>
              </a:cxnLst>
              <a:rect l="0" t="0" r="r" b="b"/>
              <a:pathLst>
                <a:path w="206" h="135">
                  <a:moveTo>
                    <a:pt x="196" y="5"/>
                  </a:moveTo>
                  <a:cubicBezTo>
                    <a:pt x="188" y="0"/>
                    <a:pt x="178" y="3"/>
                    <a:pt x="174" y="11"/>
                  </a:cubicBezTo>
                  <a:cubicBezTo>
                    <a:pt x="173" y="12"/>
                    <a:pt x="172" y="14"/>
                    <a:pt x="172" y="15"/>
                  </a:cubicBezTo>
                  <a:cubicBezTo>
                    <a:pt x="172" y="15"/>
                    <a:pt x="172" y="15"/>
                    <a:pt x="172" y="15"/>
                  </a:cubicBezTo>
                  <a:cubicBezTo>
                    <a:pt x="168" y="30"/>
                    <a:pt x="38" y="106"/>
                    <a:pt x="22" y="102"/>
                  </a:cubicBezTo>
                  <a:cubicBezTo>
                    <a:pt x="22" y="102"/>
                    <a:pt x="22" y="102"/>
                    <a:pt x="22" y="102"/>
                  </a:cubicBezTo>
                  <a:cubicBezTo>
                    <a:pt x="15" y="100"/>
                    <a:pt x="8" y="103"/>
                    <a:pt x="4" y="109"/>
                  </a:cubicBezTo>
                  <a:cubicBezTo>
                    <a:pt x="0" y="117"/>
                    <a:pt x="2" y="127"/>
                    <a:pt x="10" y="131"/>
                  </a:cubicBezTo>
                  <a:cubicBezTo>
                    <a:pt x="18" y="135"/>
                    <a:pt x="27" y="133"/>
                    <a:pt x="32" y="125"/>
                  </a:cubicBezTo>
                  <a:cubicBezTo>
                    <a:pt x="33" y="124"/>
                    <a:pt x="33" y="123"/>
                    <a:pt x="33" y="121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8" y="106"/>
                    <a:pt x="168" y="30"/>
                    <a:pt x="183" y="35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90" y="36"/>
                    <a:pt x="198" y="33"/>
                    <a:pt x="201" y="27"/>
                  </a:cubicBezTo>
                  <a:cubicBezTo>
                    <a:pt x="206" y="19"/>
                    <a:pt x="203" y="9"/>
                    <a:pt x="196" y="5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4" name="ís1îḑe"/>
            <p:cNvSpPr/>
            <p:nvPr/>
          </p:nvSpPr>
          <p:spPr bwMode="auto">
            <a:xfrm>
              <a:off x="5988565" y="1600049"/>
              <a:ext cx="1813063" cy="1180419"/>
            </a:xfrm>
            <a:custGeom>
              <a:avLst/>
              <a:gdLst/>
              <a:ahLst/>
              <a:cxnLst>
                <a:cxn ang="0">
                  <a:pos x="199" y="106"/>
                </a:cxn>
                <a:cxn ang="0">
                  <a:pos x="181" y="98"/>
                </a:cxn>
                <a:cxn ang="0">
                  <a:pos x="181" y="98"/>
                </a:cxn>
                <a:cxn ang="0">
                  <a:pos x="31" y="12"/>
                </a:cxn>
                <a:cxn ang="0">
                  <a:pos x="31" y="12"/>
                </a:cxn>
                <a:cxn ang="0">
                  <a:pos x="16" y="0"/>
                </a:cxn>
                <a:cxn ang="0">
                  <a:pos x="0" y="16"/>
                </a:cxn>
                <a:cxn ang="0">
                  <a:pos x="16" y="32"/>
                </a:cxn>
                <a:cxn ang="0">
                  <a:pos x="20" y="32"/>
                </a:cxn>
                <a:cxn ang="0">
                  <a:pos x="20" y="32"/>
                </a:cxn>
                <a:cxn ang="0">
                  <a:pos x="170" y="118"/>
                </a:cxn>
                <a:cxn ang="0">
                  <a:pos x="170" y="118"/>
                </a:cxn>
                <a:cxn ang="0">
                  <a:pos x="171" y="122"/>
                </a:cxn>
                <a:cxn ang="0">
                  <a:pos x="193" y="128"/>
                </a:cxn>
                <a:cxn ang="0">
                  <a:pos x="199" y="106"/>
                </a:cxn>
              </a:cxnLst>
              <a:rect l="0" t="0" r="r" b="b"/>
              <a:pathLst>
                <a:path w="203" h="132">
                  <a:moveTo>
                    <a:pt x="199" y="106"/>
                  </a:moveTo>
                  <a:cubicBezTo>
                    <a:pt x="195" y="99"/>
                    <a:pt x="188" y="97"/>
                    <a:pt x="181" y="98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66" y="103"/>
                    <a:pt x="35" y="27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17" y="32"/>
                    <a:pt x="18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35" y="27"/>
                    <a:pt x="166" y="103"/>
                    <a:pt x="170" y="118"/>
                  </a:cubicBezTo>
                  <a:cubicBezTo>
                    <a:pt x="170" y="118"/>
                    <a:pt x="170" y="118"/>
                    <a:pt x="170" y="118"/>
                  </a:cubicBezTo>
                  <a:cubicBezTo>
                    <a:pt x="170" y="119"/>
                    <a:pt x="171" y="121"/>
                    <a:pt x="171" y="122"/>
                  </a:cubicBezTo>
                  <a:cubicBezTo>
                    <a:pt x="176" y="129"/>
                    <a:pt x="186" y="132"/>
                    <a:pt x="193" y="128"/>
                  </a:cubicBezTo>
                  <a:cubicBezTo>
                    <a:pt x="201" y="123"/>
                    <a:pt x="203" y="113"/>
                    <a:pt x="199" y="106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solidFill>
                <a:srgbClr val="C8161D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5" name="îş1ide"/>
            <p:cNvSpPr/>
            <p:nvPr/>
          </p:nvSpPr>
          <p:spPr bwMode="auto">
            <a:xfrm>
              <a:off x="5975289" y="1592589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6" name="ïśḷïḓé"/>
            <p:cNvSpPr/>
            <p:nvPr/>
          </p:nvSpPr>
          <p:spPr bwMode="auto">
            <a:xfrm>
              <a:off x="4462502" y="2453073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7" name="íṧļïḋè"/>
            <p:cNvSpPr/>
            <p:nvPr/>
          </p:nvSpPr>
          <p:spPr bwMode="auto">
            <a:xfrm>
              <a:off x="7495017" y="2453073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8" name="íśḻïḋê"/>
            <p:cNvSpPr/>
            <p:nvPr/>
          </p:nvSpPr>
          <p:spPr bwMode="auto">
            <a:xfrm>
              <a:off x="7495017" y="4215679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9" name="íş1íḋè"/>
            <p:cNvSpPr/>
            <p:nvPr/>
          </p:nvSpPr>
          <p:spPr bwMode="auto">
            <a:xfrm>
              <a:off x="4462502" y="4215679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0" name="íṡľïḑé"/>
            <p:cNvSpPr/>
            <p:nvPr/>
          </p:nvSpPr>
          <p:spPr bwMode="auto">
            <a:xfrm>
              <a:off x="5975289" y="5076164"/>
              <a:ext cx="305333" cy="305333"/>
            </a:xfrm>
            <a:prstGeom prst="ellipse">
              <a:avLst/>
            </a:prstGeom>
            <a:solidFill>
              <a:srgbClr val="C8161D"/>
            </a:solidFill>
            <a:ln w="12700">
              <a:solidFill>
                <a:schemeClr val="bg1"/>
              </a:solidFill>
              <a:round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1" name="íśḷïḑè"/>
            <p:cNvSpPr/>
            <p:nvPr/>
          </p:nvSpPr>
          <p:spPr bwMode="auto">
            <a:xfrm>
              <a:off x="6899825" y="1874181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rgbClr val="C8161D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2" name="işľíďè"/>
            <p:cNvSpPr/>
            <p:nvPr/>
          </p:nvSpPr>
          <p:spPr bwMode="auto">
            <a:xfrm flipH="1">
              <a:off x="4268407" y="1874181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rgbClr val="C8161D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3" name="íṩḻîḋè"/>
            <p:cNvSpPr/>
            <p:nvPr/>
          </p:nvSpPr>
          <p:spPr bwMode="auto">
            <a:xfrm flipV="1">
              <a:off x="6899825" y="4770831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rgbClr val="C8161D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4" name="iŝḷiḑe"/>
            <p:cNvSpPr/>
            <p:nvPr/>
          </p:nvSpPr>
          <p:spPr bwMode="auto">
            <a:xfrm flipH="1" flipV="1">
              <a:off x="4268407" y="4770831"/>
              <a:ext cx="1096931" cy="331701"/>
            </a:xfrm>
            <a:custGeom>
              <a:avLst/>
              <a:gdLst/>
              <a:ahLst/>
              <a:cxnLst>
                <a:cxn ang="0">
                  <a:pos x="5" y="41"/>
                </a:cxn>
                <a:cxn ang="0">
                  <a:pos x="7" y="42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34" y="0"/>
                </a:cxn>
                <a:cxn ang="0">
                  <a:pos x="7" y="42"/>
                </a:cxn>
                <a:cxn ang="0">
                  <a:pos x="9" y="46"/>
                </a:cxn>
                <a:cxn ang="0">
                  <a:pos x="5" y="50"/>
                </a:cxn>
                <a:cxn ang="0">
                  <a:pos x="0" y="46"/>
                </a:cxn>
                <a:cxn ang="0">
                  <a:pos x="5" y="41"/>
                </a:cxn>
              </a:cxnLst>
              <a:rect l="0" t="0" r="r" b="b"/>
              <a:pathLst>
                <a:path w="166" h="50">
                  <a:moveTo>
                    <a:pt x="5" y="41"/>
                  </a:moveTo>
                  <a:cubicBezTo>
                    <a:pt x="6" y="41"/>
                    <a:pt x="6" y="41"/>
                    <a:pt x="7" y="42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8" y="43"/>
                    <a:pt x="9" y="44"/>
                    <a:pt x="9" y="46"/>
                  </a:cubicBezTo>
                  <a:cubicBezTo>
                    <a:pt x="9" y="48"/>
                    <a:pt x="7" y="50"/>
                    <a:pt x="5" y="50"/>
                  </a:cubicBezTo>
                  <a:cubicBezTo>
                    <a:pt x="2" y="50"/>
                    <a:pt x="0" y="48"/>
                    <a:pt x="0" y="46"/>
                  </a:cubicBezTo>
                  <a:cubicBezTo>
                    <a:pt x="0" y="43"/>
                    <a:pt x="2" y="41"/>
                    <a:pt x="5" y="41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solidFill>
                <a:srgbClr val="C8161D"/>
              </a:solidFill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7687005" y="3494246"/>
              <a:ext cx="932655" cy="2315"/>
            </a:xfrm>
            <a:prstGeom prst="line">
              <a:avLst/>
            </a:prstGeom>
            <a:ln>
              <a:solidFill>
                <a:srgbClr val="C8161D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3625148" y="3494246"/>
              <a:ext cx="932655" cy="2315"/>
            </a:xfrm>
            <a:prstGeom prst="line">
              <a:avLst/>
            </a:prstGeom>
            <a:ln>
              <a:solidFill>
                <a:srgbClr val="C8161D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Text Placeholder 2"/>
          <p:cNvSpPr txBox="1"/>
          <p:nvPr/>
        </p:nvSpPr>
        <p:spPr>
          <a:xfrm>
            <a:off x="1087254" y="1391959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8" name="文本框 36"/>
          <p:cNvSpPr txBox="1"/>
          <p:nvPr/>
        </p:nvSpPr>
        <p:spPr>
          <a:xfrm>
            <a:off x="974856" y="1015414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Text Placeholder 2"/>
          <p:cNvSpPr txBox="1"/>
          <p:nvPr/>
        </p:nvSpPr>
        <p:spPr>
          <a:xfrm>
            <a:off x="554389" y="322123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0" name="文本框 36"/>
          <p:cNvSpPr txBox="1"/>
          <p:nvPr/>
        </p:nvSpPr>
        <p:spPr>
          <a:xfrm>
            <a:off x="441991" y="284469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Text Placeholder 2"/>
          <p:cNvSpPr txBox="1"/>
          <p:nvPr/>
        </p:nvSpPr>
        <p:spPr>
          <a:xfrm>
            <a:off x="1375400" y="519251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2" name="文本框 36"/>
          <p:cNvSpPr txBox="1"/>
          <p:nvPr/>
        </p:nvSpPr>
        <p:spPr>
          <a:xfrm>
            <a:off x="1263002" y="481597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Text Placeholder 2"/>
          <p:cNvSpPr txBox="1"/>
          <p:nvPr/>
        </p:nvSpPr>
        <p:spPr>
          <a:xfrm>
            <a:off x="8150028" y="519251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4" name="文本框 36"/>
          <p:cNvSpPr txBox="1"/>
          <p:nvPr/>
        </p:nvSpPr>
        <p:spPr>
          <a:xfrm>
            <a:off x="8037630" y="481597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Text Placeholder 2"/>
          <p:cNvSpPr txBox="1"/>
          <p:nvPr/>
        </p:nvSpPr>
        <p:spPr>
          <a:xfrm>
            <a:off x="8522980" y="358467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6" name="文本框 36"/>
          <p:cNvSpPr txBox="1"/>
          <p:nvPr/>
        </p:nvSpPr>
        <p:spPr>
          <a:xfrm>
            <a:off x="8410582" y="320813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7" name="Text Placeholder 2"/>
          <p:cNvSpPr txBox="1"/>
          <p:nvPr/>
        </p:nvSpPr>
        <p:spPr>
          <a:xfrm>
            <a:off x="8091011" y="1677470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8" name="文本框 36"/>
          <p:cNvSpPr txBox="1"/>
          <p:nvPr/>
        </p:nvSpPr>
        <p:spPr>
          <a:xfrm>
            <a:off x="7978613" y="1300925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íṩḷiḍe"/>
          <p:cNvGrpSpPr/>
          <p:nvPr/>
        </p:nvGrpSpPr>
        <p:grpSpPr>
          <a:xfrm>
            <a:off x="4760519" y="4133924"/>
            <a:ext cx="2653031" cy="1105535"/>
            <a:chOff x="4639617" y="3633957"/>
            <a:chExt cx="2912766" cy="1213866"/>
          </a:xfrm>
        </p:grpSpPr>
        <p:sp>
          <p:nvSpPr>
            <p:cNvPr id="25" name="îṡľídè"/>
            <p:cNvSpPr/>
            <p:nvPr/>
          </p:nvSpPr>
          <p:spPr>
            <a:xfrm>
              <a:off x="5134509" y="3833104"/>
              <a:ext cx="1922982" cy="1014719"/>
            </a:xfrm>
            <a:prstGeom prst="flowChartDecision">
              <a:avLst/>
            </a:prstGeom>
            <a:solidFill>
              <a:schemeClr val="bg1">
                <a:lumMod val="6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6" name="iṥ1ïḓe"/>
            <p:cNvSpPr/>
            <p:nvPr/>
          </p:nvSpPr>
          <p:spPr>
            <a:xfrm rot="1651242">
              <a:off x="6145962" y="3634940"/>
              <a:ext cx="1406421" cy="560665"/>
            </a:xfrm>
            <a:prstGeom prst="parallelogram">
              <a:avLst>
                <a:gd name="adj" fmla="val 58014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7" name="ïṣlidé"/>
            <p:cNvSpPr/>
            <p:nvPr/>
          </p:nvSpPr>
          <p:spPr>
            <a:xfrm rot="19948758" flipV="1">
              <a:off x="4639617" y="3633957"/>
              <a:ext cx="1406421" cy="560665"/>
            </a:xfrm>
            <a:prstGeom prst="parallelogram">
              <a:avLst>
                <a:gd name="adj" fmla="val 58014"/>
              </a:avLst>
            </a:prstGeom>
            <a:solidFill>
              <a:schemeClr val="bg1">
                <a:lumMod val="9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" name="iSľíḓè"/>
          <p:cNvSpPr/>
          <p:nvPr/>
        </p:nvSpPr>
        <p:spPr>
          <a:xfrm rot="16200000" flipH="1">
            <a:off x="4400473" y="3278579"/>
            <a:ext cx="1337310" cy="1337310"/>
          </a:xfrm>
          <a:prstGeom prst="flowChartMagneticTape">
            <a:avLst/>
          </a:prstGeom>
          <a:solidFill>
            <a:srgbClr val="C8161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4" name="išḷîde"/>
          <p:cNvGrpSpPr/>
          <p:nvPr/>
        </p:nvGrpSpPr>
        <p:grpSpPr>
          <a:xfrm>
            <a:off x="6034328" y="1901899"/>
            <a:ext cx="1119505" cy="3337560"/>
            <a:chOff x="6000439" y="1183056"/>
            <a:chExt cx="1229487" cy="3664767"/>
          </a:xfrm>
          <a:solidFill>
            <a:srgbClr val="C8161D"/>
          </a:solidFill>
        </p:grpSpPr>
        <p:sp>
          <p:nvSpPr>
            <p:cNvPr id="23" name="iṩļîḋè"/>
            <p:cNvSpPr/>
            <p:nvPr/>
          </p:nvSpPr>
          <p:spPr>
            <a:xfrm rot="5400000">
              <a:off x="6000440" y="1183056"/>
              <a:ext cx="1229486" cy="1229486"/>
            </a:xfrm>
            <a:prstGeom prst="flowChartMagneticTap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4" name="i$ḷíďé"/>
            <p:cNvSpPr/>
            <p:nvPr/>
          </p:nvSpPr>
          <p:spPr>
            <a:xfrm>
              <a:off x="6000439" y="2392122"/>
              <a:ext cx="181285" cy="2455701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" name="iṣḻîḑe"/>
          <p:cNvGrpSpPr/>
          <p:nvPr/>
        </p:nvGrpSpPr>
        <p:grpSpPr>
          <a:xfrm>
            <a:off x="6233718" y="3088714"/>
            <a:ext cx="1457325" cy="2150745"/>
            <a:chOff x="6257388" y="2486585"/>
            <a:chExt cx="1600203" cy="2361238"/>
          </a:xfrm>
          <a:solidFill>
            <a:srgbClr val="C8161D"/>
          </a:solidFill>
        </p:grpSpPr>
        <p:sp>
          <p:nvSpPr>
            <p:cNvPr id="21" name="î$lîdê"/>
            <p:cNvSpPr/>
            <p:nvPr/>
          </p:nvSpPr>
          <p:spPr>
            <a:xfrm rot="5400000">
              <a:off x="6257391" y="2486585"/>
              <a:ext cx="1600200" cy="1600200"/>
            </a:xfrm>
            <a:prstGeom prst="flowChartMagneticTap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îṧļiḑê"/>
            <p:cNvSpPr/>
            <p:nvPr/>
          </p:nvSpPr>
          <p:spPr>
            <a:xfrm>
              <a:off x="6257388" y="3917950"/>
              <a:ext cx="233899" cy="929873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6" name="îṥļiḓe"/>
          <p:cNvSpPr/>
          <p:nvPr/>
        </p:nvSpPr>
        <p:spPr>
          <a:xfrm>
            <a:off x="5540298" y="4392369"/>
            <a:ext cx="197485" cy="847090"/>
          </a:xfrm>
          <a:prstGeom prst="rect">
            <a:avLst/>
          </a:prstGeom>
          <a:solidFill>
            <a:srgbClr val="C8161D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7" name="ïṩliḓe"/>
          <p:cNvGrpSpPr/>
          <p:nvPr/>
        </p:nvGrpSpPr>
        <p:grpSpPr>
          <a:xfrm>
            <a:off x="4510963" y="1407234"/>
            <a:ext cx="1488440" cy="3832225"/>
            <a:chOff x="4365302" y="639958"/>
            <a:chExt cx="1634453" cy="4207865"/>
          </a:xfrm>
          <a:solidFill>
            <a:srgbClr val="C8161D"/>
          </a:solidFill>
        </p:grpSpPr>
        <p:sp>
          <p:nvSpPr>
            <p:cNvPr id="19" name="isļïḋé"/>
            <p:cNvSpPr/>
            <p:nvPr/>
          </p:nvSpPr>
          <p:spPr>
            <a:xfrm rot="16200000" flipH="1">
              <a:off x="4365302" y="639958"/>
              <a:ext cx="1634452" cy="1634452"/>
            </a:xfrm>
            <a:prstGeom prst="flowChartMagneticTape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ṥľïďè"/>
            <p:cNvSpPr/>
            <p:nvPr/>
          </p:nvSpPr>
          <p:spPr>
            <a:xfrm>
              <a:off x="5758945" y="2205570"/>
              <a:ext cx="240810" cy="2642253"/>
            </a:xfrm>
            <a:prstGeom prst="rect">
              <a:avLst/>
            </a:prstGeom>
            <a:grpFill/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" name="íşḷiḋè"/>
          <p:cNvGrpSpPr/>
          <p:nvPr/>
        </p:nvGrpSpPr>
        <p:grpSpPr>
          <a:xfrm>
            <a:off x="4760520" y="4777179"/>
            <a:ext cx="2653031" cy="1517650"/>
            <a:chOff x="4639617" y="4340466"/>
            <a:chExt cx="2912766" cy="1666636"/>
          </a:xfrm>
        </p:grpSpPr>
        <p:grpSp>
          <p:nvGrpSpPr>
            <p:cNvPr id="13" name="ïsliďe"/>
            <p:cNvGrpSpPr/>
            <p:nvPr/>
          </p:nvGrpSpPr>
          <p:grpSpPr>
            <a:xfrm>
              <a:off x="5134509" y="4340466"/>
              <a:ext cx="1922982" cy="1666636"/>
              <a:chOff x="5134509" y="4340466"/>
              <a:chExt cx="1922982" cy="1666636"/>
            </a:xfrm>
          </p:grpSpPr>
          <p:sp>
            <p:nvSpPr>
              <p:cNvPr id="17" name="íṥḷîḍê"/>
              <p:cNvSpPr/>
              <p:nvPr/>
            </p:nvSpPr>
            <p:spPr>
              <a:xfrm rot="5400000">
                <a:off x="4781937" y="4693038"/>
                <a:ext cx="1666636" cy="961491"/>
              </a:xfrm>
              <a:prstGeom prst="parallelogram">
                <a:avLst>
                  <a:gd name="adj" fmla="val 52151"/>
                </a:avLst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8" name="îṥ1îďe"/>
              <p:cNvSpPr/>
              <p:nvPr/>
            </p:nvSpPr>
            <p:spPr>
              <a:xfrm rot="16200000" flipV="1">
                <a:off x="5743429" y="4693037"/>
                <a:ext cx="1666634" cy="961491"/>
              </a:xfrm>
              <a:prstGeom prst="parallelogram">
                <a:avLst>
                  <a:gd name="adj" fmla="val 52151"/>
                </a:avLst>
              </a:prstGeom>
              <a:solidFill>
                <a:schemeClr val="bg1">
                  <a:lumMod val="7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4" name="ïś1îḍê"/>
            <p:cNvGrpSpPr/>
            <p:nvPr/>
          </p:nvGrpSpPr>
          <p:grpSpPr>
            <a:xfrm>
              <a:off x="4639617" y="4485590"/>
              <a:ext cx="2912766" cy="561648"/>
              <a:chOff x="4639617" y="4485590"/>
              <a:chExt cx="2912766" cy="561648"/>
            </a:xfrm>
          </p:grpSpPr>
          <p:sp>
            <p:nvSpPr>
              <p:cNvPr id="15" name="ïşḻîďé"/>
              <p:cNvSpPr/>
              <p:nvPr/>
            </p:nvSpPr>
            <p:spPr>
              <a:xfrm rot="19948758" flipV="1">
                <a:off x="6145962" y="4485590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16" name="îSļîḋé"/>
              <p:cNvSpPr/>
              <p:nvPr/>
            </p:nvSpPr>
            <p:spPr>
              <a:xfrm rot="1651242">
                <a:off x="4639617" y="4486573"/>
                <a:ext cx="1406421" cy="560665"/>
              </a:xfrm>
              <a:prstGeom prst="parallelogram">
                <a:avLst>
                  <a:gd name="adj" fmla="val 58014"/>
                </a:avLst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</p:grpSp>
      <p:sp>
        <p:nvSpPr>
          <p:cNvPr id="9" name="iṧḻîḓè"/>
          <p:cNvSpPr/>
          <p:nvPr/>
        </p:nvSpPr>
        <p:spPr bwMode="auto">
          <a:xfrm>
            <a:off x="6708698" y="3542104"/>
            <a:ext cx="495300" cy="480060"/>
          </a:xfrm>
          <a:custGeom>
            <a:avLst/>
            <a:gdLst>
              <a:gd name="connsiteX0" fmla="*/ 192767 w 330879"/>
              <a:gd name="connsiteY0" fmla="*/ 238125 h 320675"/>
              <a:gd name="connsiteX1" fmla="*/ 232455 w 330879"/>
              <a:gd name="connsiteY1" fmla="*/ 279400 h 320675"/>
              <a:gd name="connsiteX2" fmla="*/ 192767 w 330879"/>
              <a:gd name="connsiteY2" fmla="*/ 320675 h 320675"/>
              <a:gd name="connsiteX3" fmla="*/ 153079 w 330879"/>
              <a:gd name="connsiteY3" fmla="*/ 279400 h 320675"/>
              <a:gd name="connsiteX4" fmla="*/ 192767 w 330879"/>
              <a:gd name="connsiteY4" fmla="*/ 238125 h 320675"/>
              <a:gd name="connsiteX5" fmla="*/ 85611 w 330879"/>
              <a:gd name="connsiteY5" fmla="*/ 238125 h 320675"/>
              <a:gd name="connsiteX6" fmla="*/ 126093 w 330879"/>
              <a:gd name="connsiteY6" fmla="*/ 279400 h 320675"/>
              <a:gd name="connsiteX7" fmla="*/ 85611 w 330879"/>
              <a:gd name="connsiteY7" fmla="*/ 320675 h 320675"/>
              <a:gd name="connsiteX8" fmla="*/ 45129 w 330879"/>
              <a:gd name="connsiteY8" fmla="*/ 279400 h 320675"/>
              <a:gd name="connsiteX9" fmla="*/ 85611 w 330879"/>
              <a:gd name="connsiteY9" fmla="*/ 238125 h 320675"/>
              <a:gd name="connsiteX10" fmla="*/ 133235 w 330879"/>
              <a:gd name="connsiteY10" fmla="*/ 26988 h 320675"/>
              <a:gd name="connsiteX11" fmla="*/ 147579 w 330879"/>
              <a:gd name="connsiteY11" fmla="*/ 41332 h 320675"/>
              <a:gd name="connsiteX12" fmla="*/ 147579 w 330879"/>
              <a:gd name="connsiteY12" fmla="*/ 113053 h 320675"/>
              <a:gd name="connsiteX13" fmla="*/ 160620 w 330879"/>
              <a:gd name="connsiteY13" fmla="*/ 90885 h 320675"/>
              <a:gd name="connsiteX14" fmla="*/ 180180 w 330879"/>
              <a:gd name="connsiteY14" fmla="*/ 86973 h 320675"/>
              <a:gd name="connsiteX15" fmla="*/ 184092 w 330879"/>
              <a:gd name="connsiteY15" fmla="*/ 106533 h 320675"/>
              <a:gd name="connsiteX16" fmla="*/ 144971 w 330879"/>
              <a:gd name="connsiteY16" fmla="*/ 167822 h 320675"/>
              <a:gd name="connsiteX17" fmla="*/ 133235 w 330879"/>
              <a:gd name="connsiteY17" fmla="*/ 173038 h 320675"/>
              <a:gd name="connsiteX18" fmla="*/ 121499 w 330879"/>
              <a:gd name="connsiteY18" fmla="*/ 167822 h 320675"/>
              <a:gd name="connsiteX19" fmla="*/ 82378 w 330879"/>
              <a:gd name="connsiteY19" fmla="*/ 106533 h 320675"/>
              <a:gd name="connsiteX20" fmla="*/ 86290 w 330879"/>
              <a:gd name="connsiteY20" fmla="*/ 86973 h 320675"/>
              <a:gd name="connsiteX21" fmla="*/ 105851 w 330879"/>
              <a:gd name="connsiteY21" fmla="*/ 90885 h 320675"/>
              <a:gd name="connsiteX22" fmla="*/ 118891 w 330879"/>
              <a:gd name="connsiteY22" fmla="*/ 113053 h 320675"/>
              <a:gd name="connsiteX23" fmla="*/ 118891 w 330879"/>
              <a:gd name="connsiteY23" fmla="*/ 41332 h 320675"/>
              <a:gd name="connsiteX24" fmla="*/ 133235 w 330879"/>
              <a:gd name="connsiteY24" fmla="*/ 26988 h 320675"/>
              <a:gd name="connsiteX25" fmla="*/ 254412 w 330879"/>
              <a:gd name="connsiteY25" fmla="*/ 0 h 320675"/>
              <a:gd name="connsiteX26" fmla="*/ 317919 w 330879"/>
              <a:gd name="connsiteY26" fmla="*/ 0 h 320675"/>
              <a:gd name="connsiteX27" fmla="*/ 330879 w 330879"/>
              <a:gd name="connsiteY27" fmla="*/ 12928 h 320675"/>
              <a:gd name="connsiteX28" fmla="*/ 317919 w 330879"/>
              <a:gd name="connsiteY28" fmla="*/ 27149 h 320675"/>
              <a:gd name="connsiteX29" fmla="*/ 266077 w 330879"/>
              <a:gd name="connsiteY29" fmla="*/ 27149 h 320675"/>
              <a:gd name="connsiteX30" fmla="*/ 234972 w 330879"/>
              <a:gd name="connsiteY30" fmla="*/ 204265 h 320675"/>
              <a:gd name="connsiteX31" fmla="*/ 220715 w 330879"/>
              <a:gd name="connsiteY31" fmla="*/ 215900 h 320675"/>
              <a:gd name="connsiteX32" fmla="*/ 48341 w 330879"/>
              <a:gd name="connsiteY32" fmla="*/ 215900 h 320675"/>
              <a:gd name="connsiteX33" fmla="*/ 34084 w 330879"/>
              <a:gd name="connsiteY33" fmla="*/ 205558 h 320675"/>
              <a:gd name="connsiteX34" fmla="*/ 387 w 330879"/>
              <a:gd name="connsiteY34" fmla="*/ 77569 h 320675"/>
              <a:gd name="connsiteX35" fmla="*/ 14644 w 330879"/>
              <a:gd name="connsiteY35" fmla="*/ 59470 h 320675"/>
              <a:gd name="connsiteX36" fmla="*/ 79446 w 330879"/>
              <a:gd name="connsiteY36" fmla="*/ 59470 h 320675"/>
              <a:gd name="connsiteX37" fmla="*/ 70374 w 330879"/>
              <a:gd name="connsiteY37" fmla="*/ 64641 h 320675"/>
              <a:gd name="connsiteX38" fmla="*/ 58709 w 330879"/>
              <a:gd name="connsiteY38" fmla="*/ 121525 h 320675"/>
              <a:gd name="connsiteX39" fmla="*/ 97591 w 330879"/>
              <a:gd name="connsiteY39" fmla="*/ 180994 h 320675"/>
              <a:gd name="connsiteX40" fmla="*/ 132584 w 330879"/>
              <a:gd name="connsiteY40" fmla="*/ 200386 h 320675"/>
              <a:gd name="connsiteX41" fmla="*/ 167577 w 330879"/>
              <a:gd name="connsiteY41" fmla="*/ 180994 h 320675"/>
              <a:gd name="connsiteX42" fmla="*/ 206459 w 330879"/>
              <a:gd name="connsiteY42" fmla="*/ 121525 h 320675"/>
              <a:gd name="connsiteX43" fmla="*/ 194794 w 330879"/>
              <a:gd name="connsiteY43" fmla="*/ 64641 h 320675"/>
              <a:gd name="connsiteX44" fmla="*/ 185722 w 330879"/>
              <a:gd name="connsiteY44" fmla="*/ 59470 h 320675"/>
              <a:gd name="connsiteX45" fmla="*/ 231083 w 330879"/>
              <a:gd name="connsiteY45" fmla="*/ 59470 h 320675"/>
              <a:gd name="connsiteX46" fmla="*/ 240156 w 330879"/>
              <a:gd name="connsiteY46" fmla="*/ 11635 h 320675"/>
              <a:gd name="connsiteX47" fmla="*/ 254412 w 330879"/>
              <a:gd name="connsiteY4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879" h="320675">
                <a:moveTo>
                  <a:pt x="192767" y="238125"/>
                </a:moveTo>
                <a:cubicBezTo>
                  <a:pt x="214686" y="238125"/>
                  <a:pt x="232455" y="256604"/>
                  <a:pt x="232455" y="279400"/>
                </a:cubicBezTo>
                <a:cubicBezTo>
                  <a:pt x="232455" y="302196"/>
                  <a:pt x="214686" y="320675"/>
                  <a:pt x="192767" y="320675"/>
                </a:cubicBezTo>
                <a:cubicBezTo>
                  <a:pt x="170848" y="320675"/>
                  <a:pt x="153079" y="302196"/>
                  <a:pt x="153079" y="279400"/>
                </a:cubicBezTo>
                <a:cubicBezTo>
                  <a:pt x="153079" y="256604"/>
                  <a:pt x="170848" y="238125"/>
                  <a:pt x="192767" y="238125"/>
                </a:cubicBezTo>
                <a:close/>
                <a:moveTo>
                  <a:pt x="85611" y="238125"/>
                </a:moveTo>
                <a:cubicBezTo>
                  <a:pt x="107969" y="238125"/>
                  <a:pt x="126093" y="256604"/>
                  <a:pt x="126093" y="279400"/>
                </a:cubicBezTo>
                <a:cubicBezTo>
                  <a:pt x="126093" y="302196"/>
                  <a:pt x="107969" y="320675"/>
                  <a:pt x="85611" y="320675"/>
                </a:cubicBezTo>
                <a:cubicBezTo>
                  <a:pt x="63253" y="320675"/>
                  <a:pt x="45129" y="302196"/>
                  <a:pt x="45129" y="279400"/>
                </a:cubicBezTo>
                <a:cubicBezTo>
                  <a:pt x="45129" y="256604"/>
                  <a:pt x="63253" y="238125"/>
                  <a:pt x="85611" y="238125"/>
                </a:cubicBezTo>
                <a:close/>
                <a:moveTo>
                  <a:pt x="133235" y="26988"/>
                </a:moveTo>
                <a:cubicBezTo>
                  <a:pt x="141059" y="26988"/>
                  <a:pt x="147579" y="33508"/>
                  <a:pt x="147579" y="41332"/>
                </a:cubicBezTo>
                <a:cubicBezTo>
                  <a:pt x="147579" y="41332"/>
                  <a:pt x="147579" y="41332"/>
                  <a:pt x="147579" y="113053"/>
                </a:cubicBezTo>
                <a:cubicBezTo>
                  <a:pt x="147579" y="113053"/>
                  <a:pt x="147579" y="113053"/>
                  <a:pt x="160620" y="90885"/>
                </a:cubicBezTo>
                <a:cubicBezTo>
                  <a:pt x="165836" y="85669"/>
                  <a:pt x="173660" y="83061"/>
                  <a:pt x="180180" y="86973"/>
                </a:cubicBezTo>
                <a:cubicBezTo>
                  <a:pt x="186700" y="92189"/>
                  <a:pt x="188004" y="100013"/>
                  <a:pt x="184092" y="106533"/>
                </a:cubicBezTo>
                <a:cubicBezTo>
                  <a:pt x="184092" y="106533"/>
                  <a:pt x="184092" y="106533"/>
                  <a:pt x="144971" y="167822"/>
                </a:cubicBezTo>
                <a:cubicBezTo>
                  <a:pt x="142363" y="171734"/>
                  <a:pt x="138451" y="173038"/>
                  <a:pt x="133235" y="173038"/>
                </a:cubicBezTo>
                <a:cubicBezTo>
                  <a:pt x="128019" y="173038"/>
                  <a:pt x="124107" y="171734"/>
                  <a:pt x="121499" y="167822"/>
                </a:cubicBezTo>
                <a:lnTo>
                  <a:pt x="82378" y="106533"/>
                </a:lnTo>
                <a:cubicBezTo>
                  <a:pt x="78466" y="100013"/>
                  <a:pt x="79770" y="92189"/>
                  <a:pt x="86290" y="86973"/>
                </a:cubicBezTo>
                <a:cubicBezTo>
                  <a:pt x="92810" y="83061"/>
                  <a:pt x="100634" y="85669"/>
                  <a:pt x="105851" y="90885"/>
                </a:cubicBezTo>
                <a:cubicBezTo>
                  <a:pt x="105851" y="90885"/>
                  <a:pt x="105851" y="90885"/>
                  <a:pt x="118891" y="113053"/>
                </a:cubicBezTo>
                <a:cubicBezTo>
                  <a:pt x="118891" y="113053"/>
                  <a:pt x="118891" y="113053"/>
                  <a:pt x="118891" y="41332"/>
                </a:cubicBezTo>
                <a:cubicBezTo>
                  <a:pt x="118891" y="33508"/>
                  <a:pt x="125411" y="26988"/>
                  <a:pt x="133235" y="26988"/>
                </a:cubicBezTo>
                <a:close/>
                <a:moveTo>
                  <a:pt x="254412" y="0"/>
                </a:moveTo>
                <a:cubicBezTo>
                  <a:pt x="254412" y="0"/>
                  <a:pt x="254412" y="0"/>
                  <a:pt x="317919" y="0"/>
                </a:cubicBezTo>
                <a:cubicBezTo>
                  <a:pt x="325695" y="0"/>
                  <a:pt x="330879" y="5171"/>
                  <a:pt x="330879" y="12928"/>
                </a:cubicBezTo>
                <a:cubicBezTo>
                  <a:pt x="330879" y="20685"/>
                  <a:pt x="325695" y="27149"/>
                  <a:pt x="317919" y="27149"/>
                </a:cubicBezTo>
                <a:cubicBezTo>
                  <a:pt x="317919" y="27149"/>
                  <a:pt x="317919" y="27149"/>
                  <a:pt x="266077" y="27149"/>
                </a:cubicBezTo>
                <a:cubicBezTo>
                  <a:pt x="266077" y="27149"/>
                  <a:pt x="266077" y="27149"/>
                  <a:pt x="234972" y="204265"/>
                </a:cubicBezTo>
                <a:cubicBezTo>
                  <a:pt x="233675" y="210729"/>
                  <a:pt x="227195" y="215900"/>
                  <a:pt x="220715" y="215900"/>
                </a:cubicBezTo>
                <a:cubicBezTo>
                  <a:pt x="220715" y="215900"/>
                  <a:pt x="220715" y="215900"/>
                  <a:pt x="48341" y="215900"/>
                </a:cubicBezTo>
                <a:cubicBezTo>
                  <a:pt x="41861" y="215900"/>
                  <a:pt x="35380" y="210729"/>
                  <a:pt x="34084" y="205558"/>
                </a:cubicBezTo>
                <a:cubicBezTo>
                  <a:pt x="34084" y="205558"/>
                  <a:pt x="34084" y="205558"/>
                  <a:pt x="387" y="77569"/>
                </a:cubicBezTo>
                <a:cubicBezTo>
                  <a:pt x="-909" y="73690"/>
                  <a:pt x="387" y="60762"/>
                  <a:pt x="14644" y="59470"/>
                </a:cubicBezTo>
                <a:cubicBezTo>
                  <a:pt x="14644" y="59470"/>
                  <a:pt x="14644" y="59470"/>
                  <a:pt x="79446" y="59470"/>
                </a:cubicBezTo>
                <a:cubicBezTo>
                  <a:pt x="75558" y="60762"/>
                  <a:pt x="72966" y="62055"/>
                  <a:pt x="70374" y="64641"/>
                </a:cubicBezTo>
                <a:cubicBezTo>
                  <a:pt x="52229" y="76276"/>
                  <a:pt x="45749" y="102132"/>
                  <a:pt x="58709" y="121525"/>
                </a:cubicBezTo>
                <a:cubicBezTo>
                  <a:pt x="58709" y="121525"/>
                  <a:pt x="58709" y="121525"/>
                  <a:pt x="97591" y="180994"/>
                </a:cubicBezTo>
                <a:cubicBezTo>
                  <a:pt x="105367" y="192629"/>
                  <a:pt x="118327" y="200386"/>
                  <a:pt x="132584" y="200386"/>
                </a:cubicBezTo>
                <a:cubicBezTo>
                  <a:pt x="146840" y="200386"/>
                  <a:pt x="159801" y="192629"/>
                  <a:pt x="167577" y="180994"/>
                </a:cubicBezTo>
                <a:cubicBezTo>
                  <a:pt x="167577" y="180994"/>
                  <a:pt x="167577" y="180994"/>
                  <a:pt x="206459" y="121525"/>
                </a:cubicBezTo>
                <a:cubicBezTo>
                  <a:pt x="212939" y="109889"/>
                  <a:pt x="220715" y="82740"/>
                  <a:pt x="194794" y="64641"/>
                </a:cubicBezTo>
                <a:cubicBezTo>
                  <a:pt x="192202" y="62055"/>
                  <a:pt x="189610" y="60762"/>
                  <a:pt x="185722" y="59470"/>
                </a:cubicBezTo>
                <a:cubicBezTo>
                  <a:pt x="185722" y="59470"/>
                  <a:pt x="185722" y="59470"/>
                  <a:pt x="231083" y="59470"/>
                </a:cubicBezTo>
                <a:cubicBezTo>
                  <a:pt x="231083" y="59470"/>
                  <a:pt x="231083" y="59470"/>
                  <a:pt x="240156" y="11635"/>
                </a:cubicBezTo>
                <a:cubicBezTo>
                  <a:pt x="241452" y="3878"/>
                  <a:pt x="246636" y="0"/>
                  <a:pt x="254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ṧḻiḓê"/>
          <p:cNvSpPr/>
          <p:nvPr/>
        </p:nvSpPr>
        <p:spPr bwMode="auto">
          <a:xfrm>
            <a:off x="4758613" y="3632909"/>
            <a:ext cx="621030" cy="601980"/>
          </a:xfrm>
          <a:custGeom>
            <a:avLst/>
            <a:gdLst>
              <a:gd name="connsiteX0" fmla="*/ 192767 w 330879"/>
              <a:gd name="connsiteY0" fmla="*/ 238125 h 320675"/>
              <a:gd name="connsiteX1" fmla="*/ 232455 w 330879"/>
              <a:gd name="connsiteY1" fmla="*/ 279400 h 320675"/>
              <a:gd name="connsiteX2" fmla="*/ 192767 w 330879"/>
              <a:gd name="connsiteY2" fmla="*/ 320675 h 320675"/>
              <a:gd name="connsiteX3" fmla="*/ 153079 w 330879"/>
              <a:gd name="connsiteY3" fmla="*/ 279400 h 320675"/>
              <a:gd name="connsiteX4" fmla="*/ 192767 w 330879"/>
              <a:gd name="connsiteY4" fmla="*/ 238125 h 320675"/>
              <a:gd name="connsiteX5" fmla="*/ 85611 w 330879"/>
              <a:gd name="connsiteY5" fmla="*/ 238125 h 320675"/>
              <a:gd name="connsiteX6" fmla="*/ 126093 w 330879"/>
              <a:gd name="connsiteY6" fmla="*/ 279400 h 320675"/>
              <a:gd name="connsiteX7" fmla="*/ 85611 w 330879"/>
              <a:gd name="connsiteY7" fmla="*/ 320675 h 320675"/>
              <a:gd name="connsiteX8" fmla="*/ 45129 w 330879"/>
              <a:gd name="connsiteY8" fmla="*/ 279400 h 320675"/>
              <a:gd name="connsiteX9" fmla="*/ 85611 w 330879"/>
              <a:gd name="connsiteY9" fmla="*/ 238125 h 320675"/>
              <a:gd name="connsiteX10" fmla="*/ 133235 w 330879"/>
              <a:gd name="connsiteY10" fmla="*/ 26988 h 320675"/>
              <a:gd name="connsiteX11" fmla="*/ 147579 w 330879"/>
              <a:gd name="connsiteY11" fmla="*/ 41332 h 320675"/>
              <a:gd name="connsiteX12" fmla="*/ 147579 w 330879"/>
              <a:gd name="connsiteY12" fmla="*/ 113053 h 320675"/>
              <a:gd name="connsiteX13" fmla="*/ 160620 w 330879"/>
              <a:gd name="connsiteY13" fmla="*/ 90885 h 320675"/>
              <a:gd name="connsiteX14" fmla="*/ 180180 w 330879"/>
              <a:gd name="connsiteY14" fmla="*/ 86973 h 320675"/>
              <a:gd name="connsiteX15" fmla="*/ 184092 w 330879"/>
              <a:gd name="connsiteY15" fmla="*/ 106533 h 320675"/>
              <a:gd name="connsiteX16" fmla="*/ 144971 w 330879"/>
              <a:gd name="connsiteY16" fmla="*/ 167822 h 320675"/>
              <a:gd name="connsiteX17" fmla="*/ 133235 w 330879"/>
              <a:gd name="connsiteY17" fmla="*/ 173038 h 320675"/>
              <a:gd name="connsiteX18" fmla="*/ 121499 w 330879"/>
              <a:gd name="connsiteY18" fmla="*/ 167822 h 320675"/>
              <a:gd name="connsiteX19" fmla="*/ 82378 w 330879"/>
              <a:gd name="connsiteY19" fmla="*/ 106533 h 320675"/>
              <a:gd name="connsiteX20" fmla="*/ 86290 w 330879"/>
              <a:gd name="connsiteY20" fmla="*/ 86973 h 320675"/>
              <a:gd name="connsiteX21" fmla="*/ 105851 w 330879"/>
              <a:gd name="connsiteY21" fmla="*/ 90885 h 320675"/>
              <a:gd name="connsiteX22" fmla="*/ 118891 w 330879"/>
              <a:gd name="connsiteY22" fmla="*/ 113053 h 320675"/>
              <a:gd name="connsiteX23" fmla="*/ 118891 w 330879"/>
              <a:gd name="connsiteY23" fmla="*/ 41332 h 320675"/>
              <a:gd name="connsiteX24" fmla="*/ 133235 w 330879"/>
              <a:gd name="connsiteY24" fmla="*/ 26988 h 320675"/>
              <a:gd name="connsiteX25" fmla="*/ 254412 w 330879"/>
              <a:gd name="connsiteY25" fmla="*/ 0 h 320675"/>
              <a:gd name="connsiteX26" fmla="*/ 317919 w 330879"/>
              <a:gd name="connsiteY26" fmla="*/ 0 h 320675"/>
              <a:gd name="connsiteX27" fmla="*/ 330879 w 330879"/>
              <a:gd name="connsiteY27" fmla="*/ 12928 h 320675"/>
              <a:gd name="connsiteX28" fmla="*/ 317919 w 330879"/>
              <a:gd name="connsiteY28" fmla="*/ 27149 h 320675"/>
              <a:gd name="connsiteX29" fmla="*/ 266077 w 330879"/>
              <a:gd name="connsiteY29" fmla="*/ 27149 h 320675"/>
              <a:gd name="connsiteX30" fmla="*/ 234972 w 330879"/>
              <a:gd name="connsiteY30" fmla="*/ 204265 h 320675"/>
              <a:gd name="connsiteX31" fmla="*/ 220715 w 330879"/>
              <a:gd name="connsiteY31" fmla="*/ 215900 h 320675"/>
              <a:gd name="connsiteX32" fmla="*/ 48341 w 330879"/>
              <a:gd name="connsiteY32" fmla="*/ 215900 h 320675"/>
              <a:gd name="connsiteX33" fmla="*/ 34084 w 330879"/>
              <a:gd name="connsiteY33" fmla="*/ 205558 h 320675"/>
              <a:gd name="connsiteX34" fmla="*/ 387 w 330879"/>
              <a:gd name="connsiteY34" fmla="*/ 77569 h 320675"/>
              <a:gd name="connsiteX35" fmla="*/ 14644 w 330879"/>
              <a:gd name="connsiteY35" fmla="*/ 59470 h 320675"/>
              <a:gd name="connsiteX36" fmla="*/ 79446 w 330879"/>
              <a:gd name="connsiteY36" fmla="*/ 59470 h 320675"/>
              <a:gd name="connsiteX37" fmla="*/ 70374 w 330879"/>
              <a:gd name="connsiteY37" fmla="*/ 64641 h 320675"/>
              <a:gd name="connsiteX38" fmla="*/ 58709 w 330879"/>
              <a:gd name="connsiteY38" fmla="*/ 121525 h 320675"/>
              <a:gd name="connsiteX39" fmla="*/ 97591 w 330879"/>
              <a:gd name="connsiteY39" fmla="*/ 180994 h 320675"/>
              <a:gd name="connsiteX40" fmla="*/ 132584 w 330879"/>
              <a:gd name="connsiteY40" fmla="*/ 200386 h 320675"/>
              <a:gd name="connsiteX41" fmla="*/ 167577 w 330879"/>
              <a:gd name="connsiteY41" fmla="*/ 180994 h 320675"/>
              <a:gd name="connsiteX42" fmla="*/ 206459 w 330879"/>
              <a:gd name="connsiteY42" fmla="*/ 121525 h 320675"/>
              <a:gd name="connsiteX43" fmla="*/ 194794 w 330879"/>
              <a:gd name="connsiteY43" fmla="*/ 64641 h 320675"/>
              <a:gd name="connsiteX44" fmla="*/ 185722 w 330879"/>
              <a:gd name="connsiteY44" fmla="*/ 59470 h 320675"/>
              <a:gd name="connsiteX45" fmla="*/ 231083 w 330879"/>
              <a:gd name="connsiteY45" fmla="*/ 59470 h 320675"/>
              <a:gd name="connsiteX46" fmla="*/ 240156 w 330879"/>
              <a:gd name="connsiteY46" fmla="*/ 11635 h 320675"/>
              <a:gd name="connsiteX47" fmla="*/ 254412 w 330879"/>
              <a:gd name="connsiteY4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879" h="320675">
                <a:moveTo>
                  <a:pt x="192767" y="238125"/>
                </a:moveTo>
                <a:cubicBezTo>
                  <a:pt x="214686" y="238125"/>
                  <a:pt x="232455" y="256604"/>
                  <a:pt x="232455" y="279400"/>
                </a:cubicBezTo>
                <a:cubicBezTo>
                  <a:pt x="232455" y="302196"/>
                  <a:pt x="214686" y="320675"/>
                  <a:pt x="192767" y="320675"/>
                </a:cubicBezTo>
                <a:cubicBezTo>
                  <a:pt x="170848" y="320675"/>
                  <a:pt x="153079" y="302196"/>
                  <a:pt x="153079" y="279400"/>
                </a:cubicBezTo>
                <a:cubicBezTo>
                  <a:pt x="153079" y="256604"/>
                  <a:pt x="170848" y="238125"/>
                  <a:pt x="192767" y="238125"/>
                </a:cubicBezTo>
                <a:close/>
                <a:moveTo>
                  <a:pt x="85611" y="238125"/>
                </a:moveTo>
                <a:cubicBezTo>
                  <a:pt x="107969" y="238125"/>
                  <a:pt x="126093" y="256604"/>
                  <a:pt x="126093" y="279400"/>
                </a:cubicBezTo>
                <a:cubicBezTo>
                  <a:pt x="126093" y="302196"/>
                  <a:pt x="107969" y="320675"/>
                  <a:pt x="85611" y="320675"/>
                </a:cubicBezTo>
                <a:cubicBezTo>
                  <a:pt x="63253" y="320675"/>
                  <a:pt x="45129" y="302196"/>
                  <a:pt x="45129" y="279400"/>
                </a:cubicBezTo>
                <a:cubicBezTo>
                  <a:pt x="45129" y="256604"/>
                  <a:pt x="63253" y="238125"/>
                  <a:pt x="85611" y="238125"/>
                </a:cubicBezTo>
                <a:close/>
                <a:moveTo>
                  <a:pt x="133235" y="26988"/>
                </a:moveTo>
                <a:cubicBezTo>
                  <a:pt x="141059" y="26988"/>
                  <a:pt x="147579" y="33508"/>
                  <a:pt x="147579" y="41332"/>
                </a:cubicBezTo>
                <a:cubicBezTo>
                  <a:pt x="147579" y="41332"/>
                  <a:pt x="147579" y="41332"/>
                  <a:pt x="147579" y="113053"/>
                </a:cubicBezTo>
                <a:cubicBezTo>
                  <a:pt x="147579" y="113053"/>
                  <a:pt x="147579" y="113053"/>
                  <a:pt x="160620" y="90885"/>
                </a:cubicBezTo>
                <a:cubicBezTo>
                  <a:pt x="165836" y="85669"/>
                  <a:pt x="173660" y="83061"/>
                  <a:pt x="180180" y="86973"/>
                </a:cubicBezTo>
                <a:cubicBezTo>
                  <a:pt x="186700" y="92189"/>
                  <a:pt x="188004" y="100013"/>
                  <a:pt x="184092" y="106533"/>
                </a:cubicBezTo>
                <a:cubicBezTo>
                  <a:pt x="184092" y="106533"/>
                  <a:pt x="184092" y="106533"/>
                  <a:pt x="144971" y="167822"/>
                </a:cubicBezTo>
                <a:cubicBezTo>
                  <a:pt x="142363" y="171734"/>
                  <a:pt x="138451" y="173038"/>
                  <a:pt x="133235" y="173038"/>
                </a:cubicBezTo>
                <a:cubicBezTo>
                  <a:pt x="128019" y="173038"/>
                  <a:pt x="124107" y="171734"/>
                  <a:pt x="121499" y="167822"/>
                </a:cubicBezTo>
                <a:lnTo>
                  <a:pt x="82378" y="106533"/>
                </a:lnTo>
                <a:cubicBezTo>
                  <a:pt x="78466" y="100013"/>
                  <a:pt x="79770" y="92189"/>
                  <a:pt x="86290" y="86973"/>
                </a:cubicBezTo>
                <a:cubicBezTo>
                  <a:pt x="92810" y="83061"/>
                  <a:pt x="100634" y="85669"/>
                  <a:pt x="105851" y="90885"/>
                </a:cubicBezTo>
                <a:cubicBezTo>
                  <a:pt x="105851" y="90885"/>
                  <a:pt x="105851" y="90885"/>
                  <a:pt x="118891" y="113053"/>
                </a:cubicBezTo>
                <a:cubicBezTo>
                  <a:pt x="118891" y="113053"/>
                  <a:pt x="118891" y="113053"/>
                  <a:pt x="118891" y="41332"/>
                </a:cubicBezTo>
                <a:cubicBezTo>
                  <a:pt x="118891" y="33508"/>
                  <a:pt x="125411" y="26988"/>
                  <a:pt x="133235" y="26988"/>
                </a:cubicBezTo>
                <a:close/>
                <a:moveTo>
                  <a:pt x="254412" y="0"/>
                </a:moveTo>
                <a:cubicBezTo>
                  <a:pt x="254412" y="0"/>
                  <a:pt x="254412" y="0"/>
                  <a:pt x="317919" y="0"/>
                </a:cubicBezTo>
                <a:cubicBezTo>
                  <a:pt x="325695" y="0"/>
                  <a:pt x="330879" y="5171"/>
                  <a:pt x="330879" y="12928"/>
                </a:cubicBezTo>
                <a:cubicBezTo>
                  <a:pt x="330879" y="20685"/>
                  <a:pt x="325695" y="27149"/>
                  <a:pt x="317919" y="27149"/>
                </a:cubicBezTo>
                <a:cubicBezTo>
                  <a:pt x="317919" y="27149"/>
                  <a:pt x="317919" y="27149"/>
                  <a:pt x="266077" y="27149"/>
                </a:cubicBezTo>
                <a:cubicBezTo>
                  <a:pt x="266077" y="27149"/>
                  <a:pt x="266077" y="27149"/>
                  <a:pt x="234972" y="204265"/>
                </a:cubicBezTo>
                <a:cubicBezTo>
                  <a:pt x="233675" y="210729"/>
                  <a:pt x="227195" y="215900"/>
                  <a:pt x="220715" y="215900"/>
                </a:cubicBezTo>
                <a:cubicBezTo>
                  <a:pt x="220715" y="215900"/>
                  <a:pt x="220715" y="215900"/>
                  <a:pt x="48341" y="215900"/>
                </a:cubicBezTo>
                <a:cubicBezTo>
                  <a:pt x="41861" y="215900"/>
                  <a:pt x="35380" y="210729"/>
                  <a:pt x="34084" y="205558"/>
                </a:cubicBezTo>
                <a:cubicBezTo>
                  <a:pt x="34084" y="205558"/>
                  <a:pt x="34084" y="205558"/>
                  <a:pt x="387" y="77569"/>
                </a:cubicBezTo>
                <a:cubicBezTo>
                  <a:pt x="-909" y="73690"/>
                  <a:pt x="387" y="60762"/>
                  <a:pt x="14644" y="59470"/>
                </a:cubicBezTo>
                <a:cubicBezTo>
                  <a:pt x="14644" y="59470"/>
                  <a:pt x="14644" y="59470"/>
                  <a:pt x="79446" y="59470"/>
                </a:cubicBezTo>
                <a:cubicBezTo>
                  <a:pt x="75558" y="60762"/>
                  <a:pt x="72966" y="62055"/>
                  <a:pt x="70374" y="64641"/>
                </a:cubicBezTo>
                <a:cubicBezTo>
                  <a:pt x="52229" y="76276"/>
                  <a:pt x="45749" y="102132"/>
                  <a:pt x="58709" y="121525"/>
                </a:cubicBezTo>
                <a:cubicBezTo>
                  <a:pt x="58709" y="121525"/>
                  <a:pt x="58709" y="121525"/>
                  <a:pt x="97591" y="180994"/>
                </a:cubicBezTo>
                <a:cubicBezTo>
                  <a:pt x="105367" y="192629"/>
                  <a:pt x="118327" y="200386"/>
                  <a:pt x="132584" y="200386"/>
                </a:cubicBezTo>
                <a:cubicBezTo>
                  <a:pt x="146840" y="200386"/>
                  <a:pt x="159801" y="192629"/>
                  <a:pt x="167577" y="180994"/>
                </a:cubicBezTo>
                <a:cubicBezTo>
                  <a:pt x="167577" y="180994"/>
                  <a:pt x="167577" y="180994"/>
                  <a:pt x="206459" y="121525"/>
                </a:cubicBezTo>
                <a:cubicBezTo>
                  <a:pt x="212939" y="109889"/>
                  <a:pt x="220715" y="82740"/>
                  <a:pt x="194794" y="64641"/>
                </a:cubicBezTo>
                <a:cubicBezTo>
                  <a:pt x="192202" y="62055"/>
                  <a:pt x="189610" y="60762"/>
                  <a:pt x="185722" y="59470"/>
                </a:cubicBezTo>
                <a:cubicBezTo>
                  <a:pt x="185722" y="59470"/>
                  <a:pt x="185722" y="59470"/>
                  <a:pt x="231083" y="59470"/>
                </a:cubicBezTo>
                <a:cubicBezTo>
                  <a:pt x="231083" y="59470"/>
                  <a:pt x="231083" y="59470"/>
                  <a:pt x="240156" y="11635"/>
                </a:cubicBezTo>
                <a:cubicBezTo>
                  <a:pt x="241452" y="3878"/>
                  <a:pt x="246636" y="0"/>
                  <a:pt x="254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iš1îḍe"/>
          <p:cNvSpPr/>
          <p:nvPr/>
        </p:nvSpPr>
        <p:spPr bwMode="auto">
          <a:xfrm>
            <a:off x="6351193" y="2208604"/>
            <a:ext cx="532130" cy="515620"/>
          </a:xfrm>
          <a:custGeom>
            <a:avLst/>
            <a:gdLst>
              <a:gd name="connsiteX0" fmla="*/ 192767 w 330879"/>
              <a:gd name="connsiteY0" fmla="*/ 238125 h 320675"/>
              <a:gd name="connsiteX1" fmla="*/ 232455 w 330879"/>
              <a:gd name="connsiteY1" fmla="*/ 279400 h 320675"/>
              <a:gd name="connsiteX2" fmla="*/ 192767 w 330879"/>
              <a:gd name="connsiteY2" fmla="*/ 320675 h 320675"/>
              <a:gd name="connsiteX3" fmla="*/ 153079 w 330879"/>
              <a:gd name="connsiteY3" fmla="*/ 279400 h 320675"/>
              <a:gd name="connsiteX4" fmla="*/ 192767 w 330879"/>
              <a:gd name="connsiteY4" fmla="*/ 238125 h 320675"/>
              <a:gd name="connsiteX5" fmla="*/ 85611 w 330879"/>
              <a:gd name="connsiteY5" fmla="*/ 238125 h 320675"/>
              <a:gd name="connsiteX6" fmla="*/ 126093 w 330879"/>
              <a:gd name="connsiteY6" fmla="*/ 279400 h 320675"/>
              <a:gd name="connsiteX7" fmla="*/ 85611 w 330879"/>
              <a:gd name="connsiteY7" fmla="*/ 320675 h 320675"/>
              <a:gd name="connsiteX8" fmla="*/ 45129 w 330879"/>
              <a:gd name="connsiteY8" fmla="*/ 279400 h 320675"/>
              <a:gd name="connsiteX9" fmla="*/ 85611 w 330879"/>
              <a:gd name="connsiteY9" fmla="*/ 238125 h 320675"/>
              <a:gd name="connsiteX10" fmla="*/ 133235 w 330879"/>
              <a:gd name="connsiteY10" fmla="*/ 26988 h 320675"/>
              <a:gd name="connsiteX11" fmla="*/ 147579 w 330879"/>
              <a:gd name="connsiteY11" fmla="*/ 41332 h 320675"/>
              <a:gd name="connsiteX12" fmla="*/ 147579 w 330879"/>
              <a:gd name="connsiteY12" fmla="*/ 113053 h 320675"/>
              <a:gd name="connsiteX13" fmla="*/ 160620 w 330879"/>
              <a:gd name="connsiteY13" fmla="*/ 90885 h 320675"/>
              <a:gd name="connsiteX14" fmla="*/ 180180 w 330879"/>
              <a:gd name="connsiteY14" fmla="*/ 86973 h 320675"/>
              <a:gd name="connsiteX15" fmla="*/ 184092 w 330879"/>
              <a:gd name="connsiteY15" fmla="*/ 106533 h 320675"/>
              <a:gd name="connsiteX16" fmla="*/ 144971 w 330879"/>
              <a:gd name="connsiteY16" fmla="*/ 167822 h 320675"/>
              <a:gd name="connsiteX17" fmla="*/ 133235 w 330879"/>
              <a:gd name="connsiteY17" fmla="*/ 173038 h 320675"/>
              <a:gd name="connsiteX18" fmla="*/ 121499 w 330879"/>
              <a:gd name="connsiteY18" fmla="*/ 167822 h 320675"/>
              <a:gd name="connsiteX19" fmla="*/ 82378 w 330879"/>
              <a:gd name="connsiteY19" fmla="*/ 106533 h 320675"/>
              <a:gd name="connsiteX20" fmla="*/ 86290 w 330879"/>
              <a:gd name="connsiteY20" fmla="*/ 86973 h 320675"/>
              <a:gd name="connsiteX21" fmla="*/ 105851 w 330879"/>
              <a:gd name="connsiteY21" fmla="*/ 90885 h 320675"/>
              <a:gd name="connsiteX22" fmla="*/ 118891 w 330879"/>
              <a:gd name="connsiteY22" fmla="*/ 113053 h 320675"/>
              <a:gd name="connsiteX23" fmla="*/ 118891 w 330879"/>
              <a:gd name="connsiteY23" fmla="*/ 41332 h 320675"/>
              <a:gd name="connsiteX24" fmla="*/ 133235 w 330879"/>
              <a:gd name="connsiteY24" fmla="*/ 26988 h 320675"/>
              <a:gd name="connsiteX25" fmla="*/ 254412 w 330879"/>
              <a:gd name="connsiteY25" fmla="*/ 0 h 320675"/>
              <a:gd name="connsiteX26" fmla="*/ 317919 w 330879"/>
              <a:gd name="connsiteY26" fmla="*/ 0 h 320675"/>
              <a:gd name="connsiteX27" fmla="*/ 330879 w 330879"/>
              <a:gd name="connsiteY27" fmla="*/ 12928 h 320675"/>
              <a:gd name="connsiteX28" fmla="*/ 317919 w 330879"/>
              <a:gd name="connsiteY28" fmla="*/ 27149 h 320675"/>
              <a:gd name="connsiteX29" fmla="*/ 266077 w 330879"/>
              <a:gd name="connsiteY29" fmla="*/ 27149 h 320675"/>
              <a:gd name="connsiteX30" fmla="*/ 234972 w 330879"/>
              <a:gd name="connsiteY30" fmla="*/ 204265 h 320675"/>
              <a:gd name="connsiteX31" fmla="*/ 220715 w 330879"/>
              <a:gd name="connsiteY31" fmla="*/ 215900 h 320675"/>
              <a:gd name="connsiteX32" fmla="*/ 48341 w 330879"/>
              <a:gd name="connsiteY32" fmla="*/ 215900 h 320675"/>
              <a:gd name="connsiteX33" fmla="*/ 34084 w 330879"/>
              <a:gd name="connsiteY33" fmla="*/ 205558 h 320675"/>
              <a:gd name="connsiteX34" fmla="*/ 387 w 330879"/>
              <a:gd name="connsiteY34" fmla="*/ 77569 h 320675"/>
              <a:gd name="connsiteX35" fmla="*/ 14644 w 330879"/>
              <a:gd name="connsiteY35" fmla="*/ 59470 h 320675"/>
              <a:gd name="connsiteX36" fmla="*/ 79446 w 330879"/>
              <a:gd name="connsiteY36" fmla="*/ 59470 h 320675"/>
              <a:gd name="connsiteX37" fmla="*/ 70374 w 330879"/>
              <a:gd name="connsiteY37" fmla="*/ 64641 h 320675"/>
              <a:gd name="connsiteX38" fmla="*/ 58709 w 330879"/>
              <a:gd name="connsiteY38" fmla="*/ 121525 h 320675"/>
              <a:gd name="connsiteX39" fmla="*/ 97591 w 330879"/>
              <a:gd name="connsiteY39" fmla="*/ 180994 h 320675"/>
              <a:gd name="connsiteX40" fmla="*/ 132584 w 330879"/>
              <a:gd name="connsiteY40" fmla="*/ 200386 h 320675"/>
              <a:gd name="connsiteX41" fmla="*/ 167577 w 330879"/>
              <a:gd name="connsiteY41" fmla="*/ 180994 h 320675"/>
              <a:gd name="connsiteX42" fmla="*/ 206459 w 330879"/>
              <a:gd name="connsiteY42" fmla="*/ 121525 h 320675"/>
              <a:gd name="connsiteX43" fmla="*/ 194794 w 330879"/>
              <a:gd name="connsiteY43" fmla="*/ 64641 h 320675"/>
              <a:gd name="connsiteX44" fmla="*/ 185722 w 330879"/>
              <a:gd name="connsiteY44" fmla="*/ 59470 h 320675"/>
              <a:gd name="connsiteX45" fmla="*/ 231083 w 330879"/>
              <a:gd name="connsiteY45" fmla="*/ 59470 h 320675"/>
              <a:gd name="connsiteX46" fmla="*/ 240156 w 330879"/>
              <a:gd name="connsiteY46" fmla="*/ 11635 h 320675"/>
              <a:gd name="connsiteX47" fmla="*/ 254412 w 330879"/>
              <a:gd name="connsiteY4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879" h="320675">
                <a:moveTo>
                  <a:pt x="192767" y="238125"/>
                </a:moveTo>
                <a:cubicBezTo>
                  <a:pt x="214686" y="238125"/>
                  <a:pt x="232455" y="256604"/>
                  <a:pt x="232455" y="279400"/>
                </a:cubicBezTo>
                <a:cubicBezTo>
                  <a:pt x="232455" y="302196"/>
                  <a:pt x="214686" y="320675"/>
                  <a:pt x="192767" y="320675"/>
                </a:cubicBezTo>
                <a:cubicBezTo>
                  <a:pt x="170848" y="320675"/>
                  <a:pt x="153079" y="302196"/>
                  <a:pt x="153079" y="279400"/>
                </a:cubicBezTo>
                <a:cubicBezTo>
                  <a:pt x="153079" y="256604"/>
                  <a:pt x="170848" y="238125"/>
                  <a:pt x="192767" y="238125"/>
                </a:cubicBezTo>
                <a:close/>
                <a:moveTo>
                  <a:pt x="85611" y="238125"/>
                </a:moveTo>
                <a:cubicBezTo>
                  <a:pt x="107969" y="238125"/>
                  <a:pt x="126093" y="256604"/>
                  <a:pt x="126093" y="279400"/>
                </a:cubicBezTo>
                <a:cubicBezTo>
                  <a:pt x="126093" y="302196"/>
                  <a:pt x="107969" y="320675"/>
                  <a:pt x="85611" y="320675"/>
                </a:cubicBezTo>
                <a:cubicBezTo>
                  <a:pt x="63253" y="320675"/>
                  <a:pt x="45129" y="302196"/>
                  <a:pt x="45129" y="279400"/>
                </a:cubicBezTo>
                <a:cubicBezTo>
                  <a:pt x="45129" y="256604"/>
                  <a:pt x="63253" y="238125"/>
                  <a:pt x="85611" y="238125"/>
                </a:cubicBezTo>
                <a:close/>
                <a:moveTo>
                  <a:pt x="133235" y="26988"/>
                </a:moveTo>
                <a:cubicBezTo>
                  <a:pt x="141059" y="26988"/>
                  <a:pt x="147579" y="33508"/>
                  <a:pt x="147579" y="41332"/>
                </a:cubicBezTo>
                <a:cubicBezTo>
                  <a:pt x="147579" y="41332"/>
                  <a:pt x="147579" y="41332"/>
                  <a:pt x="147579" y="113053"/>
                </a:cubicBezTo>
                <a:cubicBezTo>
                  <a:pt x="147579" y="113053"/>
                  <a:pt x="147579" y="113053"/>
                  <a:pt x="160620" y="90885"/>
                </a:cubicBezTo>
                <a:cubicBezTo>
                  <a:pt x="165836" y="85669"/>
                  <a:pt x="173660" y="83061"/>
                  <a:pt x="180180" y="86973"/>
                </a:cubicBezTo>
                <a:cubicBezTo>
                  <a:pt x="186700" y="92189"/>
                  <a:pt x="188004" y="100013"/>
                  <a:pt x="184092" y="106533"/>
                </a:cubicBezTo>
                <a:cubicBezTo>
                  <a:pt x="184092" y="106533"/>
                  <a:pt x="184092" y="106533"/>
                  <a:pt x="144971" y="167822"/>
                </a:cubicBezTo>
                <a:cubicBezTo>
                  <a:pt x="142363" y="171734"/>
                  <a:pt x="138451" y="173038"/>
                  <a:pt x="133235" y="173038"/>
                </a:cubicBezTo>
                <a:cubicBezTo>
                  <a:pt x="128019" y="173038"/>
                  <a:pt x="124107" y="171734"/>
                  <a:pt x="121499" y="167822"/>
                </a:cubicBezTo>
                <a:lnTo>
                  <a:pt x="82378" y="106533"/>
                </a:lnTo>
                <a:cubicBezTo>
                  <a:pt x="78466" y="100013"/>
                  <a:pt x="79770" y="92189"/>
                  <a:pt x="86290" y="86973"/>
                </a:cubicBezTo>
                <a:cubicBezTo>
                  <a:pt x="92810" y="83061"/>
                  <a:pt x="100634" y="85669"/>
                  <a:pt x="105851" y="90885"/>
                </a:cubicBezTo>
                <a:cubicBezTo>
                  <a:pt x="105851" y="90885"/>
                  <a:pt x="105851" y="90885"/>
                  <a:pt x="118891" y="113053"/>
                </a:cubicBezTo>
                <a:cubicBezTo>
                  <a:pt x="118891" y="113053"/>
                  <a:pt x="118891" y="113053"/>
                  <a:pt x="118891" y="41332"/>
                </a:cubicBezTo>
                <a:cubicBezTo>
                  <a:pt x="118891" y="33508"/>
                  <a:pt x="125411" y="26988"/>
                  <a:pt x="133235" y="26988"/>
                </a:cubicBezTo>
                <a:close/>
                <a:moveTo>
                  <a:pt x="254412" y="0"/>
                </a:moveTo>
                <a:cubicBezTo>
                  <a:pt x="254412" y="0"/>
                  <a:pt x="254412" y="0"/>
                  <a:pt x="317919" y="0"/>
                </a:cubicBezTo>
                <a:cubicBezTo>
                  <a:pt x="325695" y="0"/>
                  <a:pt x="330879" y="5171"/>
                  <a:pt x="330879" y="12928"/>
                </a:cubicBezTo>
                <a:cubicBezTo>
                  <a:pt x="330879" y="20685"/>
                  <a:pt x="325695" y="27149"/>
                  <a:pt x="317919" y="27149"/>
                </a:cubicBezTo>
                <a:cubicBezTo>
                  <a:pt x="317919" y="27149"/>
                  <a:pt x="317919" y="27149"/>
                  <a:pt x="266077" y="27149"/>
                </a:cubicBezTo>
                <a:cubicBezTo>
                  <a:pt x="266077" y="27149"/>
                  <a:pt x="266077" y="27149"/>
                  <a:pt x="234972" y="204265"/>
                </a:cubicBezTo>
                <a:cubicBezTo>
                  <a:pt x="233675" y="210729"/>
                  <a:pt x="227195" y="215900"/>
                  <a:pt x="220715" y="215900"/>
                </a:cubicBezTo>
                <a:cubicBezTo>
                  <a:pt x="220715" y="215900"/>
                  <a:pt x="220715" y="215900"/>
                  <a:pt x="48341" y="215900"/>
                </a:cubicBezTo>
                <a:cubicBezTo>
                  <a:pt x="41861" y="215900"/>
                  <a:pt x="35380" y="210729"/>
                  <a:pt x="34084" y="205558"/>
                </a:cubicBezTo>
                <a:cubicBezTo>
                  <a:pt x="34084" y="205558"/>
                  <a:pt x="34084" y="205558"/>
                  <a:pt x="387" y="77569"/>
                </a:cubicBezTo>
                <a:cubicBezTo>
                  <a:pt x="-909" y="73690"/>
                  <a:pt x="387" y="60762"/>
                  <a:pt x="14644" y="59470"/>
                </a:cubicBezTo>
                <a:cubicBezTo>
                  <a:pt x="14644" y="59470"/>
                  <a:pt x="14644" y="59470"/>
                  <a:pt x="79446" y="59470"/>
                </a:cubicBezTo>
                <a:cubicBezTo>
                  <a:pt x="75558" y="60762"/>
                  <a:pt x="72966" y="62055"/>
                  <a:pt x="70374" y="64641"/>
                </a:cubicBezTo>
                <a:cubicBezTo>
                  <a:pt x="52229" y="76276"/>
                  <a:pt x="45749" y="102132"/>
                  <a:pt x="58709" y="121525"/>
                </a:cubicBezTo>
                <a:cubicBezTo>
                  <a:pt x="58709" y="121525"/>
                  <a:pt x="58709" y="121525"/>
                  <a:pt x="97591" y="180994"/>
                </a:cubicBezTo>
                <a:cubicBezTo>
                  <a:pt x="105367" y="192629"/>
                  <a:pt x="118327" y="200386"/>
                  <a:pt x="132584" y="200386"/>
                </a:cubicBezTo>
                <a:cubicBezTo>
                  <a:pt x="146840" y="200386"/>
                  <a:pt x="159801" y="192629"/>
                  <a:pt x="167577" y="180994"/>
                </a:cubicBezTo>
                <a:cubicBezTo>
                  <a:pt x="167577" y="180994"/>
                  <a:pt x="167577" y="180994"/>
                  <a:pt x="206459" y="121525"/>
                </a:cubicBezTo>
                <a:cubicBezTo>
                  <a:pt x="212939" y="109889"/>
                  <a:pt x="220715" y="82740"/>
                  <a:pt x="194794" y="64641"/>
                </a:cubicBezTo>
                <a:cubicBezTo>
                  <a:pt x="192202" y="62055"/>
                  <a:pt x="189610" y="60762"/>
                  <a:pt x="185722" y="59470"/>
                </a:cubicBezTo>
                <a:cubicBezTo>
                  <a:pt x="185722" y="59470"/>
                  <a:pt x="185722" y="59470"/>
                  <a:pt x="231083" y="59470"/>
                </a:cubicBezTo>
                <a:cubicBezTo>
                  <a:pt x="231083" y="59470"/>
                  <a:pt x="231083" y="59470"/>
                  <a:pt x="240156" y="11635"/>
                </a:cubicBezTo>
                <a:cubicBezTo>
                  <a:pt x="241452" y="3878"/>
                  <a:pt x="246636" y="0"/>
                  <a:pt x="254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iṣlîďè"/>
          <p:cNvSpPr/>
          <p:nvPr/>
        </p:nvSpPr>
        <p:spPr bwMode="auto">
          <a:xfrm>
            <a:off x="4925618" y="1832049"/>
            <a:ext cx="658495" cy="638175"/>
          </a:xfrm>
          <a:custGeom>
            <a:avLst/>
            <a:gdLst>
              <a:gd name="connsiteX0" fmla="*/ 192767 w 330879"/>
              <a:gd name="connsiteY0" fmla="*/ 238125 h 320675"/>
              <a:gd name="connsiteX1" fmla="*/ 232455 w 330879"/>
              <a:gd name="connsiteY1" fmla="*/ 279400 h 320675"/>
              <a:gd name="connsiteX2" fmla="*/ 192767 w 330879"/>
              <a:gd name="connsiteY2" fmla="*/ 320675 h 320675"/>
              <a:gd name="connsiteX3" fmla="*/ 153079 w 330879"/>
              <a:gd name="connsiteY3" fmla="*/ 279400 h 320675"/>
              <a:gd name="connsiteX4" fmla="*/ 192767 w 330879"/>
              <a:gd name="connsiteY4" fmla="*/ 238125 h 320675"/>
              <a:gd name="connsiteX5" fmla="*/ 85611 w 330879"/>
              <a:gd name="connsiteY5" fmla="*/ 238125 h 320675"/>
              <a:gd name="connsiteX6" fmla="*/ 126093 w 330879"/>
              <a:gd name="connsiteY6" fmla="*/ 279400 h 320675"/>
              <a:gd name="connsiteX7" fmla="*/ 85611 w 330879"/>
              <a:gd name="connsiteY7" fmla="*/ 320675 h 320675"/>
              <a:gd name="connsiteX8" fmla="*/ 45129 w 330879"/>
              <a:gd name="connsiteY8" fmla="*/ 279400 h 320675"/>
              <a:gd name="connsiteX9" fmla="*/ 85611 w 330879"/>
              <a:gd name="connsiteY9" fmla="*/ 238125 h 320675"/>
              <a:gd name="connsiteX10" fmla="*/ 133235 w 330879"/>
              <a:gd name="connsiteY10" fmla="*/ 26988 h 320675"/>
              <a:gd name="connsiteX11" fmla="*/ 147579 w 330879"/>
              <a:gd name="connsiteY11" fmla="*/ 41332 h 320675"/>
              <a:gd name="connsiteX12" fmla="*/ 147579 w 330879"/>
              <a:gd name="connsiteY12" fmla="*/ 113053 h 320675"/>
              <a:gd name="connsiteX13" fmla="*/ 160620 w 330879"/>
              <a:gd name="connsiteY13" fmla="*/ 90885 h 320675"/>
              <a:gd name="connsiteX14" fmla="*/ 180180 w 330879"/>
              <a:gd name="connsiteY14" fmla="*/ 86973 h 320675"/>
              <a:gd name="connsiteX15" fmla="*/ 184092 w 330879"/>
              <a:gd name="connsiteY15" fmla="*/ 106533 h 320675"/>
              <a:gd name="connsiteX16" fmla="*/ 144971 w 330879"/>
              <a:gd name="connsiteY16" fmla="*/ 167822 h 320675"/>
              <a:gd name="connsiteX17" fmla="*/ 133235 w 330879"/>
              <a:gd name="connsiteY17" fmla="*/ 173038 h 320675"/>
              <a:gd name="connsiteX18" fmla="*/ 121499 w 330879"/>
              <a:gd name="connsiteY18" fmla="*/ 167822 h 320675"/>
              <a:gd name="connsiteX19" fmla="*/ 82378 w 330879"/>
              <a:gd name="connsiteY19" fmla="*/ 106533 h 320675"/>
              <a:gd name="connsiteX20" fmla="*/ 86290 w 330879"/>
              <a:gd name="connsiteY20" fmla="*/ 86973 h 320675"/>
              <a:gd name="connsiteX21" fmla="*/ 105851 w 330879"/>
              <a:gd name="connsiteY21" fmla="*/ 90885 h 320675"/>
              <a:gd name="connsiteX22" fmla="*/ 118891 w 330879"/>
              <a:gd name="connsiteY22" fmla="*/ 113053 h 320675"/>
              <a:gd name="connsiteX23" fmla="*/ 118891 w 330879"/>
              <a:gd name="connsiteY23" fmla="*/ 41332 h 320675"/>
              <a:gd name="connsiteX24" fmla="*/ 133235 w 330879"/>
              <a:gd name="connsiteY24" fmla="*/ 26988 h 320675"/>
              <a:gd name="connsiteX25" fmla="*/ 254412 w 330879"/>
              <a:gd name="connsiteY25" fmla="*/ 0 h 320675"/>
              <a:gd name="connsiteX26" fmla="*/ 317919 w 330879"/>
              <a:gd name="connsiteY26" fmla="*/ 0 h 320675"/>
              <a:gd name="connsiteX27" fmla="*/ 330879 w 330879"/>
              <a:gd name="connsiteY27" fmla="*/ 12928 h 320675"/>
              <a:gd name="connsiteX28" fmla="*/ 317919 w 330879"/>
              <a:gd name="connsiteY28" fmla="*/ 27149 h 320675"/>
              <a:gd name="connsiteX29" fmla="*/ 266077 w 330879"/>
              <a:gd name="connsiteY29" fmla="*/ 27149 h 320675"/>
              <a:gd name="connsiteX30" fmla="*/ 234972 w 330879"/>
              <a:gd name="connsiteY30" fmla="*/ 204265 h 320675"/>
              <a:gd name="connsiteX31" fmla="*/ 220715 w 330879"/>
              <a:gd name="connsiteY31" fmla="*/ 215900 h 320675"/>
              <a:gd name="connsiteX32" fmla="*/ 48341 w 330879"/>
              <a:gd name="connsiteY32" fmla="*/ 215900 h 320675"/>
              <a:gd name="connsiteX33" fmla="*/ 34084 w 330879"/>
              <a:gd name="connsiteY33" fmla="*/ 205558 h 320675"/>
              <a:gd name="connsiteX34" fmla="*/ 387 w 330879"/>
              <a:gd name="connsiteY34" fmla="*/ 77569 h 320675"/>
              <a:gd name="connsiteX35" fmla="*/ 14644 w 330879"/>
              <a:gd name="connsiteY35" fmla="*/ 59470 h 320675"/>
              <a:gd name="connsiteX36" fmla="*/ 79446 w 330879"/>
              <a:gd name="connsiteY36" fmla="*/ 59470 h 320675"/>
              <a:gd name="connsiteX37" fmla="*/ 70374 w 330879"/>
              <a:gd name="connsiteY37" fmla="*/ 64641 h 320675"/>
              <a:gd name="connsiteX38" fmla="*/ 58709 w 330879"/>
              <a:gd name="connsiteY38" fmla="*/ 121525 h 320675"/>
              <a:gd name="connsiteX39" fmla="*/ 97591 w 330879"/>
              <a:gd name="connsiteY39" fmla="*/ 180994 h 320675"/>
              <a:gd name="connsiteX40" fmla="*/ 132584 w 330879"/>
              <a:gd name="connsiteY40" fmla="*/ 200386 h 320675"/>
              <a:gd name="connsiteX41" fmla="*/ 167577 w 330879"/>
              <a:gd name="connsiteY41" fmla="*/ 180994 h 320675"/>
              <a:gd name="connsiteX42" fmla="*/ 206459 w 330879"/>
              <a:gd name="connsiteY42" fmla="*/ 121525 h 320675"/>
              <a:gd name="connsiteX43" fmla="*/ 194794 w 330879"/>
              <a:gd name="connsiteY43" fmla="*/ 64641 h 320675"/>
              <a:gd name="connsiteX44" fmla="*/ 185722 w 330879"/>
              <a:gd name="connsiteY44" fmla="*/ 59470 h 320675"/>
              <a:gd name="connsiteX45" fmla="*/ 231083 w 330879"/>
              <a:gd name="connsiteY45" fmla="*/ 59470 h 320675"/>
              <a:gd name="connsiteX46" fmla="*/ 240156 w 330879"/>
              <a:gd name="connsiteY46" fmla="*/ 11635 h 320675"/>
              <a:gd name="connsiteX47" fmla="*/ 254412 w 330879"/>
              <a:gd name="connsiteY47" fmla="*/ 0 h 320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30879" h="320675">
                <a:moveTo>
                  <a:pt x="192767" y="238125"/>
                </a:moveTo>
                <a:cubicBezTo>
                  <a:pt x="214686" y="238125"/>
                  <a:pt x="232455" y="256604"/>
                  <a:pt x="232455" y="279400"/>
                </a:cubicBezTo>
                <a:cubicBezTo>
                  <a:pt x="232455" y="302196"/>
                  <a:pt x="214686" y="320675"/>
                  <a:pt x="192767" y="320675"/>
                </a:cubicBezTo>
                <a:cubicBezTo>
                  <a:pt x="170848" y="320675"/>
                  <a:pt x="153079" y="302196"/>
                  <a:pt x="153079" y="279400"/>
                </a:cubicBezTo>
                <a:cubicBezTo>
                  <a:pt x="153079" y="256604"/>
                  <a:pt x="170848" y="238125"/>
                  <a:pt x="192767" y="238125"/>
                </a:cubicBezTo>
                <a:close/>
                <a:moveTo>
                  <a:pt x="85611" y="238125"/>
                </a:moveTo>
                <a:cubicBezTo>
                  <a:pt x="107969" y="238125"/>
                  <a:pt x="126093" y="256604"/>
                  <a:pt x="126093" y="279400"/>
                </a:cubicBezTo>
                <a:cubicBezTo>
                  <a:pt x="126093" y="302196"/>
                  <a:pt x="107969" y="320675"/>
                  <a:pt x="85611" y="320675"/>
                </a:cubicBezTo>
                <a:cubicBezTo>
                  <a:pt x="63253" y="320675"/>
                  <a:pt x="45129" y="302196"/>
                  <a:pt x="45129" y="279400"/>
                </a:cubicBezTo>
                <a:cubicBezTo>
                  <a:pt x="45129" y="256604"/>
                  <a:pt x="63253" y="238125"/>
                  <a:pt x="85611" y="238125"/>
                </a:cubicBezTo>
                <a:close/>
                <a:moveTo>
                  <a:pt x="133235" y="26988"/>
                </a:moveTo>
                <a:cubicBezTo>
                  <a:pt x="141059" y="26988"/>
                  <a:pt x="147579" y="33508"/>
                  <a:pt x="147579" y="41332"/>
                </a:cubicBezTo>
                <a:cubicBezTo>
                  <a:pt x="147579" y="41332"/>
                  <a:pt x="147579" y="41332"/>
                  <a:pt x="147579" y="113053"/>
                </a:cubicBezTo>
                <a:cubicBezTo>
                  <a:pt x="147579" y="113053"/>
                  <a:pt x="147579" y="113053"/>
                  <a:pt x="160620" y="90885"/>
                </a:cubicBezTo>
                <a:cubicBezTo>
                  <a:pt x="165836" y="85669"/>
                  <a:pt x="173660" y="83061"/>
                  <a:pt x="180180" y="86973"/>
                </a:cubicBezTo>
                <a:cubicBezTo>
                  <a:pt x="186700" y="92189"/>
                  <a:pt x="188004" y="100013"/>
                  <a:pt x="184092" y="106533"/>
                </a:cubicBezTo>
                <a:cubicBezTo>
                  <a:pt x="184092" y="106533"/>
                  <a:pt x="184092" y="106533"/>
                  <a:pt x="144971" y="167822"/>
                </a:cubicBezTo>
                <a:cubicBezTo>
                  <a:pt x="142363" y="171734"/>
                  <a:pt x="138451" y="173038"/>
                  <a:pt x="133235" y="173038"/>
                </a:cubicBezTo>
                <a:cubicBezTo>
                  <a:pt x="128019" y="173038"/>
                  <a:pt x="124107" y="171734"/>
                  <a:pt x="121499" y="167822"/>
                </a:cubicBezTo>
                <a:lnTo>
                  <a:pt x="82378" y="106533"/>
                </a:lnTo>
                <a:cubicBezTo>
                  <a:pt x="78466" y="100013"/>
                  <a:pt x="79770" y="92189"/>
                  <a:pt x="86290" y="86973"/>
                </a:cubicBezTo>
                <a:cubicBezTo>
                  <a:pt x="92810" y="83061"/>
                  <a:pt x="100634" y="85669"/>
                  <a:pt x="105851" y="90885"/>
                </a:cubicBezTo>
                <a:cubicBezTo>
                  <a:pt x="105851" y="90885"/>
                  <a:pt x="105851" y="90885"/>
                  <a:pt x="118891" y="113053"/>
                </a:cubicBezTo>
                <a:cubicBezTo>
                  <a:pt x="118891" y="113053"/>
                  <a:pt x="118891" y="113053"/>
                  <a:pt x="118891" y="41332"/>
                </a:cubicBezTo>
                <a:cubicBezTo>
                  <a:pt x="118891" y="33508"/>
                  <a:pt x="125411" y="26988"/>
                  <a:pt x="133235" y="26988"/>
                </a:cubicBezTo>
                <a:close/>
                <a:moveTo>
                  <a:pt x="254412" y="0"/>
                </a:moveTo>
                <a:cubicBezTo>
                  <a:pt x="254412" y="0"/>
                  <a:pt x="254412" y="0"/>
                  <a:pt x="317919" y="0"/>
                </a:cubicBezTo>
                <a:cubicBezTo>
                  <a:pt x="325695" y="0"/>
                  <a:pt x="330879" y="5171"/>
                  <a:pt x="330879" y="12928"/>
                </a:cubicBezTo>
                <a:cubicBezTo>
                  <a:pt x="330879" y="20685"/>
                  <a:pt x="325695" y="27149"/>
                  <a:pt x="317919" y="27149"/>
                </a:cubicBezTo>
                <a:cubicBezTo>
                  <a:pt x="317919" y="27149"/>
                  <a:pt x="317919" y="27149"/>
                  <a:pt x="266077" y="27149"/>
                </a:cubicBezTo>
                <a:cubicBezTo>
                  <a:pt x="266077" y="27149"/>
                  <a:pt x="266077" y="27149"/>
                  <a:pt x="234972" y="204265"/>
                </a:cubicBezTo>
                <a:cubicBezTo>
                  <a:pt x="233675" y="210729"/>
                  <a:pt x="227195" y="215900"/>
                  <a:pt x="220715" y="215900"/>
                </a:cubicBezTo>
                <a:cubicBezTo>
                  <a:pt x="220715" y="215900"/>
                  <a:pt x="220715" y="215900"/>
                  <a:pt x="48341" y="215900"/>
                </a:cubicBezTo>
                <a:cubicBezTo>
                  <a:pt x="41861" y="215900"/>
                  <a:pt x="35380" y="210729"/>
                  <a:pt x="34084" y="205558"/>
                </a:cubicBezTo>
                <a:cubicBezTo>
                  <a:pt x="34084" y="205558"/>
                  <a:pt x="34084" y="205558"/>
                  <a:pt x="387" y="77569"/>
                </a:cubicBezTo>
                <a:cubicBezTo>
                  <a:pt x="-909" y="73690"/>
                  <a:pt x="387" y="60762"/>
                  <a:pt x="14644" y="59470"/>
                </a:cubicBezTo>
                <a:cubicBezTo>
                  <a:pt x="14644" y="59470"/>
                  <a:pt x="14644" y="59470"/>
                  <a:pt x="79446" y="59470"/>
                </a:cubicBezTo>
                <a:cubicBezTo>
                  <a:pt x="75558" y="60762"/>
                  <a:pt x="72966" y="62055"/>
                  <a:pt x="70374" y="64641"/>
                </a:cubicBezTo>
                <a:cubicBezTo>
                  <a:pt x="52229" y="76276"/>
                  <a:pt x="45749" y="102132"/>
                  <a:pt x="58709" y="121525"/>
                </a:cubicBezTo>
                <a:cubicBezTo>
                  <a:pt x="58709" y="121525"/>
                  <a:pt x="58709" y="121525"/>
                  <a:pt x="97591" y="180994"/>
                </a:cubicBezTo>
                <a:cubicBezTo>
                  <a:pt x="105367" y="192629"/>
                  <a:pt x="118327" y="200386"/>
                  <a:pt x="132584" y="200386"/>
                </a:cubicBezTo>
                <a:cubicBezTo>
                  <a:pt x="146840" y="200386"/>
                  <a:pt x="159801" y="192629"/>
                  <a:pt x="167577" y="180994"/>
                </a:cubicBezTo>
                <a:cubicBezTo>
                  <a:pt x="167577" y="180994"/>
                  <a:pt x="167577" y="180994"/>
                  <a:pt x="206459" y="121525"/>
                </a:cubicBezTo>
                <a:cubicBezTo>
                  <a:pt x="212939" y="109889"/>
                  <a:pt x="220715" y="82740"/>
                  <a:pt x="194794" y="64641"/>
                </a:cubicBezTo>
                <a:cubicBezTo>
                  <a:pt x="192202" y="62055"/>
                  <a:pt x="189610" y="60762"/>
                  <a:pt x="185722" y="59470"/>
                </a:cubicBezTo>
                <a:cubicBezTo>
                  <a:pt x="185722" y="59470"/>
                  <a:pt x="185722" y="59470"/>
                  <a:pt x="231083" y="59470"/>
                </a:cubicBezTo>
                <a:cubicBezTo>
                  <a:pt x="231083" y="59470"/>
                  <a:pt x="231083" y="59470"/>
                  <a:pt x="240156" y="11635"/>
                </a:cubicBezTo>
                <a:cubicBezTo>
                  <a:pt x="241452" y="3878"/>
                  <a:pt x="246636" y="0"/>
                  <a:pt x="2544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8" name="Text Placeholder 2"/>
          <p:cNvSpPr txBox="1"/>
          <p:nvPr/>
        </p:nvSpPr>
        <p:spPr>
          <a:xfrm>
            <a:off x="524244" y="258514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36"/>
          <p:cNvSpPr txBox="1"/>
          <p:nvPr/>
        </p:nvSpPr>
        <p:spPr>
          <a:xfrm>
            <a:off x="411846" y="220860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345255" y="455642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文本框 36"/>
          <p:cNvSpPr txBox="1"/>
          <p:nvPr/>
        </p:nvSpPr>
        <p:spPr>
          <a:xfrm>
            <a:off x="1232857" y="41798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Placeholder 2"/>
          <p:cNvSpPr txBox="1"/>
          <p:nvPr/>
        </p:nvSpPr>
        <p:spPr>
          <a:xfrm>
            <a:off x="8119883" y="455642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8007485" y="417988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492835" y="294858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文本框 36"/>
          <p:cNvSpPr txBox="1"/>
          <p:nvPr/>
        </p:nvSpPr>
        <p:spPr>
          <a:xfrm>
            <a:off x="8380437" y="257204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isḻiḓé"/>
          <p:cNvGrpSpPr/>
          <p:nvPr/>
        </p:nvGrpSpPr>
        <p:grpSpPr>
          <a:xfrm>
            <a:off x="1969297" y="1964223"/>
            <a:ext cx="7779797" cy="2741127"/>
            <a:chOff x="3435351" y="2361883"/>
            <a:chExt cx="5629318" cy="1983429"/>
          </a:xfrm>
        </p:grpSpPr>
        <p:sp>
          <p:nvSpPr>
            <p:cNvPr id="9" name="îṡļidè"/>
            <p:cNvSpPr/>
            <p:nvPr/>
          </p:nvSpPr>
          <p:spPr>
            <a:xfrm>
              <a:off x="3435351" y="3693484"/>
              <a:ext cx="1320057" cy="651828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ïsľiḓé"/>
            <p:cNvSpPr/>
            <p:nvPr/>
          </p:nvSpPr>
          <p:spPr>
            <a:xfrm rot="5400000">
              <a:off x="4121452" y="3711356"/>
              <a:ext cx="952317" cy="315593"/>
            </a:xfrm>
            <a:prstGeom prst="parallelogram">
              <a:avLst>
                <a:gd name="adj" fmla="val 10446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iṥ1îḍê"/>
            <p:cNvSpPr/>
            <p:nvPr/>
          </p:nvSpPr>
          <p:spPr>
            <a:xfrm>
              <a:off x="4439816" y="3392996"/>
              <a:ext cx="1320057" cy="651828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íšḻîḑé"/>
            <p:cNvSpPr/>
            <p:nvPr/>
          </p:nvSpPr>
          <p:spPr>
            <a:xfrm rot="5400000">
              <a:off x="5125916" y="3410867"/>
              <a:ext cx="952317" cy="315593"/>
            </a:xfrm>
            <a:prstGeom prst="parallelogram">
              <a:avLst>
                <a:gd name="adj" fmla="val 10593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ślíďe"/>
            <p:cNvSpPr/>
            <p:nvPr/>
          </p:nvSpPr>
          <p:spPr>
            <a:xfrm>
              <a:off x="5444280" y="3092506"/>
              <a:ext cx="1320057" cy="651828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şḻiďè"/>
            <p:cNvSpPr/>
            <p:nvPr/>
          </p:nvSpPr>
          <p:spPr>
            <a:xfrm rot="5400000">
              <a:off x="6130380" y="3110377"/>
              <a:ext cx="952317" cy="315593"/>
            </a:xfrm>
            <a:prstGeom prst="parallelogram">
              <a:avLst>
                <a:gd name="adj" fmla="val 105939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ïṧḷïḓè"/>
            <p:cNvSpPr/>
            <p:nvPr/>
          </p:nvSpPr>
          <p:spPr>
            <a:xfrm>
              <a:off x="6448743" y="2792017"/>
              <a:ext cx="1320057" cy="651828"/>
            </a:xfrm>
            <a:prstGeom prst="rect">
              <a:avLst/>
            </a:pr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isļíḓè"/>
            <p:cNvSpPr/>
            <p:nvPr/>
          </p:nvSpPr>
          <p:spPr>
            <a:xfrm rot="5400000">
              <a:off x="7134845" y="2810983"/>
              <a:ext cx="952317" cy="315593"/>
            </a:xfrm>
            <a:prstGeom prst="parallelogram">
              <a:avLst>
                <a:gd name="adj" fmla="val 106676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îşľiḓe"/>
            <p:cNvSpPr/>
            <p:nvPr/>
          </p:nvSpPr>
          <p:spPr>
            <a:xfrm rot="5400000">
              <a:off x="7812991" y="2002097"/>
              <a:ext cx="891891" cy="1611464"/>
            </a:xfrm>
            <a:custGeom>
              <a:avLst/>
              <a:gdLst>
                <a:gd name="connsiteX0" fmla="*/ 0 w 1019112"/>
                <a:gd name="connsiteY0" fmla="*/ 298436 h 1650344"/>
                <a:gd name="connsiteX1" fmla="*/ 509556 w 1019112"/>
                <a:gd name="connsiteY1" fmla="*/ 0 h 1650344"/>
                <a:gd name="connsiteX2" fmla="*/ 1019112 w 1019112"/>
                <a:gd name="connsiteY2" fmla="*/ 298436 h 1650344"/>
                <a:gd name="connsiteX3" fmla="*/ 887593 w 1019112"/>
                <a:gd name="connsiteY3" fmla="*/ 298436 h 1650344"/>
                <a:gd name="connsiteX4" fmla="*/ 887593 w 1019112"/>
                <a:gd name="connsiteY4" fmla="*/ 1650344 h 1650344"/>
                <a:gd name="connsiteX5" fmla="*/ 147853 w 1019112"/>
                <a:gd name="connsiteY5" fmla="*/ 1650344 h 1650344"/>
                <a:gd name="connsiteX6" fmla="*/ 147853 w 1019112"/>
                <a:gd name="connsiteY6" fmla="*/ 298436 h 1650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19112" h="1650344">
                  <a:moveTo>
                    <a:pt x="0" y="298436"/>
                  </a:moveTo>
                  <a:lnTo>
                    <a:pt x="509556" y="0"/>
                  </a:lnTo>
                  <a:lnTo>
                    <a:pt x="1019112" y="298436"/>
                  </a:lnTo>
                  <a:lnTo>
                    <a:pt x="887593" y="298436"/>
                  </a:lnTo>
                  <a:lnTo>
                    <a:pt x="887593" y="1650344"/>
                  </a:lnTo>
                  <a:lnTo>
                    <a:pt x="147853" y="1650344"/>
                  </a:lnTo>
                  <a:lnTo>
                    <a:pt x="147853" y="298436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8" name="ïSḷïďê"/>
            <p:cNvSpPr/>
            <p:nvPr/>
          </p:nvSpPr>
          <p:spPr bwMode="auto">
            <a:xfrm>
              <a:off x="5750112" y="3153607"/>
              <a:ext cx="529625" cy="52962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9" name="iṣlíḍê"/>
            <p:cNvSpPr/>
            <p:nvPr/>
          </p:nvSpPr>
          <p:spPr bwMode="auto">
            <a:xfrm>
              <a:off x="7671310" y="2528900"/>
              <a:ext cx="529625" cy="529625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0" name="ïşļîďé"/>
            <p:cNvSpPr/>
            <p:nvPr/>
          </p:nvSpPr>
          <p:spPr bwMode="auto">
            <a:xfrm>
              <a:off x="3698793" y="3748851"/>
              <a:ext cx="529625" cy="52962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iṡ1íḓè"/>
            <p:cNvSpPr/>
            <p:nvPr/>
          </p:nvSpPr>
          <p:spPr bwMode="auto">
            <a:xfrm>
              <a:off x="4717032" y="3443845"/>
              <a:ext cx="529625" cy="529625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işļïḓê"/>
            <p:cNvSpPr/>
            <p:nvPr/>
          </p:nvSpPr>
          <p:spPr bwMode="auto">
            <a:xfrm>
              <a:off x="6732426" y="2838649"/>
              <a:ext cx="529625" cy="529625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3" name="Text Placeholder 2"/>
          <p:cNvSpPr txBox="1"/>
          <p:nvPr/>
        </p:nvSpPr>
        <p:spPr>
          <a:xfrm>
            <a:off x="1986222" y="5212678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6"/>
          <p:cNvSpPr txBox="1"/>
          <p:nvPr/>
        </p:nvSpPr>
        <p:spPr>
          <a:xfrm>
            <a:off x="1873824" y="4836133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5500996" y="4465046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文本框 36"/>
          <p:cNvSpPr txBox="1"/>
          <p:nvPr/>
        </p:nvSpPr>
        <p:spPr>
          <a:xfrm>
            <a:off x="5388598" y="4088501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8743212" y="374986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文本框 36"/>
          <p:cNvSpPr txBox="1"/>
          <p:nvPr/>
        </p:nvSpPr>
        <p:spPr>
          <a:xfrm>
            <a:off x="8630814" y="337332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1510207" y="2188907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6"/>
          <p:cNvSpPr txBox="1"/>
          <p:nvPr/>
        </p:nvSpPr>
        <p:spPr>
          <a:xfrm>
            <a:off x="1397809" y="1812362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5176604" y="1045365"/>
            <a:ext cx="3182107" cy="12003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专注工作汇报类</a:t>
            </a:r>
            <a:r>
              <a:rPr lang="en-US" altLang="zh-CN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9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排版设计，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Please replace text, click add relevant headline, modify the text content, also can copy your content to this directly.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Please replace text, click add relevant headline, modify the text content, also can copy your content to this directly.</a:t>
            </a:r>
          </a:p>
          <a:p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36"/>
          <p:cNvSpPr txBox="1"/>
          <p:nvPr/>
        </p:nvSpPr>
        <p:spPr>
          <a:xfrm>
            <a:off x="5064206" y="668820"/>
            <a:ext cx="3294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工作汇报</a:t>
            </a:r>
            <a:r>
              <a:rPr lang="en-US" altLang="zh-CN" sz="2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2"/>
          <p:cNvSpPr>
            <a:spLocks noGrp="1"/>
          </p:cNvSpPr>
          <p:nvPr/>
        </p:nvSpPr>
        <p:spPr>
          <a:xfrm>
            <a:off x="4507925" y="1401689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solidFill>
            <a:srgbClr val="C8161D"/>
          </a:solidFill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文本占位符 13"/>
          <p:cNvSpPr>
            <a:spLocks noGrp="1"/>
          </p:cNvSpPr>
          <p:nvPr/>
        </p:nvSpPr>
        <p:spPr>
          <a:xfrm>
            <a:off x="4859617" y="1399136"/>
            <a:ext cx="2777132" cy="2778454"/>
          </a:xfrm>
          <a:custGeom>
            <a:avLst/>
            <a:gdLst>
              <a:gd name="connsiteX0" fmla="*/ 1668463 w 3336925"/>
              <a:gd name="connsiteY0" fmla="*/ 0 h 3338513"/>
              <a:gd name="connsiteX1" fmla="*/ 3336925 w 3336925"/>
              <a:gd name="connsiteY1" fmla="*/ 1670050 h 3338513"/>
              <a:gd name="connsiteX2" fmla="*/ 1668463 w 3336925"/>
              <a:gd name="connsiteY2" fmla="*/ 3338513 h 3338513"/>
              <a:gd name="connsiteX3" fmla="*/ 0 w 3336925"/>
              <a:gd name="connsiteY3" fmla="*/ 1670050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6925" h="3338513">
                <a:moveTo>
                  <a:pt x="1668463" y="0"/>
                </a:moveTo>
                <a:lnTo>
                  <a:pt x="3336925" y="1670050"/>
                </a:lnTo>
                <a:lnTo>
                  <a:pt x="1668463" y="3338513"/>
                </a:lnTo>
                <a:lnTo>
                  <a:pt x="0" y="1670050"/>
                </a:lnTo>
                <a:close/>
              </a:path>
            </a:pathLst>
          </a:custGeom>
          <a:noFill/>
          <a:ln>
            <a:solidFill>
              <a:srgbClr val="C8161D"/>
            </a:solidFill>
          </a:ln>
        </p:spPr>
        <p:txBody>
          <a:bodyPr vert="horz" wrap="square" lIns="91440" tIns="45720" rIns="91440" bIns="45720" rtlCol="0">
            <a:noAutofit/>
          </a:bodyPr>
          <a:lstStyle>
            <a:lvl1pPr marL="228600" indent="-228600" algn="l" defTabSz="913765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zh-CN" altLang="en-US" sz="20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6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 smtClean="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400" kern="1200">
                <a:solidFill>
                  <a:schemeClr val="tx1">
                    <a:alpha val="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3765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4" name="文本框 6"/>
          <p:cNvSpPr txBox="1"/>
          <p:nvPr/>
        </p:nvSpPr>
        <p:spPr>
          <a:xfrm>
            <a:off x="5523950" y="2422469"/>
            <a:ext cx="851814" cy="740621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pc="100" dirty="0" smtClean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8264" y="4392452"/>
            <a:ext cx="325983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3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7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965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pc="3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工作成果展示</a:t>
            </a:r>
            <a:endParaRPr lang="zh-CN" altLang="en-US" sz="1100" b="1" spc="3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heme/theme1.xml><?xml version="1.0" encoding="utf-8"?>
<a:theme xmlns:a="http://schemas.openxmlformats.org/drawingml/2006/main" name="专注工作汇报类PPT排版设计，定制QQ:418157732">
  <a:themeElements>
    <a:clrScheme name="L10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A99D"/>
      </a:accent1>
      <a:accent2>
        <a:srgbClr val="009589"/>
      </a:accent2>
      <a:accent3>
        <a:srgbClr val="006470"/>
      </a:accent3>
      <a:accent4>
        <a:srgbClr val="A48775"/>
      </a:accent4>
      <a:accent5>
        <a:srgbClr val="B1ACA9"/>
      </a:accent5>
      <a:accent6>
        <a:srgbClr val="CCC2BC"/>
      </a:accent6>
      <a:hlink>
        <a:srgbClr val="354A5D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5104</Words>
  <Application>Microsoft Office PowerPoint</Application>
  <PresentationFormat>宽屏</PresentationFormat>
  <Paragraphs>214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MS PGothic</vt:lpstr>
      <vt:lpstr>Roboto Regular</vt:lpstr>
      <vt:lpstr>宋体</vt:lpstr>
      <vt:lpstr>微软雅黑</vt:lpstr>
      <vt:lpstr>Arial</vt:lpstr>
      <vt:lpstr>Calibri</vt:lpstr>
      <vt:lpstr>Impact</vt:lpstr>
      <vt:lpstr>Wingdings</vt:lpstr>
      <vt:lpstr>专注工作汇报类PPT排版设计，定制QQ:418157732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商务通用</dc:title>
  <dc:creator>StephenZhu</dc:creator>
  <cp:keywords>51PPT模板网</cp:keywords>
  <dc:description>www.51pptmoban.com</dc:description>
  <cp:lastModifiedBy>YANGs</cp:lastModifiedBy>
  <cp:revision>23</cp:revision>
  <dcterms:created xsi:type="dcterms:W3CDTF">2019-01-21T07:00:00Z</dcterms:created>
  <dcterms:modified xsi:type="dcterms:W3CDTF">2020-07-02T14:27:23Z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