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533CFBC-18BA-4C64-BF0F-9F7B6C680085}">
          <p14:sldIdLst>
            <p14:sldId id="270"/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</p14:sldIdLst>
        </p14:section>
        <p14:section name="设计规范" id="{87B361A8-0B16-4A07-9E02-BA3AA0722F2D}">
          <p14:sldIdLst>
            <p14:sldId id="266"/>
            <p14:sldId id="268"/>
            <p14:sldId id="269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FFE4"/>
    <a:srgbClr val="3FADFF"/>
    <a:srgbClr val="FDD21D"/>
    <a:srgbClr val="FF7810"/>
    <a:srgbClr val="7BF969"/>
    <a:srgbClr val="23D452"/>
    <a:srgbClr val="B316FF"/>
    <a:srgbClr val="7511F6"/>
    <a:srgbClr val="52A5FF"/>
    <a:srgbClr val="00F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210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4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5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6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7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 flip="none" rotWithShape="1">
              <a:gsLst>
                <a:gs pos="0">
                  <a:srgbClr val="FF7810"/>
                </a:gs>
                <a:gs pos="100000">
                  <a:srgbClr val="FDD21D"/>
                </a:gs>
              </a:gsLst>
              <a:lin ang="0" scaled="1"/>
              <a:tileRect/>
            </a:gradFill>
            <a:ln w="63500">
              <a:solidFill>
                <a:schemeClr val="tx1"/>
              </a:solidFill>
            </a:ln>
          </c:spPr>
          <c:dPt>
            <c:idx val="0"/>
            <c:bubble3D val="0"/>
            <c:spPr>
              <a:gradFill flip="none" rotWithShape="1">
                <a:gsLst>
                  <a:gs pos="0">
                    <a:srgbClr val="FF7810"/>
                  </a:gs>
                  <a:gs pos="100000">
                    <a:srgbClr val="FDD21D"/>
                  </a:gs>
                </a:gsLst>
                <a:lin ang="0" scaled="1"/>
                <a:tileRect/>
              </a:gradFill>
              <a:ln w="635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821-40B4-BB7F-448E4B494F46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0">
                    <a:srgbClr val="FF7810"/>
                  </a:gs>
                  <a:gs pos="100000">
                    <a:srgbClr val="FDD21D"/>
                  </a:gs>
                </a:gsLst>
                <a:lin ang="0" scaled="1"/>
                <a:tileRect/>
              </a:gradFill>
              <a:ln w="635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821-40B4-BB7F-448E4B494F4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C95-4CA0-972A-39CBFFD51A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 w="63500">
              <a:solidFill>
                <a:schemeClr val="tx1"/>
              </a:solidFill>
            </a:ln>
          </c:spPr>
          <c:dPt>
            <c:idx val="0"/>
            <c:bubble3D val="0"/>
            <c:spPr>
              <a:noFill/>
              <a:ln w="635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4C95-4CA0-972A-39CBFFD51A68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23D452"/>
                  </a:gs>
                  <a:gs pos="100000">
                    <a:srgbClr val="7BF969"/>
                  </a:gs>
                </a:gsLst>
                <a:lin ang="0" scaled="1"/>
              </a:gradFill>
              <a:ln w="635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4C95-4CA0-972A-39CBFFD51A6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10</c:v>
                </c:pt>
                <c:pt idx="1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4C95-4CA0-972A-39CBFFD51A6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 w="63500">
              <a:solidFill>
                <a:schemeClr val="tx1"/>
              </a:solidFill>
            </a:ln>
          </c:spPr>
          <c:dPt>
            <c:idx val="0"/>
            <c:bubble3D val="0"/>
            <c:spPr>
              <a:noFill/>
              <a:ln w="635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4C95-4CA0-972A-39CBFFD51A68}"/>
              </c:ext>
            </c:extLst>
          </c:dPt>
          <c:dPt>
            <c:idx val="1"/>
            <c:bubble3D val="0"/>
            <c:spPr>
              <a:solidFill>
                <a:srgbClr val="50FFE4"/>
              </a:solidFill>
              <a:ln w="635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4C95-4CA0-972A-39CBFFD51A6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4C95-4CA0-972A-39CBFFD51A6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列3</c:v>
                </c:pt>
              </c:strCache>
            </c:strRef>
          </c:tx>
          <c:spPr>
            <a:ln w="63500">
              <a:solidFill>
                <a:schemeClr val="tx1"/>
              </a:solidFill>
            </a:ln>
          </c:spPr>
          <c:dPt>
            <c:idx val="0"/>
            <c:bubble3D val="0"/>
            <c:spPr>
              <a:noFill/>
              <a:ln w="635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4C95-4CA0-972A-39CBFFD51A68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3FADFF"/>
                  </a:gs>
                  <a:gs pos="100000">
                    <a:srgbClr val="50FFE4"/>
                  </a:gs>
                </a:gsLst>
                <a:lin ang="0" scaled="1"/>
              </a:gradFill>
              <a:ln w="635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4C95-4CA0-972A-39CBFFD51A6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4C95-4CA0-972A-39CBFFD51A68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列4</c:v>
                </c:pt>
              </c:strCache>
            </c:strRef>
          </c:tx>
          <c:spPr>
            <a:ln w="63500">
              <a:solidFill>
                <a:schemeClr val="tx1"/>
              </a:solidFill>
            </a:ln>
          </c:spPr>
          <c:dPt>
            <c:idx val="0"/>
            <c:bubble3D val="0"/>
            <c:spPr>
              <a:noFill/>
              <a:ln w="635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4C95-4CA0-972A-39CBFFD51A68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7511F6"/>
                  </a:gs>
                  <a:gs pos="100000">
                    <a:srgbClr val="B316FF"/>
                  </a:gs>
                </a:gsLst>
                <a:lin ang="0" scaled="1"/>
              </a:gradFill>
              <a:ln w="635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4-4C95-4CA0-972A-39CBFFD51A6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4C95-4CA0-972A-39CBFFD51A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5CC-43DD-BBA1-32F2BBF86D15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23D452"/>
                  </a:gs>
                  <a:gs pos="100000">
                    <a:srgbClr val="7BF969"/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5CC-43DD-BBA1-32F2BBF86D15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497-4812-8423-31502B1976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5CC-43DD-BBA1-32F2BBF86D15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7511F6"/>
                  </a:gs>
                  <a:gs pos="100000">
                    <a:srgbClr val="B316FF"/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5CC-43DD-BBA1-32F2BBF86D15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497-4812-8423-31502B1976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22000">
                    <a:srgbClr val="3FADFF"/>
                  </a:gs>
                  <a:gs pos="100000">
                    <a:srgbClr val="50FFE4"/>
                  </a:gs>
                </a:gsLst>
                <a:lin ang="2700000" scaled="1"/>
                <a:tileRect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4566-49B1-8E9E-3BFC5447FA07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rgbClr val="7511F6"/>
                  </a:gs>
                  <a:gs pos="100000">
                    <a:srgbClr val="B316FF"/>
                  </a:gs>
                </a:gsLst>
                <a:lin ang="27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4566-49B1-8E9E-3BFC5447FA07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rgbClr val="FF7810"/>
                  </a:gs>
                  <a:gs pos="100000">
                    <a:srgbClr val="FDD21D"/>
                  </a:gs>
                </a:gsLst>
                <a:lin ang="27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4566-49B1-8E9E-3BFC5447FA07}"/>
              </c:ext>
            </c:extLst>
          </c:dPt>
          <c:dPt>
            <c:idx val="3"/>
            <c:invertIfNegative val="0"/>
            <c:bubble3D val="0"/>
            <c:spPr>
              <a:solidFill>
                <a:srgbClr val="50FFE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4566-49B1-8E9E-3BFC5447FA07}"/>
              </c:ext>
            </c:extLst>
          </c:dPt>
          <c:dPt>
            <c:idx val="4"/>
            <c:invertIfNegative val="0"/>
            <c:bubble3D val="0"/>
            <c:spPr>
              <a:gradFill>
                <a:gsLst>
                  <a:gs pos="0">
                    <a:srgbClr val="23D452"/>
                  </a:gs>
                  <a:gs pos="100000">
                    <a:srgbClr val="7BF969"/>
                  </a:gs>
                </a:gsLst>
                <a:lin ang="27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4566-49B1-8E9E-3BFC5447FA07}"/>
              </c:ext>
            </c:extLst>
          </c:dPt>
          <c:cat>
            <c:numRef>
              <c:f>Sheet1!$A$2:$A$6</c:f>
              <c:numCache>
                <c:formatCode>General</c:formatCode>
                <c:ptCount val="5"/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566-49B1-8E9E-3BFC5447FA0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22000">
                    <a:srgbClr val="3FADFF"/>
                  </a:gs>
                  <a:gs pos="100000">
                    <a:srgbClr val="50FFE4"/>
                  </a:gs>
                </a:gsLst>
                <a:lin ang="27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4566-49B1-8E9E-3BFC5447FA07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rgbClr val="7511F6"/>
                  </a:gs>
                  <a:gs pos="100000">
                    <a:srgbClr val="B316FF"/>
                  </a:gs>
                </a:gsLst>
                <a:lin ang="27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4566-49B1-8E9E-3BFC5447FA07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rgbClr val="FF7810"/>
                  </a:gs>
                  <a:gs pos="100000">
                    <a:srgbClr val="FDD21D"/>
                  </a:gs>
                </a:gsLst>
                <a:lin ang="27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4566-49B1-8E9E-3BFC5447FA07}"/>
              </c:ext>
            </c:extLst>
          </c:dPt>
          <c:dPt>
            <c:idx val="3"/>
            <c:invertIfNegative val="0"/>
            <c:bubble3D val="0"/>
            <c:spPr>
              <a:solidFill>
                <a:srgbClr val="50FFE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4566-49B1-8E9E-3BFC5447FA07}"/>
              </c:ext>
            </c:extLst>
          </c:dPt>
          <c:dPt>
            <c:idx val="4"/>
            <c:invertIfNegative val="0"/>
            <c:bubble3D val="0"/>
            <c:spPr>
              <a:gradFill>
                <a:gsLst>
                  <a:gs pos="0">
                    <a:srgbClr val="23D452"/>
                  </a:gs>
                  <a:gs pos="100000">
                    <a:srgbClr val="7BF969"/>
                  </a:gs>
                </a:gsLst>
                <a:lin ang="27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4566-49B1-8E9E-3BFC5447FA07}"/>
              </c:ext>
            </c:extLst>
          </c:dPt>
          <c:cat>
            <c:numRef>
              <c:f>Sheet1!$A$2:$A$6</c:f>
              <c:numCache>
                <c:formatCode>General</c:formatCode>
                <c:ptCount val="5"/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-2</c:v>
                </c:pt>
                <c:pt idx="1">
                  <c:v>-4.4000000000000004</c:v>
                </c:pt>
                <c:pt idx="2">
                  <c:v>-1.8</c:v>
                </c:pt>
                <c:pt idx="3">
                  <c:v>-2.8</c:v>
                </c:pt>
                <c:pt idx="4">
                  <c:v>-4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566-49B1-8E9E-3BFC5447FA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100"/>
        <c:axId val="-662210560"/>
        <c:axId val="-662206208"/>
      </c:barChart>
      <c:catAx>
        <c:axId val="-6622105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62206208"/>
        <c:crosses val="autoZero"/>
        <c:auto val="1"/>
        <c:lblAlgn val="ctr"/>
        <c:lblOffset val="100"/>
        <c:noMultiLvlLbl val="0"/>
      </c:catAx>
      <c:valAx>
        <c:axId val="-6622062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662210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22000">
                    <a:srgbClr val="3FADFF"/>
                  </a:gs>
                  <a:gs pos="100000">
                    <a:srgbClr val="50FFE4"/>
                  </a:gs>
                </a:gsLst>
                <a:lin ang="2700000" scaled="1"/>
                <a:tileRect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4566-49B1-8E9E-3BFC5447FA07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rgbClr val="7511F6"/>
                  </a:gs>
                  <a:gs pos="100000">
                    <a:srgbClr val="B316FF"/>
                  </a:gs>
                </a:gsLst>
                <a:lin ang="27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4566-49B1-8E9E-3BFC5447FA07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rgbClr val="FF7810"/>
                  </a:gs>
                  <a:gs pos="100000">
                    <a:srgbClr val="FDD21D"/>
                  </a:gs>
                </a:gsLst>
                <a:lin ang="27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4566-49B1-8E9E-3BFC5447FA07}"/>
              </c:ext>
            </c:extLst>
          </c:dPt>
          <c:dPt>
            <c:idx val="3"/>
            <c:invertIfNegative val="0"/>
            <c:bubble3D val="0"/>
            <c:spPr>
              <a:solidFill>
                <a:srgbClr val="50FFE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4566-49B1-8E9E-3BFC5447FA07}"/>
              </c:ext>
            </c:extLst>
          </c:dPt>
          <c:dPt>
            <c:idx val="4"/>
            <c:invertIfNegative val="0"/>
            <c:bubble3D val="0"/>
            <c:spPr>
              <a:gradFill>
                <a:gsLst>
                  <a:gs pos="0">
                    <a:srgbClr val="23D452"/>
                  </a:gs>
                  <a:gs pos="100000">
                    <a:srgbClr val="7BF969"/>
                  </a:gs>
                </a:gsLst>
                <a:lin ang="27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4566-49B1-8E9E-3BFC5447FA07}"/>
              </c:ext>
            </c:extLst>
          </c:dPt>
          <c:cat>
            <c:numRef>
              <c:f>Sheet1!$A$2:$A$6</c:f>
              <c:numCache>
                <c:formatCode>General</c:formatCode>
                <c:ptCount val="5"/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566-49B1-8E9E-3BFC5447FA0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22000">
                    <a:srgbClr val="3FADFF"/>
                  </a:gs>
                  <a:gs pos="100000">
                    <a:srgbClr val="50FFE4"/>
                  </a:gs>
                </a:gsLst>
                <a:lin ang="27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4566-49B1-8E9E-3BFC5447FA07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rgbClr val="7511F6"/>
                  </a:gs>
                  <a:gs pos="100000">
                    <a:srgbClr val="B316FF"/>
                  </a:gs>
                </a:gsLst>
                <a:lin ang="27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4566-49B1-8E9E-3BFC5447FA07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rgbClr val="FF7810"/>
                  </a:gs>
                  <a:gs pos="100000">
                    <a:srgbClr val="FDD21D"/>
                  </a:gs>
                </a:gsLst>
                <a:lin ang="27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4566-49B1-8E9E-3BFC5447FA07}"/>
              </c:ext>
            </c:extLst>
          </c:dPt>
          <c:dPt>
            <c:idx val="3"/>
            <c:invertIfNegative val="0"/>
            <c:bubble3D val="0"/>
            <c:spPr>
              <a:solidFill>
                <a:srgbClr val="50FFE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4566-49B1-8E9E-3BFC5447FA07}"/>
              </c:ext>
            </c:extLst>
          </c:dPt>
          <c:dPt>
            <c:idx val="4"/>
            <c:invertIfNegative val="0"/>
            <c:bubble3D val="0"/>
            <c:spPr>
              <a:gradFill>
                <a:gsLst>
                  <a:gs pos="0">
                    <a:srgbClr val="23D452"/>
                  </a:gs>
                  <a:gs pos="100000">
                    <a:srgbClr val="7BF969"/>
                  </a:gs>
                </a:gsLst>
                <a:lin ang="27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4566-49B1-8E9E-3BFC5447FA07}"/>
              </c:ext>
            </c:extLst>
          </c:dPt>
          <c:cat>
            <c:numRef>
              <c:f>Sheet1!$A$2:$A$6</c:f>
              <c:numCache>
                <c:formatCode>General</c:formatCode>
                <c:ptCount val="5"/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-2</c:v>
                </c:pt>
                <c:pt idx="1">
                  <c:v>-4.4000000000000004</c:v>
                </c:pt>
                <c:pt idx="2">
                  <c:v>-1.8</c:v>
                </c:pt>
                <c:pt idx="3">
                  <c:v>-2.8</c:v>
                </c:pt>
                <c:pt idx="4">
                  <c:v>-4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566-49B1-8E9E-3BFC5447FA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100"/>
        <c:axId val="-662198048"/>
        <c:axId val="-662204576"/>
      </c:barChart>
      <c:catAx>
        <c:axId val="-6621980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62204576"/>
        <c:crosses val="autoZero"/>
        <c:auto val="1"/>
        <c:lblAlgn val="ctr"/>
        <c:lblOffset val="100"/>
        <c:noMultiLvlLbl val="0"/>
      </c:catAx>
      <c:valAx>
        <c:axId val="-6622045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662198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5"/>
          <c:dPt>
            <c:idx val="0"/>
            <c:bubble3D val="0"/>
            <c:spPr>
              <a:gradFill flip="none" rotWithShape="1">
                <a:gsLst>
                  <a:gs pos="40000">
                    <a:srgbClr val="3FADFF"/>
                  </a:gs>
                  <a:gs pos="100000">
                    <a:srgbClr val="50FFE4"/>
                  </a:gs>
                </a:gsLst>
                <a:lin ang="2700000" scaled="1"/>
                <a:tileRect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88F-4FAD-B9DF-EEB9EF792051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FF7810"/>
                  </a:gs>
                  <a:gs pos="100000">
                    <a:srgbClr val="FDD21D"/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E88F-4FAD-B9DF-EEB9EF792051}"/>
              </c:ext>
            </c:extLst>
          </c:dPt>
          <c:dPt>
            <c:idx val="2"/>
            <c:bubble3D val="0"/>
            <c:spPr>
              <a:solidFill>
                <a:srgbClr val="50FFE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E88F-4FAD-B9DF-EEB9EF792051}"/>
              </c:ext>
            </c:extLst>
          </c:dPt>
          <c:dPt>
            <c:idx val="3"/>
            <c:bubble3D val="0"/>
            <c:spPr>
              <a:gradFill>
                <a:gsLst>
                  <a:gs pos="0">
                    <a:srgbClr val="23D452"/>
                  </a:gs>
                  <a:gs pos="100000">
                    <a:srgbClr val="7BF969"/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88F-4FAD-B9DF-EEB9EF792051}"/>
              </c:ext>
            </c:extLst>
          </c:dPt>
          <c:dPt>
            <c:idx val="4"/>
            <c:bubble3D val="0"/>
            <c:spPr>
              <a:gradFill>
                <a:gsLst>
                  <a:gs pos="0">
                    <a:srgbClr val="7511F6"/>
                  </a:gs>
                  <a:gs pos="100000">
                    <a:srgbClr val="B316FF"/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88F-4FAD-B9DF-EEB9EF792051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1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88F-4FAD-B9DF-EEB9EF7920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80"/>
        <c:splitType val="pos"/>
        <c:splitPos val="2"/>
        <c:secondPieSize val="50"/>
        <c:serLines>
          <c:spPr>
            <a:ln w="6350" cap="flat" cmpd="sng" algn="ctr">
              <a:noFill/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10"/>
          <c:dPt>
            <c:idx val="0"/>
            <c:bubble3D val="0"/>
            <c:spPr>
              <a:gradFill flip="none" rotWithShape="1">
                <a:gsLst>
                  <a:gs pos="40000">
                    <a:srgbClr val="3FADFF"/>
                  </a:gs>
                  <a:gs pos="100000">
                    <a:srgbClr val="50FFE4"/>
                  </a:gs>
                </a:gsLst>
                <a:lin ang="2700000" scaled="1"/>
                <a:tileRect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88F-4FAD-B9DF-EEB9EF792051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FF7810"/>
                  </a:gs>
                  <a:gs pos="100000">
                    <a:srgbClr val="FDD21D"/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E88F-4FAD-B9DF-EEB9EF792051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rgbClr val="7511F6"/>
                  </a:gs>
                  <a:gs pos="100000">
                    <a:srgbClr val="B316FF"/>
                  </a:gs>
                </a:gsLst>
                <a:lin ang="108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E88F-4FAD-B9DF-EEB9EF79205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88F-4FAD-B9DF-EEB9EF792051}"/>
              </c:ext>
            </c:extLst>
          </c:dPt>
          <c:dPt>
            <c:idx val="4"/>
            <c:bubble3D val="0"/>
            <c:spPr>
              <a:gradFill>
                <a:gsLst>
                  <a:gs pos="0">
                    <a:srgbClr val="7511F6"/>
                  </a:gs>
                  <a:gs pos="100000">
                    <a:srgbClr val="B316FF"/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88F-4FAD-B9DF-EEB9EF792051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88F-4FAD-B9DF-EEB9EF7920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6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10"/>
          <c:dPt>
            <c:idx val="0"/>
            <c:bubble3D val="0"/>
            <c:spPr>
              <a:solidFill>
                <a:srgbClr val="50FFE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88F-4FAD-B9DF-EEB9EF792051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23D452"/>
                  </a:gs>
                  <a:gs pos="100000">
                    <a:srgbClr val="7BF969"/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E88F-4FAD-B9DF-EEB9EF79205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E88F-4FAD-B9DF-EEB9EF79205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88F-4FAD-B9DF-EEB9EF792051}"/>
              </c:ext>
            </c:extLst>
          </c:dPt>
          <c:dPt>
            <c:idx val="4"/>
            <c:bubble3D val="0"/>
            <c:spPr>
              <a:gradFill>
                <a:gsLst>
                  <a:gs pos="0">
                    <a:srgbClr val="7511F6"/>
                  </a:gs>
                  <a:gs pos="100000">
                    <a:srgbClr val="B316FF"/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88F-4FAD-B9DF-EEB9EF79205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88F-4FAD-B9DF-EEB9EF7920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6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 flip="none" rotWithShape="1">
              <a:gsLst>
                <a:gs pos="0">
                  <a:srgbClr val="FF7810"/>
                </a:gs>
                <a:gs pos="100000">
                  <a:srgbClr val="FDD21D"/>
                </a:gs>
              </a:gsLst>
              <a:lin ang="0" scaled="1"/>
              <a:tileRect/>
            </a:gradFill>
            <a:ln w="63500">
              <a:solidFill>
                <a:schemeClr val="tx1"/>
              </a:solidFill>
            </a:ln>
          </c:spPr>
          <c:dPt>
            <c:idx val="0"/>
            <c:bubble3D val="0"/>
            <c:spPr>
              <a:gradFill flip="none" rotWithShape="1">
                <a:gsLst>
                  <a:gs pos="0">
                    <a:srgbClr val="FF7810"/>
                  </a:gs>
                  <a:gs pos="100000">
                    <a:srgbClr val="FDD21D"/>
                  </a:gs>
                </a:gsLst>
                <a:lin ang="0" scaled="1"/>
                <a:tileRect/>
              </a:gradFill>
              <a:ln w="635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77-43EB-AE7E-EA69289683C2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0">
                    <a:srgbClr val="FF7810"/>
                  </a:gs>
                  <a:gs pos="100000">
                    <a:srgbClr val="FDD21D"/>
                  </a:gs>
                </a:gsLst>
                <a:lin ang="0" scaled="1"/>
                <a:tileRect/>
              </a:gradFill>
              <a:ln w="635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077-43EB-AE7E-EA69289683C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077-43EB-AE7E-EA69289683C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 w="63500">
              <a:solidFill>
                <a:schemeClr val="tx1"/>
              </a:solidFill>
            </a:ln>
          </c:spPr>
          <c:dPt>
            <c:idx val="0"/>
            <c:bubble3D val="0"/>
            <c:spPr>
              <a:noFill/>
              <a:ln w="635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9077-43EB-AE7E-EA69289683C2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23D452"/>
                  </a:gs>
                  <a:gs pos="100000">
                    <a:srgbClr val="7BF969"/>
                  </a:gs>
                </a:gsLst>
                <a:lin ang="0" scaled="1"/>
              </a:gradFill>
              <a:ln w="635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9077-43EB-AE7E-EA69289683C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10</c:v>
                </c:pt>
                <c:pt idx="1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9077-43EB-AE7E-EA69289683C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 w="63500">
              <a:solidFill>
                <a:schemeClr val="tx1"/>
              </a:solidFill>
            </a:ln>
          </c:spPr>
          <c:dPt>
            <c:idx val="0"/>
            <c:bubble3D val="0"/>
            <c:spPr>
              <a:noFill/>
              <a:ln w="635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9077-43EB-AE7E-EA69289683C2}"/>
              </c:ext>
            </c:extLst>
          </c:dPt>
          <c:dPt>
            <c:idx val="1"/>
            <c:bubble3D val="0"/>
            <c:spPr>
              <a:solidFill>
                <a:srgbClr val="50FFE4"/>
              </a:solidFill>
              <a:ln w="635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9077-43EB-AE7E-EA69289683C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9077-43EB-AE7E-EA69289683C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列3</c:v>
                </c:pt>
              </c:strCache>
            </c:strRef>
          </c:tx>
          <c:spPr>
            <a:ln w="63500">
              <a:solidFill>
                <a:schemeClr val="tx1"/>
              </a:solidFill>
            </a:ln>
          </c:spPr>
          <c:dPt>
            <c:idx val="0"/>
            <c:bubble3D val="0"/>
            <c:spPr>
              <a:noFill/>
              <a:ln w="635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9077-43EB-AE7E-EA69289683C2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3FADFF"/>
                  </a:gs>
                  <a:gs pos="100000">
                    <a:srgbClr val="50FFE4"/>
                  </a:gs>
                </a:gsLst>
                <a:lin ang="0" scaled="1"/>
              </a:gradFill>
              <a:ln w="635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9077-43EB-AE7E-EA69289683C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9077-43EB-AE7E-EA69289683C2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列4</c:v>
                </c:pt>
              </c:strCache>
            </c:strRef>
          </c:tx>
          <c:spPr>
            <a:ln w="63500">
              <a:solidFill>
                <a:schemeClr val="tx1"/>
              </a:solidFill>
            </a:ln>
          </c:spPr>
          <c:dPt>
            <c:idx val="0"/>
            <c:bubble3D val="0"/>
            <c:spPr>
              <a:noFill/>
              <a:ln w="635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9077-43EB-AE7E-EA69289683C2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7511F6"/>
                  </a:gs>
                  <a:gs pos="100000">
                    <a:srgbClr val="B316FF"/>
                  </a:gs>
                </a:gsLst>
                <a:lin ang="0" scaled="1"/>
              </a:gradFill>
              <a:ln w="635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9077-43EB-AE7E-EA69289683C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8-9077-43EB-AE7E-EA69289683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 flip="none" rotWithShape="1">
              <a:gsLst>
                <a:gs pos="0">
                  <a:srgbClr val="FF7810"/>
                </a:gs>
                <a:gs pos="100000">
                  <a:srgbClr val="FDD21D"/>
                </a:gs>
              </a:gsLst>
              <a:lin ang="0" scaled="1"/>
              <a:tileRect/>
            </a:gradFill>
            <a:ln w="12700">
              <a:solidFill>
                <a:schemeClr val="tx1"/>
              </a:solidFill>
            </a:ln>
          </c:spPr>
          <c:dPt>
            <c:idx val="0"/>
            <c:bubble3D val="0"/>
            <c:spPr>
              <a:gradFill flip="none" rotWithShape="1">
                <a:gsLst>
                  <a:gs pos="0">
                    <a:srgbClr val="FF7810"/>
                  </a:gs>
                  <a:gs pos="100000">
                    <a:srgbClr val="FDD21D"/>
                  </a:gs>
                </a:gsLst>
                <a:lin ang="0" scaled="1"/>
                <a:tileRect/>
              </a:gradFill>
              <a:ln w="127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DFC-48D8-88ED-1F17CEB81BA6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0">
                    <a:srgbClr val="FF7810"/>
                  </a:gs>
                  <a:gs pos="100000">
                    <a:srgbClr val="FDD21D"/>
                  </a:gs>
                </a:gsLst>
                <a:lin ang="0" scaled="1"/>
                <a:tileRect/>
              </a:gradFill>
              <a:ln w="127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DFC-48D8-88ED-1F17CEB81BA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C95-4CA0-972A-39CBFFD51A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 w="12700">
              <a:solidFill>
                <a:schemeClr val="tx1"/>
              </a:solidFill>
            </a:ln>
          </c:spPr>
          <c:dPt>
            <c:idx val="0"/>
            <c:bubble3D val="0"/>
            <c:spPr>
              <a:noFill/>
              <a:ln w="127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4C95-4CA0-972A-39CBFFD51A68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23D452"/>
                  </a:gs>
                  <a:gs pos="100000">
                    <a:srgbClr val="7BF969"/>
                  </a:gs>
                </a:gsLst>
                <a:lin ang="0" scaled="1"/>
              </a:gradFill>
              <a:ln w="127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4C95-4CA0-972A-39CBFFD51A6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10</c:v>
                </c:pt>
                <c:pt idx="1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4C95-4CA0-972A-39CBFFD51A6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 w="12700">
              <a:solidFill>
                <a:schemeClr val="tx1"/>
              </a:solidFill>
            </a:ln>
          </c:spPr>
          <c:dPt>
            <c:idx val="0"/>
            <c:bubble3D val="0"/>
            <c:spPr>
              <a:noFill/>
              <a:ln w="127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4C95-4CA0-972A-39CBFFD51A68}"/>
              </c:ext>
            </c:extLst>
          </c:dPt>
          <c:dPt>
            <c:idx val="1"/>
            <c:bubble3D val="0"/>
            <c:spPr>
              <a:solidFill>
                <a:srgbClr val="50FFE4"/>
              </a:solidFill>
              <a:ln w="127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4C95-4CA0-972A-39CBFFD51A6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4C95-4CA0-972A-39CBFFD51A6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列3</c:v>
                </c:pt>
              </c:strCache>
            </c:strRef>
          </c:tx>
          <c:spPr>
            <a:ln w="12700">
              <a:solidFill>
                <a:schemeClr val="tx1"/>
              </a:solidFill>
            </a:ln>
          </c:spPr>
          <c:dPt>
            <c:idx val="0"/>
            <c:bubble3D val="0"/>
            <c:spPr>
              <a:noFill/>
              <a:ln w="127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4C95-4CA0-972A-39CBFFD51A68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3FADFF"/>
                  </a:gs>
                  <a:gs pos="100000">
                    <a:srgbClr val="50FFE4"/>
                  </a:gs>
                </a:gsLst>
                <a:lin ang="0" scaled="1"/>
              </a:gradFill>
              <a:ln w="127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4C95-4CA0-972A-39CBFFD51A6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4C95-4CA0-972A-39CBFFD51A68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列4</c:v>
                </c:pt>
              </c:strCache>
            </c:strRef>
          </c:tx>
          <c:spPr>
            <a:ln w="12700">
              <a:solidFill>
                <a:schemeClr val="tx1"/>
              </a:solidFill>
            </a:ln>
          </c:spPr>
          <c:dPt>
            <c:idx val="0"/>
            <c:bubble3D val="0"/>
            <c:spPr>
              <a:noFill/>
              <a:ln w="127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4C95-4CA0-972A-39CBFFD51A68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7511F6"/>
                  </a:gs>
                  <a:gs pos="100000">
                    <a:srgbClr val="B316FF"/>
                  </a:gs>
                </a:gsLst>
                <a:lin ang="0" scaled="1"/>
              </a:gradFill>
              <a:ln w="12700">
                <a:solidFill>
                  <a:schemeClr val="tx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4-4C95-4CA0-972A-39CBFFD51A6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4C95-4CA0-972A-39CBFFD51A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100000">
                  <a:srgbClr val="B316FF"/>
                </a:gs>
                <a:gs pos="0">
                  <a:srgbClr val="7511F6"/>
                </a:gs>
              </a:gsLst>
              <a:lin ang="0" scaled="1"/>
              <a:tileRect/>
            </a:gradFill>
            <a:ln w="63500">
              <a:solidFill>
                <a:schemeClr val="tx1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9DC-403D-863D-8CA5F3181F9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100000">
                  <a:srgbClr val="50FFE4"/>
                </a:gs>
                <a:gs pos="0">
                  <a:srgbClr val="3FADFF"/>
                </a:gs>
              </a:gsLst>
              <a:lin ang="0" scaled="1"/>
            </a:gradFill>
            <a:ln w="63500">
              <a:solidFill>
                <a:schemeClr val="tx1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9DC-403D-863D-8CA5F3181F9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>
              <a:gsLst>
                <a:gs pos="100000">
                  <a:srgbClr val="FDD21D"/>
                </a:gs>
                <a:gs pos="0">
                  <a:srgbClr val="FF7810"/>
                </a:gs>
              </a:gsLst>
              <a:lin ang="0" scaled="1"/>
            </a:gradFill>
            <a:ln w="63500">
              <a:solidFill>
                <a:schemeClr val="tx1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9DC-403D-863D-8CA5F3181F9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gradFill>
              <a:gsLst>
                <a:gs pos="100000">
                  <a:srgbClr val="7BF969"/>
                </a:gs>
                <a:gs pos="0">
                  <a:srgbClr val="23D452"/>
                </a:gs>
              </a:gsLst>
              <a:lin ang="0" scaled="1"/>
            </a:gradFill>
            <a:ln w="63500">
              <a:solidFill>
                <a:schemeClr val="tx1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9DC-403D-863D-8CA5F3181F97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solidFill>
              <a:srgbClr val="50FFE4"/>
            </a:solidFill>
            <a:ln w="63500">
              <a:solidFill>
                <a:schemeClr val="tx1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19DC-403D-863D-8CA5F3181F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-1185403264"/>
        <c:axId val="-1185391840"/>
      </c:barChart>
      <c:catAx>
        <c:axId val="-11854032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185391840"/>
        <c:crosses val="autoZero"/>
        <c:auto val="1"/>
        <c:lblAlgn val="ctr"/>
        <c:lblOffset val="100"/>
        <c:noMultiLvlLbl val="0"/>
      </c:catAx>
      <c:valAx>
        <c:axId val="-11853918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185403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100000">
                  <a:srgbClr val="B316FF"/>
                </a:gs>
                <a:gs pos="0">
                  <a:srgbClr val="7511F6"/>
                </a:gs>
              </a:gsLst>
              <a:lin ang="0" scaled="1"/>
              <a:tileRect/>
            </a:gradFill>
            <a:ln w="63500">
              <a:solidFill>
                <a:schemeClr val="tx1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9DC-403D-863D-8CA5F3181F9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100000">
                  <a:srgbClr val="50FFE4"/>
                </a:gs>
                <a:gs pos="7000">
                  <a:srgbClr val="3FADFF"/>
                </a:gs>
              </a:gsLst>
              <a:lin ang="0" scaled="1"/>
            </a:gradFill>
            <a:ln w="63500">
              <a:solidFill>
                <a:schemeClr val="tx1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9DC-403D-863D-8CA5F3181F9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>
              <a:gsLst>
                <a:gs pos="100000">
                  <a:srgbClr val="FDD21D"/>
                </a:gs>
                <a:gs pos="0">
                  <a:srgbClr val="FF7810"/>
                </a:gs>
              </a:gsLst>
              <a:lin ang="0" scaled="1"/>
            </a:gradFill>
            <a:ln w="63500">
              <a:solidFill>
                <a:schemeClr val="tx1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9DC-403D-863D-8CA5F3181F9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gradFill>
              <a:gsLst>
                <a:gs pos="100000">
                  <a:srgbClr val="7BF969"/>
                </a:gs>
                <a:gs pos="0">
                  <a:srgbClr val="23D452"/>
                </a:gs>
              </a:gsLst>
              <a:lin ang="0" scaled="1"/>
            </a:gradFill>
            <a:ln w="63500">
              <a:solidFill>
                <a:schemeClr val="tx1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9DC-403D-863D-8CA5F3181F97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solidFill>
              <a:srgbClr val="50FFE4"/>
            </a:solidFill>
            <a:ln w="63500">
              <a:solidFill>
                <a:schemeClr val="tx1"/>
              </a:solidFill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19DC-403D-863D-8CA5F3181F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100"/>
        <c:axId val="-1185409248"/>
        <c:axId val="-1185390208"/>
      </c:barChart>
      <c:catAx>
        <c:axId val="-11854092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185390208"/>
        <c:crosses val="autoZero"/>
        <c:auto val="1"/>
        <c:lblAlgn val="ctr"/>
        <c:lblOffset val="100"/>
        <c:noMultiLvlLbl val="0"/>
      </c:catAx>
      <c:valAx>
        <c:axId val="-11853902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185409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ubbl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gradFill>
              <a:gsLst>
                <a:gs pos="100000">
                  <a:srgbClr val="B316FF"/>
                </a:gs>
                <a:gs pos="0">
                  <a:srgbClr val="7511F6"/>
                </a:gs>
              </a:gsLst>
              <a:lin ang="0" scaled="1"/>
            </a:gra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gradFill>
                <a:gsLst>
                  <a:gs pos="100000">
                    <a:srgbClr val="50FFE4"/>
                  </a:gs>
                  <a:gs pos="10000">
                    <a:srgbClr val="3FADFF"/>
                  </a:gs>
                </a:gsLst>
                <a:lin ang="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7C0-4E6C-90A1-187ACC334107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100000">
                    <a:srgbClr val="FDD21D"/>
                  </a:gs>
                  <a:gs pos="0">
                    <a:srgbClr val="FF7810"/>
                  </a:gs>
                </a:gsLst>
                <a:lin ang="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97C0-4E6C-90A1-187ACC334107}"/>
              </c:ext>
            </c:extLst>
          </c:dPt>
          <c:dPt>
            <c:idx val="3"/>
            <c:invertIfNegative val="0"/>
            <c:bubble3D val="0"/>
            <c:spPr>
              <a:solidFill>
                <a:srgbClr val="50FFE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97C0-4E6C-90A1-187ACC334107}"/>
              </c:ext>
            </c:extLst>
          </c:dPt>
          <c:dPt>
            <c:idx val="4"/>
            <c:invertIfNegative val="0"/>
            <c:bubble3D val="0"/>
            <c:spPr>
              <a:gradFill>
                <a:gsLst>
                  <a:gs pos="100000">
                    <a:srgbClr val="7BF969"/>
                  </a:gs>
                  <a:gs pos="0">
                    <a:srgbClr val="23D452"/>
                  </a:gs>
                </a:gsLst>
                <a:lin ang="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97C0-4E6C-90A1-187ACC334107}"/>
              </c:ext>
            </c:extLst>
          </c:dPt>
          <c:xVal>
            <c:numRef>
              <c:f>Sheet1!$A$2:$A$6</c:f>
              <c:numCache>
                <c:formatCode>General</c:formatCode>
                <c:ptCount val="5"/>
                <c:pt idx="0">
                  <c:v>0.5</c:v>
                </c:pt>
                <c:pt idx="1">
                  <c:v>0.8</c:v>
                </c:pt>
                <c:pt idx="2">
                  <c:v>1.5</c:v>
                </c:pt>
                <c:pt idx="3">
                  <c:v>1.8</c:v>
                </c:pt>
                <c:pt idx="4">
                  <c:v>2.5</c:v>
                </c:pt>
              </c:numCache>
            </c:numRef>
          </c:xVal>
          <c:y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3</c:v>
                </c:pt>
                <c:pt idx="2">
                  <c:v>1</c:v>
                </c:pt>
                <c:pt idx="3">
                  <c:v>2</c:v>
                </c:pt>
                <c:pt idx="4">
                  <c:v>4</c:v>
                </c:pt>
              </c:numCache>
            </c:numRef>
          </c:yVal>
          <c:bubbleSize>
            <c:numRef>
              <c:f>Sheet1!$C$2:$C$6</c:f>
              <c:numCache>
                <c:formatCode>General</c:formatCode>
                <c:ptCount val="5"/>
                <c:pt idx="0">
                  <c:v>10</c:v>
                </c:pt>
                <c:pt idx="1">
                  <c:v>20</c:v>
                </c:pt>
                <c:pt idx="2">
                  <c:v>15</c:v>
                </c:pt>
                <c:pt idx="3">
                  <c:v>5</c:v>
                </c:pt>
                <c:pt idx="4">
                  <c:v>20</c:v>
                </c:pt>
              </c:numCache>
            </c:numRef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7C0-4E6C-90A1-187ACC3341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-1185388576"/>
        <c:axId val="-1185378784"/>
      </c:bubbleChart>
      <c:valAx>
        <c:axId val="-1185388576"/>
        <c:scaling>
          <c:orientation val="minMax"/>
          <c:max val="3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85378784"/>
        <c:crosses val="autoZero"/>
        <c:crossBetween val="midCat"/>
        <c:majorUnit val="0.5"/>
        <c:minorUnit val="0.1"/>
      </c:valAx>
      <c:valAx>
        <c:axId val="-11853787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85388576"/>
        <c:crosses val="autoZero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143331692913382E-2"/>
          <c:y val="0.11068367921483273"/>
          <c:w val="0.90055585629921264"/>
          <c:h val="0.777334905429693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100000">
                    <a:srgbClr val="FDD21D"/>
                  </a:gs>
                  <a:gs pos="0">
                    <a:srgbClr val="FF7810"/>
                  </a:gs>
                </a:gsLst>
                <a:lin ang="27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7AC8-487E-B40E-66653B2F5316}"/>
              </c:ext>
            </c:extLst>
          </c:dPt>
          <c:dPt>
            <c:idx val="1"/>
            <c:invertIfNegative val="0"/>
            <c:bubble3D val="0"/>
            <c:spPr>
              <a:solidFill>
                <a:srgbClr val="50FFE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AC8-487E-B40E-66653B2F5316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100000">
                    <a:srgbClr val="B316FF"/>
                  </a:gs>
                  <a:gs pos="0">
                    <a:srgbClr val="7511F6"/>
                  </a:gs>
                </a:gsLst>
                <a:lin ang="27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7AC8-487E-B40E-66653B2F5316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100000">
                    <a:srgbClr val="50FFE4"/>
                  </a:gs>
                  <a:gs pos="10000">
                    <a:srgbClr val="3FADFF"/>
                  </a:gs>
                </a:gsLst>
                <a:lin ang="2700000" scaled="1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AC8-487E-B40E-66653B2F5316}"/>
              </c:ext>
            </c:extLst>
          </c:dPt>
          <c:dPt>
            <c:idx val="4"/>
            <c:invertIfNegative val="0"/>
            <c:bubble3D val="0"/>
            <c:spPr>
              <a:gradFill flip="none" rotWithShape="1">
                <a:gsLst>
                  <a:gs pos="100000">
                    <a:srgbClr val="7BF969"/>
                  </a:gs>
                  <a:gs pos="0">
                    <a:srgbClr val="23D452"/>
                  </a:gs>
                </a:gsLst>
                <a:lin ang="2700000" scaled="1"/>
                <a:tileRect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7AC8-487E-B40E-66653B2F5316}"/>
              </c:ext>
            </c:extLst>
          </c:dPt>
          <c:cat>
            <c:strRef>
              <c:f>Sheet1!$A$2:$A$6</c:f>
              <c:strCache>
                <c:ptCount val="5"/>
                <c:pt idx="0">
                  <c:v>text here</c:v>
                </c:pt>
                <c:pt idx="1">
                  <c:v>text here</c:v>
                </c:pt>
                <c:pt idx="2">
                  <c:v>text here</c:v>
                </c:pt>
                <c:pt idx="3">
                  <c:v>text here</c:v>
                </c:pt>
                <c:pt idx="4">
                  <c:v>text here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AC8-487E-B40E-66653B2F53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axId val="-1185407616"/>
        <c:axId val="-1185388032"/>
      </c:barChart>
      <c:catAx>
        <c:axId val="-11854076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185388032"/>
        <c:crosses val="autoZero"/>
        <c:auto val="1"/>
        <c:lblAlgn val="ctr"/>
        <c:lblOffset val="100"/>
        <c:noMultiLvlLbl val="0"/>
      </c:catAx>
      <c:valAx>
        <c:axId val="-11853880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185407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9050" cap="rnd">
              <a:solidFill>
                <a:srgbClr val="7BF969"/>
              </a:solidFill>
              <a:round/>
            </a:ln>
            <a:effectLst/>
          </c:spPr>
          <c:marker>
            <c:symbol val="none"/>
          </c:marker>
          <c:dPt>
            <c:idx val="3"/>
            <c:marker>
              <c:symbol val="none"/>
            </c:marker>
            <c:bubble3D val="0"/>
            <c:spPr>
              <a:ln w="19050" cap="sq">
                <a:solidFill>
                  <a:srgbClr val="7BF969"/>
                </a:solidFill>
                <a:miter lim="8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20CF-47C6-B531-431AB2B378C5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2</c:v>
                </c:pt>
                <c:pt idx="3">
                  <c:v>1.5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7-20CF-47C6-B531-431AB2B378C5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19050" cap="rnd">
              <a:solidFill>
                <a:srgbClr val="B316FF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1.2</c:v>
                </c:pt>
                <c:pt idx="1">
                  <c:v>1.5</c:v>
                </c:pt>
                <c:pt idx="2">
                  <c:v>2.5</c:v>
                </c:pt>
                <c:pt idx="3">
                  <c:v>3.5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8-20CF-47C6-B531-431AB2B378C5}"/>
            </c:ext>
          </c:extLst>
        </c:ser>
        <c:ser>
          <c:idx val="3"/>
          <c:order val="2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ln w="19050" cap="rnd">
              <a:solidFill>
                <a:srgbClr val="50FFE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2.5</c:v>
                </c:pt>
                <c:pt idx="1">
                  <c:v>4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9-20CF-47C6-B531-431AB2B378C5}"/>
            </c:ext>
          </c:extLst>
        </c:ser>
        <c:ser>
          <c:idx val="4"/>
          <c:order val="3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ln w="19050" cap="rnd">
              <a:solidFill>
                <a:srgbClr val="FDD21D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3.5</c:v>
                </c:pt>
                <c:pt idx="1">
                  <c:v>2.5</c:v>
                </c:pt>
                <c:pt idx="2">
                  <c:v>1.5</c:v>
                </c:pt>
                <c:pt idx="3">
                  <c:v>3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A-20CF-47C6-B531-431AB2B378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185408160"/>
        <c:axId val="-1185379328"/>
      </c:lineChart>
      <c:catAx>
        <c:axId val="-11854081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185379328"/>
        <c:crosses val="autoZero"/>
        <c:auto val="1"/>
        <c:lblAlgn val="ctr"/>
        <c:lblOffset val="100"/>
        <c:noMultiLvlLbl val="0"/>
      </c:catAx>
      <c:valAx>
        <c:axId val="-1185379328"/>
        <c:scaling>
          <c:orientation val="minMax"/>
          <c:min val="1"/>
        </c:scaling>
        <c:delete val="0"/>
        <c:axPos val="l"/>
        <c:majorGridlines>
          <c:spPr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85408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497-4812-8423-31502B1976EA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0">
                    <a:srgbClr val="3FADFF"/>
                  </a:gs>
                  <a:gs pos="100000">
                    <a:srgbClr val="50FFE4"/>
                  </a:gs>
                </a:gsLst>
                <a:lin ang="2700000" scaled="1"/>
                <a:tileRect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B497-4812-8423-31502B1976E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497-4812-8423-31502B1976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5CC-43DD-BBA1-32F2BBF86D15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FF7810"/>
                  </a:gs>
                  <a:gs pos="100000">
                    <a:srgbClr val="FDD21D"/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5CC-43DD-BBA1-32F2BBF86D15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497-4812-8423-31502B1976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4845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屏幕&#10;&#10;描述已自动生成">
            <a:extLst>
              <a:ext uri="{FF2B5EF4-FFF2-40B4-BE49-F238E27FC236}">
                <a16:creationId xmlns="" xmlns:a16="http://schemas.microsoft.com/office/drawing/2014/main" id="{68FC3C94-3CA7-4211-B2EF-390819AC7B0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295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手机屏幕的截图&#10;&#10;描述已自动生成">
            <a:extLst>
              <a:ext uri="{FF2B5EF4-FFF2-40B4-BE49-F238E27FC236}">
                <a16:creationId xmlns="" xmlns:a16="http://schemas.microsoft.com/office/drawing/2014/main" id="{AE31FFA3-E93D-42F4-9839-307DEDBCCE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42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713040F9-4699-47B7-BE8B-239957C5622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28DC134C-032E-4F1E-9F0D-77D64E00EF1E}"/>
              </a:ext>
            </a:extLst>
          </p:cNvPr>
          <p:cNvSpPr txBox="1"/>
          <p:nvPr/>
        </p:nvSpPr>
        <p:spPr>
          <a:xfrm>
            <a:off x="186479" y="180021"/>
            <a:ext cx="1782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gradFill flip="none" rotWithShape="1">
                  <a:gsLst>
                    <a:gs pos="0">
                      <a:srgbClr val="FF7810"/>
                    </a:gs>
                    <a:gs pos="100000">
                      <a:srgbClr val="FDD21D"/>
                    </a:gs>
                  </a:gsLst>
                  <a:lin ang="2700000" scaled="1"/>
                  <a:tileRect/>
                </a:gradFill>
              </a:rPr>
              <a:t>DESIGNED BY XIAO</a:t>
            </a:r>
            <a:endParaRPr lang="zh-CN" altLang="en-US" sz="1400" b="1">
              <a:gradFill flip="none" rotWithShape="1">
                <a:gsLst>
                  <a:gs pos="0">
                    <a:srgbClr val="FF7810"/>
                  </a:gs>
                  <a:gs pos="100000">
                    <a:srgbClr val="FDD21D"/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E660CF28-8E44-4994-A439-8EF62F782A22}"/>
              </a:ext>
            </a:extLst>
          </p:cNvPr>
          <p:cNvGrpSpPr/>
          <p:nvPr/>
        </p:nvGrpSpPr>
        <p:grpSpPr>
          <a:xfrm flipH="1">
            <a:off x="1968500" y="304144"/>
            <a:ext cx="216229" cy="59531"/>
            <a:chOff x="1274434" y="3772025"/>
            <a:chExt cx="360000" cy="59531"/>
          </a:xfrm>
        </p:grpSpPr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26311AC1-47A4-4948-97E2-E86C21B1C3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772025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FF7810"/>
                  </a:gs>
                  <a:gs pos="100000">
                    <a:srgbClr val="FDD21D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C94419B7-BBBE-4536-A794-EE8ED852C5A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831556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FF7810"/>
                  </a:gs>
                  <a:gs pos="100000">
                    <a:srgbClr val="FDD21D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6025BFF2-7B58-4631-BE9E-A368C6A4FDA6}"/>
              </a:ext>
            </a:extLst>
          </p:cNvPr>
          <p:cNvGrpSpPr/>
          <p:nvPr/>
        </p:nvGrpSpPr>
        <p:grpSpPr>
          <a:xfrm flipH="1">
            <a:off x="11789292" y="6494326"/>
            <a:ext cx="216229" cy="59531"/>
            <a:chOff x="1274434" y="3772025"/>
            <a:chExt cx="360000" cy="59531"/>
          </a:xfrm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037B303A-EF48-431D-826A-D4B0BD500D1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772025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FF7810"/>
                  </a:gs>
                  <a:gs pos="100000">
                    <a:srgbClr val="FDD21D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CEB32EEE-7CC0-49F0-A904-A57504228DC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831556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FF7810"/>
                  </a:gs>
                  <a:gs pos="100000">
                    <a:srgbClr val="FDD21D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CE7DF92-924C-4351-9E67-8FB3F18716CD}"/>
              </a:ext>
            </a:extLst>
          </p:cNvPr>
          <p:cNvSpPr txBox="1"/>
          <p:nvPr/>
        </p:nvSpPr>
        <p:spPr>
          <a:xfrm>
            <a:off x="186478" y="6370202"/>
            <a:ext cx="1782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gradFill flip="none" rotWithShape="1">
                  <a:gsLst>
                    <a:gs pos="0">
                      <a:srgbClr val="FF7810"/>
                    </a:gs>
                    <a:gs pos="100000">
                      <a:srgbClr val="FDD21D"/>
                    </a:gs>
                  </a:gsLst>
                  <a:lin ang="2700000" scaled="1"/>
                  <a:tileRect/>
                </a:gradFill>
              </a:defRPr>
            </a:lvl1pPr>
          </a:lstStyle>
          <a:p>
            <a:r>
              <a:rPr lang="en-US" altLang="zh-CN"/>
              <a:t>2020/07/03</a:t>
            </a:r>
            <a:endParaRPr lang="zh-CN" altLang="en-US"/>
          </a:p>
        </p:txBody>
      </p:sp>
      <p:graphicFrame>
        <p:nvGraphicFramePr>
          <p:cNvPr id="23" name="图表 22">
            <a:extLst>
              <a:ext uri="{FF2B5EF4-FFF2-40B4-BE49-F238E27FC236}">
                <a16:creationId xmlns="" xmlns:a16="http://schemas.microsoft.com/office/drawing/2014/main" id="{633ACE9E-8CBB-4320-82BA-85A244D74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0289204"/>
              </p:ext>
            </p:extLst>
          </p:nvPr>
        </p:nvGraphicFramePr>
        <p:xfrm>
          <a:off x="-341479" y="1057234"/>
          <a:ext cx="4584372" cy="3056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B1E29EF0-B161-4C74-B379-5C37BEA5FB8B}"/>
              </a:ext>
            </a:extLst>
          </p:cNvPr>
          <p:cNvSpPr txBox="1"/>
          <p:nvPr/>
        </p:nvSpPr>
        <p:spPr>
          <a:xfrm>
            <a:off x="1163307" y="2385303"/>
            <a:ext cx="157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</a:rPr>
              <a:t>TEXT HERE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9D8397B3-C181-450F-9577-F16895EC684D}"/>
              </a:ext>
            </a:extLst>
          </p:cNvPr>
          <p:cNvCxnSpPr>
            <a:cxnSpLocks/>
          </p:cNvCxnSpPr>
          <p:nvPr/>
        </p:nvCxnSpPr>
        <p:spPr>
          <a:xfrm>
            <a:off x="3871687" y="1600242"/>
            <a:ext cx="1574800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rgbClr val="FF7810"/>
                </a:gs>
                <a:gs pos="100000">
                  <a:srgbClr val="FDD21D"/>
                </a:gs>
              </a:gsLst>
              <a:lin ang="10800000" scaled="1"/>
              <a:tileRect/>
            </a:gradFill>
          </a:ln>
          <a:effectLst>
            <a:glow rad="63500">
              <a:srgbClr val="FDD21D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67A7F355-6688-4F30-8D60-6664BBDD3A34}"/>
              </a:ext>
            </a:extLst>
          </p:cNvPr>
          <p:cNvCxnSpPr>
            <a:cxnSpLocks/>
          </p:cNvCxnSpPr>
          <p:nvPr/>
        </p:nvCxnSpPr>
        <p:spPr>
          <a:xfrm>
            <a:off x="3871687" y="2088865"/>
            <a:ext cx="1574800" cy="0"/>
          </a:xfrm>
          <a:prstGeom prst="line">
            <a:avLst/>
          </a:prstGeom>
          <a:gradFill flip="none" rotWithShape="1">
            <a:gsLst>
              <a:gs pos="0">
                <a:srgbClr val="23D452"/>
              </a:gs>
              <a:gs pos="100000">
                <a:srgbClr val="7BF969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0" scaled="1"/>
              <a:tileRect/>
            </a:gradFill>
          </a:ln>
          <a:effectLst>
            <a:glow rad="63500">
              <a:srgbClr val="7BF969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8036A801-8BBB-4E9D-AC7B-F5DA1D7A1FA5}"/>
              </a:ext>
            </a:extLst>
          </p:cNvPr>
          <p:cNvCxnSpPr>
            <a:cxnSpLocks/>
          </p:cNvCxnSpPr>
          <p:nvPr/>
        </p:nvCxnSpPr>
        <p:spPr>
          <a:xfrm>
            <a:off x="3871687" y="2577488"/>
            <a:ext cx="1574800" cy="0"/>
          </a:xfrm>
          <a:prstGeom prst="line">
            <a:avLst/>
          </a:prstGeom>
          <a:ln w="38100" cap="rnd">
            <a:gradFill flip="none" rotWithShape="1">
              <a:gsLst>
                <a:gs pos="50000">
                  <a:srgbClr val="3FADFF"/>
                </a:gs>
                <a:gs pos="100000">
                  <a:srgbClr val="50FFE4"/>
                </a:gs>
              </a:gsLst>
              <a:lin ang="0" scaled="1"/>
              <a:tileRect/>
            </a:gradFill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EEC4F009-331D-4CA1-9BCA-CA089CC26B0E}"/>
              </a:ext>
            </a:extLst>
          </p:cNvPr>
          <p:cNvCxnSpPr>
            <a:cxnSpLocks/>
          </p:cNvCxnSpPr>
          <p:nvPr/>
        </p:nvCxnSpPr>
        <p:spPr>
          <a:xfrm>
            <a:off x="3871687" y="3554735"/>
            <a:ext cx="1574800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rgbClr val="B316FF"/>
                </a:gs>
                <a:gs pos="100000">
                  <a:srgbClr val="7511F6"/>
                </a:gs>
              </a:gsLst>
              <a:lin ang="10800000" scaled="1"/>
              <a:tileRect/>
            </a:gradFill>
          </a:ln>
          <a:effectLst>
            <a:glow rad="63500">
              <a:srgbClr val="B316FF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A0F08644-57F4-444D-A742-B416BA635024}"/>
              </a:ext>
            </a:extLst>
          </p:cNvPr>
          <p:cNvCxnSpPr>
            <a:cxnSpLocks/>
          </p:cNvCxnSpPr>
          <p:nvPr/>
        </p:nvCxnSpPr>
        <p:spPr>
          <a:xfrm>
            <a:off x="3871687" y="3066111"/>
            <a:ext cx="1574800" cy="0"/>
          </a:xfrm>
          <a:prstGeom prst="line">
            <a:avLst/>
          </a:prstGeom>
          <a:ln w="38100" cap="rnd">
            <a:solidFill>
              <a:srgbClr val="50FFE4"/>
            </a:solidFill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EFE6F510-D787-4EA4-AB17-95F09E26553F}"/>
              </a:ext>
            </a:extLst>
          </p:cNvPr>
          <p:cNvSpPr txBox="1"/>
          <p:nvPr/>
        </p:nvSpPr>
        <p:spPr>
          <a:xfrm>
            <a:off x="5613401" y="1430965"/>
            <a:ext cx="1633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</a:rPr>
              <a:t>Title Goes Here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6A87E914-0D64-47C7-8398-7F31C61AC6B4}"/>
              </a:ext>
            </a:extLst>
          </p:cNvPr>
          <p:cNvSpPr txBox="1"/>
          <p:nvPr/>
        </p:nvSpPr>
        <p:spPr>
          <a:xfrm>
            <a:off x="5613401" y="3385458"/>
            <a:ext cx="1633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</a:rPr>
              <a:t>Title Goes Here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3C30E280-3B2B-4316-9923-AE2A4F32F69E}"/>
              </a:ext>
            </a:extLst>
          </p:cNvPr>
          <p:cNvSpPr txBox="1"/>
          <p:nvPr/>
        </p:nvSpPr>
        <p:spPr>
          <a:xfrm>
            <a:off x="5613401" y="2896834"/>
            <a:ext cx="1633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</a:rPr>
              <a:t>Title Goes Here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07D8310C-0D08-40B6-97E0-76FCB21CF26F}"/>
              </a:ext>
            </a:extLst>
          </p:cNvPr>
          <p:cNvSpPr txBox="1"/>
          <p:nvPr/>
        </p:nvSpPr>
        <p:spPr>
          <a:xfrm>
            <a:off x="5613401" y="2408211"/>
            <a:ext cx="1633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</a:rPr>
              <a:t>Title Goes Here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AC3B3F49-240D-4564-B4ED-E6AEAA9DB64A}"/>
              </a:ext>
            </a:extLst>
          </p:cNvPr>
          <p:cNvSpPr txBox="1"/>
          <p:nvPr/>
        </p:nvSpPr>
        <p:spPr>
          <a:xfrm>
            <a:off x="5613401" y="1919588"/>
            <a:ext cx="1633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</a:rPr>
              <a:t>Title Goes Here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DA99B94D-F655-4CF4-A2A4-40153CB039E1}"/>
              </a:ext>
            </a:extLst>
          </p:cNvPr>
          <p:cNvSpPr txBox="1"/>
          <p:nvPr/>
        </p:nvSpPr>
        <p:spPr>
          <a:xfrm>
            <a:off x="7414275" y="1446354"/>
            <a:ext cx="39337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pellentesque habitant morbi tristique senectus et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D941C0D5-C3A7-41BF-8CEA-860E72E0D755}"/>
              </a:ext>
            </a:extLst>
          </p:cNvPr>
          <p:cNvSpPr txBox="1"/>
          <p:nvPr/>
        </p:nvSpPr>
        <p:spPr>
          <a:xfrm>
            <a:off x="7414275" y="3400847"/>
            <a:ext cx="39337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pellentesque habitant morbi tristique senectus et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C2744694-CA61-4EA4-BF28-8EB4B75FD909}"/>
              </a:ext>
            </a:extLst>
          </p:cNvPr>
          <p:cNvSpPr txBox="1"/>
          <p:nvPr/>
        </p:nvSpPr>
        <p:spPr>
          <a:xfrm>
            <a:off x="7414275" y="2912223"/>
            <a:ext cx="39337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pellentesque habitant morbi tristique senectus et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961080BF-A9D4-45CC-8A72-0A3B3AAE73DB}"/>
              </a:ext>
            </a:extLst>
          </p:cNvPr>
          <p:cNvSpPr txBox="1"/>
          <p:nvPr/>
        </p:nvSpPr>
        <p:spPr>
          <a:xfrm>
            <a:off x="7414275" y="2423600"/>
            <a:ext cx="39337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pellentesque habitant morbi tristique senectus et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DCF5BBD5-0137-4760-971B-553A3D4CA7A9}"/>
              </a:ext>
            </a:extLst>
          </p:cNvPr>
          <p:cNvSpPr txBox="1"/>
          <p:nvPr/>
        </p:nvSpPr>
        <p:spPr>
          <a:xfrm>
            <a:off x="7414275" y="1934977"/>
            <a:ext cx="39337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pellentesque habitant morbi tristique senectus et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6682192E-3577-4553-ADA1-46B615731E44}"/>
              </a:ext>
            </a:extLst>
          </p:cNvPr>
          <p:cNvSpPr txBox="1"/>
          <p:nvPr/>
        </p:nvSpPr>
        <p:spPr>
          <a:xfrm>
            <a:off x="624824" y="4823930"/>
            <a:ext cx="26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</a:rPr>
              <a:t>POWER YOUR POINT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A83F2987-8158-4D98-890D-334AD9CEFA77}"/>
              </a:ext>
            </a:extLst>
          </p:cNvPr>
          <p:cNvSpPr txBox="1"/>
          <p:nvPr/>
        </p:nvSpPr>
        <p:spPr>
          <a:xfrm>
            <a:off x="624823" y="5273208"/>
            <a:ext cx="2266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DESIGNED BY XIAO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F01F9ADA-37FB-47B7-929B-890C6FD3C4BF}"/>
              </a:ext>
            </a:extLst>
          </p:cNvPr>
          <p:cNvSpPr txBox="1"/>
          <p:nvPr/>
        </p:nvSpPr>
        <p:spPr>
          <a:xfrm>
            <a:off x="3756992" y="4678340"/>
            <a:ext cx="8032300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</a:rPr>
              <a:t>fusce posuere, magna sed pulvinar ultricies, purus lectus malesuada libero, sit amet commodo magna eros quis urna. nunc viverra imperdiet enim.</a:t>
            </a:r>
          </a:p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</a:rPr>
              <a:t>fusce est. vivamus a tellus. pellentesque habitant morbi tristique senectus et netus et malesuada fames ac turpis egestas</a:t>
            </a:r>
          </a:p>
        </p:txBody>
      </p:sp>
    </p:spTree>
    <p:extLst>
      <p:ext uri="{BB962C8B-B14F-4D97-AF65-F5344CB8AC3E}">
        <p14:creationId xmlns:p14="http://schemas.microsoft.com/office/powerpoint/2010/main" val="376217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B324CD7-849E-4531-818A-E045AF9AC68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8D6602B-C72C-439F-BEC1-B1FBAAE87D4F}"/>
              </a:ext>
            </a:extLst>
          </p:cNvPr>
          <p:cNvSpPr txBox="1"/>
          <p:nvPr/>
        </p:nvSpPr>
        <p:spPr>
          <a:xfrm>
            <a:off x="3314700" y="2615869"/>
            <a:ext cx="556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</a:rPr>
              <a:t> YOUR CORPORATE NAME GOES HERE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E24671B3-104E-45D3-B958-B778CBD19BC3}"/>
              </a:ext>
            </a:extLst>
          </p:cNvPr>
          <p:cNvSpPr txBox="1"/>
          <p:nvPr/>
        </p:nvSpPr>
        <p:spPr>
          <a:xfrm>
            <a:off x="2510971" y="3552117"/>
            <a:ext cx="7170058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78342517-98EF-401E-AA8A-0BACC13FAE77}"/>
              </a:ext>
            </a:extLst>
          </p:cNvPr>
          <p:cNvSpPr txBox="1"/>
          <p:nvPr/>
        </p:nvSpPr>
        <p:spPr>
          <a:xfrm>
            <a:off x="3314700" y="2009246"/>
            <a:ext cx="556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DESIGNED BY XIAO</a:t>
            </a:r>
            <a:endParaRPr lang="zh-CN" altLang="en-US" b="1">
              <a:solidFill>
                <a:schemeClr val="bg1"/>
              </a:solidFill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5900AC99-57CB-4728-BC82-FE7B93932759}"/>
              </a:ext>
            </a:extLst>
          </p:cNvPr>
          <p:cNvCxnSpPr>
            <a:cxnSpLocks/>
          </p:cNvCxnSpPr>
          <p:nvPr/>
        </p:nvCxnSpPr>
        <p:spPr>
          <a:xfrm>
            <a:off x="4767943" y="3314825"/>
            <a:ext cx="2656115" cy="0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B316FF"/>
                </a:gs>
                <a:gs pos="100000">
                  <a:srgbClr val="7511F6"/>
                </a:gs>
              </a:gsLst>
              <a:lin ang="10800000" scaled="1"/>
              <a:tileRect/>
            </a:gradFill>
          </a:ln>
          <a:effectLst>
            <a:glow rad="63500">
              <a:srgbClr val="B316FF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8D787FFC-70CF-43B7-93EC-25D74223E085}"/>
              </a:ext>
            </a:extLst>
          </p:cNvPr>
          <p:cNvSpPr/>
          <p:nvPr/>
        </p:nvSpPr>
        <p:spPr>
          <a:xfrm rot="2700000">
            <a:off x="1024283" y="944454"/>
            <a:ext cx="355362" cy="355362"/>
          </a:xfrm>
          <a:prstGeom prst="roundRect">
            <a:avLst/>
          </a:prstGeom>
          <a:gradFill flip="none" rotWithShape="1">
            <a:gsLst>
              <a:gs pos="0">
                <a:srgbClr val="3FADFF"/>
              </a:gs>
              <a:gs pos="100000">
                <a:srgbClr val="50FFE4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3BD1F0DC-FEA4-408B-B7DD-063440C491A9}"/>
              </a:ext>
            </a:extLst>
          </p:cNvPr>
          <p:cNvSpPr/>
          <p:nvPr/>
        </p:nvSpPr>
        <p:spPr>
          <a:xfrm rot="2700000">
            <a:off x="9503348" y="2186909"/>
            <a:ext cx="355362" cy="355362"/>
          </a:xfrm>
          <a:prstGeom prst="ellipse">
            <a:avLst/>
          </a:prstGeom>
          <a:gradFill flip="none" rotWithShape="1">
            <a:gsLst>
              <a:gs pos="0">
                <a:srgbClr val="23D452"/>
              </a:gs>
              <a:gs pos="100000">
                <a:srgbClr val="7BF969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7BF969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3C2B4414-4BFB-4857-B2CB-507D4B0237A7}"/>
              </a:ext>
            </a:extLst>
          </p:cNvPr>
          <p:cNvCxnSpPr>
            <a:cxnSpLocks/>
          </p:cNvCxnSpPr>
          <p:nvPr/>
        </p:nvCxnSpPr>
        <p:spPr>
          <a:xfrm rot="2700000">
            <a:off x="9791222" y="5029640"/>
            <a:ext cx="360000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FF7810"/>
                </a:gs>
                <a:gs pos="100000">
                  <a:srgbClr val="FDD21D"/>
                </a:gs>
              </a:gsLst>
              <a:lin ang="10800000" scaled="1"/>
              <a:tileRect/>
            </a:gradFill>
          </a:ln>
          <a:effectLst>
            <a:glow rad="63500">
              <a:srgbClr val="FDD21D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859BBB94-2F37-4D62-9AA9-16F150276980}"/>
              </a:ext>
            </a:extLst>
          </p:cNvPr>
          <p:cNvSpPr/>
          <p:nvPr/>
        </p:nvSpPr>
        <p:spPr>
          <a:xfrm rot="2700000">
            <a:off x="2552632" y="4605936"/>
            <a:ext cx="201157" cy="201157"/>
          </a:xfrm>
          <a:prstGeom prst="ellipse">
            <a:avLst/>
          </a:prstGeom>
          <a:gradFill>
            <a:gsLst>
              <a:gs pos="0">
                <a:srgbClr val="B316FF"/>
              </a:gs>
              <a:gs pos="100000">
                <a:srgbClr val="7511F6"/>
              </a:gs>
            </a:gsLst>
            <a:lin ang="10800000" scaled="1"/>
          </a:gradFill>
          <a:ln w="25400" cap="rnd">
            <a:noFill/>
          </a:ln>
          <a:effectLst>
            <a:glow rad="63500">
              <a:srgbClr val="B316FF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="" xmlns:a16="http://schemas.microsoft.com/office/drawing/2014/main" id="{46F23FED-D039-42BF-B2CF-AA525F7CFBEE}"/>
              </a:ext>
            </a:extLst>
          </p:cNvPr>
          <p:cNvSpPr/>
          <p:nvPr/>
        </p:nvSpPr>
        <p:spPr>
          <a:xfrm rot="2700000">
            <a:off x="7180555" y="5788204"/>
            <a:ext cx="201725" cy="201725"/>
          </a:xfrm>
          <a:prstGeom prst="roundRect">
            <a:avLst/>
          </a:prstGeom>
          <a:gradFill flip="none" rotWithShape="1">
            <a:gsLst>
              <a:gs pos="0">
                <a:srgbClr val="23D452"/>
              </a:gs>
              <a:gs pos="100000">
                <a:srgbClr val="7BF969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7BF969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1F081F1C-C465-4500-9FC1-7A76E1E1E2E5}"/>
              </a:ext>
            </a:extLst>
          </p:cNvPr>
          <p:cNvSpPr/>
          <p:nvPr/>
        </p:nvSpPr>
        <p:spPr>
          <a:xfrm rot="2700000">
            <a:off x="773004" y="5490073"/>
            <a:ext cx="355362" cy="355362"/>
          </a:xfrm>
          <a:prstGeom prst="ellipse">
            <a:avLst/>
          </a:prstGeom>
          <a:gradFill flip="none" rotWithShape="1">
            <a:gsLst>
              <a:gs pos="0">
                <a:srgbClr val="3FADFF"/>
              </a:gs>
              <a:gs pos="100000">
                <a:srgbClr val="50FFE4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FA4B688B-0A7E-47CE-8125-C29082648C72}"/>
              </a:ext>
            </a:extLst>
          </p:cNvPr>
          <p:cNvSpPr/>
          <p:nvPr/>
        </p:nvSpPr>
        <p:spPr>
          <a:xfrm rot="2700000">
            <a:off x="11409974" y="3214247"/>
            <a:ext cx="201157" cy="201157"/>
          </a:xfrm>
          <a:prstGeom prst="ellipse">
            <a:avLst/>
          </a:prstGeom>
          <a:gradFill>
            <a:gsLst>
              <a:gs pos="0">
                <a:srgbClr val="FF7810"/>
              </a:gs>
              <a:gs pos="100000">
                <a:srgbClr val="FDD21D"/>
              </a:gs>
            </a:gsLst>
            <a:lin ang="10800000" scaled="1"/>
          </a:gradFill>
          <a:ln w="12700" cap="rnd">
            <a:noFill/>
          </a:ln>
          <a:effectLst>
            <a:glow rad="63500">
              <a:srgbClr val="FDD21D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="" xmlns:a16="http://schemas.microsoft.com/office/drawing/2014/main" id="{5A503B74-E7F7-4A6C-8AAE-810EFCB8C64A}"/>
              </a:ext>
            </a:extLst>
          </p:cNvPr>
          <p:cNvSpPr/>
          <p:nvPr/>
        </p:nvSpPr>
        <p:spPr>
          <a:xfrm rot="2700000">
            <a:off x="8225583" y="878630"/>
            <a:ext cx="201725" cy="201725"/>
          </a:xfrm>
          <a:prstGeom prst="roundRect">
            <a:avLst/>
          </a:prstGeom>
          <a:gradFill>
            <a:gsLst>
              <a:gs pos="0">
                <a:srgbClr val="B316FF"/>
              </a:gs>
              <a:gs pos="100000">
                <a:srgbClr val="7511F6"/>
              </a:gs>
            </a:gsLst>
            <a:lin ang="10800000" scaled="1"/>
          </a:gradFill>
          <a:ln w="25400" cap="rnd">
            <a:noFill/>
          </a:ln>
          <a:effectLst>
            <a:glow rad="63500">
              <a:srgbClr val="B316FF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E8DC9271-9097-47AE-816C-67AD0CEFDC96}"/>
              </a:ext>
            </a:extLst>
          </p:cNvPr>
          <p:cNvCxnSpPr>
            <a:cxnSpLocks/>
          </p:cNvCxnSpPr>
          <p:nvPr/>
        </p:nvCxnSpPr>
        <p:spPr>
          <a:xfrm rot="18900000" flipH="1">
            <a:off x="1273244" y="3772025"/>
            <a:ext cx="360000" cy="0"/>
          </a:xfrm>
          <a:prstGeom prst="line">
            <a:avLst/>
          </a:prstGeom>
          <a:gradFill flip="none" rotWithShape="1">
            <a:gsLst>
              <a:gs pos="0">
                <a:srgbClr val="23D452"/>
              </a:gs>
              <a:gs pos="100000">
                <a:srgbClr val="7BF969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0" scaled="1"/>
              <a:tileRect/>
            </a:gradFill>
          </a:ln>
          <a:effectLst>
            <a:glow rad="63500">
              <a:srgbClr val="7BF969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CAA4DF1C-AD28-4767-9C75-B900F484AB6F}"/>
              </a:ext>
            </a:extLst>
          </p:cNvPr>
          <p:cNvSpPr txBox="1"/>
          <p:nvPr/>
        </p:nvSpPr>
        <p:spPr>
          <a:xfrm>
            <a:off x="186479" y="180021"/>
            <a:ext cx="1782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</a:rPr>
              <a:t>DESIGNED BY XIAO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330C2835-0FD1-4B38-8A83-67B0C10BB05B}"/>
              </a:ext>
            </a:extLst>
          </p:cNvPr>
          <p:cNvSpPr txBox="1"/>
          <p:nvPr/>
        </p:nvSpPr>
        <p:spPr>
          <a:xfrm>
            <a:off x="8877299" y="6370203"/>
            <a:ext cx="3128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>
                <a:solidFill>
                  <a:schemeClr val="bg1"/>
                </a:solidFill>
              </a:rPr>
              <a:t>et netus et malesuada fames ac turpis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F6AD84CE-A4F2-4025-B0DC-5C0B527211CC}"/>
              </a:ext>
            </a:extLst>
          </p:cNvPr>
          <p:cNvSpPr/>
          <p:nvPr/>
        </p:nvSpPr>
        <p:spPr>
          <a:xfrm rot="2700000">
            <a:off x="4286933" y="1755651"/>
            <a:ext cx="201157" cy="201157"/>
          </a:xfrm>
          <a:prstGeom prst="ellipse">
            <a:avLst/>
          </a:prstGeom>
          <a:gradFill>
            <a:gsLst>
              <a:gs pos="0">
                <a:srgbClr val="FF7810"/>
              </a:gs>
              <a:gs pos="100000">
                <a:srgbClr val="FDD21D"/>
              </a:gs>
            </a:gsLst>
            <a:lin ang="10800000" scaled="1"/>
          </a:gradFill>
          <a:ln w="12700" cap="rnd">
            <a:noFill/>
          </a:ln>
          <a:effectLst>
            <a:glow rad="63500">
              <a:srgbClr val="FDD21D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="" xmlns:a16="http://schemas.microsoft.com/office/drawing/2014/main" id="{54A7B076-E09B-47C3-BD87-3556B0B2E736}"/>
              </a:ext>
            </a:extLst>
          </p:cNvPr>
          <p:cNvSpPr/>
          <p:nvPr/>
        </p:nvSpPr>
        <p:spPr>
          <a:xfrm rot="2700000">
            <a:off x="3958551" y="4835115"/>
            <a:ext cx="355362" cy="355362"/>
          </a:xfrm>
          <a:prstGeom prst="roundRect">
            <a:avLst/>
          </a:prstGeom>
          <a:gradFill>
            <a:gsLst>
              <a:gs pos="0">
                <a:srgbClr val="FF7810"/>
              </a:gs>
              <a:gs pos="100000">
                <a:srgbClr val="FDD21D"/>
              </a:gs>
            </a:gsLst>
            <a:lin ang="10800000" scaled="1"/>
          </a:gradFill>
          <a:ln w="12700" cap="rnd">
            <a:noFill/>
          </a:ln>
          <a:effectLst>
            <a:glow rad="63500">
              <a:srgbClr val="FDD21D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73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57B0C3E-408B-43B3-80D8-50C2E17C8C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A646A561-509E-4A46-9B64-96D432D4D739}"/>
              </a:ext>
            </a:extLst>
          </p:cNvPr>
          <p:cNvGrpSpPr/>
          <p:nvPr/>
        </p:nvGrpSpPr>
        <p:grpSpPr>
          <a:xfrm>
            <a:off x="3963044" y="2662212"/>
            <a:ext cx="4265911" cy="1533576"/>
            <a:chOff x="3963045" y="2551726"/>
            <a:chExt cx="4265911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963045" y="3562082"/>
              <a:ext cx="42659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D3DC75A5-A6D1-47B0-8B08-29EF894B6F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3942" y="504825"/>
            <a:ext cx="1181100" cy="576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rPr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rPr>
              <a:t>Colours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4CA4C7F0-77F5-48A0-8B17-AE4E9966C808}"/>
              </a:ext>
            </a:extLst>
          </p:cNvPr>
          <p:cNvGrpSpPr/>
          <p:nvPr/>
        </p:nvGrpSpPr>
        <p:grpSpPr>
          <a:xfrm>
            <a:off x="1737149" y="3295650"/>
            <a:ext cx="8717703" cy="1042458"/>
            <a:chOff x="443442" y="3295650"/>
            <a:chExt cx="8717703" cy="104245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443442" y="3295650"/>
              <a:ext cx="1042458" cy="1042458"/>
            </a:xfrm>
            <a:prstGeom prst="ellipse">
              <a:avLst/>
            </a:prstGeom>
            <a:gradFill flip="none" rotWithShape="1">
              <a:gsLst>
                <a:gs pos="0">
                  <a:srgbClr val="7511F6"/>
                </a:gs>
                <a:gs pos="100000">
                  <a:srgbClr val="B316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01857" y="3295650"/>
              <a:ext cx="1042458" cy="1042458"/>
            </a:xfrm>
            <a:prstGeom prst="ellipse">
              <a:avLst/>
            </a:prstGeom>
            <a:gradFill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560272" y="3295650"/>
              <a:ext cx="1042458" cy="1042458"/>
            </a:xfrm>
            <a:prstGeom prst="ellipse">
              <a:avLst/>
            </a:prstGeom>
            <a:gradFill>
              <a:gsLst>
                <a:gs pos="0">
                  <a:srgbClr val="FF7810"/>
                </a:gs>
                <a:gs pos="100000">
                  <a:srgbClr val="FDD21D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8118687" y="3295650"/>
              <a:ext cx="1042458" cy="1042458"/>
            </a:xfrm>
            <a:prstGeom prst="ellipse">
              <a:avLst/>
            </a:prstGeom>
            <a:gradFill>
              <a:gsLst>
                <a:gs pos="0">
                  <a:srgbClr val="3FADFF"/>
                </a:gs>
                <a:gs pos="100000">
                  <a:srgbClr val="50FFE4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37B92161-1B8A-4A1B-A4DE-9F0BCB899B4C}"/>
              </a:ext>
            </a:extLst>
          </p:cNvPr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95753" y="3244334"/>
            <a:ext cx="5160387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忘吃药的晓公</a:t>
            </a:r>
            <a:r>
              <a:rPr lang="zh-CN" altLang="en-US" dirty="0" smtClean="0">
                <a:hlinkClick r:id="rId2"/>
              </a:rPr>
              <a:t>子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6680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D2FACE0-C32E-45B7-A5AF-6A0893CA388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8D6602B-C72C-439F-BEC1-B1FBAAE87D4F}"/>
              </a:ext>
            </a:extLst>
          </p:cNvPr>
          <p:cNvSpPr txBox="1"/>
          <p:nvPr/>
        </p:nvSpPr>
        <p:spPr>
          <a:xfrm>
            <a:off x="3314700" y="2615869"/>
            <a:ext cx="556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</a:rPr>
              <a:t> YOUR CORPORATE NAME GOES HERE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E24671B3-104E-45D3-B958-B778CBD19BC3}"/>
              </a:ext>
            </a:extLst>
          </p:cNvPr>
          <p:cNvSpPr txBox="1"/>
          <p:nvPr/>
        </p:nvSpPr>
        <p:spPr>
          <a:xfrm>
            <a:off x="2510971" y="3552117"/>
            <a:ext cx="7170058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78342517-98EF-401E-AA8A-0BACC13FAE77}"/>
              </a:ext>
            </a:extLst>
          </p:cNvPr>
          <p:cNvSpPr txBox="1"/>
          <p:nvPr/>
        </p:nvSpPr>
        <p:spPr>
          <a:xfrm>
            <a:off x="3314700" y="2009246"/>
            <a:ext cx="556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DESIGNED BY XIAO</a:t>
            </a:r>
            <a:endParaRPr lang="zh-CN" altLang="en-US" b="1">
              <a:solidFill>
                <a:schemeClr val="bg1"/>
              </a:solidFill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5900AC99-57CB-4728-BC82-FE7B93932759}"/>
              </a:ext>
            </a:extLst>
          </p:cNvPr>
          <p:cNvCxnSpPr>
            <a:cxnSpLocks/>
          </p:cNvCxnSpPr>
          <p:nvPr/>
        </p:nvCxnSpPr>
        <p:spPr>
          <a:xfrm>
            <a:off x="4767943" y="3314825"/>
            <a:ext cx="2656115" cy="0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B316FF"/>
                </a:gs>
                <a:gs pos="100000">
                  <a:srgbClr val="7511F6"/>
                </a:gs>
              </a:gsLst>
              <a:lin ang="10800000" scaled="1"/>
              <a:tileRect/>
            </a:gradFill>
          </a:ln>
          <a:effectLst>
            <a:glow rad="63500">
              <a:srgbClr val="B316FF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8D787FFC-70CF-43B7-93EC-25D74223E085}"/>
              </a:ext>
            </a:extLst>
          </p:cNvPr>
          <p:cNvSpPr/>
          <p:nvPr/>
        </p:nvSpPr>
        <p:spPr>
          <a:xfrm rot="2700000">
            <a:off x="1024283" y="944454"/>
            <a:ext cx="355362" cy="355362"/>
          </a:xfrm>
          <a:prstGeom prst="roundRect">
            <a:avLst/>
          </a:prstGeom>
          <a:gradFill flip="none" rotWithShape="1">
            <a:gsLst>
              <a:gs pos="0">
                <a:srgbClr val="3FADFF"/>
              </a:gs>
              <a:gs pos="100000">
                <a:srgbClr val="50FFE4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3BD1F0DC-FEA4-408B-B7DD-063440C491A9}"/>
              </a:ext>
            </a:extLst>
          </p:cNvPr>
          <p:cNvSpPr/>
          <p:nvPr/>
        </p:nvSpPr>
        <p:spPr>
          <a:xfrm rot="2700000">
            <a:off x="9503348" y="2186909"/>
            <a:ext cx="355362" cy="355362"/>
          </a:xfrm>
          <a:prstGeom prst="ellipse">
            <a:avLst/>
          </a:prstGeom>
          <a:gradFill flip="none" rotWithShape="1">
            <a:gsLst>
              <a:gs pos="0">
                <a:srgbClr val="23D452"/>
              </a:gs>
              <a:gs pos="100000">
                <a:srgbClr val="7BF969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7BF969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3C2B4414-4BFB-4857-B2CB-507D4B0237A7}"/>
              </a:ext>
            </a:extLst>
          </p:cNvPr>
          <p:cNvCxnSpPr>
            <a:cxnSpLocks/>
          </p:cNvCxnSpPr>
          <p:nvPr/>
        </p:nvCxnSpPr>
        <p:spPr>
          <a:xfrm rot="2700000">
            <a:off x="9791222" y="5029640"/>
            <a:ext cx="360000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FF7810"/>
                </a:gs>
                <a:gs pos="100000">
                  <a:srgbClr val="FDD21D"/>
                </a:gs>
              </a:gsLst>
              <a:lin ang="10800000" scaled="1"/>
              <a:tileRect/>
            </a:gradFill>
          </a:ln>
          <a:effectLst>
            <a:glow rad="63500">
              <a:srgbClr val="FDD21D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859BBB94-2F37-4D62-9AA9-16F150276980}"/>
              </a:ext>
            </a:extLst>
          </p:cNvPr>
          <p:cNvSpPr/>
          <p:nvPr/>
        </p:nvSpPr>
        <p:spPr>
          <a:xfrm rot="2700000">
            <a:off x="2552632" y="4605936"/>
            <a:ext cx="201157" cy="201157"/>
          </a:xfrm>
          <a:prstGeom prst="ellipse">
            <a:avLst/>
          </a:prstGeom>
          <a:gradFill>
            <a:gsLst>
              <a:gs pos="0">
                <a:srgbClr val="B316FF"/>
              </a:gs>
              <a:gs pos="100000">
                <a:srgbClr val="7511F6"/>
              </a:gs>
            </a:gsLst>
            <a:lin ang="10800000" scaled="1"/>
          </a:gradFill>
          <a:ln w="25400" cap="rnd">
            <a:noFill/>
          </a:ln>
          <a:effectLst>
            <a:glow rad="63500">
              <a:srgbClr val="B316FF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="" xmlns:a16="http://schemas.microsoft.com/office/drawing/2014/main" id="{46F23FED-D039-42BF-B2CF-AA525F7CFBEE}"/>
              </a:ext>
            </a:extLst>
          </p:cNvPr>
          <p:cNvSpPr/>
          <p:nvPr/>
        </p:nvSpPr>
        <p:spPr>
          <a:xfrm rot="2700000">
            <a:off x="7180555" y="5788204"/>
            <a:ext cx="201725" cy="201725"/>
          </a:xfrm>
          <a:prstGeom prst="roundRect">
            <a:avLst/>
          </a:prstGeom>
          <a:gradFill flip="none" rotWithShape="1">
            <a:gsLst>
              <a:gs pos="0">
                <a:srgbClr val="23D452"/>
              </a:gs>
              <a:gs pos="100000">
                <a:srgbClr val="7BF969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7BF969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1F081F1C-C465-4500-9FC1-7A76E1E1E2E5}"/>
              </a:ext>
            </a:extLst>
          </p:cNvPr>
          <p:cNvSpPr/>
          <p:nvPr/>
        </p:nvSpPr>
        <p:spPr>
          <a:xfrm rot="2700000">
            <a:off x="773004" y="5490073"/>
            <a:ext cx="355362" cy="355362"/>
          </a:xfrm>
          <a:prstGeom prst="ellipse">
            <a:avLst/>
          </a:prstGeom>
          <a:gradFill flip="none" rotWithShape="1">
            <a:gsLst>
              <a:gs pos="0">
                <a:srgbClr val="3FADFF"/>
              </a:gs>
              <a:gs pos="100000">
                <a:srgbClr val="50FFE4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FA4B688B-0A7E-47CE-8125-C29082648C72}"/>
              </a:ext>
            </a:extLst>
          </p:cNvPr>
          <p:cNvSpPr/>
          <p:nvPr/>
        </p:nvSpPr>
        <p:spPr>
          <a:xfrm rot="2700000">
            <a:off x="11409974" y="3214247"/>
            <a:ext cx="201157" cy="201157"/>
          </a:xfrm>
          <a:prstGeom prst="ellipse">
            <a:avLst/>
          </a:prstGeom>
          <a:gradFill>
            <a:gsLst>
              <a:gs pos="0">
                <a:srgbClr val="FF7810"/>
              </a:gs>
              <a:gs pos="100000">
                <a:srgbClr val="FDD21D"/>
              </a:gs>
            </a:gsLst>
            <a:lin ang="10800000" scaled="1"/>
          </a:gradFill>
          <a:ln w="12700" cap="rnd">
            <a:noFill/>
          </a:ln>
          <a:effectLst>
            <a:glow rad="63500">
              <a:srgbClr val="FDD21D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="" xmlns:a16="http://schemas.microsoft.com/office/drawing/2014/main" id="{5A503B74-E7F7-4A6C-8AAE-810EFCB8C64A}"/>
              </a:ext>
            </a:extLst>
          </p:cNvPr>
          <p:cNvSpPr/>
          <p:nvPr/>
        </p:nvSpPr>
        <p:spPr>
          <a:xfrm rot="2700000">
            <a:off x="8225583" y="878630"/>
            <a:ext cx="201725" cy="201725"/>
          </a:xfrm>
          <a:prstGeom prst="roundRect">
            <a:avLst/>
          </a:prstGeom>
          <a:gradFill>
            <a:gsLst>
              <a:gs pos="0">
                <a:srgbClr val="B316FF"/>
              </a:gs>
              <a:gs pos="100000">
                <a:srgbClr val="7511F6"/>
              </a:gs>
            </a:gsLst>
            <a:lin ang="10800000" scaled="1"/>
          </a:gradFill>
          <a:ln w="25400" cap="rnd">
            <a:noFill/>
          </a:ln>
          <a:effectLst>
            <a:glow rad="63500">
              <a:srgbClr val="B316FF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E8DC9271-9097-47AE-816C-67AD0CEFDC96}"/>
              </a:ext>
            </a:extLst>
          </p:cNvPr>
          <p:cNvCxnSpPr>
            <a:cxnSpLocks/>
          </p:cNvCxnSpPr>
          <p:nvPr/>
        </p:nvCxnSpPr>
        <p:spPr>
          <a:xfrm rot="18900000" flipH="1">
            <a:off x="1273244" y="3772025"/>
            <a:ext cx="360000" cy="0"/>
          </a:xfrm>
          <a:prstGeom prst="line">
            <a:avLst/>
          </a:prstGeom>
          <a:gradFill flip="none" rotWithShape="1">
            <a:gsLst>
              <a:gs pos="0">
                <a:srgbClr val="23D452"/>
              </a:gs>
              <a:gs pos="100000">
                <a:srgbClr val="7BF969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0" scaled="1"/>
              <a:tileRect/>
            </a:gradFill>
          </a:ln>
          <a:effectLst>
            <a:glow rad="63500">
              <a:srgbClr val="7BF969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CAA4DF1C-AD28-4767-9C75-B900F484AB6F}"/>
              </a:ext>
            </a:extLst>
          </p:cNvPr>
          <p:cNvSpPr txBox="1"/>
          <p:nvPr/>
        </p:nvSpPr>
        <p:spPr>
          <a:xfrm>
            <a:off x="186479" y="180021"/>
            <a:ext cx="1782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</a:rPr>
              <a:t>DESIGNED BY XIAO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330C2835-0FD1-4B38-8A83-67B0C10BB05B}"/>
              </a:ext>
            </a:extLst>
          </p:cNvPr>
          <p:cNvSpPr txBox="1"/>
          <p:nvPr/>
        </p:nvSpPr>
        <p:spPr>
          <a:xfrm>
            <a:off x="8877299" y="6370203"/>
            <a:ext cx="3128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>
                <a:solidFill>
                  <a:schemeClr val="bg1"/>
                </a:solidFill>
              </a:rPr>
              <a:t>et netus et malesuada fames ac turpis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F6AD84CE-A4F2-4025-B0DC-5C0B527211CC}"/>
              </a:ext>
            </a:extLst>
          </p:cNvPr>
          <p:cNvSpPr/>
          <p:nvPr/>
        </p:nvSpPr>
        <p:spPr>
          <a:xfrm rot="2700000">
            <a:off x="4286933" y="1755651"/>
            <a:ext cx="201157" cy="201157"/>
          </a:xfrm>
          <a:prstGeom prst="ellipse">
            <a:avLst/>
          </a:prstGeom>
          <a:gradFill>
            <a:gsLst>
              <a:gs pos="0">
                <a:srgbClr val="FF7810"/>
              </a:gs>
              <a:gs pos="100000">
                <a:srgbClr val="FDD21D"/>
              </a:gs>
            </a:gsLst>
            <a:lin ang="10800000" scaled="1"/>
          </a:gradFill>
          <a:ln w="12700" cap="rnd">
            <a:noFill/>
          </a:ln>
          <a:effectLst>
            <a:glow rad="63500">
              <a:srgbClr val="FDD21D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="" xmlns:a16="http://schemas.microsoft.com/office/drawing/2014/main" id="{54A7B076-E09B-47C3-BD87-3556B0B2E736}"/>
              </a:ext>
            </a:extLst>
          </p:cNvPr>
          <p:cNvSpPr/>
          <p:nvPr/>
        </p:nvSpPr>
        <p:spPr>
          <a:xfrm rot="2700000">
            <a:off x="3958551" y="4835115"/>
            <a:ext cx="355362" cy="355362"/>
          </a:xfrm>
          <a:prstGeom prst="roundRect">
            <a:avLst/>
          </a:prstGeom>
          <a:gradFill>
            <a:gsLst>
              <a:gs pos="0">
                <a:srgbClr val="FF7810"/>
              </a:gs>
              <a:gs pos="100000">
                <a:srgbClr val="FDD21D"/>
              </a:gs>
            </a:gsLst>
            <a:lin ang="10800000" scaled="1"/>
          </a:gradFill>
          <a:ln w="12700" cap="rnd">
            <a:noFill/>
          </a:ln>
          <a:effectLst>
            <a:glow rad="63500">
              <a:srgbClr val="FDD21D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885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A1A96C6-4422-4738-A682-A7A92EAB18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F1ABF6CB-51AF-4576-9FB8-36191C305057}"/>
              </a:ext>
            </a:extLst>
          </p:cNvPr>
          <p:cNvGrpSpPr/>
          <p:nvPr/>
        </p:nvGrpSpPr>
        <p:grpSpPr>
          <a:xfrm>
            <a:off x="1968500" y="304144"/>
            <a:ext cx="216229" cy="59531"/>
            <a:chOff x="1274434" y="3772025"/>
            <a:chExt cx="360000" cy="59531"/>
          </a:xfrm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13D5C6BF-D9F6-4173-8C88-67E677DA81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772025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3FADFF"/>
                  </a:gs>
                  <a:gs pos="100000">
                    <a:srgbClr val="50FFE4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82475560-9DF9-46AB-A628-7BD03022AA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831556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3FADFF"/>
                  </a:gs>
                  <a:gs pos="100000">
                    <a:srgbClr val="50FFE4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aphicFrame>
        <p:nvGraphicFramePr>
          <p:cNvPr id="23" name="图表 22">
            <a:extLst>
              <a:ext uri="{FF2B5EF4-FFF2-40B4-BE49-F238E27FC236}">
                <a16:creationId xmlns="" xmlns:a16="http://schemas.microsoft.com/office/drawing/2014/main" id="{13A086A2-21D4-4813-97FD-4507088A75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40264677"/>
              </p:ext>
            </p:extLst>
          </p:nvPr>
        </p:nvGraphicFramePr>
        <p:xfrm>
          <a:off x="3803814" y="1900876"/>
          <a:ext cx="4584372" cy="3056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BEFC0F52-DC9A-4F6C-A8DE-191D1DCC95B4}"/>
              </a:ext>
            </a:extLst>
          </p:cNvPr>
          <p:cNvSpPr txBox="1"/>
          <p:nvPr/>
        </p:nvSpPr>
        <p:spPr>
          <a:xfrm>
            <a:off x="352290" y="4377168"/>
            <a:ext cx="26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</a:rPr>
              <a:t>POWER YOUR POINT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35330EBB-8A3E-4E41-A903-62E35A31E11E}"/>
              </a:ext>
            </a:extLst>
          </p:cNvPr>
          <p:cNvSpPr txBox="1"/>
          <p:nvPr/>
        </p:nvSpPr>
        <p:spPr>
          <a:xfrm>
            <a:off x="352289" y="4826446"/>
            <a:ext cx="2266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DESIGNED BY XIAO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B9C8F5BC-80B2-4BF1-B1A6-677217F64443}"/>
              </a:ext>
            </a:extLst>
          </p:cNvPr>
          <p:cNvSpPr txBox="1"/>
          <p:nvPr/>
        </p:nvSpPr>
        <p:spPr>
          <a:xfrm>
            <a:off x="352290" y="2402369"/>
            <a:ext cx="2429010" cy="1368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</a:rPr>
              <a:t>fusce est. vivamus a tellus. pellentesque habitant morbi tristique senectus et netus et malesuada fames ac turpis egestas. proin pharetra</a:t>
            </a:r>
            <a:endParaRPr lang="zh-CN" altLang="en-US" sz="1400">
              <a:solidFill>
                <a:schemeClr val="bg1"/>
              </a:solidFill>
            </a:endParaRPr>
          </a:p>
        </p:txBody>
      </p:sp>
      <p:graphicFrame>
        <p:nvGraphicFramePr>
          <p:cNvPr id="33" name="图表 32">
            <a:extLst>
              <a:ext uri="{FF2B5EF4-FFF2-40B4-BE49-F238E27FC236}">
                <a16:creationId xmlns="" xmlns:a16="http://schemas.microsoft.com/office/drawing/2014/main" id="{6E30BA6C-EDE8-4E92-A512-CF34CB2DD4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4520887"/>
              </p:ext>
            </p:extLst>
          </p:nvPr>
        </p:nvGraphicFramePr>
        <p:xfrm>
          <a:off x="583052" y="751621"/>
          <a:ext cx="1804910" cy="1203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899F8AF6-ED80-4698-ACA8-6AA630FC980C}"/>
              </a:ext>
            </a:extLst>
          </p:cNvPr>
          <p:cNvSpPr txBox="1"/>
          <p:nvPr/>
        </p:nvSpPr>
        <p:spPr>
          <a:xfrm>
            <a:off x="352290" y="2009354"/>
            <a:ext cx="22664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POWER YOUR POINT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680F3F46-DC25-4193-8A68-0CCD55A12928}"/>
              </a:ext>
            </a:extLst>
          </p:cNvPr>
          <p:cNvSpPr txBox="1"/>
          <p:nvPr/>
        </p:nvSpPr>
        <p:spPr>
          <a:xfrm>
            <a:off x="6502755" y="1095877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morbi tristique senectus et netus et malesuada fames ac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C9474590-A9CC-4B99-A7D7-920F4139B37C}"/>
              </a:ext>
            </a:extLst>
          </p:cNvPr>
          <p:cNvSpPr/>
          <p:nvPr/>
        </p:nvSpPr>
        <p:spPr>
          <a:xfrm>
            <a:off x="6332134" y="1234558"/>
            <a:ext cx="111994" cy="111994"/>
          </a:xfrm>
          <a:prstGeom prst="ellipse">
            <a:avLst/>
          </a:prstGeom>
          <a:gradFill flip="none" rotWithShape="1">
            <a:gsLst>
              <a:gs pos="0">
                <a:srgbClr val="23D452"/>
              </a:gs>
              <a:gs pos="100000">
                <a:srgbClr val="7BF969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7BF969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FDFA4ED1-9A21-422F-AA83-44FD6A3D0708}"/>
              </a:ext>
            </a:extLst>
          </p:cNvPr>
          <p:cNvSpPr txBox="1"/>
          <p:nvPr/>
        </p:nvSpPr>
        <p:spPr>
          <a:xfrm>
            <a:off x="6502755" y="1784389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tristique senectus et netus et malesuada fames ac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="" xmlns:a16="http://schemas.microsoft.com/office/drawing/2014/main" id="{3943490C-CF64-41EB-BD08-16FC3BBDFAB0}"/>
              </a:ext>
            </a:extLst>
          </p:cNvPr>
          <p:cNvSpPr/>
          <p:nvPr/>
        </p:nvSpPr>
        <p:spPr>
          <a:xfrm>
            <a:off x="6332134" y="1923070"/>
            <a:ext cx="111994" cy="111994"/>
          </a:xfrm>
          <a:prstGeom prst="ellipse">
            <a:avLst/>
          </a:prstGeom>
          <a:gradFill flip="none" rotWithShape="1">
            <a:gsLst>
              <a:gs pos="0">
                <a:srgbClr val="3FADFF"/>
              </a:gs>
              <a:gs pos="100000">
                <a:srgbClr val="50FFE4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79CCB5CC-6744-4C63-AAF3-B22023BDCE57}"/>
              </a:ext>
            </a:extLst>
          </p:cNvPr>
          <p:cNvSpPr txBox="1"/>
          <p:nvPr/>
        </p:nvSpPr>
        <p:spPr>
          <a:xfrm>
            <a:off x="6502755" y="2128644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pellentesque habitant morbi tristique senectus et netus</a:t>
            </a:r>
          </a:p>
        </p:txBody>
      </p:sp>
      <p:sp>
        <p:nvSpPr>
          <p:cNvPr id="44" name="椭圆 43">
            <a:extLst>
              <a:ext uri="{FF2B5EF4-FFF2-40B4-BE49-F238E27FC236}">
                <a16:creationId xmlns="" xmlns:a16="http://schemas.microsoft.com/office/drawing/2014/main" id="{B05FB68A-869E-4680-9ED3-B18F5AC10677}"/>
              </a:ext>
            </a:extLst>
          </p:cNvPr>
          <p:cNvSpPr/>
          <p:nvPr/>
        </p:nvSpPr>
        <p:spPr>
          <a:xfrm>
            <a:off x="6332134" y="2267325"/>
            <a:ext cx="111994" cy="111994"/>
          </a:xfrm>
          <a:prstGeom prst="ellipse">
            <a:avLst/>
          </a:prstGeom>
          <a:gradFill>
            <a:gsLst>
              <a:gs pos="0">
                <a:srgbClr val="B316FF"/>
              </a:gs>
              <a:gs pos="100000">
                <a:srgbClr val="7511F6"/>
              </a:gs>
            </a:gsLst>
            <a:lin ang="10800000" scaled="1"/>
          </a:gradFill>
          <a:ln w="25400" cap="rnd">
            <a:noFill/>
          </a:ln>
          <a:effectLst>
            <a:glow rad="63500">
              <a:srgbClr val="B316FF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BE16319B-712A-4D78-840B-22B4F91167E0}"/>
              </a:ext>
            </a:extLst>
          </p:cNvPr>
          <p:cNvSpPr txBox="1"/>
          <p:nvPr/>
        </p:nvSpPr>
        <p:spPr>
          <a:xfrm>
            <a:off x="6502755" y="1440133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et netus et malesuada fames ac turpis egestas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="" xmlns:a16="http://schemas.microsoft.com/office/drawing/2014/main" id="{17526B9E-35DA-4487-9BAA-FD78ECA474CE}"/>
              </a:ext>
            </a:extLst>
          </p:cNvPr>
          <p:cNvSpPr/>
          <p:nvPr/>
        </p:nvSpPr>
        <p:spPr>
          <a:xfrm>
            <a:off x="6332134" y="1578814"/>
            <a:ext cx="111994" cy="111994"/>
          </a:xfrm>
          <a:prstGeom prst="ellipse">
            <a:avLst/>
          </a:prstGeom>
          <a:solidFill>
            <a:srgbClr val="50FFE4"/>
          </a:solidFill>
          <a:ln>
            <a:noFill/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D0073C7A-8D2F-4CAA-B2A9-098DA1E46F09}"/>
              </a:ext>
            </a:extLst>
          </p:cNvPr>
          <p:cNvSpPr txBox="1"/>
          <p:nvPr/>
        </p:nvSpPr>
        <p:spPr>
          <a:xfrm>
            <a:off x="6502755" y="751621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pellentesque habitant morbi tristique senectus et netus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="" xmlns:a16="http://schemas.microsoft.com/office/drawing/2014/main" id="{625A4CC8-6C99-47E0-83F5-39602CA0DEB6}"/>
              </a:ext>
            </a:extLst>
          </p:cNvPr>
          <p:cNvSpPr/>
          <p:nvPr/>
        </p:nvSpPr>
        <p:spPr>
          <a:xfrm>
            <a:off x="6332134" y="890302"/>
            <a:ext cx="111994" cy="111994"/>
          </a:xfrm>
          <a:prstGeom prst="ellipse">
            <a:avLst/>
          </a:prstGeom>
          <a:gradFill>
            <a:gsLst>
              <a:gs pos="0">
                <a:srgbClr val="FF7810"/>
              </a:gs>
              <a:gs pos="100000">
                <a:srgbClr val="FDD21D"/>
              </a:gs>
            </a:gsLst>
            <a:lin ang="10800000" scaled="1"/>
          </a:gradFill>
          <a:ln w="12700" cap="rnd">
            <a:noFill/>
          </a:ln>
          <a:effectLst>
            <a:glow rad="63500">
              <a:srgbClr val="FDD21D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022BDE02-14C2-4AEF-8D83-B086E0270596}"/>
              </a:ext>
            </a:extLst>
          </p:cNvPr>
          <p:cNvSpPr txBox="1"/>
          <p:nvPr/>
        </p:nvSpPr>
        <p:spPr>
          <a:xfrm>
            <a:off x="3716920" y="5144978"/>
            <a:ext cx="1633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</a:rPr>
              <a:t>Title Goes Here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6BEE32B1-03A2-405B-8C24-20DE2002D037}"/>
              </a:ext>
            </a:extLst>
          </p:cNvPr>
          <p:cNvSpPr txBox="1"/>
          <p:nvPr/>
        </p:nvSpPr>
        <p:spPr>
          <a:xfrm>
            <a:off x="3716920" y="5654452"/>
            <a:ext cx="1633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</a:rPr>
              <a:t>Title Goes Here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3840FEC2-1157-400E-95BA-7868BFF77EF8}"/>
              </a:ext>
            </a:extLst>
          </p:cNvPr>
          <p:cNvSpPr txBox="1"/>
          <p:nvPr/>
        </p:nvSpPr>
        <p:spPr>
          <a:xfrm>
            <a:off x="3716920" y="6163926"/>
            <a:ext cx="1633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</a:rPr>
              <a:t>Title Goes Here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803FF71D-189B-42F6-A06C-BF851C3CAD3F}"/>
              </a:ext>
            </a:extLst>
          </p:cNvPr>
          <p:cNvSpPr txBox="1"/>
          <p:nvPr/>
        </p:nvSpPr>
        <p:spPr>
          <a:xfrm>
            <a:off x="5642585" y="5160367"/>
            <a:ext cx="2108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pellentesque      habitant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016F8D79-1F93-4CA0-8B45-D96FCE68376C}"/>
              </a:ext>
            </a:extLst>
          </p:cNvPr>
          <p:cNvSpPr txBox="1"/>
          <p:nvPr/>
        </p:nvSpPr>
        <p:spPr>
          <a:xfrm>
            <a:off x="5642585" y="6179315"/>
            <a:ext cx="2108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pellentesque      habitant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BE3E8EB8-8946-4124-A2BD-83CD1C27C054}"/>
              </a:ext>
            </a:extLst>
          </p:cNvPr>
          <p:cNvSpPr txBox="1"/>
          <p:nvPr/>
        </p:nvSpPr>
        <p:spPr>
          <a:xfrm>
            <a:off x="5642585" y="5669841"/>
            <a:ext cx="2108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pellentesque      habitant</a:t>
            </a:r>
            <a:endParaRPr lang="zh-CN" altLang="en-US" sz="1400">
              <a:solidFill>
                <a:schemeClr val="bg1"/>
              </a:solidFill>
            </a:endParaRPr>
          </a:p>
        </p:txBody>
      </p:sp>
      <p:cxnSp>
        <p:nvCxnSpPr>
          <p:cNvPr id="67" name="直接连接符 66">
            <a:extLst>
              <a:ext uri="{FF2B5EF4-FFF2-40B4-BE49-F238E27FC236}">
                <a16:creationId xmlns="" xmlns:a16="http://schemas.microsoft.com/office/drawing/2014/main" id="{E464F8D5-0F59-4A74-B184-4BC8BD00CE86}"/>
              </a:ext>
            </a:extLst>
          </p:cNvPr>
          <p:cNvCxnSpPr>
            <a:cxnSpLocks/>
          </p:cNvCxnSpPr>
          <p:nvPr/>
        </p:nvCxnSpPr>
        <p:spPr>
          <a:xfrm>
            <a:off x="8036023" y="5314255"/>
            <a:ext cx="1658257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rgbClr val="FF7810"/>
                </a:gs>
                <a:gs pos="100000">
                  <a:srgbClr val="FDD21D"/>
                </a:gs>
              </a:gsLst>
              <a:lin ang="10800000" scaled="1"/>
              <a:tileRect/>
            </a:gradFill>
          </a:ln>
          <a:effectLst>
            <a:glow rad="63500">
              <a:srgbClr val="FDD21D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="" xmlns:a16="http://schemas.microsoft.com/office/drawing/2014/main" id="{164A503F-CE4F-4C09-AC3C-3252DCDB1DED}"/>
              </a:ext>
            </a:extLst>
          </p:cNvPr>
          <p:cNvCxnSpPr>
            <a:cxnSpLocks/>
          </p:cNvCxnSpPr>
          <p:nvPr/>
        </p:nvCxnSpPr>
        <p:spPr>
          <a:xfrm>
            <a:off x="8036023" y="6333203"/>
            <a:ext cx="1658257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rgbClr val="B316FF"/>
                </a:gs>
                <a:gs pos="100000">
                  <a:srgbClr val="7511F6"/>
                </a:gs>
              </a:gsLst>
              <a:lin ang="10800000" scaled="1"/>
              <a:tileRect/>
            </a:gradFill>
          </a:ln>
          <a:effectLst>
            <a:glow rad="63500">
              <a:srgbClr val="B316FF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="" xmlns:a16="http://schemas.microsoft.com/office/drawing/2014/main" id="{F57F494B-A257-48E7-ADBD-3C326FEF2954}"/>
              </a:ext>
            </a:extLst>
          </p:cNvPr>
          <p:cNvCxnSpPr>
            <a:cxnSpLocks/>
          </p:cNvCxnSpPr>
          <p:nvPr/>
        </p:nvCxnSpPr>
        <p:spPr>
          <a:xfrm>
            <a:off x="8036023" y="5823729"/>
            <a:ext cx="1658257" cy="0"/>
          </a:xfrm>
          <a:prstGeom prst="line">
            <a:avLst/>
          </a:prstGeom>
          <a:gradFill flip="none" rotWithShape="1">
            <a:gsLst>
              <a:gs pos="0">
                <a:srgbClr val="23D452"/>
              </a:gs>
              <a:gs pos="100000">
                <a:srgbClr val="7BF969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0" scaled="1"/>
              <a:tileRect/>
            </a:gradFill>
          </a:ln>
          <a:effectLst>
            <a:glow rad="63500">
              <a:srgbClr val="7BF969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672395BA-A3C2-4AB4-B9A7-F7E1374FBE30}"/>
              </a:ext>
            </a:extLst>
          </p:cNvPr>
          <p:cNvSpPr txBox="1"/>
          <p:nvPr/>
        </p:nvSpPr>
        <p:spPr>
          <a:xfrm>
            <a:off x="8921598" y="3606033"/>
            <a:ext cx="26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</a:rPr>
              <a:t>POWER YOUR POINT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A370A376-305C-4539-95CE-5B1DB25FEA3A}"/>
              </a:ext>
            </a:extLst>
          </p:cNvPr>
          <p:cNvGrpSpPr/>
          <p:nvPr/>
        </p:nvGrpSpPr>
        <p:grpSpPr>
          <a:xfrm>
            <a:off x="11789292" y="6494326"/>
            <a:ext cx="216229" cy="59531"/>
            <a:chOff x="1274434" y="3772025"/>
            <a:chExt cx="360000" cy="59531"/>
          </a:xfrm>
        </p:grpSpPr>
        <p:cxnSp>
          <p:nvCxnSpPr>
            <p:cNvPr id="80" name="直接连接符 79">
              <a:extLst>
                <a:ext uri="{FF2B5EF4-FFF2-40B4-BE49-F238E27FC236}">
                  <a16:creationId xmlns="" xmlns:a16="http://schemas.microsoft.com/office/drawing/2014/main" id="{A2F02E57-0956-46C1-8ACC-A4FCEEBA1CF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772025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3FADFF"/>
                  </a:gs>
                  <a:gs pos="100000">
                    <a:srgbClr val="50FFE4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="" xmlns:a16="http://schemas.microsoft.com/office/drawing/2014/main" id="{46984A31-C369-4942-BB17-C837F2AB15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831556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3FADFF"/>
                  </a:gs>
                  <a:gs pos="100000">
                    <a:srgbClr val="50FFE4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82" name="文本框 81">
            <a:extLst>
              <a:ext uri="{FF2B5EF4-FFF2-40B4-BE49-F238E27FC236}">
                <a16:creationId xmlns="" xmlns:a16="http://schemas.microsoft.com/office/drawing/2014/main" id="{5881FA3F-68A5-4259-9444-3BDE0A785FF8}"/>
              </a:ext>
            </a:extLst>
          </p:cNvPr>
          <p:cNvSpPr txBox="1"/>
          <p:nvPr/>
        </p:nvSpPr>
        <p:spPr>
          <a:xfrm>
            <a:off x="5308600" y="3228945"/>
            <a:ext cx="157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</a:rPr>
              <a:t>TEXT HERE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EC945E4-13AF-44FB-8CDF-26E14B3979B4}"/>
              </a:ext>
            </a:extLst>
          </p:cNvPr>
          <p:cNvSpPr txBox="1"/>
          <p:nvPr/>
        </p:nvSpPr>
        <p:spPr>
          <a:xfrm>
            <a:off x="186478" y="180021"/>
            <a:ext cx="1782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gradFill flip="none" rotWithShape="1">
                  <a:gsLst>
                    <a:gs pos="0">
                      <a:srgbClr val="3FADFF"/>
                    </a:gs>
                    <a:gs pos="100000">
                      <a:srgbClr val="50FFE4"/>
                    </a:gs>
                  </a:gsLst>
                  <a:lin ang="2700000" scaled="1"/>
                  <a:tileRect/>
                </a:gradFill>
              </a:rPr>
              <a:t>DESIGNED BY XIAO</a:t>
            </a:r>
            <a:endParaRPr lang="zh-CN" altLang="en-US" sz="1400" b="1">
              <a:gradFill flip="none" rotWithShape="1">
                <a:gsLst>
                  <a:gs pos="0">
                    <a:srgbClr val="3FADFF"/>
                  </a:gs>
                  <a:gs pos="100000">
                    <a:srgbClr val="50FFE4"/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="" xmlns:a16="http://schemas.microsoft.com/office/drawing/2014/main" id="{15B482F0-00C1-414F-A3E7-730B4C1BBCC2}"/>
              </a:ext>
            </a:extLst>
          </p:cNvPr>
          <p:cNvSpPr txBox="1"/>
          <p:nvPr/>
        </p:nvSpPr>
        <p:spPr>
          <a:xfrm>
            <a:off x="186478" y="6370202"/>
            <a:ext cx="1782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gradFill flip="none" rotWithShape="1">
                  <a:gsLst>
                    <a:gs pos="0">
                      <a:srgbClr val="3FADFF"/>
                    </a:gs>
                    <a:gs pos="100000">
                      <a:srgbClr val="50FFE4"/>
                    </a:gs>
                  </a:gsLst>
                  <a:lin ang="2700000" scaled="1"/>
                  <a:tileRect/>
                </a:gradFill>
              </a:rPr>
              <a:t>2020/07/03</a:t>
            </a:r>
            <a:endParaRPr lang="zh-CN" altLang="en-US" sz="1400" b="1">
              <a:gradFill flip="none" rotWithShape="1">
                <a:gsLst>
                  <a:gs pos="0">
                    <a:srgbClr val="3FADFF"/>
                  </a:gs>
                  <a:gs pos="100000">
                    <a:srgbClr val="50FFE4"/>
                  </a:gs>
                </a:gsLst>
                <a:lin ang="27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0717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36C6FC20-F287-422D-9F29-EDD102F42B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730A9CE2-AD7F-42F2-9924-1883B79D1DEB}"/>
              </a:ext>
            </a:extLst>
          </p:cNvPr>
          <p:cNvSpPr txBox="1"/>
          <p:nvPr/>
        </p:nvSpPr>
        <p:spPr>
          <a:xfrm>
            <a:off x="186479" y="180021"/>
            <a:ext cx="1782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gradFill flip="none" rotWithShape="1">
                  <a:gsLst>
                    <a:gs pos="0">
                      <a:srgbClr val="7511F6"/>
                    </a:gs>
                    <a:gs pos="100000">
                      <a:srgbClr val="B316FF"/>
                    </a:gs>
                  </a:gsLst>
                  <a:lin ang="2700000" scaled="1"/>
                  <a:tileRect/>
                </a:gradFill>
              </a:rPr>
              <a:t>DESIGNED BY XIAO</a:t>
            </a:r>
            <a:endParaRPr lang="zh-CN" altLang="en-US" sz="1400" b="1">
              <a:gradFill flip="none" rotWithShape="1">
                <a:gsLst>
                  <a:gs pos="0">
                    <a:srgbClr val="7511F6"/>
                  </a:gs>
                  <a:gs pos="100000">
                    <a:srgbClr val="B316FF"/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009EBCBE-F49B-482C-B560-2157355BE5B5}"/>
              </a:ext>
            </a:extLst>
          </p:cNvPr>
          <p:cNvGrpSpPr/>
          <p:nvPr/>
        </p:nvGrpSpPr>
        <p:grpSpPr>
          <a:xfrm>
            <a:off x="1968500" y="304144"/>
            <a:ext cx="216229" cy="59531"/>
            <a:chOff x="1274434" y="3772025"/>
            <a:chExt cx="360000" cy="59531"/>
          </a:xfrm>
        </p:grpSpPr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1AE0494-1A80-4EF9-9390-59E76082FE6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772025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7511F6"/>
                  </a:gs>
                  <a:gs pos="100000">
                    <a:srgbClr val="B316FF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2B1E01BE-8FBE-4201-99FB-42DAD60CAC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831556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7511F6"/>
                  </a:gs>
                  <a:gs pos="100000">
                    <a:srgbClr val="B316FF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30E5B09F-00CD-4F0E-BE6D-C244F1126AE5}"/>
              </a:ext>
            </a:extLst>
          </p:cNvPr>
          <p:cNvGrpSpPr/>
          <p:nvPr/>
        </p:nvGrpSpPr>
        <p:grpSpPr>
          <a:xfrm>
            <a:off x="11789292" y="6494326"/>
            <a:ext cx="216229" cy="59531"/>
            <a:chOff x="1274434" y="3772025"/>
            <a:chExt cx="360000" cy="59531"/>
          </a:xfrm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72442D9F-6B53-4F7C-A670-FFDAA0A6FE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772025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7511F6"/>
                  </a:gs>
                  <a:gs pos="100000">
                    <a:srgbClr val="B316FF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B89E1B4F-CE48-43BF-A456-DC5C238D774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831556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7511F6"/>
                  </a:gs>
                  <a:gs pos="100000">
                    <a:srgbClr val="B316FF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55BE4855-70AF-469F-96A6-BD4A57F3D626}"/>
              </a:ext>
            </a:extLst>
          </p:cNvPr>
          <p:cNvSpPr txBox="1"/>
          <p:nvPr/>
        </p:nvSpPr>
        <p:spPr>
          <a:xfrm>
            <a:off x="186480" y="1011668"/>
            <a:ext cx="26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</a:rPr>
              <a:t>POWER YOUR POINT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B71212B9-7F83-4026-AB69-AB6007A42B7B}"/>
              </a:ext>
            </a:extLst>
          </p:cNvPr>
          <p:cNvSpPr txBox="1"/>
          <p:nvPr/>
        </p:nvSpPr>
        <p:spPr>
          <a:xfrm>
            <a:off x="186479" y="1460946"/>
            <a:ext cx="2266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DESIGNED BY XIAO</a:t>
            </a:r>
            <a:endParaRPr lang="zh-CN" altLang="en-US" b="1">
              <a:solidFill>
                <a:schemeClr val="bg1"/>
              </a:solidFill>
            </a:endParaRPr>
          </a:p>
        </p:txBody>
      </p:sp>
      <p:graphicFrame>
        <p:nvGraphicFramePr>
          <p:cNvPr id="18" name="图表 17">
            <a:extLst>
              <a:ext uri="{FF2B5EF4-FFF2-40B4-BE49-F238E27FC236}">
                <a16:creationId xmlns="" xmlns:a16="http://schemas.microsoft.com/office/drawing/2014/main" id="{84907A20-36C7-4175-B848-9B5E3A02C1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2423216"/>
              </p:ext>
            </p:extLst>
          </p:nvPr>
        </p:nvGraphicFramePr>
        <p:xfrm>
          <a:off x="135679" y="1799799"/>
          <a:ext cx="5274521" cy="1066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20433F4D-FF2E-499A-B42F-22BFD9A9FCB2}"/>
              </a:ext>
            </a:extLst>
          </p:cNvPr>
          <p:cNvSpPr txBox="1"/>
          <p:nvPr/>
        </p:nvSpPr>
        <p:spPr>
          <a:xfrm>
            <a:off x="186479" y="2836274"/>
            <a:ext cx="4296621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</a:rPr>
              <a:t>fusce est. vivamus a tellus. pellentesque habitant morbi tristique senectus et netus et malesuada fames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1ED037D4-EE65-43C1-B19C-7CA3972AED13}"/>
              </a:ext>
            </a:extLst>
          </p:cNvPr>
          <p:cNvSpPr txBox="1"/>
          <p:nvPr/>
        </p:nvSpPr>
        <p:spPr>
          <a:xfrm>
            <a:off x="434146" y="4184456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morbi tristique senectus et netus et malesuada fames ac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949591B0-1499-401B-BF04-3E20F0B08252}"/>
              </a:ext>
            </a:extLst>
          </p:cNvPr>
          <p:cNvSpPr>
            <a:spLocks/>
          </p:cNvSpPr>
          <p:nvPr/>
        </p:nvSpPr>
        <p:spPr>
          <a:xfrm>
            <a:off x="263525" y="5011649"/>
            <a:ext cx="111994" cy="111994"/>
          </a:xfrm>
          <a:prstGeom prst="ellipse">
            <a:avLst/>
          </a:prstGeom>
          <a:gradFill flip="none" rotWithShape="1">
            <a:gsLst>
              <a:gs pos="0">
                <a:srgbClr val="23D452"/>
              </a:gs>
              <a:gs pos="100000">
                <a:srgbClr val="7BF969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7BF969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830A0E17-7638-475A-B868-22CEBEC74984}"/>
              </a:ext>
            </a:extLst>
          </p:cNvPr>
          <p:cNvSpPr txBox="1"/>
          <p:nvPr/>
        </p:nvSpPr>
        <p:spPr>
          <a:xfrm>
            <a:off x="434146" y="4872968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tristique senectus et netus et malesuada fames ac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55122D5E-31E0-4A7F-9BE3-00F90042D432}"/>
              </a:ext>
            </a:extLst>
          </p:cNvPr>
          <p:cNvSpPr>
            <a:spLocks/>
          </p:cNvSpPr>
          <p:nvPr/>
        </p:nvSpPr>
        <p:spPr>
          <a:xfrm>
            <a:off x="263525" y="4323137"/>
            <a:ext cx="111994" cy="111994"/>
          </a:xfrm>
          <a:prstGeom prst="ellipse">
            <a:avLst/>
          </a:prstGeom>
          <a:gradFill flip="none" rotWithShape="1">
            <a:gsLst>
              <a:gs pos="0">
                <a:srgbClr val="3FADFF"/>
              </a:gs>
              <a:gs pos="100000">
                <a:srgbClr val="50FFE4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36D48AFE-D75E-4531-BBBA-011D7F343CAF}"/>
              </a:ext>
            </a:extLst>
          </p:cNvPr>
          <p:cNvSpPr txBox="1"/>
          <p:nvPr/>
        </p:nvSpPr>
        <p:spPr>
          <a:xfrm>
            <a:off x="434146" y="5217223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pellentesque habitant morbi tristique senectus et netus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759529BF-1349-4A92-8095-13B850D5273F}"/>
              </a:ext>
            </a:extLst>
          </p:cNvPr>
          <p:cNvSpPr>
            <a:spLocks/>
          </p:cNvSpPr>
          <p:nvPr/>
        </p:nvSpPr>
        <p:spPr>
          <a:xfrm>
            <a:off x="263525" y="3978881"/>
            <a:ext cx="111994" cy="111994"/>
          </a:xfrm>
          <a:prstGeom prst="ellipse">
            <a:avLst/>
          </a:prstGeom>
          <a:gradFill>
            <a:gsLst>
              <a:gs pos="0">
                <a:srgbClr val="B316FF"/>
              </a:gs>
              <a:gs pos="100000">
                <a:srgbClr val="7511F6"/>
              </a:gs>
            </a:gsLst>
            <a:lin ang="10800000" scaled="1"/>
          </a:gradFill>
          <a:ln w="25400" cap="rnd">
            <a:noFill/>
          </a:ln>
          <a:effectLst>
            <a:glow rad="63500">
              <a:srgbClr val="B316FF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44E91FDB-E24A-4A64-924B-54C90A722495}"/>
              </a:ext>
            </a:extLst>
          </p:cNvPr>
          <p:cNvSpPr txBox="1"/>
          <p:nvPr/>
        </p:nvSpPr>
        <p:spPr>
          <a:xfrm>
            <a:off x="434146" y="4528712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et netus et malesuada fames ac turpis egestas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9CC5AC37-9A47-426B-A147-6899FDE235BE}"/>
              </a:ext>
            </a:extLst>
          </p:cNvPr>
          <p:cNvSpPr>
            <a:spLocks/>
          </p:cNvSpPr>
          <p:nvPr/>
        </p:nvSpPr>
        <p:spPr>
          <a:xfrm>
            <a:off x="263525" y="5355904"/>
            <a:ext cx="111994" cy="111994"/>
          </a:xfrm>
          <a:prstGeom prst="ellipse">
            <a:avLst/>
          </a:prstGeom>
          <a:solidFill>
            <a:srgbClr val="50FFE4"/>
          </a:solidFill>
          <a:ln>
            <a:noFill/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D1084A96-56F5-4B71-AD48-D7331114C5E8}"/>
              </a:ext>
            </a:extLst>
          </p:cNvPr>
          <p:cNvSpPr txBox="1"/>
          <p:nvPr/>
        </p:nvSpPr>
        <p:spPr>
          <a:xfrm>
            <a:off x="434146" y="3840200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pellentesque habitant morbi tristique senectus et netus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="" xmlns:a16="http://schemas.microsoft.com/office/drawing/2014/main" id="{E905EA50-942A-46B6-A301-252E90A42C95}"/>
              </a:ext>
            </a:extLst>
          </p:cNvPr>
          <p:cNvSpPr>
            <a:spLocks/>
          </p:cNvSpPr>
          <p:nvPr/>
        </p:nvSpPr>
        <p:spPr>
          <a:xfrm>
            <a:off x="263525" y="4667393"/>
            <a:ext cx="111994" cy="111994"/>
          </a:xfrm>
          <a:prstGeom prst="ellipse">
            <a:avLst/>
          </a:prstGeom>
          <a:gradFill>
            <a:gsLst>
              <a:gs pos="0">
                <a:srgbClr val="FF7810"/>
              </a:gs>
              <a:gs pos="100000">
                <a:srgbClr val="FDD21D"/>
              </a:gs>
            </a:gsLst>
            <a:lin ang="10800000" scaled="1"/>
          </a:gradFill>
          <a:ln w="12700" cap="rnd">
            <a:noFill/>
          </a:ln>
          <a:effectLst>
            <a:glow rad="63500">
              <a:srgbClr val="FDD21D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5" name="图表 44">
            <a:extLst>
              <a:ext uri="{FF2B5EF4-FFF2-40B4-BE49-F238E27FC236}">
                <a16:creationId xmlns="" xmlns:a16="http://schemas.microsoft.com/office/drawing/2014/main" id="{DB411B27-1F15-4778-814A-C40085B847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6496829"/>
              </p:ext>
            </p:extLst>
          </p:nvPr>
        </p:nvGraphicFramePr>
        <p:xfrm>
          <a:off x="6096000" y="1830277"/>
          <a:ext cx="6096000" cy="3752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4E309D08-C42E-42E7-8AED-58CF4406D82F}"/>
              </a:ext>
            </a:extLst>
          </p:cNvPr>
          <p:cNvSpPr txBox="1"/>
          <p:nvPr/>
        </p:nvSpPr>
        <p:spPr>
          <a:xfrm>
            <a:off x="6096000" y="2133221"/>
            <a:ext cx="26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</a:rPr>
              <a:t>POWER YOUR POINT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63E208A6-16B0-4920-9648-58286E098A3D}"/>
              </a:ext>
            </a:extLst>
          </p:cNvPr>
          <p:cNvSpPr txBox="1"/>
          <p:nvPr/>
        </p:nvSpPr>
        <p:spPr>
          <a:xfrm>
            <a:off x="6096000" y="1349249"/>
            <a:ext cx="580390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</a:rPr>
              <a:t>fusce est. vivamus a tellus. pellentesque habitant morbi tristique senectus et netus et malesuada fames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="" xmlns:a16="http://schemas.microsoft.com/office/drawing/2014/main" id="{D15558B5-722E-4A37-B52A-3EA4782A4B8A}"/>
              </a:ext>
            </a:extLst>
          </p:cNvPr>
          <p:cNvSpPr>
            <a:spLocks/>
          </p:cNvSpPr>
          <p:nvPr/>
        </p:nvSpPr>
        <p:spPr>
          <a:xfrm>
            <a:off x="6345238" y="5994724"/>
            <a:ext cx="111994" cy="111994"/>
          </a:xfrm>
          <a:prstGeom prst="ellipse">
            <a:avLst/>
          </a:prstGeom>
          <a:gradFill>
            <a:gsLst>
              <a:gs pos="0">
                <a:srgbClr val="B316FF"/>
              </a:gs>
              <a:gs pos="100000">
                <a:srgbClr val="7511F6"/>
              </a:gs>
            </a:gsLst>
            <a:lin ang="10800000" scaled="1"/>
          </a:gradFill>
          <a:ln w="25400" cap="rnd">
            <a:noFill/>
          </a:ln>
          <a:effectLst>
            <a:glow rad="63500">
              <a:srgbClr val="B316FF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77FDC410-4F06-470D-8E25-73EAC13B7C3F}"/>
              </a:ext>
            </a:extLst>
          </p:cNvPr>
          <p:cNvSpPr txBox="1"/>
          <p:nvPr/>
        </p:nvSpPr>
        <p:spPr>
          <a:xfrm>
            <a:off x="6482523" y="5882547"/>
            <a:ext cx="9215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Text </a:t>
            </a:r>
            <a:r>
              <a:rPr lang="en-US" altLang="zh-CN" sz="1400">
                <a:solidFill>
                  <a:schemeClr val="bg1"/>
                </a:solidFill>
              </a:rPr>
              <a:t>Here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="" xmlns:a16="http://schemas.microsoft.com/office/drawing/2014/main" id="{89672DAC-A78A-48E9-BB50-3729C3BF28F7}"/>
              </a:ext>
            </a:extLst>
          </p:cNvPr>
          <p:cNvSpPr>
            <a:spLocks/>
          </p:cNvSpPr>
          <p:nvPr/>
        </p:nvSpPr>
        <p:spPr>
          <a:xfrm>
            <a:off x="9850438" y="5994724"/>
            <a:ext cx="111994" cy="111994"/>
          </a:xfrm>
          <a:prstGeom prst="ellipse">
            <a:avLst/>
          </a:prstGeom>
          <a:gradFill flip="none" rotWithShape="1">
            <a:gsLst>
              <a:gs pos="0">
                <a:srgbClr val="23D452"/>
              </a:gs>
              <a:gs pos="100000">
                <a:srgbClr val="7BF969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7BF969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BF528EB6-C7B1-43C0-A297-74092FF1F58F}"/>
              </a:ext>
            </a:extLst>
          </p:cNvPr>
          <p:cNvSpPr txBox="1"/>
          <p:nvPr/>
        </p:nvSpPr>
        <p:spPr>
          <a:xfrm>
            <a:off x="9987723" y="5882547"/>
            <a:ext cx="9215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Text </a:t>
            </a:r>
            <a:r>
              <a:rPr lang="en-US" altLang="zh-CN" sz="1400">
                <a:solidFill>
                  <a:schemeClr val="bg1"/>
                </a:solidFill>
              </a:rPr>
              <a:t>Here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="" xmlns:a16="http://schemas.microsoft.com/office/drawing/2014/main" id="{DFE0347E-8268-4D08-9EEF-F7632318C4D6}"/>
              </a:ext>
            </a:extLst>
          </p:cNvPr>
          <p:cNvSpPr>
            <a:spLocks/>
          </p:cNvSpPr>
          <p:nvPr/>
        </p:nvSpPr>
        <p:spPr>
          <a:xfrm>
            <a:off x="8682038" y="5994724"/>
            <a:ext cx="111994" cy="111994"/>
          </a:xfrm>
          <a:prstGeom prst="ellipse">
            <a:avLst/>
          </a:prstGeom>
          <a:gradFill>
            <a:gsLst>
              <a:gs pos="0">
                <a:srgbClr val="FF7810"/>
              </a:gs>
              <a:gs pos="100000">
                <a:srgbClr val="FDD21D"/>
              </a:gs>
            </a:gsLst>
            <a:lin ang="10800000" scaled="1"/>
          </a:gradFill>
          <a:ln w="12700" cap="rnd">
            <a:noFill/>
          </a:ln>
          <a:effectLst>
            <a:glow rad="63500">
              <a:srgbClr val="FDD21D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C00A1B15-483A-4550-A1FA-0BE16BCEE6A1}"/>
              </a:ext>
            </a:extLst>
          </p:cNvPr>
          <p:cNvSpPr txBox="1"/>
          <p:nvPr/>
        </p:nvSpPr>
        <p:spPr>
          <a:xfrm>
            <a:off x="8819323" y="5882547"/>
            <a:ext cx="9215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Text </a:t>
            </a:r>
            <a:r>
              <a:rPr lang="en-US" altLang="zh-CN" sz="1400">
                <a:solidFill>
                  <a:schemeClr val="bg1"/>
                </a:solidFill>
              </a:rPr>
              <a:t>Here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="" xmlns:a16="http://schemas.microsoft.com/office/drawing/2014/main" id="{C2A445CC-2BB6-4B60-8B7A-FCCE842A095F}"/>
              </a:ext>
            </a:extLst>
          </p:cNvPr>
          <p:cNvSpPr>
            <a:spLocks/>
          </p:cNvSpPr>
          <p:nvPr/>
        </p:nvSpPr>
        <p:spPr>
          <a:xfrm>
            <a:off x="7513638" y="5994724"/>
            <a:ext cx="111994" cy="111994"/>
          </a:xfrm>
          <a:prstGeom prst="ellipse">
            <a:avLst/>
          </a:prstGeom>
          <a:gradFill flip="none" rotWithShape="1">
            <a:gsLst>
              <a:gs pos="0">
                <a:srgbClr val="3FADFF"/>
              </a:gs>
              <a:gs pos="100000">
                <a:srgbClr val="50FFE4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AD29FA32-8AEE-4BD5-B9A6-A79E6C94DDFD}"/>
              </a:ext>
            </a:extLst>
          </p:cNvPr>
          <p:cNvSpPr txBox="1"/>
          <p:nvPr/>
        </p:nvSpPr>
        <p:spPr>
          <a:xfrm>
            <a:off x="7650923" y="5882547"/>
            <a:ext cx="9215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Text </a:t>
            </a:r>
            <a:r>
              <a:rPr lang="en-US" altLang="zh-CN" sz="1400">
                <a:solidFill>
                  <a:schemeClr val="bg1"/>
                </a:solidFill>
              </a:rPr>
              <a:t>Here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="" xmlns:a16="http://schemas.microsoft.com/office/drawing/2014/main" id="{E2DCD861-AD51-4982-AAFA-1F4FA2E9B2DD}"/>
              </a:ext>
            </a:extLst>
          </p:cNvPr>
          <p:cNvSpPr>
            <a:spLocks/>
          </p:cNvSpPr>
          <p:nvPr/>
        </p:nvSpPr>
        <p:spPr>
          <a:xfrm>
            <a:off x="11018837" y="5994724"/>
            <a:ext cx="111994" cy="111994"/>
          </a:xfrm>
          <a:prstGeom prst="ellipse">
            <a:avLst/>
          </a:prstGeom>
          <a:solidFill>
            <a:srgbClr val="50FFE4"/>
          </a:solidFill>
          <a:ln>
            <a:noFill/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94D48729-FFDF-4469-93D5-21134B18194C}"/>
              </a:ext>
            </a:extLst>
          </p:cNvPr>
          <p:cNvSpPr txBox="1"/>
          <p:nvPr/>
        </p:nvSpPr>
        <p:spPr>
          <a:xfrm>
            <a:off x="11156122" y="5882547"/>
            <a:ext cx="9215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Text </a:t>
            </a:r>
            <a:r>
              <a:rPr lang="en-US" altLang="zh-CN" sz="1400">
                <a:solidFill>
                  <a:schemeClr val="bg1"/>
                </a:solidFill>
              </a:rPr>
              <a:t>Here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="" xmlns:a16="http://schemas.microsoft.com/office/drawing/2014/main" id="{32B4B081-79BE-47A1-8B63-54113E5E12BE}"/>
              </a:ext>
            </a:extLst>
          </p:cNvPr>
          <p:cNvSpPr txBox="1"/>
          <p:nvPr/>
        </p:nvSpPr>
        <p:spPr>
          <a:xfrm>
            <a:off x="186478" y="6370202"/>
            <a:ext cx="1782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gradFill flip="none" rotWithShape="1">
                  <a:gsLst>
                    <a:gs pos="0">
                      <a:srgbClr val="7511F6"/>
                    </a:gs>
                    <a:gs pos="100000">
                      <a:srgbClr val="B316FF"/>
                    </a:gs>
                  </a:gsLst>
                  <a:lin ang="2700000" scaled="1"/>
                  <a:tileRect/>
                </a:gradFill>
              </a:defRPr>
            </a:lvl1pPr>
          </a:lstStyle>
          <a:p>
            <a:r>
              <a:rPr lang="en-US" altLang="zh-CN"/>
              <a:t>2020/07/03</a:t>
            </a:r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="" xmlns:a16="http://schemas.microsoft.com/office/drawing/2014/main" id="{BC678FB8-B39C-456D-865F-1472D56237B8}"/>
              </a:ext>
            </a:extLst>
          </p:cNvPr>
          <p:cNvSpPr txBox="1"/>
          <p:nvPr/>
        </p:nvSpPr>
        <p:spPr>
          <a:xfrm>
            <a:off x="6096000" y="844571"/>
            <a:ext cx="5803900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</a:rPr>
              <a:t>fusce est. vivamus a tellus. pellentesque habitant morbi tristique senectus</a:t>
            </a:r>
            <a:endParaRPr lang="zh-CN" altLang="en-US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26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E3CB3457-673F-443B-9B7D-974FE1F137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500E4C1-0C66-4464-AF59-5FC71FE40C14}"/>
              </a:ext>
            </a:extLst>
          </p:cNvPr>
          <p:cNvSpPr txBox="1"/>
          <p:nvPr/>
        </p:nvSpPr>
        <p:spPr>
          <a:xfrm>
            <a:off x="186479" y="180021"/>
            <a:ext cx="1782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gradFill flip="none" rotWithShape="1">
                  <a:gsLst>
                    <a:gs pos="0">
                      <a:srgbClr val="23D452"/>
                    </a:gs>
                    <a:gs pos="100000">
                      <a:srgbClr val="7BF969"/>
                    </a:gs>
                  </a:gsLst>
                  <a:lin ang="2700000" scaled="1"/>
                  <a:tileRect/>
                </a:gradFill>
              </a:rPr>
              <a:t>DESIGNED BY XIAO</a:t>
            </a:r>
            <a:endParaRPr lang="zh-CN" altLang="en-US" sz="1400" b="1">
              <a:gradFill flip="none" rotWithShape="1">
                <a:gsLst>
                  <a:gs pos="0">
                    <a:srgbClr val="23D452"/>
                  </a:gs>
                  <a:gs pos="100000">
                    <a:srgbClr val="7BF969"/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02D56179-1523-43F1-83E6-AFD80473E7EA}"/>
              </a:ext>
            </a:extLst>
          </p:cNvPr>
          <p:cNvGrpSpPr/>
          <p:nvPr/>
        </p:nvGrpSpPr>
        <p:grpSpPr>
          <a:xfrm>
            <a:off x="1968500" y="304144"/>
            <a:ext cx="216229" cy="59531"/>
            <a:chOff x="1274434" y="3772025"/>
            <a:chExt cx="360000" cy="59531"/>
          </a:xfrm>
        </p:grpSpPr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5D605AA7-24D8-4058-96E2-344330D803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772025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23D452"/>
                  </a:gs>
                  <a:gs pos="100000">
                    <a:srgbClr val="7BF969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9F98DE41-2087-4F40-9265-DDE8E7031D7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831556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23D452"/>
                  </a:gs>
                  <a:gs pos="100000">
                    <a:srgbClr val="7BF969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5E600D65-FB50-4533-8FD0-5CC2C0BED619}"/>
              </a:ext>
            </a:extLst>
          </p:cNvPr>
          <p:cNvGrpSpPr/>
          <p:nvPr/>
        </p:nvGrpSpPr>
        <p:grpSpPr>
          <a:xfrm>
            <a:off x="11789292" y="6494326"/>
            <a:ext cx="216229" cy="59531"/>
            <a:chOff x="1274434" y="3772025"/>
            <a:chExt cx="360000" cy="59531"/>
          </a:xfrm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AE753711-0789-4DDE-B97F-2DC1204939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772025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23D452"/>
                  </a:gs>
                  <a:gs pos="100000">
                    <a:srgbClr val="7BF969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A15790F5-5E87-49A4-B2D9-816CE95BC27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831556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23D452"/>
                  </a:gs>
                  <a:gs pos="100000">
                    <a:srgbClr val="7BF969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F1F240CE-F756-4B8F-85DE-11E87E4656D4}"/>
              </a:ext>
            </a:extLst>
          </p:cNvPr>
          <p:cNvSpPr txBox="1"/>
          <p:nvPr/>
        </p:nvSpPr>
        <p:spPr>
          <a:xfrm>
            <a:off x="186478" y="6370202"/>
            <a:ext cx="1782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gradFill flip="none" rotWithShape="1">
                  <a:gsLst>
                    <a:gs pos="0">
                      <a:srgbClr val="23D452"/>
                    </a:gs>
                    <a:gs pos="100000">
                      <a:srgbClr val="7BF969"/>
                    </a:gs>
                  </a:gsLst>
                  <a:lin ang="2700000" scaled="1"/>
                  <a:tileRect/>
                </a:gradFill>
              </a:defRPr>
            </a:lvl1pPr>
          </a:lstStyle>
          <a:p>
            <a:r>
              <a:rPr lang="en-US" altLang="zh-CN"/>
              <a:t>2020/07/03</a:t>
            </a:r>
            <a:endParaRPr lang="zh-CN" altLang="en-US"/>
          </a:p>
        </p:txBody>
      </p:sp>
      <p:graphicFrame>
        <p:nvGraphicFramePr>
          <p:cNvPr id="20" name="图表 19">
            <a:extLst>
              <a:ext uri="{FF2B5EF4-FFF2-40B4-BE49-F238E27FC236}">
                <a16:creationId xmlns="" xmlns:a16="http://schemas.microsoft.com/office/drawing/2014/main" id="{00D92F06-EEAC-4632-8310-8F19E1BBBB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6432690"/>
              </p:ext>
            </p:extLst>
          </p:nvPr>
        </p:nvGraphicFramePr>
        <p:xfrm>
          <a:off x="262678" y="876303"/>
          <a:ext cx="4334722" cy="2705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8086F8F8-7D55-456A-BEC3-1EA809E3100A}"/>
              </a:ext>
            </a:extLst>
          </p:cNvPr>
          <p:cNvSpPr txBox="1"/>
          <p:nvPr/>
        </p:nvSpPr>
        <p:spPr>
          <a:xfrm>
            <a:off x="433299" y="4462269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morbi tristique senectus et netus et malesuada fames ac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D54416FF-9FFA-4678-AC8F-4CEAFA46EFE7}"/>
              </a:ext>
            </a:extLst>
          </p:cNvPr>
          <p:cNvSpPr>
            <a:spLocks/>
          </p:cNvSpPr>
          <p:nvPr/>
        </p:nvSpPr>
        <p:spPr>
          <a:xfrm>
            <a:off x="262678" y="5633717"/>
            <a:ext cx="111994" cy="111994"/>
          </a:xfrm>
          <a:prstGeom prst="ellipse">
            <a:avLst/>
          </a:prstGeom>
          <a:gradFill flip="none" rotWithShape="1">
            <a:gsLst>
              <a:gs pos="0">
                <a:srgbClr val="23D452"/>
              </a:gs>
              <a:gs pos="100000">
                <a:srgbClr val="7BF969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7BF969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E9CAC58F-4D82-48E1-9AAD-7FB53C2F3335}"/>
              </a:ext>
            </a:extLst>
          </p:cNvPr>
          <p:cNvSpPr txBox="1"/>
          <p:nvPr/>
        </p:nvSpPr>
        <p:spPr>
          <a:xfrm>
            <a:off x="433299" y="5150781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tristique senectus et netus et malesuada fames ac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AF79B55E-45A7-4B8B-B607-444E69ADB9B0}"/>
              </a:ext>
            </a:extLst>
          </p:cNvPr>
          <p:cNvSpPr>
            <a:spLocks/>
          </p:cNvSpPr>
          <p:nvPr/>
        </p:nvSpPr>
        <p:spPr>
          <a:xfrm>
            <a:off x="262678" y="4600950"/>
            <a:ext cx="111994" cy="111994"/>
          </a:xfrm>
          <a:prstGeom prst="ellipse">
            <a:avLst/>
          </a:prstGeom>
          <a:gradFill flip="none" rotWithShape="1">
            <a:gsLst>
              <a:gs pos="0">
                <a:srgbClr val="3FADFF"/>
              </a:gs>
              <a:gs pos="100000">
                <a:srgbClr val="50FFE4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C6EEFD47-4B8C-4B92-A477-B33EDA95E865}"/>
              </a:ext>
            </a:extLst>
          </p:cNvPr>
          <p:cNvSpPr txBox="1"/>
          <p:nvPr/>
        </p:nvSpPr>
        <p:spPr>
          <a:xfrm>
            <a:off x="433299" y="5495036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pellentesque habitant morbi tristique senectus et netus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72DBF593-B9B6-42DE-AFF4-7E481B305361}"/>
              </a:ext>
            </a:extLst>
          </p:cNvPr>
          <p:cNvSpPr>
            <a:spLocks/>
          </p:cNvSpPr>
          <p:nvPr/>
        </p:nvSpPr>
        <p:spPr>
          <a:xfrm>
            <a:off x="262678" y="4256694"/>
            <a:ext cx="111994" cy="111994"/>
          </a:xfrm>
          <a:prstGeom prst="ellipse">
            <a:avLst/>
          </a:prstGeom>
          <a:gradFill>
            <a:gsLst>
              <a:gs pos="0">
                <a:srgbClr val="B316FF"/>
              </a:gs>
              <a:gs pos="100000">
                <a:srgbClr val="7511F6"/>
              </a:gs>
            </a:gsLst>
            <a:lin ang="10800000" scaled="1"/>
          </a:gradFill>
          <a:ln w="25400" cap="rnd">
            <a:noFill/>
          </a:ln>
          <a:effectLst>
            <a:glow rad="63500">
              <a:srgbClr val="B316FF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FD694115-F0DA-420D-88D9-7BD3919BFF71}"/>
              </a:ext>
            </a:extLst>
          </p:cNvPr>
          <p:cNvSpPr txBox="1"/>
          <p:nvPr/>
        </p:nvSpPr>
        <p:spPr>
          <a:xfrm>
            <a:off x="433299" y="4806525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et netus et malesuada fames ac turpis egestas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B894B918-1DEA-4028-9914-1B4F9F88E20F}"/>
              </a:ext>
            </a:extLst>
          </p:cNvPr>
          <p:cNvSpPr>
            <a:spLocks/>
          </p:cNvSpPr>
          <p:nvPr/>
        </p:nvSpPr>
        <p:spPr>
          <a:xfrm>
            <a:off x="262678" y="5289462"/>
            <a:ext cx="111994" cy="111994"/>
          </a:xfrm>
          <a:prstGeom prst="ellipse">
            <a:avLst/>
          </a:prstGeom>
          <a:solidFill>
            <a:srgbClr val="50FFE4"/>
          </a:solidFill>
          <a:ln>
            <a:noFill/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C4878475-2318-475D-A2C9-926C8F6E0155}"/>
              </a:ext>
            </a:extLst>
          </p:cNvPr>
          <p:cNvSpPr txBox="1"/>
          <p:nvPr/>
        </p:nvSpPr>
        <p:spPr>
          <a:xfrm>
            <a:off x="433299" y="4118013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pellentesque habitant morbi tristique senectus et netus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5CF664FB-7BC5-4FBF-88B9-CDF60ABA303B}"/>
              </a:ext>
            </a:extLst>
          </p:cNvPr>
          <p:cNvSpPr>
            <a:spLocks/>
          </p:cNvSpPr>
          <p:nvPr/>
        </p:nvSpPr>
        <p:spPr>
          <a:xfrm>
            <a:off x="262678" y="4945206"/>
            <a:ext cx="111994" cy="111994"/>
          </a:xfrm>
          <a:prstGeom prst="ellipse">
            <a:avLst/>
          </a:prstGeom>
          <a:gradFill>
            <a:gsLst>
              <a:gs pos="0">
                <a:srgbClr val="FF7810"/>
              </a:gs>
              <a:gs pos="100000">
                <a:srgbClr val="FDD21D"/>
              </a:gs>
            </a:gsLst>
            <a:lin ang="10800000" scaled="1"/>
          </a:gradFill>
          <a:ln w="12700" cap="rnd">
            <a:noFill/>
          </a:ln>
          <a:effectLst>
            <a:glow rad="63500">
              <a:srgbClr val="FDD21D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000D447A-6914-4675-988E-56CCB2218763}"/>
              </a:ext>
            </a:extLst>
          </p:cNvPr>
          <p:cNvSpPr txBox="1"/>
          <p:nvPr/>
        </p:nvSpPr>
        <p:spPr>
          <a:xfrm>
            <a:off x="6390392" y="876303"/>
            <a:ext cx="26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</a:rPr>
              <a:t>POWER YOUR POINT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47EF8AC3-57B9-4411-BF01-0D8C88018D4E}"/>
              </a:ext>
            </a:extLst>
          </p:cNvPr>
          <p:cNvSpPr txBox="1"/>
          <p:nvPr/>
        </p:nvSpPr>
        <p:spPr>
          <a:xfrm>
            <a:off x="6390391" y="1325581"/>
            <a:ext cx="2266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DESIGNED BY XIAO</a:t>
            </a:r>
            <a:endParaRPr lang="zh-CN" altLang="en-US" b="1">
              <a:solidFill>
                <a:schemeClr val="bg1"/>
              </a:solidFill>
            </a:endParaRPr>
          </a:p>
        </p:txBody>
      </p:sp>
      <p:graphicFrame>
        <p:nvGraphicFramePr>
          <p:cNvPr id="49" name="图表 48">
            <a:extLst>
              <a:ext uri="{FF2B5EF4-FFF2-40B4-BE49-F238E27FC236}">
                <a16:creationId xmlns="" xmlns:a16="http://schemas.microsoft.com/office/drawing/2014/main" id="{3D56D6CC-1721-4986-8CCB-8DF6447675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4757192"/>
              </p:ext>
            </p:extLst>
          </p:nvPr>
        </p:nvGraphicFramePr>
        <p:xfrm>
          <a:off x="5997740" y="2355313"/>
          <a:ext cx="5778851" cy="26389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BB83B839-C505-48DD-A294-AD1ACB26C89A}"/>
              </a:ext>
            </a:extLst>
          </p:cNvPr>
          <p:cNvSpPr txBox="1"/>
          <p:nvPr/>
        </p:nvSpPr>
        <p:spPr>
          <a:xfrm>
            <a:off x="6390391" y="1817050"/>
            <a:ext cx="5090409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</a:rPr>
              <a:t>fusce est. vivamus a tellus. pellentesque habitant morbi tristique senectus et netus et malesuada fames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492F8E6A-B0DF-4494-818D-7FC0D99F320E}"/>
              </a:ext>
            </a:extLst>
          </p:cNvPr>
          <p:cNvSpPr txBox="1"/>
          <p:nvPr/>
        </p:nvSpPr>
        <p:spPr>
          <a:xfrm>
            <a:off x="6390391" y="4988879"/>
            <a:ext cx="1633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</a:rPr>
              <a:t>Title Goes Here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3C94A2BB-724F-4253-893E-8A5A31F582E2}"/>
              </a:ext>
            </a:extLst>
          </p:cNvPr>
          <p:cNvSpPr txBox="1"/>
          <p:nvPr/>
        </p:nvSpPr>
        <p:spPr>
          <a:xfrm>
            <a:off x="6390391" y="5498353"/>
            <a:ext cx="1633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</a:rPr>
              <a:t>Title Goes Here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AE52EC46-E72B-4B1F-9576-8D809C1F3BD4}"/>
              </a:ext>
            </a:extLst>
          </p:cNvPr>
          <p:cNvSpPr txBox="1"/>
          <p:nvPr/>
        </p:nvSpPr>
        <p:spPr>
          <a:xfrm>
            <a:off x="6390391" y="6007827"/>
            <a:ext cx="1633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</a:rPr>
              <a:t>Title Goes Here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5606641D-81BE-4EF8-96F3-32400BE6C958}"/>
              </a:ext>
            </a:extLst>
          </p:cNvPr>
          <p:cNvSpPr txBox="1"/>
          <p:nvPr/>
        </p:nvSpPr>
        <p:spPr>
          <a:xfrm>
            <a:off x="8316056" y="5004268"/>
            <a:ext cx="2108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pellentesque      habitant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1CC05A76-8E2E-4E55-8C21-754011372D48}"/>
              </a:ext>
            </a:extLst>
          </p:cNvPr>
          <p:cNvSpPr txBox="1"/>
          <p:nvPr/>
        </p:nvSpPr>
        <p:spPr>
          <a:xfrm>
            <a:off x="8316056" y="6023216"/>
            <a:ext cx="2108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pellentesque      habitant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534938A4-B54C-4F6E-86C0-12DE48243E63}"/>
              </a:ext>
            </a:extLst>
          </p:cNvPr>
          <p:cNvSpPr txBox="1"/>
          <p:nvPr/>
        </p:nvSpPr>
        <p:spPr>
          <a:xfrm>
            <a:off x="8316056" y="5513742"/>
            <a:ext cx="2108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pellentesque      habitant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1AE8376B-16B9-4B21-BF2E-49953D5985C5}"/>
              </a:ext>
            </a:extLst>
          </p:cNvPr>
          <p:cNvSpPr txBox="1"/>
          <p:nvPr/>
        </p:nvSpPr>
        <p:spPr>
          <a:xfrm>
            <a:off x="10263446" y="3520906"/>
            <a:ext cx="16339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>
                <a:solidFill>
                  <a:schemeClr val="bg1"/>
                </a:solidFill>
              </a:rPr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825214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760E5C7-421F-4965-AA72-FF77A102D1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FCCEEFE-67E6-499D-B9E4-5BB378C67F5F}"/>
              </a:ext>
            </a:extLst>
          </p:cNvPr>
          <p:cNvSpPr txBox="1"/>
          <p:nvPr/>
        </p:nvSpPr>
        <p:spPr>
          <a:xfrm>
            <a:off x="186479" y="180021"/>
            <a:ext cx="1782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gradFill flip="none" rotWithShape="1">
                  <a:gsLst>
                    <a:gs pos="0">
                      <a:srgbClr val="FF7810"/>
                    </a:gs>
                    <a:gs pos="100000">
                      <a:srgbClr val="FDD21D"/>
                    </a:gs>
                  </a:gsLst>
                  <a:lin ang="2700000" scaled="1"/>
                  <a:tileRect/>
                </a:gradFill>
              </a:rPr>
              <a:t>DESIGNED BY XIAO</a:t>
            </a:r>
            <a:endParaRPr lang="zh-CN" altLang="en-US" sz="1400" b="1">
              <a:gradFill flip="none" rotWithShape="1">
                <a:gsLst>
                  <a:gs pos="0">
                    <a:srgbClr val="FF7810"/>
                  </a:gs>
                  <a:gs pos="100000">
                    <a:srgbClr val="FDD21D"/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91163CC2-9371-467C-A10B-BE8931EF03C2}"/>
              </a:ext>
            </a:extLst>
          </p:cNvPr>
          <p:cNvGrpSpPr/>
          <p:nvPr/>
        </p:nvGrpSpPr>
        <p:grpSpPr>
          <a:xfrm flipH="1">
            <a:off x="1968500" y="304144"/>
            <a:ext cx="216229" cy="59531"/>
            <a:chOff x="1274434" y="3772025"/>
            <a:chExt cx="360000" cy="59531"/>
          </a:xfrm>
        </p:grpSpPr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7B90B800-FB38-492E-A1AE-DF7C4DF4C5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772025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FF7810"/>
                  </a:gs>
                  <a:gs pos="100000">
                    <a:srgbClr val="FDD21D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3DC06D7B-D9EA-48C7-A383-ABA6784141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831556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FF7810"/>
                  </a:gs>
                  <a:gs pos="100000">
                    <a:srgbClr val="FDD21D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F133542E-986F-48CB-A08C-5A131CD8E2D3}"/>
              </a:ext>
            </a:extLst>
          </p:cNvPr>
          <p:cNvGrpSpPr/>
          <p:nvPr/>
        </p:nvGrpSpPr>
        <p:grpSpPr>
          <a:xfrm flipH="1">
            <a:off x="11789292" y="6494326"/>
            <a:ext cx="216229" cy="59531"/>
            <a:chOff x="1274434" y="3772025"/>
            <a:chExt cx="360000" cy="59531"/>
          </a:xfrm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DE29729E-BB66-47B7-A253-72C2776F47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772025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FF7810"/>
                  </a:gs>
                  <a:gs pos="100000">
                    <a:srgbClr val="FDD21D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A775B348-9933-46D8-84A6-2C8E69651C7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831556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FF7810"/>
                  </a:gs>
                  <a:gs pos="100000">
                    <a:srgbClr val="FDD21D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aphicFrame>
        <p:nvGraphicFramePr>
          <p:cNvPr id="14" name="图表 13">
            <a:extLst>
              <a:ext uri="{FF2B5EF4-FFF2-40B4-BE49-F238E27FC236}">
                <a16:creationId xmlns="" xmlns:a16="http://schemas.microsoft.com/office/drawing/2014/main" id="{F3686149-9CA7-46DD-A1E9-15B4CD4187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4935422"/>
              </p:ext>
            </p:extLst>
          </p:nvPr>
        </p:nvGraphicFramePr>
        <p:xfrm>
          <a:off x="186479" y="919069"/>
          <a:ext cx="4347421" cy="2306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F1F5F03E-019E-48DD-9013-ED063585489C}"/>
              </a:ext>
            </a:extLst>
          </p:cNvPr>
          <p:cNvSpPr txBox="1"/>
          <p:nvPr/>
        </p:nvSpPr>
        <p:spPr>
          <a:xfrm>
            <a:off x="186480" y="3457017"/>
            <a:ext cx="26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</a:rPr>
              <a:t>POWER YOUR POINT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E58ABFA2-50E5-4E90-AE42-E42967436EBE}"/>
              </a:ext>
            </a:extLst>
          </p:cNvPr>
          <p:cNvSpPr txBox="1"/>
          <p:nvPr/>
        </p:nvSpPr>
        <p:spPr>
          <a:xfrm>
            <a:off x="186479" y="3906295"/>
            <a:ext cx="2266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DESIGNED BY XIAO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22418260-E319-432F-9003-19CB7435E140}"/>
              </a:ext>
            </a:extLst>
          </p:cNvPr>
          <p:cNvSpPr txBox="1"/>
          <p:nvPr/>
        </p:nvSpPr>
        <p:spPr>
          <a:xfrm>
            <a:off x="186479" y="4324795"/>
            <a:ext cx="4347421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</a:rPr>
              <a:t>fusce est. vivamus a tellus. pellentesque habitant morbi tristique senectus et netus et malesuada fames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30DA107E-4BBC-4EEA-BE49-6138987EF9B2}"/>
              </a:ext>
            </a:extLst>
          </p:cNvPr>
          <p:cNvSpPr txBox="1"/>
          <p:nvPr/>
        </p:nvSpPr>
        <p:spPr>
          <a:xfrm>
            <a:off x="5215520" y="1146641"/>
            <a:ext cx="1633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</a:rPr>
              <a:t>Title Goes Here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BA1773D7-35FD-4191-A547-1D764DC597B5}"/>
              </a:ext>
            </a:extLst>
          </p:cNvPr>
          <p:cNvSpPr txBox="1"/>
          <p:nvPr/>
        </p:nvSpPr>
        <p:spPr>
          <a:xfrm>
            <a:off x="5215520" y="1656115"/>
            <a:ext cx="1633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</a:rPr>
              <a:t>Title Goes Here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D819DC7A-9157-4D7E-A99B-6B658AD0A374}"/>
              </a:ext>
            </a:extLst>
          </p:cNvPr>
          <p:cNvSpPr txBox="1"/>
          <p:nvPr/>
        </p:nvSpPr>
        <p:spPr>
          <a:xfrm>
            <a:off x="5215520" y="2165589"/>
            <a:ext cx="1633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</a:rPr>
              <a:t>Title Goes Here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32D0D884-B709-47AC-854E-E8E1E70CC339}"/>
              </a:ext>
            </a:extLst>
          </p:cNvPr>
          <p:cNvSpPr txBox="1"/>
          <p:nvPr/>
        </p:nvSpPr>
        <p:spPr>
          <a:xfrm>
            <a:off x="7141185" y="1162030"/>
            <a:ext cx="2108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pellentesque      habitant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1798451D-C740-4742-BBB5-DFD001E14DA8}"/>
              </a:ext>
            </a:extLst>
          </p:cNvPr>
          <p:cNvSpPr txBox="1"/>
          <p:nvPr/>
        </p:nvSpPr>
        <p:spPr>
          <a:xfrm>
            <a:off x="7141185" y="2180978"/>
            <a:ext cx="2108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pellentesque      habitant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A56ECA7D-0925-40F4-9390-5424C6F0FB9F}"/>
              </a:ext>
            </a:extLst>
          </p:cNvPr>
          <p:cNvSpPr txBox="1"/>
          <p:nvPr/>
        </p:nvSpPr>
        <p:spPr>
          <a:xfrm>
            <a:off x="7141185" y="1671504"/>
            <a:ext cx="2108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pellentesque      habitant</a:t>
            </a:r>
            <a:endParaRPr lang="zh-CN" altLang="en-US" sz="1400">
              <a:solidFill>
                <a:schemeClr val="bg1"/>
              </a:solidFill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="" xmlns:a16="http://schemas.microsoft.com/office/drawing/2014/main" id="{13DAF370-8289-4597-9E72-715B73984C09}"/>
              </a:ext>
            </a:extLst>
          </p:cNvPr>
          <p:cNvCxnSpPr>
            <a:cxnSpLocks/>
          </p:cNvCxnSpPr>
          <p:nvPr/>
        </p:nvCxnSpPr>
        <p:spPr>
          <a:xfrm>
            <a:off x="9534623" y="2828951"/>
            <a:ext cx="1658257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rgbClr val="FF7810"/>
                </a:gs>
                <a:gs pos="100000">
                  <a:srgbClr val="FDD21D"/>
                </a:gs>
              </a:gsLst>
              <a:lin ang="10800000" scaled="1"/>
              <a:tileRect/>
            </a:gradFill>
          </a:ln>
          <a:effectLst>
            <a:glow rad="63500">
              <a:srgbClr val="FDD21D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="" xmlns:a16="http://schemas.microsoft.com/office/drawing/2014/main" id="{E990D7B6-D4BA-4EE2-BAB6-4B4D72DB1DC1}"/>
              </a:ext>
            </a:extLst>
          </p:cNvPr>
          <p:cNvCxnSpPr>
            <a:cxnSpLocks/>
          </p:cNvCxnSpPr>
          <p:nvPr/>
        </p:nvCxnSpPr>
        <p:spPr>
          <a:xfrm>
            <a:off x="9534623" y="2334866"/>
            <a:ext cx="1658257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rgbClr val="B316FF"/>
                </a:gs>
                <a:gs pos="100000">
                  <a:srgbClr val="7511F6"/>
                </a:gs>
              </a:gsLst>
              <a:lin ang="10800000" scaled="1"/>
              <a:tileRect/>
            </a:gradFill>
          </a:ln>
          <a:effectLst>
            <a:glow rad="63500">
              <a:srgbClr val="B316FF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="" xmlns:a16="http://schemas.microsoft.com/office/drawing/2014/main" id="{6E25FE17-4BBF-4BE5-9914-B3744B0093CE}"/>
              </a:ext>
            </a:extLst>
          </p:cNvPr>
          <p:cNvCxnSpPr>
            <a:cxnSpLocks/>
          </p:cNvCxnSpPr>
          <p:nvPr/>
        </p:nvCxnSpPr>
        <p:spPr>
          <a:xfrm>
            <a:off x="9534623" y="1825392"/>
            <a:ext cx="1658257" cy="0"/>
          </a:xfrm>
          <a:prstGeom prst="line">
            <a:avLst/>
          </a:prstGeom>
          <a:gradFill flip="none" rotWithShape="1">
            <a:gsLst>
              <a:gs pos="0">
                <a:srgbClr val="23D452"/>
              </a:gs>
              <a:gs pos="100000">
                <a:srgbClr val="7BF969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0" scaled="1"/>
              <a:tileRect/>
            </a:gradFill>
          </a:ln>
          <a:effectLst>
            <a:glow rad="63500">
              <a:srgbClr val="7BF969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ACCE3695-8C40-4F57-B43D-121CA7BFE60A}"/>
              </a:ext>
            </a:extLst>
          </p:cNvPr>
          <p:cNvSpPr txBox="1"/>
          <p:nvPr/>
        </p:nvSpPr>
        <p:spPr>
          <a:xfrm>
            <a:off x="5215520" y="2659674"/>
            <a:ext cx="1633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</a:rPr>
              <a:t>Title Goes Here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964D1FDB-1EC8-4D83-8FC5-9D841EA0DDAA}"/>
              </a:ext>
            </a:extLst>
          </p:cNvPr>
          <p:cNvSpPr txBox="1"/>
          <p:nvPr/>
        </p:nvSpPr>
        <p:spPr>
          <a:xfrm>
            <a:off x="7141185" y="2675063"/>
            <a:ext cx="2108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pellentesque      habitant</a:t>
            </a:r>
            <a:endParaRPr lang="zh-CN" altLang="en-US" sz="1400">
              <a:solidFill>
                <a:schemeClr val="bg1"/>
              </a:solidFill>
            </a:endParaRPr>
          </a:p>
        </p:txBody>
      </p:sp>
      <p:cxnSp>
        <p:nvCxnSpPr>
          <p:cNvPr id="67" name="直接连接符 66">
            <a:extLst>
              <a:ext uri="{FF2B5EF4-FFF2-40B4-BE49-F238E27FC236}">
                <a16:creationId xmlns="" xmlns:a16="http://schemas.microsoft.com/office/drawing/2014/main" id="{930E1477-E96F-4056-A3D4-C4A94A6A568D}"/>
              </a:ext>
            </a:extLst>
          </p:cNvPr>
          <p:cNvCxnSpPr>
            <a:cxnSpLocks/>
          </p:cNvCxnSpPr>
          <p:nvPr/>
        </p:nvCxnSpPr>
        <p:spPr>
          <a:xfrm>
            <a:off x="9534623" y="1315918"/>
            <a:ext cx="1658257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rgbClr val="3FADFF"/>
                </a:gs>
                <a:gs pos="100000">
                  <a:srgbClr val="50FFE4"/>
                </a:gs>
              </a:gsLst>
              <a:lin ang="0" scaled="1"/>
              <a:tileRect/>
            </a:gradFill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9623A73F-119C-478E-A7E4-69CB0F4CC6A4}"/>
              </a:ext>
            </a:extLst>
          </p:cNvPr>
          <p:cNvSpPr txBox="1"/>
          <p:nvPr/>
        </p:nvSpPr>
        <p:spPr>
          <a:xfrm>
            <a:off x="186478" y="6370202"/>
            <a:ext cx="1782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gradFill flip="none" rotWithShape="1">
                  <a:gsLst>
                    <a:gs pos="0">
                      <a:srgbClr val="FF7810"/>
                    </a:gs>
                    <a:gs pos="100000">
                      <a:srgbClr val="FDD21D"/>
                    </a:gs>
                  </a:gsLst>
                  <a:lin ang="2700000" scaled="1"/>
                  <a:tileRect/>
                </a:gradFill>
              </a:defRPr>
            </a:lvl1pPr>
          </a:lstStyle>
          <a:p>
            <a:r>
              <a:rPr lang="en-US" altLang="zh-CN"/>
              <a:t>2020/07/03</a:t>
            </a:r>
            <a:endParaRPr lang="zh-CN" altLang="en-US"/>
          </a:p>
        </p:txBody>
      </p:sp>
      <p:graphicFrame>
        <p:nvGraphicFramePr>
          <p:cNvPr id="73" name="图表 72">
            <a:extLst>
              <a:ext uri="{FF2B5EF4-FFF2-40B4-BE49-F238E27FC236}">
                <a16:creationId xmlns="" xmlns:a16="http://schemas.microsoft.com/office/drawing/2014/main" id="{827748E2-3ACD-40BD-8123-F919BB3DF3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36633"/>
              </p:ext>
            </p:extLst>
          </p:nvPr>
        </p:nvGraphicFramePr>
        <p:xfrm>
          <a:off x="4936120" y="3830125"/>
          <a:ext cx="1633960" cy="10893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4" name="图表 73">
            <a:extLst>
              <a:ext uri="{FF2B5EF4-FFF2-40B4-BE49-F238E27FC236}">
                <a16:creationId xmlns="" xmlns:a16="http://schemas.microsoft.com/office/drawing/2014/main" id="{7CA947CA-E8CB-4A17-ADC5-9463E1CE28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1276523"/>
              </p:ext>
            </p:extLst>
          </p:nvPr>
        </p:nvGraphicFramePr>
        <p:xfrm>
          <a:off x="10288846" y="3830125"/>
          <a:ext cx="1633960" cy="10893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5" name="图表 74">
            <a:extLst>
              <a:ext uri="{FF2B5EF4-FFF2-40B4-BE49-F238E27FC236}">
                <a16:creationId xmlns="" xmlns:a16="http://schemas.microsoft.com/office/drawing/2014/main" id="{A3976BF7-D981-40B3-B149-9B380D4896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4843661"/>
              </p:ext>
            </p:extLst>
          </p:nvPr>
        </p:nvGraphicFramePr>
        <p:xfrm>
          <a:off x="6720362" y="3830125"/>
          <a:ext cx="1633960" cy="10893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6" name="图表 75">
            <a:extLst>
              <a:ext uri="{FF2B5EF4-FFF2-40B4-BE49-F238E27FC236}">
                <a16:creationId xmlns="" xmlns:a16="http://schemas.microsoft.com/office/drawing/2014/main" id="{3EB9DB95-64A4-45BB-8305-16921A8F31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5247443"/>
              </p:ext>
            </p:extLst>
          </p:nvPr>
        </p:nvGraphicFramePr>
        <p:xfrm>
          <a:off x="8504604" y="3830125"/>
          <a:ext cx="1633960" cy="10893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81" name="文本框 80">
            <a:extLst>
              <a:ext uri="{FF2B5EF4-FFF2-40B4-BE49-F238E27FC236}">
                <a16:creationId xmlns="" xmlns:a16="http://schemas.microsoft.com/office/drawing/2014/main" id="{88F9EE7C-F82B-4272-ABD9-BDC09516777E}"/>
              </a:ext>
            </a:extLst>
          </p:cNvPr>
          <p:cNvSpPr txBox="1"/>
          <p:nvPr/>
        </p:nvSpPr>
        <p:spPr>
          <a:xfrm>
            <a:off x="10664365" y="4205502"/>
            <a:ext cx="882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="" xmlns:a16="http://schemas.microsoft.com/office/drawing/2014/main" id="{65FD635B-6F09-46C8-8247-48598DA53618}"/>
              </a:ext>
            </a:extLst>
          </p:cNvPr>
          <p:cNvSpPr txBox="1"/>
          <p:nvPr/>
        </p:nvSpPr>
        <p:spPr>
          <a:xfrm>
            <a:off x="8880123" y="4205502"/>
            <a:ext cx="882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="" xmlns:a16="http://schemas.microsoft.com/office/drawing/2014/main" id="{5E26DA80-CDC8-47DD-BB5D-86919D5A5C39}"/>
              </a:ext>
            </a:extLst>
          </p:cNvPr>
          <p:cNvSpPr txBox="1"/>
          <p:nvPr/>
        </p:nvSpPr>
        <p:spPr>
          <a:xfrm>
            <a:off x="7095881" y="4205502"/>
            <a:ext cx="882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="" xmlns:a16="http://schemas.microsoft.com/office/drawing/2014/main" id="{BE941B99-037A-41BB-920F-B28F485CAF7A}"/>
              </a:ext>
            </a:extLst>
          </p:cNvPr>
          <p:cNvSpPr txBox="1"/>
          <p:nvPr/>
        </p:nvSpPr>
        <p:spPr>
          <a:xfrm>
            <a:off x="5311639" y="4205502"/>
            <a:ext cx="882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3497A4E1-0991-4B51-B77E-4C456C9731AC}"/>
              </a:ext>
            </a:extLst>
          </p:cNvPr>
          <p:cNvSpPr txBox="1"/>
          <p:nvPr/>
        </p:nvSpPr>
        <p:spPr>
          <a:xfrm>
            <a:off x="4785838" y="5119565"/>
            <a:ext cx="1934524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</a:rPr>
              <a:t>fusce est. vivamus a tellus. pellentesque habitant morbi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="" xmlns:a16="http://schemas.microsoft.com/office/drawing/2014/main" id="{97131FDC-EF44-4191-A7EE-E417002E222E}"/>
              </a:ext>
            </a:extLst>
          </p:cNvPr>
          <p:cNvSpPr txBox="1"/>
          <p:nvPr/>
        </p:nvSpPr>
        <p:spPr>
          <a:xfrm>
            <a:off x="10138564" y="5119565"/>
            <a:ext cx="1934524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</a:rPr>
              <a:t>fusce est. vivamus a tellus. pellentesque habitant morbi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="" xmlns:a16="http://schemas.microsoft.com/office/drawing/2014/main" id="{59EFCDBF-5851-436B-9097-4CBCAC4CEBC0}"/>
              </a:ext>
            </a:extLst>
          </p:cNvPr>
          <p:cNvSpPr txBox="1"/>
          <p:nvPr/>
        </p:nvSpPr>
        <p:spPr>
          <a:xfrm>
            <a:off x="8354322" y="5119565"/>
            <a:ext cx="1934524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</a:rPr>
              <a:t>fusce est. vivamus a tellus. pellentesque habitant morbi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81A3E2F1-6F1B-4160-BA5C-D552AEB42410}"/>
              </a:ext>
            </a:extLst>
          </p:cNvPr>
          <p:cNvSpPr txBox="1"/>
          <p:nvPr/>
        </p:nvSpPr>
        <p:spPr>
          <a:xfrm>
            <a:off x="6570080" y="5119565"/>
            <a:ext cx="1934524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</a:rPr>
              <a:t>fusce est. vivamus a tellus. pellentesque habitant morbi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="" xmlns:a16="http://schemas.microsoft.com/office/drawing/2014/main" id="{B154ED9A-CC8E-4747-A789-9B54AAF1E35C}"/>
              </a:ext>
            </a:extLst>
          </p:cNvPr>
          <p:cNvSpPr txBox="1"/>
          <p:nvPr/>
        </p:nvSpPr>
        <p:spPr>
          <a:xfrm>
            <a:off x="186478" y="5146150"/>
            <a:ext cx="4347421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</a:rPr>
              <a:t>morbi tristique senectus et netus et malesuada fames</a:t>
            </a:r>
            <a:endParaRPr lang="zh-CN" altLang="en-US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61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72322F1-2534-4A83-B6DB-82B11F312D6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5B63E849-D65C-4EC4-BB2B-CF1030AC352F}"/>
              </a:ext>
            </a:extLst>
          </p:cNvPr>
          <p:cNvGrpSpPr/>
          <p:nvPr/>
        </p:nvGrpSpPr>
        <p:grpSpPr>
          <a:xfrm>
            <a:off x="1968500" y="304144"/>
            <a:ext cx="216229" cy="59531"/>
            <a:chOff x="1274434" y="3772025"/>
            <a:chExt cx="360000" cy="59531"/>
          </a:xfrm>
        </p:grpSpPr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65DD67E1-B077-4530-AE05-CBFE356C0E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772025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3FADFF"/>
                  </a:gs>
                  <a:gs pos="100000">
                    <a:srgbClr val="50FFE4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BC85D794-734F-4906-8741-8E34032C7C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831556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3FADFF"/>
                  </a:gs>
                  <a:gs pos="100000">
                    <a:srgbClr val="50FFE4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5F9322C0-D519-4D79-A847-3347969BEC38}"/>
              </a:ext>
            </a:extLst>
          </p:cNvPr>
          <p:cNvGrpSpPr/>
          <p:nvPr/>
        </p:nvGrpSpPr>
        <p:grpSpPr>
          <a:xfrm>
            <a:off x="11789292" y="6494326"/>
            <a:ext cx="216229" cy="59531"/>
            <a:chOff x="1274434" y="3772025"/>
            <a:chExt cx="360000" cy="59531"/>
          </a:xfrm>
        </p:grpSpPr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80BE7A72-E3DA-4908-9777-F54FDEC1CD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772025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3FADFF"/>
                  </a:gs>
                  <a:gs pos="100000">
                    <a:srgbClr val="50FFE4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BAC0331F-F22B-4A77-BFEC-BB943F9E86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831556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3FADFF"/>
                  </a:gs>
                  <a:gs pos="100000">
                    <a:srgbClr val="50FFE4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83AC934A-C25A-40F8-86D6-BBCFD2C4FB42}"/>
              </a:ext>
            </a:extLst>
          </p:cNvPr>
          <p:cNvSpPr txBox="1"/>
          <p:nvPr/>
        </p:nvSpPr>
        <p:spPr>
          <a:xfrm>
            <a:off x="186478" y="180021"/>
            <a:ext cx="1782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gradFill flip="none" rotWithShape="1">
                  <a:gsLst>
                    <a:gs pos="0">
                      <a:srgbClr val="3FADFF"/>
                    </a:gs>
                    <a:gs pos="100000">
                      <a:srgbClr val="50FFE4"/>
                    </a:gs>
                  </a:gsLst>
                  <a:lin ang="2700000" scaled="1"/>
                  <a:tileRect/>
                </a:gradFill>
              </a:rPr>
              <a:t>DESIGNED BY XIAO</a:t>
            </a:r>
            <a:endParaRPr lang="zh-CN" altLang="en-US" sz="1400" b="1">
              <a:gradFill flip="none" rotWithShape="1">
                <a:gsLst>
                  <a:gs pos="0">
                    <a:srgbClr val="3FADFF"/>
                  </a:gs>
                  <a:gs pos="100000">
                    <a:srgbClr val="50FFE4"/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3929A21C-A570-4C45-B001-E9822E1DB19B}"/>
              </a:ext>
            </a:extLst>
          </p:cNvPr>
          <p:cNvSpPr txBox="1"/>
          <p:nvPr/>
        </p:nvSpPr>
        <p:spPr>
          <a:xfrm>
            <a:off x="186478" y="6370202"/>
            <a:ext cx="1782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gradFill flip="none" rotWithShape="1">
                  <a:gsLst>
                    <a:gs pos="0">
                      <a:srgbClr val="3FADFF"/>
                    </a:gs>
                    <a:gs pos="100000">
                      <a:srgbClr val="50FFE4"/>
                    </a:gs>
                  </a:gsLst>
                  <a:lin ang="2700000" scaled="1"/>
                  <a:tileRect/>
                </a:gradFill>
              </a:rPr>
              <a:t>2020/07/03</a:t>
            </a:r>
            <a:endParaRPr lang="zh-CN" altLang="en-US" sz="1400" b="1">
              <a:gradFill flip="none" rotWithShape="1">
                <a:gsLst>
                  <a:gs pos="0">
                    <a:srgbClr val="3FADFF"/>
                  </a:gs>
                  <a:gs pos="100000">
                    <a:srgbClr val="50FFE4"/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67BF4164-C8E6-4767-B462-D76B1185B058}"/>
              </a:ext>
            </a:extLst>
          </p:cNvPr>
          <p:cNvSpPr txBox="1"/>
          <p:nvPr/>
        </p:nvSpPr>
        <p:spPr>
          <a:xfrm>
            <a:off x="186480" y="1011668"/>
            <a:ext cx="26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</a:rPr>
              <a:t>POWER YOUR POINT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53CF3EEF-F866-440B-B969-9C716E43E50C}"/>
              </a:ext>
            </a:extLst>
          </p:cNvPr>
          <p:cNvSpPr txBox="1"/>
          <p:nvPr/>
        </p:nvSpPr>
        <p:spPr>
          <a:xfrm>
            <a:off x="186479" y="1460946"/>
            <a:ext cx="2266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DESIGNED BY XIAO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2387C9A6-F4B2-4EFF-95A9-8BB9020DE60C}"/>
              </a:ext>
            </a:extLst>
          </p:cNvPr>
          <p:cNvSpPr txBox="1"/>
          <p:nvPr/>
        </p:nvSpPr>
        <p:spPr>
          <a:xfrm>
            <a:off x="186478" y="2119264"/>
            <a:ext cx="3916716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</a:rPr>
              <a:t>fusce est. vivamus a tellus. pellentesque habitant morbi tristique senectus et netus et malesuada fames ac turpis egestas. proin pharetra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200A64ED-ADFF-45BC-8E95-D5C748B981F2}"/>
              </a:ext>
            </a:extLst>
          </p:cNvPr>
          <p:cNvSpPr txBox="1"/>
          <p:nvPr/>
        </p:nvSpPr>
        <p:spPr>
          <a:xfrm>
            <a:off x="5269091" y="2222184"/>
            <a:ext cx="1633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+mn-ea"/>
              </a:rPr>
              <a:t>Title Goes Here</a:t>
            </a:r>
          </a:p>
          <a:p>
            <a:pPr algn="ctr"/>
            <a:endParaRPr lang="en-US" altLang="zh-CN" sz="1600" b="1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algn="ctr"/>
            <a:r>
              <a:rPr lang="zh-CN" altLang="zh-CN" sz="1600" b="1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 </a:t>
            </a:r>
            <a:r>
              <a:rPr lang="en-US" altLang="zh-CN" sz="1600" b="1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INFODATA</a:t>
            </a:r>
            <a:endParaRPr lang="en-US" altLang="zh-CN" sz="16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4A04DF19-1BC2-4D3A-9D53-A3D79F7F2C35}"/>
              </a:ext>
            </a:extLst>
          </p:cNvPr>
          <p:cNvSpPr>
            <a:spLocks noChangeAspect="1"/>
          </p:cNvSpPr>
          <p:nvPr/>
        </p:nvSpPr>
        <p:spPr>
          <a:xfrm rot="3676710">
            <a:off x="5933726" y="616975"/>
            <a:ext cx="720000" cy="720000"/>
          </a:xfrm>
          <a:prstGeom prst="ellipse">
            <a:avLst/>
          </a:prstGeom>
          <a:gradFill flip="none" rotWithShape="1">
            <a:gsLst>
              <a:gs pos="0">
                <a:srgbClr val="23D452"/>
              </a:gs>
              <a:gs pos="100000">
                <a:srgbClr val="7BF969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7BF969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EDB46E38-4A83-47B1-B945-C9AE56605AE0}"/>
              </a:ext>
            </a:extLst>
          </p:cNvPr>
          <p:cNvSpPr>
            <a:spLocks noChangeAspect="1"/>
          </p:cNvSpPr>
          <p:nvPr/>
        </p:nvSpPr>
        <p:spPr>
          <a:xfrm rot="2625459">
            <a:off x="4351881" y="2311481"/>
            <a:ext cx="720000" cy="720000"/>
          </a:xfrm>
          <a:prstGeom prst="ellipse">
            <a:avLst/>
          </a:prstGeom>
          <a:gradFill>
            <a:gsLst>
              <a:gs pos="0">
                <a:srgbClr val="B316FF"/>
              </a:gs>
              <a:gs pos="100000">
                <a:srgbClr val="7511F6"/>
              </a:gs>
            </a:gsLst>
            <a:lin ang="10800000" scaled="1"/>
          </a:gradFill>
          <a:ln w="25400" cap="rnd">
            <a:noFill/>
          </a:ln>
          <a:effectLst>
            <a:glow rad="63500">
              <a:srgbClr val="B316FF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208AA08E-99BD-4559-A2CC-68EF261A95DE}"/>
              </a:ext>
            </a:extLst>
          </p:cNvPr>
          <p:cNvSpPr>
            <a:spLocks noChangeAspect="1"/>
          </p:cNvSpPr>
          <p:nvPr/>
        </p:nvSpPr>
        <p:spPr>
          <a:xfrm rot="1594258">
            <a:off x="4490284" y="4070861"/>
            <a:ext cx="720000" cy="720000"/>
          </a:xfrm>
          <a:prstGeom prst="ellipse">
            <a:avLst/>
          </a:prstGeom>
          <a:gradFill flip="none" rotWithShape="1">
            <a:gsLst>
              <a:gs pos="26000">
                <a:srgbClr val="3FADFF"/>
              </a:gs>
              <a:gs pos="100000">
                <a:srgbClr val="50FFE4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4F271BCD-F6ED-4496-B50D-B6F95DEB7DB8}"/>
              </a:ext>
            </a:extLst>
          </p:cNvPr>
          <p:cNvSpPr>
            <a:spLocks/>
          </p:cNvSpPr>
          <p:nvPr/>
        </p:nvSpPr>
        <p:spPr>
          <a:xfrm rot="7686800">
            <a:off x="7095702" y="3420106"/>
            <a:ext cx="720000" cy="720000"/>
          </a:xfrm>
          <a:prstGeom prst="ellipse">
            <a:avLst/>
          </a:prstGeom>
          <a:gradFill>
            <a:gsLst>
              <a:gs pos="0">
                <a:srgbClr val="FF7810"/>
              </a:gs>
              <a:gs pos="100000">
                <a:srgbClr val="FDD21D"/>
              </a:gs>
            </a:gsLst>
            <a:lin ang="10800000" scaled="1"/>
          </a:gradFill>
          <a:ln w="12700" cap="rnd">
            <a:noFill/>
          </a:ln>
          <a:effectLst>
            <a:glow rad="63500">
              <a:srgbClr val="FDD21D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B6DF7D75-412D-49EB-AFCD-F34874F3D715}"/>
              </a:ext>
            </a:extLst>
          </p:cNvPr>
          <p:cNvSpPr>
            <a:spLocks/>
          </p:cNvSpPr>
          <p:nvPr/>
        </p:nvSpPr>
        <p:spPr>
          <a:xfrm rot="1987579">
            <a:off x="8080261" y="2077736"/>
            <a:ext cx="720000" cy="720000"/>
          </a:xfrm>
          <a:prstGeom prst="ellipse">
            <a:avLst/>
          </a:prstGeom>
          <a:solidFill>
            <a:srgbClr val="50FFE4"/>
          </a:solidFill>
          <a:ln>
            <a:noFill/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68A636D5-F0F5-498E-A551-20C788722FAD}"/>
              </a:ext>
            </a:extLst>
          </p:cNvPr>
          <p:cNvCxnSpPr>
            <a:cxnSpLocks/>
            <a:endCxn id="30" idx="5"/>
          </p:cNvCxnSpPr>
          <p:nvPr/>
        </p:nvCxnSpPr>
        <p:spPr>
          <a:xfrm flipV="1">
            <a:off x="6086071" y="1322542"/>
            <a:ext cx="106745" cy="588470"/>
          </a:xfrm>
          <a:prstGeom prst="line">
            <a:avLst/>
          </a:prstGeom>
          <a:ln w="19050">
            <a:gradFill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9B427CC6-0B4E-4641-AD57-59D806980ED1}"/>
              </a:ext>
            </a:extLst>
          </p:cNvPr>
          <p:cNvCxnSpPr>
            <a:cxnSpLocks/>
            <a:endCxn id="38" idx="3"/>
          </p:cNvCxnSpPr>
          <p:nvPr/>
        </p:nvCxnSpPr>
        <p:spPr>
          <a:xfrm flipV="1">
            <a:off x="6812741" y="2511808"/>
            <a:ext cx="1275223" cy="125874"/>
          </a:xfrm>
          <a:prstGeom prst="line">
            <a:avLst/>
          </a:prstGeom>
          <a:ln w="19050">
            <a:solidFill>
              <a:srgbClr val="50FF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="" xmlns:a16="http://schemas.microsoft.com/office/drawing/2014/main" id="{DD2A8449-00E1-4837-8416-D869DCA4FD37}"/>
              </a:ext>
            </a:extLst>
          </p:cNvPr>
          <p:cNvCxnSpPr>
            <a:cxnSpLocks/>
            <a:endCxn id="36" idx="4"/>
          </p:cNvCxnSpPr>
          <p:nvPr/>
        </p:nvCxnSpPr>
        <p:spPr>
          <a:xfrm>
            <a:off x="6599904" y="3151515"/>
            <a:ext cx="572553" cy="406392"/>
          </a:xfrm>
          <a:prstGeom prst="line">
            <a:avLst/>
          </a:prstGeom>
          <a:ln w="19050">
            <a:gradFill>
              <a:gsLst>
                <a:gs pos="0">
                  <a:srgbClr val="FF7810"/>
                </a:gs>
                <a:gs pos="100000">
                  <a:srgbClr val="FDD21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="" xmlns:a16="http://schemas.microsoft.com/office/drawing/2014/main" id="{038775EF-6A36-43C4-A722-9177F87FE81C}"/>
              </a:ext>
            </a:extLst>
          </p:cNvPr>
          <p:cNvCxnSpPr>
            <a:cxnSpLocks/>
            <a:stCxn id="34" idx="0"/>
          </p:cNvCxnSpPr>
          <p:nvPr/>
        </p:nvCxnSpPr>
        <p:spPr>
          <a:xfrm flipV="1">
            <a:off x="5011314" y="3151515"/>
            <a:ext cx="560924" cy="957369"/>
          </a:xfrm>
          <a:prstGeom prst="line">
            <a:avLst/>
          </a:prstGeom>
          <a:ln w="19050">
            <a:gradFill>
              <a:gsLst>
                <a:gs pos="0">
                  <a:srgbClr val="3FADFF"/>
                </a:gs>
                <a:gs pos="100000">
                  <a:srgbClr val="50FFE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="" xmlns:a16="http://schemas.microsoft.com/office/drawing/2014/main" id="{F0DE67BD-B273-4002-8D93-A74FABEAC816}"/>
              </a:ext>
            </a:extLst>
          </p:cNvPr>
          <p:cNvCxnSpPr>
            <a:cxnSpLocks/>
            <a:stCxn id="32" idx="7"/>
          </p:cNvCxnSpPr>
          <p:nvPr/>
        </p:nvCxnSpPr>
        <p:spPr>
          <a:xfrm flipV="1">
            <a:off x="5071796" y="2637682"/>
            <a:ext cx="287605" cy="25994"/>
          </a:xfrm>
          <a:prstGeom prst="line">
            <a:avLst/>
          </a:prstGeom>
          <a:ln w="19050">
            <a:gradFill>
              <a:gsLst>
                <a:gs pos="0">
                  <a:srgbClr val="7511F6"/>
                </a:gs>
                <a:gs pos="100000">
                  <a:srgbClr val="B316F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文本框 100">
            <a:extLst>
              <a:ext uri="{FF2B5EF4-FFF2-40B4-BE49-F238E27FC236}">
                <a16:creationId xmlns="" xmlns:a16="http://schemas.microsoft.com/office/drawing/2014/main" id="{5845193B-4FE1-4704-A4FC-1DDF706E9315}"/>
              </a:ext>
            </a:extLst>
          </p:cNvPr>
          <p:cNvSpPr txBox="1"/>
          <p:nvPr/>
        </p:nvSpPr>
        <p:spPr>
          <a:xfrm>
            <a:off x="5852265" y="715365"/>
            <a:ext cx="882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/>
              <a:t>Text</a:t>
            </a:r>
          </a:p>
          <a:p>
            <a:pPr algn="ctr"/>
            <a:r>
              <a:rPr lang="en-US" altLang="zh-CN" sz="1200" b="1"/>
              <a:t>XX%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="" xmlns:a16="http://schemas.microsoft.com/office/drawing/2014/main" id="{247D4CD7-0B34-4A8A-83F4-45085C3D1ECE}"/>
              </a:ext>
            </a:extLst>
          </p:cNvPr>
          <p:cNvSpPr txBox="1"/>
          <p:nvPr/>
        </p:nvSpPr>
        <p:spPr>
          <a:xfrm>
            <a:off x="7998800" y="2176126"/>
            <a:ext cx="882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/>
              <a:t>Text</a:t>
            </a:r>
          </a:p>
          <a:p>
            <a:pPr algn="ctr"/>
            <a:r>
              <a:rPr lang="en-US" altLang="zh-CN" sz="1200" b="1"/>
              <a:t>XX%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="" xmlns:a16="http://schemas.microsoft.com/office/drawing/2014/main" id="{92729367-B692-4C88-AE7F-4E55151F4AB1}"/>
              </a:ext>
            </a:extLst>
          </p:cNvPr>
          <p:cNvSpPr txBox="1"/>
          <p:nvPr/>
        </p:nvSpPr>
        <p:spPr>
          <a:xfrm>
            <a:off x="7014241" y="3518496"/>
            <a:ext cx="882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/>
              <a:t>Text</a:t>
            </a:r>
          </a:p>
          <a:p>
            <a:pPr algn="ctr"/>
            <a:r>
              <a:rPr lang="en-US" altLang="zh-CN" sz="1200" b="1"/>
              <a:t>XX%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="" xmlns:a16="http://schemas.microsoft.com/office/drawing/2014/main" id="{E07C2F05-7FE7-4E11-9AAB-811A15CDCA78}"/>
              </a:ext>
            </a:extLst>
          </p:cNvPr>
          <p:cNvSpPr txBox="1"/>
          <p:nvPr/>
        </p:nvSpPr>
        <p:spPr>
          <a:xfrm>
            <a:off x="4408823" y="4169251"/>
            <a:ext cx="882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/>
              <a:t>Text</a:t>
            </a:r>
          </a:p>
          <a:p>
            <a:pPr algn="ctr"/>
            <a:r>
              <a:rPr lang="en-US" altLang="zh-CN" sz="1200" b="1"/>
              <a:t>XX%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="" xmlns:a16="http://schemas.microsoft.com/office/drawing/2014/main" id="{9EE2E551-8383-4885-B000-BFE19C802E8D}"/>
              </a:ext>
            </a:extLst>
          </p:cNvPr>
          <p:cNvSpPr txBox="1"/>
          <p:nvPr/>
        </p:nvSpPr>
        <p:spPr>
          <a:xfrm>
            <a:off x="4270420" y="2409871"/>
            <a:ext cx="882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/>
              <a:t>Text</a:t>
            </a:r>
          </a:p>
          <a:p>
            <a:pPr algn="ctr"/>
            <a:r>
              <a:rPr lang="en-US" altLang="zh-CN" sz="1200" b="1"/>
              <a:t>XX%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="" xmlns:a16="http://schemas.microsoft.com/office/drawing/2014/main" id="{6941BFD5-9DAD-43BA-AD22-D3036687BF67}"/>
              </a:ext>
            </a:extLst>
          </p:cNvPr>
          <p:cNvSpPr txBox="1"/>
          <p:nvPr/>
        </p:nvSpPr>
        <p:spPr>
          <a:xfrm>
            <a:off x="6022886" y="4873640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morbi tristique senectus et netus et malesuada fames ac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31" name="椭圆 130">
            <a:extLst>
              <a:ext uri="{FF2B5EF4-FFF2-40B4-BE49-F238E27FC236}">
                <a16:creationId xmlns="" xmlns:a16="http://schemas.microsoft.com/office/drawing/2014/main" id="{9ECEA789-CC23-4713-8A66-ADBAFD4BCA89}"/>
              </a:ext>
            </a:extLst>
          </p:cNvPr>
          <p:cNvSpPr>
            <a:spLocks/>
          </p:cNvSpPr>
          <p:nvPr/>
        </p:nvSpPr>
        <p:spPr>
          <a:xfrm>
            <a:off x="5852265" y="6045088"/>
            <a:ext cx="111994" cy="111994"/>
          </a:xfrm>
          <a:prstGeom prst="ellipse">
            <a:avLst/>
          </a:prstGeom>
          <a:gradFill flip="none" rotWithShape="1">
            <a:gsLst>
              <a:gs pos="0">
                <a:srgbClr val="23D452"/>
              </a:gs>
              <a:gs pos="100000">
                <a:srgbClr val="7BF969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7BF969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="" xmlns:a16="http://schemas.microsoft.com/office/drawing/2014/main" id="{C3C7179D-BFC9-43E1-B0CE-2C0D38765F6D}"/>
              </a:ext>
            </a:extLst>
          </p:cNvPr>
          <p:cNvSpPr txBox="1"/>
          <p:nvPr/>
        </p:nvSpPr>
        <p:spPr>
          <a:xfrm>
            <a:off x="6022886" y="5562152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tristique senectus et netus et malesuada fames ac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35" name="椭圆 134">
            <a:extLst>
              <a:ext uri="{FF2B5EF4-FFF2-40B4-BE49-F238E27FC236}">
                <a16:creationId xmlns="" xmlns:a16="http://schemas.microsoft.com/office/drawing/2014/main" id="{9F720946-12BA-4008-9D8D-A6F313C46B1B}"/>
              </a:ext>
            </a:extLst>
          </p:cNvPr>
          <p:cNvSpPr>
            <a:spLocks/>
          </p:cNvSpPr>
          <p:nvPr/>
        </p:nvSpPr>
        <p:spPr>
          <a:xfrm>
            <a:off x="5852265" y="5012321"/>
            <a:ext cx="111994" cy="111994"/>
          </a:xfrm>
          <a:prstGeom prst="ellipse">
            <a:avLst/>
          </a:prstGeom>
          <a:gradFill flip="none" rotWithShape="1">
            <a:gsLst>
              <a:gs pos="0">
                <a:srgbClr val="3FADFF"/>
              </a:gs>
              <a:gs pos="100000">
                <a:srgbClr val="50FFE4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="" xmlns:a16="http://schemas.microsoft.com/office/drawing/2014/main" id="{B4D58C4A-1F43-46CB-8FF0-FB833F097B64}"/>
              </a:ext>
            </a:extLst>
          </p:cNvPr>
          <p:cNvSpPr txBox="1"/>
          <p:nvPr/>
        </p:nvSpPr>
        <p:spPr>
          <a:xfrm>
            <a:off x="6022886" y="5906407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pellentesque habitant morbi tristique senectus et netus</a:t>
            </a:r>
          </a:p>
        </p:txBody>
      </p:sp>
      <p:sp>
        <p:nvSpPr>
          <p:cNvPr id="139" name="椭圆 138">
            <a:extLst>
              <a:ext uri="{FF2B5EF4-FFF2-40B4-BE49-F238E27FC236}">
                <a16:creationId xmlns="" xmlns:a16="http://schemas.microsoft.com/office/drawing/2014/main" id="{719AF42F-E972-4CCA-BF8F-0861749CEDD2}"/>
              </a:ext>
            </a:extLst>
          </p:cNvPr>
          <p:cNvSpPr>
            <a:spLocks/>
          </p:cNvSpPr>
          <p:nvPr/>
        </p:nvSpPr>
        <p:spPr>
          <a:xfrm>
            <a:off x="5852265" y="4668065"/>
            <a:ext cx="111994" cy="111994"/>
          </a:xfrm>
          <a:prstGeom prst="ellipse">
            <a:avLst/>
          </a:prstGeom>
          <a:gradFill>
            <a:gsLst>
              <a:gs pos="0">
                <a:srgbClr val="B316FF"/>
              </a:gs>
              <a:gs pos="100000">
                <a:srgbClr val="7511F6"/>
              </a:gs>
            </a:gsLst>
            <a:lin ang="10800000" scaled="1"/>
          </a:gradFill>
          <a:ln w="25400" cap="rnd">
            <a:noFill/>
          </a:ln>
          <a:effectLst>
            <a:glow rad="63500">
              <a:srgbClr val="B316FF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文本框 140">
            <a:extLst>
              <a:ext uri="{FF2B5EF4-FFF2-40B4-BE49-F238E27FC236}">
                <a16:creationId xmlns="" xmlns:a16="http://schemas.microsoft.com/office/drawing/2014/main" id="{2C68A394-A187-4A10-8CAE-B084CB46F971}"/>
              </a:ext>
            </a:extLst>
          </p:cNvPr>
          <p:cNvSpPr txBox="1"/>
          <p:nvPr/>
        </p:nvSpPr>
        <p:spPr>
          <a:xfrm>
            <a:off x="6022886" y="5217896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et netus et malesuada fames ac turpis egestas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43" name="椭圆 142">
            <a:extLst>
              <a:ext uri="{FF2B5EF4-FFF2-40B4-BE49-F238E27FC236}">
                <a16:creationId xmlns="" xmlns:a16="http://schemas.microsoft.com/office/drawing/2014/main" id="{8E1684F9-F75A-42B3-AC56-1DA6250EF697}"/>
              </a:ext>
            </a:extLst>
          </p:cNvPr>
          <p:cNvSpPr>
            <a:spLocks/>
          </p:cNvSpPr>
          <p:nvPr/>
        </p:nvSpPr>
        <p:spPr>
          <a:xfrm>
            <a:off x="5852265" y="5700833"/>
            <a:ext cx="111994" cy="111994"/>
          </a:xfrm>
          <a:prstGeom prst="ellipse">
            <a:avLst/>
          </a:prstGeom>
          <a:solidFill>
            <a:srgbClr val="50FFE4"/>
          </a:solidFill>
          <a:ln>
            <a:noFill/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="" xmlns:a16="http://schemas.microsoft.com/office/drawing/2014/main" id="{A2939783-0EF0-4EF3-ABFD-9E222DDD29F5}"/>
              </a:ext>
            </a:extLst>
          </p:cNvPr>
          <p:cNvSpPr txBox="1"/>
          <p:nvPr/>
        </p:nvSpPr>
        <p:spPr>
          <a:xfrm>
            <a:off x="6022886" y="4529384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pellentesque habitant morbi tristique senectus et netus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47" name="椭圆 146">
            <a:extLst>
              <a:ext uri="{FF2B5EF4-FFF2-40B4-BE49-F238E27FC236}">
                <a16:creationId xmlns="" xmlns:a16="http://schemas.microsoft.com/office/drawing/2014/main" id="{37350332-2B29-4B5E-BA13-0F23FB9F5379}"/>
              </a:ext>
            </a:extLst>
          </p:cNvPr>
          <p:cNvSpPr>
            <a:spLocks/>
          </p:cNvSpPr>
          <p:nvPr/>
        </p:nvSpPr>
        <p:spPr>
          <a:xfrm>
            <a:off x="5852265" y="5356577"/>
            <a:ext cx="111994" cy="111994"/>
          </a:xfrm>
          <a:prstGeom prst="ellipse">
            <a:avLst/>
          </a:prstGeom>
          <a:gradFill>
            <a:gsLst>
              <a:gs pos="0">
                <a:srgbClr val="FF7810"/>
              </a:gs>
              <a:gs pos="100000">
                <a:srgbClr val="FDD21D"/>
              </a:gs>
            </a:gsLst>
            <a:lin ang="10800000" scaled="1"/>
          </a:gradFill>
          <a:ln w="12700" cap="rnd">
            <a:noFill/>
          </a:ln>
          <a:effectLst>
            <a:glow rad="63500">
              <a:srgbClr val="FDD21D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文本框 149">
            <a:extLst>
              <a:ext uri="{FF2B5EF4-FFF2-40B4-BE49-F238E27FC236}">
                <a16:creationId xmlns="" xmlns:a16="http://schemas.microsoft.com/office/drawing/2014/main" id="{C43D177E-644D-4531-B4C5-5952FBF8F59C}"/>
              </a:ext>
            </a:extLst>
          </p:cNvPr>
          <p:cNvSpPr txBox="1"/>
          <p:nvPr/>
        </p:nvSpPr>
        <p:spPr>
          <a:xfrm>
            <a:off x="1094987" y="4552144"/>
            <a:ext cx="8548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>
                <a:solidFill>
                  <a:schemeClr val="bg1"/>
                </a:solidFill>
                <a:latin typeface="+mn-ea"/>
              </a:rPr>
              <a:t>Title Goes Here</a:t>
            </a:r>
          </a:p>
        </p:txBody>
      </p:sp>
      <p:sp>
        <p:nvSpPr>
          <p:cNvPr id="151" name="椭圆 150">
            <a:extLst>
              <a:ext uri="{FF2B5EF4-FFF2-40B4-BE49-F238E27FC236}">
                <a16:creationId xmlns="" xmlns:a16="http://schemas.microsoft.com/office/drawing/2014/main" id="{EA08FA4B-7CCD-4718-969D-56A61AB5978C}"/>
              </a:ext>
            </a:extLst>
          </p:cNvPr>
          <p:cNvSpPr>
            <a:spLocks noChangeAspect="1"/>
          </p:cNvSpPr>
          <p:nvPr/>
        </p:nvSpPr>
        <p:spPr>
          <a:xfrm rot="3676710">
            <a:off x="1442722" y="3678009"/>
            <a:ext cx="376702" cy="376702"/>
          </a:xfrm>
          <a:prstGeom prst="ellipse">
            <a:avLst/>
          </a:prstGeom>
          <a:gradFill flip="none" rotWithShape="1">
            <a:gsLst>
              <a:gs pos="0">
                <a:srgbClr val="23D452"/>
              </a:gs>
              <a:gs pos="100000">
                <a:srgbClr val="7BF969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7BF969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152" name="椭圆 151">
            <a:extLst>
              <a:ext uri="{FF2B5EF4-FFF2-40B4-BE49-F238E27FC236}">
                <a16:creationId xmlns="" xmlns:a16="http://schemas.microsoft.com/office/drawing/2014/main" id="{49D241A9-FCF0-4CAF-80E6-AA08C1B35E8A}"/>
              </a:ext>
            </a:extLst>
          </p:cNvPr>
          <p:cNvSpPr>
            <a:spLocks noChangeAspect="1"/>
          </p:cNvSpPr>
          <p:nvPr/>
        </p:nvSpPr>
        <p:spPr>
          <a:xfrm rot="2625459">
            <a:off x="615106" y="4564569"/>
            <a:ext cx="376702" cy="376702"/>
          </a:xfrm>
          <a:prstGeom prst="ellipse">
            <a:avLst/>
          </a:prstGeom>
          <a:gradFill>
            <a:gsLst>
              <a:gs pos="0">
                <a:srgbClr val="B316FF"/>
              </a:gs>
              <a:gs pos="100000">
                <a:srgbClr val="7511F6"/>
              </a:gs>
            </a:gsLst>
            <a:lin ang="10800000" scaled="1"/>
          </a:gradFill>
          <a:ln w="25400" cap="rnd">
            <a:noFill/>
          </a:ln>
          <a:effectLst>
            <a:glow rad="63500">
              <a:srgbClr val="B316FF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153" name="椭圆 152">
            <a:extLst>
              <a:ext uri="{FF2B5EF4-FFF2-40B4-BE49-F238E27FC236}">
                <a16:creationId xmlns="" xmlns:a16="http://schemas.microsoft.com/office/drawing/2014/main" id="{0319CB97-7244-44CE-8BD0-FFBC91E29AED}"/>
              </a:ext>
            </a:extLst>
          </p:cNvPr>
          <p:cNvSpPr>
            <a:spLocks noChangeAspect="1"/>
          </p:cNvSpPr>
          <p:nvPr/>
        </p:nvSpPr>
        <p:spPr>
          <a:xfrm rot="1594258">
            <a:off x="687518" y="5485071"/>
            <a:ext cx="376702" cy="376702"/>
          </a:xfrm>
          <a:prstGeom prst="ellipse">
            <a:avLst/>
          </a:prstGeom>
          <a:gradFill flip="none" rotWithShape="1">
            <a:gsLst>
              <a:gs pos="26000">
                <a:srgbClr val="3FADFF"/>
              </a:gs>
              <a:gs pos="100000">
                <a:srgbClr val="50FFE4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154" name="椭圆 153">
            <a:extLst>
              <a:ext uri="{FF2B5EF4-FFF2-40B4-BE49-F238E27FC236}">
                <a16:creationId xmlns="" xmlns:a16="http://schemas.microsoft.com/office/drawing/2014/main" id="{FFCA572E-4CE1-4175-93D2-98F50AF73427}"/>
              </a:ext>
            </a:extLst>
          </p:cNvPr>
          <p:cNvSpPr>
            <a:spLocks/>
          </p:cNvSpPr>
          <p:nvPr/>
        </p:nvSpPr>
        <p:spPr>
          <a:xfrm rot="7686800">
            <a:off x="2050664" y="5144598"/>
            <a:ext cx="376702" cy="376702"/>
          </a:xfrm>
          <a:prstGeom prst="ellipse">
            <a:avLst/>
          </a:prstGeom>
          <a:gradFill>
            <a:gsLst>
              <a:gs pos="0">
                <a:srgbClr val="FF7810"/>
              </a:gs>
              <a:gs pos="100000">
                <a:srgbClr val="FDD21D"/>
              </a:gs>
            </a:gsLst>
            <a:lin ang="10800000" scaled="1"/>
          </a:gradFill>
          <a:ln w="12700" cap="rnd">
            <a:noFill/>
          </a:ln>
          <a:effectLst>
            <a:glow rad="63500">
              <a:srgbClr val="FDD21D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155" name="椭圆 154">
            <a:extLst>
              <a:ext uri="{FF2B5EF4-FFF2-40B4-BE49-F238E27FC236}">
                <a16:creationId xmlns="" xmlns:a16="http://schemas.microsoft.com/office/drawing/2014/main" id="{DE853713-59E1-43D2-A1EC-AAFE61ED6C80}"/>
              </a:ext>
            </a:extLst>
          </p:cNvPr>
          <p:cNvSpPr>
            <a:spLocks/>
          </p:cNvSpPr>
          <p:nvPr/>
        </p:nvSpPr>
        <p:spPr>
          <a:xfrm rot="1987579">
            <a:off x="2565782" y="4442275"/>
            <a:ext cx="376702" cy="376702"/>
          </a:xfrm>
          <a:prstGeom prst="ellipse">
            <a:avLst/>
          </a:prstGeom>
          <a:solidFill>
            <a:srgbClr val="50FFE4"/>
          </a:solidFill>
          <a:ln>
            <a:noFill/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cxnSp>
        <p:nvCxnSpPr>
          <p:cNvPr id="156" name="直接连接符 155">
            <a:extLst>
              <a:ext uri="{FF2B5EF4-FFF2-40B4-BE49-F238E27FC236}">
                <a16:creationId xmlns="" xmlns:a16="http://schemas.microsoft.com/office/drawing/2014/main" id="{38136314-B980-4ADD-8DD4-CF4D52182641}"/>
              </a:ext>
            </a:extLst>
          </p:cNvPr>
          <p:cNvCxnSpPr>
            <a:cxnSpLocks/>
            <a:endCxn id="151" idx="5"/>
          </p:cNvCxnSpPr>
          <p:nvPr/>
        </p:nvCxnSpPr>
        <p:spPr>
          <a:xfrm flipV="1">
            <a:off x="1522429" y="4047160"/>
            <a:ext cx="55848" cy="307886"/>
          </a:xfrm>
          <a:prstGeom prst="line">
            <a:avLst/>
          </a:prstGeom>
          <a:ln w="19050">
            <a:gradFill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>
            <a:extLst>
              <a:ext uri="{FF2B5EF4-FFF2-40B4-BE49-F238E27FC236}">
                <a16:creationId xmlns="" xmlns:a16="http://schemas.microsoft.com/office/drawing/2014/main" id="{AEF15766-D8C4-489B-9C09-0A40C833C83A}"/>
              </a:ext>
            </a:extLst>
          </p:cNvPr>
          <p:cNvCxnSpPr>
            <a:cxnSpLocks/>
            <a:endCxn id="155" idx="3"/>
          </p:cNvCxnSpPr>
          <p:nvPr/>
        </p:nvCxnSpPr>
        <p:spPr>
          <a:xfrm flipV="1">
            <a:off x="1902620" y="4669380"/>
            <a:ext cx="667192" cy="65858"/>
          </a:xfrm>
          <a:prstGeom prst="line">
            <a:avLst/>
          </a:prstGeom>
          <a:ln w="19050">
            <a:solidFill>
              <a:srgbClr val="50FF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>
            <a:extLst>
              <a:ext uri="{FF2B5EF4-FFF2-40B4-BE49-F238E27FC236}">
                <a16:creationId xmlns="" xmlns:a16="http://schemas.microsoft.com/office/drawing/2014/main" id="{46A41A3D-BA6B-4981-B603-BB69A99712F4}"/>
              </a:ext>
            </a:extLst>
          </p:cNvPr>
          <p:cNvCxnSpPr>
            <a:cxnSpLocks/>
            <a:endCxn id="154" idx="4"/>
          </p:cNvCxnSpPr>
          <p:nvPr/>
        </p:nvCxnSpPr>
        <p:spPr>
          <a:xfrm>
            <a:off x="1791264" y="5004072"/>
            <a:ext cx="299558" cy="212623"/>
          </a:xfrm>
          <a:prstGeom prst="line">
            <a:avLst/>
          </a:prstGeom>
          <a:ln w="19050">
            <a:gradFill>
              <a:gsLst>
                <a:gs pos="0">
                  <a:srgbClr val="FF7810"/>
                </a:gs>
                <a:gs pos="100000">
                  <a:srgbClr val="FDD21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>
            <a:extLst>
              <a:ext uri="{FF2B5EF4-FFF2-40B4-BE49-F238E27FC236}">
                <a16:creationId xmlns="" xmlns:a16="http://schemas.microsoft.com/office/drawing/2014/main" id="{63B5C9E3-E98A-4DA9-BFC9-6D9FFA876089}"/>
              </a:ext>
            </a:extLst>
          </p:cNvPr>
          <p:cNvCxnSpPr>
            <a:cxnSpLocks/>
            <a:stCxn id="153" idx="0"/>
          </p:cNvCxnSpPr>
          <p:nvPr/>
        </p:nvCxnSpPr>
        <p:spPr>
          <a:xfrm flipV="1">
            <a:off x="960120" y="5004072"/>
            <a:ext cx="293473" cy="500892"/>
          </a:xfrm>
          <a:prstGeom prst="line">
            <a:avLst/>
          </a:prstGeom>
          <a:ln w="19050">
            <a:gradFill>
              <a:gsLst>
                <a:gs pos="0">
                  <a:srgbClr val="3FADFF"/>
                </a:gs>
                <a:gs pos="100000">
                  <a:srgbClr val="50FFE4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>
            <a:extLst>
              <a:ext uri="{FF2B5EF4-FFF2-40B4-BE49-F238E27FC236}">
                <a16:creationId xmlns="" xmlns:a16="http://schemas.microsoft.com/office/drawing/2014/main" id="{6CD827ED-3B7E-4B0D-9845-96A90366DA7B}"/>
              </a:ext>
            </a:extLst>
          </p:cNvPr>
          <p:cNvCxnSpPr>
            <a:cxnSpLocks/>
            <a:stCxn id="152" idx="7"/>
          </p:cNvCxnSpPr>
          <p:nvPr/>
        </p:nvCxnSpPr>
        <p:spPr>
          <a:xfrm flipV="1">
            <a:off x="991763" y="4735238"/>
            <a:ext cx="150474" cy="13598"/>
          </a:xfrm>
          <a:prstGeom prst="line">
            <a:avLst/>
          </a:prstGeom>
          <a:ln w="19050">
            <a:gradFill>
              <a:gsLst>
                <a:gs pos="0">
                  <a:srgbClr val="7511F6"/>
                </a:gs>
                <a:gs pos="100000">
                  <a:srgbClr val="B316F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文本框 160">
            <a:extLst>
              <a:ext uri="{FF2B5EF4-FFF2-40B4-BE49-F238E27FC236}">
                <a16:creationId xmlns="" xmlns:a16="http://schemas.microsoft.com/office/drawing/2014/main" id="{8257B3CC-99C1-4E16-93DD-722006EE2D19}"/>
              </a:ext>
            </a:extLst>
          </p:cNvPr>
          <p:cNvSpPr txBox="1"/>
          <p:nvPr/>
        </p:nvSpPr>
        <p:spPr>
          <a:xfrm>
            <a:off x="1400102" y="3743250"/>
            <a:ext cx="4619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/>
              <a:t>XX%</a:t>
            </a:r>
          </a:p>
        </p:txBody>
      </p:sp>
      <p:sp>
        <p:nvSpPr>
          <p:cNvPr id="162" name="文本框 161">
            <a:extLst>
              <a:ext uri="{FF2B5EF4-FFF2-40B4-BE49-F238E27FC236}">
                <a16:creationId xmlns="" xmlns:a16="http://schemas.microsoft.com/office/drawing/2014/main" id="{4ADED65B-ADC7-4644-ACD3-2120E36A7EFB}"/>
              </a:ext>
            </a:extLst>
          </p:cNvPr>
          <p:cNvSpPr txBox="1"/>
          <p:nvPr/>
        </p:nvSpPr>
        <p:spPr>
          <a:xfrm>
            <a:off x="2523162" y="4507516"/>
            <a:ext cx="4619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/>
              <a:t>XX%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="" xmlns:a16="http://schemas.microsoft.com/office/drawing/2014/main" id="{41921EDA-E0F0-4B00-8A07-F32DC4E178FB}"/>
              </a:ext>
            </a:extLst>
          </p:cNvPr>
          <p:cNvSpPr txBox="1"/>
          <p:nvPr/>
        </p:nvSpPr>
        <p:spPr>
          <a:xfrm>
            <a:off x="2008044" y="5209839"/>
            <a:ext cx="4619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/>
              <a:t>XX%</a:t>
            </a:r>
          </a:p>
        </p:txBody>
      </p:sp>
      <p:sp>
        <p:nvSpPr>
          <p:cNvPr id="164" name="文本框 163">
            <a:extLst>
              <a:ext uri="{FF2B5EF4-FFF2-40B4-BE49-F238E27FC236}">
                <a16:creationId xmlns="" xmlns:a16="http://schemas.microsoft.com/office/drawing/2014/main" id="{05D0B69A-9C90-41A2-AB23-D717FC793C86}"/>
              </a:ext>
            </a:extLst>
          </p:cNvPr>
          <p:cNvSpPr txBox="1"/>
          <p:nvPr/>
        </p:nvSpPr>
        <p:spPr>
          <a:xfrm>
            <a:off x="644898" y="5550312"/>
            <a:ext cx="4619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/>
              <a:t>XX%</a:t>
            </a:r>
          </a:p>
        </p:txBody>
      </p:sp>
      <p:sp>
        <p:nvSpPr>
          <p:cNvPr id="165" name="文本框 164">
            <a:extLst>
              <a:ext uri="{FF2B5EF4-FFF2-40B4-BE49-F238E27FC236}">
                <a16:creationId xmlns="" xmlns:a16="http://schemas.microsoft.com/office/drawing/2014/main" id="{0577D283-E91A-4B09-8D30-F3B694516C10}"/>
              </a:ext>
            </a:extLst>
          </p:cNvPr>
          <p:cNvSpPr txBox="1"/>
          <p:nvPr/>
        </p:nvSpPr>
        <p:spPr>
          <a:xfrm>
            <a:off x="572486" y="4629810"/>
            <a:ext cx="4619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/>
              <a:t>XX%</a:t>
            </a:r>
          </a:p>
        </p:txBody>
      </p:sp>
      <p:sp>
        <p:nvSpPr>
          <p:cNvPr id="168" name="文本框 167">
            <a:extLst>
              <a:ext uri="{FF2B5EF4-FFF2-40B4-BE49-F238E27FC236}">
                <a16:creationId xmlns="" xmlns:a16="http://schemas.microsoft.com/office/drawing/2014/main" id="{8C87E92A-EB48-44F5-878A-C168BFA5CCB4}"/>
              </a:ext>
            </a:extLst>
          </p:cNvPr>
          <p:cNvSpPr txBox="1"/>
          <p:nvPr/>
        </p:nvSpPr>
        <p:spPr>
          <a:xfrm>
            <a:off x="9101942" y="1909675"/>
            <a:ext cx="26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>
                <a:solidFill>
                  <a:schemeClr val="bg1"/>
                </a:solidFill>
              </a:rPr>
              <a:t>POWER YOUR POINT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="" xmlns:a16="http://schemas.microsoft.com/office/drawing/2014/main" id="{1A2CC254-9470-4DCA-8AD1-C9E69DADEE33}"/>
              </a:ext>
            </a:extLst>
          </p:cNvPr>
          <p:cNvSpPr txBox="1"/>
          <p:nvPr/>
        </p:nvSpPr>
        <p:spPr>
          <a:xfrm>
            <a:off x="9522857" y="2379069"/>
            <a:ext cx="2266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>
                <a:solidFill>
                  <a:schemeClr val="bg1"/>
                </a:solidFill>
              </a:rPr>
              <a:t>DESIGNED BY XIAO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="" xmlns:a16="http://schemas.microsoft.com/office/drawing/2014/main" id="{D8FD0094-1654-4DF0-B225-2E86ED90709D}"/>
              </a:ext>
            </a:extLst>
          </p:cNvPr>
          <p:cNvSpPr txBox="1"/>
          <p:nvPr/>
        </p:nvSpPr>
        <p:spPr>
          <a:xfrm>
            <a:off x="7492671" y="1506197"/>
            <a:ext cx="4296621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</a:rPr>
              <a:t>fusce est. vivamus a tellus. pellentesque habitant</a:t>
            </a:r>
            <a:endParaRPr lang="zh-CN" altLang="en-US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196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32D2757-642B-4C96-8F13-EB763BB4EF0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42839DA-DA66-4510-8DEB-331A3BAAFFA4}"/>
              </a:ext>
            </a:extLst>
          </p:cNvPr>
          <p:cNvSpPr txBox="1"/>
          <p:nvPr/>
        </p:nvSpPr>
        <p:spPr>
          <a:xfrm>
            <a:off x="186479" y="180021"/>
            <a:ext cx="1782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gradFill flip="none" rotWithShape="1">
                  <a:gsLst>
                    <a:gs pos="0">
                      <a:srgbClr val="7511F6"/>
                    </a:gs>
                    <a:gs pos="100000">
                      <a:srgbClr val="B316FF"/>
                    </a:gs>
                  </a:gsLst>
                  <a:lin ang="2700000" scaled="1"/>
                  <a:tileRect/>
                </a:gradFill>
              </a:rPr>
              <a:t>DESIGNED BY XIAO</a:t>
            </a:r>
            <a:endParaRPr lang="zh-CN" altLang="en-US" sz="1400" b="1">
              <a:gradFill flip="none" rotWithShape="1">
                <a:gsLst>
                  <a:gs pos="0">
                    <a:srgbClr val="7511F6"/>
                  </a:gs>
                  <a:gs pos="100000">
                    <a:srgbClr val="B316FF"/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25B0F8B5-CE72-4116-9856-E1CE0A9033B2}"/>
              </a:ext>
            </a:extLst>
          </p:cNvPr>
          <p:cNvGrpSpPr/>
          <p:nvPr/>
        </p:nvGrpSpPr>
        <p:grpSpPr>
          <a:xfrm>
            <a:off x="1968500" y="304144"/>
            <a:ext cx="216229" cy="59531"/>
            <a:chOff x="1274434" y="3772025"/>
            <a:chExt cx="360000" cy="59531"/>
          </a:xfrm>
        </p:grpSpPr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8A9A8FE-3406-4C74-893F-9192A5310B8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772025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7511F6"/>
                  </a:gs>
                  <a:gs pos="100000">
                    <a:srgbClr val="B316FF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8E741DA6-B2FC-4E6D-A69F-2623DF9106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831556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7511F6"/>
                  </a:gs>
                  <a:gs pos="100000">
                    <a:srgbClr val="B316FF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9DCE272-B79A-4C3E-9F99-D795322D1602}"/>
              </a:ext>
            </a:extLst>
          </p:cNvPr>
          <p:cNvGrpSpPr/>
          <p:nvPr/>
        </p:nvGrpSpPr>
        <p:grpSpPr>
          <a:xfrm>
            <a:off x="11789292" y="6494326"/>
            <a:ext cx="216229" cy="59531"/>
            <a:chOff x="1274434" y="3772025"/>
            <a:chExt cx="360000" cy="59531"/>
          </a:xfrm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A0D057D4-172D-4BB5-8D5C-33F5761F89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772025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7511F6"/>
                  </a:gs>
                  <a:gs pos="100000">
                    <a:srgbClr val="B316FF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403E9A7B-8D31-467F-A6C5-6E0DB8C940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831556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7511F6"/>
                  </a:gs>
                  <a:gs pos="100000">
                    <a:srgbClr val="B316FF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27470C-319E-4810-86EB-796C930BB34B}"/>
              </a:ext>
            </a:extLst>
          </p:cNvPr>
          <p:cNvSpPr txBox="1"/>
          <p:nvPr/>
        </p:nvSpPr>
        <p:spPr>
          <a:xfrm>
            <a:off x="186478" y="6370202"/>
            <a:ext cx="1782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gradFill flip="none" rotWithShape="1">
                  <a:gsLst>
                    <a:gs pos="0">
                      <a:srgbClr val="7511F6"/>
                    </a:gs>
                    <a:gs pos="100000">
                      <a:srgbClr val="B316FF"/>
                    </a:gs>
                  </a:gsLst>
                  <a:lin ang="2700000" scaled="1"/>
                  <a:tileRect/>
                </a:gradFill>
              </a:defRPr>
            </a:lvl1pPr>
          </a:lstStyle>
          <a:p>
            <a:r>
              <a:rPr lang="en-US" altLang="zh-CN"/>
              <a:t>2020/07/03</a:t>
            </a:r>
            <a:endParaRPr lang="zh-CN" altLang="en-US"/>
          </a:p>
        </p:txBody>
      </p:sp>
      <p:graphicFrame>
        <p:nvGraphicFramePr>
          <p:cNvPr id="14" name="图表 13">
            <a:extLst>
              <a:ext uri="{FF2B5EF4-FFF2-40B4-BE49-F238E27FC236}">
                <a16:creationId xmlns="" xmlns:a16="http://schemas.microsoft.com/office/drawing/2014/main" id="{1E420367-9C84-457C-8B33-0E999F6678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35545262"/>
              </p:ext>
            </p:extLst>
          </p:nvPr>
        </p:nvGraphicFramePr>
        <p:xfrm>
          <a:off x="4328206" y="2262669"/>
          <a:ext cx="7112000" cy="3809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18C2F10-55B4-4D04-A45C-61E5AF8EFADE}"/>
              </a:ext>
            </a:extLst>
          </p:cNvPr>
          <p:cNvSpPr txBox="1"/>
          <p:nvPr/>
        </p:nvSpPr>
        <p:spPr>
          <a:xfrm>
            <a:off x="223121" y="4440668"/>
            <a:ext cx="26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</a:rPr>
              <a:t>POWER YOUR POINT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A94CA378-48F6-4BE6-AC17-5802F51704AE}"/>
              </a:ext>
            </a:extLst>
          </p:cNvPr>
          <p:cNvSpPr txBox="1"/>
          <p:nvPr/>
        </p:nvSpPr>
        <p:spPr>
          <a:xfrm>
            <a:off x="223120" y="4889946"/>
            <a:ext cx="2266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DESIGNED BY XIAO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10ACA133-D4B1-4116-BE6A-2DACFB867BA1}"/>
              </a:ext>
            </a:extLst>
          </p:cNvPr>
          <p:cNvSpPr txBox="1"/>
          <p:nvPr/>
        </p:nvSpPr>
        <p:spPr>
          <a:xfrm>
            <a:off x="223120" y="2465869"/>
            <a:ext cx="3167779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</a:rPr>
              <a:t>fusce est. vivamus a tellus. pellentesque habitant morbi tristique senectus et netus et malesuada fames ac turpis egestas. proin pharetra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B3E894BD-4FA9-4FAF-8AAA-DECE52BCB2FA}"/>
              </a:ext>
            </a:extLst>
          </p:cNvPr>
          <p:cNvSpPr txBox="1"/>
          <p:nvPr/>
        </p:nvSpPr>
        <p:spPr>
          <a:xfrm>
            <a:off x="223121" y="2072854"/>
            <a:ext cx="22664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POWER YOUR POINT</a:t>
            </a:r>
          </a:p>
        </p:txBody>
      </p:sp>
      <p:graphicFrame>
        <p:nvGraphicFramePr>
          <p:cNvPr id="25" name="图表 24">
            <a:extLst>
              <a:ext uri="{FF2B5EF4-FFF2-40B4-BE49-F238E27FC236}">
                <a16:creationId xmlns="" xmlns:a16="http://schemas.microsoft.com/office/drawing/2014/main" id="{E14B660C-0E0C-4935-8FAF-8EEE2D73BF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1274979"/>
              </p:ext>
            </p:extLst>
          </p:nvPr>
        </p:nvGraphicFramePr>
        <p:xfrm>
          <a:off x="101581" y="612056"/>
          <a:ext cx="2930428" cy="1569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4C5654E2-127C-4A4F-82B3-CF7476F9A6A8}"/>
              </a:ext>
            </a:extLst>
          </p:cNvPr>
          <p:cNvSpPr txBox="1"/>
          <p:nvPr/>
        </p:nvSpPr>
        <p:spPr>
          <a:xfrm>
            <a:off x="4268412" y="1097004"/>
            <a:ext cx="7520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morbi tristique senectus et netus et malesuada fames ac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07A7443C-68BE-41A1-B812-8366518876EC}"/>
              </a:ext>
            </a:extLst>
          </p:cNvPr>
          <p:cNvSpPr>
            <a:spLocks/>
          </p:cNvSpPr>
          <p:nvPr/>
        </p:nvSpPr>
        <p:spPr>
          <a:xfrm>
            <a:off x="4097791" y="1924197"/>
            <a:ext cx="111994" cy="111994"/>
          </a:xfrm>
          <a:prstGeom prst="ellipse">
            <a:avLst/>
          </a:prstGeom>
          <a:gradFill flip="none" rotWithShape="1">
            <a:gsLst>
              <a:gs pos="0">
                <a:srgbClr val="23D452"/>
              </a:gs>
              <a:gs pos="100000">
                <a:srgbClr val="7BF969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7BF969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66252FE6-8CC8-4725-B0B0-9C8FE5E0E6C9}"/>
              </a:ext>
            </a:extLst>
          </p:cNvPr>
          <p:cNvSpPr txBox="1"/>
          <p:nvPr/>
        </p:nvSpPr>
        <p:spPr>
          <a:xfrm>
            <a:off x="4268412" y="1785516"/>
            <a:ext cx="7520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tristique senectus et netus et malesuada fames ac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455ECE80-E76D-4FB6-8DF4-4BA94CD01995}"/>
              </a:ext>
            </a:extLst>
          </p:cNvPr>
          <p:cNvSpPr>
            <a:spLocks/>
          </p:cNvSpPr>
          <p:nvPr/>
        </p:nvSpPr>
        <p:spPr>
          <a:xfrm>
            <a:off x="4097791" y="1235685"/>
            <a:ext cx="111994" cy="111994"/>
          </a:xfrm>
          <a:prstGeom prst="ellipse">
            <a:avLst/>
          </a:prstGeom>
          <a:gradFill flip="none" rotWithShape="1">
            <a:gsLst>
              <a:gs pos="0">
                <a:srgbClr val="3FADFF"/>
              </a:gs>
              <a:gs pos="100000">
                <a:srgbClr val="50FFE4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8B1DA353-63C1-4423-A08C-F254F9FFA6B3}"/>
              </a:ext>
            </a:extLst>
          </p:cNvPr>
          <p:cNvSpPr txBox="1"/>
          <p:nvPr/>
        </p:nvSpPr>
        <p:spPr>
          <a:xfrm>
            <a:off x="4268412" y="2129771"/>
            <a:ext cx="7520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pellentesque habitant morbi tristique senectus et netus et malesuada fames ac turpi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F15B8F40-6BDC-4662-B7CB-5403F346E136}"/>
              </a:ext>
            </a:extLst>
          </p:cNvPr>
          <p:cNvSpPr>
            <a:spLocks/>
          </p:cNvSpPr>
          <p:nvPr/>
        </p:nvSpPr>
        <p:spPr>
          <a:xfrm>
            <a:off x="4097791" y="891429"/>
            <a:ext cx="111994" cy="111994"/>
          </a:xfrm>
          <a:prstGeom prst="ellipse">
            <a:avLst/>
          </a:prstGeom>
          <a:gradFill>
            <a:gsLst>
              <a:gs pos="0">
                <a:srgbClr val="B316FF"/>
              </a:gs>
              <a:gs pos="100000">
                <a:srgbClr val="7511F6"/>
              </a:gs>
            </a:gsLst>
            <a:lin ang="10800000" scaled="1"/>
          </a:gradFill>
          <a:ln w="25400" cap="rnd">
            <a:noFill/>
          </a:ln>
          <a:effectLst>
            <a:glow rad="63500">
              <a:srgbClr val="B316FF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6A31A68A-D2CD-471C-B60A-D01AC45847F7}"/>
              </a:ext>
            </a:extLst>
          </p:cNvPr>
          <p:cNvSpPr txBox="1"/>
          <p:nvPr/>
        </p:nvSpPr>
        <p:spPr>
          <a:xfrm>
            <a:off x="4268412" y="1441260"/>
            <a:ext cx="7520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et netus et malesuada fames ac turpis egestas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="" xmlns:a16="http://schemas.microsoft.com/office/drawing/2014/main" id="{E6123680-D42B-4D3A-B214-8D4CCF861409}"/>
              </a:ext>
            </a:extLst>
          </p:cNvPr>
          <p:cNvSpPr>
            <a:spLocks/>
          </p:cNvSpPr>
          <p:nvPr/>
        </p:nvSpPr>
        <p:spPr>
          <a:xfrm>
            <a:off x="4097791" y="2268452"/>
            <a:ext cx="111994" cy="111994"/>
          </a:xfrm>
          <a:prstGeom prst="ellipse">
            <a:avLst/>
          </a:prstGeom>
          <a:solidFill>
            <a:srgbClr val="50FFE4"/>
          </a:solidFill>
          <a:ln>
            <a:noFill/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B3A8BFB5-D6B9-4784-800B-3B2F7093FFF0}"/>
              </a:ext>
            </a:extLst>
          </p:cNvPr>
          <p:cNvSpPr txBox="1"/>
          <p:nvPr/>
        </p:nvSpPr>
        <p:spPr>
          <a:xfrm>
            <a:off x="4268412" y="752748"/>
            <a:ext cx="7520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pellentesque habitant morbi tristique senectus et netus et malesuada fames ac turpi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="" xmlns:a16="http://schemas.microsoft.com/office/drawing/2014/main" id="{F6A29EDA-682D-4F5C-BA65-FBF18ECE8DA2}"/>
              </a:ext>
            </a:extLst>
          </p:cNvPr>
          <p:cNvSpPr>
            <a:spLocks/>
          </p:cNvSpPr>
          <p:nvPr/>
        </p:nvSpPr>
        <p:spPr>
          <a:xfrm>
            <a:off x="4097791" y="1579941"/>
            <a:ext cx="111994" cy="111994"/>
          </a:xfrm>
          <a:prstGeom prst="ellipse">
            <a:avLst/>
          </a:prstGeom>
          <a:gradFill>
            <a:gsLst>
              <a:gs pos="0">
                <a:srgbClr val="FF7810"/>
              </a:gs>
              <a:gs pos="100000">
                <a:srgbClr val="FDD21D"/>
              </a:gs>
            </a:gsLst>
            <a:lin ang="10800000" scaled="1"/>
          </a:gradFill>
          <a:ln w="12700" cap="rnd">
            <a:noFill/>
          </a:ln>
          <a:effectLst>
            <a:glow rad="63500">
              <a:srgbClr val="FDD21D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14977A23-8765-49AB-8FAD-E6265ACA795D}"/>
              </a:ext>
            </a:extLst>
          </p:cNvPr>
          <p:cNvSpPr txBox="1"/>
          <p:nvPr/>
        </p:nvSpPr>
        <p:spPr>
          <a:xfrm>
            <a:off x="4328206" y="5670740"/>
            <a:ext cx="1633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</a:rPr>
              <a:t>Title Goes Here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31DD4FEA-C546-40CA-9D0E-9106178F51F0}"/>
              </a:ext>
            </a:extLst>
          </p:cNvPr>
          <p:cNvSpPr txBox="1"/>
          <p:nvPr/>
        </p:nvSpPr>
        <p:spPr>
          <a:xfrm>
            <a:off x="4328206" y="6180214"/>
            <a:ext cx="1633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</a:rPr>
              <a:t>Title Goes Here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3E74DA8E-5B67-4D2C-BDB2-3506A6D66E82}"/>
              </a:ext>
            </a:extLst>
          </p:cNvPr>
          <p:cNvSpPr txBox="1"/>
          <p:nvPr/>
        </p:nvSpPr>
        <p:spPr>
          <a:xfrm>
            <a:off x="6253871" y="5686129"/>
            <a:ext cx="2108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pellentesque      habitant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0CFB30B5-103B-42B1-B390-7D11CAED75CC}"/>
              </a:ext>
            </a:extLst>
          </p:cNvPr>
          <p:cNvSpPr txBox="1"/>
          <p:nvPr/>
        </p:nvSpPr>
        <p:spPr>
          <a:xfrm>
            <a:off x="6253871" y="6195603"/>
            <a:ext cx="2108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pellentesque      habitant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C875CB8B-B91F-484F-882E-21A9DFAC0D2B}"/>
              </a:ext>
            </a:extLst>
          </p:cNvPr>
          <p:cNvSpPr txBox="1"/>
          <p:nvPr/>
        </p:nvSpPr>
        <p:spPr>
          <a:xfrm>
            <a:off x="8781171" y="5686129"/>
            <a:ext cx="2108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pellentesque      habitant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54D13D8F-81F3-477B-958E-FEFB7F522B3B}"/>
              </a:ext>
            </a:extLst>
          </p:cNvPr>
          <p:cNvSpPr txBox="1"/>
          <p:nvPr/>
        </p:nvSpPr>
        <p:spPr>
          <a:xfrm>
            <a:off x="8781171" y="6195603"/>
            <a:ext cx="2108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pellentesque      habitant</a:t>
            </a:r>
            <a:endParaRPr lang="zh-CN" altLang="en-US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00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3B3408F5-B1EF-4319-8240-ECB98D0CD02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1BF6BB77-E97D-4C7A-A538-76BCE25B2FD9}"/>
              </a:ext>
            </a:extLst>
          </p:cNvPr>
          <p:cNvSpPr txBox="1"/>
          <p:nvPr/>
        </p:nvSpPr>
        <p:spPr>
          <a:xfrm>
            <a:off x="186479" y="180021"/>
            <a:ext cx="1782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gradFill flip="none" rotWithShape="1">
                  <a:gsLst>
                    <a:gs pos="0">
                      <a:srgbClr val="23D452"/>
                    </a:gs>
                    <a:gs pos="100000">
                      <a:srgbClr val="7BF969"/>
                    </a:gs>
                  </a:gsLst>
                  <a:lin ang="2700000" scaled="1"/>
                  <a:tileRect/>
                </a:gradFill>
              </a:rPr>
              <a:t>DESIGNED BY XIAO</a:t>
            </a:r>
            <a:endParaRPr lang="zh-CN" altLang="en-US" sz="1400" b="1">
              <a:gradFill flip="none" rotWithShape="1">
                <a:gsLst>
                  <a:gs pos="0">
                    <a:srgbClr val="23D452"/>
                  </a:gs>
                  <a:gs pos="100000">
                    <a:srgbClr val="7BF969"/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FC7698A6-2494-4D26-9B73-E4EB40169367}"/>
              </a:ext>
            </a:extLst>
          </p:cNvPr>
          <p:cNvGrpSpPr/>
          <p:nvPr/>
        </p:nvGrpSpPr>
        <p:grpSpPr>
          <a:xfrm>
            <a:off x="1968500" y="304144"/>
            <a:ext cx="216229" cy="59531"/>
            <a:chOff x="1274434" y="3772025"/>
            <a:chExt cx="360000" cy="59531"/>
          </a:xfrm>
        </p:grpSpPr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22F79007-5D98-44C1-9088-3F25934B6F6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772025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23D452"/>
                  </a:gs>
                  <a:gs pos="100000">
                    <a:srgbClr val="7BF969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3887DC02-9E3B-4832-BCAA-07AC756D8C0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831556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23D452"/>
                  </a:gs>
                  <a:gs pos="100000">
                    <a:srgbClr val="7BF969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8F1A9CFE-4314-48D7-9022-AFFF3BFC3016}"/>
              </a:ext>
            </a:extLst>
          </p:cNvPr>
          <p:cNvGrpSpPr/>
          <p:nvPr/>
        </p:nvGrpSpPr>
        <p:grpSpPr>
          <a:xfrm>
            <a:off x="11789292" y="6494326"/>
            <a:ext cx="216229" cy="59531"/>
            <a:chOff x="1274434" y="3772025"/>
            <a:chExt cx="360000" cy="59531"/>
          </a:xfrm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8E69A870-8400-41E9-B96B-C75A7A329E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772025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23D452"/>
                  </a:gs>
                  <a:gs pos="100000">
                    <a:srgbClr val="7BF969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B1E48AD4-7767-4E6E-929E-5333BD3F3D0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4434" y="3831556"/>
              <a:ext cx="360000" cy="0"/>
            </a:xfrm>
            <a:prstGeom prst="line">
              <a:avLst/>
            </a:prstGeom>
            <a:gradFill flip="none" rotWithShape="1">
              <a:gsLst>
                <a:gs pos="0">
                  <a:srgbClr val="23D452"/>
                </a:gs>
                <a:gs pos="100000">
                  <a:srgbClr val="7BF96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23D452"/>
                  </a:gs>
                  <a:gs pos="100000">
                    <a:srgbClr val="7BF969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470B51C-9033-4772-9851-EE32B4E58717}"/>
              </a:ext>
            </a:extLst>
          </p:cNvPr>
          <p:cNvSpPr txBox="1"/>
          <p:nvPr/>
        </p:nvSpPr>
        <p:spPr>
          <a:xfrm>
            <a:off x="186478" y="6370202"/>
            <a:ext cx="1782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gradFill flip="none" rotWithShape="1">
                  <a:gsLst>
                    <a:gs pos="0">
                      <a:srgbClr val="23D452"/>
                    </a:gs>
                    <a:gs pos="100000">
                      <a:srgbClr val="7BF969"/>
                    </a:gs>
                  </a:gsLst>
                  <a:lin ang="2700000" scaled="1"/>
                  <a:tileRect/>
                </a:gradFill>
              </a:defRPr>
            </a:lvl1pPr>
          </a:lstStyle>
          <a:p>
            <a:r>
              <a:rPr lang="en-US" altLang="zh-CN"/>
              <a:t>2020/07/03</a:t>
            </a:r>
            <a:endParaRPr lang="zh-CN" altLang="en-US"/>
          </a:p>
        </p:txBody>
      </p:sp>
      <p:graphicFrame>
        <p:nvGraphicFramePr>
          <p:cNvPr id="25" name="图表 24">
            <a:extLst>
              <a:ext uri="{FF2B5EF4-FFF2-40B4-BE49-F238E27FC236}">
                <a16:creationId xmlns="" xmlns:a16="http://schemas.microsoft.com/office/drawing/2014/main" id="{6543DFE9-0E95-43AB-81EC-F4E3D4A19F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0796369"/>
              </p:ext>
            </p:extLst>
          </p:nvPr>
        </p:nvGraphicFramePr>
        <p:xfrm>
          <a:off x="415078" y="876300"/>
          <a:ext cx="2971800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7" name="直接箭头连接符 26">
            <a:extLst>
              <a:ext uri="{FF2B5EF4-FFF2-40B4-BE49-F238E27FC236}">
                <a16:creationId xmlns="" xmlns:a16="http://schemas.microsoft.com/office/drawing/2014/main" id="{87846F7F-C3F7-461E-A554-ABB0C19324A3}"/>
              </a:ext>
            </a:extLst>
          </p:cNvPr>
          <p:cNvCxnSpPr/>
          <p:nvPr/>
        </p:nvCxnSpPr>
        <p:spPr>
          <a:xfrm>
            <a:off x="1900978" y="1866900"/>
            <a:ext cx="512351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392CBA8B-02E9-4F4E-8050-B20EF6F9FA7F}"/>
              </a:ext>
            </a:extLst>
          </p:cNvPr>
          <p:cNvSpPr txBox="1"/>
          <p:nvPr/>
        </p:nvSpPr>
        <p:spPr>
          <a:xfrm>
            <a:off x="415078" y="2657445"/>
            <a:ext cx="26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</a:rPr>
              <a:t>POWER YOUR POINT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B81ABE65-6C15-4EB8-8438-8802F8CB4CA1}"/>
              </a:ext>
            </a:extLst>
          </p:cNvPr>
          <p:cNvSpPr txBox="1"/>
          <p:nvPr/>
        </p:nvSpPr>
        <p:spPr>
          <a:xfrm>
            <a:off x="415077" y="3106723"/>
            <a:ext cx="2266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DESIGNED BY XIAO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7DB9358C-07BC-4737-B172-F36AD9D6EFFE}"/>
              </a:ext>
            </a:extLst>
          </p:cNvPr>
          <p:cNvSpPr txBox="1"/>
          <p:nvPr/>
        </p:nvSpPr>
        <p:spPr>
          <a:xfrm>
            <a:off x="661899" y="4106669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morbi tristique senectus et netus et malesuada fames ac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3E466E10-793F-4E4D-A26B-424074E05E9F}"/>
              </a:ext>
            </a:extLst>
          </p:cNvPr>
          <p:cNvSpPr>
            <a:spLocks/>
          </p:cNvSpPr>
          <p:nvPr/>
        </p:nvSpPr>
        <p:spPr>
          <a:xfrm>
            <a:off x="491278" y="5659117"/>
            <a:ext cx="111994" cy="111994"/>
          </a:xfrm>
          <a:prstGeom prst="ellipse">
            <a:avLst/>
          </a:prstGeom>
          <a:gradFill flip="none" rotWithShape="1">
            <a:gsLst>
              <a:gs pos="0">
                <a:srgbClr val="23D452"/>
              </a:gs>
              <a:gs pos="100000">
                <a:srgbClr val="7BF969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7BF969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CE1C792A-6E58-4401-B6FB-014E2386876D}"/>
              </a:ext>
            </a:extLst>
          </p:cNvPr>
          <p:cNvSpPr txBox="1"/>
          <p:nvPr/>
        </p:nvSpPr>
        <p:spPr>
          <a:xfrm>
            <a:off x="661899" y="5176181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tristique senectus et netus et malesuada fames ac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6C974F0E-383A-424D-9913-EEC3C9F044AA}"/>
              </a:ext>
            </a:extLst>
          </p:cNvPr>
          <p:cNvSpPr>
            <a:spLocks/>
          </p:cNvSpPr>
          <p:nvPr/>
        </p:nvSpPr>
        <p:spPr>
          <a:xfrm>
            <a:off x="491278" y="3901094"/>
            <a:ext cx="111994" cy="111994"/>
          </a:xfrm>
          <a:prstGeom prst="ellipse">
            <a:avLst/>
          </a:prstGeom>
          <a:gradFill flip="none" rotWithShape="1">
            <a:gsLst>
              <a:gs pos="0">
                <a:srgbClr val="3FADFF"/>
              </a:gs>
              <a:gs pos="100000">
                <a:srgbClr val="50FFE4"/>
              </a:gs>
            </a:gsLst>
            <a:lin ang="2700000" scaled="1"/>
            <a:tileRect/>
          </a:gradFill>
          <a:ln>
            <a:noFill/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FD352725-D77C-4DFC-BB38-5B074A61DE1A}"/>
              </a:ext>
            </a:extLst>
          </p:cNvPr>
          <p:cNvSpPr txBox="1"/>
          <p:nvPr/>
        </p:nvSpPr>
        <p:spPr>
          <a:xfrm>
            <a:off x="661899" y="5520436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pellentesque habitant morbi tristique senectus et netus</a:t>
            </a:r>
          </a:p>
        </p:txBody>
      </p: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9C4D39A4-BAEA-4B14-9FD6-2ECE32CC9C14}"/>
              </a:ext>
            </a:extLst>
          </p:cNvPr>
          <p:cNvSpPr>
            <a:spLocks/>
          </p:cNvSpPr>
          <p:nvPr/>
        </p:nvSpPr>
        <p:spPr>
          <a:xfrm>
            <a:off x="491278" y="4589606"/>
            <a:ext cx="111994" cy="111994"/>
          </a:xfrm>
          <a:prstGeom prst="ellipse">
            <a:avLst/>
          </a:prstGeom>
          <a:gradFill>
            <a:gsLst>
              <a:gs pos="0">
                <a:srgbClr val="B316FF"/>
              </a:gs>
              <a:gs pos="100000">
                <a:srgbClr val="7511F6"/>
              </a:gs>
            </a:gsLst>
            <a:lin ang="10800000" scaled="1"/>
          </a:gradFill>
          <a:ln w="25400" cap="rnd">
            <a:noFill/>
          </a:ln>
          <a:effectLst>
            <a:glow rad="63500">
              <a:srgbClr val="B316FF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E5AE08D1-9DA3-417B-8A1C-1C0B88E1BA37}"/>
              </a:ext>
            </a:extLst>
          </p:cNvPr>
          <p:cNvSpPr txBox="1"/>
          <p:nvPr/>
        </p:nvSpPr>
        <p:spPr>
          <a:xfrm>
            <a:off x="661899" y="4450925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et netus et malesuada fames ac turpis egestas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="" xmlns:a16="http://schemas.microsoft.com/office/drawing/2014/main" id="{D21D229A-ACA3-4097-B64B-0B3D23BF37DB}"/>
              </a:ext>
            </a:extLst>
          </p:cNvPr>
          <p:cNvSpPr>
            <a:spLocks/>
          </p:cNvSpPr>
          <p:nvPr/>
        </p:nvSpPr>
        <p:spPr>
          <a:xfrm>
            <a:off x="491278" y="5314862"/>
            <a:ext cx="111994" cy="111994"/>
          </a:xfrm>
          <a:prstGeom prst="ellipse">
            <a:avLst/>
          </a:prstGeom>
          <a:solidFill>
            <a:srgbClr val="50FFE4"/>
          </a:solidFill>
          <a:ln>
            <a:noFill/>
          </a:ln>
          <a:effectLst>
            <a:glow rad="63500">
              <a:srgbClr val="50FFE4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5CDFC30D-2814-40A7-9BAE-D7002D61BF72}"/>
              </a:ext>
            </a:extLst>
          </p:cNvPr>
          <p:cNvSpPr txBox="1"/>
          <p:nvPr/>
        </p:nvSpPr>
        <p:spPr>
          <a:xfrm>
            <a:off x="661899" y="3762413"/>
            <a:ext cx="5106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chemeClr val="bg1"/>
                </a:solidFill>
              </a:rPr>
              <a:t>pellentesque habitant morbi tristique senectus et netus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="" xmlns:a16="http://schemas.microsoft.com/office/drawing/2014/main" id="{90036D6F-86B3-4F00-8BED-C6E698B3A137}"/>
              </a:ext>
            </a:extLst>
          </p:cNvPr>
          <p:cNvSpPr>
            <a:spLocks/>
          </p:cNvSpPr>
          <p:nvPr/>
        </p:nvSpPr>
        <p:spPr>
          <a:xfrm>
            <a:off x="491278" y="4245350"/>
            <a:ext cx="111994" cy="111994"/>
          </a:xfrm>
          <a:prstGeom prst="ellipse">
            <a:avLst/>
          </a:prstGeom>
          <a:gradFill>
            <a:gsLst>
              <a:gs pos="0">
                <a:srgbClr val="FF7810"/>
              </a:gs>
              <a:gs pos="100000">
                <a:srgbClr val="FDD21D"/>
              </a:gs>
            </a:gsLst>
            <a:lin ang="10800000" scaled="1"/>
          </a:gradFill>
          <a:ln w="12700" cap="rnd">
            <a:noFill/>
          </a:ln>
          <a:effectLst>
            <a:glow rad="63500">
              <a:srgbClr val="FDD21D">
                <a:alpha val="5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2" name="图表 51">
            <a:extLst>
              <a:ext uri="{FF2B5EF4-FFF2-40B4-BE49-F238E27FC236}">
                <a16:creationId xmlns="" xmlns:a16="http://schemas.microsoft.com/office/drawing/2014/main" id="{AFDAFB55-1455-4F8C-A30F-D42ED2C1C1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344992"/>
              </p:ext>
            </p:extLst>
          </p:nvPr>
        </p:nvGraphicFramePr>
        <p:xfrm>
          <a:off x="6451425" y="3234268"/>
          <a:ext cx="2033008" cy="1355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="" xmlns:a16="http://schemas.microsoft.com/office/drawing/2014/main" id="{2F98A04A-BA5B-4359-9D2C-5A6AF02643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822495"/>
              </p:ext>
            </p:extLst>
          </p:nvPr>
        </p:nvGraphicFramePr>
        <p:xfrm>
          <a:off x="9978170" y="3443381"/>
          <a:ext cx="1405669" cy="937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202E06F6-09AE-46C9-A660-4E0CDDDA0B16}"/>
              </a:ext>
            </a:extLst>
          </p:cNvPr>
          <p:cNvSpPr txBox="1"/>
          <p:nvPr/>
        </p:nvSpPr>
        <p:spPr>
          <a:xfrm>
            <a:off x="6210300" y="2131877"/>
            <a:ext cx="26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</a:rPr>
              <a:t>POWER YOUR POINT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8B13F9B0-9237-438E-AFCE-87F7EE939868}"/>
              </a:ext>
            </a:extLst>
          </p:cNvPr>
          <p:cNvSpPr txBox="1"/>
          <p:nvPr/>
        </p:nvSpPr>
        <p:spPr>
          <a:xfrm>
            <a:off x="6210300" y="2520419"/>
            <a:ext cx="2266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DESIGNED BY XIAO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DF0BA7D1-C799-4098-B66F-15563315DAA1}"/>
              </a:ext>
            </a:extLst>
          </p:cNvPr>
          <p:cNvSpPr txBox="1"/>
          <p:nvPr/>
        </p:nvSpPr>
        <p:spPr>
          <a:xfrm>
            <a:off x="6210300" y="1266786"/>
            <a:ext cx="5693292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</a:rPr>
              <a:t>fusce est. vivamus a tellus. pellentesque habitant morbi tristique senectus et netus et malesuada fames ac turpis egestas. proin pharetra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F7509C5E-B9C5-40CB-B495-66C374E8DD87}"/>
              </a:ext>
            </a:extLst>
          </p:cNvPr>
          <p:cNvSpPr txBox="1"/>
          <p:nvPr/>
        </p:nvSpPr>
        <p:spPr>
          <a:xfrm>
            <a:off x="6210300" y="876300"/>
            <a:ext cx="22664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</a:rPr>
              <a:t>POWER YOUR POINT</a:t>
            </a:r>
          </a:p>
        </p:txBody>
      </p:sp>
      <p:cxnSp>
        <p:nvCxnSpPr>
          <p:cNvPr id="71" name="直接箭头连接符 70">
            <a:extLst>
              <a:ext uri="{FF2B5EF4-FFF2-40B4-BE49-F238E27FC236}">
                <a16:creationId xmlns="" xmlns:a16="http://schemas.microsoft.com/office/drawing/2014/main" id="{3A0EEBC5-A6D7-460E-B92E-27F610979456}"/>
              </a:ext>
            </a:extLst>
          </p:cNvPr>
          <p:cNvCxnSpPr>
            <a:cxnSpLocks/>
          </p:cNvCxnSpPr>
          <p:nvPr/>
        </p:nvCxnSpPr>
        <p:spPr>
          <a:xfrm rot="5400000">
            <a:off x="7295671" y="4761865"/>
            <a:ext cx="344518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>
            <a:extLst>
              <a:ext uri="{FF2B5EF4-FFF2-40B4-BE49-F238E27FC236}">
                <a16:creationId xmlns="" xmlns:a16="http://schemas.microsoft.com/office/drawing/2014/main" id="{FCA7ACE0-1ACB-47D1-B7CC-53502B824634}"/>
              </a:ext>
            </a:extLst>
          </p:cNvPr>
          <p:cNvCxnSpPr>
            <a:cxnSpLocks/>
          </p:cNvCxnSpPr>
          <p:nvPr/>
        </p:nvCxnSpPr>
        <p:spPr>
          <a:xfrm rot="5400000">
            <a:off x="10508746" y="4761865"/>
            <a:ext cx="344518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E688D3F7-0812-4014-9468-5F1B89EB97C2}"/>
              </a:ext>
            </a:extLst>
          </p:cNvPr>
          <p:cNvSpPr txBox="1"/>
          <p:nvPr/>
        </p:nvSpPr>
        <p:spPr>
          <a:xfrm>
            <a:off x="6223635" y="5130441"/>
            <a:ext cx="2488588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</a:rPr>
              <a:t>pellentesque habitant morbi tristique senectus et netus et malesuada fames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D897DB15-15F8-4464-87D0-9966BB7D2139}"/>
              </a:ext>
            </a:extLst>
          </p:cNvPr>
          <p:cNvSpPr txBox="1"/>
          <p:nvPr/>
        </p:nvSpPr>
        <p:spPr>
          <a:xfrm>
            <a:off x="9436710" y="5176181"/>
            <a:ext cx="2488588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</a:rPr>
              <a:t>pellentesque habitant morbi tristique senectus et netus et malesuada fames</a:t>
            </a:r>
          </a:p>
        </p:txBody>
      </p:sp>
    </p:spTree>
    <p:extLst>
      <p:ext uri="{BB962C8B-B14F-4D97-AF65-F5344CB8AC3E}">
        <p14:creationId xmlns:p14="http://schemas.microsoft.com/office/powerpoint/2010/main" val="107429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926</Words>
  <Application>Microsoft Office PowerPoint</Application>
  <PresentationFormat>宽屏</PresentationFormat>
  <Paragraphs>176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等线</vt:lpstr>
      <vt:lpstr>庞门正道标题体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 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51PPT 模 板网</cp:keywords>
  <dc:description>www .51p ptmoban.com</dc:description>
  <cp:lastModifiedBy>YANGs</cp:lastModifiedBy>
  <cp:revision>44</cp:revision>
  <dcterms:created xsi:type="dcterms:W3CDTF">2020-07-02T02:05:10Z</dcterms:created>
  <dcterms:modified xsi:type="dcterms:W3CDTF">2020-07-05T12:30:46Z</dcterms:modified>
</cp:coreProperties>
</file>